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4"/>
  </p:sldMasterIdLst>
  <p:notesMasterIdLst>
    <p:notesMasterId r:id="rId21"/>
  </p:notesMasterIdLst>
  <p:sldIdLst>
    <p:sldId id="256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00"/>
    <a:srgbClr val="0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09701-3DBC-A991-46A3-2D38E55C256B}" v="113" dt="2020-01-30T14:38:34.263"/>
    <p1510:client id="{F9E349FA-C032-4F3C-BE58-F175468DC269}" v="38" dt="2020-01-30T14:34:59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Leary, Rachel" userId="S::rachel.oleary@ucc.ie::b53ef4b2-1730-4282-b4fb-620d66aee8fe" providerId="AD" clId="Web-{F9B09701-3DBC-A991-46A3-2D38E55C256B}"/>
    <pc:docChg chg="modSld">
      <pc:chgData name="O'Leary, Rachel" userId="S::rachel.oleary@ucc.ie::b53ef4b2-1730-4282-b4fb-620d66aee8fe" providerId="AD" clId="Web-{F9B09701-3DBC-A991-46A3-2D38E55C256B}" dt="2020-01-30T14:38:34.263" v="112"/>
      <pc:docMkLst>
        <pc:docMk/>
      </pc:docMkLst>
      <pc:sldChg chg="delSp">
        <pc:chgData name="O'Leary, Rachel" userId="S::rachel.oleary@ucc.ie::b53ef4b2-1730-4282-b4fb-620d66aee8fe" providerId="AD" clId="Web-{F9B09701-3DBC-A991-46A3-2D38E55C256B}" dt="2020-01-30T14:38:34.263" v="112"/>
        <pc:sldMkLst>
          <pc:docMk/>
          <pc:sldMk cId="440036540" sldId="256"/>
        </pc:sldMkLst>
        <pc:picChg chg="del">
          <ac:chgData name="O'Leary, Rachel" userId="S::rachel.oleary@ucc.ie::b53ef4b2-1730-4282-b4fb-620d66aee8fe" providerId="AD" clId="Web-{F9B09701-3DBC-A991-46A3-2D38E55C256B}" dt="2020-01-30T14:38:34.263" v="112"/>
          <ac:picMkLst>
            <pc:docMk/>
            <pc:sldMk cId="440036540" sldId="256"/>
            <ac:picMk id="3" creationId="{7BE97448-548D-433A-A455-E3D766CCC8B6}"/>
          </ac:picMkLst>
        </pc:picChg>
      </pc:sldChg>
      <pc:sldChg chg="modSp">
        <pc:chgData name="O'Leary, Rachel" userId="S::rachel.oleary@ucc.ie::b53ef4b2-1730-4282-b4fb-620d66aee8fe" providerId="AD" clId="Web-{F9B09701-3DBC-A991-46A3-2D38E55C256B}" dt="2020-01-30T14:38:17.575" v="110" actId="20577"/>
        <pc:sldMkLst>
          <pc:docMk/>
          <pc:sldMk cId="1046336495" sldId="332"/>
        </pc:sldMkLst>
        <pc:spChg chg="mod">
          <ac:chgData name="O'Leary, Rachel" userId="S::rachel.oleary@ucc.ie::b53ef4b2-1730-4282-b4fb-620d66aee8fe" providerId="AD" clId="Web-{F9B09701-3DBC-A991-46A3-2D38E55C256B}" dt="2020-01-30T14:36:27.950" v="2" actId="20577"/>
          <ac:spMkLst>
            <pc:docMk/>
            <pc:sldMk cId="1046336495" sldId="332"/>
            <ac:spMk id="2" creationId="{3F6B5613-66BC-4DBF-8F39-1B3AD2D7308B}"/>
          </ac:spMkLst>
        </pc:spChg>
        <pc:spChg chg="mod">
          <ac:chgData name="O'Leary, Rachel" userId="S::rachel.oleary@ucc.ie::b53ef4b2-1730-4282-b4fb-620d66aee8fe" providerId="AD" clId="Web-{F9B09701-3DBC-A991-46A3-2D38E55C256B}" dt="2020-01-30T14:38:17.575" v="110" actId="20577"/>
          <ac:spMkLst>
            <pc:docMk/>
            <pc:sldMk cId="1046336495" sldId="332"/>
            <ac:spMk id="3" creationId="{17FB9C2F-BC83-4BF3-B90F-D203553FFA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B55A-3B00-492F-8E68-D6FFB53689DD}" type="datetimeFigureOut">
              <a:rPr lang="en-IE" smtClean="0"/>
              <a:t>30/01/2020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6EB9D-7FC6-46FF-AF28-41EFE098DC1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391526"/>
            <a:ext cx="73152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83" y="1576310"/>
            <a:ext cx="144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67" y="425241"/>
            <a:ext cx="144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33" y="4125498"/>
            <a:ext cx="3449224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11" y="1576310"/>
            <a:ext cx="829056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00" y="883449"/>
            <a:ext cx="829056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77" y="883449"/>
            <a:ext cx="8304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799223" y="525307"/>
            <a:ext cx="48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6139781" y="2685307"/>
            <a:ext cx="192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6139781" y="525307"/>
            <a:ext cx="1920000" cy="1440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E31046-5241-4BE4-AEA1-2216533EFAA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53400" y="4071471"/>
            <a:ext cx="4038600" cy="27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2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457415" y="212726"/>
            <a:ext cx="1409699" cy="10572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39524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07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7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783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825626"/>
            <a:ext cx="9096021" cy="41749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57415" y="212726"/>
            <a:ext cx="1409699" cy="10572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7206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634459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63445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62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120445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94" y="1589916"/>
            <a:ext cx="9132652" cy="4376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9174969" y="2491537"/>
            <a:ext cx="3771794" cy="1968552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0076590" y="212726"/>
            <a:ext cx="1968551" cy="10572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86ED53-A8C1-49B2-A473-BD666C8D8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73" t="8087" r="5279" b="8087"/>
          <a:stretch/>
        </p:blipFill>
        <p:spPr>
          <a:xfrm>
            <a:off x="10076590" y="5536275"/>
            <a:ext cx="2035052" cy="12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4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69025"/>
            <a:ext cx="9096023" cy="4376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9127116" y="2518500"/>
            <a:ext cx="3867498" cy="1968552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0076589" y="212726"/>
            <a:ext cx="1968552" cy="10572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DFFB74-B44B-4D3F-9E68-C93088BF4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73" t="8087" r="5279" b="8087"/>
          <a:stretch/>
        </p:blipFill>
        <p:spPr>
          <a:xfrm>
            <a:off x="10076590" y="5536275"/>
            <a:ext cx="2035052" cy="12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783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22374"/>
            <a:ext cx="9096023" cy="4376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9103791" y="2495175"/>
            <a:ext cx="3914149" cy="1968552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/>
        </p:nvSpPr>
        <p:spPr>
          <a:xfrm>
            <a:off x="10076589" y="212726"/>
            <a:ext cx="1968553" cy="1057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EC2349-B56D-4BA8-8A4A-53EE92F111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73" t="8087" r="5279" b="8087"/>
          <a:stretch/>
        </p:blipFill>
        <p:spPr>
          <a:xfrm>
            <a:off x="10076590" y="5536275"/>
            <a:ext cx="2035052" cy="12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836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9697"/>
            <a:ext cx="7315200" cy="4215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39" y="1559245"/>
            <a:ext cx="3451775" cy="42164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279385" y="212726"/>
            <a:ext cx="1587729" cy="10572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2DF027-11BA-4D1A-9742-E561DE3A4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73" t="8087" r="5279" b="8087"/>
          <a:stretch/>
        </p:blipFill>
        <p:spPr>
          <a:xfrm>
            <a:off x="10279385" y="5846867"/>
            <a:ext cx="1587729" cy="10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550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67" y="1727650"/>
            <a:ext cx="3589447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57415" y="212726"/>
            <a:ext cx="1409699" cy="10572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215762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2610"/>
            <a:ext cx="8126507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9986"/>
            <a:ext cx="8126507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6127C9-1209-4CCB-9B4C-FCD95B7CC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73" t="8087" r="5279" b="8087"/>
          <a:stretch/>
        </p:blipFill>
        <p:spPr>
          <a:xfrm>
            <a:off x="10068277" y="5494712"/>
            <a:ext cx="2035052" cy="12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9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972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972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374283" y="212726"/>
            <a:ext cx="1492832" cy="10572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0B582C-11D8-433D-B4EF-631DBF7B6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73" t="8087" r="5279" b="8087"/>
          <a:stretch/>
        </p:blipFill>
        <p:spPr>
          <a:xfrm>
            <a:off x="10374283" y="5881588"/>
            <a:ext cx="1492831" cy="9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05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4" y="1462185"/>
            <a:ext cx="5272039" cy="776971"/>
          </a:xfrm>
          <a:solidFill>
            <a:srgbClr val="FFB500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4" y="2411836"/>
            <a:ext cx="5272039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212726"/>
            <a:ext cx="9096023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2" y="1473070"/>
            <a:ext cx="5272039" cy="776971"/>
          </a:xfrm>
          <a:solidFill>
            <a:srgbClr val="FFC000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8" y="2419441"/>
            <a:ext cx="5282924" cy="3584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133215" y="212726"/>
            <a:ext cx="1733899" cy="105727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33672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9568543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95685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85C74-294B-4928-9C67-4C815B0D3E0C}"/>
              </a:ext>
            </a:extLst>
          </p:cNvPr>
          <p:cNvSpPr txBox="1"/>
          <p:nvPr userDrawn="1"/>
        </p:nvSpPr>
        <p:spPr>
          <a:xfrm>
            <a:off x="771700" y="6385151"/>
            <a:ext cx="51125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</a:rPr>
              <a:t>This presentation is the independent opinion of the author(s)</a:t>
            </a:r>
          </a:p>
        </p:txBody>
      </p:sp>
    </p:spTree>
    <p:extLst>
      <p:ext uri="{BB962C8B-B14F-4D97-AF65-F5344CB8AC3E}">
        <p14:creationId xmlns:p14="http://schemas.microsoft.com/office/powerpoint/2010/main" val="13779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03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73B8BA-2C77-4769-8BF6-EDFBF0D23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AF92F-284C-47A2-BC75-1C4EA87C02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6AE33A-9913-4547-9639-293C8128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96209-9301-450A-A6D4-0DC86289F2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306E2-7815-499D-B65E-8FDC84F6122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884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79668-D1AC-4DFE-B851-4CEE41915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631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56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9A5F8D-0DB5-4148-8831-34BCEE3C3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EF031-25B6-4233-9874-B8C0315F43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281C71-E032-4CDD-AD5D-B0C9822C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C9D79-65B8-481C-93A5-9C83C1FD90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8FF35-3881-4B93-B250-2D91230A846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05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9500-1936-46F8-A014-6963A2F9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76063-9901-4B0C-A843-13F5B5C1DE3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DAF54-187C-4F23-8484-D25BFE8B2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394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A5ECC6C7-92F4-4235-BDEF-82F776D43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3E96D6-DFBC-4AF2-A323-4EC5C14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786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885D-D945-4B71-BB12-45AF4395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C0632-B4A9-4606-98E2-2D085E2F9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5347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5613-66BC-4DBF-8F39-1B3AD2D7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ea typeface="+mj-lt"/>
                <a:cs typeface="+mj-lt"/>
              </a:rPr>
              <a:t>Title of Presentation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B9C2F-BC83-4BF3-B90F-D203553FF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E">
                <a:ea typeface="Verdana"/>
                <a:cs typeface="Verdana"/>
              </a:rPr>
              <a:t>Dr Name Surname</a:t>
            </a:r>
          </a:p>
          <a:p>
            <a:r>
              <a:rPr lang="en-IE">
                <a:ea typeface="Verdana"/>
                <a:cs typeface="Verdana"/>
              </a:rPr>
              <a:t>Title, Department, </a:t>
            </a:r>
          </a:p>
          <a:p>
            <a:r>
              <a:rPr lang="en-IE">
                <a:ea typeface="Verdana"/>
                <a:cs typeface="Verdana"/>
              </a:rPr>
              <a:t>University College Cork</a:t>
            </a:r>
          </a:p>
        </p:txBody>
      </p:sp>
    </p:spTree>
    <p:extLst>
      <p:ext uri="{BB962C8B-B14F-4D97-AF65-F5344CB8AC3E}">
        <p14:creationId xmlns:p14="http://schemas.microsoft.com/office/powerpoint/2010/main" val="104633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E987-6F9B-448D-A7BA-6E62EF63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DA5BB-7724-4EB3-A548-CE6D8162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818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7F4F-9E1E-4A24-8E15-DD8D2E9B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002DC-47A6-42F8-9E87-0458327BC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007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83F0-2B98-4454-B7DA-A09570AD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C904-00D3-4E87-A180-387D52E6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031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C040BC-CEDA-43F6-9438-BF37EFA02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D9603-3671-4070-8FD6-4594484E06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E915B-2D78-4E6E-BC4D-49AAD1BB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211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FC184D-B6CA-482B-9007-32FD6DC1B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7086F6-BC9B-44FB-9647-ACF2F8CA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352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3379-DC5F-49D3-80AA-60179DEE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DF074-885D-4734-B059-79FAC08D8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090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A3D77-9A81-44AA-9C38-DF8A62C6DE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ED08-A0BE-4945-8A2D-C66C2762B1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EE614B-D6CA-42C1-BDB8-A2C14CD0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2228534"/>
      </p:ext>
    </p:extLst>
  </p:cSld>
  <p:clrMapOvr>
    <a:masterClrMapping/>
  </p:clrMapOvr>
</p:sld>
</file>

<file path=ppt/theme/theme1.xml><?xml version="1.0" encoding="utf-8"?>
<a:theme xmlns:a="http://schemas.openxmlformats.org/drawingml/2006/main" name="UCC template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C Innovation PPT Template" id="{7A96ACD0-6F6B-4FCC-A367-876CC118A997}" vid="{F638167A-99AF-4A4D-9043-560B29B98D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9C042A037AC40B184ED8F5E6331F1" ma:contentTypeVersion="13" ma:contentTypeDescription="Create a new document." ma:contentTypeScope="" ma:versionID="50cd7a1afd3d32397b8f3a3f0bbb7699">
  <xsd:schema xmlns:xsd="http://www.w3.org/2001/XMLSchema" xmlns:xs="http://www.w3.org/2001/XMLSchema" xmlns:p="http://schemas.microsoft.com/office/2006/metadata/properties" xmlns:ns3="f8b786de-7fc1-45a7-9c5e-8505481a591a" xmlns:ns4="ee11d739-6353-44e1-92e2-fbedab809d43" targetNamespace="http://schemas.microsoft.com/office/2006/metadata/properties" ma:root="true" ma:fieldsID="6bfa2bc90758626c8ddcaa5be2302615" ns3:_="" ns4:_="">
    <xsd:import namespace="f8b786de-7fc1-45a7-9c5e-8505481a591a"/>
    <xsd:import namespace="ee11d739-6353-44e1-92e2-fbedab809d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786de-7fc1-45a7-9c5e-8505481a59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1d739-6353-44e1-92e2-fbedab809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F0F8AC-7931-40D2-A92D-1A9E2A524277}">
  <ds:schemaRefs>
    <ds:schemaRef ds:uri="ee11d739-6353-44e1-92e2-fbedab809d43"/>
    <ds:schemaRef ds:uri="f8b786de-7fc1-45a7-9c5e-8505481a59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BB783F-7B55-4CDD-B22F-CAF96D911E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8D5B47-27EE-49A6-90DA-03F9A57F0EFE}">
  <ds:schemaRefs>
    <ds:schemaRef ds:uri="ee11d739-6353-44e1-92e2-fbedab809d43"/>
    <ds:schemaRef ds:uri="f8b786de-7fc1-45a7-9c5e-8505481a59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UCC template</vt:lpstr>
      <vt:lpstr>PowerPoint Presentation</vt:lpstr>
      <vt:lpstr>Title of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UCC Consulting</dc:title>
  <dc:creator>Corkery, David</dc:creator>
  <cp:revision>1</cp:revision>
  <dcterms:created xsi:type="dcterms:W3CDTF">2018-05-29T08:37:02Z</dcterms:created>
  <dcterms:modified xsi:type="dcterms:W3CDTF">2020-01-30T14:38:39Z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0x010100BFA9C042A037AC40B184ED8F5E6331F1</vt:lpwstr>
  </property>
</Properties>
</file>