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  <p:sldMasterId id="2147483648" r:id="rId5"/>
    <p:sldMasterId id="2147483687" r:id="rId6"/>
  </p:sldMasterIdLst>
  <p:notesMasterIdLst>
    <p:notesMasterId r:id="rId42"/>
  </p:notesMasterIdLst>
  <p:sldIdLst>
    <p:sldId id="981" r:id="rId7"/>
    <p:sldId id="393" r:id="rId8"/>
    <p:sldId id="998" r:id="rId9"/>
    <p:sldId id="999" r:id="rId10"/>
    <p:sldId id="984" r:id="rId11"/>
    <p:sldId id="1006" r:id="rId12"/>
    <p:sldId id="270" r:id="rId13"/>
    <p:sldId id="259" r:id="rId14"/>
    <p:sldId id="260" r:id="rId15"/>
    <p:sldId id="261" r:id="rId16"/>
    <p:sldId id="262" r:id="rId17"/>
    <p:sldId id="263" r:id="rId18"/>
    <p:sldId id="265" r:id="rId19"/>
    <p:sldId id="266" r:id="rId20"/>
    <p:sldId id="267" r:id="rId21"/>
    <p:sldId id="1009" r:id="rId22"/>
    <p:sldId id="1008" r:id="rId23"/>
    <p:sldId id="1007" r:id="rId24"/>
    <p:sldId id="1013" r:id="rId25"/>
    <p:sldId id="1015" r:id="rId26"/>
    <p:sldId id="1016" r:id="rId27"/>
    <p:sldId id="992" r:id="rId28"/>
    <p:sldId id="1014" r:id="rId29"/>
    <p:sldId id="1017" r:id="rId30"/>
    <p:sldId id="980" r:id="rId31"/>
    <p:sldId id="987" r:id="rId32"/>
    <p:sldId id="989" r:id="rId33"/>
    <p:sldId id="990" r:id="rId34"/>
    <p:sldId id="1018" r:id="rId35"/>
    <p:sldId id="1019" r:id="rId36"/>
    <p:sldId id="1020" r:id="rId37"/>
    <p:sldId id="1021" r:id="rId38"/>
    <p:sldId id="1022" r:id="rId39"/>
    <p:sldId id="1023" r:id="rId40"/>
    <p:sldId id="95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92C6D64-88D4-4541-852D-E9071CFE45DE}">
          <p14:sldIdLst>
            <p14:sldId id="981"/>
            <p14:sldId id="393"/>
            <p14:sldId id="998"/>
            <p14:sldId id="999"/>
            <p14:sldId id="984"/>
            <p14:sldId id="1006"/>
            <p14:sldId id="270"/>
            <p14:sldId id="259"/>
            <p14:sldId id="260"/>
            <p14:sldId id="261"/>
            <p14:sldId id="262"/>
            <p14:sldId id="263"/>
            <p14:sldId id="265"/>
            <p14:sldId id="266"/>
            <p14:sldId id="267"/>
            <p14:sldId id="1009"/>
            <p14:sldId id="1008"/>
            <p14:sldId id="1007"/>
            <p14:sldId id="1013"/>
            <p14:sldId id="1015"/>
            <p14:sldId id="1016"/>
            <p14:sldId id="992"/>
            <p14:sldId id="1014"/>
            <p14:sldId id="1017"/>
            <p14:sldId id="980"/>
            <p14:sldId id="987"/>
            <p14:sldId id="989"/>
            <p14:sldId id="990"/>
            <p14:sldId id="1018"/>
            <p14:sldId id="1019"/>
            <p14:sldId id="1020"/>
            <p14:sldId id="1021"/>
            <p14:sldId id="1022"/>
            <p14:sldId id="1023"/>
            <p14:sldId id="9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DEDA"/>
    <a:srgbClr val="55A7A9"/>
    <a:srgbClr val="00FEEC"/>
    <a:srgbClr val="8FFFF7"/>
    <a:srgbClr val="00BBAC"/>
    <a:srgbClr val="2B4EF0"/>
    <a:srgbClr val="FFE31F"/>
    <a:srgbClr val="F7DD15"/>
    <a:srgbClr val="FA7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F9F8D1-99C8-584F-ED75-01C3004591C6}" v="111" dt="2023-01-16T10:57:21.254"/>
    <p1510:client id="{34AB4BFD-533A-D48E-6069-C07E319BBC76}" v="119" dt="2023-01-16T15:24:18.215"/>
    <p1510:client id="{9972DD9C-1D25-D179-44FB-55728E9CA204}" v="10" dt="2023-01-15T19:24:20.798"/>
    <p1510:client id="{A436F99D-4DE7-D51C-E2DD-95E48040EB59}" v="2575" dt="2023-01-15T19:18:45.427"/>
    <p1510:client id="{B3A58556-3295-4B7C-B22F-F7A0ED3E1406}" v="127" dt="2023-01-15T21:47:29.544"/>
    <p1510:client id="{B5786E2C-D08F-45BC-AD2E-15E57B24C892}" v="505" dt="2023-01-16T17:07:35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02" autoAdjust="0"/>
    <p:restoredTop sz="90068" autoAdjust="0"/>
  </p:normalViewPr>
  <p:slideViewPr>
    <p:cSldViewPr snapToGrid="0" snapToObjects="1">
      <p:cViewPr varScale="1">
        <p:scale>
          <a:sx n="86" d="100"/>
          <a:sy n="86" d="100"/>
        </p:scale>
        <p:origin x="90" y="4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Byrne (Student Health &amp; Well Being)" userId="S::m.byrne@ucc.ie::6a5c927f-6fbe-429c-8905-3d4140e77581" providerId="AD" clId="Web-{A436F99D-4DE7-D51C-E2DD-95E48040EB59}"/>
    <pc:docChg chg="addSld delSld modSld sldOrd addMainMaster delMainMaster modSection">
      <pc:chgData name="Michael Byrne (Student Health &amp; Well Being)" userId="S::m.byrne@ucc.ie::6a5c927f-6fbe-429c-8905-3d4140e77581" providerId="AD" clId="Web-{A436F99D-4DE7-D51C-E2DD-95E48040EB59}" dt="2023-01-15T19:18:45.427" v="1444"/>
      <pc:docMkLst>
        <pc:docMk/>
      </pc:docMkLst>
      <pc:sldChg chg="modSp mod modClrScheme chgLayout">
        <pc:chgData name="Michael Byrne (Student Health &amp; Well Being)" userId="S::m.byrne@ucc.ie::6a5c927f-6fbe-429c-8905-3d4140e77581" providerId="AD" clId="Web-{A436F99D-4DE7-D51C-E2DD-95E48040EB59}" dt="2023-01-15T13:53:09.404" v="123"/>
        <pc:sldMkLst>
          <pc:docMk/>
          <pc:sldMk cId="3723879641" sldId="393"/>
        </pc:sldMkLst>
        <pc:spChg chg="mod ord">
          <ac:chgData name="Michael Byrne (Student Health &amp; Well Being)" userId="S::m.byrne@ucc.ie::6a5c927f-6fbe-429c-8905-3d4140e77581" providerId="AD" clId="Web-{A436F99D-4DE7-D51C-E2DD-95E48040EB59}" dt="2023-01-15T13:53:09.404" v="123"/>
          <ac:spMkLst>
            <pc:docMk/>
            <pc:sldMk cId="3723879641" sldId="393"/>
            <ac:spMk id="11266" creationId="{00000000-0000-0000-0000-000000000000}"/>
          </ac:spMkLst>
        </pc:spChg>
        <pc:spChg chg="mod ord">
          <ac:chgData name="Michael Byrne (Student Health &amp; Well Being)" userId="S::m.byrne@ucc.ie::6a5c927f-6fbe-429c-8905-3d4140e77581" providerId="AD" clId="Web-{A436F99D-4DE7-D51C-E2DD-95E48040EB59}" dt="2023-01-15T13:53:09.404" v="123"/>
          <ac:spMkLst>
            <pc:docMk/>
            <pc:sldMk cId="3723879641" sldId="393"/>
            <ac:spMk id="11267" creationId="{00000000-0000-0000-0000-000000000000}"/>
          </ac:spMkLst>
        </pc:spChg>
      </pc:sldChg>
      <pc:sldChg chg="modSp mod modClrScheme chgLayout">
        <pc:chgData name="Michael Byrne (Student Health &amp; Well Being)" userId="S::m.byrne@ucc.ie::6a5c927f-6fbe-429c-8905-3d4140e77581" providerId="AD" clId="Web-{A436F99D-4DE7-D51C-E2DD-95E48040EB59}" dt="2023-01-15T19:01:15.404" v="1428" actId="1076"/>
        <pc:sldMkLst>
          <pc:docMk/>
          <pc:sldMk cId="365040440" sldId="959"/>
        </pc:sldMkLst>
        <pc:spChg chg="mod ord">
          <ac:chgData name="Michael Byrne (Student Health &amp; Well Being)" userId="S::m.byrne@ucc.ie::6a5c927f-6fbe-429c-8905-3d4140e77581" providerId="AD" clId="Web-{A436F99D-4DE7-D51C-E2DD-95E48040EB59}" dt="2023-01-15T19:00:59.888" v="1427" actId="20577"/>
          <ac:spMkLst>
            <pc:docMk/>
            <pc:sldMk cId="365040440" sldId="959"/>
            <ac:spMk id="2" creationId="{3CE640AC-AD80-4881-B190-63987EAD3439}"/>
          </ac:spMkLst>
        </pc:spChg>
        <pc:picChg chg="mod">
          <ac:chgData name="Michael Byrne (Student Health &amp; Well Being)" userId="S::m.byrne@ucc.ie::6a5c927f-6fbe-429c-8905-3d4140e77581" providerId="AD" clId="Web-{A436F99D-4DE7-D51C-E2DD-95E48040EB59}" dt="2023-01-15T19:01:15.404" v="1428" actId="1076"/>
          <ac:picMkLst>
            <pc:docMk/>
            <pc:sldMk cId="365040440" sldId="959"/>
            <ac:picMk id="14" creationId="{152CF73B-B1E8-B61D-8D85-729BA05BA4A6}"/>
          </ac:picMkLst>
        </pc:picChg>
      </pc:sldChg>
      <pc:sldChg chg="delSp modSp del mod modClrScheme chgLayout">
        <pc:chgData name="Michael Byrne (Student Health &amp; Well Being)" userId="S::m.byrne@ucc.ie::6a5c927f-6fbe-429c-8905-3d4140e77581" providerId="AD" clId="Web-{A436F99D-4DE7-D51C-E2DD-95E48040EB59}" dt="2023-01-15T14:21:23.554" v="432"/>
        <pc:sldMkLst>
          <pc:docMk/>
          <pc:sldMk cId="1975510449" sldId="980"/>
        </pc:sldMkLst>
        <pc:spChg chg="mod">
          <ac:chgData name="Michael Byrne (Student Health &amp; Well Being)" userId="S::m.byrne@ucc.ie::6a5c927f-6fbe-429c-8905-3d4140e77581" providerId="AD" clId="Web-{A436F99D-4DE7-D51C-E2DD-95E48040EB59}" dt="2023-01-15T13:51:48.180" v="114" actId="14100"/>
          <ac:spMkLst>
            <pc:docMk/>
            <pc:sldMk cId="1975510449" sldId="980"/>
            <ac:spMk id="21" creationId="{DFD5D6C6-AF43-45A9-B450-C0BB53568127}"/>
          </ac:spMkLst>
        </pc:spChg>
        <pc:spChg chg="mod">
          <ac:chgData name="Michael Byrne (Student Health &amp; Well Being)" userId="S::m.byrne@ucc.ie::6a5c927f-6fbe-429c-8905-3d4140e77581" providerId="AD" clId="Web-{A436F99D-4DE7-D51C-E2DD-95E48040EB59}" dt="2023-01-15T13:51:13.786" v="110" actId="20577"/>
          <ac:spMkLst>
            <pc:docMk/>
            <pc:sldMk cId="1975510449" sldId="980"/>
            <ac:spMk id="23" creationId="{E3680C49-1C91-4587-9683-58B184CDEC8B}"/>
          </ac:spMkLst>
        </pc:spChg>
        <pc:grpChg chg="del">
          <ac:chgData name="Michael Byrne (Student Health &amp; Well Being)" userId="S::m.byrne@ucc.ie::6a5c927f-6fbe-429c-8905-3d4140e77581" providerId="AD" clId="Web-{A436F99D-4DE7-D51C-E2DD-95E48040EB59}" dt="2023-01-15T13:51:36.959" v="112"/>
          <ac:grpSpMkLst>
            <pc:docMk/>
            <pc:sldMk cId="1975510449" sldId="980"/>
            <ac:grpSpMk id="25" creationId="{EAF1C448-404E-47A6-B739-47FA455189DC}"/>
          </ac:grpSpMkLst>
        </pc:grpChg>
        <pc:picChg chg="del">
          <ac:chgData name="Michael Byrne (Student Health &amp; Well Being)" userId="S::m.byrne@ucc.ie::6a5c927f-6fbe-429c-8905-3d4140e77581" providerId="AD" clId="Web-{A436F99D-4DE7-D51C-E2DD-95E48040EB59}" dt="2023-01-15T13:51:33.991" v="111"/>
          <ac:picMkLst>
            <pc:docMk/>
            <pc:sldMk cId="1975510449" sldId="980"/>
            <ac:picMk id="3" creationId="{DA5931F4-2027-6DCA-7DEE-04B221F1986D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3:52:12.228" v="119"/>
          <ac:picMkLst>
            <pc:docMk/>
            <pc:sldMk cId="1975510449" sldId="980"/>
            <ac:picMk id="11" creationId="{E31B17BD-226C-42C6-8AD4-52C41242BB8B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3:52:16.713" v="121"/>
          <ac:picMkLst>
            <pc:docMk/>
            <pc:sldMk cId="1975510449" sldId="980"/>
            <ac:picMk id="12" creationId="{C5D6ADBC-7E0B-4FE0-B24C-5753E8B6D3CC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3:52:14.682" v="120"/>
          <ac:picMkLst>
            <pc:docMk/>
            <pc:sldMk cId="1975510449" sldId="980"/>
            <ac:picMk id="13" creationId="{A57FFB9D-7B14-4975-AC59-3D9A5676512D}"/>
          </ac:picMkLst>
        </pc:picChg>
        <pc:picChg chg="mod">
          <ac:chgData name="Michael Byrne (Student Health &amp; Well Being)" userId="S::m.byrne@ucc.ie::6a5c927f-6fbe-429c-8905-3d4140e77581" providerId="AD" clId="Web-{A436F99D-4DE7-D51C-E2DD-95E48040EB59}" dt="2023-01-15T13:52:22.588" v="122" actId="1076"/>
          <ac:picMkLst>
            <pc:docMk/>
            <pc:sldMk cId="1975510449" sldId="980"/>
            <ac:picMk id="14" creationId="{61E6C27F-A903-4171-ABC5-BDD16DEE6051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3:51:59.165" v="118"/>
          <ac:picMkLst>
            <pc:docMk/>
            <pc:sldMk cId="1975510449" sldId="980"/>
            <ac:picMk id="17" creationId="{379F797A-7817-4561-8BFB-2038D95B510C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3:51:54.852" v="117"/>
          <ac:picMkLst>
            <pc:docMk/>
            <pc:sldMk cId="1975510449" sldId="980"/>
            <ac:picMk id="36" creationId="{6270100F-9F90-4C07-9F93-3B39BCD4A774}"/>
          </ac:picMkLst>
        </pc:picChg>
        <pc:picChg chg="mod">
          <ac:chgData name="Michael Byrne (Student Health &amp; Well Being)" userId="S::m.byrne@ucc.ie::6a5c927f-6fbe-429c-8905-3d4140e77581" providerId="AD" clId="Web-{A436F99D-4DE7-D51C-E2DD-95E48040EB59}" dt="2023-01-15T13:51:41.586" v="113" actId="1076"/>
          <ac:picMkLst>
            <pc:docMk/>
            <pc:sldMk cId="1975510449" sldId="980"/>
            <ac:picMk id="44" creationId="{2980C666-D0E5-4C9B-A7AA-E21E531976FE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3:51:52.399" v="116"/>
          <ac:picMkLst>
            <pc:docMk/>
            <pc:sldMk cId="1975510449" sldId="980"/>
            <ac:picMk id="1026" creationId="{72EABC71-8BDA-4307-95A6-7676F1EDF831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3:51:50.133" v="115"/>
          <ac:picMkLst>
            <pc:docMk/>
            <pc:sldMk cId="1975510449" sldId="980"/>
            <ac:picMk id="1038" creationId="{5E3E9634-6C95-4009-BA9C-9286CC471B68}"/>
          </ac:picMkLst>
        </pc:picChg>
      </pc:sldChg>
      <pc:sldChg chg="addSp delSp modSp mod ord modClrScheme delAnim chgLayout">
        <pc:chgData name="Michael Byrne (Student Health &amp; Well Being)" userId="S::m.byrne@ucc.ie::6a5c927f-6fbe-429c-8905-3d4140e77581" providerId="AD" clId="Web-{A436F99D-4DE7-D51C-E2DD-95E48040EB59}" dt="2023-01-15T14:15:33.963" v="425"/>
        <pc:sldMkLst>
          <pc:docMk/>
          <pc:sldMk cId="813682148" sldId="981"/>
        </pc:sldMkLst>
        <pc:spChg chg="del mod">
          <ac:chgData name="Michael Byrne (Student Health &amp; Well Being)" userId="S::m.byrne@ucc.ie::6a5c927f-6fbe-429c-8905-3d4140e77581" providerId="AD" clId="Web-{A436F99D-4DE7-D51C-E2DD-95E48040EB59}" dt="2023-01-15T13:54:16.039" v="127"/>
          <ac:spMkLst>
            <pc:docMk/>
            <pc:sldMk cId="813682148" sldId="981"/>
            <ac:spMk id="4" creationId="{94D30DCC-A3AA-AFBA-6CF5-D8CECEE67E1E}"/>
          </ac:spMkLst>
        </pc:spChg>
        <pc:spChg chg="del mod">
          <ac:chgData name="Michael Byrne (Student Health &amp; Well Being)" userId="S::m.byrne@ucc.ie::6a5c927f-6fbe-429c-8905-3d4140e77581" providerId="AD" clId="Web-{A436F99D-4DE7-D51C-E2DD-95E48040EB59}" dt="2023-01-15T13:54:12.555" v="126"/>
          <ac:spMkLst>
            <pc:docMk/>
            <pc:sldMk cId="813682148" sldId="981"/>
            <ac:spMk id="6" creationId="{39454396-595A-170C-5E41-3E86E2279339}"/>
          </ac:spMkLst>
        </pc:spChg>
        <pc:spChg chg="add del">
          <ac:chgData name="Michael Byrne (Student Health &amp; Well Being)" userId="S::m.byrne@ucc.ie::6a5c927f-6fbe-429c-8905-3d4140e77581" providerId="AD" clId="Web-{A436F99D-4DE7-D51C-E2DD-95E48040EB59}" dt="2023-01-15T13:54:38.057" v="129"/>
          <ac:spMkLst>
            <pc:docMk/>
            <pc:sldMk cId="813682148" sldId="981"/>
            <ac:spMk id="8" creationId="{C85975E0-7240-7C13-92A6-5D43E78B0ECE}"/>
          </ac:spMkLst>
        </pc:spChg>
        <pc:spChg chg="add mod">
          <ac:chgData name="Michael Byrne (Student Health &amp; Well Being)" userId="S::m.byrne@ucc.ie::6a5c927f-6fbe-429c-8905-3d4140e77581" providerId="AD" clId="Web-{A436F99D-4DE7-D51C-E2DD-95E48040EB59}" dt="2023-01-15T14:10:56.601" v="390" actId="20577"/>
          <ac:spMkLst>
            <pc:docMk/>
            <pc:sldMk cId="813682148" sldId="981"/>
            <ac:spMk id="10" creationId="{0A132A2C-D0CB-C36B-F50C-8CE5A6997B85}"/>
          </ac:spMkLst>
        </pc:spChg>
        <pc:spChg chg="mod">
          <ac:chgData name="Michael Byrne (Student Health &amp; Well Being)" userId="S::m.byrne@ucc.ie::6a5c927f-6fbe-429c-8905-3d4140e77581" providerId="AD" clId="Web-{A436F99D-4DE7-D51C-E2DD-95E48040EB59}" dt="2023-01-15T13:48:07.477" v="46" actId="1076"/>
          <ac:spMkLst>
            <pc:docMk/>
            <pc:sldMk cId="813682148" sldId="981"/>
            <ac:spMk id="19" creationId="{D14D6CB4-A502-4EC8-AEC3-62287A345A32}"/>
          </ac:spMkLst>
        </pc:spChg>
        <pc:spChg chg="mod">
          <ac:chgData name="Michael Byrne (Student Health &amp; Well Being)" userId="S::m.byrne@ucc.ie::6a5c927f-6fbe-429c-8905-3d4140e77581" providerId="AD" clId="Web-{A436F99D-4DE7-D51C-E2DD-95E48040EB59}" dt="2023-01-15T14:14:38.819" v="424" actId="14100"/>
          <ac:spMkLst>
            <pc:docMk/>
            <pc:sldMk cId="813682148" sldId="981"/>
            <ac:spMk id="21" creationId="{DFD5D6C6-AF43-45A9-B450-C0BB53568127}"/>
          </ac:spMkLst>
        </pc:spChg>
        <pc:grpChg chg="del">
          <ac:chgData name="Michael Byrne (Student Health &amp; Well Being)" userId="S::m.byrne@ucc.ie::6a5c927f-6fbe-429c-8905-3d4140e77581" providerId="AD" clId="Web-{A436F99D-4DE7-D51C-E2DD-95E48040EB59}" dt="2023-01-15T13:46:39.840" v="19"/>
          <ac:grpSpMkLst>
            <pc:docMk/>
            <pc:sldMk cId="813682148" sldId="981"/>
            <ac:grpSpMk id="25" creationId="{EAF1C448-404E-47A6-B739-47FA455189DC}"/>
          </ac:grpSpMkLst>
        </pc:grpChg>
        <pc:picChg chg="del">
          <ac:chgData name="Michael Byrne (Student Health &amp; Well Being)" userId="S::m.byrne@ucc.ie::6a5c927f-6fbe-429c-8905-3d4140e77581" providerId="AD" clId="Web-{A436F99D-4DE7-D51C-E2DD-95E48040EB59}" dt="2023-01-15T13:46:04.494" v="8"/>
          <ac:picMkLst>
            <pc:docMk/>
            <pc:sldMk cId="813682148" sldId="981"/>
            <ac:picMk id="3" creationId="{DA5931F4-2027-6DCA-7DEE-04B221F1986D}"/>
          </ac:picMkLst>
        </pc:picChg>
        <pc:picChg chg="add mod">
          <ac:chgData name="Michael Byrne (Student Health &amp; Well Being)" userId="S::m.byrne@ucc.ie::6a5c927f-6fbe-429c-8905-3d4140e77581" providerId="AD" clId="Web-{A436F99D-4DE7-D51C-E2DD-95E48040EB59}" dt="2023-01-15T14:14:13.739" v="421" actId="1076"/>
          <ac:picMkLst>
            <pc:docMk/>
            <pc:sldMk cId="813682148" sldId="981"/>
            <ac:picMk id="16" creationId="{99957030-8643-6BCE-ADB4-F23BB4BC90DF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3:46:43.403" v="20"/>
          <ac:picMkLst>
            <pc:docMk/>
            <pc:sldMk cId="813682148" sldId="981"/>
            <ac:picMk id="36" creationId="{6270100F-9F90-4C07-9F93-3B39BCD4A774}"/>
          </ac:picMkLst>
        </pc:picChg>
        <pc:picChg chg="del mod">
          <ac:chgData name="Michael Byrne (Student Health &amp; Well Being)" userId="S::m.byrne@ucc.ie::6a5c927f-6fbe-429c-8905-3d4140e77581" providerId="AD" clId="Web-{A436F99D-4DE7-D51C-E2DD-95E48040EB59}" dt="2023-01-15T14:13:48.878" v="417"/>
          <ac:picMkLst>
            <pc:docMk/>
            <pc:sldMk cId="813682148" sldId="981"/>
            <ac:picMk id="44" creationId="{2980C666-D0E5-4C9B-A7AA-E21E531976FE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3:46:30.434" v="17"/>
          <ac:picMkLst>
            <pc:docMk/>
            <pc:sldMk cId="813682148" sldId="981"/>
            <ac:picMk id="1026" creationId="{72EABC71-8BDA-4307-95A6-7676F1EDF831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3:46:27.621" v="16"/>
          <ac:picMkLst>
            <pc:docMk/>
            <pc:sldMk cId="813682148" sldId="981"/>
            <ac:picMk id="1038" creationId="{5E3E9634-6C95-4009-BA9C-9286CC471B68}"/>
          </ac:picMkLst>
        </pc:picChg>
      </pc:sldChg>
      <pc:sldChg chg="del mod modClrScheme chgLayout">
        <pc:chgData name="Michael Byrne (Student Health &amp; Well Being)" userId="S::m.byrne@ucc.ie::6a5c927f-6fbe-429c-8905-3d4140e77581" providerId="AD" clId="Web-{A436F99D-4DE7-D51C-E2DD-95E48040EB59}" dt="2023-01-15T15:06:39.818" v="1335"/>
        <pc:sldMkLst>
          <pc:docMk/>
          <pc:sldMk cId="2335649361" sldId="982"/>
        </pc:sldMkLst>
      </pc:sldChg>
      <pc:sldChg chg="del mod modClrScheme chgLayout">
        <pc:chgData name="Michael Byrne (Student Health &amp; Well Being)" userId="S::m.byrne@ucc.ie::6a5c927f-6fbe-429c-8905-3d4140e77581" providerId="AD" clId="Web-{A436F99D-4DE7-D51C-E2DD-95E48040EB59}" dt="2023-01-15T15:06:39.818" v="1337"/>
        <pc:sldMkLst>
          <pc:docMk/>
          <pc:sldMk cId="2872254009" sldId="983"/>
        </pc:sldMkLst>
      </pc:sldChg>
      <pc:sldChg chg="addSp delSp modSp mod ord modClrScheme delAnim chgLayout">
        <pc:chgData name="Michael Byrne (Student Health &amp; Well Being)" userId="S::m.byrne@ucc.ie::6a5c927f-6fbe-429c-8905-3d4140e77581" providerId="AD" clId="Web-{A436F99D-4DE7-D51C-E2DD-95E48040EB59}" dt="2023-01-15T15:00:30.257" v="1298" actId="20577"/>
        <pc:sldMkLst>
          <pc:docMk/>
          <pc:sldMk cId="3504467412" sldId="984"/>
        </pc:sldMkLst>
        <pc:spChg chg="mod">
          <ac:chgData name="Michael Byrne (Student Health &amp; Well Being)" userId="S::m.byrne@ucc.ie::6a5c927f-6fbe-429c-8905-3d4140e77581" providerId="AD" clId="Web-{A436F99D-4DE7-D51C-E2DD-95E48040EB59}" dt="2023-01-15T14:57:51.197" v="1275" actId="20577"/>
          <ac:spMkLst>
            <pc:docMk/>
            <pc:sldMk cId="3504467412" sldId="984"/>
            <ac:spMk id="4" creationId="{94D30DCC-A3AA-AFBA-6CF5-D8CECEE67E1E}"/>
          </ac:spMkLst>
        </pc:spChg>
        <pc:spChg chg="mod">
          <ac:chgData name="Michael Byrne (Student Health &amp; Well Being)" userId="S::m.byrne@ucc.ie::6a5c927f-6fbe-429c-8905-3d4140e77581" providerId="AD" clId="Web-{A436F99D-4DE7-D51C-E2DD-95E48040EB59}" dt="2023-01-15T15:00:30.257" v="1298" actId="20577"/>
          <ac:spMkLst>
            <pc:docMk/>
            <pc:sldMk cId="3504467412" sldId="984"/>
            <ac:spMk id="6" creationId="{ACAF8F44-78F1-1B26-E130-3FD50438FF89}"/>
          </ac:spMkLst>
        </pc:spChg>
        <pc:spChg chg="mod">
          <ac:chgData name="Michael Byrne (Student Health &amp; Well Being)" userId="S::m.byrne@ucc.ie::6a5c927f-6fbe-429c-8905-3d4140e77581" providerId="AD" clId="Web-{A436F99D-4DE7-D51C-E2DD-95E48040EB59}" dt="2023-01-15T14:58:01.744" v="1277" actId="1076"/>
          <ac:spMkLst>
            <pc:docMk/>
            <pc:sldMk cId="3504467412" sldId="984"/>
            <ac:spMk id="10" creationId="{53122943-898F-625F-1F04-75B762191C48}"/>
          </ac:spMkLst>
        </pc:spChg>
        <pc:spChg chg="mod">
          <ac:chgData name="Michael Byrne (Student Health &amp; Well Being)" userId="S::m.byrne@ucc.ie::6a5c927f-6fbe-429c-8905-3d4140e77581" providerId="AD" clId="Web-{A436F99D-4DE7-D51C-E2DD-95E48040EB59}" dt="2023-01-15T14:57:55.744" v="1276" actId="1076"/>
          <ac:spMkLst>
            <pc:docMk/>
            <pc:sldMk cId="3504467412" sldId="984"/>
            <ac:spMk id="15" creationId="{694853B7-E13D-9F30-D011-DD1880F67931}"/>
          </ac:spMkLst>
        </pc:spChg>
        <pc:spChg chg="del">
          <ac:chgData name="Michael Byrne (Student Health &amp; Well Being)" userId="S::m.byrne@ucc.ie::6a5c927f-6fbe-429c-8905-3d4140e77581" providerId="AD" clId="Web-{A436F99D-4DE7-D51C-E2DD-95E48040EB59}" dt="2023-01-15T13:44:28.535" v="0"/>
          <ac:spMkLst>
            <pc:docMk/>
            <pc:sldMk cId="3504467412" sldId="984"/>
            <ac:spMk id="16" creationId="{05B74039-E47C-955B-6907-D4E159E8EBD3}"/>
          </ac:spMkLst>
        </pc:spChg>
        <pc:spChg chg="add mod">
          <ac:chgData name="Michael Byrne (Student Health &amp; Well Being)" userId="S::m.byrne@ucc.ie::6a5c927f-6fbe-429c-8905-3d4140e77581" providerId="AD" clId="Web-{A436F99D-4DE7-D51C-E2DD-95E48040EB59}" dt="2023-01-15T14:58:06.729" v="1278" actId="1076"/>
          <ac:spMkLst>
            <pc:docMk/>
            <pc:sldMk cId="3504467412" sldId="984"/>
            <ac:spMk id="17" creationId="{A72E4EC7-8EE6-633F-7B77-F4CED1B1F84C}"/>
          </ac:spMkLst>
        </pc:spChg>
        <pc:grpChg chg="del">
          <ac:chgData name="Michael Byrne (Student Health &amp; Well Being)" userId="S::m.byrne@ucc.ie::6a5c927f-6fbe-429c-8905-3d4140e77581" providerId="AD" clId="Web-{A436F99D-4DE7-D51C-E2DD-95E48040EB59}" dt="2023-01-15T14:55:39.626" v="1243"/>
          <ac:grpSpMkLst>
            <pc:docMk/>
            <pc:sldMk cId="3504467412" sldId="984"/>
            <ac:grpSpMk id="25" creationId="{EAF1C448-404E-47A6-B739-47FA455189DC}"/>
          </ac:grpSpMkLst>
        </pc:grpChg>
        <pc:picChg chg="del">
          <ac:chgData name="Michael Byrne (Student Health &amp; Well Being)" userId="S::m.byrne@ucc.ie::6a5c927f-6fbe-429c-8905-3d4140e77581" providerId="AD" clId="Web-{A436F99D-4DE7-D51C-E2DD-95E48040EB59}" dt="2023-01-15T14:55:20.578" v="1239"/>
          <ac:picMkLst>
            <pc:docMk/>
            <pc:sldMk cId="3504467412" sldId="984"/>
            <ac:picMk id="3" creationId="{DA5931F4-2027-6DCA-7DEE-04B221F1986D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3:44:50.349" v="1"/>
          <ac:picMkLst>
            <pc:docMk/>
            <pc:sldMk cId="3504467412" sldId="984"/>
            <ac:picMk id="8" creationId="{8B0510BC-4CC6-48E8-A0EE-19C896F7FAAD}"/>
          </ac:picMkLst>
        </pc:picChg>
        <pc:picChg chg="mod">
          <ac:chgData name="Michael Byrne (Student Health &amp; Well Being)" userId="S::m.byrne@ucc.ie::6a5c927f-6fbe-429c-8905-3d4140e77581" providerId="AD" clId="Web-{A436F99D-4DE7-D51C-E2DD-95E48040EB59}" dt="2023-01-15T14:59:03.564" v="1287" actId="1076"/>
          <ac:picMkLst>
            <pc:docMk/>
            <pc:sldMk cId="3504467412" sldId="984"/>
            <ac:picMk id="9" creationId="{8AD099D8-2B64-AF3F-F8F0-2C2A1AD7487F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4:56:09.846" v="1246"/>
          <ac:picMkLst>
            <pc:docMk/>
            <pc:sldMk cId="3504467412" sldId="984"/>
            <ac:picMk id="36" creationId="{6270100F-9F90-4C07-9F93-3B39BCD4A774}"/>
          </ac:picMkLst>
        </pc:picChg>
        <pc:picChg chg="mod">
          <ac:chgData name="Michael Byrne (Student Health &amp; Well Being)" userId="S::m.byrne@ucc.ie::6a5c927f-6fbe-429c-8905-3d4140e77581" providerId="AD" clId="Web-{A436F99D-4DE7-D51C-E2DD-95E48040EB59}" dt="2023-01-15T14:55:36.438" v="1242" actId="1076"/>
          <ac:picMkLst>
            <pc:docMk/>
            <pc:sldMk cId="3504467412" sldId="984"/>
            <ac:picMk id="44" creationId="{2980C666-D0E5-4C9B-A7AA-E21E531976FE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4:55:26.265" v="1241"/>
          <ac:picMkLst>
            <pc:docMk/>
            <pc:sldMk cId="3504467412" sldId="984"/>
            <ac:picMk id="1026" creationId="{72EABC71-8BDA-4307-95A6-7676F1EDF831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4:55:23.250" v="1240"/>
          <ac:picMkLst>
            <pc:docMk/>
            <pc:sldMk cId="3504467412" sldId="984"/>
            <ac:picMk id="1038" creationId="{5E3E9634-6C95-4009-BA9C-9286CC471B68}"/>
          </ac:picMkLst>
        </pc:picChg>
      </pc:sldChg>
      <pc:sldChg chg="mod modClrScheme chgLayout">
        <pc:chgData name="Michael Byrne (Student Health &amp; Well Being)" userId="S::m.byrne@ucc.ie::6a5c927f-6fbe-429c-8905-3d4140e77581" providerId="AD" clId="Web-{A436F99D-4DE7-D51C-E2DD-95E48040EB59}" dt="2023-01-15T13:53:09.404" v="123"/>
        <pc:sldMkLst>
          <pc:docMk/>
          <pc:sldMk cId="1942365201" sldId="985"/>
        </pc:sldMkLst>
      </pc:sldChg>
      <pc:sldChg chg="delSp modSp mod modClrScheme chgLayout">
        <pc:chgData name="Michael Byrne (Student Health &amp; Well Being)" userId="S::m.byrne@ucc.ie::6a5c927f-6fbe-429c-8905-3d4140e77581" providerId="AD" clId="Web-{A436F99D-4DE7-D51C-E2DD-95E48040EB59}" dt="2023-01-15T15:02:21.546" v="1305" actId="1076"/>
        <pc:sldMkLst>
          <pc:docMk/>
          <pc:sldMk cId="3674727074" sldId="986"/>
        </pc:sldMkLst>
        <pc:grpChg chg="del">
          <ac:chgData name="Michael Byrne (Student Health &amp; Well Being)" userId="S::m.byrne@ucc.ie::6a5c927f-6fbe-429c-8905-3d4140e77581" providerId="AD" clId="Web-{A436F99D-4DE7-D51C-E2DD-95E48040EB59}" dt="2023-01-15T15:02:10.451" v="1303"/>
          <ac:grpSpMkLst>
            <pc:docMk/>
            <pc:sldMk cId="3674727074" sldId="986"/>
            <ac:grpSpMk id="25" creationId="{EAF1C448-404E-47A6-B739-47FA455189DC}"/>
          </ac:grpSpMkLst>
        </pc:grpChg>
        <pc:picChg chg="del">
          <ac:chgData name="Michael Byrne (Student Health &amp; Well Being)" userId="S::m.byrne@ucc.ie::6a5c927f-6fbe-429c-8905-3d4140e77581" providerId="AD" clId="Web-{A436F99D-4DE7-D51C-E2DD-95E48040EB59}" dt="2023-01-15T15:01:53.325" v="1299"/>
          <ac:picMkLst>
            <pc:docMk/>
            <pc:sldMk cId="3674727074" sldId="986"/>
            <ac:picMk id="3" creationId="{DA5931F4-2027-6DCA-7DEE-04B221F1986D}"/>
          </ac:picMkLst>
        </pc:picChg>
        <pc:picChg chg="mod">
          <ac:chgData name="Michael Byrne (Student Health &amp; Well Being)" userId="S::m.byrne@ucc.ie::6a5c927f-6fbe-429c-8905-3d4140e77581" providerId="AD" clId="Web-{A436F99D-4DE7-D51C-E2DD-95E48040EB59}" dt="2023-01-15T15:02:21.546" v="1305" actId="1076"/>
          <ac:picMkLst>
            <pc:docMk/>
            <pc:sldMk cId="3674727074" sldId="986"/>
            <ac:picMk id="6" creationId="{8E032D9A-172D-392C-BE98-F86623DAE8CD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5:02:13.280" v="1304"/>
          <ac:picMkLst>
            <pc:docMk/>
            <pc:sldMk cId="3674727074" sldId="986"/>
            <ac:picMk id="36" creationId="{6270100F-9F90-4C07-9F93-3B39BCD4A774}"/>
          </ac:picMkLst>
        </pc:picChg>
        <pc:picChg chg="mod">
          <ac:chgData name="Michael Byrne (Student Health &amp; Well Being)" userId="S::m.byrne@ucc.ie::6a5c927f-6fbe-429c-8905-3d4140e77581" providerId="AD" clId="Web-{A436F99D-4DE7-D51C-E2DD-95E48040EB59}" dt="2023-01-15T15:02:07.701" v="1302" actId="1076"/>
          <ac:picMkLst>
            <pc:docMk/>
            <pc:sldMk cId="3674727074" sldId="986"/>
            <ac:picMk id="44" creationId="{2980C666-D0E5-4C9B-A7AA-E21E531976FE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5:01:59.107" v="1301"/>
          <ac:picMkLst>
            <pc:docMk/>
            <pc:sldMk cId="3674727074" sldId="986"/>
            <ac:picMk id="1026" creationId="{72EABC71-8BDA-4307-95A6-7676F1EDF831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5:01:56.232" v="1300"/>
          <ac:picMkLst>
            <pc:docMk/>
            <pc:sldMk cId="3674727074" sldId="986"/>
            <ac:picMk id="1038" creationId="{5E3E9634-6C95-4009-BA9C-9286CC471B68}"/>
          </ac:picMkLst>
        </pc:picChg>
      </pc:sldChg>
      <pc:sldChg chg="mod modClrScheme chgLayout">
        <pc:chgData name="Michael Byrne (Student Health &amp; Well Being)" userId="S::m.byrne@ucc.ie::6a5c927f-6fbe-429c-8905-3d4140e77581" providerId="AD" clId="Web-{A436F99D-4DE7-D51C-E2DD-95E48040EB59}" dt="2023-01-15T13:53:09.404" v="123"/>
        <pc:sldMkLst>
          <pc:docMk/>
          <pc:sldMk cId="1242913054" sldId="987"/>
        </pc:sldMkLst>
      </pc:sldChg>
      <pc:sldChg chg="delSp modSp mod modClrScheme chgLayout">
        <pc:chgData name="Michael Byrne (Student Health &amp; Well Being)" userId="S::m.byrne@ucc.ie::6a5c927f-6fbe-429c-8905-3d4140e77581" providerId="AD" clId="Web-{A436F99D-4DE7-D51C-E2DD-95E48040EB59}" dt="2023-01-15T15:03:38.441" v="1326" actId="20577"/>
        <pc:sldMkLst>
          <pc:docMk/>
          <pc:sldMk cId="3320831063" sldId="989"/>
        </pc:sldMkLst>
        <pc:spChg chg="mod">
          <ac:chgData name="Michael Byrne (Student Health &amp; Well Being)" userId="S::m.byrne@ucc.ie::6a5c927f-6fbe-429c-8905-3d4140e77581" providerId="AD" clId="Web-{A436F99D-4DE7-D51C-E2DD-95E48040EB59}" dt="2023-01-15T15:03:38.441" v="1326" actId="20577"/>
          <ac:spMkLst>
            <pc:docMk/>
            <pc:sldMk cId="3320831063" sldId="989"/>
            <ac:spMk id="4" creationId="{94D30DCC-A3AA-AFBA-6CF5-D8CECEE67E1E}"/>
          </ac:spMkLst>
        </pc:spChg>
        <pc:grpChg chg="del">
          <ac:chgData name="Michael Byrne (Student Health &amp; Well Being)" userId="S::m.byrne@ucc.ie::6a5c927f-6fbe-429c-8905-3d4140e77581" providerId="AD" clId="Web-{A436F99D-4DE7-D51C-E2DD-95E48040EB59}" dt="2023-01-15T15:02:46.172" v="1310"/>
          <ac:grpSpMkLst>
            <pc:docMk/>
            <pc:sldMk cId="3320831063" sldId="989"/>
            <ac:grpSpMk id="25" creationId="{EAF1C448-404E-47A6-B739-47FA455189DC}"/>
          </ac:grpSpMkLst>
        </pc:grpChg>
        <pc:picChg chg="del">
          <ac:chgData name="Michael Byrne (Student Health &amp; Well Being)" userId="S::m.byrne@ucc.ie::6a5c927f-6fbe-429c-8905-3d4140e77581" providerId="AD" clId="Web-{A436F99D-4DE7-D51C-E2DD-95E48040EB59}" dt="2023-01-15T15:02:31.906" v="1306"/>
          <ac:picMkLst>
            <pc:docMk/>
            <pc:sldMk cId="3320831063" sldId="989"/>
            <ac:picMk id="3" creationId="{DA5931F4-2027-6DCA-7DEE-04B221F1986D}"/>
          </ac:picMkLst>
        </pc:picChg>
        <pc:picChg chg="mod">
          <ac:chgData name="Michael Byrne (Student Health &amp; Well Being)" userId="S::m.byrne@ucc.ie::6a5c927f-6fbe-429c-8905-3d4140e77581" providerId="AD" clId="Web-{A436F99D-4DE7-D51C-E2DD-95E48040EB59}" dt="2023-01-15T15:03:08.971" v="1312" actId="1076"/>
          <ac:picMkLst>
            <pc:docMk/>
            <pc:sldMk cId="3320831063" sldId="989"/>
            <ac:picMk id="8" creationId="{E134E5B7-F879-0F05-B41E-F1C2B4B2DF98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5:02:48.922" v="1311"/>
          <ac:picMkLst>
            <pc:docMk/>
            <pc:sldMk cId="3320831063" sldId="989"/>
            <ac:picMk id="36" creationId="{6270100F-9F90-4C07-9F93-3B39BCD4A774}"/>
          </ac:picMkLst>
        </pc:picChg>
        <pc:picChg chg="mod">
          <ac:chgData name="Michael Byrne (Student Health &amp; Well Being)" userId="S::m.byrne@ucc.ie::6a5c927f-6fbe-429c-8905-3d4140e77581" providerId="AD" clId="Web-{A436F99D-4DE7-D51C-E2DD-95E48040EB59}" dt="2023-01-15T15:02:43.563" v="1309" actId="1076"/>
          <ac:picMkLst>
            <pc:docMk/>
            <pc:sldMk cId="3320831063" sldId="989"/>
            <ac:picMk id="44" creationId="{2980C666-D0E5-4C9B-A7AA-E21E531976FE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5:02:36.656" v="1308"/>
          <ac:picMkLst>
            <pc:docMk/>
            <pc:sldMk cId="3320831063" sldId="989"/>
            <ac:picMk id="1026" creationId="{72EABC71-8BDA-4307-95A6-7676F1EDF831}"/>
          </ac:picMkLst>
        </pc:picChg>
        <pc:picChg chg="del">
          <ac:chgData name="Michael Byrne (Student Health &amp; Well Being)" userId="S::m.byrne@ucc.ie::6a5c927f-6fbe-429c-8905-3d4140e77581" providerId="AD" clId="Web-{A436F99D-4DE7-D51C-E2DD-95E48040EB59}" dt="2023-01-15T15:02:35.093" v="1307"/>
          <ac:picMkLst>
            <pc:docMk/>
            <pc:sldMk cId="3320831063" sldId="989"/>
            <ac:picMk id="1038" creationId="{5E3E9634-6C95-4009-BA9C-9286CC471B68}"/>
          </ac:picMkLst>
        </pc:picChg>
      </pc:sldChg>
      <pc:sldChg chg="mod modClrScheme chgLayout">
        <pc:chgData name="Michael Byrne (Student Health &amp; Well Being)" userId="S::m.byrne@ucc.ie::6a5c927f-6fbe-429c-8905-3d4140e77581" providerId="AD" clId="Web-{A436F99D-4DE7-D51C-E2DD-95E48040EB59}" dt="2023-01-15T13:53:09.404" v="123"/>
        <pc:sldMkLst>
          <pc:docMk/>
          <pc:sldMk cId="164253619" sldId="990"/>
        </pc:sldMkLst>
      </pc:sldChg>
      <pc:sldChg chg="del mod modClrScheme chgLayout">
        <pc:chgData name="Michael Byrne (Student Health &amp; Well Being)" userId="S::m.byrne@ucc.ie::6a5c927f-6fbe-429c-8905-3d4140e77581" providerId="AD" clId="Web-{A436F99D-4DE7-D51C-E2DD-95E48040EB59}" dt="2023-01-15T15:06:39.818" v="1336"/>
        <pc:sldMkLst>
          <pc:docMk/>
          <pc:sldMk cId="4172325668" sldId="991"/>
        </pc:sldMkLst>
      </pc:sldChg>
      <pc:sldChg chg="mod modClrScheme chgLayout">
        <pc:chgData name="Michael Byrne (Student Health &amp; Well Being)" userId="S::m.byrne@ucc.ie::6a5c927f-6fbe-429c-8905-3d4140e77581" providerId="AD" clId="Web-{A436F99D-4DE7-D51C-E2DD-95E48040EB59}" dt="2023-01-15T13:53:09.404" v="123"/>
        <pc:sldMkLst>
          <pc:docMk/>
          <pc:sldMk cId="2044848810" sldId="992"/>
        </pc:sldMkLst>
      </pc:sldChg>
      <pc:sldChg chg="mod modClrScheme chgLayout">
        <pc:chgData name="Michael Byrne (Student Health &amp; Well Being)" userId="S::m.byrne@ucc.ie::6a5c927f-6fbe-429c-8905-3d4140e77581" providerId="AD" clId="Web-{A436F99D-4DE7-D51C-E2DD-95E48040EB59}" dt="2023-01-15T13:53:09.404" v="123"/>
        <pc:sldMkLst>
          <pc:docMk/>
          <pc:sldMk cId="109343273" sldId="993"/>
        </pc:sldMkLst>
      </pc:sldChg>
      <pc:sldChg chg="mod modClrScheme chgLayout">
        <pc:chgData name="Michael Byrne (Student Health &amp; Well Being)" userId="S::m.byrne@ucc.ie::6a5c927f-6fbe-429c-8905-3d4140e77581" providerId="AD" clId="Web-{A436F99D-4DE7-D51C-E2DD-95E48040EB59}" dt="2023-01-15T13:53:09.404" v="123"/>
        <pc:sldMkLst>
          <pc:docMk/>
          <pc:sldMk cId="850551477" sldId="994"/>
        </pc:sldMkLst>
      </pc:sldChg>
      <pc:sldChg chg="mod modClrScheme chgLayout">
        <pc:chgData name="Michael Byrne (Student Health &amp; Well Being)" userId="S::m.byrne@ucc.ie::6a5c927f-6fbe-429c-8905-3d4140e77581" providerId="AD" clId="Web-{A436F99D-4DE7-D51C-E2DD-95E48040EB59}" dt="2023-01-15T13:53:09.404" v="123"/>
        <pc:sldMkLst>
          <pc:docMk/>
          <pc:sldMk cId="2692512118" sldId="995"/>
        </pc:sldMkLst>
      </pc:sldChg>
      <pc:sldChg chg="mod modClrScheme chgLayout">
        <pc:chgData name="Michael Byrne (Student Health &amp; Well Being)" userId="S::m.byrne@ucc.ie::6a5c927f-6fbe-429c-8905-3d4140e77581" providerId="AD" clId="Web-{A436F99D-4DE7-D51C-E2DD-95E48040EB59}" dt="2023-01-15T13:53:09.404" v="123"/>
        <pc:sldMkLst>
          <pc:docMk/>
          <pc:sldMk cId="716623629" sldId="996"/>
        </pc:sldMkLst>
      </pc:sldChg>
      <pc:sldChg chg="new">
        <pc:chgData name="Michael Byrne (Student Health &amp; Well Being)" userId="S::m.byrne@ucc.ie::6a5c927f-6fbe-429c-8905-3d4140e77581" providerId="AD" clId="Web-{A436F99D-4DE7-D51C-E2DD-95E48040EB59}" dt="2023-01-15T13:53:33.015" v="124"/>
        <pc:sldMkLst>
          <pc:docMk/>
          <pc:sldMk cId="2416979499" sldId="997"/>
        </pc:sldMkLst>
      </pc:sldChg>
      <pc:sldChg chg="modSp add replId">
        <pc:chgData name="Michael Byrne (Student Health &amp; Well Being)" userId="S::m.byrne@ucc.ie::6a5c927f-6fbe-429c-8905-3d4140e77581" providerId="AD" clId="Web-{A436F99D-4DE7-D51C-E2DD-95E48040EB59}" dt="2023-01-15T14:32:19.597" v="687" actId="20577"/>
        <pc:sldMkLst>
          <pc:docMk/>
          <pc:sldMk cId="3816340989" sldId="998"/>
        </pc:sldMkLst>
        <pc:spChg chg="mod">
          <ac:chgData name="Michael Byrne (Student Health &amp; Well Being)" userId="S::m.byrne@ucc.ie::6a5c927f-6fbe-429c-8905-3d4140e77581" providerId="AD" clId="Web-{A436F99D-4DE7-D51C-E2DD-95E48040EB59}" dt="2023-01-15T14:24:14.393" v="463" actId="1076"/>
          <ac:spMkLst>
            <pc:docMk/>
            <pc:sldMk cId="3816340989" sldId="998"/>
            <ac:spMk id="4" creationId="{94D30DCC-A3AA-AFBA-6CF5-D8CECEE67E1E}"/>
          </ac:spMkLst>
        </pc:spChg>
        <pc:spChg chg="mod">
          <ac:chgData name="Michael Byrne (Student Health &amp; Well Being)" userId="S::m.byrne@ucc.ie::6a5c927f-6fbe-429c-8905-3d4140e77581" providerId="AD" clId="Web-{A436F99D-4DE7-D51C-E2DD-95E48040EB59}" dt="2023-01-15T14:32:19.597" v="687" actId="20577"/>
          <ac:spMkLst>
            <pc:docMk/>
            <pc:sldMk cId="3816340989" sldId="998"/>
            <ac:spMk id="6" creationId="{39454396-595A-170C-5E41-3E86E2279339}"/>
          </ac:spMkLst>
        </pc:spChg>
        <pc:picChg chg="mod">
          <ac:chgData name="Michael Byrne (Student Health &amp; Well Being)" userId="S::m.byrne@ucc.ie::6a5c927f-6fbe-429c-8905-3d4140e77581" providerId="AD" clId="Web-{A436F99D-4DE7-D51C-E2DD-95E48040EB59}" dt="2023-01-15T14:30:58.732" v="649" actId="14100"/>
          <ac:picMkLst>
            <pc:docMk/>
            <pc:sldMk cId="3816340989" sldId="998"/>
            <ac:picMk id="44" creationId="{2980C666-D0E5-4C9B-A7AA-E21E531976FE}"/>
          </ac:picMkLst>
        </pc:picChg>
      </pc:sldChg>
      <pc:sldChg chg="modSp add replId">
        <pc:chgData name="Michael Byrne (Student Health &amp; Well Being)" userId="S::m.byrne@ucc.ie::6a5c927f-6fbe-429c-8905-3d4140e77581" providerId="AD" clId="Web-{A436F99D-4DE7-D51C-E2DD-95E48040EB59}" dt="2023-01-15T14:42:39.309" v="912" actId="20577"/>
        <pc:sldMkLst>
          <pc:docMk/>
          <pc:sldMk cId="2580659440" sldId="999"/>
        </pc:sldMkLst>
        <pc:spChg chg="mod">
          <ac:chgData name="Michael Byrne (Student Health &amp; Well Being)" userId="S::m.byrne@ucc.ie::6a5c927f-6fbe-429c-8905-3d4140e77581" providerId="AD" clId="Web-{A436F99D-4DE7-D51C-E2DD-95E48040EB59}" dt="2023-01-15T14:42:39.309" v="912" actId="20577"/>
          <ac:spMkLst>
            <pc:docMk/>
            <pc:sldMk cId="2580659440" sldId="999"/>
            <ac:spMk id="6" creationId="{39454396-595A-170C-5E41-3E86E2279339}"/>
          </ac:spMkLst>
        </pc:spChg>
      </pc:sldChg>
      <pc:sldChg chg="add replId">
        <pc:chgData name="Michael Byrne (Student Health &amp; Well Being)" userId="S::m.byrne@ucc.ie::6a5c927f-6fbe-429c-8905-3d4140e77581" providerId="AD" clId="Web-{A436F99D-4DE7-D51C-E2DD-95E48040EB59}" dt="2023-01-15T14:32:53.083" v="689"/>
        <pc:sldMkLst>
          <pc:docMk/>
          <pc:sldMk cId="3987597061" sldId="1000"/>
        </pc:sldMkLst>
      </pc:sldChg>
      <pc:sldChg chg="add replId">
        <pc:chgData name="Michael Byrne (Student Health &amp; Well Being)" userId="S::m.byrne@ucc.ie::6a5c927f-6fbe-429c-8905-3d4140e77581" providerId="AD" clId="Web-{A436F99D-4DE7-D51C-E2DD-95E48040EB59}" dt="2023-01-15T14:33:00.709" v="690"/>
        <pc:sldMkLst>
          <pc:docMk/>
          <pc:sldMk cId="3696577134" sldId="1001"/>
        </pc:sldMkLst>
      </pc:sldChg>
      <pc:sldChg chg="add replId">
        <pc:chgData name="Michael Byrne (Student Health &amp; Well Being)" userId="S::m.byrne@ucc.ie::6a5c927f-6fbe-429c-8905-3d4140e77581" providerId="AD" clId="Web-{A436F99D-4DE7-D51C-E2DD-95E48040EB59}" dt="2023-01-15T14:34:31.465" v="691"/>
        <pc:sldMkLst>
          <pc:docMk/>
          <pc:sldMk cId="3463680905" sldId="1002"/>
        </pc:sldMkLst>
      </pc:sldChg>
      <pc:sldChg chg="add replId">
        <pc:chgData name="Michael Byrne (Student Health &amp; Well Being)" userId="S::m.byrne@ucc.ie::6a5c927f-6fbe-429c-8905-3d4140e77581" providerId="AD" clId="Web-{A436F99D-4DE7-D51C-E2DD-95E48040EB59}" dt="2023-01-15T14:34:31.637" v="692"/>
        <pc:sldMkLst>
          <pc:docMk/>
          <pc:sldMk cId="2944456333" sldId="1003"/>
        </pc:sldMkLst>
      </pc:sldChg>
      <pc:sldChg chg="add replId">
        <pc:chgData name="Michael Byrne (Student Health &amp; Well Being)" userId="S::m.byrne@ucc.ie::6a5c927f-6fbe-429c-8905-3d4140e77581" providerId="AD" clId="Web-{A436F99D-4DE7-D51C-E2DD-95E48040EB59}" dt="2023-01-15T14:34:31.824" v="693"/>
        <pc:sldMkLst>
          <pc:docMk/>
          <pc:sldMk cId="161252583" sldId="1004"/>
        </pc:sldMkLst>
      </pc:sldChg>
      <pc:sldChg chg="add replId">
        <pc:chgData name="Michael Byrne (Student Health &amp; Well Being)" userId="S::m.byrne@ucc.ie::6a5c927f-6fbe-429c-8905-3d4140e77581" providerId="AD" clId="Web-{A436F99D-4DE7-D51C-E2DD-95E48040EB59}" dt="2023-01-15T14:34:32.105" v="694"/>
        <pc:sldMkLst>
          <pc:docMk/>
          <pc:sldMk cId="2354724556" sldId="1005"/>
        </pc:sldMkLst>
      </pc:sldChg>
      <pc:sldChg chg="addSp delSp modSp add replId addAnim delAnim">
        <pc:chgData name="Michael Byrne (Student Health &amp; Well Being)" userId="S::m.byrne@ucc.ie::6a5c927f-6fbe-429c-8905-3d4140e77581" providerId="AD" clId="Web-{A436F99D-4DE7-D51C-E2DD-95E48040EB59}" dt="2023-01-15T15:05:59.780" v="1334" actId="14100"/>
        <pc:sldMkLst>
          <pc:docMk/>
          <pc:sldMk cId="3232350185" sldId="1006"/>
        </pc:sldMkLst>
        <pc:picChg chg="del">
          <ac:chgData name="Michael Byrne (Student Health &amp; Well Being)" userId="S::m.byrne@ucc.ie::6a5c927f-6fbe-429c-8905-3d4140e77581" providerId="AD" clId="Web-{A436F99D-4DE7-D51C-E2DD-95E48040EB59}" dt="2023-01-15T15:05:22.777" v="1328"/>
          <ac:picMkLst>
            <pc:docMk/>
            <pc:sldMk cId="3232350185" sldId="1006"/>
            <ac:picMk id="6" creationId="{8E032D9A-172D-392C-BE98-F86623DAE8CD}"/>
          </ac:picMkLst>
        </pc:picChg>
        <pc:picChg chg="add mod">
          <ac:chgData name="Michael Byrne (Student Health &amp; Well Being)" userId="S::m.byrne@ucc.ie::6a5c927f-6fbe-429c-8905-3d4140e77581" providerId="AD" clId="Web-{A436F99D-4DE7-D51C-E2DD-95E48040EB59}" dt="2023-01-15T15:05:59.780" v="1334" actId="14100"/>
          <ac:picMkLst>
            <pc:docMk/>
            <pc:sldMk cId="3232350185" sldId="1006"/>
            <ac:picMk id="8" creationId="{89DC8C6A-EF49-0839-0B2F-63F2F5B2FCBD}"/>
          </ac:picMkLst>
        </pc:picChg>
      </pc:sldChg>
      <pc:sldChg chg="addSp delSp modSp add">
        <pc:chgData name="Michael Byrne (Student Health &amp; Well Being)" userId="S::m.byrne@ucc.ie::6a5c927f-6fbe-429c-8905-3d4140e77581" providerId="AD" clId="Web-{A436F99D-4DE7-D51C-E2DD-95E48040EB59}" dt="2023-01-15T15:12:39.701" v="1424" actId="1076"/>
        <pc:sldMkLst>
          <pc:docMk/>
          <pc:sldMk cId="3800363532" sldId="1007"/>
        </pc:sldMkLst>
        <pc:spChg chg="add mod">
          <ac:chgData name="Michael Byrne (Student Health &amp; Well Being)" userId="S::m.byrne@ucc.ie::6a5c927f-6fbe-429c-8905-3d4140e77581" providerId="AD" clId="Web-{A436F99D-4DE7-D51C-E2DD-95E48040EB59}" dt="2023-01-15T15:12:39.701" v="1424" actId="1076"/>
          <ac:spMkLst>
            <pc:docMk/>
            <pc:sldMk cId="3800363532" sldId="1007"/>
            <ac:spMk id="9" creationId="{296A5792-A2B4-7BAD-3D19-279AF487D499}"/>
          </ac:spMkLst>
        </pc:spChg>
        <pc:picChg chg="add del">
          <ac:chgData name="Michael Byrne (Student Health &amp; Well Being)" userId="S::m.byrne@ucc.ie::6a5c927f-6fbe-429c-8905-3d4140e77581" providerId="AD" clId="Web-{A436F99D-4DE7-D51C-E2DD-95E48040EB59}" dt="2023-01-15T15:12:08.371" v="1412"/>
          <ac:picMkLst>
            <pc:docMk/>
            <pc:sldMk cId="3800363532" sldId="1007"/>
            <ac:picMk id="8" creationId="{8F01201E-328B-29BB-8FA7-F8D4731CA651}"/>
          </ac:picMkLst>
        </pc:picChg>
      </pc:sldChg>
      <pc:sldChg chg="addSp modSp add">
        <pc:chgData name="Michael Byrne (Student Health &amp; Well Being)" userId="S::m.byrne@ucc.ie::6a5c927f-6fbe-429c-8905-3d4140e77581" providerId="AD" clId="Web-{A436F99D-4DE7-D51C-E2DD-95E48040EB59}" dt="2023-01-15T15:11:09.461" v="1396" actId="1076"/>
        <pc:sldMkLst>
          <pc:docMk/>
          <pc:sldMk cId="2338228748" sldId="1008"/>
        </pc:sldMkLst>
        <pc:spChg chg="add mod">
          <ac:chgData name="Michael Byrne (Student Health &amp; Well Being)" userId="S::m.byrne@ucc.ie::6a5c927f-6fbe-429c-8905-3d4140e77581" providerId="AD" clId="Web-{A436F99D-4DE7-D51C-E2DD-95E48040EB59}" dt="2023-01-15T15:11:09.461" v="1396" actId="1076"/>
          <ac:spMkLst>
            <pc:docMk/>
            <pc:sldMk cId="2338228748" sldId="1008"/>
            <ac:spMk id="8" creationId="{D412D442-0357-E2D4-63DC-1E548DB7228A}"/>
          </ac:spMkLst>
        </pc:spChg>
      </pc:sldChg>
      <pc:sldChg chg="addSp modSp add">
        <pc:chgData name="Michael Byrne (Student Health &amp; Well Being)" userId="S::m.byrne@ucc.ie::6a5c927f-6fbe-429c-8905-3d4140e77581" providerId="AD" clId="Web-{A436F99D-4DE7-D51C-E2DD-95E48040EB59}" dt="2023-01-15T15:09:35.705" v="1364" actId="1076"/>
        <pc:sldMkLst>
          <pc:docMk/>
          <pc:sldMk cId="2706135592" sldId="1009"/>
        </pc:sldMkLst>
        <pc:spChg chg="add mod">
          <ac:chgData name="Michael Byrne (Student Health &amp; Well Being)" userId="S::m.byrne@ucc.ie::6a5c927f-6fbe-429c-8905-3d4140e77581" providerId="AD" clId="Web-{A436F99D-4DE7-D51C-E2DD-95E48040EB59}" dt="2023-01-15T15:09:35.705" v="1364" actId="1076"/>
          <ac:spMkLst>
            <pc:docMk/>
            <pc:sldMk cId="2706135592" sldId="1009"/>
            <ac:spMk id="6" creationId="{522C8B0B-10BD-7AA5-86FA-9619C0C3C824}"/>
          </ac:spMkLst>
        </pc:spChg>
      </pc:sldChg>
      <pc:sldChg chg="addSp modSp new ord">
        <pc:chgData name="Michael Byrne (Student Health &amp; Well Being)" userId="S::m.byrne@ucc.ie::6a5c927f-6fbe-429c-8905-3d4140e77581" providerId="AD" clId="Web-{A436F99D-4DE7-D51C-E2DD-95E48040EB59}" dt="2023-01-15T19:03:39.424" v="1435" actId="1076"/>
        <pc:sldMkLst>
          <pc:docMk/>
          <pc:sldMk cId="4063793753" sldId="1010"/>
        </pc:sldMkLst>
        <pc:picChg chg="add mod">
          <ac:chgData name="Michael Byrne (Student Health &amp; Well Being)" userId="S::m.byrne@ucc.ie::6a5c927f-6fbe-429c-8905-3d4140e77581" providerId="AD" clId="Web-{A436F99D-4DE7-D51C-E2DD-95E48040EB59}" dt="2023-01-15T19:03:39.424" v="1435" actId="1076"/>
          <ac:picMkLst>
            <pc:docMk/>
            <pc:sldMk cId="4063793753" sldId="1010"/>
            <ac:picMk id="3" creationId="{CF8FE0C4-D626-AA5C-5179-70C92BDEF5D8}"/>
          </ac:picMkLst>
        </pc:picChg>
      </pc:sldChg>
      <pc:sldChg chg="addSp delSp modSp new">
        <pc:chgData name="Michael Byrne (Student Health &amp; Well Being)" userId="S::m.byrne@ucc.ie::6a5c927f-6fbe-429c-8905-3d4140e77581" providerId="AD" clId="Web-{A436F99D-4DE7-D51C-E2DD-95E48040EB59}" dt="2023-01-15T19:18:45.427" v="1444"/>
        <pc:sldMkLst>
          <pc:docMk/>
          <pc:sldMk cId="16442207" sldId="1011"/>
        </pc:sldMkLst>
        <pc:picChg chg="add del">
          <ac:chgData name="Michael Byrne (Student Health &amp; Well Being)" userId="S::m.byrne@ucc.ie::6a5c927f-6fbe-429c-8905-3d4140e77581" providerId="AD" clId="Web-{A436F99D-4DE7-D51C-E2DD-95E48040EB59}" dt="2023-01-15T19:06:24.351" v="1438"/>
          <ac:picMkLst>
            <pc:docMk/>
            <pc:sldMk cId="16442207" sldId="1011"/>
            <ac:picMk id="3" creationId="{4FF07B72-0586-833E-A593-1E5C640B49DD}"/>
          </ac:picMkLst>
        </pc:picChg>
        <pc:picChg chg="add del">
          <ac:chgData name="Michael Byrne (Student Health &amp; Well Being)" userId="S::m.byrne@ucc.ie::6a5c927f-6fbe-429c-8905-3d4140e77581" providerId="AD" clId="Web-{A436F99D-4DE7-D51C-E2DD-95E48040EB59}" dt="2023-01-15T19:07:21.446" v="1440"/>
          <ac:picMkLst>
            <pc:docMk/>
            <pc:sldMk cId="16442207" sldId="1011"/>
            <ac:picMk id="5" creationId="{887EE7E6-25FE-5A0B-A04F-24B7D72955C9}"/>
          </ac:picMkLst>
        </pc:picChg>
        <pc:picChg chg="add del mod">
          <ac:chgData name="Michael Byrne (Student Health &amp; Well Being)" userId="S::m.byrne@ucc.ie::6a5c927f-6fbe-429c-8905-3d4140e77581" providerId="AD" clId="Web-{A436F99D-4DE7-D51C-E2DD-95E48040EB59}" dt="2023-01-15T19:18:45.427" v="1444"/>
          <ac:picMkLst>
            <pc:docMk/>
            <pc:sldMk cId="16442207" sldId="1011"/>
            <ac:picMk id="6" creationId="{1BB6751E-9858-1D47-312B-EBF575EFBA27}"/>
          </ac:picMkLst>
        </pc:picChg>
      </pc:sldChg>
      <pc:sldMasterChg chg="del delSldLayout">
        <pc:chgData name="Michael Byrne (Student Health &amp; Well Being)" userId="S::m.byrne@ucc.ie::6a5c927f-6fbe-429c-8905-3d4140e77581" providerId="AD" clId="Web-{A436F99D-4DE7-D51C-E2DD-95E48040EB59}" dt="2023-01-15T13:53:09.404" v="123"/>
        <pc:sldMasterMkLst>
          <pc:docMk/>
          <pc:sldMasterMk cId="3610588927" sldId="2147483661"/>
        </pc:sldMasterMkLst>
        <pc:sldLayoutChg chg="del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3610588927" sldId="2147483661"/>
            <pc:sldLayoutMk cId="2057410706" sldId="2147483662"/>
          </pc:sldLayoutMkLst>
        </pc:sldLayoutChg>
        <pc:sldLayoutChg chg="del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3610588927" sldId="2147483661"/>
            <pc:sldLayoutMk cId="3557937174" sldId="2147483663"/>
          </pc:sldLayoutMkLst>
        </pc:sldLayoutChg>
        <pc:sldLayoutChg chg="del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3610588927" sldId="2147483661"/>
            <pc:sldLayoutMk cId="3583559082" sldId="2147483664"/>
          </pc:sldLayoutMkLst>
        </pc:sldLayoutChg>
        <pc:sldLayoutChg chg="del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3610588927" sldId="2147483661"/>
            <pc:sldLayoutMk cId="2702765956" sldId="2147483665"/>
          </pc:sldLayoutMkLst>
        </pc:sldLayoutChg>
        <pc:sldLayoutChg chg="del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3610588927" sldId="2147483661"/>
            <pc:sldLayoutMk cId="1249851276" sldId="2147483666"/>
          </pc:sldLayoutMkLst>
        </pc:sldLayoutChg>
        <pc:sldLayoutChg chg="del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3610588927" sldId="2147483661"/>
            <pc:sldLayoutMk cId="3163860876" sldId="2147483667"/>
          </pc:sldLayoutMkLst>
        </pc:sldLayoutChg>
        <pc:sldLayoutChg chg="del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3610588927" sldId="2147483661"/>
            <pc:sldLayoutMk cId="195717571" sldId="2147483668"/>
          </pc:sldLayoutMkLst>
        </pc:sldLayoutChg>
        <pc:sldLayoutChg chg="del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3610588927" sldId="2147483661"/>
            <pc:sldLayoutMk cId="2279926380" sldId="2147483669"/>
          </pc:sldLayoutMkLst>
        </pc:sldLayoutChg>
        <pc:sldLayoutChg chg="del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3610588927" sldId="2147483661"/>
            <pc:sldLayoutMk cId="1955936580" sldId="2147483670"/>
          </pc:sldLayoutMkLst>
        </pc:sldLayoutChg>
        <pc:sldLayoutChg chg="del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3610588927" sldId="2147483661"/>
            <pc:sldLayoutMk cId="2643931520" sldId="2147483671"/>
          </pc:sldLayoutMkLst>
        </pc:sldLayoutChg>
        <pc:sldLayoutChg chg="del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3610588927" sldId="2147483661"/>
            <pc:sldLayoutMk cId="3066876027" sldId="2147483672"/>
          </pc:sldLayoutMkLst>
        </pc:sldLayoutChg>
        <pc:sldLayoutChg chg="del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3610588927" sldId="2147483661"/>
            <pc:sldLayoutMk cId="937522830" sldId="2147483673"/>
          </pc:sldLayoutMkLst>
        </pc:sldLayoutChg>
      </pc:sldMasterChg>
      <pc:sldMasterChg chg="add addSldLayout modSldLayout">
        <pc:chgData name="Michael Byrne (Student Health &amp; Well Being)" userId="S::m.byrne@ucc.ie::6a5c927f-6fbe-429c-8905-3d4140e77581" providerId="AD" clId="Web-{A436F99D-4DE7-D51C-E2DD-95E48040EB59}" dt="2023-01-15T13:53:09.404" v="123"/>
        <pc:sldMasterMkLst>
          <pc:docMk/>
          <pc:sldMasterMk cId="4005996520" sldId="2147483674"/>
        </pc:sldMasterMkLst>
        <pc:sldLayoutChg chg="add mod replId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4005996520" sldId="2147483674"/>
            <pc:sldLayoutMk cId="377073218" sldId="2147483675"/>
          </pc:sldLayoutMkLst>
        </pc:sldLayoutChg>
        <pc:sldLayoutChg chg="add mod replId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4005996520" sldId="2147483674"/>
            <pc:sldLayoutMk cId="3407192557" sldId="2147483676"/>
          </pc:sldLayoutMkLst>
        </pc:sldLayoutChg>
        <pc:sldLayoutChg chg="add mod replId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4005996520" sldId="2147483674"/>
            <pc:sldLayoutMk cId="1124949112" sldId="2147483677"/>
          </pc:sldLayoutMkLst>
        </pc:sldLayoutChg>
        <pc:sldLayoutChg chg="add mod replId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4005996520" sldId="2147483674"/>
            <pc:sldLayoutMk cId="3895800359" sldId="2147483678"/>
          </pc:sldLayoutMkLst>
        </pc:sldLayoutChg>
        <pc:sldLayoutChg chg="add mod replId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4005996520" sldId="2147483674"/>
            <pc:sldLayoutMk cId="3961111589" sldId="2147483679"/>
          </pc:sldLayoutMkLst>
        </pc:sldLayoutChg>
        <pc:sldLayoutChg chg="add mod replId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4005996520" sldId="2147483674"/>
            <pc:sldLayoutMk cId="2306317218" sldId="2147483680"/>
          </pc:sldLayoutMkLst>
        </pc:sldLayoutChg>
        <pc:sldLayoutChg chg="add mod replId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4005996520" sldId="2147483674"/>
            <pc:sldLayoutMk cId="2426353660" sldId="2147483681"/>
          </pc:sldLayoutMkLst>
        </pc:sldLayoutChg>
        <pc:sldLayoutChg chg="add mod replId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4005996520" sldId="2147483674"/>
            <pc:sldLayoutMk cId="1404926114" sldId="2147483682"/>
          </pc:sldLayoutMkLst>
        </pc:sldLayoutChg>
        <pc:sldLayoutChg chg="add mod replId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4005996520" sldId="2147483674"/>
            <pc:sldLayoutMk cId="326189994" sldId="2147483683"/>
          </pc:sldLayoutMkLst>
        </pc:sldLayoutChg>
        <pc:sldLayoutChg chg="add mod replId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4005996520" sldId="2147483674"/>
            <pc:sldLayoutMk cId="3028022021" sldId="2147483684"/>
          </pc:sldLayoutMkLst>
        </pc:sldLayoutChg>
        <pc:sldLayoutChg chg="add mod replId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4005996520" sldId="2147483674"/>
            <pc:sldLayoutMk cId="1075573894" sldId="2147483685"/>
          </pc:sldLayoutMkLst>
        </pc:sldLayoutChg>
        <pc:sldLayoutChg chg="add mod replId">
          <pc:chgData name="Michael Byrne (Student Health &amp; Well Being)" userId="S::m.byrne@ucc.ie::6a5c927f-6fbe-429c-8905-3d4140e77581" providerId="AD" clId="Web-{A436F99D-4DE7-D51C-E2DD-95E48040EB59}" dt="2023-01-15T13:53:09.404" v="123"/>
          <pc:sldLayoutMkLst>
            <pc:docMk/>
            <pc:sldMasterMk cId="4005996520" sldId="2147483674"/>
            <pc:sldLayoutMk cId="4125932640" sldId="2147483686"/>
          </pc:sldLayoutMkLst>
        </pc:sldLayoutChg>
      </pc:sldMasterChg>
    </pc:docChg>
  </pc:docChgLst>
  <pc:docChgLst>
    <pc:chgData name="Michael Byrne (Student Health &amp; Well Being)" userId="6a5c927f-6fbe-429c-8905-3d4140e77581" providerId="ADAL" clId="{B3A58556-3295-4B7C-B22F-F7A0ED3E1406}"/>
    <pc:docChg chg="undo custSel addSld delSld modSld modSection">
      <pc:chgData name="Michael Byrne (Student Health &amp; Well Being)" userId="6a5c927f-6fbe-429c-8905-3d4140e77581" providerId="ADAL" clId="{B3A58556-3295-4B7C-B22F-F7A0ED3E1406}" dt="2023-01-15T21:59:09.037" v="861" actId="6549"/>
      <pc:docMkLst>
        <pc:docMk/>
      </pc:docMkLst>
      <pc:sldChg chg="addSp delSp modSp mod">
        <pc:chgData name="Michael Byrne (Student Health &amp; Well Being)" userId="6a5c927f-6fbe-429c-8905-3d4140e77581" providerId="ADAL" clId="{B3A58556-3295-4B7C-B22F-F7A0ED3E1406}" dt="2023-01-15T21:30:30.305" v="228" actId="14100"/>
        <pc:sldMkLst>
          <pc:docMk/>
          <pc:sldMk cId="3723879641" sldId="393"/>
        </pc:sldMkLst>
        <pc:spChg chg="add mod">
          <ac:chgData name="Michael Byrne (Student Health &amp; Well Being)" userId="6a5c927f-6fbe-429c-8905-3d4140e77581" providerId="ADAL" clId="{B3A58556-3295-4B7C-B22F-F7A0ED3E1406}" dt="2023-01-15T21:08:02.494" v="122" actId="1076"/>
          <ac:spMkLst>
            <pc:docMk/>
            <pc:sldMk cId="3723879641" sldId="393"/>
            <ac:spMk id="2" creationId="{B0FF2508-C0E4-3AB1-5A2C-075A337B0797}"/>
          </ac:spMkLst>
        </pc:spChg>
        <pc:spChg chg="add mod">
          <ac:chgData name="Michael Byrne (Student Health &amp; Well Being)" userId="6a5c927f-6fbe-429c-8905-3d4140e77581" providerId="ADAL" clId="{B3A58556-3295-4B7C-B22F-F7A0ED3E1406}" dt="2023-01-15T21:16:59.687" v="210" actId="20577"/>
          <ac:spMkLst>
            <pc:docMk/>
            <pc:sldMk cId="3723879641" sldId="393"/>
            <ac:spMk id="7" creationId="{F011F0E8-C556-FDB2-53C8-1534534B8E8A}"/>
          </ac:spMkLst>
        </pc:spChg>
        <pc:spChg chg="mod">
          <ac:chgData name="Michael Byrne (Student Health &amp; Well Being)" userId="6a5c927f-6fbe-429c-8905-3d4140e77581" providerId="ADAL" clId="{B3A58556-3295-4B7C-B22F-F7A0ED3E1406}" dt="2023-01-15T19:28:43.072" v="113" actId="1076"/>
          <ac:spMkLst>
            <pc:docMk/>
            <pc:sldMk cId="3723879641" sldId="393"/>
            <ac:spMk id="11267" creationId="{00000000-0000-0000-0000-000000000000}"/>
          </ac:spMkLst>
        </pc:spChg>
        <pc:picChg chg="mod">
          <ac:chgData name="Michael Byrne (Student Health &amp; Well Being)" userId="6a5c927f-6fbe-429c-8905-3d4140e77581" providerId="ADAL" clId="{B3A58556-3295-4B7C-B22F-F7A0ED3E1406}" dt="2023-01-15T21:08:06.346" v="123" actId="1076"/>
          <ac:picMkLst>
            <pc:docMk/>
            <pc:sldMk cId="3723879641" sldId="393"/>
            <ac:picMk id="3" creationId="{5D210186-4664-BE9B-E9B0-AA94312E43FE}"/>
          </ac:picMkLst>
        </pc:picChg>
        <pc:picChg chg="add mod">
          <ac:chgData name="Michael Byrne (Student Health &amp; Well Being)" userId="6a5c927f-6fbe-429c-8905-3d4140e77581" providerId="ADAL" clId="{B3A58556-3295-4B7C-B22F-F7A0ED3E1406}" dt="2023-01-15T21:07:48.127" v="121" actId="1076"/>
          <ac:picMkLst>
            <pc:docMk/>
            <pc:sldMk cId="3723879641" sldId="393"/>
            <ac:picMk id="4" creationId="{77E7E429-7122-7934-2DF5-102B24B6F636}"/>
          </ac:picMkLst>
        </pc:picChg>
        <pc:picChg chg="add mod">
          <ac:chgData name="Michael Byrne (Student Health &amp; Well Being)" userId="6a5c927f-6fbe-429c-8905-3d4140e77581" providerId="ADAL" clId="{B3A58556-3295-4B7C-B22F-F7A0ED3E1406}" dt="2023-01-15T21:29:57.567" v="222" actId="1076"/>
          <ac:picMkLst>
            <pc:docMk/>
            <pc:sldMk cId="3723879641" sldId="393"/>
            <ac:picMk id="5" creationId="{A0D3BDA2-9038-F2B3-6DB3-880F3833298E}"/>
          </ac:picMkLst>
        </pc:picChg>
        <pc:picChg chg="add del mod">
          <ac:chgData name="Michael Byrne (Student Health &amp; Well Being)" userId="6a5c927f-6fbe-429c-8905-3d4140e77581" providerId="ADAL" clId="{B3A58556-3295-4B7C-B22F-F7A0ED3E1406}" dt="2023-01-15T21:15:16.905" v="128"/>
          <ac:picMkLst>
            <pc:docMk/>
            <pc:sldMk cId="3723879641" sldId="393"/>
            <ac:picMk id="6" creationId="{6F714623-A6E7-C96F-671D-4D7CA83E8206}"/>
          </ac:picMkLst>
        </pc:picChg>
        <pc:picChg chg="add mod modCrop">
          <ac:chgData name="Michael Byrne (Student Health &amp; Well Being)" userId="6a5c927f-6fbe-429c-8905-3d4140e77581" providerId="ADAL" clId="{B3A58556-3295-4B7C-B22F-F7A0ED3E1406}" dt="2023-01-15T21:30:30.305" v="228" actId="14100"/>
          <ac:picMkLst>
            <pc:docMk/>
            <pc:sldMk cId="3723879641" sldId="393"/>
            <ac:picMk id="9" creationId="{6D172D7E-B528-6015-D33D-CD0990A23E00}"/>
          </ac:picMkLst>
        </pc:picChg>
        <pc:picChg chg="add mod">
          <ac:chgData name="Michael Byrne (Student Health &amp; Well Being)" userId="6a5c927f-6fbe-429c-8905-3d4140e77581" providerId="ADAL" clId="{B3A58556-3295-4B7C-B22F-F7A0ED3E1406}" dt="2023-01-15T21:30:24.873" v="227" actId="14100"/>
          <ac:picMkLst>
            <pc:docMk/>
            <pc:sldMk cId="3723879641" sldId="393"/>
            <ac:picMk id="1026" creationId="{7AA5E542-A48C-A0C4-BC17-1AA23A09595C}"/>
          </ac:picMkLst>
        </pc:picChg>
      </pc:sldChg>
      <pc:sldChg chg="delSp modSp mod delAnim">
        <pc:chgData name="Michael Byrne (Student Health &amp; Well Being)" userId="6a5c927f-6fbe-429c-8905-3d4140e77581" providerId="ADAL" clId="{B3A58556-3295-4B7C-B22F-F7A0ED3E1406}" dt="2023-01-15T21:46:01.292" v="634" actId="478"/>
        <pc:sldMkLst>
          <pc:docMk/>
          <pc:sldMk cId="3504467412" sldId="984"/>
        </pc:sldMkLst>
        <pc:spChg chg="mod">
          <ac:chgData name="Michael Byrne (Student Health &amp; Well Being)" userId="6a5c927f-6fbe-429c-8905-3d4140e77581" providerId="ADAL" clId="{B3A58556-3295-4B7C-B22F-F7A0ED3E1406}" dt="2023-01-15T21:42:48.564" v="608" actId="1076"/>
          <ac:spMkLst>
            <pc:docMk/>
            <pc:sldMk cId="3504467412" sldId="984"/>
            <ac:spMk id="4" creationId="{94D30DCC-A3AA-AFBA-6CF5-D8CECEE67E1E}"/>
          </ac:spMkLst>
        </pc:spChg>
        <pc:spChg chg="mod">
          <ac:chgData name="Michael Byrne (Student Health &amp; Well Being)" userId="6a5c927f-6fbe-429c-8905-3d4140e77581" providerId="ADAL" clId="{B3A58556-3295-4B7C-B22F-F7A0ED3E1406}" dt="2023-01-15T21:44:11.540" v="633" actId="20577"/>
          <ac:spMkLst>
            <pc:docMk/>
            <pc:sldMk cId="3504467412" sldId="984"/>
            <ac:spMk id="6" creationId="{ACAF8F44-78F1-1B26-E130-3FD50438FF89}"/>
          </ac:spMkLst>
        </pc:spChg>
        <pc:spChg chg="mod">
          <ac:chgData name="Michael Byrne (Student Health &amp; Well Being)" userId="6a5c927f-6fbe-429c-8905-3d4140e77581" providerId="ADAL" clId="{B3A58556-3295-4B7C-B22F-F7A0ED3E1406}" dt="2023-01-15T21:43:55.417" v="615" actId="1076"/>
          <ac:spMkLst>
            <pc:docMk/>
            <pc:sldMk cId="3504467412" sldId="984"/>
            <ac:spMk id="10" creationId="{53122943-898F-625F-1F04-75B762191C48}"/>
          </ac:spMkLst>
        </pc:spChg>
        <pc:spChg chg="mod">
          <ac:chgData name="Michael Byrne (Student Health &amp; Well Being)" userId="6a5c927f-6fbe-429c-8905-3d4140e77581" providerId="ADAL" clId="{B3A58556-3295-4B7C-B22F-F7A0ED3E1406}" dt="2023-01-15T21:43:46.705" v="614" actId="1076"/>
          <ac:spMkLst>
            <pc:docMk/>
            <pc:sldMk cId="3504467412" sldId="984"/>
            <ac:spMk id="15" creationId="{694853B7-E13D-9F30-D011-DD1880F67931}"/>
          </ac:spMkLst>
        </pc:spChg>
        <pc:spChg chg="mod">
          <ac:chgData name="Michael Byrne (Student Health &amp; Well Being)" userId="6a5c927f-6fbe-429c-8905-3d4140e77581" providerId="ADAL" clId="{B3A58556-3295-4B7C-B22F-F7A0ED3E1406}" dt="2023-01-15T21:43:37.312" v="613" actId="1076"/>
          <ac:spMkLst>
            <pc:docMk/>
            <pc:sldMk cId="3504467412" sldId="984"/>
            <ac:spMk id="17" creationId="{A72E4EC7-8EE6-633F-7B77-F4CED1B1F84C}"/>
          </ac:spMkLst>
        </pc:spChg>
        <pc:picChg chg="del mod">
          <ac:chgData name="Michael Byrne (Student Health &amp; Well Being)" userId="6a5c927f-6fbe-429c-8905-3d4140e77581" providerId="ADAL" clId="{B3A58556-3295-4B7C-B22F-F7A0ED3E1406}" dt="2023-01-15T21:46:01.292" v="634" actId="478"/>
          <ac:picMkLst>
            <pc:docMk/>
            <pc:sldMk cId="3504467412" sldId="984"/>
            <ac:picMk id="9" creationId="{8AD099D8-2B64-AF3F-F8F0-2C2A1AD7487F}"/>
          </ac:picMkLst>
        </pc:picChg>
      </pc:sldChg>
      <pc:sldChg chg="modSp mod">
        <pc:chgData name="Michael Byrne (Student Health &amp; Well Being)" userId="6a5c927f-6fbe-429c-8905-3d4140e77581" providerId="ADAL" clId="{B3A58556-3295-4B7C-B22F-F7A0ED3E1406}" dt="2023-01-15T21:59:09.037" v="861" actId="6549"/>
        <pc:sldMkLst>
          <pc:docMk/>
          <pc:sldMk cId="3816340989" sldId="998"/>
        </pc:sldMkLst>
        <pc:spChg chg="mod">
          <ac:chgData name="Michael Byrne (Student Health &amp; Well Being)" userId="6a5c927f-6fbe-429c-8905-3d4140e77581" providerId="ADAL" clId="{B3A58556-3295-4B7C-B22F-F7A0ED3E1406}" dt="2023-01-15T21:36:14.356" v="449" actId="255"/>
          <ac:spMkLst>
            <pc:docMk/>
            <pc:sldMk cId="3816340989" sldId="998"/>
            <ac:spMk id="4" creationId="{94D30DCC-A3AA-AFBA-6CF5-D8CECEE67E1E}"/>
          </ac:spMkLst>
        </pc:spChg>
        <pc:spChg chg="mod">
          <ac:chgData name="Michael Byrne (Student Health &amp; Well Being)" userId="6a5c927f-6fbe-429c-8905-3d4140e77581" providerId="ADAL" clId="{B3A58556-3295-4B7C-B22F-F7A0ED3E1406}" dt="2023-01-15T21:59:09.037" v="861" actId="6549"/>
          <ac:spMkLst>
            <pc:docMk/>
            <pc:sldMk cId="3816340989" sldId="998"/>
            <ac:spMk id="6" creationId="{39454396-595A-170C-5E41-3E86E2279339}"/>
          </ac:spMkLst>
        </pc:spChg>
        <pc:spChg chg="mod">
          <ac:chgData name="Michael Byrne (Student Health &amp; Well Being)" userId="6a5c927f-6fbe-429c-8905-3d4140e77581" providerId="ADAL" clId="{B3A58556-3295-4B7C-B22F-F7A0ED3E1406}" dt="2023-01-15T21:57:48.795" v="860" actId="14100"/>
          <ac:spMkLst>
            <pc:docMk/>
            <pc:sldMk cId="3816340989" sldId="998"/>
            <ac:spMk id="19" creationId="{D14D6CB4-A502-4EC8-AEC3-62287A345A32}"/>
          </ac:spMkLst>
        </pc:spChg>
      </pc:sldChg>
      <pc:sldChg chg="modSp mod">
        <pc:chgData name="Michael Byrne (Student Health &amp; Well Being)" userId="6a5c927f-6fbe-429c-8905-3d4140e77581" providerId="ADAL" clId="{B3A58556-3295-4B7C-B22F-F7A0ED3E1406}" dt="2023-01-15T21:46:55.404" v="636" actId="14100"/>
        <pc:sldMkLst>
          <pc:docMk/>
          <pc:sldMk cId="2580659440" sldId="999"/>
        </pc:sldMkLst>
        <pc:spChg chg="mod">
          <ac:chgData name="Michael Byrne (Student Health &amp; Well Being)" userId="6a5c927f-6fbe-429c-8905-3d4140e77581" providerId="ADAL" clId="{B3A58556-3295-4B7C-B22F-F7A0ED3E1406}" dt="2023-01-15T21:42:10.035" v="607" actId="20577"/>
          <ac:spMkLst>
            <pc:docMk/>
            <pc:sldMk cId="2580659440" sldId="999"/>
            <ac:spMk id="6" creationId="{39454396-595A-170C-5E41-3E86E2279339}"/>
          </ac:spMkLst>
        </pc:spChg>
        <pc:spChg chg="mod">
          <ac:chgData name="Michael Byrne (Student Health &amp; Well Being)" userId="6a5c927f-6fbe-429c-8905-3d4140e77581" providerId="ADAL" clId="{B3A58556-3295-4B7C-B22F-F7A0ED3E1406}" dt="2023-01-15T21:46:55.404" v="636" actId="14100"/>
          <ac:spMkLst>
            <pc:docMk/>
            <pc:sldMk cId="2580659440" sldId="999"/>
            <ac:spMk id="19" creationId="{D14D6CB4-A502-4EC8-AEC3-62287A345A32}"/>
          </ac:spMkLst>
        </pc:spChg>
      </pc:sldChg>
      <pc:sldChg chg="delSp del">
        <pc:chgData name="Michael Byrne (Student Health &amp; Well Being)" userId="6a5c927f-6fbe-429c-8905-3d4140e77581" providerId="ADAL" clId="{B3A58556-3295-4B7C-B22F-F7A0ED3E1406}" dt="2023-01-15T21:53:16.460" v="807" actId="47"/>
        <pc:sldMkLst>
          <pc:docMk/>
          <pc:sldMk cId="4063793753" sldId="1010"/>
        </pc:sldMkLst>
        <pc:picChg chg="del">
          <ac:chgData name="Michael Byrne (Student Health &amp; Well Being)" userId="6a5c927f-6fbe-429c-8905-3d4140e77581" providerId="ADAL" clId="{B3A58556-3295-4B7C-B22F-F7A0ED3E1406}" dt="2023-01-15T21:31:10.555" v="229" actId="478"/>
          <ac:picMkLst>
            <pc:docMk/>
            <pc:sldMk cId="4063793753" sldId="1010"/>
            <ac:picMk id="3" creationId="{CF8FE0C4-D626-AA5C-5179-70C92BDEF5D8}"/>
          </ac:picMkLst>
        </pc:picChg>
      </pc:sldChg>
      <pc:sldChg chg="del">
        <pc:chgData name="Michael Byrne (Student Health &amp; Well Being)" userId="6a5c927f-6fbe-429c-8905-3d4140e77581" providerId="ADAL" clId="{B3A58556-3295-4B7C-B22F-F7A0ED3E1406}" dt="2023-01-15T21:53:18.116" v="808" actId="47"/>
        <pc:sldMkLst>
          <pc:docMk/>
          <pc:sldMk cId="16442207" sldId="1011"/>
        </pc:sldMkLst>
      </pc:sldChg>
      <pc:sldChg chg="delSp modSp mod">
        <pc:chgData name="Michael Byrne (Student Health &amp; Well Being)" userId="6a5c927f-6fbe-429c-8905-3d4140e77581" providerId="ADAL" clId="{B3A58556-3295-4B7C-B22F-F7A0ED3E1406}" dt="2023-01-15T21:52:33.734" v="806" actId="1076"/>
        <pc:sldMkLst>
          <pc:docMk/>
          <pc:sldMk cId="3482993460" sldId="1012"/>
        </pc:sldMkLst>
        <pc:spChg chg="del mod">
          <ac:chgData name="Michael Byrne (Student Health &amp; Well Being)" userId="6a5c927f-6fbe-429c-8905-3d4140e77581" providerId="ADAL" clId="{B3A58556-3295-4B7C-B22F-F7A0ED3E1406}" dt="2023-01-15T21:51:31.837" v="778" actId="478"/>
          <ac:spMkLst>
            <pc:docMk/>
            <pc:sldMk cId="3482993460" sldId="1012"/>
            <ac:spMk id="2" creationId="{8FB05229-863F-4531-5A3E-9B59173C8AC3}"/>
          </ac:spMkLst>
        </pc:spChg>
        <pc:spChg chg="del">
          <ac:chgData name="Michael Byrne (Student Health &amp; Well Being)" userId="6a5c927f-6fbe-429c-8905-3d4140e77581" providerId="ADAL" clId="{B3A58556-3295-4B7C-B22F-F7A0ED3E1406}" dt="2023-01-15T21:51:35.382" v="779" actId="478"/>
          <ac:spMkLst>
            <pc:docMk/>
            <pc:sldMk cId="3482993460" sldId="1012"/>
            <ac:spMk id="4" creationId="{A3A65C30-8ACB-77D4-965E-211D889F1734}"/>
          </ac:spMkLst>
        </pc:spChg>
        <pc:spChg chg="del">
          <ac:chgData name="Michael Byrne (Student Health &amp; Well Being)" userId="6a5c927f-6fbe-429c-8905-3d4140e77581" providerId="ADAL" clId="{B3A58556-3295-4B7C-B22F-F7A0ED3E1406}" dt="2023-01-15T21:51:45.130" v="780" actId="478"/>
          <ac:spMkLst>
            <pc:docMk/>
            <pc:sldMk cId="3482993460" sldId="1012"/>
            <ac:spMk id="5" creationId="{76C93246-C332-122E-9972-24A7551AD4EC}"/>
          </ac:spMkLst>
        </pc:spChg>
        <pc:spChg chg="mod">
          <ac:chgData name="Michael Byrne (Student Health &amp; Well Being)" userId="6a5c927f-6fbe-429c-8905-3d4140e77581" providerId="ADAL" clId="{B3A58556-3295-4B7C-B22F-F7A0ED3E1406}" dt="2023-01-15T21:52:13.174" v="805" actId="20577"/>
          <ac:spMkLst>
            <pc:docMk/>
            <pc:sldMk cId="3482993460" sldId="1012"/>
            <ac:spMk id="6" creationId="{115AB32E-05F6-493C-FE48-9B67FE846A4D}"/>
          </ac:spMkLst>
        </pc:spChg>
        <pc:picChg chg="mod">
          <ac:chgData name="Michael Byrne (Student Health &amp; Well Being)" userId="6a5c927f-6fbe-429c-8905-3d4140e77581" providerId="ADAL" clId="{B3A58556-3295-4B7C-B22F-F7A0ED3E1406}" dt="2023-01-15T21:52:33.734" v="806" actId="1076"/>
          <ac:picMkLst>
            <pc:docMk/>
            <pc:sldMk cId="3482993460" sldId="1012"/>
            <ac:picMk id="3" creationId="{0A3AD331-AF5E-5754-379F-491392D0F0D3}"/>
          </ac:picMkLst>
        </pc:picChg>
      </pc:sldChg>
      <pc:sldChg chg="modSp add mod setBg">
        <pc:chgData name="Michael Byrne (Student Health &amp; Well Being)" userId="6a5c927f-6fbe-429c-8905-3d4140e77581" providerId="ADAL" clId="{B3A58556-3295-4B7C-B22F-F7A0ED3E1406}" dt="2023-01-15T21:49:39.671" v="774" actId="14100"/>
        <pc:sldMkLst>
          <pc:docMk/>
          <pc:sldMk cId="1864073285" sldId="1013"/>
        </pc:sldMkLst>
        <pc:spChg chg="mod">
          <ac:chgData name="Michael Byrne (Student Health &amp; Well Being)" userId="6a5c927f-6fbe-429c-8905-3d4140e77581" providerId="ADAL" clId="{B3A58556-3295-4B7C-B22F-F7A0ED3E1406}" dt="2023-01-15T21:49:25.338" v="772" actId="20577"/>
          <ac:spMkLst>
            <pc:docMk/>
            <pc:sldMk cId="1864073285" sldId="1013"/>
            <ac:spMk id="6" creationId="{39454396-595A-170C-5E41-3E86E2279339}"/>
          </ac:spMkLst>
        </pc:spChg>
        <pc:spChg chg="mod">
          <ac:chgData name="Michael Byrne (Student Health &amp; Well Being)" userId="6a5c927f-6fbe-429c-8905-3d4140e77581" providerId="ADAL" clId="{B3A58556-3295-4B7C-B22F-F7A0ED3E1406}" dt="2023-01-15T21:49:39.671" v="774" actId="14100"/>
          <ac:spMkLst>
            <pc:docMk/>
            <pc:sldMk cId="1864073285" sldId="1013"/>
            <ac:spMk id="19" creationId="{D14D6CB4-A502-4EC8-AEC3-62287A345A32}"/>
          </ac:spMkLst>
        </pc:spChg>
      </pc:sldChg>
    </pc:docChg>
  </pc:docChgLst>
  <pc:docChgLst>
    <pc:chgData name="Michael Byrne (Student Health &amp; Well Being)" userId="S::m.byrne@ucc.ie::6a5c927f-6fbe-429c-8905-3d4140e77581" providerId="AD" clId="Web-{34AB4BFD-533A-D48E-6069-C07E319BBC76}"/>
    <pc:docChg chg="modSld sldOrd">
      <pc:chgData name="Michael Byrne (Student Health &amp; Well Being)" userId="S::m.byrne@ucc.ie::6a5c927f-6fbe-429c-8905-3d4140e77581" providerId="AD" clId="Web-{34AB4BFD-533A-D48E-6069-C07E319BBC76}" dt="2023-01-16T15:24:18.215" v="66" actId="14100"/>
      <pc:docMkLst>
        <pc:docMk/>
      </pc:docMkLst>
      <pc:sldChg chg="ord">
        <pc:chgData name="Michael Byrne (Student Health &amp; Well Being)" userId="S::m.byrne@ucc.ie::6a5c927f-6fbe-429c-8905-3d4140e77581" providerId="AD" clId="Web-{34AB4BFD-533A-D48E-6069-C07E319BBC76}" dt="2023-01-16T15:23:32.729" v="57"/>
        <pc:sldMkLst>
          <pc:docMk/>
          <pc:sldMk cId="3723879641" sldId="393"/>
        </pc:sldMkLst>
      </pc:sldChg>
      <pc:sldChg chg="modSp">
        <pc:chgData name="Michael Byrne (Student Health &amp; Well Being)" userId="S::m.byrne@ucc.ie::6a5c927f-6fbe-429c-8905-3d4140e77581" providerId="AD" clId="Web-{34AB4BFD-533A-D48E-6069-C07E319BBC76}" dt="2023-01-16T15:19:35.377" v="0" actId="1076"/>
        <pc:sldMkLst>
          <pc:docMk/>
          <pc:sldMk cId="813682148" sldId="981"/>
        </pc:sldMkLst>
        <pc:spChg chg="mod">
          <ac:chgData name="Michael Byrne (Student Health &amp; Well Being)" userId="S::m.byrne@ucc.ie::6a5c927f-6fbe-429c-8905-3d4140e77581" providerId="AD" clId="Web-{34AB4BFD-533A-D48E-6069-C07E319BBC76}" dt="2023-01-16T15:19:35.377" v="0" actId="1076"/>
          <ac:spMkLst>
            <pc:docMk/>
            <pc:sldMk cId="813682148" sldId="981"/>
            <ac:spMk id="10" creationId="{0A132A2C-D0CB-C36B-F50C-8CE5A6997B85}"/>
          </ac:spMkLst>
        </pc:spChg>
      </pc:sldChg>
      <pc:sldChg chg="modSp">
        <pc:chgData name="Michael Byrne (Student Health &amp; Well Being)" userId="S::m.byrne@ucc.ie::6a5c927f-6fbe-429c-8905-3d4140e77581" providerId="AD" clId="Web-{34AB4BFD-533A-D48E-6069-C07E319BBC76}" dt="2023-01-16T15:22:39.446" v="55" actId="20577"/>
        <pc:sldMkLst>
          <pc:docMk/>
          <pc:sldMk cId="3816340989" sldId="998"/>
        </pc:sldMkLst>
        <pc:spChg chg="mod">
          <ac:chgData name="Michael Byrne (Student Health &amp; Well Being)" userId="S::m.byrne@ucc.ie::6a5c927f-6fbe-429c-8905-3d4140e77581" providerId="AD" clId="Web-{34AB4BFD-533A-D48E-6069-C07E319BBC76}" dt="2023-01-16T15:22:39.446" v="55" actId="20577"/>
          <ac:spMkLst>
            <pc:docMk/>
            <pc:sldMk cId="3816340989" sldId="998"/>
            <ac:spMk id="6" creationId="{39454396-595A-170C-5E41-3E86E2279339}"/>
          </ac:spMkLst>
        </pc:spChg>
      </pc:sldChg>
      <pc:sldChg chg="modSp">
        <pc:chgData name="Michael Byrne (Student Health &amp; Well Being)" userId="S::m.byrne@ucc.ie::6a5c927f-6fbe-429c-8905-3d4140e77581" providerId="AD" clId="Web-{34AB4BFD-533A-D48E-6069-C07E319BBC76}" dt="2023-01-16T15:24:18.215" v="66" actId="14100"/>
        <pc:sldMkLst>
          <pc:docMk/>
          <pc:sldMk cId="2580659440" sldId="999"/>
        </pc:sldMkLst>
        <pc:spChg chg="mod">
          <ac:chgData name="Michael Byrne (Student Health &amp; Well Being)" userId="S::m.byrne@ucc.ie::6a5c927f-6fbe-429c-8905-3d4140e77581" providerId="AD" clId="Web-{34AB4BFD-533A-D48E-6069-C07E319BBC76}" dt="2023-01-16T15:24:18.215" v="66" actId="14100"/>
          <ac:spMkLst>
            <pc:docMk/>
            <pc:sldMk cId="2580659440" sldId="999"/>
            <ac:spMk id="6" creationId="{39454396-595A-170C-5E41-3E86E2279339}"/>
          </ac:spMkLst>
        </pc:spChg>
      </pc:sldChg>
    </pc:docChg>
  </pc:docChgLst>
  <pc:docChgLst>
    <pc:chgData name="Michael Byrne (Student Health &amp; Well Being)" userId="S::m.byrne@ucc.ie::6a5c927f-6fbe-429c-8905-3d4140e77581" providerId="AD" clId="Web-{9972DD9C-1D25-D179-44FB-55728E9CA204}"/>
    <pc:docChg chg="addSld modSld addMainMaster modSection">
      <pc:chgData name="Michael Byrne (Student Health &amp; Well Being)" userId="S::m.byrne@ucc.ie::6a5c927f-6fbe-429c-8905-3d4140e77581" providerId="AD" clId="Web-{9972DD9C-1D25-D179-44FB-55728E9CA204}" dt="2023-01-15T19:24:20.798" v="9"/>
      <pc:docMkLst>
        <pc:docMk/>
      </pc:docMkLst>
      <pc:sldChg chg="delSp modSp delAnim">
        <pc:chgData name="Michael Byrne (Student Health &amp; Well Being)" userId="S::m.byrne@ucc.ie::6a5c927f-6fbe-429c-8905-3d4140e77581" providerId="AD" clId="Web-{9972DD9C-1D25-D179-44FB-55728E9CA204}" dt="2023-01-15T19:24:20.611" v="8"/>
        <pc:sldMkLst>
          <pc:docMk/>
          <pc:sldMk cId="3723879641" sldId="393"/>
        </pc:sldMkLst>
        <pc:picChg chg="del">
          <ac:chgData name="Michael Byrne (Student Health &amp; Well Being)" userId="S::m.byrne@ucc.ie::6a5c927f-6fbe-429c-8905-3d4140e77581" providerId="AD" clId="Web-{9972DD9C-1D25-D179-44FB-55728E9CA204}" dt="2023-01-15T19:24:20.611" v="8"/>
          <ac:picMkLst>
            <pc:docMk/>
            <pc:sldMk cId="3723879641" sldId="393"/>
            <ac:picMk id="2" creationId="{76EBC392-A81A-6456-9D2B-3002126F01E1}"/>
          </ac:picMkLst>
        </pc:picChg>
        <pc:picChg chg="mod">
          <ac:chgData name="Michael Byrne (Student Health &amp; Well Being)" userId="S::m.byrne@ucc.ie::6a5c927f-6fbe-429c-8905-3d4140e77581" providerId="AD" clId="Web-{9972DD9C-1D25-D179-44FB-55728E9CA204}" dt="2023-01-15T19:24:09.189" v="7" actId="1076"/>
          <ac:picMkLst>
            <pc:docMk/>
            <pc:sldMk cId="3723879641" sldId="393"/>
            <ac:picMk id="3" creationId="{5D210186-4664-BE9B-E9B0-AA94312E43FE}"/>
          </ac:picMkLst>
        </pc:picChg>
        <pc:picChg chg="del">
          <ac:chgData name="Michael Byrne (Student Health &amp; Well Being)" userId="S::m.byrne@ucc.ie::6a5c927f-6fbe-429c-8905-3d4140e77581" providerId="AD" clId="Web-{9972DD9C-1D25-D179-44FB-55728E9CA204}" dt="2023-01-15T19:24:08.876" v="3"/>
          <ac:picMkLst>
            <pc:docMk/>
            <pc:sldMk cId="3723879641" sldId="393"/>
            <ac:picMk id="11268" creationId="{00000000-0000-0000-0000-000000000000}"/>
          </ac:picMkLst>
        </pc:picChg>
      </pc:sldChg>
      <pc:sldChg chg="modSp">
        <pc:chgData name="Michael Byrne (Student Health &amp; Well Being)" userId="S::m.byrne@ucc.ie::6a5c927f-6fbe-429c-8905-3d4140e77581" providerId="AD" clId="Web-{9972DD9C-1D25-D179-44FB-55728E9CA204}" dt="2023-01-15T19:24:08.579" v="1" actId="14100"/>
        <pc:sldMkLst>
          <pc:docMk/>
          <pc:sldMk cId="4063793753" sldId="1010"/>
        </pc:sldMkLst>
        <pc:picChg chg="mod">
          <ac:chgData name="Michael Byrne (Student Health &amp; Well Being)" userId="S::m.byrne@ucc.ie::6a5c927f-6fbe-429c-8905-3d4140e77581" providerId="AD" clId="Web-{9972DD9C-1D25-D179-44FB-55728E9CA204}" dt="2023-01-15T19:24:08.579" v="1" actId="14100"/>
          <ac:picMkLst>
            <pc:docMk/>
            <pc:sldMk cId="4063793753" sldId="1010"/>
            <ac:picMk id="3" creationId="{CF8FE0C4-D626-AA5C-5179-70C92BDEF5D8}"/>
          </ac:picMkLst>
        </pc:picChg>
      </pc:sldChg>
      <pc:sldChg chg="add">
        <pc:chgData name="Michael Byrne (Student Health &amp; Well Being)" userId="S::m.byrne@ucc.ie::6a5c927f-6fbe-429c-8905-3d4140e77581" providerId="AD" clId="Web-{9972DD9C-1D25-D179-44FB-55728E9CA204}" dt="2023-01-15T19:24:20.798" v="9"/>
        <pc:sldMkLst>
          <pc:docMk/>
          <pc:sldMk cId="3482993460" sldId="1012"/>
        </pc:sldMkLst>
      </pc:sldChg>
      <pc:sldMasterChg chg="add addSldLayout">
        <pc:chgData name="Michael Byrne (Student Health &amp; Well Being)" userId="S::m.byrne@ucc.ie::6a5c927f-6fbe-429c-8905-3d4140e77581" providerId="AD" clId="Web-{9972DD9C-1D25-D179-44FB-55728E9CA204}" dt="2023-01-15T19:24:20.798" v="9"/>
        <pc:sldMasterMkLst>
          <pc:docMk/>
          <pc:sldMasterMk cId="1733954232" sldId="2147483648"/>
        </pc:sldMasterMkLst>
        <pc:sldLayoutChg chg="add">
          <pc:chgData name="Michael Byrne (Student Health &amp; Well Being)" userId="S::m.byrne@ucc.ie::6a5c927f-6fbe-429c-8905-3d4140e77581" providerId="AD" clId="Web-{9972DD9C-1D25-D179-44FB-55728E9CA204}" dt="2023-01-15T19:24:20.798" v="9"/>
          <pc:sldLayoutMkLst>
            <pc:docMk/>
            <pc:sldMasterMk cId="1733954232" sldId="2147483648"/>
            <pc:sldLayoutMk cId="1491384395" sldId="2147483649"/>
          </pc:sldLayoutMkLst>
        </pc:sldLayoutChg>
        <pc:sldLayoutChg chg="add">
          <pc:chgData name="Michael Byrne (Student Health &amp; Well Being)" userId="S::m.byrne@ucc.ie::6a5c927f-6fbe-429c-8905-3d4140e77581" providerId="AD" clId="Web-{9972DD9C-1D25-D179-44FB-55728E9CA204}" dt="2023-01-15T19:24:20.798" v="9"/>
          <pc:sldLayoutMkLst>
            <pc:docMk/>
            <pc:sldMasterMk cId="1733954232" sldId="2147483648"/>
            <pc:sldLayoutMk cId="1576108383" sldId="2147483650"/>
          </pc:sldLayoutMkLst>
        </pc:sldLayoutChg>
        <pc:sldLayoutChg chg="add">
          <pc:chgData name="Michael Byrne (Student Health &amp; Well Being)" userId="S::m.byrne@ucc.ie::6a5c927f-6fbe-429c-8905-3d4140e77581" providerId="AD" clId="Web-{9972DD9C-1D25-D179-44FB-55728E9CA204}" dt="2023-01-15T19:24:20.798" v="9"/>
          <pc:sldLayoutMkLst>
            <pc:docMk/>
            <pc:sldMasterMk cId="1733954232" sldId="2147483648"/>
            <pc:sldLayoutMk cId="4222782771" sldId="2147483651"/>
          </pc:sldLayoutMkLst>
        </pc:sldLayoutChg>
        <pc:sldLayoutChg chg="add">
          <pc:chgData name="Michael Byrne (Student Health &amp; Well Being)" userId="S::m.byrne@ucc.ie::6a5c927f-6fbe-429c-8905-3d4140e77581" providerId="AD" clId="Web-{9972DD9C-1D25-D179-44FB-55728E9CA204}" dt="2023-01-15T19:24:20.798" v="9"/>
          <pc:sldLayoutMkLst>
            <pc:docMk/>
            <pc:sldMasterMk cId="1733954232" sldId="2147483648"/>
            <pc:sldLayoutMk cId="3241114426" sldId="2147483652"/>
          </pc:sldLayoutMkLst>
        </pc:sldLayoutChg>
        <pc:sldLayoutChg chg="add">
          <pc:chgData name="Michael Byrne (Student Health &amp; Well Being)" userId="S::m.byrne@ucc.ie::6a5c927f-6fbe-429c-8905-3d4140e77581" providerId="AD" clId="Web-{9972DD9C-1D25-D179-44FB-55728E9CA204}" dt="2023-01-15T19:24:20.798" v="9"/>
          <pc:sldLayoutMkLst>
            <pc:docMk/>
            <pc:sldMasterMk cId="1733954232" sldId="2147483648"/>
            <pc:sldLayoutMk cId="1254098745" sldId="2147483653"/>
          </pc:sldLayoutMkLst>
        </pc:sldLayoutChg>
        <pc:sldLayoutChg chg="add">
          <pc:chgData name="Michael Byrne (Student Health &amp; Well Being)" userId="S::m.byrne@ucc.ie::6a5c927f-6fbe-429c-8905-3d4140e77581" providerId="AD" clId="Web-{9972DD9C-1D25-D179-44FB-55728E9CA204}" dt="2023-01-15T19:24:20.798" v="9"/>
          <pc:sldLayoutMkLst>
            <pc:docMk/>
            <pc:sldMasterMk cId="1733954232" sldId="2147483648"/>
            <pc:sldLayoutMk cId="4093862096" sldId="2147483654"/>
          </pc:sldLayoutMkLst>
        </pc:sldLayoutChg>
        <pc:sldLayoutChg chg="add">
          <pc:chgData name="Michael Byrne (Student Health &amp; Well Being)" userId="S::m.byrne@ucc.ie::6a5c927f-6fbe-429c-8905-3d4140e77581" providerId="AD" clId="Web-{9972DD9C-1D25-D179-44FB-55728E9CA204}" dt="2023-01-15T19:24:20.798" v="9"/>
          <pc:sldLayoutMkLst>
            <pc:docMk/>
            <pc:sldMasterMk cId="1733954232" sldId="2147483648"/>
            <pc:sldLayoutMk cId="3547549500" sldId="2147483655"/>
          </pc:sldLayoutMkLst>
        </pc:sldLayoutChg>
        <pc:sldLayoutChg chg="add">
          <pc:chgData name="Michael Byrne (Student Health &amp; Well Being)" userId="S::m.byrne@ucc.ie::6a5c927f-6fbe-429c-8905-3d4140e77581" providerId="AD" clId="Web-{9972DD9C-1D25-D179-44FB-55728E9CA204}" dt="2023-01-15T19:24:20.798" v="9"/>
          <pc:sldLayoutMkLst>
            <pc:docMk/>
            <pc:sldMasterMk cId="1733954232" sldId="2147483648"/>
            <pc:sldLayoutMk cId="3931420009" sldId="2147483656"/>
          </pc:sldLayoutMkLst>
        </pc:sldLayoutChg>
        <pc:sldLayoutChg chg="add">
          <pc:chgData name="Michael Byrne (Student Health &amp; Well Being)" userId="S::m.byrne@ucc.ie::6a5c927f-6fbe-429c-8905-3d4140e77581" providerId="AD" clId="Web-{9972DD9C-1D25-D179-44FB-55728E9CA204}" dt="2023-01-15T19:24:20.798" v="9"/>
          <pc:sldLayoutMkLst>
            <pc:docMk/>
            <pc:sldMasterMk cId="1733954232" sldId="2147483648"/>
            <pc:sldLayoutMk cId="4198313411" sldId="2147483657"/>
          </pc:sldLayoutMkLst>
        </pc:sldLayoutChg>
        <pc:sldLayoutChg chg="add">
          <pc:chgData name="Michael Byrne (Student Health &amp; Well Being)" userId="S::m.byrne@ucc.ie::6a5c927f-6fbe-429c-8905-3d4140e77581" providerId="AD" clId="Web-{9972DD9C-1D25-D179-44FB-55728E9CA204}" dt="2023-01-15T19:24:20.798" v="9"/>
          <pc:sldLayoutMkLst>
            <pc:docMk/>
            <pc:sldMasterMk cId="1733954232" sldId="2147483648"/>
            <pc:sldLayoutMk cId="689297283" sldId="2147483658"/>
          </pc:sldLayoutMkLst>
        </pc:sldLayoutChg>
        <pc:sldLayoutChg chg="add">
          <pc:chgData name="Michael Byrne (Student Health &amp; Well Being)" userId="S::m.byrne@ucc.ie::6a5c927f-6fbe-429c-8905-3d4140e77581" providerId="AD" clId="Web-{9972DD9C-1D25-D179-44FB-55728E9CA204}" dt="2023-01-15T19:24:20.798" v="9"/>
          <pc:sldLayoutMkLst>
            <pc:docMk/>
            <pc:sldMasterMk cId="1733954232" sldId="2147483648"/>
            <pc:sldLayoutMk cId="3997882473" sldId="2147483659"/>
          </pc:sldLayoutMkLst>
        </pc:sldLayoutChg>
      </pc:sldMasterChg>
    </pc:docChg>
  </pc:docChgLst>
  <pc:docChgLst>
    <pc:chgData name="Michael Byrne (Student Health &amp; Well Being)" userId="6a5c927f-6fbe-429c-8905-3d4140e77581" providerId="ADAL" clId="{B5786E2C-D08F-45BC-AD2E-15E57B24C892}"/>
    <pc:docChg chg="undo custSel addSld delSld modSld sldOrd modSection">
      <pc:chgData name="Michael Byrne (Student Health &amp; Well Being)" userId="6a5c927f-6fbe-429c-8905-3d4140e77581" providerId="ADAL" clId="{B5786E2C-D08F-45BC-AD2E-15E57B24C892}" dt="2023-01-16T17:07:39.835" v="1936"/>
      <pc:docMkLst>
        <pc:docMk/>
      </pc:docMkLst>
      <pc:sldChg chg="add del setBg">
        <pc:chgData name="Michael Byrne (Student Health &amp; Well Being)" userId="6a5c927f-6fbe-429c-8905-3d4140e77581" providerId="ADAL" clId="{B5786E2C-D08F-45BC-AD2E-15E57B24C892}" dt="2023-01-16T15:30:03.085" v="1"/>
        <pc:sldMkLst>
          <pc:docMk/>
          <pc:sldMk cId="1888339345" sldId="265"/>
        </pc:sldMkLst>
      </pc:sldChg>
      <pc:sldChg chg="add del setBg">
        <pc:chgData name="Michael Byrne (Student Health &amp; Well Being)" userId="6a5c927f-6fbe-429c-8905-3d4140e77581" providerId="ADAL" clId="{B5786E2C-D08F-45BC-AD2E-15E57B24C892}" dt="2023-01-16T15:30:27.210" v="3"/>
        <pc:sldMkLst>
          <pc:docMk/>
          <pc:sldMk cId="2627091428" sldId="266"/>
        </pc:sldMkLst>
      </pc:sldChg>
      <pc:sldChg chg="modSp mod">
        <pc:chgData name="Michael Byrne (Student Health &amp; Well Being)" userId="6a5c927f-6fbe-429c-8905-3d4140e77581" providerId="ADAL" clId="{B5786E2C-D08F-45BC-AD2E-15E57B24C892}" dt="2023-01-16T15:32:08.332" v="7" actId="6549"/>
        <pc:sldMkLst>
          <pc:docMk/>
          <pc:sldMk cId="1493997683" sldId="270"/>
        </pc:sldMkLst>
        <pc:spChg chg="mod">
          <ac:chgData name="Michael Byrne (Student Health &amp; Well Being)" userId="6a5c927f-6fbe-429c-8905-3d4140e77581" providerId="ADAL" clId="{B5786E2C-D08F-45BC-AD2E-15E57B24C892}" dt="2023-01-16T15:32:08.332" v="7" actId="6549"/>
          <ac:spMkLst>
            <pc:docMk/>
            <pc:sldMk cId="1493997683" sldId="270"/>
            <ac:spMk id="2" creationId="{9E4A28B4-79AF-4B35-A0AA-D5BA2491A5D8}"/>
          </ac:spMkLst>
        </pc:spChg>
        <pc:spChg chg="mod">
          <ac:chgData name="Michael Byrne (Student Health &amp; Well Being)" userId="6a5c927f-6fbe-429c-8905-3d4140e77581" providerId="ADAL" clId="{B5786E2C-D08F-45BC-AD2E-15E57B24C892}" dt="2023-01-16T15:32:06.334" v="6" actId="6549"/>
          <ac:spMkLst>
            <pc:docMk/>
            <pc:sldMk cId="1493997683" sldId="270"/>
            <ac:spMk id="7" creationId="{A2550790-B2D8-4DED-B434-5BAEA8970E2E}"/>
          </ac:spMkLst>
        </pc:spChg>
      </pc:sldChg>
      <pc:sldChg chg="modAnim">
        <pc:chgData name="Michael Byrne (Student Health &amp; Well Being)" userId="6a5c927f-6fbe-429c-8905-3d4140e77581" providerId="ADAL" clId="{B5786E2C-D08F-45BC-AD2E-15E57B24C892}" dt="2023-01-16T16:52:20.275" v="1875"/>
        <pc:sldMkLst>
          <pc:docMk/>
          <pc:sldMk cId="3723879641" sldId="393"/>
        </pc:sldMkLst>
      </pc:sldChg>
      <pc:sldChg chg="addSp delSp modSp mod delAnim modAnim">
        <pc:chgData name="Michael Byrne (Student Health &amp; Well Being)" userId="6a5c927f-6fbe-429c-8905-3d4140e77581" providerId="ADAL" clId="{B5786E2C-D08F-45BC-AD2E-15E57B24C892}" dt="2023-01-16T17:07:35.544" v="1934" actId="114"/>
        <pc:sldMkLst>
          <pc:docMk/>
          <pc:sldMk cId="365040440" sldId="959"/>
        </pc:sldMkLst>
        <pc:spChg chg="mod">
          <ac:chgData name="Michael Byrne (Student Health &amp; Well Being)" userId="6a5c927f-6fbe-429c-8905-3d4140e77581" providerId="ADAL" clId="{B5786E2C-D08F-45BC-AD2E-15E57B24C892}" dt="2023-01-16T17:02:07.753" v="1887" actId="1076"/>
          <ac:spMkLst>
            <pc:docMk/>
            <pc:sldMk cId="365040440" sldId="959"/>
            <ac:spMk id="2" creationId="{3CE640AC-AD80-4881-B190-63987EAD3439}"/>
          </ac:spMkLst>
        </pc:spChg>
        <pc:spChg chg="mod">
          <ac:chgData name="Michael Byrne (Student Health &amp; Well Being)" userId="6a5c927f-6fbe-429c-8905-3d4140e77581" providerId="ADAL" clId="{B5786E2C-D08F-45BC-AD2E-15E57B24C892}" dt="2023-01-16T17:07:35.544" v="1934" actId="114"/>
          <ac:spMkLst>
            <pc:docMk/>
            <pc:sldMk cId="365040440" sldId="959"/>
            <ac:spMk id="4" creationId="{8D4C048B-6F7E-4A72-9A97-7CCC62B91123}"/>
          </ac:spMkLst>
        </pc:spChg>
        <pc:grpChg chg="mod">
          <ac:chgData name="Michael Byrne (Student Health &amp; Well Being)" userId="6a5c927f-6fbe-429c-8905-3d4140e77581" providerId="ADAL" clId="{B5786E2C-D08F-45BC-AD2E-15E57B24C892}" dt="2023-01-16T16:50:02.641" v="1860" actId="1076"/>
          <ac:grpSpMkLst>
            <pc:docMk/>
            <pc:sldMk cId="365040440" sldId="959"/>
            <ac:grpSpMk id="18" creationId="{124FF574-3792-FC37-2F5F-7AC953EC15E8}"/>
          </ac:grpSpMkLst>
        </pc:grpChg>
        <pc:picChg chg="del">
          <ac:chgData name="Michael Byrne (Student Health &amp; Well Being)" userId="6a5c927f-6fbe-429c-8905-3d4140e77581" providerId="ADAL" clId="{B5786E2C-D08F-45BC-AD2E-15E57B24C892}" dt="2023-01-16T16:45:37.234" v="1776" actId="478"/>
          <ac:picMkLst>
            <pc:docMk/>
            <pc:sldMk cId="365040440" sldId="959"/>
            <ac:picMk id="3" creationId="{B4F1921D-41B3-BD46-017F-40F79FE05918}"/>
          </ac:picMkLst>
        </pc:picChg>
        <pc:picChg chg="mod">
          <ac:chgData name="Michael Byrne (Student Health &amp; Well Being)" userId="6a5c927f-6fbe-429c-8905-3d4140e77581" providerId="ADAL" clId="{B5786E2C-D08F-45BC-AD2E-15E57B24C892}" dt="2023-01-16T16:48:35.755" v="1816" actId="1076"/>
          <ac:picMkLst>
            <pc:docMk/>
            <pc:sldMk cId="365040440" sldId="959"/>
            <ac:picMk id="5" creationId="{575916C0-AF15-2749-9B47-856725228720}"/>
          </ac:picMkLst>
        </pc:picChg>
        <pc:picChg chg="add mod">
          <ac:chgData name="Michael Byrne (Student Health &amp; Well Being)" userId="6a5c927f-6fbe-429c-8905-3d4140e77581" providerId="ADAL" clId="{B5786E2C-D08F-45BC-AD2E-15E57B24C892}" dt="2023-01-16T16:50:27.662" v="1862" actId="1076"/>
          <ac:picMkLst>
            <pc:docMk/>
            <pc:sldMk cId="365040440" sldId="959"/>
            <ac:picMk id="6" creationId="{79B1FC98-77B5-AA78-63DF-24113503E86E}"/>
          </ac:picMkLst>
        </pc:picChg>
        <pc:picChg chg="mod">
          <ac:chgData name="Michael Byrne (Student Health &amp; Well Being)" userId="6a5c927f-6fbe-429c-8905-3d4140e77581" providerId="ADAL" clId="{B5786E2C-D08F-45BC-AD2E-15E57B24C892}" dt="2023-01-16T16:48:33.378" v="1815" actId="1076"/>
          <ac:picMkLst>
            <pc:docMk/>
            <pc:sldMk cId="365040440" sldId="959"/>
            <ac:picMk id="7" creationId="{317EE96F-CF50-8C38-05B8-F38A7AE509A5}"/>
          </ac:picMkLst>
        </pc:picChg>
        <pc:picChg chg="mod">
          <ac:chgData name="Michael Byrne (Student Health &amp; Well Being)" userId="6a5c927f-6fbe-429c-8905-3d4140e77581" providerId="ADAL" clId="{B5786E2C-D08F-45BC-AD2E-15E57B24C892}" dt="2023-01-16T16:50:02.641" v="1860" actId="1076"/>
          <ac:picMkLst>
            <pc:docMk/>
            <pc:sldMk cId="365040440" sldId="959"/>
            <ac:picMk id="19" creationId="{FFD3DEC4-BEE8-42B3-B739-20523C892393}"/>
          </ac:picMkLst>
        </pc:picChg>
        <pc:picChg chg="mod">
          <ac:chgData name="Michael Byrne (Student Health &amp; Well Being)" userId="6a5c927f-6fbe-429c-8905-3d4140e77581" providerId="ADAL" clId="{B5786E2C-D08F-45BC-AD2E-15E57B24C892}" dt="2023-01-16T16:50:02.641" v="1860" actId="1076"/>
          <ac:picMkLst>
            <pc:docMk/>
            <pc:sldMk cId="365040440" sldId="959"/>
            <ac:picMk id="20" creationId="{D89CED8E-170C-DD8E-7312-06632FEA8F29}"/>
          </ac:picMkLst>
        </pc:picChg>
        <pc:picChg chg="mod">
          <ac:chgData name="Michael Byrne (Student Health &amp; Well Being)" userId="6a5c927f-6fbe-429c-8905-3d4140e77581" providerId="ADAL" clId="{B5786E2C-D08F-45BC-AD2E-15E57B24C892}" dt="2023-01-16T16:49:57.496" v="1859" actId="1076"/>
          <ac:picMkLst>
            <pc:docMk/>
            <pc:sldMk cId="365040440" sldId="959"/>
            <ac:picMk id="1030" creationId="{AB3E6526-3D2D-8249-A5E2-3CEB641A945A}"/>
          </ac:picMkLst>
        </pc:picChg>
      </pc:sldChg>
      <pc:sldChg chg="modSp add mod">
        <pc:chgData name="Michael Byrne (Student Health &amp; Well Being)" userId="6a5c927f-6fbe-429c-8905-3d4140e77581" providerId="ADAL" clId="{B5786E2C-D08F-45BC-AD2E-15E57B24C892}" dt="2023-01-16T16:27:03.746" v="1186" actId="20577"/>
        <pc:sldMkLst>
          <pc:docMk/>
          <pc:sldMk cId="1975510449" sldId="980"/>
        </pc:sldMkLst>
        <pc:spChg chg="mod">
          <ac:chgData name="Michael Byrne (Student Health &amp; Well Being)" userId="6a5c927f-6fbe-429c-8905-3d4140e77581" providerId="ADAL" clId="{B5786E2C-D08F-45BC-AD2E-15E57B24C892}" dt="2023-01-16T16:26:01.057" v="1151" actId="6549"/>
          <ac:spMkLst>
            <pc:docMk/>
            <pc:sldMk cId="1975510449" sldId="980"/>
            <ac:spMk id="7" creationId="{A7F1F95C-D6C1-4089-A907-8E92A7A49D1E}"/>
          </ac:spMkLst>
        </pc:spChg>
        <pc:spChg chg="mod">
          <ac:chgData name="Michael Byrne (Student Health &amp; Well Being)" userId="6a5c927f-6fbe-429c-8905-3d4140e77581" providerId="ADAL" clId="{B5786E2C-D08F-45BC-AD2E-15E57B24C892}" dt="2023-01-16T16:27:03.746" v="1186" actId="20577"/>
          <ac:spMkLst>
            <pc:docMk/>
            <pc:sldMk cId="1975510449" sldId="980"/>
            <ac:spMk id="23" creationId="{E3680C49-1C91-4587-9683-58B184CDEC8B}"/>
          </ac:spMkLst>
        </pc:spChg>
      </pc:sldChg>
      <pc:sldChg chg="del">
        <pc:chgData name="Michael Byrne (Student Health &amp; Well Being)" userId="6a5c927f-6fbe-429c-8905-3d4140e77581" providerId="ADAL" clId="{B5786E2C-D08F-45BC-AD2E-15E57B24C892}" dt="2023-01-16T16:45:20.802" v="1768" actId="47"/>
        <pc:sldMkLst>
          <pc:docMk/>
          <pc:sldMk cId="1942365201" sldId="985"/>
        </pc:sldMkLst>
      </pc:sldChg>
      <pc:sldChg chg="modSp del mod ord">
        <pc:chgData name="Michael Byrne (Student Health &amp; Well Being)" userId="6a5c927f-6fbe-429c-8905-3d4140e77581" providerId="ADAL" clId="{B5786E2C-D08F-45BC-AD2E-15E57B24C892}" dt="2023-01-16T16:01:30.350" v="465" actId="47"/>
        <pc:sldMkLst>
          <pc:docMk/>
          <pc:sldMk cId="3674727074" sldId="986"/>
        </pc:sldMkLst>
        <pc:spChg chg="mod">
          <ac:chgData name="Michael Byrne (Student Health &amp; Well Being)" userId="6a5c927f-6fbe-429c-8905-3d4140e77581" providerId="ADAL" clId="{B5786E2C-D08F-45BC-AD2E-15E57B24C892}" dt="2023-01-16T15:59:22.490" v="460" actId="20577"/>
          <ac:spMkLst>
            <pc:docMk/>
            <pc:sldMk cId="3674727074" sldId="986"/>
            <ac:spMk id="4" creationId="{94D30DCC-A3AA-AFBA-6CF5-D8CECEE67E1E}"/>
          </ac:spMkLst>
        </pc:spChg>
      </pc:sldChg>
      <pc:sldChg chg="addSp delSp modSp mod ord delAnim modAnim">
        <pc:chgData name="Michael Byrne (Student Health &amp; Well Being)" userId="6a5c927f-6fbe-429c-8905-3d4140e77581" providerId="ADAL" clId="{B5786E2C-D08F-45BC-AD2E-15E57B24C892}" dt="2023-01-16T17:05:59.891" v="1931" actId="207"/>
        <pc:sldMkLst>
          <pc:docMk/>
          <pc:sldMk cId="1242913054" sldId="987"/>
        </pc:sldMkLst>
        <pc:spChg chg="del mod">
          <ac:chgData name="Michael Byrne (Student Health &amp; Well Being)" userId="6a5c927f-6fbe-429c-8905-3d4140e77581" providerId="ADAL" clId="{B5786E2C-D08F-45BC-AD2E-15E57B24C892}" dt="2023-01-16T15:54:05.847" v="283" actId="478"/>
          <ac:spMkLst>
            <pc:docMk/>
            <pc:sldMk cId="1242913054" sldId="987"/>
            <ac:spMk id="4" creationId="{94D30DCC-A3AA-AFBA-6CF5-D8CECEE67E1E}"/>
          </ac:spMkLst>
        </pc:spChg>
        <pc:spChg chg="mod">
          <ac:chgData name="Michael Byrne (Student Health &amp; Well Being)" userId="6a5c927f-6fbe-429c-8905-3d4140e77581" providerId="ADAL" clId="{B5786E2C-D08F-45BC-AD2E-15E57B24C892}" dt="2023-01-16T17:05:59.891" v="1931" actId="207"/>
          <ac:spMkLst>
            <pc:docMk/>
            <pc:sldMk cId="1242913054" sldId="987"/>
            <ac:spMk id="6" creationId="{ACAF8F44-78F1-1B26-E130-3FD50438FF89}"/>
          </ac:spMkLst>
        </pc:spChg>
        <pc:spChg chg="add mod">
          <ac:chgData name="Michael Byrne (Student Health &amp; Well Being)" userId="6a5c927f-6fbe-429c-8905-3d4140e77581" providerId="ADAL" clId="{B5786E2C-D08F-45BC-AD2E-15E57B24C892}" dt="2023-01-16T15:54:11.796" v="284" actId="1076"/>
          <ac:spMkLst>
            <pc:docMk/>
            <pc:sldMk cId="1242913054" sldId="987"/>
            <ac:spMk id="8" creationId="{B1E7D15F-D464-1C1C-C8B4-79C739D20CE2}"/>
          </ac:spMkLst>
        </pc:spChg>
        <pc:picChg chg="del">
          <ac:chgData name="Michael Byrne (Student Health &amp; Well Being)" userId="6a5c927f-6fbe-429c-8905-3d4140e77581" providerId="ADAL" clId="{B5786E2C-D08F-45BC-AD2E-15E57B24C892}" dt="2023-01-16T15:53:26.297" v="273" actId="478"/>
          <ac:picMkLst>
            <pc:docMk/>
            <pc:sldMk cId="1242913054" sldId="987"/>
            <ac:picMk id="9" creationId="{8AD099D8-2B64-AF3F-F8F0-2C2A1AD7487F}"/>
          </ac:picMkLst>
        </pc:picChg>
        <pc:picChg chg="del">
          <ac:chgData name="Michael Byrne (Student Health &amp; Well Being)" userId="6a5c927f-6fbe-429c-8905-3d4140e77581" providerId="ADAL" clId="{B5786E2C-D08F-45BC-AD2E-15E57B24C892}" dt="2023-01-16T15:53:30.783" v="275" actId="478"/>
          <ac:picMkLst>
            <pc:docMk/>
            <pc:sldMk cId="1242913054" sldId="987"/>
            <ac:picMk id="15" creationId="{3DC876F1-407B-ADBF-4D35-2BD180867EC3}"/>
          </ac:picMkLst>
        </pc:picChg>
        <pc:picChg chg="del">
          <ac:chgData name="Michael Byrne (Student Health &amp; Well Being)" userId="6a5c927f-6fbe-429c-8905-3d4140e77581" providerId="ADAL" clId="{B5786E2C-D08F-45BC-AD2E-15E57B24C892}" dt="2023-01-16T15:53:35.192" v="277" actId="478"/>
          <ac:picMkLst>
            <pc:docMk/>
            <pc:sldMk cId="1242913054" sldId="987"/>
            <ac:picMk id="17" creationId="{96EC5444-F57A-1992-3816-7F88518633C9}"/>
          </ac:picMkLst>
        </pc:picChg>
        <pc:picChg chg="del">
          <ac:chgData name="Michael Byrne (Student Health &amp; Well Being)" userId="6a5c927f-6fbe-429c-8905-3d4140e77581" providerId="ADAL" clId="{B5786E2C-D08F-45BC-AD2E-15E57B24C892}" dt="2023-01-16T15:53:36.310" v="278" actId="478"/>
          <ac:picMkLst>
            <pc:docMk/>
            <pc:sldMk cId="1242913054" sldId="987"/>
            <ac:picMk id="22" creationId="{38F8C688-E0AC-03DD-4ECD-A365C7B9323C}"/>
          </ac:picMkLst>
        </pc:picChg>
        <pc:picChg chg="del">
          <ac:chgData name="Michael Byrne (Student Health &amp; Well Being)" userId="6a5c927f-6fbe-429c-8905-3d4140e77581" providerId="ADAL" clId="{B5786E2C-D08F-45BC-AD2E-15E57B24C892}" dt="2023-01-16T15:53:43.499" v="280" actId="478"/>
          <ac:picMkLst>
            <pc:docMk/>
            <pc:sldMk cId="1242913054" sldId="987"/>
            <ac:picMk id="24" creationId="{06EDA030-5D70-78D9-1ADF-9F8CC20DBA44}"/>
          </ac:picMkLst>
        </pc:picChg>
        <pc:picChg chg="del">
          <ac:chgData name="Michael Byrne (Student Health &amp; Well Being)" userId="6a5c927f-6fbe-429c-8905-3d4140e77581" providerId="ADAL" clId="{B5786E2C-D08F-45BC-AD2E-15E57B24C892}" dt="2023-01-16T15:53:29.861" v="274" actId="478"/>
          <ac:picMkLst>
            <pc:docMk/>
            <pc:sldMk cId="1242913054" sldId="987"/>
            <ac:picMk id="29" creationId="{DD25F0E5-5162-7AC1-CA4B-A6B4874B46AE}"/>
          </ac:picMkLst>
        </pc:picChg>
      </pc:sldChg>
      <pc:sldChg chg="modSp mod ord">
        <pc:chgData name="Michael Byrne (Student Health &amp; Well Being)" userId="6a5c927f-6fbe-429c-8905-3d4140e77581" providerId="ADAL" clId="{B5786E2C-D08F-45BC-AD2E-15E57B24C892}" dt="2023-01-16T16:00:46.157" v="464"/>
        <pc:sldMkLst>
          <pc:docMk/>
          <pc:sldMk cId="3320831063" sldId="989"/>
        </pc:sldMkLst>
        <pc:spChg chg="mod">
          <ac:chgData name="Michael Byrne (Student Health &amp; Well Being)" userId="6a5c927f-6fbe-429c-8905-3d4140e77581" providerId="ADAL" clId="{B5786E2C-D08F-45BC-AD2E-15E57B24C892}" dt="2023-01-16T16:00:46.157" v="464"/>
          <ac:spMkLst>
            <pc:docMk/>
            <pc:sldMk cId="3320831063" sldId="989"/>
            <ac:spMk id="4" creationId="{94D30DCC-A3AA-AFBA-6CF5-D8CECEE67E1E}"/>
          </ac:spMkLst>
        </pc:spChg>
      </pc:sldChg>
      <pc:sldChg chg="addSp delSp modSp mod ord delAnim">
        <pc:chgData name="Michael Byrne (Student Health &amp; Well Being)" userId="6a5c927f-6fbe-429c-8905-3d4140e77581" providerId="ADAL" clId="{B5786E2C-D08F-45BC-AD2E-15E57B24C892}" dt="2023-01-16T16:08:52.457" v="645" actId="14100"/>
        <pc:sldMkLst>
          <pc:docMk/>
          <pc:sldMk cId="164253619" sldId="990"/>
        </pc:sldMkLst>
        <pc:spChg chg="add mod">
          <ac:chgData name="Michael Byrne (Student Health &amp; Well Being)" userId="6a5c927f-6fbe-429c-8905-3d4140e77581" providerId="ADAL" clId="{B5786E2C-D08F-45BC-AD2E-15E57B24C892}" dt="2023-01-16T16:08:52.457" v="645" actId="14100"/>
          <ac:spMkLst>
            <pc:docMk/>
            <pc:sldMk cId="164253619" sldId="990"/>
            <ac:spMk id="6" creationId="{156B2836-2BCC-8E77-A329-E9B8D329013F}"/>
          </ac:spMkLst>
        </pc:spChg>
        <pc:picChg chg="del mod">
          <ac:chgData name="Michael Byrne (Student Health &amp; Well Being)" userId="6a5c927f-6fbe-429c-8905-3d4140e77581" providerId="ADAL" clId="{B5786E2C-D08F-45BC-AD2E-15E57B24C892}" dt="2023-01-16T16:07:31.372" v="638" actId="478"/>
          <ac:picMkLst>
            <pc:docMk/>
            <pc:sldMk cId="164253619" sldId="990"/>
            <ac:picMk id="10" creationId="{CCC07E4E-7345-618B-7F0B-F6B5560BAB78}"/>
          </ac:picMkLst>
        </pc:picChg>
      </pc:sldChg>
      <pc:sldChg chg="modSp mod ord">
        <pc:chgData name="Michael Byrne (Student Health &amp; Well Being)" userId="6a5c927f-6fbe-429c-8905-3d4140e77581" providerId="ADAL" clId="{B5786E2C-D08F-45BC-AD2E-15E57B24C892}" dt="2023-01-16T16:54:52.339" v="1878" actId="1035"/>
        <pc:sldMkLst>
          <pc:docMk/>
          <pc:sldMk cId="2044848810" sldId="992"/>
        </pc:sldMkLst>
        <pc:picChg chg="mod">
          <ac:chgData name="Michael Byrne (Student Health &amp; Well Being)" userId="6a5c927f-6fbe-429c-8905-3d4140e77581" providerId="ADAL" clId="{B5786E2C-D08F-45BC-AD2E-15E57B24C892}" dt="2023-01-16T16:54:52.339" v="1878" actId="1035"/>
          <ac:picMkLst>
            <pc:docMk/>
            <pc:sldMk cId="2044848810" sldId="992"/>
            <ac:picMk id="3" creationId="{F2C60B8F-CD09-9466-97CE-2A884C7CC41D}"/>
          </ac:picMkLst>
        </pc:picChg>
      </pc:sldChg>
      <pc:sldChg chg="del">
        <pc:chgData name="Michael Byrne (Student Health &amp; Well Being)" userId="6a5c927f-6fbe-429c-8905-3d4140e77581" providerId="ADAL" clId="{B5786E2C-D08F-45BC-AD2E-15E57B24C892}" dt="2023-01-16T16:45:19.268" v="1767" actId="47"/>
        <pc:sldMkLst>
          <pc:docMk/>
          <pc:sldMk cId="109343273" sldId="993"/>
        </pc:sldMkLst>
      </pc:sldChg>
      <pc:sldChg chg="del">
        <pc:chgData name="Michael Byrne (Student Health &amp; Well Being)" userId="6a5c927f-6fbe-429c-8905-3d4140e77581" providerId="ADAL" clId="{B5786E2C-D08F-45BC-AD2E-15E57B24C892}" dt="2023-01-16T16:45:17.207" v="1766" actId="47"/>
        <pc:sldMkLst>
          <pc:docMk/>
          <pc:sldMk cId="850551477" sldId="994"/>
        </pc:sldMkLst>
      </pc:sldChg>
      <pc:sldChg chg="del">
        <pc:chgData name="Michael Byrne (Student Health &amp; Well Being)" userId="6a5c927f-6fbe-429c-8905-3d4140e77581" providerId="ADAL" clId="{B5786E2C-D08F-45BC-AD2E-15E57B24C892}" dt="2023-01-16T16:45:12.883" v="1765" actId="47"/>
        <pc:sldMkLst>
          <pc:docMk/>
          <pc:sldMk cId="2692512118" sldId="995"/>
        </pc:sldMkLst>
      </pc:sldChg>
      <pc:sldChg chg="del">
        <pc:chgData name="Michael Byrne (Student Health &amp; Well Being)" userId="6a5c927f-6fbe-429c-8905-3d4140e77581" providerId="ADAL" clId="{B5786E2C-D08F-45BC-AD2E-15E57B24C892}" dt="2023-01-16T15:49:29.522" v="239" actId="47"/>
        <pc:sldMkLst>
          <pc:docMk/>
          <pc:sldMk cId="716623629" sldId="996"/>
        </pc:sldMkLst>
      </pc:sldChg>
      <pc:sldChg chg="del">
        <pc:chgData name="Michael Byrne (Student Health &amp; Well Being)" userId="6a5c927f-6fbe-429c-8905-3d4140e77581" providerId="ADAL" clId="{B5786E2C-D08F-45BC-AD2E-15E57B24C892}" dt="2023-01-16T16:45:21.946" v="1769" actId="47"/>
        <pc:sldMkLst>
          <pc:docMk/>
          <pc:sldMk cId="2416979499" sldId="997"/>
        </pc:sldMkLst>
      </pc:sldChg>
      <pc:sldChg chg="modSp del mod">
        <pc:chgData name="Michael Byrne (Student Health &amp; Well Being)" userId="6a5c927f-6fbe-429c-8905-3d4140e77581" providerId="ADAL" clId="{B5786E2C-D08F-45BC-AD2E-15E57B24C892}" dt="2023-01-16T16:45:31.128" v="1775" actId="47"/>
        <pc:sldMkLst>
          <pc:docMk/>
          <pc:sldMk cId="3987597061" sldId="1000"/>
        </pc:sldMkLst>
        <pc:spChg chg="mod">
          <ac:chgData name="Michael Byrne (Student Health &amp; Well Being)" userId="6a5c927f-6fbe-429c-8905-3d4140e77581" providerId="ADAL" clId="{B5786E2C-D08F-45BC-AD2E-15E57B24C892}" dt="2023-01-16T16:44:59.108" v="1764" actId="20577"/>
          <ac:spMkLst>
            <pc:docMk/>
            <pc:sldMk cId="3987597061" sldId="1000"/>
            <ac:spMk id="6" creationId="{39454396-595A-170C-5E41-3E86E2279339}"/>
          </ac:spMkLst>
        </pc:spChg>
      </pc:sldChg>
      <pc:sldChg chg="del">
        <pc:chgData name="Michael Byrne (Student Health &amp; Well Being)" userId="6a5c927f-6fbe-429c-8905-3d4140e77581" providerId="ADAL" clId="{B5786E2C-D08F-45BC-AD2E-15E57B24C892}" dt="2023-01-16T16:45:30.116" v="1774" actId="47"/>
        <pc:sldMkLst>
          <pc:docMk/>
          <pc:sldMk cId="3696577134" sldId="1001"/>
        </pc:sldMkLst>
      </pc:sldChg>
      <pc:sldChg chg="del">
        <pc:chgData name="Michael Byrne (Student Health &amp; Well Being)" userId="6a5c927f-6fbe-429c-8905-3d4140e77581" providerId="ADAL" clId="{B5786E2C-D08F-45BC-AD2E-15E57B24C892}" dt="2023-01-16T16:45:29.110" v="1773" actId="47"/>
        <pc:sldMkLst>
          <pc:docMk/>
          <pc:sldMk cId="3463680905" sldId="1002"/>
        </pc:sldMkLst>
      </pc:sldChg>
      <pc:sldChg chg="del">
        <pc:chgData name="Michael Byrne (Student Health &amp; Well Being)" userId="6a5c927f-6fbe-429c-8905-3d4140e77581" providerId="ADAL" clId="{B5786E2C-D08F-45BC-AD2E-15E57B24C892}" dt="2023-01-16T16:45:27.618" v="1772" actId="47"/>
        <pc:sldMkLst>
          <pc:docMk/>
          <pc:sldMk cId="2944456333" sldId="1003"/>
        </pc:sldMkLst>
      </pc:sldChg>
      <pc:sldChg chg="del">
        <pc:chgData name="Michael Byrne (Student Health &amp; Well Being)" userId="6a5c927f-6fbe-429c-8905-3d4140e77581" providerId="ADAL" clId="{B5786E2C-D08F-45BC-AD2E-15E57B24C892}" dt="2023-01-16T16:45:26.100" v="1771" actId="47"/>
        <pc:sldMkLst>
          <pc:docMk/>
          <pc:sldMk cId="161252583" sldId="1004"/>
        </pc:sldMkLst>
      </pc:sldChg>
      <pc:sldChg chg="del">
        <pc:chgData name="Michael Byrne (Student Health &amp; Well Being)" userId="6a5c927f-6fbe-429c-8905-3d4140e77581" providerId="ADAL" clId="{B5786E2C-D08F-45BC-AD2E-15E57B24C892}" dt="2023-01-16T16:45:25.112" v="1770" actId="47"/>
        <pc:sldMkLst>
          <pc:docMk/>
          <pc:sldMk cId="2354724556" sldId="1005"/>
        </pc:sldMkLst>
      </pc:sldChg>
      <pc:sldChg chg="ord">
        <pc:chgData name="Michael Byrne (Student Health &amp; Well Being)" userId="6a5c927f-6fbe-429c-8905-3d4140e77581" providerId="ADAL" clId="{B5786E2C-D08F-45BC-AD2E-15E57B24C892}" dt="2023-01-16T15:33:46.634" v="13"/>
        <pc:sldMkLst>
          <pc:docMk/>
          <pc:sldMk cId="3800363532" sldId="1007"/>
        </pc:sldMkLst>
      </pc:sldChg>
      <pc:sldChg chg="ord">
        <pc:chgData name="Michael Byrne (Student Health &amp; Well Being)" userId="6a5c927f-6fbe-429c-8905-3d4140e77581" providerId="ADAL" clId="{B5786E2C-D08F-45BC-AD2E-15E57B24C892}" dt="2023-01-16T15:33:40.414" v="11"/>
        <pc:sldMkLst>
          <pc:docMk/>
          <pc:sldMk cId="2338228748" sldId="1008"/>
        </pc:sldMkLst>
      </pc:sldChg>
      <pc:sldChg chg="ord">
        <pc:chgData name="Michael Byrne (Student Health &amp; Well Being)" userId="6a5c927f-6fbe-429c-8905-3d4140e77581" providerId="ADAL" clId="{B5786E2C-D08F-45BC-AD2E-15E57B24C892}" dt="2023-01-16T15:33:37.435" v="9"/>
        <pc:sldMkLst>
          <pc:docMk/>
          <pc:sldMk cId="2706135592" sldId="1009"/>
        </pc:sldMkLst>
      </pc:sldChg>
      <pc:sldChg chg="del">
        <pc:chgData name="Michael Byrne (Student Health &amp; Well Being)" userId="6a5c927f-6fbe-429c-8905-3d4140e77581" providerId="ADAL" clId="{B5786E2C-D08F-45BC-AD2E-15E57B24C892}" dt="2023-01-16T16:52:52.040" v="1876" actId="47"/>
        <pc:sldMkLst>
          <pc:docMk/>
          <pc:sldMk cId="3482993460" sldId="1012"/>
        </pc:sldMkLst>
      </pc:sldChg>
      <pc:sldChg chg="modSp mod">
        <pc:chgData name="Michael Byrne (Student Health &amp; Well Being)" userId="6a5c927f-6fbe-429c-8905-3d4140e77581" providerId="ADAL" clId="{B5786E2C-D08F-45BC-AD2E-15E57B24C892}" dt="2023-01-16T15:41:43.359" v="232" actId="20577"/>
        <pc:sldMkLst>
          <pc:docMk/>
          <pc:sldMk cId="1864073285" sldId="1013"/>
        </pc:sldMkLst>
        <pc:spChg chg="mod">
          <ac:chgData name="Michael Byrne (Student Health &amp; Well Being)" userId="6a5c927f-6fbe-429c-8905-3d4140e77581" providerId="ADAL" clId="{B5786E2C-D08F-45BC-AD2E-15E57B24C892}" dt="2023-01-16T15:41:43.359" v="232" actId="20577"/>
          <ac:spMkLst>
            <pc:docMk/>
            <pc:sldMk cId="1864073285" sldId="1013"/>
            <ac:spMk id="6" creationId="{39454396-595A-170C-5E41-3E86E2279339}"/>
          </ac:spMkLst>
        </pc:spChg>
      </pc:sldChg>
      <pc:sldChg chg="addSp modSp new mod ord">
        <pc:chgData name="Michael Byrne (Student Health &amp; Well Being)" userId="6a5c927f-6fbe-429c-8905-3d4140e77581" providerId="ADAL" clId="{B5786E2C-D08F-45BC-AD2E-15E57B24C892}" dt="2023-01-16T15:41:51.342" v="234"/>
        <pc:sldMkLst>
          <pc:docMk/>
          <pc:sldMk cId="1795108599" sldId="1014"/>
        </pc:sldMkLst>
        <pc:spChg chg="add mod">
          <ac:chgData name="Michael Byrne (Student Health &amp; Well Being)" userId="6a5c927f-6fbe-429c-8905-3d4140e77581" providerId="ADAL" clId="{B5786E2C-D08F-45BC-AD2E-15E57B24C892}" dt="2023-01-16T15:37:44.915" v="49" actId="255"/>
          <ac:spMkLst>
            <pc:docMk/>
            <pc:sldMk cId="1795108599" sldId="1014"/>
            <ac:spMk id="5" creationId="{65719614-A7D8-396A-9FAA-9859855237F2}"/>
          </ac:spMkLst>
        </pc:spChg>
        <pc:picChg chg="add mod modCrop">
          <ac:chgData name="Michael Byrne (Student Health &amp; Well Being)" userId="6a5c927f-6fbe-429c-8905-3d4140e77581" providerId="ADAL" clId="{B5786E2C-D08F-45BC-AD2E-15E57B24C892}" dt="2023-01-16T15:38:41.096" v="53" actId="732"/>
          <ac:picMkLst>
            <pc:docMk/>
            <pc:sldMk cId="1795108599" sldId="1014"/>
            <ac:picMk id="3" creationId="{8A0FED79-5644-B7ED-1CA1-D6407F8A6FF9}"/>
          </ac:picMkLst>
        </pc:picChg>
      </pc:sldChg>
      <pc:sldChg chg="addSp new mod">
        <pc:chgData name="Michael Byrne (Student Health &amp; Well Being)" userId="6a5c927f-6fbe-429c-8905-3d4140e77581" providerId="ADAL" clId="{B5786E2C-D08F-45BC-AD2E-15E57B24C892}" dt="2023-01-16T15:44:11.483" v="236" actId="22"/>
        <pc:sldMkLst>
          <pc:docMk/>
          <pc:sldMk cId="3090628847" sldId="1015"/>
        </pc:sldMkLst>
        <pc:picChg chg="add">
          <ac:chgData name="Michael Byrne (Student Health &amp; Well Being)" userId="6a5c927f-6fbe-429c-8905-3d4140e77581" providerId="ADAL" clId="{B5786E2C-D08F-45BC-AD2E-15E57B24C892}" dt="2023-01-16T15:44:11.483" v="236" actId="22"/>
          <ac:picMkLst>
            <pc:docMk/>
            <pc:sldMk cId="3090628847" sldId="1015"/>
            <ac:picMk id="3" creationId="{769B6F12-DC55-C236-2BBD-B2B2B5DD6017}"/>
          </ac:picMkLst>
        </pc:picChg>
      </pc:sldChg>
      <pc:sldChg chg="addSp new mod">
        <pc:chgData name="Michael Byrne (Student Health &amp; Well Being)" userId="6a5c927f-6fbe-429c-8905-3d4140e77581" providerId="ADAL" clId="{B5786E2C-D08F-45BC-AD2E-15E57B24C892}" dt="2023-01-16T15:47:09.964" v="238" actId="22"/>
        <pc:sldMkLst>
          <pc:docMk/>
          <pc:sldMk cId="2589988973" sldId="1016"/>
        </pc:sldMkLst>
        <pc:picChg chg="add">
          <ac:chgData name="Michael Byrne (Student Health &amp; Well Being)" userId="6a5c927f-6fbe-429c-8905-3d4140e77581" providerId="ADAL" clId="{B5786E2C-D08F-45BC-AD2E-15E57B24C892}" dt="2023-01-16T15:47:09.964" v="238" actId="22"/>
          <ac:picMkLst>
            <pc:docMk/>
            <pc:sldMk cId="2589988973" sldId="1016"/>
            <ac:picMk id="3" creationId="{2B298C5D-E783-01FA-5265-81F7282254E8}"/>
          </ac:picMkLst>
        </pc:picChg>
      </pc:sldChg>
      <pc:sldChg chg="modSp mod">
        <pc:chgData name="Michael Byrne (Student Health &amp; Well Being)" userId="6a5c927f-6fbe-429c-8905-3d4140e77581" providerId="ADAL" clId="{B5786E2C-D08F-45BC-AD2E-15E57B24C892}" dt="2023-01-16T16:06:00.137" v="604" actId="20577"/>
        <pc:sldMkLst>
          <pc:docMk/>
          <pc:sldMk cId="2918408557" sldId="1017"/>
        </pc:sldMkLst>
        <pc:spChg chg="mod">
          <ac:chgData name="Michael Byrne (Student Health &amp; Well Being)" userId="6a5c927f-6fbe-429c-8905-3d4140e77581" providerId="ADAL" clId="{B5786E2C-D08F-45BC-AD2E-15E57B24C892}" dt="2023-01-16T16:06:00.137" v="604" actId="20577"/>
          <ac:spMkLst>
            <pc:docMk/>
            <pc:sldMk cId="2918408557" sldId="1017"/>
            <ac:spMk id="6" creationId="{39454396-595A-170C-5E41-3E86E2279339}"/>
          </ac:spMkLst>
        </pc:spChg>
      </pc:sldChg>
      <pc:sldChg chg="modSp add mod">
        <pc:chgData name="Michael Byrne (Student Health &amp; Well Being)" userId="6a5c927f-6fbe-429c-8905-3d4140e77581" providerId="ADAL" clId="{B5786E2C-D08F-45BC-AD2E-15E57B24C892}" dt="2023-01-16T17:06:51.437" v="1933" actId="113"/>
        <pc:sldMkLst>
          <pc:docMk/>
          <pc:sldMk cId="3448944613" sldId="1018"/>
        </pc:sldMkLst>
        <pc:spChg chg="mod">
          <ac:chgData name="Michael Byrne (Student Health &amp; Well Being)" userId="6a5c927f-6fbe-429c-8905-3d4140e77581" providerId="ADAL" clId="{B5786E2C-D08F-45BC-AD2E-15E57B24C892}" dt="2023-01-16T17:06:51.437" v="1933" actId="113"/>
          <ac:spMkLst>
            <pc:docMk/>
            <pc:sldMk cId="3448944613" sldId="1018"/>
            <ac:spMk id="6" creationId="{39454396-595A-170C-5E41-3E86E2279339}"/>
          </ac:spMkLst>
        </pc:spChg>
      </pc:sldChg>
      <pc:sldChg chg="addSp delSp modSp new mod">
        <pc:chgData name="Michael Byrne (Student Health &amp; Well Being)" userId="6a5c927f-6fbe-429c-8905-3d4140e77581" providerId="ADAL" clId="{B5786E2C-D08F-45BC-AD2E-15E57B24C892}" dt="2023-01-16T16:50:38.156" v="1864" actId="478"/>
        <pc:sldMkLst>
          <pc:docMk/>
          <pc:sldMk cId="978379117" sldId="1019"/>
        </pc:sldMkLst>
        <pc:spChg chg="add mod">
          <ac:chgData name="Michael Byrne (Student Health &amp; Well Being)" userId="6a5c927f-6fbe-429c-8905-3d4140e77581" providerId="ADAL" clId="{B5786E2C-D08F-45BC-AD2E-15E57B24C892}" dt="2023-01-16T16:19:09.954" v="1017" actId="20577"/>
          <ac:spMkLst>
            <pc:docMk/>
            <pc:sldMk cId="978379117" sldId="1019"/>
            <ac:spMk id="4" creationId="{504A4428-05EC-F494-D027-CD4D6E433C30}"/>
          </ac:spMkLst>
        </pc:spChg>
        <pc:spChg chg="add mod">
          <ac:chgData name="Michael Byrne (Student Health &amp; Well Being)" userId="6a5c927f-6fbe-429c-8905-3d4140e77581" providerId="ADAL" clId="{B5786E2C-D08F-45BC-AD2E-15E57B24C892}" dt="2023-01-16T16:16:42.297" v="985" actId="20577"/>
          <ac:spMkLst>
            <pc:docMk/>
            <pc:sldMk cId="978379117" sldId="1019"/>
            <ac:spMk id="5" creationId="{DE100012-0EB1-600D-10C1-E504C9A564D5}"/>
          </ac:spMkLst>
        </pc:spChg>
        <pc:spChg chg="add del mod">
          <ac:chgData name="Michael Byrne (Student Health &amp; Well Being)" userId="6a5c927f-6fbe-429c-8905-3d4140e77581" providerId="ADAL" clId="{B5786E2C-D08F-45BC-AD2E-15E57B24C892}" dt="2023-01-16T16:50:38.156" v="1864" actId="478"/>
          <ac:spMkLst>
            <pc:docMk/>
            <pc:sldMk cId="978379117" sldId="1019"/>
            <ac:spMk id="6" creationId="{82484794-411C-F66C-7F87-81357A93E86E}"/>
          </ac:spMkLst>
        </pc:spChg>
        <pc:picChg chg="add mod modCrop">
          <ac:chgData name="Michael Byrne (Student Health &amp; Well Being)" userId="6a5c927f-6fbe-429c-8905-3d4140e77581" providerId="ADAL" clId="{B5786E2C-D08F-45BC-AD2E-15E57B24C892}" dt="2023-01-16T16:13:03.603" v="661" actId="1076"/>
          <ac:picMkLst>
            <pc:docMk/>
            <pc:sldMk cId="978379117" sldId="1019"/>
            <ac:picMk id="2" creationId="{8BE394DD-A233-C250-335D-F860E39C1A05}"/>
          </ac:picMkLst>
        </pc:picChg>
      </pc:sldChg>
      <pc:sldChg chg="addSp modSp new mod">
        <pc:chgData name="Michael Byrne (Student Health &amp; Well Being)" userId="6a5c927f-6fbe-429c-8905-3d4140e77581" providerId="ADAL" clId="{B5786E2C-D08F-45BC-AD2E-15E57B24C892}" dt="2023-01-16T16:21:14.125" v="1054" actId="20577"/>
        <pc:sldMkLst>
          <pc:docMk/>
          <pc:sldMk cId="371527767" sldId="1020"/>
        </pc:sldMkLst>
        <pc:spChg chg="add mod">
          <ac:chgData name="Michael Byrne (Student Health &amp; Well Being)" userId="6a5c927f-6fbe-429c-8905-3d4140e77581" providerId="ADAL" clId="{B5786E2C-D08F-45BC-AD2E-15E57B24C892}" dt="2023-01-16T16:19:39.131" v="1023" actId="1076"/>
          <ac:spMkLst>
            <pc:docMk/>
            <pc:sldMk cId="371527767" sldId="1020"/>
            <ac:spMk id="5" creationId="{F411B630-4B9C-7DDA-E9C1-C030F71B4FE0}"/>
          </ac:spMkLst>
        </pc:spChg>
        <pc:spChg chg="add mod">
          <ac:chgData name="Michael Byrne (Student Health &amp; Well Being)" userId="6a5c927f-6fbe-429c-8905-3d4140e77581" providerId="ADAL" clId="{B5786E2C-D08F-45BC-AD2E-15E57B24C892}" dt="2023-01-16T16:21:14.125" v="1054" actId="20577"/>
          <ac:spMkLst>
            <pc:docMk/>
            <pc:sldMk cId="371527767" sldId="1020"/>
            <ac:spMk id="6" creationId="{DC05F40D-C852-138A-032A-9F89B6742120}"/>
          </ac:spMkLst>
        </pc:spChg>
        <pc:picChg chg="add mod">
          <ac:chgData name="Michael Byrne (Student Health &amp; Well Being)" userId="6a5c927f-6fbe-429c-8905-3d4140e77581" providerId="ADAL" clId="{B5786E2C-D08F-45BC-AD2E-15E57B24C892}" dt="2023-01-16T16:18:50.555" v="991" actId="1076"/>
          <ac:picMkLst>
            <pc:docMk/>
            <pc:sldMk cId="371527767" sldId="1020"/>
            <ac:picMk id="3" creationId="{19DD7EF4-0E36-1DAB-A6E3-2DD5187CAEFE}"/>
          </ac:picMkLst>
        </pc:picChg>
      </pc:sldChg>
      <pc:sldChg chg="addSp modSp new mod">
        <pc:chgData name="Michael Byrne (Student Health &amp; Well Being)" userId="6a5c927f-6fbe-429c-8905-3d4140e77581" providerId="ADAL" clId="{B5786E2C-D08F-45BC-AD2E-15E57B24C892}" dt="2023-01-16T16:24:50.083" v="1146" actId="1076"/>
        <pc:sldMkLst>
          <pc:docMk/>
          <pc:sldMk cId="3618798775" sldId="1021"/>
        </pc:sldMkLst>
        <pc:spChg chg="add mod">
          <ac:chgData name="Michael Byrne (Student Health &amp; Well Being)" userId="6a5c927f-6fbe-429c-8905-3d4140e77581" providerId="ADAL" clId="{B5786E2C-D08F-45BC-AD2E-15E57B24C892}" dt="2023-01-16T16:21:57.499" v="1060" actId="1076"/>
          <ac:spMkLst>
            <pc:docMk/>
            <pc:sldMk cId="3618798775" sldId="1021"/>
            <ac:spMk id="5" creationId="{86DEE8BC-CE12-A8BA-9D7F-3828A58BCA87}"/>
          </ac:spMkLst>
        </pc:spChg>
        <pc:spChg chg="add mod">
          <ac:chgData name="Michael Byrne (Student Health &amp; Well Being)" userId="6a5c927f-6fbe-429c-8905-3d4140e77581" providerId="ADAL" clId="{B5786E2C-D08F-45BC-AD2E-15E57B24C892}" dt="2023-01-16T16:24:50.083" v="1146" actId="1076"/>
          <ac:spMkLst>
            <pc:docMk/>
            <pc:sldMk cId="3618798775" sldId="1021"/>
            <ac:spMk id="7" creationId="{47A332EF-8B28-D7C0-B3AA-0198D63331DC}"/>
          </ac:spMkLst>
        </pc:spChg>
        <pc:picChg chg="add mod">
          <ac:chgData name="Michael Byrne (Student Health &amp; Well Being)" userId="6a5c927f-6fbe-429c-8905-3d4140e77581" providerId="ADAL" clId="{B5786E2C-D08F-45BC-AD2E-15E57B24C892}" dt="2023-01-16T16:22:28.085" v="1065" actId="1076"/>
          <ac:picMkLst>
            <pc:docMk/>
            <pc:sldMk cId="3618798775" sldId="1021"/>
            <ac:picMk id="3" creationId="{A035B507-9A09-9243-237B-22FDC5765EC0}"/>
          </ac:picMkLst>
        </pc:picChg>
      </pc:sldChg>
      <pc:sldChg chg="new del">
        <pc:chgData name="Michael Byrne (Student Health &amp; Well Being)" userId="6a5c927f-6fbe-429c-8905-3d4140e77581" providerId="ADAL" clId="{B5786E2C-D08F-45BC-AD2E-15E57B24C892}" dt="2023-01-16T16:26:06.761" v="1153" actId="47"/>
        <pc:sldMkLst>
          <pc:docMk/>
          <pc:sldMk cId="3704151016" sldId="1022"/>
        </pc:sldMkLst>
      </pc:sldChg>
      <pc:sldChg chg="addSp delSp modSp new mod">
        <pc:chgData name="Michael Byrne (Student Health &amp; Well Being)" userId="6a5c927f-6fbe-429c-8905-3d4140e77581" providerId="ADAL" clId="{B5786E2C-D08F-45BC-AD2E-15E57B24C892}" dt="2023-01-16T16:40:07.053" v="1413" actId="20577"/>
        <pc:sldMkLst>
          <pc:docMk/>
          <pc:sldMk cId="3971160096" sldId="1022"/>
        </pc:sldMkLst>
        <pc:spChg chg="add mod">
          <ac:chgData name="Michael Byrne (Student Health &amp; Well Being)" userId="6a5c927f-6fbe-429c-8905-3d4140e77581" providerId="ADAL" clId="{B5786E2C-D08F-45BC-AD2E-15E57B24C892}" dt="2023-01-16T16:29:54.950" v="1192" actId="1076"/>
          <ac:spMkLst>
            <pc:docMk/>
            <pc:sldMk cId="3971160096" sldId="1022"/>
            <ac:spMk id="4" creationId="{3F9B910C-DA95-B60C-C5E3-36A3BE4E02FF}"/>
          </ac:spMkLst>
        </pc:spChg>
        <pc:spChg chg="add del mod">
          <ac:chgData name="Michael Byrne (Student Health &amp; Well Being)" userId="6a5c927f-6fbe-429c-8905-3d4140e77581" providerId="ADAL" clId="{B5786E2C-D08F-45BC-AD2E-15E57B24C892}" dt="2023-01-16T16:30:25.643" v="1198"/>
          <ac:spMkLst>
            <pc:docMk/>
            <pc:sldMk cId="3971160096" sldId="1022"/>
            <ac:spMk id="5" creationId="{444DF37E-17E7-60B4-0EB8-425102A68AAA}"/>
          </ac:spMkLst>
        </pc:spChg>
        <pc:spChg chg="add mod">
          <ac:chgData name="Michael Byrne (Student Health &amp; Well Being)" userId="6a5c927f-6fbe-429c-8905-3d4140e77581" providerId="ADAL" clId="{B5786E2C-D08F-45BC-AD2E-15E57B24C892}" dt="2023-01-16T16:40:07.053" v="1413" actId="20577"/>
          <ac:spMkLst>
            <pc:docMk/>
            <pc:sldMk cId="3971160096" sldId="1022"/>
            <ac:spMk id="7" creationId="{2EA0C542-D444-5A10-86B1-E5A57A45FCCF}"/>
          </ac:spMkLst>
        </pc:spChg>
        <pc:picChg chg="add mod">
          <ac:chgData name="Michael Byrne (Student Health &amp; Well Being)" userId="6a5c927f-6fbe-429c-8905-3d4140e77581" providerId="ADAL" clId="{B5786E2C-D08F-45BC-AD2E-15E57B24C892}" dt="2023-01-16T16:30:40.594" v="1200" actId="1076"/>
          <ac:picMkLst>
            <pc:docMk/>
            <pc:sldMk cId="3971160096" sldId="1022"/>
            <ac:picMk id="3" creationId="{88A7DCD1-2071-5918-811A-7445BEE8430D}"/>
          </ac:picMkLst>
        </pc:picChg>
      </pc:sldChg>
      <pc:sldChg chg="modSp add mod ord setBg">
        <pc:chgData name="Michael Byrne (Student Health &amp; Well Being)" userId="6a5c927f-6fbe-429c-8905-3d4140e77581" providerId="ADAL" clId="{B5786E2C-D08F-45BC-AD2E-15E57B24C892}" dt="2023-01-16T17:07:39.835" v="1936"/>
        <pc:sldMkLst>
          <pc:docMk/>
          <pc:sldMk cId="971930100" sldId="1023"/>
        </pc:sldMkLst>
        <pc:spChg chg="mod">
          <ac:chgData name="Michael Byrne (Student Health &amp; Well Being)" userId="6a5c927f-6fbe-429c-8905-3d4140e77581" providerId="ADAL" clId="{B5786E2C-D08F-45BC-AD2E-15E57B24C892}" dt="2023-01-16T17:03:04.267" v="1923" actId="122"/>
          <ac:spMkLst>
            <pc:docMk/>
            <pc:sldMk cId="971930100" sldId="1023"/>
            <ac:spMk id="10" creationId="{0A132A2C-D0CB-C36B-F50C-8CE5A6997B85}"/>
          </ac:spMkLst>
        </pc:spChg>
      </pc:sldChg>
    </pc:docChg>
  </pc:docChgLst>
  <pc:docChgLst>
    <pc:chgData name="Michael Byrne (Student Health &amp; Well Being)" userId="S::m.byrne@ucc.ie::6a5c927f-6fbe-429c-8905-3d4140e77581" providerId="AD" clId="Web-{2AF9F8D1-99C8-584F-ED75-01C3004591C6}"/>
    <pc:docChg chg="modSld">
      <pc:chgData name="Michael Byrne (Student Health &amp; Well Being)" userId="S::m.byrne@ucc.ie::6a5c927f-6fbe-429c-8905-3d4140e77581" providerId="AD" clId="Web-{2AF9F8D1-99C8-584F-ED75-01C3004591C6}" dt="2023-01-16T10:57:07.988" v="61" actId="20577"/>
      <pc:docMkLst>
        <pc:docMk/>
      </pc:docMkLst>
      <pc:sldChg chg="addSp modSp">
        <pc:chgData name="Michael Byrne (Student Health &amp; Well Being)" userId="S::m.byrne@ucc.ie::6a5c927f-6fbe-429c-8905-3d4140e77581" providerId="AD" clId="Web-{2AF9F8D1-99C8-584F-ED75-01C3004591C6}" dt="2023-01-16T10:54:16.393" v="52" actId="1076"/>
        <pc:sldMkLst>
          <pc:docMk/>
          <pc:sldMk cId="3504467412" sldId="984"/>
        </pc:sldMkLst>
        <pc:spChg chg="add mod">
          <ac:chgData name="Michael Byrne (Student Health &amp; Well Being)" userId="S::m.byrne@ucc.ie::6a5c927f-6fbe-429c-8905-3d4140e77581" providerId="AD" clId="Web-{2AF9F8D1-99C8-584F-ED75-01C3004591C6}" dt="2023-01-16T10:53:02.751" v="51" actId="1076"/>
          <ac:spMkLst>
            <pc:docMk/>
            <pc:sldMk cId="3504467412" sldId="984"/>
            <ac:spMk id="3" creationId="{BDD92BFD-2843-4358-B8D9-92ED93536844}"/>
          </ac:spMkLst>
        </pc:spChg>
        <pc:spChg chg="mod">
          <ac:chgData name="Michael Byrne (Student Health &amp; Well Being)" userId="S::m.byrne@ucc.ie::6a5c927f-6fbe-429c-8905-3d4140e77581" providerId="AD" clId="Web-{2AF9F8D1-99C8-584F-ED75-01C3004591C6}" dt="2023-01-16T10:51:27.735" v="42" actId="14100"/>
          <ac:spMkLst>
            <pc:docMk/>
            <pc:sldMk cId="3504467412" sldId="984"/>
            <ac:spMk id="4" creationId="{94D30DCC-A3AA-AFBA-6CF5-D8CECEE67E1E}"/>
          </ac:spMkLst>
        </pc:spChg>
        <pc:spChg chg="mod">
          <ac:chgData name="Michael Byrne (Student Health &amp; Well Being)" userId="S::m.byrne@ucc.ie::6a5c927f-6fbe-429c-8905-3d4140e77581" providerId="AD" clId="Web-{2AF9F8D1-99C8-584F-ED75-01C3004591C6}" dt="2023-01-16T10:52:53.173" v="50" actId="20577"/>
          <ac:spMkLst>
            <pc:docMk/>
            <pc:sldMk cId="3504467412" sldId="984"/>
            <ac:spMk id="6" creationId="{ACAF8F44-78F1-1B26-E130-3FD50438FF89}"/>
          </ac:spMkLst>
        </pc:spChg>
        <pc:picChg chg="mod">
          <ac:chgData name="Michael Byrne (Student Health &amp; Well Being)" userId="S::m.byrne@ucc.ie::6a5c927f-6fbe-429c-8905-3d4140e77581" providerId="AD" clId="Web-{2AF9F8D1-99C8-584F-ED75-01C3004591C6}" dt="2023-01-16T10:54:16.393" v="52" actId="1076"/>
          <ac:picMkLst>
            <pc:docMk/>
            <pc:sldMk cId="3504467412" sldId="984"/>
            <ac:picMk id="44" creationId="{2980C666-D0E5-4C9B-A7AA-E21E531976FE}"/>
          </ac:picMkLst>
        </pc:picChg>
      </pc:sldChg>
      <pc:sldChg chg="modSp">
        <pc:chgData name="Michael Byrne (Student Health &amp; Well Being)" userId="S::m.byrne@ucc.ie::6a5c927f-6fbe-429c-8905-3d4140e77581" providerId="AD" clId="Web-{2AF9F8D1-99C8-584F-ED75-01C3004591C6}" dt="2023-01-16T10:48:57.452" v="27" actId="20577"/>
        <pc:sldMkLst>
          <pc:docMk/>
          <pc:sldMk cId="3816340989" sldId="998"/>
        </pc:sldMkLst>
        <pc:spChg chg="mod">
          <ac:chgData name="Michael Byrne (Student Health &amp; Well Being)" userId="S::m.byrne@ucc.ie::6a5c927f-6fbe-429c-8905-3d4140e77581" providerId="AD" clId="Web-{2AF9F8D1-99C8-584F-ED75-01C3004591C6}" dt="2023-01-16T10:45:55.638" v="0" actId="20577"/>
          <ac:spMkLst>
            <pc:docMk/>
            <pc:sldMk cId="3816340989" sldId="998"/>
            <ac:spMk id="4" creationId="{94D30DCC-A3AA-AFBA-6CF5-D8CECEE67E1E}"/>
          </ac:spMkLst>
        </pc:spChg>
        <pc:spChg chg="mod">
          <ac:chgData name="Michael Byrne (Student Health &amp; Well Being)" userId="S::m.byrne@ucc.ie::6a5c927f-6fbe-429c-8905-3d4140e77581" providerId="AD" clId="Web-{2AF9F8D1-99C8-584F-ED75-01C3004591C6}" dt="2023-01-16T10:48:57.452" v="27" actId="20577"/>
          <ac:spMkLst>
            <pc:docMk/>
            <pc:sldMk cId="3816340989" sldId="998"/>
            <ac:spMk id="6" creationId="{39454396-595A-170C-5E41-3E86E2279339}"/>
          </ac:spMkLst>
        </pc:spChg>
      </pc:sldChg>
      <pc:sldChg chg="modSp">
        <pc:chgData name="Michael Byrne (Student Health &amp; Well Being)" userId="S::m.byrne@ucc.ie::6a5c927f-6fbe-429c-8905-3d4140e77581" providerId="AD" clId="Web-{2AF9F8D1-99C8-584F-ED75-01C3004591C6}" dt="2023-01-16T10:50:37.609" v="38" actId="20577"/>
        <pc:sldMkLst>
          <pc:docMk/>
          <pc:sldMk cId="2580659440" sldId="999"/>
        </pc:sldMkLst>
        <pc:spChg chg="mod">
          <ac:chgData name="Michael Byrne (Student Health &amp; Well Being)" userId="S::m.byrne@ucc.ie::6a5c927f-6fbe-429c-8905-3d4140e77581" providerId="AD" clId="Web-{2AF9F8D1-99C8-584F-ED75-01C3004591C6}" dt="2023-01-16T10:49:56.859" v="34" actId="20577"/>
          <ac:spMkLst>
            <pc:docMk/>
            <pc:sldMk cId="2580659440" sldId="999"/>
            <ac:spMk id="4" creationId="{94D30DCC-A3AA-AFBA-6CF5-D8CECEE67E1E}"/>
          </ac:spMkLst>
        </pc:spChg>
        <pc:spChg chg="mod">
          <ac:chgData name="Michael Byrne (Student Health &amp; Well Being)" userId="S::m.byrne@ucc.ie::6a5c927f-6fbe-429c-8905-3d4140e77581" providerId="AD" clId="Web-{2AF9F8D1-99C8-584F-ED75-01C3004591C6}" dt="2023-01-16T10:50:37.609" v="38" actId="20577"/>
          <ac:spMkLst>
            <pc:docMk/>
            <pc:sldMk cId="2580659440" sldId="999"/>
            <ac:spMk id="6" creationId="{39454396-595A-170C-5E41-3E86E2279339}"/>
          </ac:spMkLst>
        </pc:spChg>
      </pc:sldChg>
      <pc:sldChg chg="modSp">
        <pc:chgData name="Michael Byrne (Student Health &amp; Well Being)" userId="S::m.byrne@ucc.ie::6a5c927f-6fbe-429c-8905-3d4140e77581" providerId="AD" clId="Web-{2AF9F8D1-99C8-584F-ED75-01C3004591C6}" dt="2023-01-16T10:57:07.988" v="61" actId="20577"/>
        <pc:sldMkLst>
          <pc:docMk/>
          <pc:sldMk cId="3987597061" sldId="1000"/>
        </pc:sldMkLst>
        <pc:spChg chg="mod">
          <ac:chgData name="Michael Byrne (Student Health &amp; Well Being)" userId="S::m.byrne@ucc.ie::6a5c927f-6fbe-429c-8905-3d4140e77581" providerId="AD" clId="Web-{2AF9F8D1-99C8-584F-ED75-01C3004591C6}" dt="2023-01-16T10:57:07.988" v="61" actId="20577"/>
          <ac:spMkLst>
            <pc:docMk/>
            <pc:sldMk cId="3987597061" sldId="1000"/>
            <ac:spMk id="4" creationId="{94D30DCC-A3AA-AFBA-6CF5-D8CECEE67E1E}"/>
          </ac:spMkLst>
        </pc:spChg>
      </pc:sldChg>
      <pc:sldChg chg="modSp">
        <pc:chgData name="Michael Byrne (Student Health &amp; Well Being)" userId="S::m.byrne@ucc.ie::6a5c927f-6fbe-429c-8905-3d4140e77581" providerId="AD" clId="Web-{2AF9F8D1-99C8-584F-ED75-01C3004591C6}" dt="2023-01-16T10:55:52.550" v="57" actId="14100"/>
        <pc:sldMkLst>
          <pc:docMk/>
          <pc:sldMk cId="3232350185" sldId="1006"/>
        </pc:sldMkLst>
        <pc:spChg chg="mod">
          <ac:chgData name="Michael Byrne (Student Health &amp; Well Being)" userId="S::m.byrne@ucc.ie::6a5c927f-6fbe-429c-8905-3d4140e77581" providerId="AD" clId="Web-{2AF9F8D1-99C8-584F-ED75-01C3004591C6}" dt="2023-01-16T10:55:52.550" v="57" actId="14100"/>
          <ac:spMkLst>
            <pc:docMk/>
            <pc:sldMk cId="3232350185" sldId="1006"/>
            <ac:spMk id="4" creationId="{94D30DCC-A3AA-AFBA-6CF5-D8CECEE67E1E}"/>
          </ac:spMkLst>
        </pc:spChg>
      </pc:sldChg>
      <pc:sldChg chg="modSp">
        <pc:chgData name="Michael Byrne (Student Health &amp; Well Being)" userId="S::m.byrne@ucc.ie::6a5c927f-6fbe-429c-8905-3d4140e77581" providerId="AD" clId="Web-{2AF9F8D1-99C8-584F-ED75-01C3004591C6}" dt="2023-01-16T10:56:32.347" v="58" actId="20577"/>
        <pc:sldMkLst>
          <pc:docMk/>
          <pc:sldMk cId="1864073285" sldId="1013"/>
        </pc:sldMkLst>
        <pc:spChg chg="mod">
          <ac:chgData name="Michael Byrne (Student Health &amp; Well Being)" userId="S::m.byrne@ucc.ie::6a5c927f-6fbe-429c-8905-3d4140e77581" providerId="AD" clId="Web-{2AF9F8D1-99C8-584F-ED75-01C3004591C6}" dt="2023-01-16T10:56:32.347" v="58" actId="20577"/>
          <ac:spMkLst>
            <pc:docMk/>
            <pc:sldMk cId="1864073285" sldId="1013"/>
            <ac:spMk id="4" creationId="{94D30DCC-A3AA-AFBA-6CF5-D8CECEE67E1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44EF6-9E34-7543-83E9-0C34999CA831}" type="datetimeFigureOut">
              <a:rPr lang="en-IE" smtClean="0"/>
              <a:t>16/01/2023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C5099-747A-7247-80A1-060B5B30BAF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28330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919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570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80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47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070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649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127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49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684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C5099-747A-7247-80A1-060B5B30BAFB}" type="slidenum">
              <a:rPr lang="en-IE" smtClean="0"/>
              <a:t>35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3452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861793-FCAD-478F-9937-EF4EDBE07E88}" type="slidenum">
              <a:rPr lang="en-GB">
                <a:solidFill>
                  <a:prstClr val="black"/>
                </a:solidFill>
              </a:rPr>
              <a:pPr eaLnBrk="1" hangingPunct="1"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8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078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398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386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304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041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80B37-AC38-B14A-9105-DCFCA5BC017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3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022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573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93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F7DD-3377-5E88-9760-6E392D371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C539D-7192-96CE-AAA8-12695FADE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67666-7E59-FBA4-A1A9-2C73AFE49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EDFF-629E-48D2-9DD0-7E676AA9E355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D8158-5501-20B0-ACDD-234A0221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BD6AA-A4EB-8E07-CAE4-4D693EA19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8A1A-0D6F-4150-9831-C21F8FC4F6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91384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D92CC-E06E-CD93-1F23-6C8BDB7A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BA1BB-D2D2-D1C0-BF95-1CC903486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AE4BB-B831-BCC3-6C4C-3E3800BF2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EDFF-629E-48D2-9DD0-7E676AA9E355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29AD2-0909-0A4F-983F-CA4CF261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200FC-BD52-B38A-1CEB-8A46CD73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8A1A-0D6F-4150-9831-C21F8FC4F6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76108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CBADF-F81D-57F5-7C1B-B7A865AC2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7E93F-AC3F-0B0A-99D6-A3EE8B564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01F6A-D1B5-0C1C-B020-8BF567C1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EDFF-629E-48D2-9DD0-7E676AA9E355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F7F78-B288-E8A5-FA6E-90D4F273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C1716-11A9-9FA2-ACE1-B2CF9C4E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8A1A-0D6F-4150-9831-C21F8FC4F6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2782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0EFB-4C81-BEC2-E115-C145EC62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CBCA7-63BA-2156-48B7-E4ECE3FEC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D8763-0704-915F-7B13-A32A59613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5F886-7728-4D32-928E-CD4486FF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EDFF-629E-48D2-9DD0-7E676AA9E355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8B6FC-3FE7-A7E0-BA41-6A694926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02603-9B9A-5E0A-46BB-80AF3CF60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8A1A-0D6F-4150-9831-C21F8FC4F6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41114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87097-3F12-D35E-5C0C-0A0160FC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01C7E-FE22-6556-B798-40B516720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37675-D922-394A-3DBD-4D8CF96F0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06B66-22B2-7DD4-835C-49449C793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E09B30-93F5-3726-06C1-B6087C0C3D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AE357F-75F5-CB72-E199-878251296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EDFF-629E-48D2-9DD0-7E676AA9E355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6400CD-9224-7B02-5AA5-9BBFC4B75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10F738-09B6-3459-A8D8-47B6DA91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8A1A-0D6F-4150-9831-C21F8FC4F6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54098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EA2C-151A-BCD5-672C-E95E6CD8F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75633-6621-D952-6784-821CCDFC3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EDFF-629E-48D2-9DD0-7E676AA9E355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05456-B7CE-A034-3731-D4159E4A3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439C9-8AB9-1CB0-C2DE-B4FAB5115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8A1A-0D6F-4150-9831-C21F8FC4F6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3862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2E1FFB-A77F-E924-1F55-51412EB69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EDFF-629E-48D2-9DD0-7E676AA9E355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F54BF1-F47C-A4D9-26E0-E858E899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7C26A-2207-2AE3-1FAB-3509D9C59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8A1A-0D6F-4150-9831-C21F8FC4F6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4754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92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F02D1-6455-A91D-9FCC-70B8C5F9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0A94F-1306-2728-DF67-3F239630F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D18DF-17FC-BF93-4C9E-F4D49FAC6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8EC99-0FB1-AACB-6C97-DBC3F1043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EDFF-629E-48D2-9DD0-7E676AA9E355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234F-3856-1EC0-A7BF-B242466DB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97028-584A-0AF5-9E85-006A8ED61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8A1A-0D6F-4150-9831-C21F8FC4F6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1420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D56D-3B5D-F060-7095-2C29EF0DA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A1C4D2-BE2C-9EF2-50FB-2294D2B6C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54F8D-6E7D-4F99-A455-C89D8C9B7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051D4-4E53-ABAA-79F9-8D91B1F6E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EDFF-629E-48D2-9DD0-7E676AA9E355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9CAEB-1BE5-43FF-2734-FC53623FD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157398-D018-5A78-9E19-058412A0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8A1A-0D6F-4150-9831-C21F8FC4F6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98313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85F5D-317E-BADD-A60E-7D2653199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CA8D6-5903-DA6E-AF08-2F4BB63A7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51347-FEA5-16B3-2752-226E75391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EDFF-629E-48D2-9DD0-7E676AA9E355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0849A-5852-20B9-A395-1CA11E50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9CB0F-E68D-B585-B944-F888F19B4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8A1A-0D6F-4150-9831-C21F8FC4F6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9297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5EA50E-BFAE-2777-B3E3-08C9C6355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037D6A-952E-6602-6DFB-0DAAF0E17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4B087-7B94-C312-709E-FC5C1A84D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EDFF-629E-48D2-9DD0-7E676AA9E355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9339B-E9B6-2777-3D67-8A65348B6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E1A11-3CAE-AFD5-5666-691B8BA00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8A1A-0D6F-4150-9831-C21F8FC4F6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7882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A05D-F290-874F-89F1-CF73442516B1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022F-EECE-F14E-B858-E1CDDFA094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49577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A05D-F290-874F-89F1-CF73442516B1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022F-EECE-F14E-B858-E1CDDFA094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0354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A05D-F290-874F-89F1-CF73442516B1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022F-EECE-F14E-B858-E1CDDFA094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97136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A05D-F290-874F-89F1-CF73442516B1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022F-EECE-F14E-B858-E1CDDFA094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21749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A05D-F290-874F-89F1-CF73442516B1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022F-EECE-F14E-B858-E1CDDFA094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6969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A05D-F290-874F-89F1-CF73442516B1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022F-EECE-F14E-B858-E1CDDFA094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151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49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A05D-F290-874F-89F1-CF73442516B1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022F-EECE-F14E-B858-E1CDDFA094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641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A05D-F290-874F-89F1-CF73442516B1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022F-EECE-F14E-B858-E1CDDFA094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08061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A05D-F290-874F-89F1-CF73442516B1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022F-EECE-F14E-B858-E1CDDFA094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4967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A05D-F290-874F-89F1-CF73442516B1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022F-EECE-F14E-B858-E1CDDFA094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9666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A05D-F290-874F-89F1-CF73442516B1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022F-EECE-F14E-B858-E1CDDFA094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8185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77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49" y="5919524"/>
            <a:ext cx="10985502" cy="31849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98433"/>
            <a:ext cx="10985500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3874" y="6540500"/>
            <a:ext cx="184252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107826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80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111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1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35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926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8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9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926359-E7D7-7127-8693-0A86A790C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C4A1A-5D1A-938C-46EC-1C807F602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18900-14E2-BF72-6537-DCEB09092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EDFF-629E-48D2-9DD0-7E676AA9E355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90DC9-C4F2-F198-0F5E-21761CB9D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A285D-389F-FCA8-327A-CDB221697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38A1A-0D6F-4150-9831-C21F8FC4F6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3395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DA05D-F290-874F-89F1-CF73442516B1}" type="datetimeFigureOut">
              <a:rPr lang="en-IE" smtClean="0"/>
              <a:t>16/01/2023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C022F-EECE-F14E-B858-E1CDDFA094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5444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jpe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jpeg"/><Relationship Id="rId9" Type="http://schemas.openxmlformats.org/officeDocument/2006/relationships/image" Target="../media/image21.png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jpe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jpe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jpeg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jpeg"/><Relationship Id="rId9" Type="http://schemas.openxmlformats.org/officeDocument/2006/relationships/image" Target="../media/image21.png"/><Relationship Id="rId1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1.jpeg"/><Relationship Id="rId5" Type="http://schemas.openxmlformats.org/officeDocument/2006/relationships/image" Target="../media/image39.jpeg"/><Relationship Id="rId15" Type="http://schemas.openxmlformats.org/officeDocument/2006/relationships/image" Target="../media/image4.jpe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23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-30479" y="-510886"/>
            <a:ext cx="12252958" cy="6857999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-54745" y="5137359"/>
            <a:ext cx="12274880" cy="1720736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>
              <a:defRPr/>
            </a:pPr>
            <a:r>
              <a:rPr lang="en-IE" sz="2200" dirty="0">
                <a:solidFill>
                  <a:schemeClr val="accent1"/>
                </a:solidFill>
                <a:latin typeface="Calibri" panose="020F0502020204030204"/>
                <a:ea typeface="Calibri"/>
                <a:cs typeface="Calibri"/>
              </a:rPr>
              <a:t>COVID-19 Advisory Group 17th January 2022                    </a:t>
            </a:r>
            <a:endParaRPr lang="en-US" sz="2200">
              <a:solidFill>
                <a:schemeClr val="accent1"/>
              </a:solidFill>
              <a:ea typeface="Calibri"/>
              <a:cs typeface="Calibri"/>
            </a:endParaRPr>
          </a:p>
          <a:p>
            <a:pPr algn="r">
              <a:defRPr/>
            </a:pPr>
            <a:endParaRPr lang="en-IE" sz="2200" dirty="0">
              <a:solidFill>
                <a:schemeClr val="accent1"/>
              </a:solidFill>
              <a:latin typeface="Calibri" panose="020F0502020204030204"/>
              <a:ea typeface="Calibri"/>
              <a:cs typeface="Calibri"/>
            </a:endParaRPr>
          </a:p>
          <a:p>
            <a:pPr algn="r">
              <a:defRPr/>
            </a:pPr>
            <a:r>
              <a:rPr lang="en-IE" sz="2200" dirty="0">
                <a:solidFill>
                  <a:schemeClr val="accent1"/>
                </a:solidFill>
                <a:latin typeface="Calibri" panose="020F0502020204030204"/>
                <a:ea typeface="Calibri"/>
                <a:cs typeface="Calibri"/>
              </a:rPr>
              <a:t>Dr Michael Byrne                  </a:t>
            </a:r>
            <a:endParaRPr lang="en-IE" sz="2200" dirty="0">
              <a:solidFill>
                <a:schemeClr val="accent1"/>
              </a:solidFill>
              <a:ea typeface="Calibri"/>
              <a:cs typeface="Calibri"/>
            </a:endParaRPr>
          </a:p>
          <a:p>
            <a:pPr algn="r">
              <a:defRPr/>
            </a:pPr>
            <a:r>
              <a:rPr lang="en-IE" sz="2200" dirty="0" err="1">
                <a:solidFill>
                  <a:schemeClr val="accent1"/>
                </a:solidFill>
                <a:latin typeface="Calibri" panose="020F0502020204030204"/>
                <a:ea typeface="Calibri"/>
                <a:cs typeface="Calibri"/>
              </a:rPr>
              <a:t>Dr.</a:t>
            </a:r>
            <a:r>
              <a:rPr lang="en-IE" sz="2200" dirty="0">
                <a:solidFill>
                  <a:schemeClr val="accent1"/>
                </a:solidFill>
                <a:latin typeface="Calibri" panose="020F0502020204030204"/>
                <a:ea typeface="Calibri"/>
                <a:cs typeface="Calibri"/>
              </a:rPr>
              <a:t> John </a:t>
            </a:r>
            <a:r>
              <a:rPr lang="en-IE" sz="2200" dirty="0" err="1">
                <a:solidFill>
                  <a:schemeClr val="accent1"/>
                </a:solidFill>
                <a:latin typeface="Calibri" panose="020F0502020204030204"/>
                <a:ea typeface="Calibri"/>
                <a:cs typeface="Calibri"/>
              </a:rPr>
              <a:t>MacSharry</a:t>
            </a:r>
            <a:r>
              <a:rPr lang="en-IE" sz="2200" dirty="0">
                <a:solidFill>
                  <a:schemeClr val="accent1"/>
                </a:solidFill>
                <a:latin typeface="Calibri" panose="020F0502020204030204"/>
                <a:ea typeface="Calibri"/>
                <a:cs typeface="Calibri"/>
              </a:rPr>
              <a:t>    </a:t>
            </a:r>
            <a:r>
              <a:rPr lang="en-IE" sz="2000" dirty="0">
                <a:latin typeface="Calibri" panose="020F0502020204030204"/>
                <a:ea typeface="Calibri"/>
                <a:cs typeface="Calibri"/>
              </a:rPr>
              <a:t> </a:t>
            </a:r>
            <a:r>
              <a:rPr lang="en-IE" dirty="0">
                <a:latin typeface="Calibri" panose="020F0502020204030204"/>
                <a:ea typeface="Calibri"/>
                <a:cs typeface="Calibri"/>
              </a:rPr>
              <a:t>               </a:t>
            </a:r>
            <a:endParaRPr lang="en-IE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88423" y="222274"/>
            <a:ext cx="7366395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0" name="Rechteck 6">
            <a:extLst>
              <a:ext uri="{FF2B5EF4-FFF2-40B4-BE49-F238E27FC236}">
                <a16:creationId xmlns:a16="http://schemas.microsoft.com/office/drawing/2014/main" id="{0A132A2C-D0CB-C36B-F50C-8CE5A6997B85}"/>
              </a:ext>
            </a:extLst>
          </p:cNvPr>
          <p:cNvSpPr/>
          <p:nvPr/>
        </p:nvSpPr>
        <p:spPr>
          <a:xfrm>
            <a:off x="831566" y="2143168"/>
            <a:ext cx="10735861" cy="2382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3200" b="1" dirty="0">
                <a:solidFill>
                  <a:schemeClr val="accent1"/>
                </a:solidFill>
                <a:latin typeface="Calibri" panose="020F0502020204030204"/>
                <a:cs typeface="Calibri Light"/>
              </a:rPr>
              <a:t>Using New Technologies in Testing for Respiratory Viruses</a:t>
            </a:r>
            <a:endParaRPr lang="en-GB" sz="3200" b="1" dirty="0">
              <a:solidFill>
                <a:schemeClr val="accent1"/>
              </a:solidFill>
              <a:latin typeface="Calibri" panose="020F0502020204030204"/>
              <a:ea typeface="Calibri"/>
              <a:cs typeface="Calibri Light" panose="020F0302020204030204" pitchFamily="34" charset="0"/>
            </a:endParaRPr>
          </a:p>
          <a:p>
            <a:pPr algn="r">
              <a:lnSpc>
                <a:spcPct val="90000"/>
              </a:lnSpc>
              <a:defRPr/>
            </a:pPr>
            <a:r>
              <a:rPr lang="en-GB" sz="3200" b="1" dirty="0">
                <a:solidFill>
                  <a:schemeClr val="accent1"/>
                </a:solidFill>
                <a:latin typeface="Calibri" panose="020F0502020204030204"/>
                <a:ea typeface="Calibri"/>
                <a:cs typeface="Calibri Light"/>
              </a:rPr>
              <a:t>The UCC approach      </a:t>
            </a:r>
            <a:endParaRPr lang="en-GB" sz="3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Calibri"/>
              <a:cs typeface="Calibri Light" panose="020F030202020403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en-GB" sz="3200" b="1" dirty="0">
              <a:solidFill>
                <a:schemeClr val="accent1"/>
              </a:solidFill>
              <a:latin typeface="Calibri" panose="020F0502020204030204"/>
              <a:ea typeface="Calibri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en-IE" sz="2800" b="1" dirty="0">
              <a:solidFill>
                <a:schemeClr val="accent1"/>
              </a:solidFill>
              <a:latin typeface="Calibri" panose="020F0502020204030204"/>
              <a:ea typeface="Calibri"/>
              <a:cs typeface="Calibri Light" panose="020F0302020204030204" pitchFamily="34" charset="0"/>
            </a:endParaRPr>
          </a:p>
          <a:p>
            <a:pPr algn="r">
              <a:lnSpc>
                <a:spcPct val="90000"/>
              </a:lnSpc>
              <a:defRPr/>
            </a:pPr>
            <a:r>
              <a:rPr lang="en-IE" sz="2400" b="1" dirty="0">
                <a:solidFill>
                  <a:schemeClr val="accent1"/>
                </a:solidFill>
                <a:latin typeface="Calibri" panose="020F0502020204030204"/>
                <a:ea typeface="Calibri"/>
                <a:cs typeface="Calibri Light"/>
              </a:rPr>
              <a:t>Mobile Apps       </a:t>
            </a:r>
          </a:p>
          <a:p>
            <a:pPr algn="r">
              <a:lnSpc>
                <a:spcPct val="90000"/>
              </a:lnSpc>
              <a:defRPr/>
            </a:pPr>
            <a:r>
              <a:rPr lang="en-IE" sz="2400" b="1" dirty="0">
                <a:solidFill>
                  <a:schemeClr val="accent1"/>
                </a:solidFill>
                <a:latin typeface="Calibri" panose="020F0502020204030204"/>
                <a:ea typeface="Calibri"/>
                <a:cs typeface="Calibri Light"/>
              </a:rPr>
              <a:t>Point of Care Testing      </a:t>
            </a: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99957030-8643-6BCE-ADB4-F23BB4BC9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3" y="5328154"/>
            <a:ext cx="2776375" cy="128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8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28B4-79AF-4B35-A0AA-D5BA2491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542" y="365125"/>
            <a:ext cx="6641690" cy="1325563"/>
          </a:xfrm>
          <a:ln w="508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GB" dirty="0"/>
              <a:t>Infectious Risk Confirmed Yes Page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D0CE1-44FE-4B47-BCCE-C4C2E12A2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465" y="4974407"/>
            <a:ext cx="5552767" cy="1618124"/>
          </a:xfr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anchor="ctr" anchorCtr="0">
            <a:noAutofit/>
          </a:bodyPr>
          <a:lstStyle/>
          <a:p>
            <a:pPr marL="0" indent="0">
              <a:buNone/>
            </a:pPr>
            <a:r>
              <a:rPr lang="en-GB" sz="1800" dirty="0"/>
              <a:t>The student is also instructed to contact their relevant School contact and to follow absence procedures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The student clicks the X at the top right of the App and moves to the next page:</a:t>
            </a:r>
            <a:endParaRPr lang="en-IE" sz="1800" dirty="0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31A76EF3-A0A3-4DDF-BB10-0F1ABD14FAC7}"/>
              </a:ext>
            </a:extLst>
          </p:cNvPr>
          <p:cNvSpPr/>
          <p:nvPr/>
        </p:nvSpPr>
        <p:spPr>
          <a:xfrm rot="10800000" flipH="1" flipV="1">
            <a:off x="5131486" y="5431394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550790-B2D8-4DED-B434-5BAEA8970E2E}"/>
              </a:ext>
            </a:extLst>
          </p:cNvPr>
          <p:cNvSpPr txBox="1">
            <a:spLocks/>
          </p:cNvSpPr>
          <p:nvPr/>
        </p:nvSpPr>
        <p:spPr>
          <a:xfrm>
            <a:off x="6039465" y="2492780"/>
            <a:ext cx="5552767" cy="1983709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student is instructed that they must not leave home or attend placement, as they may pose an infectious risk.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student is advised that they will be contacted by UCC Student Health and if not contacted by 12 noon instructs them to take responsibly to ring Student Health number.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CE753EA-5FA1-41F5-A1F9-03435E43EC6C}"/>
              </a:ext>
            </a:extLst>
          </p:cNvPr>
          <p:cNvSpPr/>
          <p:nvPr/>
        </p:nvSpPr>
        <p:spPr>
          <a:xfrm rot="10800000" flipH="1" flipV="1">
            <a:off x="5131485" y="3180460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A10EB0-7766-446A-A598-23D25B7ABC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3882" y="121673"/>
            <a:ext cx="4408405" cy="6614653"/>
          </a:xfrm>
          <a:prstGeom prst="rect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70533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28B4-79AF-4B35-A0AA-D5BA2491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542" y="365125"/>
            <a:ext cx="6641690" cy="1325563"/>
          </a:xfrm>
          <a:ln w="50800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Infectious Risk Confirmed Yes Day Pass Not Issued Page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D0CE1-44FE-4B47-BCCE-C4C2E12A2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465" y="4974407"/>
            <a:ext cx="5552767" cy="1618124"/>
          </a:xfr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anchor="ctr" anchorCtr="0">
            <a:noAutofit/>
          </a:bodyPr>
          <a:lstStyle/>
          <a:p>
            <a:pPr marL="0" indent="0">
              <a:buNone/>
            </a:pPr>
            <a:r>
              <a:rPr lang="en-GB" sz="1800" dirty="0"/>
              <a:t>The student is also instructed to contact their relevant School contact and to follow absence procedures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The student clicks the X at the top right of the App and moves to the Home Page:</a:t>
            </a:r>
            <a:endParaRPr lang="en-IE" sz="1800" dirty="0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31A76EF3-A0A3-4DDF-BB10-0F1ABD14FAC7}"/>
              </a:ext>
            </a:extLst>
          </p:cNvPr>
          <p:cNvSpPr/>
          <p:nvPr/>
        </p:nvSpPr>
        <p:spPr>
          <a:xfrm rot="10800000" flipH="1" flipV="1">
            <a:off x="5131486" y="5431394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550790-B2D8-4DED-B434-5BAEA8970E2E}"/>
              </a:ext>
            </a:extLst>
          </p:cNvPr>
          <p:cNvSpPr txBox="1">
            <a:spLocks/>
          </p:cNvSpPr>
          <p:nvPr/>
        </p:nvSpPr>
        <p:spPr>
          <a:xfrm>
            <a:off x="6039465" y="2492780"/>
            <a:ext cx="5552767" cy="1983709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student is advised that for that particular date displayed in Red Banner that they must not attend placement .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CE753EA-5FA1-41F5-A1F9-03435E43EC6C}"/>
              </a:ext>
            </a:extLst>
          </p:cNvPr>
          <p:cNvSpPr/>
          <p:nvPr/>
        </p:nvSpPr>
        <p:spPr>
          <a:xfrm rot="10800000" flipH="1" flipV="1">
            <a:off x="5131485" y="3180460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35164D-FC30-437B-A78F-DE8EA46E5D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2197" y="114412"/>
            <a:ext cx="4531835" cy="6629175"/>
          </a:xfrm>
          <a:prstGeom prst="rect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1166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28B4-79AF-4B35-A0AA-D5BA2491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542" y="365125"/>
            <a:ext cx="6641690" cy="1325563"/>
          </a:xfrm>
          <a:ln w="508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GB" dirty="0"/>
              <a:t>Placement App Home Page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D0CE1-44FE-4B47-BCCE-C4C2E12A2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465" y="4974407"/>
            <a:ext cx="5552767" cy="1618124"/>
          </a:xfr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anchor="ctr" anchorCtr="0">
            <a:noAutofit/>
          </a:bodyPr>
          <a:lstStyle/>
          <a:p>
            <a:pPr marL="0" indent="0">
              <a:buNone/>
            </a:pPr>
            <a:r>
              <a:rPr lang="en-GB" sz="1800" dirty="0"/>
              <a:t>If the student selects a different answer at the Infectious Risk Page as follows: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2EF9A-4276-4D96-95D1-06BE98D57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68" y="0"/>
            <a:ext cx="3934766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550790-B2D8-4DED-B434-5BAEA8970E2E}"/>
              </a:ext>
            </a:extLst>
          </p:cNvPr>
          <p:cNvSpPr txBox="1">
            <a:spLocks/>
          </p:cNvSpPr>
          <p:nvPr/>
        </p:nvSpPr>
        <p:spPr>
          <a:xfrm>
            <a:off x="6096000" y="2662687"/>
            <a:ext cx="5552767" cy="2018581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app Home Page  allows the student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 Their Status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in this case will takes them to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Infectious Risk Confirmed Yes: Day Pass Not Issued Page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student can request a new day pass if they wish to change their answers because they have selected an answer in error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CE753EA-5FA1-41F5-A1F9-03435E43EC6C}"/>
              </a:ext>
            </a:extLst>
          </p:cNvPr>
          <p:cNvSpPr/>
          <p:nvPr/>
        </p:nvSpPr>
        <p:spPr>
          <a:xfrm rot="10800000" flipH="1" flipV="1">
            <a:off x="5131485" y="2972740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40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28B4-79AF-4B35-A0AA-D5BA2491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542" y="365125"/>
            <a:ext cx="6641690" cy="1325563"/>
          </a:xfrm>
          <a:ln w="508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GB" dirty="0"/>
              <a:t>Symptoms Page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D0CE1-44FE-4B47-BCCE-C4C2E12A2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465" y="4974407"/>
            <a:ext cx="5552767" cy="1618124"/>
          </a:xfr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anchor="ctr" anchorCtr="0">
            <a:noAutofit/>
          </a:bodyPr>
          <a:lstStyle/>
          <a:p>
            <a:pPr marL="0" indent="0">
              <a:buNone/>
            </a:pPr>
            <a:r>
              <a:rPr lang="en-GB" sz="1800" dirty="0"/>
              <a:t>If the student has  selected one or more of the symptoms, the Submit my symptoms button appears</a:t>
            </a:r>
            <a:r>
              <a:rPr lang="en-GB" sz="1800" b="1" dirty="0"/>
              <a:t>. </a:t>
            </a:r>
          </a:p>
          <a:p>
            <a:pPr marL="0" indent="0">
              <a:buNone/>
            </a:pPr>
            <a:r>
              <a:rPr lang="en-GB" sz="1800" dirty="0"/>
              <a:t>Students who select Submit my symptoms are taken to the next page:</a:t>
            </a:r>
            <a:endParaRPr lang="en-IE" sz="1800" dirty="0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31A76EF3-A0A3-4DDF-BB10-0F1ABD14FAC7}"/>
              </a:ext>
            </a:extLst>
          </p:cNvPr>
          <p:cNvSpPr/>
          <p:nvPr/>
        </p:nvSpPr>
        <p:spPr>
          <a:xfrm rot="10800000" flipH="1" flipV="1">
            <a:off x="5131486" y="5431394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550790-B2D8-4DED-B434-5BAEA8970E2E}"/>
              </a:ext>
            </a:extLst>
          </p:cNvPr>
          <p:cNvSpPr txBox="1">
            <a:spLocks/>
          </p:cNvSpPr>
          <p:nvPr/>
        </p:nvSpPr>
        <p:spPr>
          <a:xfrm>
            <a:off x="6039465" y="2027937"/>
            <a:ext cx="5552767" cy="2802125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Symptoms Page includes  the 4 cardinal symptoms of COVID-19 as well as a symptom of Vomiting and Diarrhoea to uncover those students who may have symptoms of COVID-19 or Gastroenteritis, the most common infectious illness, either of which preclude a student attending on-site on placement.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student can select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none,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one, or all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symptoms and a tick appears in the relevant box when selected.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CE753EA-5FA1-41F5-A1F9-03435E43EC6C}"/>
              </a:ext>
            </a:extLst>
          </p:cNvPr>
          <p:cNvSpPr/>
          <p:nvPr/>
        </p:nvSpPr>
        <p:spPr>
          <a:xfrm rot="10800000" flipH="1" flipV="1">
            <a:off x="5131485" y="3180460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98D4B3-64C0-4262-BB76-36401CD4E7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7860" y="103238"/>
            <a:ext cx="4159282" cy="6562807"/>
          </a:xfrm>
          <a:prstGeom prst="rect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88339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28B4-79AF-4B35-A0AA-D5BA2491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542" y="208448"/>
            <a:ext cx="6641690" cy="1325563"/>
          </a:xfrm>
          <a:ln w="508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dirty="0"/>
              <a:t>Symptoms Confirmed Yes Day Pass Not Issued Page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D0CE1-44FE-4B47-BCCE-C4C2E12A2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576" y="3965357"/>
            <a:ext cx="5731655" cy="1618124"/>
          </a:xfr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anchor="ctr" anchorCtr="0">
            <a:noAutofit/>
          </a:bodyPr>
          <a:lstStyle/>
          <a:p>
            <a:pPr marL="0" indent="0">
              <a:buNone/>
            </a:pPr>
            <a:r>
              <a:rPr lang="en-GB" sz="1800" dirty="0"/>
              <a:t>The student is also instructed to contact their relevant School contact and to follow absence procedures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The student clicks the X at the top right of the App and moves to the Next Page:</a:t>
            </a:r>
            <a:endParaRPr lang="en-IE" sz="1800" dirty="0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31A76EF3-A0A3-4DDF-BB10-0F1ABD14FAC7}"/>
              </a:ext>
            </a:extLst>
          </p:cNvPr>
          <p:cNvSpPr/>
          <p:nvPr/>
        </p:nvSpPr>
        <p:spPr>
          <a:xfrm rot="10800000" flipH="1" flipV="1">
            <a:off x="4835750" y="4477663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550790-B2D8-4DED-B434-5BAEA8970E2E}"/>
              </a:ext>
            </a:extLst>
          </p:cNvPr>
          <p:cNvSpPr txBox="1">
            <a:spLocks/>
          </p:cNvSpPr>
          <p:nvPr/>
        </p:nvSpPr>
        <p:spPr>
          <a:xfrm>
            <a:off x="5781368" y="1650881"/>
            <a:ext cx="5810863" cy="1778119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student is advised that as it looks like they are not feeling well that they must not leave home or attend placement and they must remain in self-isolation 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They are also instructed that they will be contacted by Student Health or to contact Student Health by 12 noon.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CE753EA-5FA1-41F5-A1F9-03435E43EC6C}"/>
              </a:ext>
            </a:extLst>
          </p:cNvPr>
          <p:cNvSpPr/>
          <p:nvPr/>
        </p:nvSpPr>
        <p:spPr>
          <a:xfrm rot="10800000" flipH="1" flipV="1">
            <a:off x="4835750" y="1771990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D33E26-F09B-4EED-87DF-71827F0E24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71144" y="114412"/>
            <a:ext cx="4031249" cy="6629175"/>
          </a:xfrm>
          <a:prstGeom prst="rect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7091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28B4-79AF-4B35-A0AA-D5BA2491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542" y="365125"/>
            <a:ext cx="6641690" cy="1325563"/>
          </a:xfrm>
          <a:ln w="508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dirty="0"/>
              <a:t>Systems Confirmed Yes </a:t>
            </a:r>
            <a:br>
              <a:rPr lang="en-GB" dirty="0"/>
            </a:br>
            <a:r>
              <a:rPr lang="en-GB" dirty="0"/>
              <a:t>Day Pass Not Issued Page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D0CE1-44FE-4B47-BCCE-C4C2E12A2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465" y="4974407"/>
            <a:ext cx="5552767" cy="1618124"/>
          </a:xfr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anchor="ctr" anchorCtr="0">
            <a:noAutofit/>
          </a:bodyPr>
          <a:lstStyle/>
          <a:p>
            <a:pPr marL="0" indent="0">
              <a:buNone/>
            </a:pPr>
            <a:r>
              <a:rPr lang="en-GB" sz="1800" dirty="0"/>
              <a:t>The student is also instructed to contact their relevant School contact and to follow absence procedures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The student clicks the X at the top right of the App and moves to the Home Page:</a:t>
            </a:r>
            <a:endParaRPr lang="en-IE" sz="1800" dirty="0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31A76EF3-A0A3-4DDF-BB10-0F1ABD14FAC7}"/>
              </a:ext>
            </a:extLst>
          </p:cNvPr>
          <p:cNvSpPr/>
          <p:nvPr/>
        </p:nvSpPr>
        <p:spPr>
          <a:xfrm rot="10800000" flipH="1" flipV="1">
            <a:off x="5131486" y="5431394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550790-B2D8-4DED-B434-5BAEA8970E2E}"/>
              </a:ext>
            </a:extLst>
          </p:cNvPr>
          <p:cNvSpPr txBox="1">
            <a:spLocks/>
          </p:cNvSpPr>
          <p:nvPr/>
        </p:nvSpPr>
        <p:spPr>
          <a:xfrm>
            <a:off x="6039465" y="2492780"/>
            <a:ext cx="5552767" cy="1983709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student is advised that for that particular date displayed in Red Banner that they must not attend placement.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CE753EA-5FA1-41F5-A1F9-03435E43EC6C}"/>
              </a:ext>
            </a:extLst>
          </p:cNvPr>
          <p:cNvSpPr/>
          <p:nvPr/>
        </p:nvSpPr>
        <p:spPr>
          <a:xfrm rot="10800000" flipH="1" flipV="1">
            <a:off x="5131485" y="3180460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35164D-FC30-437B-A78F-DE8EA46E5D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2197" y="114412"/>
            <a:ext cx="4531835" cy="6629175"/>
          </a:xfrm>
          <a:prstGeom prst="rect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87210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-30479" y="-180521"/>
            <a:ext cx="12252958" cy="6857999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28448" y="5337749"/>
            <a:ext cx="12194031" cy="1520252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88423" y="222274"/>
            <a:ext cx="7366395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F1C448-404E-47A6-B739-47FA455189DC}"/>
              </a:ext>
            </a:extLst>
          </p:cNvPr>
          <p:cNvGrpSpPr/>
          <p:nvPr/>
        </p:nvGrpSpPr>
        <p:grpSpPr>
          <a:xfrm>
            <a:off x="6514390" y="5678021"/>
            <a:ext cx="4944111" cy="786653"/>
            <a:chOff x="1977500" y="1081121"/>
            <a:chExt cx="4693956" cy="78665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E358132-ECB9-4170-9FBA-85DD219E9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7500" y="1081121"/>
              <a:ext cx="3004005" cy="786653"/>
            </a:xfrm>
            <a:prstGeom prst="rect">
              <a:avLst/>
            </a:prstGeom>
          </p:spPr>
        </p:pic>
        <p:pic>
          <p:nvPicPr>
            <p:cNvPr id="27" name="Picture 2" descr="HSE Logo - Health Management Institute of Ireland (HMI)">
              <a:extLst>
                <a:ext uri="{FF2B5EF4-FFF2-40B4-BE49-F238E27FC236}">
                  <a16:creationId xmlns:a16="http://schemas.microsoft.com/office/drawing/2014/main" id="{1BC6B7A5-2D4F-4D9C-9C8B-5B8CB819DF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06"/>
            <a:stretch/>
          </p:blipFill>
          <p:spPr bwMode="auto">
            <a:xfrm>
              <a:off x="4981505" y="1108473"/>
              <a:ext cx="1689951" cy="732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Trinity College Dublin Logo Download Vector">
            <a:extLst>
              <a:ext uri="{FF2B5EF4-FFF2-40B4-BE49-F238E27FC236}">
                <a16:creationId xmlns:a16="http://schemas.microsoft.com/office/drawing/2014/main" id="{72EABC71-8BDA-4307-95A6-7676F1ED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963" y="5531729"/>
            <a:ext cx="1092118" cy="10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6270100F-9F90-4C07-9F93-3B39BCD4A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40" b="-27168"/>
          <a:stretch/>
        </p:blipFill>
        <p:spPr bwMode="auto">
          <a:xfrm>
            <a:off x="11001473" y="5645417"/>
            <a:ext cx="970001" cy="83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2980C666-D0E5-4C9B-A7AA-E21E5319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15" y="5651946"/>
            <a:ext cx="1629875" cy="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iversity College Dublin AFC HD Logo - Football Logos">
            <a:extLst>
              <a:ext uri="{FF2B5EF4-FFF2-40B4-BE49-F238E27FC236}">
                <a16:creationId xmlns:a16="http://schemas.microsoft.com/office/drawing/2014/main" id="{5E3E9634-6C95-4009-BA9C-9286CC471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20" y="5603655"/>
            <a:ext cx="965707" cy="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iversity of Galway - Wikipedia">
            <a:extLst>
              <a:ext uri="{FF2B5EF4-FFF2-40B4-BE49-F238E27FC236}">
                <a16:creationId xmlns:a16="http://schemas.microsoft.com/office/drawing/2014/main" id="{DA5931F4-2027-6DCA-7DEE-04B221F198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2" y="5619799"/>
            <a:ext cx="1504529" cy="7243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30DCC-A3AA-AFBA-6CF5-D8CECEE67E1E}"/>
              </a:ext>
            </a:extLst>
          </p:cNvPr>
          <p:cNvSpPr txBox="1"/>
          <p:nvPr/>
        </p:nvSpPr>
        <p:spPr>
          <a:xfrm>
            <a:off x="2819174" y="281469"/>
            <a:ext cx="615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TITLE</a:t>
            </a:r>
            <a:endParaRPr lang="en-IE" sz="2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AF7EE6-CE46-3C1A-9823-AA4FA75822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7251" y="-217372"/>
            <a:ext cx="12368701" cy="70753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C8B0B-10BD-7AA5-86FA-9619C0C3C824}"/>
              </a:ext>
            </a:extLst>
          </p:cNvPr>
          <p:cNvSpPr txBox="1"/>
          <p:nvPr/>
        </p:nvSpPr>
        <p:spPr>
          <a:xfrm>
            <a:off x="5698787" y="583658"/>
            <a:ext cx="50908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  <a:p>
            <a:r>
              <a:rPr lang="en-US" b="1" dirty="0">
                <a:solidFill>
                  <a:srgbClr val="FF0000"/>
                </a:solidFill>
                <a:ea typeface="Calibri"/>
                <a:cs typeface="Calibri"/>
              </a:rPr>
              <a:t>PATIENT E-MAIL INBOX ADVISE AND DIRECCTIONS</a:t>
            </a:r>
          </a:p>
        </p:txBody>
      </p:sp>
    </p:spTree>
    <p:extLst>
      <p:ext uri="{BB962C8B-B14F-4D97-AF65-F5344CB8AC3E}">
        <p14:creationId xmlns:p14="http://schemas.microsoft.com/office/powerpoint/2010/main" val="270613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-30479" y="-227716"/>
            <a:ext cx="12252958" cy="6857999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28448" y="5337749"/>
            <a:ext cx="12311952" cy="1520252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88423" y="222274"/>
            <a:ext cx="7366395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F1C448-404E-47A6-B739-47FA455189DC}"/>
              </a:ext>
            </a:extLst>
          </p:cNvPr>
          <p:cNvGrpSpPr/>
          <p:nvPr/>
        </p:nvGrpSpPr>
        <p:grpSpPr>
          <a:xfrm>
            <a:off x="6514390" y="5678021"/>
            <a:ext cx="4944111" cy="786653"/>
            <a:chOff x="1977500" y="1081121"/>
            <a:chExt cx="4693956" cy="78665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E358132-ECB9-4170-9FBA-85DD219E9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7500" y="1081121"/>
              <a:ext cx="3004005" cy="786653"/>
            </a:xfrm>
            <a:prstGeom prst="rect">
              <a:avLst/>
            </a:prstGeom>
          </p:spPr>
        </p:pic>
        <p:pic>
          <p:nvPicPr>
            <p:cNvPr id="27" name="Picture 2" descr="HSE Logo - Health Management Institute of Ireland (HMI)">
              <a:extLst>
                <a:ext uri="{FF2B5EF4-FFF2-40B4-BE49-F238E27FC236}">
                  <a16:creationId xmlns:a16="http://schemas.microsoft.com/office/drawing/2014/main" id="{1BC6B7A5-2D4F-4D9C-9C8B-5B8CB819DF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06"/>
            <a:stretch/>
          </p:blipFill>
          <p:spPr bwMode="auto">
            <a:xfrm>
              <a:off x="4981505" y="1108473"/>
              <a:ext cx="1689951" cy="732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Trinity College Dublin Logo Download Vector">
            <a:extLst>
              <a:ext uri="{FF2B5EF4-FFF2-40B4-BE49-F238E27FC236}">
                <a16:creationId xmlns:a16="http://schemas.microsoft.com/office/drawing/2014/main" id="{72EABC71-8BDA-4307-95A6-7676F1ED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963" y="5531729"/>
            <a:ext cx="1092118" cy="10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6270100F-9F90-4C07-9F93-3B39BCD4A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40" b="-27168"/>
          <a:stretch/>
        </p:blipFill>
        <p:spPr bwMode="auto">
          <a:xfrm>
            <a:off x="11001473" y="5645417"/>
            <a:ext cx="970001" cy="83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2980C666-D0E5-4C9B-A7AA-E21E5319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15" y="5651946"/>
            <a:ext cx="1629875" cy="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iversity College Dublin AFC HD Logo - Football Logos">
            <a:extLst>
              <a:ext uri="{FF2B5EF4-FFF2-40B4-BE49-F238E27FC236}">
                <a16:creationId xmlns:a16="http://schemas.microsoft.com/office/drawing/2014/main" id="{5E3E9634-6C95-4009-BA9C-9286CC471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20" y="5603655"/>
            <a:ext cx="965707" cy="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iversity of Galway - Wikipedia">
            <a:extLst>
              <a:ext uri="{FF2B5EF4-FFF2-40B4-BE49-F238E27FC236}">
                <a16:creationId xmlns:a16="http://schemas.microsoft.com/office/drawing/2014/main" id="{DA5931F4-2027-6DCA-7DEE-04B221F198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2" y="5619799"/>
            <a:ext cx="1504529" cy="7243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30DCC-A3AA-AFBA-6CF5-D8CECEE67E1E}"/>
              </a:ext>
            </a:extLst>
          </p:cNvPr>
          <p:cNvSpPr txBox="1"/>
          <p:nvPr/>
        </p:nvSpPr>
        <p:spPr>
          <a:xfrm>
            <a:off x="625332" y="133121"/>
            <a:ext cx="981652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Rapid Development and Deployment Of The UniCoV Mobile App: The Practitioner Perspective</a:t>
            </a: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B22E6E-78D6-25D5-4F87-28004C6BB7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271369"/>
            <a:ext cx="12192000" cy="7129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12D442-0357-E2D4-63DC-1E548DB7228A}"/>
              </a:ext>
            </a:extLst>
          </p:cNvPr>
          <p:cNvSpPr txBox="1"/>
          <p:nvPr/>
        </p:nvSpPr>
        <p:spPr>
          <a:xfrm>
            <a:off x="5966298" y="851168"/>
            <a:ext cx="50908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CLINICIAN E-MAIL INBOX NOTIFICATION</a:t>
            </a:r>
          </a:p>
        </p:txBody>
      </p:sp>
    </p:spTree>
    <p:extLst>
      <p:ext uri="{BB962C8B-B14F-4D97-AF65-F5344CB8AC3E}">
        <p14:creationId xmlns:p14="http://schemas.microsoft.com/office/powerpoint/2010/main" val="23382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-30479" y="-180521"/>
            <a:ext cx="12252958" cy="6857999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28448" y="5337749"/>
            <a:ext cx="12311952" cy="1520252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88423" y="222274"/>
            <a:ext cx="7366395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F1C448-404E-47A6-B739-47FA455189DC}"/>
              </a:ext>
            </a:extLst>
          </p:cNvPr>
          <p:cNvGrpSpPr/>
          <p:nvPr/>
        </p:nvGrpSpPr>
        <p:grpSpPr>
          <a:xfrm>
            <a:off x="6514390" y="5678021"/>
            <a:ext cx="4944111" cy="786653"/>
            <a:chOff x="1977500" y="1081121"/>
            <a:chExt cx="4693956" cy="78665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E358132-ECB9-4170-9FBA-85DD219E9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7500" y="1081121"/>
              <a:ext cx="3004005" cy="786653"/>
            </a:xfrm>
            <a:prstGeom prst="rect">
              <a:avLst/>
            </a:prstGeom>
          </p:spPr>
        </p:pic>
        <p:pic>
          <p:nvPicPr>
            <p:cNvPr id="27" name="Picture 2" descr="HSE Logo - Health Management Institute of Ireland (HMI)">
              <a:extLst>
                <a:ext uri="{FF2B5EF4-FFF2-40B4-BE49-F238E27FC236}">
                  <a16:creationId xmlns:a16="http://schemas.microsoft.com/office/drawing/2014/main" id="{1BC6B7A5-2D4F-4D9C-9C8B-5B8CB819DF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06"/>
            <a:stretch/>
          </p:blipFill>
          <p:spPr bwMode="auto">
            <a:xfrm>
              <a:off x="4981505" y="1108473"/>
              <a:ext cx="1689951" cy="732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Trinity College Dublin Logo Download Vector">
            <a:extLst>
              <a:ext uri="{FF2B5EF4-FFF2-40B4-BE49-F238E27FC236}">
                <a16:creationId xmlns:a16="http://schemas.microsoft.com/office/drawing/2014/main" id="{72EABC71-8BDA-4307-95A6-7676F1ED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963" y="5531729"/>
            <a:ext cx="1092118" cy="10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6270100F-9F90-4C07-9F93-3B39BCD4A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40" b="-27168"/>
          <a:stretch/>
        </p:blipFill>
        <p:spPr bwMode="auto">
          <a:xfrm>
            <a:off x="11001473" y="5645417"/>
            <a:ext cx="970001" cy="83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2980C666-D0E5-4C9B-A7AA-E21E5319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15" y="5651946"/>
            <a:ext cx="1629875" cy="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iversity College Dublin AFC HD Logo - Football Logos">
            <a:extLst>
              <a:ext uri="{FF2B5EF4-FFF2-40B4-BE49-F238E27FC236}">
                <a16:creationId xmlns:a16="http://schemas.microsoft.com/office/drawing/2014/main" id="{5E3E9634-6C95-4009-BA9C-9286CC471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20" y="5603655"/>
            <a:ext cx="965707" cy="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iversity of Galway - Wikipedia">
            <a:extLst>
              <a:ext uri="{FF2B5EF4-FFF2-40B4-BE49-F238E27FC236}">
                <a16:creationId xmlns:a16="http://schemas.microsoft.com/office/drawing/2014/main" id="{DA5931F4-2027-6DCA-7DEE-04B221F198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2" y="5619799"/>
            <a:ext cx="1504529" cy="7243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30DCC-A3AA-AFBA-6CF5-D8CECEE67E1E}"/>
              </a:ext>
            </a:extLst>
          </p:cNvPr>
          <p:cNvSpPr txBox="1"/>
          <p:nvPr/>
        </p:nvSpPr>
        <p:spPr>
          <a:xfrm>
            <a:off x="2819174" y="281469"/>
            <a:ext cx="615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TITLE</a:t>
            </a:r>
            <a:endParaRPr lang="en-IE" sz="2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01201E-328B-29BB-8FA7-F8D4731CA6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9473" y="-209861"/>
            <a:ext cx="12311952" cy="70678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6A5792-A2B4-7BAD-3D19-279AF487D499}"/>
              </a:ext>
            </a:extLst>
          </p:cNvPr>
          <p:cNvSpPr txBox="1"/>
          <p:nvPr/>
        </p:nvSpPr>
        <p:spPr>
          <a:xfrm>
            <a:off x="5171872" y="1507785"/>
            <a:ext cx="60230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CLINICIAN E-MAIL INBOX LINK TO DECLARATION DETAILS</a:t>
            </a:r>
          </a:p>
        </p:txBody>
      </p:sp>
    </p:spTree>
    <p:extLst>
      <p:ext uri="{BB962C8B-B14F-4D97-AF65-F5344CB8AC3E}">
        <p14:creationId xmlns:p14="http://schemas.microsoft.com/office/powerpoint/2010/main" val="380036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-30479" y="0"/>
            <a:ext cx="12252958" cy="6423804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-30479" y="5372444"/>
            <a:ext cx="12252958" cy="1520252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88423" y="222274"/>
            <a:ext cx="7366395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2980C666-D0E5-4C9B-A7AA-E21E5319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2" y="5561890"/>
            <a:ext cx="1629875" cy="11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30DCC-A3AA-AFBA-6CF5-D8CECEE67E1E}"/>
              </a:ext>
            </a:extLst>
          </p:cNvPr>
          <p:cNvSpPr txBox="1"/>
          <p:nvPr/>
        </p:nvSpPr>
        <p:spPr>
          <a:xfrm>
            <a:off x="673970" y="643823"/>
            <a:ext cx="11126213" cy="10895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3600" b="1" dirty="0">
                <a:solidFill>
                  <a:schemeClr val="accent1"/>
                </a:solidFill>
                <a:latin typeface="Calibri" panose="020F0502020204030204"/>
                <a:cs typeface="Calibri"/>
              </a:rPr>
              <a:t>Using New Technologies in Testing for Respiratory Viruses</a:t>
            </a:r>
            <a:endParaRPr lang="en-GB" sz="3600" dirty="0">
              <a:solidFill>
                <a:schemeClr val="accent1"/>
              </a:solidFill>
              <a:ea typeface="+mn-lt"/>
              <a:cs typeface="+mn-lt"/>
            </a:endParaRPr>
          </a:p>
          <a:p>
            <a:pPr algn="r">
              <a:lnSpc>
                <a:spcPct val="90000"/>
              </a:lnSpc>
              <a:defRPr/>
            </a:pPr>
            <a:r>
              <a:rPr lang="en-GB" sz="3600" b="1" dirty="0">
                <a:solidFill>
                  <a:schemeClr val="accent1"/>
                </a:solidFill>
                <a:latin typeface="Calibri" panose="020F0502020204030204"/>
                <a:cs typeface="Calibri"/>
              </a:rPr>
              <a:t>The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lang="en-GB" sz="3600" b="1" dirty="0">
                <a:solidFill>
                  <a:schemeClr val="accent1"/>
                </a:solidFill>
                <a:latin typeface="Calibri" panose="020F0502020204030204"/>
                <a:cs typeface="Calibri"/>
              </a:rPr>
              <a:t>UCC approach </a:t>
            </a:r>
            <a:endParaRPr lang="en-IE" sz="3600" dirty="0">
              <a:solidFill>
                <a:schemeClr val="accent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454396-595A-170C-5E41-3E86E2279339}"/>
              </a:ext>
            </a:extLst>
          </p:cNvPr>
          <p:cNvSpPr txBox="1"/>
          <p:nvPr/>
        </p:nvSpPr>
        <p:spPr>
          <a:xfrm>
            <a:off x="257283" y="2665926"/>
            <a:ext cx="11741835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How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</a:rPr>
              <a:t>we used new technology: Mobile apps(s)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</a:rPr>
              <a:t>July 2020 - January 2021 One app: Clinical Students only</a:t>
            </a:r>
          </a:p>
          <a:p>
            <a:pPr marL="742950" lvl="1" indent="-285750">
              <a:buFont typeface="Arial"/>
              <a:buChar char="•"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</a:rPr>
              <a:t>January 2021: A second app deployed for all non-clinical students and staff</a:t>
            </a:r>
          </a:p>
        </p:txBody>
      </p:sp>
    </p:spTree>
    <p:extLst>
      <p:ext uri="{BB962C8B-B14F-4D97-AF65-F5344CB8AC3E}">
        <p14:creationId xmlns:p14="http://schemas.microsoft.com/office/powerpoint/2010/main" val="186407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02023" y="453373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IE" sz="4000" dirty="0"/>
              <a:t>Student Health Centre </a:t>
            </a:r>
            <a:br>
              <a:rPr lang="en-IE" sz="4000" dirty="0"/>
            </a:br>
            <a:r>
              <a:rPr lang="en-IE" sz="2800" dirty="0"/>
              <a:t>Student Health</a:t>
            </a:r>
            <a:r>
              <a:rPr lang="en-IE" sz="4000" dirty="0"/>
              <a:t> </a:t>
            </a:r>
            <a:r>
              <a:rPr lang="en-IE" sz="2800" dirty="0"/>
              <a:t>Department</a:t>
            </a:r>
            <a:br>
              <a:rPr lang="en-IE" sz="2800" dirty="0"/>
            </a:br>
            <a:r>
              <a:rPr lang="en-IE" sz="2800" dirty="0"/>
              <a:t>University College Cork</a:t>
            </a:r>
            <a:endParaRPr lang="en-GB" sz="280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361768" y="1874502"/>
            <a:ext cx="8229600" cy="1252538"/>
          </a:xfrm>
        </p:spPr>
        <p:txBody>
          <a:bodyPr/>
          <a:lstStyle/>
          <a:p>
            <a:pPr lvl="1" eaLnBrk="1" hangingPunct="1">
              <a:buFontTx/>
              <a:buNone/>
            </a:pPr>
            <a:endParaRPr lang="en-IE" dirty="0"/>
          </a:p>
          <a:p>
            <a:pPr lvl="1" eaLnBrk="1" hangingPunct="1">
              <a:buFontTx/>
              <a:buNone/>
            </a:pP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10186-4664-BE9B-E9B0-AA94312E4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563" y="441408"/>
            <a:ext cx="3302864" cy="185194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B0FF2508-C0E4-3AB1-5A2C-075A337B0797}"/>
              </a:ext>
            </a:extLst>
          </p:cNvPr>
          <p:cNvSpPr txBox="1">
            <a:spLocks noChangeArrowheads="1"/>
          </p:cNvSpPr>
          <p:nvPr/>
        </p:nvSpPr>
        <p:spPr>
          <a:xfrm>
            <a:off x="1533832" y="2807775"/>
            <a:ext cx="88519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sz="4000" dirty="0"/>
              <a:t>Microbiology Laboratory </a:t>
            </a:r>
            <a:br>
              <a:rPr lang="en-IE" sz="4000" dirty="0"/>
            </a:br>
            <a:r>
              <a:rPr lang="en-IE" sz="2800" dirty="0"/>
              <a:t>School of Microbiology</a:t>
            </a:r>
            <a:br>
              <a:rPr lang="en-IE" sz="2800" dirty="0"/>
            </a:br>
            <a:r>
              <a:rPr lang="en-IE" sz="2800" dirty="0"/>
              <a:t>University College Cork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7E429-7122-7934-2DF5-102B24B6F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77" y="2547373"/>
            <a:ext cx="3267259" cy="1846369"/>
          </a:xfrm>
          <a:prstGeom prst="rect">
            <a:avLst/>
          </a:prstGeom>
        </p:spPr>
      </p:pic>
      <p:pic>
        <p:nvPicPr>
          <p:cNvPr id="5" name="Picture 4" descr="A person wearing headphones and using a computer&#10;&#10;Description automatically generated with low confidence">
            <a:extLst>
              <a:ext uri="{FF2B5EF4-FFF2-40B4-BE49-F238E27FC236}">
                <a16:creationId xmlns:a16="http://schemas.microsoft.com/office/drawing/2014/main" id="{A0D3BDA2-9038-F2B3-6DB3-880F38332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542" y="5984596"/>
            <a:ext cx="496582" cy="64575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011F0E8-C556-FDB2-53C8-1534534B8E8A}"/>
              </a:ext>
            </a:extLst>
          </p:cNvPr>
          <p:cNvSpPr txBox="1">
            <a:spLocks noChangeArrowheads="1"/>
          </p:cNvSpPr>
          <p:nvPr/>
        </p:nvSpPr>
        <p:spPr>
          <a:xfrm>
            <a:off x="889820" y="5023793"/>
            <a:ext cx="57587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4000" dirty="0"/>
              <a:t>UniCoV COVID Central</a:t>
            </a:r>
            <a:br>
              <a:rPr lang="en-IE" sz="4000" dirty="0"/>
            </a:br>
            <a:r>
              <a:rPr lang="en-IE" sz="2800" dirty="0"/>
              <a:t>The Hub</a:t>
            </a:r>
            <a:br>
              <a:rPr lang="en-IE" sz="2800" dirty="0"/>
            </a:br>
            <a:r>
              <a:rPr lang="en-IE" sz="2800" dirty="0"/>
              <a:t>University College Cork</a:t>
            </a:r>
            <a:endParaRPr lang="en-GB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172D7E-B528-6015-D33D-CD0990A23E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56" b="9743"/>
          <a:stretch/>
        </p:blipFill>
        <p:spPr>
          <a:xfrm>
            <a:off x="9981605" y="4736787"/>
            <a:ext cx="1551442" cy="20046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A5E542-A48C-A0C4-BC17-1AA23A095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06" y="4736787"/>
            <a:ext cx="3112893" cy="194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879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9B6F12-DC55-C236-2BBD-B2B2B5DD6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47" y="0"/>
            <a:ext cx="11965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2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98C5D-E783-01FA-5265-81F728225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" y="0"/>
            <a:ext cx="12050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8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C60B8F-CD09-9466-97CE-2A884C7CC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690"/>
            <a:ext cx="12270658" cy="70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4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FED79-5644-B7ED-1CA1-D6407F8A6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337"/>
          <a:stretch/>
        </p:blipFill>
        <p:spPr>
          <a:xfrm>
            <a:off x="0" y="2497924"/>
            <a:ext cx="12192000" cy="2978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19614-A7D8-396A-9FAA-9859855237F2}"/>
              </a:ext>
            </a:extLst>
          </p:cNvPr>
          <p:cNvSpPr txBox="1"/>
          <p:nvPr/>
        </p:nvSpPr>
        <p:spPr>
          <a:xfrm>
            <a:off x="210503" y="155375"/>
            <a:ext cx="11209972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Using New Technologies in Testing for Respiratory Viruses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Reporting Tool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-The UCC approach </a:t>
            </a: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51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-30479" y="0"/>
            <a:ext cx="12252958" cy="6423804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-30479" y="5372444"/>
            <a:ext cx="12252958" cy="1520252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88423" y="222274"/>
            <a:ext cx="7366395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2980C666-D0E5-4C9B-A7AA-E21E5319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2" y="5561890"/>
            <a:ext cx="1629875" cy="11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30DCC-A3AA-AFBA-6CF5-D8CECEE67E1E}"/>
              </a:ext>
            </a:extLst>
          </p:cNvPr>
          <p:cNvSpPr txBox="1"/>
          <p:nvPr/>
        </p:nvSpPr>
        <p:spPr>
          <a:xfrm>
            <a:off x="673970" y="643823"/>
            <a:ext cx="11126213" cy="10895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Using New Technologies in Testing for Respiratory Viruses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The UCC approach </a:t>
            </a: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454396-595A-170C-5E41-3E86E2279339}"/>
              </a:ext>
            </a:extLst>
          </p:cNvPr>
          <p:cNvSpPr txBox="1"/>
          <p:nvPr/>
        </p:nvSpPr>
        <p:spPr>
          <a:xfrm>
            <a:off x="257283" y="2665926"/>
            <a:ext cx="11741835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used new technology: Mobile apps(s) and New Testing C-19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July 2020 - January 2021 One app: Clinical Students only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January 2021: A second app deployed for all non-clinical students and staff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28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/>
                <a:cs typeface="Calibri"/>
              </a:rPr>
              <a:t>July 2021: New 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app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technology with New 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testing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technology C-19: </a:t>
            </a:r>
            <a:r>
              <a:rPr lang="en-GB" sz="2800" dirty="0">
                <a:solidFill>
                  <a:srgbClr val="FF0000"/>
                </a:solidFill>
              </a:rPr>
              <a:t>UniCoV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84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9F797A-7817-4561-8BFB-2038D95B5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21128"/>
            <a:ext cx="12192000" cy="564947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0" y="3211628"/>
            <a:ext cx="4480559" cy="3646371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0" y="5337749"/>
            <a:ext cx="12191999" cy="1520252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787CB0-2917-4DBD-97BF-51F2A882DB57}"/>
              </a:ext>
            </a:extLst>
          </p:cNvPr>
          <p:cNvSpPr/>
          <p:nvPr/>
        </p:nvSpPr>
        <p:spPr>
          <a:xfrm>
            <a:off x="276661" y="564687"/>
            <a:ext cx="6087563" cy="21732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9799" y="1095569"/>
            <a:ext cx="7366395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Rapid Testing for SARS-CoV-2 –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  <a:cs typeface="Calibri Light" panose="020F0302020204030204" pitchFamily="34" charset="0"/>
              </a:rPr>
              <a:t>LFAT or PCR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F1C448-404E-47A6-B739-47FA455189DC}"/>
              </a:ext>
            </a:extLst>
          </p:cNvPr>
          <p:cNvGrpSpPr/>
          <p:nvPr/>
        </p:nvGrpSpPr>
        <p:grpSpPr>
          <a:xfrm>
            <a:off x="1703378" y="5597472"/>
            <a:ext cx="9046397" cy="861222"/>
            <a:chOff x="1977500" y="1081121"/>
            <a:chExt cx="8588680" cy="86122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E358132-ECB9-4170-9FBA-85DD219E9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7500" y="1081121"/>
              <a:ext cx="3004005" cy="786653"/>
            </a:xfrm>
            <a:prstGeom prst="rect">
              <a:avLst/>
            </a:prstGeom>
          </p:spPr>
        </p:pic>
        <p:pic>
          <p:nvPicPr>
            <p:cNvPr id="27" name="Picture 2" descr="HSE Logo - Health Management Institute of Ireland (HMI)">
              <a:extLst>
                <a:ext uri="{FF2B5EF4-FFF2-40B4-BE49-F238E27FC236}">
                  <a16:creationId xmlns:a16="http://schemas.microsoft.com/office/drawing/2014/main" id="{1BC6B7A5-2D4F-4D9C-9C8B-5B8CB819DF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06"/>
            <a:stretch/>
          </p:blipFill>
          <p:spPr bwMode="auto">
            <a:xfrm>
              <a:off x="8876229" y="1210317"/>
              <a:ext cx="1689951" cy="732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Trinity College Dublin Logo Download Vector">
            <a:extLst>
              <a:ext uri="{FF2B5EF4-FFF2-40B4-BE49-F238E27FC236}">
                <a16:creationId xmlns:a16="http://schemas.microsoft.com/office/drawing/2014/main" id="{72EABC71-8BDA-4307-95A6-7676F1ED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080" y="5457779"/>
            <a:ext cx="1092118" cy="10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6270100F-9F90-4C07-9F93-3B39BCD4A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40" b="-27168"/>
          <a:stretch/>
        </p:blipFill>
        <p:spPr bwMode="auto">
          <a:xfrm>
            <a:off x="10665412" y="5641804"/>
            <a:ext cx="970001" cy="83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2980C666-D0E5-4C9B-A7AA-E21E5319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15" y="5651946"/>
            <a:ext cx="1629875" cy="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iversity College Dublin AFC HD Logo - Football Logos">
            <a:extLst>
              <a:ext uri="{FF2B5EF4-FFF2-40B4-BE49-F238E27FC236}">
                <a16:creationId xmlns:a16="http://schemas.microsoft.com/office/drawing/2014/main" id="{5E3E9634-6C95-4009-BA9C-9286CC471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736" y="5591143"/>
            <a:ext cx="965707" cy="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iversity of Galway - Wikipedia">
            <a:extLst>
              <a:ext uri="{FF2B5EF4-FFF2-40B4-BE49-F238E27FC236}">
                <a16:creationId xmlns:a16="http://schemas.microsoft.com/office/drawing/2014/main" id="{DA5931F4-2027-6DCA-7DEE-04B221F198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2" y="5619799"/>
            <a:ext cx="1504529" cy="724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5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28448" y="-485"/>
            <a:ext cx="12252958" cy="6857999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28448" y="5337262"/>
            <a:ext cx="12311952" cy="1520252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88423" y="222274"/>
            <a:ext cx="7366395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F1C448-404E-47A6-B739-47FA455189DC}"/>
              </a:ext>
            </a:extLst>
          </p:cNvPr>
          <p:cNvGrpSpPr/>
          <p:nvPr/>
        </p:nvGrpSpPr>
        <p:grpSpPr>
          <a:xfrm>
            <a:off x="6514390" y="5678021"/>
            <a:ext cx="4944111" cy="786653"/>
            <a:chOff x="1977500" y="1081121"/>
            <a:chExt cx="4693956" cy="78665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E358132-ECB9-4170-9FBA-85DD219E9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7500" y="1081121"/>
              <a:ext cx="3004005" cy="786653"/>
            </a:xfrm>
            <a:prstGeom prst="rect">
              <a:avLst/>
            </a:prstGeom>
          </p:spPr>
        </p:pic>
        <p:pic>
          <p:nvPicPr>
            <p:cNvPr id="27" name="Picture 2" descr="HSE Logo - Health Management Institute of Ireland (HMI)">
              <a:extLst>
                <a:ext uri="{FF2B5EF4-FFF2-40B4-BE49-F238E27FC236}">
                  <a16:creationId xmlns:a16="http://schemas.microsoft.com/office/drawing/2014/main" id="{1BC6B7A5-2D4F-4D9C-9C8B-5B8CB819DF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06"/>
            <a:stretch/>
          </p:blipFill>
          <p:spPr bwMode="auto">
            <a:xfrm>
              <a:off x="4981505" y="1108473"/>
              <a:ext cx="1689951" cy="732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Trinity College Dublin Logo Download Vector">
            <a:extLst>
              <a:ext uri="{FF2B5EF4-FFF2-40B4-BE49-F238E27FC236}">
                <a16:creationId xmlns:a16="http://schemas.microsoft.com/office/drawing/2014/main" id="{72EABC71-8BDA-4307-95A6-7676F1ED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963" y="5531729"/>
            <a:ext cx="1092118" cy="10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6270100F-9F90-4C07-9F93-3B39BCD4A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40" b="-27168"/>
          <a:stretch/>
        </p:blipFill>
        <p:spPr bwMode="auto">
          <a:xfrm>
            <a:off x="11001473" y="5645417"/>
            <a:ext cx="970001" cy="83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2980C666-D0E5-4C9B-A7AA-E21E5319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15" y="5651946"/>
            <a:ext cx="1629875" cy="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iversity College Dublin AFC HD Logo - Football Logos">
            <a:extLst>
              <a:ext uri="{FF2B5EF4-FFF2-40B4-BE49-F238E27FC236}">
                <a16:creationId xmlns:a16="http://schemas.microsoft.com/office/drawing/2014/main" id="{5E3E9634-6C95-4009-BA9C-9286CC471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20" y="5603655"/>
            <a:ext cx="965707" cy="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iversity of Galway - Wikipedia">
            <a:extLst>
              <a:ext uri="{FF2B5EF4-FFF2-40B4-BE49-F238E27FC236}">
                <a16:creationId xmlns:a16="http://schemas.microsoft.com/office/drawing/2014/main" id="{DA5931F4-2027-6DCA-7DEE-04B221F198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2" y="5619799"/>
            <a:ext cx="1504529" cy="7243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AF8F44-78F1-1B26-E130-3FD50438FF89}"/>
              </a:ext>
            </a:extLst>
          </p:cNvPr>
          <p:cNvSpPr txBox="1"/>
          <p:nvPr/>
        </p:nvSpPr>
        <p:spPr>
          <a:xfrm>
            <a:off x="92593" y="1140391"/>
            <a:ext cx="1218881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UniCoV research study comparing serial testing strategies using AT and PCR in 4 HEIs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Needed a solution that could serve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Advise: Participants &amp; Notify Student Health – Closed Loop Refer &amp; Care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Recruit: Induct and Onboard: Obtain Consent: Demographic Detail: Imm Hx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Record: Twice Weekly Sympt Screen: </a:t>
            </a:r>
            <a:r>
              <a:rPr lang="en-GB" sz="2400" dirty="0">
                <a:solidFill>
                  <a:srgbClr val="FF0000"/>
                </a:solidFill>
              </a:rPr>
              <a:t>LFAT result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GB" sz="2400" dirty="0">
                <a:solidFill>
                  <a:srgbClr val="FF0000"/>
                </a:solidFill>
              </a:rPr>
              <a:t>Upload Image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GB" sz="2400" dirty="0">
                <a:solidFill>
                  <a:srgbClr val="FF0000"/>
                </a:solidFill>
              </a:rPr>
              <a:t>Saliva Tube Barcode</a:t>
            </a:r>
            <a:endParaRPr lang="en-GB" sz="2400" b="1" dirty="0">
              <a:solidFill>
                <a:srgbClr val="FF0000"/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Report: </a:t>
            </a:r>
            <a:r>
              <a:rPr lang="en-GB" sz="2400" dirty="0">
                <a:solidFill>
                  <a:srgbClr val="FF0000"/>
                </a:solidFill>
              </a:rPr>
              <a:t>Result of Study Saliva PCR to Patient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en-GB" sz="2400" dirty="0">
                <a:solidFill>
                  <a:srgbClr val="FF0000"/>
                </a:solidFill>
              </a:rPr>
              <a:t>Overall Results of UniCoV for each HEI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5">
                    <a:lumMod val="50000"/>
                  </a:schemeClr>
                </a:solidFill>
              </a:rPr>
              <a:t>The solution/tool would be: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5">
                    <a:lumMod val="50000"/>
                  </a:schemeClr>
                </a:solidFill>
              </a:rPr>
              <a:t>Available: off the shelf or rapidly developed and responsive to evolving needs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5">
                    <a:lumMod val="50000"/>
                  </a:schemeClr>
                </a:solidFill>
              </a:rPr>
              <a:t>Secure: GDPR Compliant: HEI Security Compliant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FF0000"/>
                </a:solidFill>
              </a:rPr>
              <a:t>Deployable: 4 sites: Acceptable to Participants: Easily used by UniCoV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600" dirty="0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7D15F-D464-1C1C-C8B4-79C739D20CE2}"/>
              </a:ext>
            </a:extLst>
          </p:cNvPr>
          <p:cNvSpPr txBox="1"/>
          <p:nvPr/>
        </p:nvSpPr>
        <p:spPr>
          <a:xfrm>
            <a:off x="509200" y="129688"/>
            <a:ext cx="11126213" cy="10895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Using New Technologies in Testing for Respiratory Viruses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The UCC approach </a:t>
            </a: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429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-30479" y="-227716"/>
            <a:ext cx="12252958" cy="6857999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28448" y="5337749"/>
            <a:ext cx="12311952" cy="1520252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88423" y="222274"/>
            <a:ext cx="7366395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2980C666-D0E5-4C9B-A7AA-E21E5319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15" y="5611414"/>
            <a:ext cx="1629875" cy="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30DCC-A3AA-AFBA-6CF5-D8CECEE67E1E}"/>
              </a:ext>
            </a:extLst>
          </p:cNvPr>
          <p:cNvSpPr txBox="1"/>
          <p:nvPr/>
        </p:nvSpPr>
        <p:spPr>
          <a:xfrm>
            <a:off x="625332" y="133121"/>
            <a:ext cx="9816526" cy="1643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Using New Technologies in Testing for Respiratory Viruses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The UCC approach</a:t>
            </a: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4472C4"/>
                </a:solidFill>
                <a:latin typeface="Calibri" panose="020F0502020204030204"/>
                <a:cs typeface="Calibri"/>
              </a:rPr>
              <a:t>The UniCoV App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alibri Light"/>
            </a:endParaRPr>
          </a:p>
        </p:txBody>
      </p:sp>
      <p:pic>
        <p:nvPicPr>
          <p:cNvPr id="8" name="UniCoV Pos Pos Submission - Path 4">
            <a:hlinkClick r:id="" action="ppaction://media"/>
            <a:extLst>
              <a:ext uri="{FF2B5EF4-FFF2-40B4-BE49-F238E27FC236}">
                <a16:creationId xmlns:a16="http://schemas.microsoft.com/office/drawing/2014/main" id="{E134E5B7-F879-0F05-B41E-F1C2B4B2D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8193" y="1275328"/>
            <a:ext cx="2693304" cy="503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3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-30479" y="-322106"/>
            <a:ext cx="12252958" cy="6857999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28448" y="5337749"/>
            <a:ext cx="12311952" cy="1520252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88423" y="222274"/>
            <a:ext cx="7366395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F1C448-404E-47A6-B739-47FA455189DC}"/>
              </a:ext>
            </a:extLst>
          </p:cNvPr>
          <p:cNvGrpSpPr/>
          <p:nvPr/>
        </p:nvGrpSpPr>
        <p:grpSpPr>
          <a:xfrm>
            <a:off x="6514390" y="5678021"/>
            <a:ext cx="4944111" cy="786653"/>
            <a:chOff x="1977500" y="1081121"/>
            <a:chExt cx="4693956" cy="78665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E358132-ECB9-4170-9FBA-85DD219E9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7500" y="1081121"/>
              <a:ext cx="3004005" cy="786653"/>
            </a:xfrm>
            <a:prstGeom prst="rect">
              <a:avLst/>
            </a:prstGeom>
          </p:spPr>
        </p:pic>
        <p:pic>
          <p:nvPicPr>
            <p:cNvPr id="27" name="Picture 2" descr="HSE Logo - Health Management Institute of Ireland (HMI)">
              <a:extLst>
                <a:ext uri="{FF2B5EF4-FFF2-40B4-BE49-F238E27FC236}">
                  <a16:creationId xmlns:a16="http://schemas.microsoft.com/office/drawing/2014/main" id="{1BC6B7A5-2D4F-4D9C-9C8B-5B8CB819DF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06"/>
            <a:stretch/>
          </p:blipFill>
          <p:spPr bwMode="auto">
            <a:xfrm>
              <a:off x="4981505" y="1108473"/>
              <a:ext cx="1689951" cy="732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Trinity College Dublin Logo Download Vector">
            <a:extLst>
              <a:ext uri="{FF2B5EF4-FFF2-40B4-BE49-F238E27FC236}">
                <a16:creationId xmlns:a16="http://schemas.microsoft.com/office/drawing/2014/main" id="{72EABC71-8BDA-4307-95A6-7676F1ED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963" y="5531729"/>
            <a:ext cx="1092118" cy="10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6270100F-9F90-4C07-9F93-3B39BCD4A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40" b="-27168"/>
          <a:stretch/>
        </p:blipFill>
        <p:spPr bwMode="auto">
          <a:xfrm>
            <a:off x="11001473" y="5645417"/>
            <a:ext cx="970001" cy="83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2980C666-D0E5-4C9B-A7AA-E21E5319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15" y="5651946"/>
            <a:ext cx="1629875" cy="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iversity College Dublin AFC HD Logo - Football Logos">
            <a:extLst>
              <a:ext uri="{FF2B5EF4-FFF2-40B4-BE49-F238E27FC236}">
                <a16:creationId xmlns:a16="http://schemas.microsoft.com/office/drawing/2014/main" id="{5E3E9634-6C95-4009-BA9C-9286CC471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20" y="5603655"/>
            <a:ext cx="965707" cy="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iversity of Galway - Wikipedia">
            <a:extLst>
              <a:ext uri="{FF2B5EF4-FFF2-40B4-BE49-F238E27FC236}">
                <a16:creationId xmlns:a16="http://schemas.microsoft.com/office/drawing/2014/main" id="{DA5931F4-2027-6DCA-7DEE-04B221F198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2" y="5619799"/>
            <a:ext cx="1504529" cy="7243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30DCC-A3AA-AFBA-6CF5-D8CECEE67E1E}"/>
              </a:ext>
            </a:extLst>
          </p:cNvPr>
          <p:cNvSpPr txBox="1"/>
          <p:nvPr/>
        </p:nvSpPr>
        <p:spPr>
          <a:xfrm>
            <a:off x="625332" y="133121"/>
            <a:ext cx="981652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Rapid Development and Deployment Of The UniCoV Mobile App: The Practitioner Perspective</a:t>
            </a: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09254D-9463-B403-D130-602FC9D29CE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046"/>
          <a:stretch/>
        </p:blipFill>
        <p:spPr>
          <a:xfrm>
            <a:off x="-15333" y="-322106"/>
            <a:ext cx="12237812" cy="7166215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4E6AE078-5012-02FA-8E32-3176B46167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6B2836-2BCC-8E77-A329-E9B8D329013F}"/>
              </a:ext>
            </a:extLst>
          </p:cNvPr>
          <p:cNvSpPr/>
          <p:nvPr/>
        </p:nvSpPr>
        <p:spPr>
          <a:xfrm>
            <a:off x="6962775" y="2808707"/>
            <a:ext cx="608611" cy="4035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2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-30479" y="0"/>
            <a:ext cx="12252958" cy="6423804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-30479" y="5372444"/>
            <a:ext cx="12252958" cy="1520252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88423" y="222274"/>
            <a:ext cx="7366395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2980C666-D0E5-4C9B-A7AA-E21E5319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2" y="5561890"/>
            <a:ext cx="1629875" cy="11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30DCC-A3AA-AFBA-6CF5-D8CECEE67E1E}"/>
              </a:ext>
            </a:extLst>
          </p:cNvPr>
          <p:cNvSpPr txBox="1"/>
          <p:nvPr/>
        </p:nvSpPr>
        <p:spPr>
          <a:xfrm>
            <a:off x="673970" y="643823"/>
            <a:ext cx="11126213" cy="10895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Using New Technologies in Testing for Respiratory Viruses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The UCC approach </a:t>
            </a: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454396-595A-170C-5E41-3E86E2279339}"/>
              </a:ext>
            </a:extLst>
          </p:cNvPr>
          <p:cNvSpPr txBox="1"/>
          <p:nvPr/>
        </p:nvSpPr>
        <p:spPr>
          <a:xfrm>
            <a:off x="133363" y="2431061"/>
            <a:ext cx="11741835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used new technology: Mobile apps(s) and New Testing: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Viruses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July 2020 - January 2021 One app: Clinical Students only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January 2021: A second app deployed for all non-clinical students and staff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28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/>
                <a:cs typeface="Calibri"/>
              </a:rPr>
              <a:t>July 2021: New 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app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technology with New 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testing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technology C-19: </a:t>
            </a:r>
            <a:r>
              <a:rPr lang="en-GB" sz="2800" dirty="0">
                <a:solidFill>
                  <a:srgbClr val="FF0000"/>
                </a:solidFill>
              </a:rPr>
              <a:t>UniCoV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November 2022</a:t>
            </a:r>
            <a:r>
              <a:rPr lang="en-GB" sz="2800" dirty="0">
                <a:solidFill>
                  <a:schemeClr val="tx2"/>
                </a:solidFill>
              </a:rPr>
              <a:t>: </a:t>
            </a:r>
            <a:r>
              <a:rPr lang="en-GB" sz="28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Calibri"/>
              </a:rPr>
              <a:t>A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pp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technology with New 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testing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technology: C-19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Infl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A/B: RSV: Adenovirus : Multiplex Point of Care Testing</a:t>
            </a:r>
            <a:endParaRPr lang="en-GB" sz="2800" dirty="0">
              <a:solidFill>
                <a:schemeClr val="tx2"/>
              </a:solidFill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9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-30479" y="0"/>
            <a:ext cx="12252958" cy="5975454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-30479" y="5372444"/>
            <a:ext cx="12252958" cy="1520252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88423" y="222274"/>
            <a:ext cx="7366395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2980C666-D0E5-4C9B-A7AA-E21E5319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2" y="5561890"/>
            <a:ext cx="1629875" cy="11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30DCC-A3AA-AFBA-6CF5-D8CECEE67E1E}"/>
              </a:ext>
            </a:extLst>
          </p:cNvPr>
          <p:cNvSpPr txBox="1"/>
          <p:nvPr/>
        </p:nvSpPr>
        <p:spPr>
          <a:xfrm>
            <a:off x="673970" y="643823"/>
            <a:ext cx="11126213" cy="10895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3600" b="1" dirty="0">
                <a:solidFill>
                  <a:schemeClr val="accent1"/>
                </a:solidFill>
                <a:latin typeface="Calibri" panose="020F0502020204030204"/>
                <a:cs typeface="Calibri"/>
              </a:rPr>
              <a:t>Using New Technologies in Testing for Respiratory Viruses</a:t>
            </a:r>
            <a:endParaRPr lang="en-GB" sz="3600" dirty="0">
              <a:solidFill>
                <a:schemeClr val="accent1"/>
              </a:solidFill>
              <a:ea typeface="+mn-lt"/>
              <a:cs typeface="+mn-lt"/>
            </a:endParaRPr>
          </a:p>
          <a:p>
            <a:pPr algn="r">
              <a:lnSpc>
                <a:spcPct val="90000"/>
              </a:lnSpc>
              <a:defRPr/>
            </a:pPr>
            <a:r>
              <a:rPr lang="en-GB" sz="3600" b="1" dirty="0">
                <a:solidFill>
                  <a:schemeClr val="accent1"/>
                </a:solidFill>
                <a:latin typeface="Calibri" panose="020F0502020204030204"/>
                <a:cs typeface="Calibri"/>
              </a:rPr>
              <a:t>The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lang="en-GB" sz="3600" b="1" dirty="0">
                <a:solidFill>
                  <a:schemeClr val="accent1"/>
                </a:solidFill>
                <a:latin typeface="Calibri" panose="020F0502020204030204"/>
                <a:cs typeface="Calibri"/>
              </a:rPr>
              <a:t>UCC approach </a:t>
            </a:r>
            <a:endParaRPr lang="en-IE" sz="3600" dirty="0">
              <a:solidFill>
                <a:schemeClr val="accent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454396-595A-170C-5E41-3E86E2279339}"/>
              </a:ext>
            </a:extLst>
          </p:cNvPr>
          <p:cNvSpPr txBox="1"/>
          <p:nvPr/>
        </p:nvSpPr>
        <p:spPr>
          <a:xfrm>
            <a:off x="53003" y="2599933"/>
            <a:ext cx="1194757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accent5">
                    <a:lumMod val="50000"/>
                  </a:schemeClr>
                </a:solidFill>
              </a:rPr>
              <a:t>Why</a:t>
            </a:r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 we used (new) technology: mobile </a:t>
            </a:r>
            <a:r>
              <a:rPr lang="en-GB" sz="3000" b="1" dirty="0">
                <a:solidFill>
                  <a:schemeClr val="accent5">
                    <a:lumMod val="50000"/>
                  </a:schemeClr>
                </a:solidFill>
              </a:rPr>
              <a:t>app</a:t>
            </a:r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(s) during C-19</a:t>
            </a:r>
            <a:endParaRPr lang="en-GB" sz="3000" dirty="0">
              <a:solidFill>
                <a:schemeClr val="accent5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accent5">
                    <a:lumMod val="50000"/>
                  </a:schemeClr>
                </a:solidFill>
              </a:rPr>
              <a:t>How </a:t>
            </a:r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we used (new) technology: mobile </a:t>
            </a:r>
            <a:r>
              <a:rPr lang="en-GB" sz="3000" b="1" dirty="0">
                <a:solidFill>
                  <a:schemeClr val="accent5">
                    <a:lumMod val="50000"/>
                  </a:schemeClr>
                </a:solidFill>
              </a:rPr>
              <a:t>app</a:t>
            </a:r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(s) during C-19</a:t>
            </a:r>
            <a:endParaRPr lang="en-GB" sz="3000" dirty="0">
              <a:solidFill>
                <a:schemeClr val="accent5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accent5">
                    <a:lumMod val="50000"/>
                  </a:schemeClr>
                </a:solidFill>
              </a:rPr>
              <a:t>How </a:t>
            </a:r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we used </a:t>
            </a:r>
            <a:r>
              <a:rPr lang="en-GB" sz="3000" b="1" dirty="0">
                <a:solidFill>
                  <a:schemeClr val="accent5">
                    <a:lumMod val="50000"/>
                  </a:schemeClr>
                </a:solidFill>
              </a:rPr>
              <a:t>app </a:t>
            </a:r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technology with new </a:t>
            </a:r>
            <a:r>
              <a:rPr lang="en-GB" sz="3000" b="1" dirty="0">
                <a:solidFill>
                  <a:schemeClr val="accent5">
                    <a:lumMod val="50000"/>
                  </a:schemeClr>
                </a:solidFill>
              </a:rPr>
              <a:t>testing</a:t>
            </a:r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 technology C-19: </a:t>
            </a:r>
            <a:r>
              <a:rPr lang="en-GB" sz="3000" dirty="0">
                <a:solidFill>
                  <a:srgbClr val="FF0000"/>
                </a:solidFill>
              </a:rPr>
              <a:t>UniCoV</a:t>
            </a:r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en-GB" sz="3000" dirty="0">
              <a:solidFill>
                <a:schemeClr val="accent5">
                  <a:lumMod val="50000"/>
                </a:schemeClr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</a:rPr>
              <a:t>How </a:t>
            </a:r>
            <a:r>
              <a:rPr lang="en-GB" sz="3000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</a:rPr>
              <a:t>we are using new </a:t>
            </a:r>
            <a:r>
              <a:rPr lang="en-GB" sz="3000" b="1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</a:rPr>
              <a:t>testing</a:t>
            </a:r>
            <a:r>
              <a:rPr lang="en-GB" sz="3000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</a:rPr>
              <a:t> technology on </a:t>
            </a:r>
            <a:r>
              <a:rPr lang="en-GB" sz="3000" b="1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</a:rPr>
              <a:t>other respiratory viruses</a:t>
            </a:r>
          </a:p>
        </p:txBody>
      </p:sp>
    </p:spTree>
    <p:extLst>
      <p:ext uri="{BB962C8B-B14F-4D97-AF65-F5344CB8AC3E}">
        <p14:creationId xmlns:p14="http://schemas.microsoft.com/office/powerpoint/2010/main" val="38163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E394DD-A233-C250-335D-F860E39C1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7" t="5384" r="3618" b="18718"/>
          <a:stretch/>
        </p:blipFill>
        <p:spPr>
          <a:xfrm rot="16200000">
            <a:off x="1080045" y="1234610"/>
            <a:ext cx="4255478" cy="5205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A4428-05EC-F494-D027-CD4D6E433C30}"/>
              </a:ext>
            </a:extLst>
          </p:cNvPr>
          <p:cNvSpPr txBox="1"/>
          <p:nvPr/>
        </p:nvSpPr>
        <p:spPr>
          <a:xfrm>
            <a:off x="519290" y="277446"/>
            <a:ext cx="11311466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Using New Technologies in Testing for Respiratory Viruses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The UCC approach</a:t>
            </a: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4472C4"/>
                </a:solidFill>
                <a:latin typeface="Calibri" panose="020F0502020204030204"/>
                <a:cs typeface="Calibri"/>
              </a:rPr>
              <a:t>Other Viruses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00012-0EB1-600D-10C1-E504C9A564D5}"/>
              </a:ext>
            </a:extLst>
          </p:cNvPr>
          <p:cNvSpPr txBox="1"/>
          <p:nvPr/>
        </p:nvSpPr>
        <p:spPr>
          <a:xfrm>
            <a:off x="6096000" y="2867926"/>
            <a:ext cx="5926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Includes C -19, RSV, </a:t>
            </a:r>
            <a:r>
              <a:rPr lang="en-IE" dirty="0" err="1"/>
              <a:t>Infl</a:t>
            </a:r>
            <a:r>
              <a:rPr lang="en-IE" dirty="0"/>
              <a:t> A/B, Adenovirus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Not licenced for Self-Test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Patients who declare on COVID- app as symptomatic and C-19 Negative are  invited to attend for swab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Early stages- Positive reaction from Clinicians and Patients</a:t>
            </a:r>
          </a:p>
        </p:txBody>
      </p:sp>
    </p:spTree>
    <p:extLst>
      <p:ext uri="{BB962C8B-B14F-4D97-AF65-F5344CB8AC3E}">
        <p14:creationId xmlns:p14="http://schemas.microsoft.com/office/powerpoint/2010/main" val="97837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9DD7EF4-0E36-1DAB-A6E3-2DD5187CA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04" y="1324708"/>
            <a:ext cx="3989021" cy="5022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11B630-4B9C-7DDA-E9C1-C030F71B4FE0}"/>
              </a:ext>
            </a:extLst>
          </p:cNvPr>
          <p:cNvSpPr txBox="1"/>
          <p:nvPr/>
        </p:nvSpPr>
        <p:spPr>
          <a:xfrm>
            <a:off x="349062" y="268507"/>
            <a:ext cx="11096978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Using New Technologies in Testing for Respiratory Viruses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The UCC approach</a:t>
            </a: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4472C4"/>
                </a:solidFill>
                <a:latin typeface="Calibri" panose="020F0502020204030204"/>
                <a:cs typeface="Calibri"/>
              </a:rPr>
              <a:t>Other Viruses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5F40D-C852-138A-032A-9F89B6742120}"/>
              </a:ext>
            </a:extLst>
          </p:cNvPr>
          <p:cNvSpPr txBox="1"/>
          <p:nvPr/>
        </p:nvSpPr>
        <p:spPr>
          <a:xfrm>
            <a:off x="5519373" y="2857185"/>
            <a:ext cx="5926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3200" dirty="0"/>
              <a:t>Influenza A Positive</a:t>
            </a:r>
          </a:p>
        </p:txBody>
      </p:sp>
    </p:spTree>
    <p:extLst>
      <p:ext uri="{BB962C8B-B14F-4D97-AF65-F5344CB8AC3E}">
        <p14:creationId xmlns:p14="http://schemas.microsoft.com/office/powerpoint/2010/main" val="37152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035B507-9A09-9243-237B-22FDC5765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4" y="1965143"/>
            <a:ext cx="8203549" cy="4366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DEE8BC-CE12-A8BA-9D7F-3828A58BCA87}"/>
              </a:ext>
            </a:extLst>
          </p:cNvPr>
          <p:cNvSpPr txBox="1"/>
          <p:nvPr/>
        </p:nvSpPr>
        <p:spPr>
          <a:xfrm>
            <a:off x="620889" y="324616"/>
            <a:ext cx="11232443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Using New Technologies in Testing for Respiratory Viruses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The UCC approach</a:t>
            </a: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4472C4"/>
                </a:solidFill>
                <a:latin typeface="Calibri" panose="020F0502020204030204"/>
                <a:cs typeface="Calibri"/>
              </a:rPr>
              <a:t>Other Viruses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332EF-8B28-D7C0-B3AA-0198D63331DC}"/>
              </a:ext>
            </a:extLst>
          </p:cNvPr>
          <p:cNvSpPr txBox="1"/>
          <p:nvPr/>
        </p:nvSpPr>
        <p:spPr>
          <a:xfrm>
            <a:off x="8940800" y="3260046"/>
            <a:ext cx="25061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800" dirty="0"/>
              <a:t>Influenza A Positive </a:t>
            </a:r>
          </a:p>
          <a:p>
            <a:r>
              <a:rPr lang="en-IE" sz="1800" dirty="0"/>
              <a:t>using visual test reader      with printer attached</a:t>
            </a:r>
          </a:p>
        </p:txBody>
      </p:sp>
    </p:spTree>
    <p:extLst>
      <p:ext uri="{BB962C8B-B14F-4D97-AF65-F5344CB8AC3E}">
        <p14:creationId xmlns:p14="http://schemas.microsoft.com/office/powerpoint/2010/main" val="361879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A7DCD1-2071-5918-811A-7445BEE84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46" y="1681707"/>
            <a:ext cx="8753888" cy="4971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9B910C-DA95-B60C-C5E3-36A3BE4E02FF}"/>
              </a:ext>
            </a:extLst>
          </p:cNvPr>
          <p:cNvSpPr txBox="1"/>
          <p:nvPr/>
        </p:nvSpPr>
        <p:spPr>
          <a:xfrm>
            <a:off x="637911" y="206057"/>
            <a:ext cx="11232443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Using New Technologies in Testing for Respiratory Viruses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The UCC approach</a:t>
            </a: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4472C4"/>
                </a:solidFill>
                <a:latin typeface="Calibri" panose="020F0502020204030204"/>
                <a:cs typeface="Calibri"/>
              </a:rPr>
              <a:t>Other Viruses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A0C542-D444-5A10-86B1-E5A57A45FCCF}"/>
              </a:ext>
            </a:extLst>
          </p:cNvPr>
          <p:cNvSpPr txBox="1"/>
          <p:nvPr/>
        </p:nvSpPr>
        <p:spPr>
          <a:xfrm>
            <a:off x="9075534" y="3421967"/>
            <a:ext cx="6096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700" dirty="0"/>
              <a:t>191 Symptomatic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1700" dirty="0"/>
              <a:t>27 C-19 +ve on C-19 LFAT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1700" dirty="0"/>
              <a:t>68 negative Multiplex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1700" dirty="0"/>
              <a:t>4 Positive Multiplex; Inf A</a:t>
            </a:r>
          </a:p>
        </p:txBody>
      </p:sp>
    </p:spTree>
    <p:extLst>
      <p:ext uri="{BB962C8B-B14F-4D97-AF65-F5344CB8AC3E}">
        <p14:creationId xmlns:p14="http://schemas.microsoft.com/office/powerpoint/2010/main" val="397116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-30479" y="-510886"/>
            <a:ext cx="12252958" cy="6857999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-54745" y="5137359"/>
            <a:ext cx="12274880" cy="1720736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>
              <a:defRPr/>
            </a:pPr>
            <a:r>
              <a:rPr lang="en-IE" sz="2200" dirty="0">
                <a:solidFill>
                  <a:schemeClr val="accent1"/>
                </a:solidFill>
                <a:latin typeface="Calibri" panose="020F0502020204030204"/>
                <a:ea typeface="Calibri"/>
                <a:cs typeface="Calibri"/>
              </a:rPr>
              <a:t>COVID-19 Advisory Group 17th January 2022                    </a:t>
            </a:r>
            <a:endParaRPr lang="en-US" sz="2200">
              <a:solidFill>
                <a:schemeClr val="accent1"/>
              </a:solidFill>
              <a:ea typeface="Calibri"/>
              <a:cs typeface="Calibri"/>
            </a:endParaRPr>
          </a:p>
          <a:p>
            <a:pPr algn="r">
              <a:defRPr/>
            </a:pPr>
            <a:endParaRPr lang="en-IE" sz="2200" dirty="0">
              <a:solidFill>
                <a:schemeClr val="accent1"/>
              </a:solidFill>
              <a:latin typeface="Calibri" panose="020F0502020204030204"/>
              <a:ea typeface="Calibri"/>
              <a:cs typeface="Calibri"/>
            </a:endParaRPr>
          </a:p>
          <a:p>
            <a:pPr algn="r">
              <a:defRPr/>
            </a:pPr>
            <a:r>
              <a:rPr lang="en-IE" sz="2200" dirty="0">
                <a:solidFill>
                  <a:schemeClr val="accent1"/>
                </a:solidFill>
                <a:latin typeface="Calibri" panose="020F0502020204030204"/>
                <a:ea typeface="Calibri"/>
                <a:cs typeface="Calibri"/>
              </a:rPr>
              <a:t>Dr Michael Byrne                  </a:t>
            </a:r>
            <a:endParaRPr lang="en-IE" sz="2200" dirty="0">
              <a:solidFill>
                <a:schemeClr val="accent1"/>
              </a:solidFill>
              <a:ea typeface="Calibri"/>
              <a:cs typeface="Calibri"/>
            </a:endParaRPr>
          </a:p>
          <a:p>
            <a:pPr algn="r">
              <a:defRPr/>
            </a:pPr>
            <a:r>
              <a:rPr lang="en-IE" sz="2200" dirty="0" err="1">
                <a:solidFill>
                  <a:schemeClr val="accent1"/>
                </a:solidFill>
                <a:latin typeface="Calibri" panose="020F0502020204030204"/>
                <a:ea typeface="Calibri"/>
                <a:cs typeface="Calibri"/>
              </a:rPr>
              <a:t>Dr.</a:t>
            </a:r>
            <a:r>
              <a:rPr lang="en-IE" sz="2200" dirty="0">
                <a:solidFill>
                  <a:schemeClr val="accent1"/>
                </a:solidFill>
                <a:latin typeface="Calibri" panose="020F0502020204030204"/>
                <a:ea typeface="Calibri"/>
                <a:cs typeface="Calibri"/>
              </a:rPr>
              <a:t> John </a:t>
            </a:r>
            <a:r>
              <a:rPr lang="en-IE" sz="2200" dirty="0" err="1">
                <a:solidFill>
                  <a:schemeClr val="accent1"/>
                </a:solidFill>
                <a:latin typeface="Calibri" panose="020F0502020204030204"/>
                <a:ea typeface="Calibri"/>
                <a:cs typeface="Calibri"/>
              </a:rPr>
              <a:t>MacSharry</a:t>
            </a:r>
            <a:r>
              <a:rPr lang="en-IE" sz="2200" dirty="0">
                <a:solidFill>
                  <a:schemeClr val="accent1"/>
                </a:solidFill>
                <a:latin typeface="Calibri" panose="020F0502020204030204"/>
                <a:ea typeface="Calibri"/>
                <a:cs typeface="Calibri"/>
              </a:rPr>
              <a:t>    </a:t>
            </a:r>
            <a:r>
              <a:rPr lang="en-IE" sz="2000" dirty="0">
                <a:latin typeface="Calibri" panose="020F0502020204030204"/>
                <a:ea typeface="Calibri"/>
                <a:cs typeface="Calibri"/>
              </a:rPr>
              <a:t> </a:t>
            </a:r>
            <a:r>
              <a:rPr lang="en-IE" dirty="0">
                <a:latin typeface="Calibri" panose="020F0502020204030204"/>
                <a:ea typeface="Calibri"/>
                <a:cs typeface="Calibri"/>
              </a:rPr>
              <a:t>               </a:t>
            </a:r>
            <a:endParaRPr lang="en-IE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88423" y="222274"/>
            <a:ext cx="7366395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0" name="Rechteck 6">
            <a:extLst>
              <a:ext uri="{FF2B5EF4-FFF2-40B4-BE49-F238E27FC236}">
                <a16:creationId xmlns:a16="http://schemas.microsoft.com/office/drawing/2014/main" id="{0A132A2C-D0CB-C36B-F50C-8CE5A6997B85}"/>
              </a:ext>
            </a:extLst>
          </p:cNvPr>
          <p:cNvSpPr/>
          <p:nvPr/>
        </p:nvSpPr>
        <p:spPr>
          <a:xfrm>
            <a:off x="831566" y="2475567"/>
            <a:ext cx="10735861" cy="1717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3200" b="1" dirty="0">
                <a:solidFill>
                  <a:schemeClr val="accent1"/>
                </a:solidFill>
                <a:latin typeface="Calibri" panose="020F0502020204030204"/>
                <a:cs typeface="Calibri Light"/>
              </a:rPr>
              <a:t>Using New Technologies in Testing for Respiratory Viruses</a:t>
            </a:r>
            <a:endParaRPr lang="en-GB" sz="3200" b="1" dirty="0">
              <a:solidFill>
                <a:schemeClr val="accent1"/>
              </a:solidFill>
              <a:latin typeface="Calibri" panose="020F0502020204030204"/>
              <a:ea typeface="Calibri"/>
              <a:cs typeface="Calibri Light" panose="020F0302020204030204" pitchFamily="34" charset="0"/>
            </a:endParaRPr>
          </a:p>
          <a:p>
            <a:pPr algn="r">
              <a:lnSpc>
                <a:spcPct val="90000"/>
              </a:lnSpc>
              <a:defRPr/>
            </a:pPr>
            <a:r>
              <a:rPr lang="en-GB" sz="3200" b="1" dirty="0">
                <a:solidFill>
                  <a:schemeClr val="accent1"/>
                </a:solidFill>
                <a:latin typeface="Calibri" panose="020F0502020204030204"/>
                <a:ea typeface="Calibri"/>
                <a:cs typeface="Calibri Light"/>
              </a:rPr>
              <a:t>The UCC approach     </a:t>
            </a:r>
            <a:endParaRPr lang="en-GB" sz="3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Calibri"/>
              <a:cs typeface="Calibri Light" panose="020F030202020403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en-GB" sz="3200" b="1" dirty="0">
              <a:solidFill>
                <a:schemeClr val="accent1"/>
              </a:solidFill>
              <a:latin typeface="Calibri" panose="020F0502020204030204"/>
              <a:ea typeface="Calibri"/>
              <a:cs typeface="Calibri Light" panose="020F030202020403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IE" sz="2800" b="1" dirty="0">
                <a:solidFill>
                  <a:schemeClr val="accent1"/>
                </a:solidFill>
                <a:latin typeface="Calibri" panose="020F0502020204030204"/>
                <a:ea typeface="Calibri"/>
                <a:cs typeface="Calibri Light" panose="020F0302020204030204" pitchFamily="34" charset="0"/>
              </a:rPr>
              <a:t>Go Raibh Maith Agaibh Go Léir</a:t>
            </a: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99957030-8643-6BCE-ADB4-F23BB4BC9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3" y="5328154"/>
            <a:ext cx="2776375" cy="128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University of Galway - Wikipedia">
            <a:extLst>
              <a:ext uri="{FF2B5EF4-FFF2-40B4-BE49-F238E27FC236}">
                <a16:creationId xmlns:a16="http://schemas.microsoft.com/office/drawing/2014/main" id="{2CD8CD6E-9CE7-F22D-1B8C-E7C05AF6B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9" y="5874795"/>
            <a:ext cx="1504529" cy="7243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E640AC-AD80-4881-B190-63987EAD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734" y="128226"/>
            <a:ext cx="9972963" cy="1512341"/>
          </a:xfrm>
        </p:spPr>
        <p:txBody>
          <a:bodyPr>
            <a:normAutofit fontScale="90000"/>
          </a:bodyPr>
          <a:lstStyle/>
          <a:p>
            <a:pPr lvl="0" algn="r">
              <a:defRPr/>
            </a:pPr>
            <a:r>
              <a:rPr lang="en-GB" sz="3600" b="1" dirty="0">
                <a:solidFill>
                  <a:srgbClr val="4472C4"/>
                </a:solidFill>
                <a:cs typeface="Calibri"/>
              </a:rPr>
              <a:t>Using New Technologies in Testing for Respiratory Viruses</a:t>
            </a:r>
            <a:br>
              <a:rPr lang="en-GB" sz="3600" b="1" dirty="0">
                <a:solidFill>
                  <a:srgbClr val="4472C4"/>
                </a:solidFill>
                <a:ea typeface="+mn-lt"/>
                <a:cs typeface="Calibri" panose="020F0502020204030204"/>
              </a:rPr>
            </a:br>
            <a:r>
              <a:rPr lang="en-GB" sz="3600" b="1" dirty="0">
                <a:solidFill>
                  <a:srgbClr val="4472C4"/>
                </a:solidFill>
                <a:cs typeface="Calibri"/>
              </a:rPr>
              <a:t>The UCC approach</a:t>
            </a:r>
            <a:br>
              <a:rPr lang="en-GB" sz="3600" b="1" dirty="0">
                <a:solidFill>
                  <a:srgbClr val="4472C4"/>
                </a:solidFill>
                <a:cs typeface="Calibri"/>
              </a:rPr>
            </a:br>
            <a:endParaRPr lang="en-IE" sz="3600" b="1" dirty="0"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4C048B-6F7E-4A72-9A97-7CCC62B91123}"/>
              </a:ext>
            </a:extLst>
          </p:cNvPr>
          <p:cNvSpPr/>
          <p:nvPr/>
        </p:nvSpPr>
        <p:spPr>
          <a:xfrm>
            <a:off x="575213" y="731802"/>
            <a:ext cx="9886992" cy="535531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IE" sz="2000" b="1" u="sng" dirty="0"/>
              <a:t>Who Made This Happen?</a:t>
            </a:r>
            <a:r>
              <a:rPr lang="en-GB" sz="2000" b="1" dirty="0">
                <a:solidFill>
                  <a:srgbClr val="4472C4"/>
                </a:solidFill>
                <a:cs typeface="Calibri"/>
              </a:rPr>
              <a:t> </a:t>
            </a:r>
            <a:endParaRPr lang="en-IE" sz="2000" b="1" u="sng" dirty="0"/>
          </a:p>
          <a:p>
            <a:r>
              <a:rPr lang="en-IE" sz="1600" b="1" dirty="0"/>
              <a:t> </a:t>
            </a:r>
            <a:endParaRPr lang="en-IE" sz="1400" b="1" dirty="0"/>
          </a:p>
          <a:p>
            <a:r>
              <a:rPr lang="en-IE" sz="1400" b="1" dirty="0"/>
              <a:t>UCC President John O Halloran and ULT</a:t>
            </a:r>
          </a:p>
          <a:p>
            <a:r>
              <a:rPr lang="en-IE" sz="1400" b="1" dirty="0"/>
              <a:t>UCC </a:t>
            </a:r>
            <a:r>
              <a:rPr lang="en-IE" sz="1400" b="1" dirty="0">
                <a:ea typeface="Times New Roman" panose="02020603050405020304" pitchFamily="18" charset="0"/>
              </a:rPr>
              <a:t>SU-President Asha Woodhouse </a:t>
            </a:r>
          </a:p>
          <a:p>
            <a:r>
              <a:rPr lang="en-IE" sz="1400" b="1" dirty="0"/>
              <a:t>UCC Student Health and the UniCoV Team</a:t>
            </a:r>
          </a:p>
          <a:p>
            <a:r>
              <a:rPr lang="en-IE" sz="1400" b="1" dirty="0"/>
              <a:t>Clo O’Riordan</a:t>
            </a:r>
          </a:p>
          <a:p>
            <a:r>
              <a:rPr lang="en-IE" sz="1400" b="1" dirty="0"/>
              <a:t>Helen O'Connell, Lisa McGarry , Eolann Dinneen,</a:t>
            </a:r>
          </a:p>
          <a:p>
            <a:r>
              <a:rPr lang="en-IE" sz="1400" b="1" dirty="0"/>
              <a:t>Anne Bermingham, John O’Leary</a:t>
            </a:r>
            <a:endParaRPr lang="en-IE" sz="1400" b="1" dirty="0">
              <a:cs typeface="Calibri"/>
            </a:endParaRPr>
          </a:p>
          <a:p>
            <a:endParaRPr lang="en-IE" sz="1400" b="1" dirty="0">
              <a:ea typeface="Times New Roman" panose="02020603050405020304" pitchFamily="18" charset="0"/>
            </a:endParaRPr>
          </a:p>
          <a:p>
            <a:r>
              <a:rPr lang="en-IE" sz="1400" b="1" dirty="0">
                <a:ea typeface="Times New Roman" panose="02020603050405020304" pitchFamily="18" charset="0"/>
              </a:rPr>
              <a:t>UniCoV-UCC:</a:t>
            </a:r>
          </a:p>
          <a:p>
            <a:r>
              <a:rPr lang="en-IE" sz="1400" b="1" dirty="0"/>
              <a:t>Professor Mary Horgan, Dr John MacSharry</a:t>
            </a:r>
          </a:p>
          <a:p>
            <a:r>
              <a:rPr lang="en-IE" sz="1400" b="1" dirty="0">
                <a:ea typeface="Times New Roman" panose="02020603050405020304" pitchFamily="18" charset="0"/>
              </a:rPr>
              <a:t>UniCoV-National:</a:t>
            </a:r>
            <a:endParaRPr lang="en-IE" sz="1400" b="1" dirty="0"/>
          </a:p>
          <a:p>
            <a:r>
              <a:rPr lang="en-IE" sz="1400" b="1" dirty="0"/>
              <a:t>Prof Breda Smyth, Prof Paddy Mallon, Prof Aideen Long, Prof Charlie Spillane</a:t>
            </a:r>
          </a:p>
          <a:p>
            <a:endParaRPr lang="en-IE" sz="1400" b="1" dirty="0">
              <a:ea typeface="Times New Roman" panose="02020603050405020304" pitchFamily="18" charset="0"/>
            </a:endParaRPr>
          </a:p>
          <a:p>
            <a:r>
              <a:rPr lang="en-IE" sz="1400" b="1" dirty="0">
                <a:ea typeface="Times New Roman" panose="02020603050405020304" pitchFamily="18" charset="0"/>
              </a:rPr>
              <a:t>Students and Staff Participants</a:t>
            </a:r>
          </a:p>
          <a:p>
            <a:endParaRPr lang="en-IE" sz="1400" b="1" dirty="0"/>
          </a:p>
          <a:p>
            <a:r>
              <a:rPr lang="en-IE" sz="1400" b="1" dirty="0"/>
              <a:t>IT: Rory O’Toole, Kevin Harrington, Reece Campbell, Conor Kelly, Daryl McCann, ERGO</a:t>
            </a:r>
          </a:p>
          <a:p>
            <a:r>
              <a:rPr lang="en-IE" sz="1400" b="1" dirty="0"/>
              <a:t>Clinical Care: UCC Student Health Department</a:t>
            </a:r>
            <a:endParaRPr lang="en-IE" sz="1400" b="1" i="1" dirty="0"/>
          </a:p>
          <a:p>
            <a:r>
              <a:rPr lang="en-IE" sz="1400" b="1" dirty="0"/>
              <a:t>Lab </a:t>
            </a:r>
          </a:p>
          <a:p>
            <a:r>
              <a:rPr lang="en-IE" sz="1400" b="1" dirty="0"/>
              <a:t>Joanna Szafran, Sophie Broderick, Leah McPhillips, Conor Egan,</a:t>
            </a:r>
          </a:p>
          <a:p>
            <a:r>
              <a:rPr lang="en-IE" sz="1400" b="1" dirty="0"/>
              <a:t>Muireann Hickey, Matt Power,  Dr John O'Callaghan, Dr Niall O’Leary</a:t>
            </a:r>
          </a:p>
          <a:p>
            <a:endParaRPr lang="en-IE" sz="1400" b="1" i="1" dirty="0"/>
          </a:p>
          <a:p>
            <a:r>
              <a:rPr lang="en-IE" sz="1400" b="1" dirty="0"/>
              <a:t>UCC Academy Project Management</a:t>
            </a:r>
          </a:p>
          <a:p>
            <a:endParaRPr lang="en-IE" sz="1400" b="1" dirty="0">
              <a:ea typeface="Times New Roman" panose="02020603050405020304" pitchFamily="18" charset="0"/>
            </a:endParaRPr>
          </a:p>
        </p:txBody>
      </p:sp>
      <p:pic>
        <p:nvPicPr>
          <p:cNvPr id="5" name="Picture 4" descr="A person wearing headphones and using a computer&#10;&#10;Description automatically generated with low confidence">
            <a:extLst>
              <a:ext uri="{FF2B5EF4-FFF2-40B4-BE49-F238E27FC236}">
                <a16:creationId xmlns:a16="http://schemas.microsoft.com/office/drawing/2014/main" id="{575916C0-AF15-2749-9B47-856725228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773" y="1683170"/>
            <a:ext cx="1339339" cy="1741677"/>
          </a:xfrm>
          <a:prstGeom prst="rect">
            <a:avLst/>
          </a:prstGeom>
        </p:spPr>
      </p:pic>
      <p:pic>
        <p:nvPicPr>
          <p:cNvPr id="1030" name="Picture 6" descr="Predicting pandemics: How Irish universities are building early warning Covid systems">
            <a:extLst>
              <a:ext uri="{FF2B5EF4-FFF2-40B4-BE49-F238E27FC236}">
                <a16:creationId xmlns:a16="http://schemas.microsoft.com/office/drawing/2014/main" id="{AB3E6526-3D2D-8249-A5E2-3CEB641A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60" y="3749186"/>
            <a:ext cx="2275474" cy="12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SE Logo - Health Management Institute of Ireland (HMI)">
            <a:extLst>
              <a:ext uri="{FF2B5EF4-FFF2-40B4-BE49-F238E27FC236}">
                <a16:creationId xmlns:a16="http://schemas.microsoft.com/office/drawing/2014/main" id="{890D07E1-0D7F-056B-DE2B-EFDF131E8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606"/>
          <a:stretch/>
        </p:blipFill>
        <p:spPr bwMode="auto">
          <a:xfrm>
            <a:off x="5518093" y="5942359"/>
            <a:ext cx="1780014" cy="73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rinity College Dublin Logo Download Vector">
            <a:extLst>
              <a:ext uri="{FF2B5EF4-FFF2-40B4-BE49-F238E27FC236}">
                <a16:creationId xmlns:a16="http://schemas.microsoft.com/office/drawing/2014/main" id="{F388B68E-DF8E-8FF3-A231-DC2CE214F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07" y="5733925"/>
            <a:ext cx="1092118" cy="10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University College Dublin AFC HD Logo - Football Logos">
            <a:extLst>
              <a:ext uri="{FF2B5EF4-FFF2-40B4-BE49-F238E27FC236}">
                <a16:creationId xmlns:a16="http://schemas.microsoft.com/office/drawing/2014/main" id="{152CF73B-B1E8-B61D-8D85-729BA05BA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40" y="5867555"/>
            <a:ext cx="769596" cy="7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62763E-5959-076A-8B4F-E9C7E00CE0CF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107" y="5828928"/>
            <a:ext cx="3164098" cy="78665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24FF574-3792-FC37-2F5F-7AC953EC15E8}"/>
              </a:ext>
            </a:extLst>
          </p:cNvPr>
          <p:cNvGrpSpPr/>
          <p:nvPr/>
        </p:nvGrpSpPr>
        <p:grpSpPr>
          <a:xfrm>
            <a:off x="7519876" y="5552734"/>
            <a:ext cx="906853" cy="1146928"/>
            <a:chOff x="10213949" y="5546872"/>
            <a:chExt cx="906853" cy="1146928"/>
          </a:xfrm>
        </p:grpSpPr>
        <p:pic>
          <p:nvPicPr>
            <p:cNvPr id="19" name="Picture 2" descr="White map ireland on black circle Royalty Free Vector Image">
              <a:extLst>
                <a:ext uri="{FF2B5EF4-FFF2-40B4-BE49-F238E27FC236}">
                  <a16:creationId xmlns:a16="http://schemas.microsoft.com/office/drawing/2014/main" id="{FFD3DEC4-BEE8-42B3-B739-20523C892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4" t="15134" r="23573" b="21933"/>
            <a:stretch/>
          </p:blipFill>
          <p:spPr bwMode="auto">
            <a:xfrm>
              <a:off x="10213949" y="5546872"/>
              <a:ext cx="906853" cy="1146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D89CED8E-170C-DD8E-7312-06632FEA8F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0" b="-27168"/>
            <a:stretch/>
          </p:blipFill>
          <p:spPr bwMode="auto">
            <a:xfrm>
              <a:off x="10429156" y="6037043"/>
              <a:ext cx="462760" cy="39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17EE96F-CF50-8C38-05B8-F38A7AE509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49905" y="1366404"/>
            <a:ext cx="2874579" cy="177890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4DE978C-D5A1-49BD-E5F5-637D62033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183" y="5924022"/>
            <a:ext cx="1225381" cy="67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9B1FC98-77B5-AA78-63DF-24113503E8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17" y="5473219"/>
            <a:ext cx="2776375" cy="128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-30479" y="1"/>
            <a:ext cx="12252958" cy="5975454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-30479" y="5372444"/>
            <a:ext cx="12252958" cy="1520252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88423" y="222274"/>
            <a:ext cx="7366395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2980C666-D0E5-4C9B-A7AA-E21E5319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2" y="5561890"/>
            <a:ext cx="1629875" cy="11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30DCC-A3AA-AFBA-6CF5-D8CECEE67E1E}"/>
              </a:ext>
            </a:extLst>
          </p:cNvPr>
          <p:cNvSpPr txBox="1"/>
          <p:nvPr/>
        </p:nvSpPr>
        <p:spPr>
          <a:xfrm>
            <a:off x="673970" y="643823"/>
            <a:ext cx="11126213" cy="10895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3600" b="1" dirty="0">
                <a:solidFill>
                  <a:schemeClr val="accent1"/>
                </a:solidFill>
                <a:latin typeface="Calibri" panose="020F0502020204030204"/>
                <a:cs typeface="Calibri"/>
              </a:rPr>
              <a:t>Using New Technologies in Testing for Respiratory Viruses</a:t>
            </a:r>
            <a:endParaRPr lang="en-GB" sz="3600">
              <a:solidFill>
                <a:schemeClr val="accent1"/>
              </a:solidFill>
              <a:ea typeface="+mn-lt"/>
              <a:cs typeface="+mn-lt"/>
            </a:endParaRPr>
          </a:p>
          <a:p>
            <a:pPr algn="r">
              <a:lnSpc>
                <a:spcPct val="90000"/>
              </a:lnSpc>
              <a:defRPr/>
            </a:pPr>
            <a:r>
              <a:rPr lang="en-GB" sz="3600" b="1" dirty="0">
                <a:solidFill>
                  <a:schemeClr val="accent1"/>
                </a:solidFill>
                <a:latin typeface="Calibri" panose="020F0502020204030204"/>
                <a:cs typeface="Calibri"/>
              </a:rPr>
              <a:t>The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lang="en-GB" sz="3600" b="1" dirty="0">
                <a:solidFill>
                  <a:schemeClr val="accent1"/>
                </a:solidFill>
                <a:latin typeface="Calibri" panose="020F0502020204030204"/>
                <a:cs typeface="Calibri"/>
              </a:rPr>
              <a:t>UCC approach </a:t>
            </a:r>
            <a:endParaRPr lang="en-IE" sz="3600" b="1" dirty="0">
              <a:solidFill>
                <a:schemeClr val="accent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454396-595A-170C-5E41-3E86E2279339}"/>
              </a:ext>
            </a:extLst>
          </p:cNvPr>
          <p:cNvSpPr txBox="1"/>
          <p:nvPr/>
        </p:nvSpPr>
        <p:spPr>
          <a:xfrm>
            <a:off x="133363" y="2627722"/>
            <a:ext cx="11319960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 Why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</a:rPr>
              <a:t> we used mobile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app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</a:rPr>
              <a:t> technology: </a:t>
            </a:r>
            <a:endParaRPr lang="en-GB" sz="3200" dirty="0">
              <a:solidFill>
                <a:schemeClr val="accent5">
                  <a:lumMod val="50000"/>
                </a:schemeClr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</a:rPr>
              <a:t>July 2020: Clinical Placements contingent on reporting C-19</a:t>
            </a:r>
          </a:p>
          <a:p>
            <a:pPr marL="742950" lvl="1" indent="-285750">
              <a:buFont typeface="Arial"/>
              <a:buChar char="•"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</a:rPr>
              <a:t>UCC Student Health prior experience of IT/IS app-based solutions </a:t>
            </a:r>
          </a:p>
          <a:p>
            <a:pPr marL="742950" lvl="1" indent="-285750">
              <a:buFont typeface="Arial"/>
              <a:buChar char="•"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UCC Student Health support case-finding and to provide close-loop care</a:t>
            </a:r>
            <a:endParaRPr lang="en-GB" sz="2800" dirty="0">
              <a:solidFill>
                <a:schemeClr val="accent5">
                  <a:lumMod val="50000"/>
                </a:schemeClr>
              </a:solidFill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</a:rPr>
              <a:t>Potential for upscaling to whole UCC community to support return</a:t>
            </a:r>
          </a:p>
        </p:txBody>
      </p:sp>
    </p:spTree>
    <p:extLst>
      <p:ext uri="{BB962C8B-B14F-4D97-AF65-F5344CB8AC3E}">
        <p14:creationId xmlns:p14="http://schemas.microsoft.com/office/powerpoint/2010/main" val="258065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28448" y="-485"/>
            <a:ext cx="12252958" cy="6857999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28448" y="5337262"/>
            <a:ext cx="12311952" cy="1520252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88423" y="222274"/>
            <a:ext cx="7366395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2980C666-D0E5-4C9B-A7AA-E21E5319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1" y="5787260"/>
            <a:ext cx="1629875" cy="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30DCC-A3AA-AFBA-6CF5-D8CECEE67E1E}"/>
              </a:ext>
            </a:extLst>
          </p:cNvPr>
          <p:cNvSpPr txBox="1"/>
          <p:nvPr/>
        </p:nvSpPr>
        <p:spPr>
          <a:xfrm>
            <a:off x="303593" y="187524"/>
            <a:ext cx="11084551" cy="18651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3600" b="1" dirty="0">
                <a:solidFill>
                  <a:schemeClr val="accent1"/>
                </a:solidFill>
                <a:latin typeface="Calibri" panose="020F0502020204030204"/>
                <a:cs typeface="Calibri"/>
              </a:rPr>
              <a:t>Using New Technologies in Testing for Respiratory Viruses</a:t>
            </a:r>
            <a:endParaRPr lang="en-GB" sz="3600" dirty="0">
              <a:solidFill>
                <a:schemeClr val="accent1"/>
              </a:solidFill>
              <a:ea typeface="+mn-lt"/>
              <a:cs typeface="+mn-lt"/>
            </a:endParaRPr>
          </a:p>
          <a:p>
            <a:pPr algn="r">
              <a:lnSpc>
                <a:spcPct val="90000"/>
              </a:lnSpc>
              <a:defRPr/>
            </a:pPr>
            <a:r>
              <a:rPr lang="en-GB" sz="3600" b="1" dirty="0">
                <a:solidFill>
                  <a:schemeClr val="accent1"/>
                </a:solidFill>
                <a:latin typeface="Calibri" panose="020F0502020204030204"/>
                <a:cs typeface="Calibri"/>
              </a:rPr>
              <a:t>The UCC approach</a:t>
            </a:r>
            <a:endParaRPr lang="en-IE" sz="36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en-GB" sz="2800" b="1" dirty="0">
              <a:solidFill>
                <a:schemeClr val="accent5">
                  <a:lumMod val="50000"/>
                </a:schemeClr>
              </a:solidFill>
              <a:latin typeface="Calibri" panose="020F0502020204030204"/>
              <a:cs typeface="Calibri"/>
            </a:endParaRPr>
          </a:p>
          <a:p>
            <a:pPr>
              <a:lnSpc>
                <a:spcPct val="90000"/>
              </a:lnSpc>
              <a:defRPr/>
            </a:pP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/>
                <a:cs typeface="Calibri"/>
              </a:rPr>
              <a:t>Why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/>
                <a:cs typeface="Calibri"/>
              </a:rPr>
              <a:t> did we develop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COVID-19 apps?</a:t>
            </a:r>
            <a:endParaRPr lang="en-US" dirty="0">
              <a:solidFill>
                <a:schemeClr val="accent5">
                  <a:lumMod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AF8F44-78F1-1B26-E130-3FD50438FF89}"/>
              </a:ext>
            </a:extLst>
          </p:cNvPr>
          <p:cNvSpPr txBox="1"/>
          <p:nvPr/>
        </p:nvSpPr>
        <p:spPr>
          <a:xfrm>
            <a:off x="92593" y="1286305"/>
            <a:ext cx="12099407" cy="4370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6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5">
                    <a:lumMod val="50000"/>
                  </a:schemeClr>
                </a:solidFill>
              </a:rPr>
              <a:t>Needed a solution that could do the following:</a:t>
            </a:r>
            <a:endParaRPr lang="en-GB" sz="2600" dirty="0">
              <a:solidFill>
                <a:schemeClr val="accent5">
                  <a:lumMod val="50000"/>
                </a:schemeClr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5">
                    <a:lumMod val="50000"/>
                  </a:schemeClr>
                </a:solidFill>
              </a:rPr>
              <a:t>Daily Symptom Screen/Infectious Risk Screen:       Control Access      "Pass"</a:t>
            </a:r>
            <a:endParaRPr lang="en-GB" sz="2600" dirty="0">
              <a:solidFill>
                <a:schemeClr val="accent5">
                  <a:lumMod val="50000"/>
                </a:schemeClr>
              </a:solidFill>
              <a:ea typeface="Calibri"/>
              <a:cs typeface="Calibri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5">
                    <a:lumMod val="50000"/>
                  </a:schemeClr>
                </a:solidFill>
              </a:rPr>
              <a:t>Daily Report: to School and Placement setting</a:t>
            </a:r>
            <a:endParaRPr lang="en-GB" sz="2600" dirty="0">
              <a:solidFill>
                <a:schemeClr val="accent5">
                  <a:lumMod val="50000"/>
                </a:schemeClr>
              </a:solidFill>
              <a:ea typeface="Calibri"/>
              <a:cs typeface="Calibri"/>
            </a:endParaRP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GB" sz="2600" b="1" dirty="0">
                <a:solidFill>
                  <a:schemeClr val="accent5">
                    <a:lumMod val="50000"/>
                  </a:schemeClr>
                </a:solidFill>
                <a:ea typeface="+mn-lt"/>
                <a:cs typeface="+mn-lt"/>
              </a:rPr>
              <a:t>Advise Participant       Notify Student Health        Closed Loop (Refer &amp; Care)</a:t>
            </a:r>
            <a:endParaRPr lang="en-GB" sz="2600" dirty="0">
              <a:solidFill>
                <a:schemeClr val="accent5">
                  <a:lumMod val="50000"/>
                </a:schemeClr>
              </a:solidFill>
              <a:ea typeface="+mn-lt"/>
              <a:cs typeface="+mn-lt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5">
                    <a:lumMod val="50000"/>
                  </a:schemeClr>
                </a:solidFill>
              </a:rPr>
              <a:t>Needed a solution which would be:</a:t>
            </a:r>
            <a:endParaRPr lang="en-GB" sz="2600" dirty="0">
              <a:solidFill>
                <a:schemeClr val="accent5">
                  <a:lumMod val="50000"/>
                </a:schemeClr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5">
                    <a:lumMod val="50000"/>
                  </a:schemeClr>
                </a:solidFill>
              </a:rPr>
              <a:t>Available: off the shelf or rapidly developed and responsive to evolving needs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5">
                    <a:lumMod val="50000"/>
                  </a:schemeClr>
                </a:solidFill>
              </a:rPr>
              <a:t>Secure: GDPR Compliant: HEI Security Compliant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5">
                    <a:lumMod val="50000"/>
                  </a:schemeClr>
                </a:solidFill>
              </a:rPr>
              <a:t>Easy to use, using familiar technology, reasonable cost</a:t>
            </a:r>
            <a:endParaRPr lang="en-GB" sz="2600" dirty="0">
              <a:solidFill>
                <a:schemeClr val="accent5">
                  <a:lumMod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3122943-898F-625F-1F04-75B762191C48}"/>
              </a:ext>
            </a:extLst>
          </p:cNvPr>
          <p:cNvSpPr/>
          <p:nvPr/>
        </p:nvSpPr>
        <p:spPr>
          <a:xfrm>
            <a:off x="7060014" y="3419066"/>
            <a:ext cx="39346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94853B7-E13D-9F30-D011-DD1880F67931}"/>
              </a:ext>
            </a:extLst>
          </p:cNvPr>
          <p:cNvSpPr/>
          <p:nvPr/>
        </p:nvSpPr>
        <p:spPr>
          <a:xfrm>
            <a:off x="3515441" y="3401142"/>
            <a:ext cx="39346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72E4EC7-8EE6-633F-7B77-F4CED1B1F84C}"/>
              </a:ext>
            </a:extLst>
          </p:cNvPr>
          <p:cNvSpPr/>
          <p:nvPr/>
        </p:nvSpPr>
        <p:spPr>
          <a:xfrm>
            <a:off x="7124159" y="2541332"/>
            <a:ext cx="39346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DD92BFD-2843-4358-B8D9-92ED93536844}"/>
              </a:ext>
            </a:extLst>
          </p:cNvPr>
          <p:cNvSpPr/>
          <p:nvPr/>
        </p:nvSpPr>
        <p:spPr>
          <a:xfrm>
            <a:off x="9586005" y="2541332"/>
            <a:ext cx="39346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446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CD1642E-3E82-449B-BE57-B1F921E8FE12}"/>
              </a:ext>
            </a:extLst>
          </p:cNvPr>
          <p:cNvSpPr/>
          <p:nvPr/>
        </p:nvSpPr>
        <p:spPr>
          <a:xfrm>
            <a:off x="523983" y="180522"/>
            <a:ext cx="2478444" cy="73866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UniCoV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C16D6-0BA1-CE47-9DBD-E06321C880AD}"/>
              </a:ext>
            </a:extLst>
          </p:cNvPr>
          <p:cNvSpPr txBox="1"/>
          <p:nvPr/>
        </p:nvSpPr>
        <p:spPr>
          <a:xfrm>
            <a:off x="133363" y="1076558"/>
            <a:ext cx="39382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to detect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 Briefing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13-October-21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nuig logo">
            <a:extLst>
              <a:ext uri="{FF2B5EF4-FFF2-40B4-BE49-F238E27FC236}">
                <a16:creationId xmlns:a16="http://schemas.microsoft.com/office/drawing/2014/main" id="{E31B17BD-226C-42C6-8AD4-52C41242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76" y="252156"/>
            <a:ext cx="2170142" cy="6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inity Live">
            <a:extLst>
              <a:ext uri="{FF2B5EF4-FFF2-40B4-BE49-F238E27FC236}">
                <a16:creationId xmlns:a16="http://schemas.microsoft.com/office/drawing/2014/main" id="{C5D6ADBC-7E0B-4FE0-B24C-5753E8B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75" y="2381101"/>
            <a:ext cx="1554193" cy="4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University College Dublin (UCD) TTO - Knowledge Transfer Ireland">
            <a:extLst>
              <a:ext uri="{FF2B5EF4-FFF2-40B4-BE49-F238E27FC236}">
                <a16:creationId xmlns:a16="http://schemas.microsoft.com/office/drawing/2014/main" id="{A57FFB9D-7B14-4975-AC59-3D9A567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28" y="1298043"/>
            <a:ext cx="1333085" cy="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1E6C27F-A903-4171-ABC5-BDD16DEE6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28" y="3211628"/>
            <a:ext cx="1398290" cy="64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DD1E3-A7FF-45D8-A65D-9BB5FAEFB617}"/>
              </a:ext>
            </a:extLst>
          </p:cNvPr>
          <p:cNvSpPr/>
          <p:nvPr/>
        </p:nvSpPr>
        <p:spPr>
          <a:xfrm>
            <a:off x="133363" y="3860569"/>
            <a:ext cx="1393685" cy="157632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F1A1D-9E75-4BFB-85D7-E6AAD37C3E7E}"/>
              </a:ext>
            </a:extLst>
          </p:cNvPr>
          <p:cNvSpPr/>
          <p:nvPr/>
        </p:nvSpPr>
        <p:spPr>
          <a:xfrm>
            <a:off x="2305584" y="3788474"/>
            <a:ext cx="1393685" cy="2000063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D6CB4-A502-4EC8-AEC3-62287A345A32}"/>
              </a:ext>
            </a:extLst>
          </p:cNvPr>
          <p:cNvSpPr/>
          <p:nvPr/>
        </p:nvSpPr>
        <p:spPr>
          <a:xfrm>
            <a:off x="-30479" y="-227716"/>
            <a:ext cx="12252958" cy="6857999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D5D6C6-AF43-45A9-B450-C0BB53568127}"/>
              </a:ext>
            </a:extLst>
          </p:cNvPr>
          <p:cNvSpPr/>
          <p:nvPr/>
        </p:nvSpPr>
        <p:spPr>
          <a:xfrm>
            <a:off x="28448" y="5337749"/>
            <a:ext cx="12311952" cy="1520252"/>
          </a:xfrm>
          <a:prstGeom prst="rect">
            <a:avLst/>
          </a:prstGeom>
          <a:solidFill>
            <a:srgbClr val="9FCAD1"/>
          </a:solidFill>
          <a:ln>
            <a:solidFill>
              <a:srgbClr val="9FCA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 6">
            <a:extLst>
              <a:ext uri="{FF2B5EF4-FFF2-40B4-BE49-F238E27FC236}">
                <a16:creationId xmlns:a16="http://schemas.microsoft.com/office/drawing/2014/main" id="{E3680C49-1C91-4587-9683-58B184CDEC8B}"/>
              </a:ext>
            </a:extLst>
          </p:cNvPr>
          <p:cNvSpPr/>
          <p:nvPr/>
        </p:nvSpPr>
        <p:spPr>
          <a:xfrm>
            <a:off x="388423" y="222274"/>
            <a:ext cx="7366395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F1F95C-D6C1-4089-A907-8E92A7A49D1E}"/>
              </a:ext>
            </a:extLst>
          </p:cNvPr>
          <p:cNvSpPr/>
          <p:nvPr/>
        </p:nvSpPr>
        <p:spPr>
          <a:xfrm>
            <a:off x="2196539" y="4123504"/>
            <a:ext cx="436282" cy="775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0" rIns="21600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2980C666-D0E5-4C9B-A7AA-E21E5319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1" y="5578989"/>
            <a:ext cx="1629875" cy="8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30DCC-A3AA-AFBA-6CF5-D8CECEE67E1E}"/>
              </a:ext>
            </a:extLst>
          </p:cNvPr>
          <p:cNvSpPr txBox="1"/>
          <p:nvPr/>
        </p:nvSpPr>
        <p:spPr>
          <a:xfrm>
            <a:off x="625332" y="133121"/>
            <a:ext cx="11197243" cy="19759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3600" b="1" dirty="0">
                <a:solidFill>
                  <a:schemeClr val="accent1"/>
                </a:solidFill>
                <a:latin typeface="Calibri" panose="020F0502020204030204"/>
                <a:cs typeface="Calibri"/>
              </a:rPr>
              <a:t>Using New Technologies in Testing for Respiratory Viruses</a:t>
            </a:r>
            <a:endParaRPr lang="en-GB" sz="3600" dirty="0">
              <a:solidFill>
                <a:schemeClr val="accent1"/>
              </a:solidFill>
              <a:ea typeface="+mn-lt"/>
              <a:cs typeface="+mn-lt"/>
            </a:endParaRPr>
          </a:p>
          <a:p>
            <a:pPr algn="r">
              <a:lnSpc>
                <a:spcPct val="90000"/>
              </a:lnSpc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The </a:t>
            </a:r>
            <a:r>
              <a:rPr lang="en-GB" sz="3600" b="1" dirty="0">
                <a:solidFill>
                  <a:schemeClr val="accent1"/>
                </a:solidFill>
                <a:latin typeface="Calibri" panose="020F0502020204030204"/>
                <a:cs typeface="Calibri"/>
              </a:rPr>
              <a:t>UCC approach</a:t>
            </a:r>
            <a:endParaRPr lang="en-IE" sz="3600" dirty="0">
              <a:solidFill>
                <a:schemeClr val="accent1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defRPr/>
            </a:pPr>
            <a:endParaRPr lang="en-GB" sz="3600" dirty="0">
              <a:ea typeface="+mn-lt"/>
              <a:cs typeface="+mn-lt"/>
            </a:endParaRPr>
          </a:p>
          <a:p>
            <a:pPr marL="0" marR="0" lvl="0" indent="0" algn="l" defTabSz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DC8C6A-EF49-0839-0B2F-63F2F5B2F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7002" y="1300839"/>
            <a:ext cx="3760299" cy="546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28B4-79AF-4B35-A0AA-D5BA2491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542" y="365125"/>
            <a:ext cx="6641690" cy="1325563"/>
          </a:xfrm>
          <a:ln w="508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GB" dirty="0"/>
              <a:t>Day-Pass Issued</a:t>
            </a:r>
            <a:endParaRPr lang="en-I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550790-B2D8-4DED-B434-5BAEA8970E2E}"/>
              </a:ext>
            </a:extLst>
          </p:cNvPr>
          <p:cNvSpPr txBox="1">
            <a:spLocks/>
          </p:cNvSpPr>
          <p:nvPr/>
        </p:nvSpPr>
        <p:spPr>
          <a:xfrm>
            <a:off x="5943600" y="2406063"/>
            <a:ext cx="5552767" cy="3183854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the student has answered the questions to indicate they are not an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Infectious Risk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they have none of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Symptoms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listed they will be taken to the Day-Pass Issued Page.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Date of Issue is clearly shown, with the student’s name visible and the student’s placement location.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student is reminded of the obligation to complete the Clinical Placement APP every day prior to placement.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student has this Day-Pass available to them on their phone in the APP and can show it to any of the placement supervisors if challenged to do so on any day.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CE753EA-5FA1-41F5-A1F9-03435E43EC6C}"/>
              </a:ext>
            </a:extLst>
          </p:cNvPr>
          <p:cNvSpPr/>
          <p:nvPr/>
        </p:nvSpPr>
        <p:spPr>
          <a:xfrm rot="10800000" flipH="1" flipV="1">
            <a:off x="4993081" y="3429000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A133E0-1272-4A26-97F3-D387E65434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77395" y="73741"/>
            <a:ext cx="4156637" cy="6518789"/>
          </a:xfrm>
          <a:prstGeom prst="rect">
            <a:avLst/>
          </a:prstGeom>
          <a:noFill/>
          <a:ln w="698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93997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28B4-79AF-4B35-A0AA-D5BA2491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542" y="365125"/>
            <a:ext cx="6641690" cy="1325563"/>
          </a:xfrm>
          <a:ln w="508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GB" dirty="0"/>
              <a:t>Placement App Home Page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D0CE1-44FE-4B47-BCCE-C4C2E12A2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465" y="4974407"/>
            <a:ext cx="5552767" cy="1618124"/>
          </a:xfr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anchor="ctr" anchorCtr="0">
            <a:noAutofit/>
          </a:bodyPr>
          <a:lstStyle/>
          <a:p>
            <a:pPr marL="0" indent="0">
              <a:buNone/>
            </a:pPr>
            <a:r>
              <a:rPr lang="en-GB" sz="1800" dirty="0"/>
              <a:t>The Student enters their details  on first use.</a:t>
            </a:r>
          </a:p>
          <a:p>
            <a:pPr marL="0" indent="0">
              <a:buNone/>
            </a:pPr>
            <a:r>
              <a:rPr lang="en-GB" sz="1800" dirty="0"/>
              <a:t>These are edited and changed when the student:</a:t>
            </a:r>
          </a:p>
          <a:p>
            <a:r>
              <a:rPr lang="en-GB" sz="1800" dirty="0"/>
              <a:t>moves to a different placement location</a:t>
            </a:r>
          </a:p>
          <a:p>
            <a:r>
              <a:rPr lang="en-GB" sz="1800" dirty="0"/>
              <a:t>changes their mobile number</a:t>
            </a:r>
            <a:endParaRPr lang="en-IE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2EF9A-4276-4D96-95D1-06BE98D57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68" y="0"/>
            <a:ext cx="3934766" cy="685800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31A76EF3-A0A3-4DDF-BB10-0F1ABD14FAC7}"/>
              </a:ext>
            </a:extLst>
          </p:cNvPr>
          <p:cNvSpPr/>
          <p:nvPr/>
        </p:nvSpPr>
        <p:spPr>
          <a:xfrm rot="10800000" flipH="1" flipV="1">
            <a:off x="5131486" y="5431394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550790-B2D8-4DED-B434-5BAEA8970E2E}"/>
              </a:ext>
            </a:extLst>
          </p:cNvPr>
          <p:cNvSpPr txBox="1">
            <a:spLocks/>
          </p:cNvSpPr>
          <p:nvPr/>
        </p:nvSpPr>
        <p:spPr>
          <a:xfrm>
            <a:off x="6039464" y="3165626"/>
            <a:ext cx="5552767" cy="1618123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Student requests a new Day Pass for Clinical Placement by clicking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app allows the student to edit the answers they have submitted if they have  made an error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CE753EA-5FA1-41F5-A1F9-03435E43EC6C}"/>
              </a:ext>
            </a:extLst>
          </p:cNvPr>
          <p:cNvSpPr/>
          <p:nvPr/>
        </p:nvSpPr>
        <p:spPr>
          <a:xfrm rot="10800000" flipH="1" flipV="1">
            <a:off x="5131485" y="3429000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19AEFB1C-6DE6-4A81-9E10-9EB9F37478B5}"/>
              </a:ext>
            </a:extLst>
          </p:cNvPr>
          <p:cNvSpPr/>
          <p:nvPr/>
        </p:nvSpPr>
        <p:spPr>
          <a:xfrm rot="10800000" flipH="1" flipV="1">
            <a:off x="5131485" y="4126023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223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28B4-79AF-4B35-A0AA-D5BA2491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542" y="365125"/>
            <a:ext cx="6641690" cy="1325563"/>
          </a:xfrm>
          <a:ln w="508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GB" dirty="0"/>
              <a:t>Infectious Risk Page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D0CE1-44FE-4B47-BCCE-C4C2E12A2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465" y="4974407"/>
            <a:ext cx="5552767" cy="1618124"/>
          </a:xfr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anchor="ctr" anchorCtr="0">
            <a:noAutofit/>
          </a:bodyPr>
          <a:lstStyle/>
          <a:p>
            <a:pPr marL="0" indent="0">
              <a:buNone/>
            </a:pPr>
            <a:r>
              <a:rPr lang="en-GB" sz="1800" dirty="0"/>
              <a:t>The student can select </a:t>
            </a:r>
            <a:r>
              <a:rPr lang="en-GB" sz="1800" b="1" dirty="0"/>
              <a:t>Yes</a:t>
            </a:r>
            <a:r>
              <a:rPr lang="en-GB" sz="1800" dirty="0"/>
              <a:t> or </a:t>
            </a:r>
            <a:r>
              <a:rPr lang="en-GB" sz="1800" b="1" dirty="0"/>
              <a:t>No. </a:t>
            </a:r>
          </a:p>
          <a:p>
            <a:pPr marL="0" indent="0">
              <a:buNone/>
            </a:pPr>
            <a:r>
              <a:rPr lang="en-GB" sz="1800" dirty="0"/>
              <a:t>Selecting </a:t>
            </a:r>
            <a:r>
              <a:rPr lang="en-GB" sz="1800" b="1" dirty="0"/>
              <a:t>Yes</a:t>
            </a:r>
            <a:r>
              <a:rPr lang="en-GB" sz="1800" dirty="0"/>
              <a:t> takes the student to the following page:</a:t>
            </a:r>
            <a:endParaRPr lang="en-IE" sz="1800" dirty="0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31A76EF3-A0A3-4DDF-BB10-0F1ABD14FAC7}"/>
              </a:ext>
            </a:extLst>
          </p:cNvPr>
          <p:cNvSpPr/>
          <p:nvPr/>
        </p:nvSpPr>
        <p:spPr>
          <a:xfrm rot="10800000" flipH="1" flipV="1">
            <a:off x="5131486" y="5431394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550790-B2D8-4DED-B434-5BAEA8970E2E}"/>
              </a:ext>
            </a:extLst>
          </p:cNvPr>
          <p:cNvSpPr txBox="1">
            <a:spLocks/>
          </p:cNvSpPr>
          <p:nvPr/>
        </p:nvSpPr>
        <p:spPr>
          <a:xfrm>
            <a:off x="6039465" y="2548347"/>
            <a:ext cx="5552767" cy="1618123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Infectious Risk Page asks the student a series of questions to determine if they know themselves to be suffering or possibly suffering from an Infectious Illness including COVID-19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CE753EA-5FA1-41F5-A1F9-03435E43EC6C}"/>
              </a:ext>
            </a:extLst>
          </p:cNvPr>
          <p:cNvSpPr/>
          <p:nvPr/>
        </p:nvSpPr>
        <p:spPr>
          <a:xfrm rot="10800000" flipH="1" flipV="1">
            <a:off x="5131485" y="3180460"/>
            <a:ext cx="591470" cy="3041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D4ACC-0737-4A63-8A3A-3D18C18BDC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99769" y="138571"/>
            <a:ext cx="3908322" cy="6437673"/>
          </a:xfrm>
          <a:prstGeom prst="rect">
            <a:avLst/>
          </a:prstGeom>
          <a:ln w="666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0147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0B48D81-FF05-5E46-8624-2C5328BAE076}">
  <we:reference id="wa104178141" version="4.3.3.0" store="en-GB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ad12719-de96-473d-86e8-faf3360ae80c">
      <UserInfo>
        <DisplayName>Clo O'Riordan</DisplayName>
        <AccountId>16</AccountId>
        <AccountType/>
      </UserInfo>
      <UserInfo>
        <DisplayName>Eolann Richard Dinneen (Umail)</DisplayName>
        <AccountId>37</AccountId>
        <AccountType/>
      </UserInfo>
    </SharedWithUsers>
    <lcf76f155ced4ddcb4097134ff3c332f xmlns="a0d5906d-ba17-4d81-9fcb-851f491d95b1">
      <Terms xmlns="http://schemas.microsoft.com/office/infopath/2007/PartnerControls"/>
    </lcf76f155ced4ddcb4097134ff3c332f>
    <TaxCatchAll xmlns="5ad12719-de96-473d-86e8-faf3360ae80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73DBE6B9CCD74796F5938994AACE8A" ma:contentTypeVersion="12" ma:contentTypeDescription="Create a new document." ma:contentTypeScope="" ma:versionID="64bf4341c0a8f48cf74c327937205a7e">
  <xsd:schema xmlns:xsd="http://www.w3.org/2001/XMLSchema" xmlns:xs="http://www.w3.org/2001/XMLSchema" xmlns:p="http://schemas.microsoft.com/office/2006/metadata/properties" xmlns:ns2="a0d5906d-ba17-4d81-9fcb-851f491d95b1" xmlns:ns3="5ad12719-de96-473d-86e8-faf3360ae80c" targetNamespace="http://schemas.microsoft.com/office/2006/metadata/properties" ma:root="true" ma:fieldsID="a8b7d745ee47bc7245b01d54ac435be4" ns2:_="" ns3:_="">
    <xsd:import namespace="a0d5906d-ba17-4d81-9fcb-851f491d95b1"/>
    <xsd:import namespace="5ad12719-de96-473d-86e8-faf3360ae8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d5906d-ba17-4d81-9fcb-851f491d95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859a5f0-c05d-42c8-96da-fe1ec9be4e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12719-de96-473d-86e8-faf3360ae8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8e3e277-67ef-4e4f-9a98-0565f56e106c}" ma:internalName="TaxCatchAll" ma:showField="CatchAllData" ma:web="5ad12719-de96-473d-86e8-faf3360ae8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755C38-C3E0-4197-BD9E-CB95456F9C76}">
  <ds:schemaRefs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documentManagement/types"/>
    <ds:schemaRef ds:uri="5ad12719-de96-473d-86e8-faf3360ae80c"/>
    <ds:schemaRef ds:uri="http://schemas.openxmlformats.org/package/2006/metadata/core-properties"/>
    <ds:schemaRef ds:uri="http://purl.org/dc/elements/1.1/"/>
    <ds:schemaRef ds:uri="a0d5906d-ba17-4d81-9fcb-851f491d95b1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08610AA-2971-4EC0-AD48-04E00D78FD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F43572-BF3A-41B5-8A49-8E1563BB9FE4}">
  <ds:schemaRefs>
    <ds:schemaRef ds:uri="5ad12719-de96-473d-86e8-faf3360ae80c"/>
    <ds:schemaRef ds:uri="a0d5906d-ba17-4d81-9fcb-851f491d95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751</TotalTime>
  <Words>1865</Words>
  <Application>Microsoft Office PowerPoint</Application>
  <PresentationFormat>Widescreen</PresentationFormat>
  <Paragraphs>307</Paragraphs>
  <Slides>35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Arial,Sans-Serif</vt:lpstr>
      <vt:lpstr>Calibri</vt:lpstr>
      <vt:lpstr>Calibri Light</vt:lpstr>
      <vt:lpstr>Office Theme</vt:lpstr>
      <vt:lpstr>Office Theme</vt:lpstr>
      <vt:lpstr>1_Office Theme</vt:lpstr>
      <vt:lpstr>PowerPoint Presentation</vt:lpstr>
      <vt:lpstr>Student Health Centre  Student Health Department University College Cork</vt:lpstr>
      <vt:lpstr>PowerPoint Presentation</vt:lpstr>
      <vt:lpstr>PowerPoint Presentation</vt:lpstr>
      <vt:lpstr>PowerPoint Presentation</vt:lpstr>
      <vt:lpstr>PowerPoint Presentation</vt:lpstr>
      <vt:lpstr>Day-Pass Issued</vt:lpstr>
      <vt:lpstr>Placement App Home Page</vt:lpstr>
      <vt:lpstr>Infectious Risk Page</vt:lpstr>
      <vt:lpstr>Infectious Risk Confirmed Yes Page</vt:lpstr>
      <vt:lpstr>Infectious Risk Confirmed Yes Day Pass Not Issued Page</vt:lpstr>
      <vt:lpstr>Placement App Home Page</vt:lpstr>
      <vt:lpstr>Symptoms Page</vt:lpstr>
      <vt:lpstr>Symptoms Confirmed Yes Day Pass Not Issued Page</vt:lpstr>
      <vt:lpstr>Systems Confirmed Yes  Day Pass Not Issued 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New Technologies in Testing for Respiratory Viruses The UCC approach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MacSharry, John</dc:creator>
  <cp:lastModifiedBy>Michael Byrne (Student Health &amp; Well Being)</cp:lastModifiedBy>
  <cp:revision>572</cp:revision>
  <dcterms:created xsi:type="dcterms:W3CDTF">2020-11-11T19:06:57Z</dcterms:created>
  <dcterms:modified xsi:type="dcterms:W3CDTF">2023-01-16T17:07:44Z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0x010100B073DBE6B9CCD74796F5938994AACE8A</vt:lpwstr>
  </property>
  <property fmtid="{D5CDD505-2E9C-101B-9397-08002B2CF9AE}" pid="3" name="MediaServiceImageTags">
    <vt:lpwstr/>
  </property>
</Properties>
</file>