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sldIdLst>
    <p:sldId id="256" r:id="rId5"/>
    <p:sldId id="275" r:id="rId6"/>
    <p:sldId id="278" r:id="rId7"/>
    <p:sldId id="272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'Mara, Tom" initials="OT" lastIdx="1" clrIdx="0">
    <p:extLst>
      <p:ext uri="{19B8F6BF-5375-455C-9EA6-DF929625EA0E}">
        <p15:presenceInfo xmlns:p15="http://schemas.microsoft.com/office/powerpoint/2012/main" userId="S::tom.omara@ucc.ie::3393497e-649c-4852-8e87-ca123934f0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A9B2DA-788B-403F-A545-9F26054020EA}" v="9" dt="2021-02-23T12:35:20.8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5B71A-C38A-4D43-8E8E-A0671E64629A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18369-6730-43DD-8D39-8501BE9F2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4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/>
          </a:p>
          <a:p>
            <a:pPr lvl="1"/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18369-6730-43DD-8D39-8501BE9F2C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3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64E97-EDD3-457C-A409-C146CDAF6ABD}" type="datetime1">
              <a:rPr lang="en-IE" smtClean="0"/>
              <a:t>22/03/2021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PowerPoint, The Dark Arts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 O’ Mara</a:t>
            </a:r>
          </a:p>
        </p:txBody>
      </p:sp>
    </p:spTree>
    <p:extLst>
      <p:ext uri="{BB962C8B-B14F-4D97-AF65-F5344CB8AC3E}">
        <p14:creationId xmlns:p14="http://schemas.microsoft.com/office/powerpoint/2010/main" val="184865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C3D5-CFB1-417B-90D0-59C776CD174E}" type="datetime1">
              <a:rPr lang="en-IE" smtClean="0"/>
              <a:t>22/03/2021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423-F249-4A16-A94F-D4350D27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6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8AD4-5F53-4B2E-9044-AAE3CA7BDC30}" type="datetime1">
              <a:rPr lang="en-IE" smtClean="0"/>
              <a:t>22/03/2021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423-F249-4A16-A94F-D4350D27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5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2545"/>
            <a:ext cx="11887200" cy="6678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30ED-1271-4C28-BC5F-B1C80051699D}" type="datetime1">
              <a:rPr lang="en-IE" smtClean="0"/>
              <a:t>22/03/2021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423-F249-4A16-A94F-D4350D27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7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C084-89CE-4881-9F27-9E6F8DC1195A}" type="datetime1">
              <a:rPr lang="en-IE" smtClean="0"/>
              <a:t>22/03/2021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423-F249-4A16-A94F-D4350D27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17968-7FFF-40FD-97B1-3CF6B4A7ECCA}" type="datetime1">
              <a:rPr lang="en-IE" smtClean="0"/>
              <a:t>22/03/2021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423-F249-4A16-A94F-D4350D27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1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D936-70A3-429E-939F-325D9C140C9C}" type="datetime1">
              <a:rPr lang="en-IE" smtClean="0"/>
              <a:t>22/03/2021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423-F249-4A16-A94F-D4350D27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4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380F-E450-48CD-BA7B-DAF7B1A0A772}" type="datetime1">
              <a:rPr lang="en-IE" smtClean="0"/>
              <a:t>22/03/2021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423-F249-4A16-A94F-D4350D27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6662A-5905-47FA-8F81-E72D4EE02107}" type="datetime1">
              <a:rPr lang="en-IE" smtClean="0"/>
              <a:t>22/03/2021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423-F249-4A16-A94F-D4350D27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1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D9DD-542F-4E2C-B53B-46BF7597AA19}" type="datetime1">
              <a:rPr lang="en-IE" smtClean="0"/>
              <a:t>22/03/2021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423-F249-4A16-A94F-D4350D27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0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578B-6A15-4626-8F3F-D6AC4CDAE794}" type="datetime1">
              <a:rPr lang="en-IE" smtClean="0"/>
              <a:t>22/03/2021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423-F249-4A16-A94F-D4350D27C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9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A4326-483D-47FB-BC75-3F046234CB57}" type="datetime1">
              <a:rPr lang="en-IE" smtClean="0"/>
              <a:t>22/03/2021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defRPr>
            </a:lvl1pPr>
          </a:lstStyle>
          <a:p>
            <a:r>
              <a:rPr lang="en-US"/>
              <a:t>PowerPoint, The Dark Arts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Tom O’ Mara, OVPTL</a:t>
            </a:r>
          </a:p>
        </p:txBody>
      </p:sp>
    </p:spTree>
    <p:extLst>
      <p:ext uri="{BB962C8B-B14F-4D97-AF65-F5344CB8AC3E}">
        <p14:creationId xmlns:p14="http://schemas.microsoft.com/office/powerpoint/2010/main" val="379254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" y="148256"/>
            <a:ext cx="10607040" cy="659162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712596C-2709-47D9-AE4E-7E613E933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30" y="5377841"/>
            <a:ext cx="5792034" cy="113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4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200104C7-3C34-4504-8C48-FE787FDA10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2" b="909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Introductory Remarks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981" y="6356350"/>
            <a:ext cx="1214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E6930ED-1271-4C28-BC5F-B1C80051699D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3/22/2021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2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OVPLT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FB0423-F249-4A16-A94F-D4350D27CB5C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37C9BE-359F-42C7-9985-0B68CBEFE37B}"/>
              </a:ext>
            </a:extLst>
          </p:cNvPr>
          <p:cNvSpPr txBox="1"/>
          <p:nvPr/>
        </p:nvSpPr>
        <p:spPr>
          <a:xfrm>
            <a:off x="477981" y="4676872"/>
            <a:ext cx="4900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Paul McSweeney</a:t>
            </a:r>
          </a:p>
          <a:p>
            <a:r>
              <a:rPr lang="en-I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 President for Learning and Teaching</a:t>
            </a:r>
          </a:p>
        </p:txBody>
      </p:sp>
    </p:spTree>
    <p:extLst>
      <p:ext uri="{BB962C8B-B14F-4D97-AF65-F5344CB8AC3E}">
        <p14:creationId xmlns:p14="http://schemas.microsoft.com/office/powerpoint/2010/main" val="258560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Mentimeter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37C9BE-359F-42C7-9985-0B68CBEFE37B}"/>
              </a:ext>
            </a:extLst>
          </p:cNvPr>
          <p:cNvSpPr txBox="1"/>
          <p:nvPr/>
        </p:nvSpPr>
        <p:spPr>
          <a:xfrm>
            <a:off x="615458" y="3355848"/>
            <a:ext cx="6268770" cy="2825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O’Mara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Digital Education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OVPLT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5458" y="6356350"/>
            <a:ext cx="12801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E6930ED-1271-4C28-BC5F-B1C80051699D}" type="datetime1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3/22/2021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3611" y="6356350"/>
            <a:ext cx="371246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OVPLT</a:t>
            </a:r>
            <a:endParaRPr lang="en-US" sz="1200" kern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06075" y="6356350"/>
            <a:ext cx="12801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FB0423-F249-4A16-A94F-D4350D27CB5C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pic>
        <p:nvPicPr>
          <p:cNvPr id="12" name="Picture 11" descr="A person in a blue shirt and tie&#10;&#10;Description automatically generated with low confidence">
            <a:extLst>
              <a:ext uri="{FF2B5EF4-FFF2-40B4-BE49-F238E27FC236}">
                <a16:creationId xmlns:a16="http://schemas.microsoft.com/office/drawing/2014/main" id="{C74E0701-62A4-4491-B5C3-EB566D5E3C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r="3917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6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30ED-1271-4C28-BC5F-B1C80051699D}" type="datetime1">
              <a:rPr lang="en-IE" smtClean="0"/>
              <a:t>22/03/2021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423-F249-4A16-A94F-D4350D27CB5C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FFD770-6B50-4F7E-B610-D3D243C2E4B2}"/>
              </a:ext>
            </a:extLst>
          </p:cNvPr>
          <p:cNvSpPr txBox="1"/>
          <p:nvPr/>
        </p:nvSpPr>
        <p:spPr>
          <a:xfrm>
            <a:off x="487680" y="408643"/>
            <a:ext cx="7101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alt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alt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76" y="1491255"/>
            <a:ext cx="2735248" cy="486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6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930ED-1271-4C28-BC5F-B1C80051699D}" type="datetime1">
              <a:rPr lang="en-IE" smtClean="0"/>
              <a:t>22/03/2021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PowerPoint, The Dark Arts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B0423-F249-4A16-A94F-D4350D27CB5C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 descr="http://vignette2.wikia.nocookie.net/looneytunes/images/e/e1/All.jpg/revision/latest?cb=201503130208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3510" cy="659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897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657F5FC9E1324593C654CB9B66B6B4" ma:contentTypeVersion="13" ma:contentTypeDescription="Create a new document." ma:contentTypeScope="" ma:versionID="e55cbb15027bbed08585e2125bb9c140">
  <xsd:schema xmlns:xsd="http://www.w3.org/2001/XMLSchema" xmlns:xs="http://www.w3.org/2001/XMLSchema" xmlns:p="http://schemas.microsoft.com/office/2006/metadata/properties" xmlns:ns3="3e8e0f24-7548-4b56-a1d6-5c1d80a6ed9a" xmlns:ns4="157f9f24-6565-42f2-b12f-be5da0fa9c1d" targetNamespace="http://schemas.microsoft.com/office/2006/metadata/properties" ma:root="true" ma:fieldsID="2ded67971bab49cf8e5c471a88fce57e" ns3:_="" ns4:_="">
    <xsd:import namespace="3e8e0f24-7548-4b56-a1d6-5c1d80a6ed9a"/>
    <xsd:import namespace="157f9f24-6565-42f2-b12f-be5da0fa9c1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e0f24-7548-4b56-a1d6-5c1d80a6ed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7f9f24-6565-42f2-b12f-be5da0fa9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E27322-C3A8-4F50-B949-3BE24115420C}">
  <ds:schemaRefs>
    <ds:schemaRef ds:uri="157f9f24-6565-42f2-b12f-be5da0fa9c1d"/>
    <ds:schemaRef ds:uri="3e8e0f24-7548-4b56-a1d6-5c1d80a6ed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FD1A5C-5A19-4DDF-BCEE-157E440EFA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E713CD-E99C-408E-BAB7-277E2B44467E}">
  <ds:schemaRefs>
    <ds:schemaRef ds:uri="http://purl.org/dc/elements/1.1/"/>
    <ds:schemaRef ds:uri="http://www.w3.org/XML/1998/namespace"/>
    <ds:schemaRef ds:uri="3e8e0f24-7548-4b56-a1d6-5c1d80a6ed9a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157f9f24-6565-42f2-b12f-be5da0fa9c1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Widescreen</PresentationFormat>
  <Paragraphs>22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Adobe Gothic Std B</vt:lpstr>
      <vt:lpstr>Arial</vt:lpstr>
      <vt:lpstr>Calibri</vt:lpstr>
      <vt:lpstr>Calibri Light</vt:lpstr>
      <vt:lpstr>Office Theme</vt:lpstr>
      <vt:lpstr>PowerPoint Presentation</vt:lpstr>
      <vt:lpstr>Introductory Remarks</vt:lpstr>
      <vt:lpstr>Mentimeter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O'Mara, Tom</dc:creator>
  <cp:lastModifiedBy>Churcher, Jacqui</cp:lastModifiedBy>
  <cp:revision>1</cp:revision>
  <dcterms:created xsi:type="dcterms:W3CDTF">2021-02-23T12:38:44Z</dcterms:created>
  <dcterms:modified xsi:type="dcterms:W3CDTF">2021-03-22T11:03:55Z</dcterms:modified>
</cp:coreProperties>
</file>