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2"/>
  </p:notesMasterIdLst>
  <p:handoutMasterIdLst>
    <p:handoutMasterId r:id="rId13"/>
  </p:handoutMasterIdLst>
  <p:sldIdLst>
    <p:sldId id="258" r:id="rId2"/>
    <p:sldId id="3542" r:id="rId3"/>
    <p:sldId id="3543" r:id="rId4"/>
    <p:sldId id="3544" r:id="rId5"/>
    <p:sldId id="3523" r:id="rId6"/>
    <p:sldId id="3545" r:id="rId7"/>
    <p:sldId id="3547" r:id="rId8"/>
    <p:sldId id="3546" r:id="rId9"/>
    <p:sldId id="3540" r:id="rId10"/>
    <p:sldId id="350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stom design" id="{A1644E08-ECC1-41A9-80D4-9ED5EB7A14DE}">
          <p14:sldIdLst>
            <p14:sldId id="258"/>
            <p14:sldId id="3542"/>
            <p14:sldId id="3543"/>
            <p14:sldId id="3544"/>
            <p14:sldId id="3523"/>
            <p14:sldId id="3545"/>
            <p14:sldId id="3547"/>
            <p14:sldId id="3546"/>
          </p14:sldIdLst>
        </p14:section>
        <p14:section name="Contact slide" id="{126986BA-38B0-4786-A7CF-4C9264E61B15}">
          <p14:sldIdLst>
            <p14:sldId id="3540"/>
            <p14:sldId id="35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K COMPUTER" initials="UC" lastIdx="1" clrIdx="0">
    <p:extLst>
      <p:ext uri="{19B8F6BF-5375-455C-9EA6-DF929625EA0E}">
        <p15:presenceInfo xmlns:p15="http://schemas.microsoft.com/office/powerpoint/2012/main" userId="U.K COMPU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D8"/>
    <a:srgbClr val="D8D6D1"/>
    <a:srgbClr val="C28B6B"/>
    <a:srgbClr val="E11484"/>
    <a:srgbClr val="CF8D2A"/>
    <a:srgbClr val="F99D26"/>
    <a:srgbClr val="3EB049"/>
    <a:srgbClr val="02558B"/>
    <a:srgbClr val="EE402A"/>
    <a:srgbClr val="183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8A2E6A-EFDC-4E14-8875-1BC44EFD0034}" v="361" dt="2022-09-07T09:42:20.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showGuides="1">
      <p:cViewPr varScale="1">
        <p:scale>
          <a:sx n="57" d="100"/>
          <a:sy n="57" d="100"/>
        </p:scale>
        <p:origin x="268" y="28"/>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han, Sophie" userId="13d5abb0-2c81-441f-8e26-30c1de839928" providerId="ADAL" clId="{788A2E6A-EFDC-4E14-8875-1BC44EFD0034}"/>
    <pc:docChg chg="undo custSel addSld delSld modSld sldOrd modMainMaster delSection modSection">
      <pc:chgData name="Gahan, Sophie" userId="13d5abb0-2c81-441f-8e26-30c1de839928" providerId="ADAL" clId="{788A2E6A-EFDC-4E14-8875-1BC44EFD0034}" dt="2022-09-07T09:41:12.392" v="3357" actId="962"/>
      <pc:docMkLst>
        <pc:docMk/>
      </pc:docMkLst>
      <pc:sldChg chg="addSp modSp mod ord modTransition modNotesTx">
        <pc:chgData name="Gahan, Sophie" userId="13d5abb0-2c81-441f-8e26-30c1de839928" providerId="ADAL" clId="{788A2E6A-EFDC-4E14-8875-1BC44EFD0034}" dt="2022-09-07T09:35:35.484" v="3209" actId="207"/>
        <pc:sldMkLst>
          <pc:docMk/>
          <pc:sldMk cId="642583055" sldId="258"/>
        </pc:sldMkLst>
        <pc:spChg chg="mod">
          <ac:chgData name="Gahan, Sophie" userId="13d5abb0-2c81-441f-8e26-30c1de839928" providerId="ADAL" clId="{788A2E6A-EFDC-4E14-8875-1BC44EFD0034}" dt="2022-09-07T09:08:14.593" v="1477" actId="962"/>
          <ac:spMkLst>
            <pc:docMk/>
            <pc:sldMk cId="642583055" sldId="258"/>
            <ac:spMk id="5" creationId="{F5B80AA6-8F05-4444-B229-F496E6F6E73D}"/>
          </ac:spMkLst>
        </pc:spChg>
        <pc:spChg chg="mod">
          <ac:chgData name="Gahan, Sophie" userId="13d5abb0-2c81-441f-8e26-30c1de839928" providerId="ADAL" clId="{788A2E6A-EFDC-4E14-8875-1BC44EFD0034}" dt="2022-09-07T09:18:44.980" v="3022" actId="33553"/>
          <ac:spMkLst>
            <pc:docMk/>
            <pc:sldMk cId="642583055" sldId="258"/>
            <ac:spMk id="8" creationId="{2A3ABE4B-91C0-4437-8917-0CB8E8CB57A6}"/>
          </ac:spMkLst>
        </pc:spChg>
        <pc:spChg chg="mod">
          <ac:chgData name="Gahan, Sophie" userId="13d5abb0-2c81-441f-8e26-30c1de839928" providerId="ADAL" clId="{788A2E6A-EFDC-4E14-8875-1BC44EFD0034}" dt="2022-09-05T13:37:40.319" v="99" actId="20577"/>
          <ac:spMkLst>
            <pc:docMk/>
            <pc:sldMk cId="642583055" sldId="258"/>
            <ac:spMk id="13" creationId="{8CE4A1E2-59BA-4AD8-A56B-69C3C67ED9D2}"/>
          </ac:spMkLst>
        </pc:spChg>
        <pc:spChg chg="mod">
          <ac:chgData name="Gahan, Sophie" userId="13d5abb0-2c81-441f-8e26-30c1de839928" providerId="ADAL" clId="{788A2E6A-EFDC-4E14-8875-1BC44EFD0034}" dt="2022-09-07T09:35:35.484" v="3209" actId="207"/>
          <ac:spMkLst>
            <pc:docMk/>
            <pc:sldMk cId="642583055" sldId="258"/>
            <ac:spMk id="14" creationId="{64630509-3A57-48F2-B5FC-837EF42C3581}"/>
          </ac:spMkLst>
        </pc:spChg>
        <pc:grpChg chg="mod">
          <ac:chgData name="Gahan, Sophie" userId="13d5abb0-2c81-441f-8e26-30c1de839928" providerId="ADAL" clId="{788A2E6A-EFDC-4E14-8875-1BC44EFD0034}" dt="2022-09-07T09:08:48.273" v="1553" actId="1076"/>
          <ac:grpSpMkLst>
            <pc:docMk/>
            <pc:sldMk cId="642583055" sldId="258"/>
            <ac:grpSpMk id="2" creationId="{372E079B-CB31-42E6-9AE4-F548F779159A}"/>
          </ac:grpSpMkLst>
        </pc:grpChg>
        <pc:picChg chg="add mod">
          <ac:chgData name="Gahan, Sophie" userId="13d5abb0-2c81-441f-8e26-30c1de839928" providerId="ADAL" clId="{788A2E6A-EFDC-4E14-8875-1BC44EFD0034}" dt="2022-09-07T09:11:37.370" v="1884" actId="962"/>
          <ac:picMkLst>
            <pc:docMk/>
            <pc:sldMk cId="642583055" sldId="258"/>
            <ac:picMk id="4" creationId="{83B966F4-11D8-4DAA-BDBC-BC61F8ECB257}"/>
          </ac:picMkLst>
        </pc:picChg>
        <pc:picChg chg="mod">
          <ac:chgData name="Gahan, Sophie" userId="13d5abb0-2c81-441f-8e26-30c1de839928" providerId="ADAL" clId="{788A2E6A-EFDC-4E14-8875-1BC44EFD0034}" dt="2022-09-07T09:08:09.775" v="1476" actId="962"/>
          <ac:picMkLst>
            <pc:docMk/>
            <pc:sldMk cId="642583055" sldId="258"/>
            <ac:picMk id="7" creationId="{6B850374-72AA-43FE-99E0-DBFA7256EF48}"/>
          </ac:picMkLst>
        </pc:picChg>
        <pc:picChg chg="mod">
          <ac:chgData name="Gahan, Sophie" userId="13d5abb0-2c81-441f-8e26-30c1de839928" providerId="ADAL" clId="{788A2E6A-EFDC-4E14-8875-1BC44EFD0034}" dt="2022-09-07T09:08:42.546" v="1552" actId="962"/>
          <ac:picMkLst>
            <pc:docMk/>
            <pc:sldMk cId="642583055" sldId="258"/>
            <ac:picMk id="18" creationId="{C2890FDD-7382-480E-ABEF-0B80F1A3E520}"/>
          </ac:picMkLst>
        </pc:picChg>
      </pc:sldChg>
      <pc:sldChg chg="addSp delSp modSp del mod">
        <pc:chgData name="Gahan, Sophie" userId="13d5abb0-2c81-441f-8e26-30c1de839928" providerId="ADAL" clId="{788A2E6A-EFDC-4E14-8875-1BC44EFD0034}" dt="2022-09-05T14:01:20.200" v="516" actId="47"/>
        <pc:sldMkLst>
          <pc:docMk/>
          <pc:sldMk cId="3978907828" sldId="266"/>
        </pc:sldMkLst>
        <pc:spChg chg="add del mod">
          <ac:chgData name="Gahan, Sophie" userId="13d5abb0-2c81-441f-8e26-30c1de839928" providerId="ADAL" clId="{788A2E6A-EFDC-4E14-8875-1BC44EFD0034}" dt="2022-09-05T13:52:51.223" v="315" actId="478"/>
          <ac:spMkLst>
            <pc:docMk/>
            <pc:sldMk cId="3978907828" sldId="266"/>
            <ac:spMk id="3" creationId="{CF393068-E4C0-49AC-945F-AEC4046C1250}"/>
          </ac:spMkLst>
        </pc:spChg>
        <pc:spChg chg="mod">
          <ac:chgData name="Gahan, Sophie" userId="13d5abb0-2c81-441f-8e26-30c1de839928" providerId="ADAL" clId="{788A2E6A-EFDC-4E14-8875-1BC44EFD0034}" dt="2022-09-05T13:52:50.574" v="313" actId="20577"/>
          <ac:spMkLst>
            <pc:docMk/>
            <pc:sldMk cId="3978907828" sldId="266"/>
            <ac:spMk id="7" creationId="{3AAD5752-C36E-4D25-A1CB-CAECB159506A}"/>
          </ac:spMkLst>
        </pc:spChg>
        <pc:picChg chg="add del">
          <ac:chgData name="Gahan, Sophie" userId="13d5abb0-2c81-441f-8e26-30c1de839928" providerId="ADAL" clId="{788A2E6A-EFDC-4E14-8875-1BC44EFD0034}" dt="2022-09-05T13:52:51.223" v="315" actId="478"/>
          <ac:picMkLst>
            <pc:docMk/>
            <pc:sldMk cId="3978907828" sldId="266"/>
            <ac:picMk id="6" creationId="{685C9A0B-1389-496C-B768-3FD88C032BAE}"/>
          </ac:picMkLst>
        </pc:picChg>
      </pc:sldChg>
      <pc:sldChg chg="addSp delSp modSp del mod">
        <pc:chgData name="Gahan, Sophie" userId="13d5abb0-2c81-441f-8e26-30c1de839928" providerId="ADAL" clId="{788A2E6A-EFDC-4E14-8875-1BC44EFD0034}" dt="2022-09-05T13:42:56.831" v="179" actId="47"/>
        <pc:sldMkLst>
          <pc:docMk/>
          <pc:sldMk cId="3186716483" sldId="273"/>
        </pc:sldMkLst>
        <pc:spChg chg="add del mod">
          <ac:chgData name="Gahan, Sophie" userId="13d5abb0-2c81-441f-8e26-30c1de839928" providerId="ADAL" clId="{788A2E6A-EFDC-4E14-8875-1BC44EFD0034}" dt="2022-09-05T13:41:15.314" v="169" actId="478"/>
          <ac:spMkLst>
            <pc:docMk/>
            <pc:sldMk cId="3186716483" sldId="273"/>
            <ac:spMk id="3" creationId="{75D1BAC9-AD62-4347-BC6B-3E1F4BF6BD19}"/>
          </ac:spMkLst>
        </pc:spChg>
        <pc:spChg chg="add del mod">
          <ac:chgData name="Gahan, Sophie" userId="13d5abb0-2c81-441f-8e26-30c1de839928" providerId="ADAL" clId="{788A2E6A-EFDC-4E14-8875-1BC44EFD0034}" dt="2022-09-05T13:41:10.255" v="168" actId="478"/>
          <ac:spMkLst>
            <pc:docMk/>
            <pc:sldMk cId="3186716483" sldId="273"/>
            <ac:spMk id="5" creationId="{2F02C94D-54D3-49A8-9AA6-C65A51AF1A91}"/>
          </ac:spMkLst>
        </pc:spChg>
        <pc:spChg chg="add del mod">
          <ac:chgData name="Gahan, Sophie" userId="13d5abb0-2c81-441f-8e26-30c1de839928" providerId="ADAL" clId="{788A2E6A-EFDC-4E14-8875-1BC44EFD0034}" dt="2022-09-05T13:42:52.519" v="177" actId="21"/>
          <ac:spMkLst>
            <pc:docMk/>
            <pc:sldMk cId="3186716483" sldId="273"/>
            <ac:spMk id="7" creationId="{F4B83A87-B871-4ACD-B449-A3A4F7BE2981}"/>
          </ac:spMkLst>
        </pc:spChg>
        <pc:spChg chg="del">
          <ac:chgData name="Gahan, Sophie" userId="13d5abb0-2c81-441f-8e26-30c1de839928" providerId="ADAL" clId="{788A2E6A-EFDC-4E14-8875-1BC44EFD0034}" dt="2022-09-05T13:40:46.059" v="162" actId="478"/>
          <ac:spMkLst>
            <pc:docMk/>
            <pc:sldMk cId="3186716483" sldId="273"/>
            <ac:spMk id="18" creationId="{2F2523FF-558F-4BE8-9228-5ECAA99C4701}"/>
          </ac:spMkLst>
        </pc:spChg>
        <pc:spChg chg="del mod">
          <ac:chgData name="Gahan, Sophie" userId="13d5abb0-2c81-441f-8e26-30c1de839928" providerId="ADAL" clId="{788A2E6A-EFDC-4E14-8875-1BC44EFD0034}" dt="2022-09-05T13:42:52.519" v="177" actId="21"/>
          <ac:spMkLst>
            <pc:docMk/>
            <pc:sldMk cId="3186716483" sldId="273"/>
            <ac:spMk id="20" creationId="{FAEF2A47-9240-4053-AE16-F04FDF23FEB4}"/>
          </ac:spMkLst>
        </pc:spChg>
        <pc:picChg chg="del">
          <ac:chgData name="Gahan, Sophie" userId="13d5abb0-2c81-441f-8e26-30c1de839928" providerId="ADAL" clId="{788A2E6A-EFDC-4E14-8875-1BC44EFD0034}" dt="2022-09-05T13:41:07.810" v="166" actId="478"/>
          <ac:picMkLst>
            <pc:docMk/>
            <pc:sldMk cId="3186716483" sldId="273"/>
            <ac:picMk id="9" creationId="{4AAB859C-FA7B-41BC-9E05-D211F264D200}"/>
          </ac:picMkLst>
        </pc:picChg>
        <pc:picChg chg="del">
          <ac:chgData name="Gahan, Sophie" userId="13d5abb0-2c81-441f-8e26-30c1de839928" providerId="ADAL" clId="{788A2E6A-EFDC-4E14-8875-1BC44EFD0034}" dt="2022-09-05T13:41:08.890" v="167" actId="478"/>
          <ac:picMkLst>
            <pc:docMk/>
            <pc:sldMk cId="3186716483" sldId="273"/>
            <ac:picMk id="11" creationId="{68F5D3ED-4E5F-474E-8BCF-A1B129CC3A2C}"/>
          </ac:picMkLst>
        </pc:picChg>
        <pc:cxnChg chg="del mod">
          <ac:chgData name="Gahan, Sophie" userId="13d5abb0-2c81-441f-8e26-30c1de839928" providerId="ADAL" clId="{788A2E6A-EFDC-4E14-8875-1BC44EFD0034}" dt="2022-09-05T13:42:52.519" v="177" actId="21"/>
          <ac:cxnSpMkLst>
            <pc:docMk/>
            <pc:sldMk cId="3186716483" sldId="273"/>
            <ac:cxnSpMk id="19" creationId="{ECFC4120-0D11-4298-9538-A28DBF5FB3DA}"/>
          </ac:cxnSpMkLst>
        </pc:cxnChg>
      </pc:sldChg>
      <pc:sldChg chg="del">
        <pc:chgData name="Gahan, Sophie" userId="13d5abb0-2c81-441f-8e26-30c1de839928" providerId="ADAL" clId="{788A2E6A-EFDC-4E14-8875-1BC44EFD0034}" dt="2022-09-05T13:43:54.462" v="185" actId="2696"/>
        <pc:sldMkLst>
          <pc:docMk/>
          <pc:sldMk cId="3860520641" sldId="518"/>
        </pc:sldMkLst>
      </pc:sldChg>
      <pc:sldChg chg="del">
        <pc:chgData name="Gahan, Sophie" userId="13d5abb0-2c81-441f-8e26-30c1de839928" providerId="ADAL" clId="{788A2E6A-EFDC-4E14-8875-1BC44EFD0034}" dt="2022-09-05T13:44:04.758" v="186" actId="47"/>
        <pc:sldMkLst>
          <pc:docMk/>
          <pc:sldMk cId="2194019087" sldId="539"/>
        </pc:sldMkLst>
      </pc:sldChg>
      <pc:sldChg chg="del">
        <pc:chgData name="Gahan, Sophie" userId="13d5abb0-2c81-441f-8e26-30c1de839928" providerId="ADAL" clId="{788A2E6A-EFDC-4E14-8875-1BC44EFD0034}" dt="2022-09-05T14:01:22.726" v="518" actId="47"/>
        <pc:sldMkLst>
          <pc:docMk/>
          <pc:sldMk cId="3260610741" sldId="541"/>
        </pc:sldMkLst>
      </pc:sldChg>
      <pc:sldChg chg="del">
        <pc:chgData name="Gahan, Sophie" userId="13d5abb0-2c81-441f-8e26-30c1de839928" providerId="ADAL" clId="{788A2E6A-EFDC-4E14-8875-1BC44EFD0034}" dt="2022-09-05T13:43:54.462" v="185" actId="2696"/>
        <pc:sldMkLst>
          <pc:docMk/>
          <pc:sldMk cId="2491365090" sldId="555"/>
        </pc:sldMkLst>
      </pc:sldChg>
      <pc:sldChg chg="del">
        <pc:chgData name="Gahan, Sophie" userId="13d5abb0-2c81-441f-8e26-30c1de839928" providerId="ADAL" clId="{788A2E6A-EFDC-4E14-8875-1BC44EFD0034}" dt="2022-09-05T13:43:54.462" v="185" actId="2696"/>
        <pc:sldMkLst>
          <pc:docMk/>
          <pc:sldMk cId="3227231160" sldId="557"/>
        </pc:sldMkLst>
      </pc:sldChg>
      <pc:sldChg chg="del">
        <pc:chgData name="Gahan, Sophie" userId="13d5abb0-2c81-441f-8e26-30c1de839928" providerId="ADAL" clId="{788A2E6A-EFDC-4E14-8875-1BC44EFD0034}" dt="2022-09-05T13:43:54.462" v="185" actId="2696"/>
        <pc:sldMkLst>
          <pc:docMk/>
          <pc:sldMk cId="3103424491" sldId="558"/>
        </pc:sldMkLst>
      </pc:sldChg>
      <pc:sldChg chg="del">
        <pc:chgData name="Gahan, Sophie" userId="13d5abb0-2c81-441f-8e26-30c1de839928" providerId="ADAL" clId="{788A2E6A-EFDC-4E14-8875-1BC44EFD0034}" dt="2022-09-05T13:43:50.202" v="184" actId="2696"/>
        <pc:sldMkLst>
          <pc:docMk/>
          <pc:sldMk cId="4270800832" sldId="796"/>
        </pc:sldMkLst>
      </pc:sldChg>
      <pc:sldChg chg="del">
        <pc:chgData name="Gahan, Sophie" userId="13d5abb0-2c81-441f-8e26-30c1de839928" providerId="ADAL" clId="{788A2E6A-EFDC-4E14-8875-1BC44EFD0034}" dt="2022-09-05T13:36:39.410" v="0" actId="47"/>
        <pc:sldMkLst>
          <pc:docMk/>
          <pc:sldMk cId="4218866893" sldId="2109"/>
        </pc:sldMkLst>
      </pc:sldChg>
      <pc:sldChg chg="del">
        <pc:chgData name="Gahan, Sophie" userId="13d5abb0-2c81-441f-8e26-30c1de839928" providerId="ADAL" clId="{788A2E6A-EFDC-4E14-8875-1BC44EFD0034}" dt="2022-09-05T13:43:54.462" v="185" actId="2696"/>
        <pc:sldMkLst>
          <pc:docMk/>
          <pc:sldMk cId="3471671682" sldId="3221"/>
        </pc:sldMkLst>
      </pc:sldChg>
      <pc:sldChg chg="addSp delSp modSp mod ord modTransition">
        <pc:chgData name="Gahan, Sophie" userId="13d5abb0-2c81-441f-8e26-30c1de839928" providerId="ADAL" clId="{788A2E6A-EFDC-4E14-8875-1BC44EFD0034}" dt="2022-09-07T09:40:30.744" v="3223" actId="13244"/>
        <pc:sldMkLst>
          <pc:docMk/>
          <pc:sldMk cId="728834527" sldId="3506"/>
        </pc:sldMkLst>
        <pc:spChg chg="add del mod">
          <ac:chgData name="Gahan, Sophie" userId="13d5abb0-2c81-441f-8e26-30c1de839928" providerId="ADAL" clId="{788A2E6A-EFDC-4E14-8875-1BC44EFD0034}" dt="2022-09-05T13:57:14.891" v="422" actId="478"/>
          <ac:spMkLst>
            <pc:docMk/>
            <pc:sldMk cId="728834527" sldId="3506"/>
            <ac:spMk id="3" creationId="{C5CB469A-655A-4D3B-B115-F15139E28FB9}"/>
          </ac:spMkLst>
        </pc:spChg>
        <pc:spChg chg="add mod">
          <ac:chgData name="Gahan, Sophie" userId="13d5abb0-2c81-441f-8e26-30c1de839928" providerId="ADAL" clId="{788A2E6A-EFDC-4E14-8875-1BC44EFD0034}" dt="2022-09-05T14:17:42.906" v="618" actId="255"/>
          <ac:spMkLst>
            <pc:docMk/>
            <pc:sldMk cId="728834527" sldId="3506"/>
            <ac:spMk id="7" creationId="{17715B3B-464B-44B8-A351-FC9B4B919329}"/>
          </ac:spMkLst>
        </pc:spChg>
        <pc:spChg chg="mod">
          <ac:chgData name="Gahan, Sophie" userId="13d5abb0-2c81-441f-8e26-30c1de839928" providerId="ADAL" clId="{788A2E6A-EFDC-4E14-8875-1BC44EFD0034}" dt="2022-09-05T13:57:36.332" v="425" actId="255"/>
          <ac:spMkLst>
            <pc:docMk/>
            <pc:sldMk cId="728834527" sldId="3506"/>
            <ac:spMk id="9" creationId="{FFB30BB0-5EFE-4AA5-A9F9-112539771318}"/>
          </ac:spMkLst>
        </pc:spChg>
        <pc:spChg chg="mod">
          <ac:chgData name="Gahan, Sophie" userId="13d5abb0-2c81-441f-8e26-30c1de839928" providerId="ADAL" clId="{788A2E6A-EFDC-4E14-8875-1BC44EFD0034}" dt="2022-09-07T09:40:30.744" v="3223" actId="13244"/>
          <ac:spMkLst>
            <pc:docMk/>
            <pc:sldMk cId="728834527" sldId="3506"/>
            <ac:spMk id="11" creationId="{1866B1CC-B193-4C9B-88DA-C9390EEA5CF0}"/>
          </ac:spMkLst>
        </pc:spChg>
        <pc:picChg chg="add mod">
          <ac:chgData name="Gahan, Sophie" userId="13d5abb0-2c81-441f-8e26-30c1de839928" providerId="ADAL" clId="{788A2E6A-EFDC-4E14-8875-1BC44EFD0034}" dt="2022-09-07T09:18:21.609" v="3021" actId="962"/>
          <ac:picMkLst>
            <pc:docMk/>
            <pc:sldMk cId="728834527" sldId="3506"/>
            <ac:picMk id="5" creationId="{2EC74A91-622F-4657-8B51-7C4B7417ACE4}"/>
          </ac:picMkLst>
        </pc:picChg>
        <pc:picChg chg="del">
          <ac:chgData name="Gahan, Sophie" userId="13d5abb0-2c81-441f-8e26-30c1de839928" providerId="ADAL" clId="{788A2E6A-EFDC-4E14-8875-1BC44EFD0034}" dt="2022-09-05T13:55:23.392" v="358" actId="478"/>
          <ac:picMkLst>
            <pc:docMk/>
            <pc:sldMk cId="728834527" sldId="3506"/>
            <ac:picMk id="6" creationId="{0359A9A3-9B32-4E5B-A735-1DC3E404CAE3}"/>
          </ac:picMkLst>
        </pc:picChg>
        <pc:picChg chg="add del mod">
          <ac:chgData name="Gahan, Sophie" userId="13d5abb0-2c81-441f-8e26-30c1de839928" providerId="ADAL" clId="{788A2E6A-EFDC-4E14-8875-1BC44EFD0034}" dt="2022-09-05T14:16:53.866" v="565" actId="478"/>
          <ac:picMkLst>
            <pc:docMk/>
            <pc:sldMk cId="728834527" sldId="3506"/>
            <ac:picMk id="8" creationId="{217FC790-2CE4-481D-9832-3C5209CBB5C4}"/>
          </ac:picMkLst>
        </pc:picChg>
        <pc:cxnChg chg="mod">
          <ac:chgData name="Gahan, Sophie" userId="13d5abb0-2c81-441f-8e26-30c1de839928" providerId="ADAL" clId="{788A2E6A-EFDC-4E14-8875-1BC44EFD0034}" dt="2022-09-07T09:11:23.432" v="1883" actId="962"/>
          <ac:cxnSpMkLst>
            <pc:docMk/>
            <pc:sldMk cId="728834527" sldId="3506"/>
            <ac:cxnSpMk id="10" creationId="{936792B8-DDB2-4BF0-8F5D-7E07574E92C6}"/>
          </ac:cxnSpMkLst>
        </pc:cxnChg>
      </pc:sldChg>
      <pc:sldChg chg="del">
        <pc:chgData name="Gahan, Sophie" userId="13d5abb0-2c81-441f-8e26-30c1de839928" providerId="ADAL" clId="{788A2E6A-EFDC-4E14-8875-1BC44EFD0034}" dt="2022-09-05T13:43:54.462" v="185" actId="2696"/>
        <pc:sldMkLst>
          <pc:docMk/>
          <pc:sldMk cId="1952728225" sldId="3514"/>
        </pc:sldMkLst>
      </pc:sldChg>
      <pc:sldChg chg="del">
        <pc:chgData name="Gahan, Sophie" userId="13d5abb0-2c81-441f-8e26-30c1de839928" providerId="ADAL" clId="{788A2E6A-EFDC-4E14-8875-1BC44EFD0034}" dt="2022-09-05T13:43:54.462" v="185" actId="2696"/>
        <pc:sldMkLst>
          <pc:docMk/>
          <pc:sldMk cId="1422911441" sldId="3518"/>
        </pc:sldMkLst>
      </pc:sldChg>
      <pc:sldChg chg="del ord">
        <pc:chgData name="Gahan, Sophie" userId="13d5abb0-2c81-441f-8e26-30c1de839928" providerId="ADAL" clId="{788A2E6A-EFDC-4E14-8875-1BC44EFD0034}" dt="2022-09-05T14:01:23.722" v="519" actId="47"/>
        <pc:sldMkLst>
          <pc:docMk/>
          <pc:sldMk cId="2977694061" sldId="3520"/>
        </pc:sldMkLst>
      </pc:sldChg>
      <pc:sldChg chg="modSp del mod ord">
        <pc:chgData name="Gahan, Sophie" userId="13d5abb0-2c81-441f-8e26-30c1de839928" providerId="ADAL" clId="{788A2E6A-EFDC-4E14-8875-1BC44EFD0034}" dt="2022-09-05T14:01:24.756" v="520" actId="47"/>
        <pc:sldMkLst>
          <pc:docMk/>
          <pc:sldMk cId="646819779" sldId="3521"/>
        </pc:sldMkLst>
        <pc:spChg chg="mod">
          <ac:chgData name="Gahan, Sophie" userId="13d5abb0-2c81-441f-8e26-30c1de839928" providerId="ADAL" clId="{788A2E6A-EFDC-4E14-8875-1BC44EFD0034}" dt="2022-09-05T13:55:46.951" v="375" actId="20577"/>
          <ac:spMkLst>
            <pc:docMk/>
            <pc:sldMk cId="646819779" sldId="3521"/>
            <ac:spMk id="7" creationId="{1C80331E-3A7A-4897-9B5D-680EBFE7FE46}"/>
          </ac:spMkLst>
        </pc:spChg>
      </pc:sldChg>
      <pc:sldChg chg="del">
        <pc:chgData name="Gahan, Sophie" userId="13d5abb0-2c81-441f-8e26-30c1de839928" providerId="ADAL" clId="{788A2E6A-EFDC-4E14-8875-1BC44EFD0034}" dt="2022-09-05T14:01:21.212" v="517" actId="47"/>
        <pc:sldMkLst>
          <pc:docMk/>
          <pc:sldMk cId="2581768601" sldId="3522"/>
        </pc:sldMkLst>
      </pc:sldChg>
      <pc:sldChg chg="addSp delSp modSp mod modTransition modNotesTx">
        <pc:chgData name="Gahan, Sophie" userId="13d5abb0-2c81-441f-8e26-30c1de839928" providerId="ADAL" clId="{788A2E6A-EFDC-4E14-8875-1BC44EFD0034}" dt="2022-09-07T09:36:26.662" v="3214" actId="13244"/>
        <pc:sldMkLst>
          <pc:docMk/>
          <pc:sldMk cId="234323449" sldId="3523"/>
        </pc:sldMkLst>
        <pc:spChg chg="add del mod">
          <ac:chgData name="Gahan, Sophie" userId="13d5abb0-2c81-441f-8e26-30c1de839928" providerId="ADAL" clId="{788A2E6A-EFDC-4E14-8875-1BC44EFD0034}" dt="2022-09-05T13:41:29.021" v="171" actId="478"/>
          <ac:spMkLst>
            <pc:docMk/>
            <pc:sldMk cId="234323449" sldId="3523"/>
            <ac:spMk id="3" creationId="{FE3E15FD-1BC8-4FFB-9194-395A4A268DA0}"/>
          </ac:spMkLst>
        </pc:spChg>
        <pc:spChg chg="mod">
          <ac:chgData name="Gahan, Sophie" userId="13d5abb0-2c81-441f-8e26-30c1de839928" providerId="ADAL" clId="{788A2E6A-EFDC-4E14-8875-1BC44EFD0034}" dt="2022-09-05T14:12:20.099" v="550" actId="14100"/>
          <ac:spMkLst>
            <pc:docMk/>
            <pc:sldMk cId="234323449" sldId="3523"/>
            <ac:spMk id="10" creationId="{50B4F47D-992D-4469-A0BA-70DAE1E3D6C9}"/>
          </ac:spMkLst>
        </pc:spChg>
        <pc:spChg chg="mod">
          <ac:chgData name="Gahan, Sophie" userId="13d5abb0-2c81-441f-8e26-30c1de839928" providerId="ADAL" clId="{788A2E6A-EFDC-4E14-8875-1BC44EFD0034}" dt="2022-09-07T09:36:26.662" v="3214" actId="13244"/>
          <ac:spMkLst>
            <pc:docMk/>
            <pc:sldMk cId="234323449" sldId="3523"/>
            <ac:spMk id="12" creationId="{AFAF9226-345F-446B-B96F-BCD22A50609F}"/>
          </ac:spMkLst>
        </pc:spChg>
        <pc:spChg chg="add mod">
          <ac:chgData name="Gahan, Sophie" userId="13d5abb0-2c81-441f-8e26-30c1de839928" providerId="ADAL" clId="{788A2E6A-EFDC-4E14-8875-1BC44EFD0034}" dt="2022-09-06T08:10:43.234" v="1139" actId="20577"/>
          <ac:spMkLst>
            <pc:docMk/>
            <pc:sldMk cId="234323449" sldId="3523"/>
            <ac:spMk id="13" creationId="{6099E70A-7825-402D-AAA4-5928E18D9A74}"/>
          </ac:spMkLst>
        </pc:spChg>
        <pc:picChg chg="add mod">
          <ac:chgData name="Gahan, Sophie" userId="13d5abb0-2c81-441f-8e26-30c1de839928" providerId="ADAL" clId="{788A2E6A-EFDC-4E14-8875-1BC44EFD0034}" dt="2022-09-07T09:17:04.496" v="2820" actId="962"/>
          <ac:picMkLst>
            <pc:docMk/>
            <pc:sldMk cId="234323449" sldId="3523"/>
            <ac:picMk id="5" creationId="{58E080AB-C9A8-4A63-A306-60E1D45D7849}"/>
          </ac:picMkLst>
        </pc:picChg>
        <pc:picChg chg="del">
          <ac:chgData name="Gahan, Sophie" userId="13d5abb0-2c81-441f-8e26-30c1de839928" providerId="ADAL" clId="{788A2E6A-EFDC-4E14-8875-1BC44EFD0034}" dt="2022-09-05T13:41:28.435" v="170" actId="478"/>
          <ac:picMkLst>
            <pc:docMk/>
            <pc:sldMk cId="234323449" sldId="3523"/>
            <ac:picMk id="8" creationId="{2032A97D-ACB6-4129-B10D-90017C2CCA05}"/>
          </ac:picMkLst>
        </pc:picChg>
        <pc:cxnChg chg="mod">
          <ac:chgData name="Gahan, Sophie" userId="13d5abb0-2c81-441f-8e26-30c1de839928" providerId="ADAL" clId="{788A2E6A-EFDC-4E14-8875-1BC44EFD0034}" dt="2022-09-07T09:09:45.363" v="1767" actId="962"/>
          <ac:cxnSpMkLst>
            <pc:docMk/>
            <pc:sldMk cId="234323449" sldId="3523"/>
            <ac:cxnSpMk id="11" creationId="{1EE83DE9-5E44-4B96-8442-F9A131847D56}"/>
          </ac:cxnSpMkLst>
        </pc:cxnChg>
      </pc:sldChg>
      <pc:sldChg chg="del">
        <pc:chgData name="Gahan, Sophie" userId="13d5abb0-2c81-441f-8e26-30c1de839928" providerId="ADAL" clId="{788A2E6A-EFDC-4E14-8875-1BC44EFD0034}" dt="2022-09-05T13:43:54.462" v="185" actId="2696"/>
        <pc:sldMkLst>
          <pc:docMk/>
          <pc:sldMk cId="2870258679" sldId="3539"/>
        </pc:sldMkLst>
      </pc:sldChg>
      <pc:sldChg chg="addSp delSp modSp mod modTransition modNotesTx">
        <pc:chgData name="Gahan, Sophie" userId="13d5abb0-2c81-441f-8e26-30c1de839928" providerId="ADAL" clId="{788A2E6A-EFDC-4E14-8875-1BC44EFD0034}" dt="2022-09-07T09:40:22.891" v="3222" actId="13244"/>
        <pc:sldMkLst>
          <pc:docMk/>
          <pc:sldMk cId="868894701" sldId="3540"/>
        </pc:sldMkLst>
        <pc:spChg chg="add del mod">
          <ac:chgData name="Gahan, Sophie" userId="13d5abb0-2c81-441f-8e26-30c1de839928" providerId="ADAL" clId="{788A2E6A-EFDC-4E14-8875-1BC44EFD0034}" dt="2022-09-05T14:41:12.635" v="919" actId="478"/>
          <ac:spMkLst>
            <pc:docMk/>
            <pc:sldMk cId="868894701" sldId="3540"/>
            <ac:spMk id="2" creationId="{E788C278-C240-4C7B-B337-952AE52EB083}"/>
          </ac:spMkLst>
        </pc:spChg>
        <pc:spChg chg="mod">
          <ac:chgData name="Gahan, Sophie" userId="13d5abb0-2c81-441f-8e26-30c1de839928" providerId="ADAL" clId="{788A2E6A-EFDC-4E14-8875-1BC44EFD0034}" dt="2022-09-07T09:40:06.858" v="3219" actId="13244"/>
          <ac:spMkLst>
            <pc:docMk/>
            <pc:sldMk cId="868894701" sldId="3540"/>
            <ac:spMk id="4" creationId="{63F1EFA2-BDAA-4350-BDD8-150157406B3C}"/>
          </ac:spMkLst>
        </pc:spChg>
        <pc:spChg chg="del">
          <ac:chgData name="Gahan, Sophie" userId="13d5abb0-2c81-441f-8e26-30c1de839928" providerId="ADAL" clId="{788A2E6A-EFDC-4E14-8875-1BC44EFD0034}" dt="2022-09-05T14:18:05.756" v="638" actId="478"/>
          <ac:spMkLst>
            <pc:docMk/>
            <pc:sldMk cId="868894701" sldId="3540"/>
            <ac:spMk id="5" creationId="{92C73561-2670-46F5-A5F1-8745231C177A}"/>
          </ac:spMkLst>
        </pc:spChg>
        <pc:spChg chg="del">
          <ac:chgData name="Gahan, Sophie" userId="13d5abb0-2c81-441f-8e26-30c1de839928" providerId="ADAL" clId="{788A2E6A-EFDC-4E14-8875-1BC44EFD0034}" dt="2022-09-05T14:18:10.876" v="639" actId="478"/>
          <ac:spMkLst>
            <pc:docMk/>
            <pc:sldMk cId="868894701" sldId="3540"/>
            <ac:spMk id="7" creationId="{F181ED8E-C4AF-472F-9122-0ACB93C41217}"/>
          </ac:spMkLst>
        </pc:spChg>
        <pc:spChg chg="mod">
          <ac:chgData name="Gahan, Sophie" userId="13d5abb0-2c81-441f-8e26-30c1de839928" providerId="ADAL" clId="{788A2E6A-EFDC-4E14-8875-1BC44EFD0034}" dt="2022-09-07T09:40:10.987" v="3221" actId="13244"/>
          <ac:spMkLst>
            <pc:docMk/>
            <pc:sldMk cId="868894701" sldId="3540"/>
            <ac:spMk id="8" creationId="{766320D7-162D-4C33-939C-6918A692F794}"/>
          </ac:spMkLst>
        </pc:spChg>
        <pc:spChg chg="mod">
          <ac:chgData name="Gahan, Sophie" userId="13d5abb0-2c81-441f-8e26-30c1de839928" providerId="ADAL" clId="{788A2E6A-EFDC-4E14-8875-1BC44EFD0034}" dt="2022-09-07T09:40:01.619" v="3218" actId="13244"/>
          <ac:spMkLst>
            <pc:docMk/>
            <pc:sldMk cId="868894701" sldId="3540"/>
            <ac:spMk id="9" creationId="{7C9FCB6A-0F65-402A-9B7F-18CCCF8F265C}"/>
          </ac:spMkLst>
        </pc:spChg>
        <pc:spChg chg="mod">
          <ac:chgData name="Gahan, Sophie" userId="13d5abb0-2c81-441f-8e26-30c1de839928" providerId="ADAL" clId="{788A2E6A-EFDC-4E14-8875-1BC44EFD0034}" dt="2022-09-07T09:40:22.891" v="3222" actId="13244"/>
          <ac:spMkLst>
            <pc:docMk/>
            <pc:sldMk cId="868894701" sldId="3540"/>
            <ac:spMk id="10" creationId="{8A1320AC-2899-454A-80EE-CB826CECF3B7}"/>
          </ac:spMkLst>
        </pc:spChg>
        <pc:spChg chg="mod">
          <ac:chgData name="Gahan, Sophie" userId="13d5abb0-2c81-441f-8e26-30c1de839928" providerId="ADAL" clId="{788A2E6A-EFDC-4E14-8875-1BC44EFD0034}" dt="2022-09-07T09:11:02.528" v="1877" actId="962"/>
          <ac:spMkLst>
            <pc:docMk/>
            <pc:sldMk cId="868894701" sldId="3540"/>
            <ac:spMk id="15" creationId="{8E6CF9B4-CA42-4928-9CA8-419A8C9FA9DF}"/>
          </ac:spMkLst>
        </pc:spChg>
        <pc:spChg chg="mod">
          <ac:chgData name="Gahan, Sophie" userId="13d5abb0-2c81-441f-8e26-30c1de839928" providerId="ADAL" clId="{788A2E6A-EFDC-4E14-8875-1BC44EFD0034}" dt="2022-09-07T09:11:05.521" v="1878" actId="962"/>
          <ac:spMkLst>
            <pc:docMk/>
            <pc:sldMk cId="868894701" sldId="3540"/>
            <ac:spMk id="16" creationId="{BC4C7C9D-67D2-49D1-9E19-5EEE48B2E922}"/>
          </ac:spMkLst>
        </pc:spChg>
        <pc:spChg chg="mod">
          <ac:chgData name="Gahan, Sophie" userId="13d5abb0-2c81-441f-8e26-30c1de839928" providerId="ADAL" clId="{788A2E6A-EFDC-4E14-8875-1BC44EFD0034}" dt="2022-09-07T09:40:08.952" v="3220" actId="13244"/>
          <ac:spMkLst>
            <pc:docMk/>
            <pc:sldMk cId="868894701" sldId="3540"/>
            <ac:spMk id="17" creationId="{7DFD9830-D067-4719-9B45-9A8F9766ACB8}"/>
          </ac:spMkLst>
        </pc:spChg>
        <pc:spChg chg="del">
          <ac:chgData name="Gahan, Sophie" userId="13d5abb0-2c81-441f-8e26-30c1de839928" providerId="ADAL" clId="{788A2E6A-EFDC-4E14-8875-1BC44EFD0034}" dt="2022-09-05T14:20:10.754" v="709" actId="478"/>
          <ac:spMkLst>
            <pc:docMk/>
            <pc:sldMk cId="868894701" sldId="3540"/>
            <ac:spMk id="18" creationId="{4575C00D-8E2A-4B42-8082-BFE6D856DB63}"/>
          </ac:spMkLst>
        </pc:spChg>
        <pc:spChg chg="mod">
          <ac:chgData name="Gahan, Sophie" userId="13d5abb0-2c81-441f-8e26-30c1de839928" providerId="ADAL" clId="{788A2E6A-EFDC-4E14-8875-1BC44EFD0034}" dt="2022-09-07T09:10:56.230" v="1876" actId="962"/>
          <ac:spMkLst>
            <pc:docMk/>
            <pc:sldMk cId="868894701" sldId="3540"/>
            <ac:spMk id="22" creationId="{29476B2E-B94F-4195-A48B-0962EDE33A91}"/>
          </ac:spMkLst>
        </pc:spChg>
        <pc:picChg chg="del">
          <ac:chgData name="Gahan, Sophie" userId="13d5abb0-2c81-441f-8e26-30c1de839928" providerId="ADAL" clId="{788A2E6A-EFDC-4E14-8875-1BC44EFD0034}" dt="2022-09-05T14:18:11.544" v="640" actId="478"/>
          <ac:picMkLst>
            <pc:docMk/>
            <pc:sldMk cId="868894701" sldId="3540"/>
            <ac:picMk id="11" creationId="{14871972-34B7-4220-843D-619C1488578B}"/>
          </ac:picMkLst>
        </pc:picChg>
        <pc:picChg chg="mod">
          <ac:chgData name="Gahan, Sophie" userId="13d5abb0-2c81-441f-8e26-30c1de839928" providerId="ADAL" clId="{788A2E6A-EFDC-4E14-8875-1BC44EFD0034}" dt="2022-09-07T09:11:13.175" v="1880" actId="962"/>
          <ac:picMkLst>
            <pc:docMk/>
            <pc:sldMk cId="868894701" sldId="3540"/>
            <ac:picMk id="12" creationId="{31E35ABA-FC03-48C6-9453-EA97954CDE9A}"/>
          </ac:picMkLst>
        </pc:picChg>
        <pc:picChg chg="mod">
          <ac:chgData name="Gahan, Sophie" userId="13d5abb0-2c81-441f-8e26-30c1de839928" providerId="ADAL" clId="{788A2E6A-EFDC-4E14-8875-1BC44EFD0034}" dt="2022-09-07T09:11:16.235" v="1881" actId="962"/>
          <ac:picMkLst>
            <pc:docMk/>
            <pc:sldMk cId="868894701" sldId="3540"/>
            <ac:picMk id="13" creationId="{B2AEC735-DF5D-4BBC-95B7-D544D1A300E0}"/>
          </ac:picMkLst>
        </pc:picChg>
        <pc:picChg chg="mod">
          <ac:chgData name="Gahan, Sophie" userId="13d5abb0-2c81-441f-8e26-30c1de839928" providerId="ADAL" clId="{788A2E6A-EFDC-4E14-8875-1BC44EFD0034}" dt="2022-09-07T09:11:19.471" v="1882" actId="962"/>
          <ac:picMkLst>
            <pc:docMk/>
            <pc:sldMk cId="868894701" sldId="3540"/>
            <ac:picMk id="14" creationId="{80A10FEF-6BA2-4B29-B6A0-B463DC2E2FCC}"/>
          </ac:picMkLst>
        </pc:picChg>
        <pc:picChg chg="mod">
          <ac:chgData name="Gahan, Sophie" userId="13d5abb0-2c81-441f-8e26-30c1de839928" providerId="ADAL" clId="{788A2E6A-EFDC-4E14-8875-1BC44EFD0034}" dt="2022-09-07T09:10:52.507" v="1875" actId="962"/>
          <ac:picMkLst>
            <pc:docMk/>
            <pc:sldMk cId="868894701" sldId="3540"/>
            <ac:picMk id="21" creationId="{4B65809A-8FBC-442C-BAED-BF78EC222453}"/>
          </ac:picMkLst>
        </pc:picChg>
        <pc:cxnChg chg="mod">
          <ac:chgData name="Gahan, Sophie" userId="13d5abb0-2c81-441f-8e26-30c1de839928" providerId="ADAL" clId="{788A2E6A-EFDC-4E14-8875-1BC44EFD0034}" dt="2022-09-07T09:11:08.851" v="1879" actId="962"/>
          <ac:cxnSpMkLst>
            <pc:docMk/>
            <pc:sldMk cId="868894701" sldId="3540"/>
            <ac:cxnSpMk id="6" creationId="{60056304-7192-4B4F-BB1A-095356B1B424}"/>
          </ac:cxnSpMkLst>
        </pc:cxnChg>
      </pc:sldChg>
      <pc:sldChg chg="del">
        <pc:chgData name="Gahan, Sophie" userId="13d5abb0-2c81-441f-8e26-30c1de839928" providerId="ADAL" clId="{788A2E6A-EFDC-4E14-8875-1BC44EFD0034}" dt="2022-09-05T13:43:15.292" v="182" actId="47"/>
        <pc:sldMkLst>
          <pc:docMk/>
          <pc:sldMk cId="3868764526" sldId="3541"/>
        </pc:sldMkLst>
      </pc:sldChg>
      <pc:sldChg chg="addSp modSp new mod modNotesTx">
        <pc:chgData name="Gahan, Sophie" userId="13d5abb0-2c81-441f-8e26-30c1de839928" providerId="ADAL" clId="{788A2E6A-EFDC-4E14-8875-1BC44EFD0034}" dt="2022-09-07T09:18:51.267" v="3023" actId="33553"/>
        <pc:sldMkLst>
          <pc:docMk/>
          <pc:sldMk cId="3223614029" sldId="3542"/>
        </pc:sldMkLst>
        <pc:spChg chg="add mod">
          <ac:chgData name="Gahan, Sophie" userId="13d5abb0-2c81-441f-8e26-30c1de839928" providerId="ADAL" clId="{788A2E6A-EFDC-4E14-8875-1BC44EFD0034}" dt="2022-09-07T09:18:51.267" v="3023" actId="33553"/>
          <ac:spMkLst>
            <pc:docMk/>
            <pc:sldMk cId="3223614029" sldId="3542"/>
            <ac:spMk id="3" creationId="{1768F0D0-3717-45F9-AC32-CD79CE26F8E6}"/>
          </ac:spMkLst>
        </pc:spChg>
        <pc:spChg chg="add mod">
          <ac:chgData name="Gahan, Sophie" userId="13d5abb0-2c81-441f-8e26-30c1de839928" providerId="ADAL" clId="{788A2E6A-EFDC-4E14-8875-1BC44EFD0034}" dt="2022-09-05T13:42:54.459" v="178"/>
          <ac:spMkLst>
            <pc:docMk/>
            <pc:sldMk cId="3223614029" sldId="3542"/>
            <ac:spMk id="4" creationId="{F2D251D1-50D2-41F2-ABE7-6DCBD8F3EE74}"/>
          </ac:spMkLst>
        </pc:spChg>
        <pc:spChg chg="add mod">
          <ac:chgData name="Gahan, Sophie" userId="13d5abb0-2c81-441f-8e26-30c1de839928" providerId="ADAL" clId="{788A2E6A-EFDC-4E14-8875-1BC44EFD0034}" dt="2022-09-05T14:17:51.604" v="635" actId="20577"/>
          <ac:spMkLst>
            <pc:docMk/>
            <pc:sldMk cId="3223614029" sldId="3542"/>
            <ac:spMk id="7" creationId="{423FF497-51CA-40C1-A11C-0506C4E7872F}"/>
          </ac:spMkLst>
        </pc:spChg>
        <pc:picChg chg="add mod">
          <ac:chgData name="Gahan, Sophie" userId="13d5abb0-2c81-441f-8e26-30c1de839928" providerId="ADAL" clId="{788A2E6A-EFDC-4E14-8875-1BC44EFD0034}" dt="2022-09-07T09:11:46.528" v="1885" actId="962"/>
          <ac:picMkLst>
            <pc:docMk/>
            <pc:sldMk cId="3223614029" sldId="3542"/>
            <ac:picMk id="5" creationId="{9643F3C9-0A09-4AA8-BF70-248BBAB26ECC}"/>
          </ac:picMkLst>
        </pc:picChg>
        <pc:cxnChg chg="add mod">
          <ac:chgData name="Gahan, Sophie" userId="13d5abb0-2c81-441f-8e26-30c1de839928" providerId="ADAL" clId="{788A2E6A-EFDC-4E14-8875-1BC44EFD0034}" dt="2022-09-07T09:09:05.701" v="1554" actId="962"/>
          <ac:cxnSpMkLst>
            <pc:docMk/>
            <pc:sldMk cId="3223614029" sldId="3542"/>
            <ac:cxnSpMk id="2" creationId="{23E596E9-6532-4B3A-8269-CEEF6492347C}"/>
          </ac:cxnSpMkLst>
        </pc:cxnChg>
      </pc:sldChg>
      <pc:sldChg chg="addSp delSp modSp add mod modNotesTx">
        <pc:chgData name="Gahan, Sophie" userId="13d5abb0-2c81-441f-8e26-30c1de839928" providerId="ADAL" clId="{788A2E6A-EFDC-4E14-8875-1BC44EFD0034}" dt="2022-09-07T09:41:12.392" v="3357" actId="962"/>
        <pc:sldMkLst>
          <pc:docMk/>
          <pc:sldMk cId="2771961867" sldId="3543"/>
        </pc:sldMkLst>
        <pc:spChg chg="mod">
          <ac:chgData name="Gahan, Sophie" userId="13d5abb0-2c81-441f-8e26-30c1de839928" providerId="ADAL" clId="{788A2E6A-EFDC-4E14-8875-1BC44EFD0034}" dt="2022-09-07T09:36:06.760" v="3213" actId="1036"/>
          <ac:spMkLst>
            <pc:docMk/>
            <pc:sldMk cId="2771961867" sldId="3543"/>
            <ac:spMk id="3" creationId="{1768F0D0-3717-45F9-AC32-CD79CE26F8E6}"/>
          </ac:spMkLst>
        </pc:spChg>
        <pc:spChg chg="del">
          <ac:chgData name="Gahan, Sophie" userId="13d5abb0-2c81-441f-8e26-30c1de839928" providerId="ADAL" clId="{788A2E6A-EFDC-4E14-8875-1BC44EFD0034}" dt="2022-09-05T13:45:06.914" v="200" actId="478"/>
          <ac:spMkLst>
            <pc:docMk/>
            <pc:sldMk cId="2771961867" sldId="3543"/>
            <ac:spMk id="4" creationId="{F2D251D1-50D2-41F2-ABE7-6DCBD8F3EE74}"/>
          </ac:spMkLst>
        </pc:spChg>
        <pc:spChg chg="add mod">
          <ac:chgData name="Gahan, Sophie" userId="13d5abb0-2c81-441f-8e26-30c1de839928" providerId="ADAL" clId="{788A2E6A-EFDC-4E14-8875-1BC44EFD0034}" dt="2022-09-07T09:36:03.517" v="3212" actId="13244"/>
          <ac:spMkLst>
            <pc:docMk/>
            <pc:sldMk cId="2771961867" sldId="3543"/>
            <ac:spMk id="8" creationId="{73AF5E04-51B8-46F5-93E3-9130DBA04B55}"/>
          </ac:spMkLst>
        </pc:spChg>
        <pc:picChg chg="del">
          <ac:chgData name="Gahan, Sophie" userId="13d5abb0-2c81-441f-8e26-30c1de839928" providerId="ADAL" clId="{788A2E6A-EFDC-4E14-8875-1BC44EFD0034}" dt="2022-09-05T13:45:07.488" v="201" actId="478"/>
          <ac:picMkLst>
            <pc:docMk/>
            <pc:sldMk cId="2771961867" sldId="3543"/>
            <ac:picMk id="5" creationId="{9643F3C9-0A09-4AA8-BF70-248BBAB26ECC}"/>
          </ac:picMkLst>
        </pc:picChg>
        <pc:picChg chg="add mod">
          <ac:chgData name="Gahan, Sophie" userId="13d5abb0-2c81-441f-8e26-30c1de839928" providerId="ADAL" clId="{788A2E6A-EFDC-4E14-8875-1BC44EFD0034}" dt="2022-09-07T09:15:19.171" v="2123" actId="962"/>
          <ac:picMkLst>
            <pc:docMk/>
            <pc:sldMk cId="2771961867" sldId="3543"/>
            <ac:picMk id="6" creationId="{EB9CB3FB-989D-496C-9B61-FB03BE89CD29}"/>
          </ac:picMkLst>
        </pc:picChg>
        <pc:picChg chg="add mod">
          <ac:chgData name="Gahan, Sophie" userId="13d5abb0-2c81-441f-8e26-30c1de839928" providerId="ADAL" clId="{788A2E6A-EFDC-4E14-8875-1BC44EFD0034}" dt="2022-09-07T09:41:12.392" v="3357" actId="962"/>
          <ac:picMkLst>
            <pc:docMk/>
            <pc:sldMk cId="2771961867" sldId="3543"/>
            <ac:picMk id="7" creationId="{1B9D315A-A96D-4385-85FD-10E59D243492}"/>
          </ac:picMkLst>
        </pc:picChg>
        <pc:cxnChg chg="mod">
          <ac:chgData name="Gahan, Sophie" userId="13d5abb0-2c81-441f-8e26-30c1de839928" providerId="ADAL" clId="{788A2E6A-EFDC-4E14-8875-1BC44EFD0034}" dt="2022-09-07T09:09:09.424" v="1555" actId="962"/>
          <ac:cxnSpMkLst>
            <pc:docMk/>
            <pc:sldMk cId="2771961867" sldId="3543"/>
            <ac:cxnSpMk id="2" creationId="{23E596E9-6532-4B3A-8269-CEEF6492347C}"/>
          </ac:cxnSpMkLst>
        </pc:cxnChg>
      </pc:sldChg>
      <pc:sldChg chg="addSp delSp modSp add mod modNotesTx">
        <pc:chgData name="Gahan, Sophie" userId="13d5abb0-2c81-441f-8e26-30c1de839928" providerId="ADAL" clId="{788A2E6A-EFDC-4E14-8875-1BC44EFD0034}" dt="2022-09-07T09:40:44.663" v="3225" actId="20577"/>
        <pc:sldMkLst>
          <pc:docMk/>
          <pc:sldMk cId="1567627696" sldId="3544"/>
        </pc:sldMkLst>
        <pc:spChg chg="mod">
          <ac:chgData name="Gahan, Sophie" userId="13d5abb0-2c81-441f-8e26-30c1de839928" providerId="ADAL" clId="{788A2E6A-EFDC-4E14-8875-1BC44EFD0034}" dt="2022-09-07T09:40:44.663" v="3225" actId="20577"/>
          <ac:spMkLst>
            <pc:docMk/>
            <pc:sldMk cId="1567627696" sldId="3544"/>
            <ac:spMk id="3" creationId="{1768F0D0-3717-45F9-AC32-CD79CE26F8E6}"/>
          </ac:spMkLst>
        </pc:spChg>
        <pc:spChg chg="del">
          <ac:chgData name="Gahan, Sophie" userId="13d5abb0-2c81-441f-8e26-30c1de839928" providerId="ADAL" clId="{788A2E6A-EFDC-4E14-8875-1BC44EFD0034}" dt="2022-09-05T13:45:31.218" v="207" actId="478"/>
          <ac:spMkLst>
            <pc:docMk/>
            <pc:sldMk cId="1567627696" sldId="3544"/>
            <ac:spMk id="8" creationId="{73AF5E04-51B8-46F5-93E3-9130DBA04B55}"/>
          </ac:spMkLst>
        </pc:spChg>
        <pc:picChg chg="del">
          <ac:chgData name="Gahan, Sophie" userId="13d5abb0-2c81-441f-8e26-30c1de839928" providerId="ADAL" clId="{788A2E6A-EFDC-4E14-8875-1BC44EFD0034}" dt="2022-09-05T13:45:29.811" v="205" actId="478"/>
          <ac:picMkLst>
            <pc:docMk/>
            <pc:sldMk cId="1567627696" sldId="3544"/>
            <ac:picMk id="6" creationId="{EB9CB3FB-989D-496C-9B61-FB03BE89CD29}"/>
          </ac:picMkLst>
        </pc:picChg>
        <pc:picChg chg="del">
          <ac:chgData name="Gahan, Sophie" userId="13d5abb0-2c81-441f-8e26-30c1de839928" providerId="ADAL" clId="{788A2E6A-EFDC-4E14-8875-1BC44EFD0034}" dt="2022-09-05T13:45:30.512" v="206" actId="478"/>
          <ac:picMkLst>
            <pc:docMk/>
            <pc:sldMk cId="1567627696" sldId="3544"/>
            <ac:picMk id="7" creationId="{1B9D315A-A96D-4385-85FD-10E59D243492}"/>
          </ac:picMkLst>
        </pc:picChg>
        <pc:picChg chg="add mod">
          <ac:chgData name="Gahan, Sophie" userId="13d5abb0-2c81-441f-8e26-30c1de839928" providerId="ADAL" clId="{788A2E6A-EFDC-4E14-8875-1BC44EFD0034}" dt="2022-09-07T09:16:38.439" v="2663" actId="962"/>
          <ac:picMkLst>
            <pc:docMk/>
            <pc:sldMk cId="1567627696" sldId="3544"/>
            <ac:picMk id="9" creationId="{69421C18-21D6-47B3-A300-85FCA65C1F44}"/>
          </ac:picMkLst>
        </pc:picChg>
        <pc:cxnChg chg="mod">
          <ac:chgData name="Gahan, Sophie" userId="13d5abb0-2c81-441f-8e26-30c1de839928" providerId="ADAL" clId="{788A2E6A-EFDC-4E14-8875-1BC44EFD0034}" dt="2022-09-07T09:09:41.532" v="1766" actId="962"/>
          <ac:cxnSpMkLst>
            <pc:docMk/>
            <pc:sldMk cId="1567627696" sldId="3544"/>
            <ac:cxnSpMk id="2" creationId="{23E596E9-6532-4B3A-8269-CEEF6492347C}"/>
          </ac:cxnSpMkLst>
        </pc:cxnChg>
      </pc:sldChg>
      <pc:sldChg chg="add del">
        <pc:chgData name="Gahan, Sophie" userId="13d5abb0-2c81-441f-8e26-30c1de839928" providerId="ADAL" clId="{788A2E6A-EFDC-4E14-8875-1BC44EFD0034}" dt="2022-09-05T13:45:21.789" v="203" actId="47"/>
        <pc:sldMkLst>
          <pc:docMk/>
          <pc:sldMk cId="2183153213" sldId="3544"/>
        </pc:sldMkLst>
      </pc:sldChg>
      <pc:sldChg chg="addSp delSp modSp add del mod ord modTransition modNotesTx">
        <pc:chgData name="Gahan, Sophie" userId="13d5abb0-2c81-441f-8e26-30c1de839928" providerId="ADAL" clId="{788A2E6A-EFDC-4E14-8875-1BC44EFD0034}" dt="2022-09-07T09:39:37.952" v="3215" actId="13244"/>
        <pc:sldMkLst>
          <pc:docMk/>
          <pc:sldMk cId="2882293503" sldId="3545"/>
        </pc:sldMkLst>
        <pc:spChg chg="add mod">
          <ac:chgData name="Gahan, Sophie" userId="13d5abb0-2c81-441f-8e26-30c1de839928" providerId="ADAL" clId="{788A2E6A-EFDC-4E14-8875-1BC44EFD0034}" dt="2022-09-05T14:17:56.429" v="637"/>
          <ac:spMkLst>
            <pc:docMk/>
            <pc:sldMk cId="2882293503" sldId="3545"/>
            <ac:spMk id="8" creationId="{B7D1F2DB-734D-4E0E-A4C0-D6B90C807682}"/>
          </ac:spMkLst>
        </pc:spChg>
        <pc:spChg chg="mod">
          <ac:chgData name="Gahan, Sophie" userId="13d5abb0-2c81-441f-8e26-30c1de839928" providerId="ADAL" clId="{788A2E6A-EFDC-4E14-8875-1BC44EFD0034}" dt="2022-09-06T07:32:58.622" v="930" actId="1076"/>
          <ac:spMkLst>
            <pc:docMk/>
            <pc:sldMk cId="2882293503" sldId="3545"/>
            <ac:spMk id="10" creationId="{50B4F47D-992D-4469-A0BA-70DAE1E3D6C9}"/>
          </ac:spMkLst>
        </pc:spChg>
        <pc:spChg chg="mod">
          <ac:chgData name="Gahan, Sophie" userId="13d5abb0-2c81-441f-8e26-30c1de839928" providerId="ADAL" clId="{788A2E6A-EFDC-4E14-8875-1BC44EFD0034}" dt="2022-09-07T09:39:37.952" v="3215" actId="13244"/>
          <ac:spMkLst>
            <pc:docMk/>
            <pc:sldMk cId="2882293503" sldId="3545"/>
            <ac:spMk id="12" creationId="{AFAF9226-345F-446B-B96F-BCD22A50609F}"/>
          </ac:spMkLst>
        </pc:spChg>
        <pc:picChg chg="del mod">
          <ac:chgData name="Gahan, Sophie" userId="13d5abb0-2c81-441f-8e26-30c1de839928" providerId="ADAL" clId="{788A2E6A-EFDC-4E14-8875-1BC44EFD0034}" dt="2022-09-05T13:58:57.614" v="439" actId="478"/>
          <ac:picMkLst>
            <pc:docMk/>
            <pc:sldMk cId="2882293503" sldId="3545"/>
            <ac:picMk id="5" creationId="{58E080AB-C9A8-4A63-A306-60E1D45D7849}"/>
          </ac:picMkLst>
        </pc:picChg>
        <pc:picChg chg="add mod">
          <ac:chgData name="Gahan, Sophie" userId="13d5abb0-2c81-441f-8e26-30c1de839928" providerId="ADAL" clId="{788A2E6A-EFDC-4E14-8875-1BC44EFD0034}" dt="2022-09-07T09:17:19.642" v="2822" actId="962"/>
          <ac:picMkLst>
            <pc:docMk/>
            <pc:sldMk cId="2882293503" sldId="3545"/>
            <ac:picMk id="7" creationId="{80AB700B-3EDC-41DC-8FC2-FF3B53A07DF1}"/>
          </ac:picMkLst>
        </pc:picChg>
        <pc:cxnChg chg="mod">
          <ac:chgData name="Gahan, Sophie" userId="13d5abb0-2c81-441f-8e26-30c1de839928" providerId="ADAL" clId="{788A2E6A-EFDC-4E14-8875-1BC44EFD0034}" dt="2022-09-07T09:09:48.455" v="1768" actId="962"/>
          <ac:cxnSpMkLst>
            <pc:docMk/>
            <pc:sldMk cId="2882293503" sldId="3545"/>
            <ac:cxnSpMk id="11" creationId="{1EE83DE9-5E44-4B96-8442-F9A131847D56}"/>
          </ac:cxnSpMkLst>
        </pc:cxnChg>
      </pc:sldChg>
      <pc:sldChg chg="add del">
        <pc:chgData name="Gahan, Sophie" userId="13d5abb0-2c81-441f-8e26-30c1de839928" providerId="ADAL" clId="{788A2E6A-EFDC-4E14-8875-1BC44EFD0034}" dt="2022-09-05T13:52:49.048" v="310" actId="2890"/>
        <pc:sldMkLst>
          <pc:docMk/>
          <pc:sldMk cId="3478074306" sldId="3545"/>
        </pc:sldMkLst>
      </pc:sldChg>
      <pc:sldChg chg="addSp delSp modSp add mod ord modNotesTx">
        <pc:chgData name="Gahan, Sophie" userId="13d5abb0-2c81-441f-8e26-30c1de839928" providerId="ADAL" clId="{788A2E6A-EFDC-4E14-8875-1BC44EFD0034}" dt="2022-09-07T09:19:12.147" v="3029" actId="33553"/>
        <pc:sldMkLst>
          <pc:docMk/>
          <pc:sldMk cId="4117695395" sldId="3546"/>
        </pc:sldMkLst>
        <pc:spChg chg="mod">
          <ac:chgData name="Gahan, Sophie" userId="13d5abb0-2c81-441f-8e26-30c1de839928" providerId="ADAL" clId="{788A2E6A-EFDC-4E14-8875-1BC44EFD0034}" dt="2022-09-07T09:19:12.147" v="3029" actId="33553"/>
          <ac:spMkLst>
            <pc:docMk/>
            <pc:sldMk cId="4117695395" sldId="3546"/>
            <ac:spMk id="3" creationId="{1768F0D0-3717-45F9-AC32-CD79CE26F8E6}"/>
          </ac:spMkLst>
        </pc:spChg>
        <pc:spChg chg="del mod">
          <ac:chgData name="Gahan, Sophie" userId="13d5abb0-2c81-441f-8e26-30c1de839928" providerId="ADAL" clId="{788A2E6A-EFDC-4E14-8875-1BC44EFD0034}" dt="2022-09-07T09:10:47.346" v="1874" actId="478"/>
          <ac:spMkLst>
            <pc:docMk/>
            <pc:sldMk cId="4117695395" sldId="3546"/>
            <ac:spMk id="4" creationId="{F2D251D1-50D2-41F2-ABE7-6DCBD8F3EE74}"/>
          </ac:spMkLst>
        </pc:spChg>
        <pc:spChg chg="add mod">
          <ac:chgData name="Gahan, Sophie" userId="13d5abb0-2c81-441f-8e26-30c1de839928" providerId="ADAL" clId="{788A2E6A-EFDC-4E14-8875-1BC44EFD0034}" dt="2022-09-06T07:39:26.993" v="1089" actId="113"/>
          <ac:spMkLst>
            <pc:docMk/>
            <pc:sldMk cId="4117695395" sldId="3546"/>
            <ac:spMk id="5" creationId="{C468525B-B52D-4ADA-92E8-FBDBE5A83993}"/>
          </ac:spMkLst>
        </pc:spChg>
        <pc:picChg chg="del">
          <ac:chgData name="Gahan, Sophie" userId="13d5abb0-2c81-441f-8e26-30c1de839928" providerId="ADAL" clId="{788A2E6A-EFDC-4E14-8875-1BC44EFD0034}" dt="2022-09-05T14:00:05.272" v="492" actId="478"/>
          <ac:picMkLst>
            <pc:docMk/>
            <pc:sldMk cId="4117695395" sldId="3546"/>
            <ac:picMk id="5" creationId="{9643F3C9-0A09-4AA8-BF70-248BBAB26ECC}"/>
          </ac:picMkLst>
        </pc:picChg>
        <pc:picChg chg="add del mod">
          <ac:chgData name="Gahan, Sophie" userId="13d5abb0-2c81-441f-8e26-30c1de839928" providerId="ADAL" clId="{788A2E6A-EFDC-4E14-8875-1BC44EFD0034}" dt="2022-09-06T07:32:45.978" v="927" actId="478"/>
          <ac:picMkLst>
            <pc:docMk/>
            <pc:sldMk cId="4117695395" sldId="3546"/>
            <ac:picMk id="6" creationId="{0CE95D16-AC2D-4CB6-87E5-BF9F63E1EBAF}"/>
          </ac:picMkLst>
        </pc:picChg>
        <pc:picChg chg="add mod">
          <ac:chgData name="Gahan, Sophie" userId="13d5abb0-2c81-441f-8e26-30c1de839928" providerId="ADAL" clId="{788A2E6A-EFDC-4E14-8875-1BC44EFD0034}" dt="2022-09-07T09:18:11.686" v="3020" actId="962"/>
          <ac:picMkLst>
            <pc:docMk/>
            <pc:sldMk cId="4117695395" sldId="3546"/>
            <ac:picMk id="7" creationId="{FB728B80-6001-4FCB-B1E3-95274CFA5D2A}"/>
          </ac:picMkLst>
        </pc:picChg>
        <pc:cxnChg chg="mod">
          <ac:chgData name="Gahan, Sophie" userId="13d5abb0-2c81-441f-8e26-30c1de839928" providerId="ADAL" clId="{788A2E6A-EFDC-4E14-8875-1BC44EFD0034}" dt="2022-09-07T09:10:38.737" v="1872" actId="962"/>
          <ac:cxnSpMkLst>
            <pc:docMk/>
            <pc:sldMk cId="4117695395" sldId="3546"/>
            <ac:cxnSpMk id="2" creationId="{23E596E9-6532-4B3A-8269-CEEF6492347C}"/>
          </ac:cxnSpMkLst>
        </pc:cxnChg>
      </pc:sldChg>
      <pc:sldChg chg="new del">
        <pc:chgData name="Gahan, Sophie" userId="13d5abb0-2c81-441f-8e26-30c1de839928" providerId="ADAL" clId="{788A2E6A-EFDC-4E14-8875-1BC44EFD0034}" dt="2022-09-05T14:02:39.860" v="524" actId="47"/>
        <pc:sldMkLst>
          <pc:docMk/>
          <pc:sldMk cId="202093642" sldId="3547"/>
        </pc:sldMkLst>
      </pc:sldChg>
      <pc:sldChg chg="addSp delSp modSp new mod modMedia modAnim modNotesTx">
        <pc:chgData name="Gahan, Sophie" userId="13d5abb0-2c81-441f-8e26-30c1de839928" providerId="ADAL" clId="{788A2E6A-EFDC-4E14-8875-1BC44EFD0034}" dt="2022-09-07T09:35:19.312" v="3208" actId="962"/>
        <pc:sldMkLst>
          <pc:docMk/>
          <pc:sldMk cId="2209623419" sldId="3547"/>
        </pc:sldMkLst>
        <pc:spChg chg="add mod">
          <ac:chgData name="Gahan, Sophie" userId="13d5abb0-2c81-441f-8e26-30c1de839928" providerId="ADAL" clId="{788A2E6A-EFDC-4E14-8875-1BC44EFD0034}" dt="2022-09-07T09:19:09.026" v="3028" actId="33553"/>
          <ac:spMkLst>
            <pc:docMk/>
            <pc:sldMk cId="2209623419" sldId="3547"/>
            <ac:spMk id="2" creationId="{F1023D7D-502B-43B5-8585-346BBC899C09}"/>
          </ac:spMkLst>
        </pc:spChg>
        <pc:picChg chg="add del mod">
          <ac:chgData name="Gahan, Sophie" userId="13d5abb0-2c81-441f-8e26-30c1de839928" providerId="ADAL" clId="{788A2E6A-EFDC-4E14-8875-1BC44EFD0034}" dt="2022-09-07T09:31:36.225" v="3032" actId="478"/>
          <ac:picMkLst>
            <pc:docMk/>
            <pc:sldMk cId="2209623419" sldId="3547"/>
            <ac:picMk id="3" creationId="{AC921B77-B958-41A6-B48E-8095687BC460}"/>
          </ac:picMkLst>
        </pc:picChg>
        <pc:picChg chg="add mod">
          <ac:chgData name="Gahan, Sophie" userId="13d5abb0-2c81-441f-8e26-30c1de839928" providerId="ADAL" clId="{788A2E6A-EFDC-4E14-8875-1BC44EFD0034}" dt="2022-09-07T09:35:19.312" v="3208" actId="962"/>
          <ac:picMkLst>
            <pc:docMk/>
            <pc:sldMk cId="2209623419" sldId="3547"/>
            <ac:picMk id="5" creationId="{30DCCE01-80DF-4CF9-892D-FD5B5E24530C}"/>
          </ac:picMkLst>
        </pc:picChg>
        <pc:cxnChg chg="add mod">
          <ac:chgData name="Gahan, Sophie" userId="13d5abb0-2c81-441f-8e26-30c1de839928" providerId="ADAL" clId="{788A2E6A-EFDC-4E14-8875-1BC44EFD0034}" dt="2022-09-07T09:10:34.212" v="1871" actId="962"/>
          <ac:cxnSpMkLst>
            <pc:docMk/>
            <pc:sldMk cId="2209623419" sldId="3547"/>
            <ac:cxnSpMk id="4" creationId="{2B14C250-9DC4-4ED5-9587-FAB43A2CE743}"/>
          </ac:cxnSpMkLst>
        </pc:cxnChg>
      </pc:sldChg>
      <pc:sldChg chg="delSp add del mod">
        <pc:chgData name="Gahan, Sophie" userId="13d5abb0-2c81-441f-8e26-30c1de839928" providerId="ADAL" clId="{788A2E6A-EFDC-4E14-8875-1BC44EFD0034}" dt="2022-09-06T07:33:33.724" v="941" actId="47"/>
        <pc:sldMkLst>
          <pc:docMk/>
          <pc:sldMk cId="1685068226" sldId="3548"/>
        </pc:sldMkLst>
        <pc:picChg chg="del">
          <ac:chgData name="Gahan, Sophie" userId="13d5abb0-2c81-441f-8e26-30c1de839928" providerId="ADAL" clId="{788A2E6A-EFDC-4E14-8875-1BC44EFD0034}" dt="2022-09-06T07:33:24.296" v="937" actId="21"/>
          <ac:picMkLst>
            <pc:docMk/>
            <pc:sldMk cId="1685068226" sldId="3548"/>
            <ac:picMk id="6" creationId="{0CE95D16-AC2D-4CB6-87E5-BF9F63E1EBAF}"/>
          </ac:picMkLst>
        </pc:picChg>
      </pc:sldChg>
      <pc:sldMasterChg chg="delSldLayout modSldLayout">
        <pc:chgData name="Gahan, Sophie" userId="13d5abb0-2c81-441f-8e26-30c1de839928" providerId="ADAL" clId="{788A2E6A-EFDC-4E14-8875-1BC44EFD0034}" dt="2022-09-05T14:01:24.756" v="520" actId="47"/>
        <pc:sldMasterMkLst>
          <pc:docMk/>
          <pc:sldMasterMk cId="360572159" sldId="2147483688"/>
        </pc:sldMasterMkLst>
        <pc:sldLayoutChg chg="del">
          <pc:chgData name="Gahan, Sophie" userId="13d5abb0-2c81-441f-8e26-30c1de839928" providerId="ADAL" clId="{788A2E6A-EFDC-4E14-8875-1BC44EFD0034}" dt="2022-09-05T14:01:22.726" v="518" actId="47"/>
          <pc:sldLayoutMkLst>
            <pc:docMk/>
            <pc:sldMasterMk cId="360572159" sldId="2147483688"/>
            <pc:sldLayoutMk cId="1085513736" sldId="2147483709"/>
          </pc:sldLayoutMkLst>
        </pc:sldLayoutChg>
        <pc:sldLayoutChg chg="delSp modSp mod">
          <pc:chgData name="Gahan, Sophie" userId="13d5abb0-2c81-441f-8e26-30c1de839928" providerId="ADAL" clId="{788A2E6A-EFDC-4E14-8875-1BC44EFD0034}" dt="2022-09-05T13:58:05.169" v="429" actId="14100"/>
          <pc:sldLayoutMkLst>
            <pc:docMk/>
            <pc:sldMasterMk cId="360572159" sldId="2147483688"/>
            <pc:sldLayoutMk cId="3605098438" sldId="2147483732"/>
          </pc:sldLayoutMkLst>
          <pc:spChg chg="del">
            <ac:chgData name="Gahan, Sophie" userId="13d5abb0-2c81-441f-8e26-30c1de839928" providerId="ADAL" clId="{788A2E6A-EFDC-4E14-8875-1BC44EFD0034}" dt="2022-09-05T13:57:58.008" v="426" actId="478"/>
            <ac:spMkLst>
              <pc:docMk/>
              <pc:sldMasterMk cId="360572159" sldId="2147483688"/>
              <pc:sldLayoutMk cId="3605098438" sldId="2147483732"/>
              <ac:spMk id="10" creationId="{9338E939-3CA5-480D-A4A4-9B1358187CA9}"/>
            </ac:spMkLst>
          </pc:spChg>
          <pc:grpChg chg="mod">
            <ac:chgData name="Gahan, Sophie" userId="13d5abb0-2c81-441f-8e26-30c1de839928" providerId="ADAL" clId="{788A2E6A-EFDC-4E14-8875-1BC44EFD0034}" dt="2022-09-05T13:58:05.169" v="429" actId="14100"/>
            <ac:grpSpMkLst>
              <pc:docMk/>
              <pc:sldMasterMk cId="360572159" sldId="2147483688"/>
              <pc:sldLayoutMk cId="3605098438" sldId="2147483732"/>
              <ac:grpSpMk id="2" creationId="{2306FBC6-65BC-4416-A7A6-5A74D605D052}"/>
            </ac:grpSpMkLst>
          </pc:grpChg>
        </pc:sldLayoutChg>
        <pc:sldLayoutChg chg="delSp mod">
          <pc:chgData name="Gahan, Sophie" userId="13d5abb0-2c81-441f-8e26-30c1de839928" providerId="ADAL" clId="{788A2E6A-EFDC-4E14-8875-1BC44EFD0034}" dt="2022-09-05T13:57:08.454" v="421" actId="478"/>
          <pc:sldLayoutMkLst>
            <pc:docMk/>
            <pc:sldMasterMk cId="360572159" sldId="2147483688"/>
            <pc:sldLayoutMk cId="899982898" sldId="2147483734"/>
          </pc:sldLayoutMkLst>
          <pc:spChg chg="del">
            <ac:chgData name="Gahan, Sophie" userId="13d5abb0-2c81-441f-8e26-30c1de839928" providerId="ADAL" clId="{788A2E6A-EFDC-4E14-8875-1BC44EFD0034}" dt="2022-09-05T13:57:08.454" v="421" actId="478"/>
            <ac:spMkLst>
              <pc:docMk/>
              <pc:sldMasterMk cId="360572159" sldId="2147483688"/>
              <pc:sldLayoutMk cId="899982898" sldId="2147483734"/>
              <ac:spMk id="16" creationId="{516002FE-5DC1-41A7-8EF1-29554F14BD30}"/>
            </ac:spMkLst>
          </pc:spChg>
        </pc:sldLayoutChg>
        <pc:sldLayoutChg chg="del">
          <pc:chgData name="Gahan, Sophie" userId="13d5abb0-2c81-441f-8e26-30c1de839928" providerId="ADAL" clId="{788A2E6A-EFDC-4E14-8875-1BC44EFD0034}" dt="2022-09-05T13:43:15.292" v="182" actId="47"/>
          <pc:sldLayoutMkLst>
            <pc:docMk/>
            <pc:sldMasterMk cId="360572159" sldId="2147483688"/>
            <pc:sldLayoutMk cId="2989227397" sldId="2147483735"/>
          </pc:sldLayoutMkLst>
        </pc:sldLayoutChg>
        <pc:sldLayoutChg chg="delSp del mod">
          <pc:chgData name="Gahan, Sophie" userId="13d5abb0-2c81-441f-8e26-30c1de839928" providerId="ADAL" clId="{788A2E6A-EFDC-4E14-8875-1BC44EFD0034}" dt="2022-09-05T14:01:21.212" v="517" actId="47"/>
          <pc:sldLayoutMkLst>
            <pc:docMk/>
            <pc:sldMasterMk cId="360572159" sldId="2147483688"/>
            <pc:sldLayoutMk cId="3402703186" sldId="2147483736"/>
          </pc:sldLayoutMkLst>
          <pc:spChg chg="del">
            <ac:chgData name="Gahan, Sophie" userId="13d5abb0-2c81-441f-8e26-30c1de839928" providerId="ADAL" clId="{788A2E6A-EFDC-4E14-8875-1BC44EFD0034}" dt="2022-09-05T13:42:26.283" v="175" actId="478"/>
            <ac:spMkLst>
              <pc:docMk/>
              <pc:sldMasterMk cId="360572159" sldId="2147483688"/>
              <pc:sldLayoutMk cId="3402703186" sldId="2147483736"/>
              <ac:spMk id="9" creationId="{11ECBDD6-CBA2-4A86-9AC9-4039824A4526}"/>
            </ac:spMkLst>
          </pc:spChg>
        </pc:sldLayoutChg>
        <pc:sldLayoutChg chg="del">
          <pc:chgData name="Gahan, Sophie" userId="13d5abb0-2c81-441f-8e26-30c1de839928" providerId="ADAL" clId="{788A2E6A-EFDC-4E14-8875-1BC44EFD0034}" dt="2022-09-05T13:43:54.462" v="185" actId="2696"/>
          <pc:sldLayoutMkLst>
            <pc:docMk/>
            <pc:sldMasterMk cId="360572159" sldId="2147483688"/>
            <pc:sldLayoutMk cId="3268558349" sldId="2147483739"/>
          </pc:sldLayoutMkLst>
        </pc:sldLayoutChg>
        <pc:sldLayoutChg chg="del">
          <pc:chgData name="Gahan, Sophie" userId="13d5abb0-2c81-441f-8e26-30c1de839928" providerId="ADAL" clId="{788A2E6A-EFDC-4E14-8875-1BC44EFD0034}" dt="2022-09-05T14:01:23.722" v="519" actId="47"/>
          <pc:sldLayoutMkLst>
            <pc:docMk/>
            <pc:sldMasterMk cId="360572159" sldId="2147483688"/>
            <pc:sldLayoutMk cId="3701868741" sldId="2147483740"/>
          </pc:sldLayoutMkLst>
        </pc:sldLayoutChg>
        <pc:sldLayoutChg chg="del">
          <pc:chgData name="Gahan, Sophie" userId="13d5abb0-2c81-441f-8e26-30c1de839928" providerId="ADAL" clId="{788A2E6A-EFDC-4E14-8875-1BC44EFD0034}" dt="2022-09-05T13:44:04.758" v="186" actId="47"/>
          <pc:sldLayoutMkLst>
            <pc:docMk/>
            <pc:sldMasterMk cId="360572159" sldId="2147483688"/>
            <pc:sldLayoutMk cId="2953617617" sldId="2147483743"/>
          </pc:sldLayoutMkLst>
        </pc:sldLayoutChg>
        <pc:sldLayoutChg chg="delSp mod">
          <pc:chgData name="Gahan, Sophie" userId="13d5abb0-2c81-441f-8e26-30c1de839928" providerId="ADAL" clId="{788A2E6A-EFDC-4E14-8875-1BC44EFD0034}" dt="2022-09-05T13:42:11.756" v="174" actId="478"/>
          <pc:sldLayoutMkLst>
            <pc:docMk/>
            <pc:sldMasterMk cId="360572159" sldId="2147483688"/>
            <pc:sldLayoutMk cId="2868078297" sldId="2147483746"/>
          </pc:sldLayoutMkLst>
          <pc:spChg chg="del">
            <ac:chgData name="Gahan, Sophie" userId="13d5abb0-2c81-441f-8e26-30c1de839928" providerId="ADAL" clId="{788A2E6A-EFDC-4E14-8875-1BC44EFD0034}" dt="2022-09-05T13:42:11.756" v="174" actId="478"/>
            <ac:spMkLst>
              <pc:docMk/>
              <pc:sldMasterMk cId="360572159" sldId="2147483688"/>
              <pc:sldLayoutMk cId="2868078297" sldId="2147483746"/>
              <ac:spMk id="6" creationId="{79A1D1DC-0237-4D22-BC88-703249B2BC6E}"/>
            </ac:spMkLst>
          </pc:spChg>
        </pc:sldLayoutChg>
        <pc:sldLayoutChg chg="del">
          <pc:chgData name="Gahan, Sophie" userId="13d5abb0-2c81-441f-8e26-30c1de839928" providerId="ADAL" clId="{788A2E6A-EFDC-4E14-8875-1BC44EFD0034}" dt="2022-09-05T13:43:54.462" v="185" actId="2696"/>
          <pc:sldLayoutMkLst>
            <pc:docMk/>
            <pc:sldMasterMk cId="360572159" sldId="2147483688"/>
            <pc:sldLayoutMk cId="1429850581" sldId="2147483747"/>
          </pc:sldLayoutMkLst>
        </pc:sldLayoutChg>
        <pc:sldLayoutChg chg="del">
          <pc:chgData name="Gahan, Sophie" userId="13d5abb0-2c81-441f-8e26-30c1de839928" providerId="ADAL" clId="{788A2E6A-EFDC-4E14-8875-1BC44EFD0034}" dt="2022-09-05T14:01:20.200" v="516" actId="47"/>
          <pc:sldLayoutMkLst>
            <pc:docMk/>
            <pc:sldMasterMk cId="360572159" sldId="2147483688"/>
            <pc:sldLayoutMk cId="945339801" sldId="2147483748"/>
          </pc:sldLayoutMkLst>
        </pc:sldLayoutChg>
        <pc:sldLayoutChg chg="del">
          <pc:chgData name="Gahan, Sophie" userId="13d5abb0-2c81-441f-8e26-30c1de839928" providerId="ADAL" clId="{788A2E6A-EFDC-4E14-8875-1BC44EFD0034}" dt="2022-09-05T14:01:24.756" v="520" actId="47"/>
          <pc:sldLayoutMkLst>
            <pc:docMk/>
            <pc:sldMasterMk cId="360572159" sldId="2147483688"/>
            <pc:sldLayoutMk cId="1141777617" sldId="2147483751"/>
          </pc:sldLayoutMkLst>
        </pc:sldLayoutChg>
        <pc:sldLayoutChg chg="del">
          <pc:chgData name="Gahan, Sophie" userId="13d5abb0-2c81-441f-8e26-30c1de839928" providerId="ADAL" clId="{788A2E6A-EFDC-4E14-8875-1BC44EFD0034}" dt="2022-09-05T13:42:56.831" v="179" actId="47"/>
          <pc:sldLayoutMkLst>
            <pc:docMk/>
            <pc:sldMasterMk cId="360572159" sldId="2147483688"/>
            <pc:sldLayoutMk cId="2395572671" sldId="2147483755"/>
          </pc:sldLayoutMkLst>
        </pc:sldLayoutChg>
        <pc:sldLayoutChg chg="del">
          <pc:chgData name="Gahan, Sophie" userId="13d5abb0-2c81-441f-8e26-30c1de839928" providerId="ADAL" clId="{788A2E6A-EFDC-4E14-8875-1BC44EFD0034}" dt="2022-09-05T13:43:54.462" v="185" actId="2696"/>
          <pc:sldLayoutMkLst>
            <pc:docMk/>
            <pc:sldMasterMk cId="360572159" sldId="2147483688"/>
            <pc:sldLayoutMk cId="3457885967" sldId="2147483757"/>
          </pc:sldLayoutMkLst>
        </pc:sldLayoutChg>
        <pc:sldLayoutChg chg="del">
          <pc:chgData name="Gahan, Sophie" userId="13d5abb0-2c81-441f-8e26-30c1de839928" providerId="ADAL" clId="{788A2E6A-EFDC-4E14-8875-1BC44EFD0034}" dt="2022-09-05T13:43:50.202" v="184" actId="2696"/>
          <pc:sldLayoutMkLst>
            <pc:docMk/>
            <pc:sldMasterMk cId="360572159" sldId="2147483688"/>
            <pc:sldLayoutMk cId="698288015" sldId="214748375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FDDAD0-E913-4ABD-BF47-E8ED967539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3DCE0B-04F8-4BFF-8308-E7D7AB0E5D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34862-4D52-47F0-A3BF-57A1BA4A3087}" type="datetimeFigureOut">
              <a:rPr lang="en-US" smtClean="0"/>
              <a:t>9/7/2022</a:t>
            </a:fld>
            <a:endParaRPr lang="en-US"/>
          </a:p>
        </p:txBody>
      </p:sp>
      <p:sp>
        <p:nvSpPr>
          <p:cNvPr id="4" name="Footer Placeholder 3">
            <a:extLst>
              <a:ext uri="{FF2B5EF4-FFF2-40B4-BE49-F238E27FC236}">
                <a16:creationId xmlns:a16="http://schemas.microsoft.com/office/drawing/2014/main" id="{F3FCD648-AB5B-4705-A792-351DF93D30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BE3699-D887-43EB-88D7-6E2576E7C7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A86B39-DA49-4651-B938-1461E092D089}" type="slidenum">
              <a:rPr lang="en-US" smtClean="0"/>
              <a:t>‹#›</a:t>
            </a:fld>
            <a:endParaRPr lang="en-US"/>
          </a:p>
        </p:txBody>
      </p:sp>
    </p:spTree>
    <p:extLst>
      <p:ext uri="{BB962C8B-B14F-4D97-AF65-F5344CB8AC3E}">
        <p14:creationId xmlns:p14="http://schemas.microsoft.com/office/powerpoint/2010/main" val="371429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D64C8-62FF-490D-92ED-B7ACEE9C49ED}"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4DE2F-1327-4EEC-8156-308AFE81349B}" type="slidenum">
              <a:rPr lang="en-US" smtClean="0"/>
              <a:t>‹#›</a:t>
            </a:fld>
            <a:endParaRPr lang="en-US"/>
          </a:p>
        </p:txBody>
      </p:sp>
    </p:spTree>
    <p:extLst>
      <p:ext uri="{BB962C8B-B14F-4D97-AF65-F5344CB8AC3E}">
        <p14:creationId xmlns:p14="http://schemas.microsoft.com/office/powerpoint/2010/main" val="319051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cc.ie/en/inclusive/pilo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upport.microsoft.com/en-us/office/write-an-equation-or-formula-1d01cabc-ceb1-458d-bc70-7f973772270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Thanks everyone for joining and this is the first session in our series on PDFs. I'll explain a bit to you in a minute about why we’re doing a series on PDFs. There's a huge context in the university for accessibility around the use of these. They're a really popular type of content in our courses. So it's one thing we really want to show you, some of the little tricks you can do to keep them accessible.</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As you would have seen on the sign-up, this is 15 minutes. The intention is that we're teaching you one little bit. For a start. [Admits participant from the lobby].</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The idea with this series is that it progresses and gradually gets a bit more advanced, so the next session is about a few things that might trip up a PDF with accessibility. The one after that is starting in your Word document and really just breaking it down to set up that initial Word document so that it’s accessible. The final session would be for users of Acrobat Pro DC. So the licensed version. If you want to remediate things, in that, our final session would be that.</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But for today, we're just looking at text-readability, so this mainly pertains to scanned documents, so it it's really all about scanned documents or anything that isn't text-readable as they can trip you up for accessibility.</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1</a:t>
            </a:fld>
            <a:endParaRPr lang="en-US"/>
          </a:p>
        </p:txBody>
      </p:sp>
    </p:spTree>
    <p:extLst>
      <p:ext uri="{BB962C8B-B14F-4D97-AF65-F5344CB8AC3E}">
        <p14:creationId xmlns:p14="http://schemas.microsoft.com/office/powerpoint/2010/main" val="111231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what you will be getting out of this session is an understanding of text-readability and why it's beneficial to learners. And how to ensure your documents are text-readable and how to rectify issues with text-readability when you come across it.</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2</a:t>
            </a:fld>
            <a:endParaRPr lang="en-US"/>
          </a:p>
        </p:txBody>
      </p:sp>
    </p:spTree>
    <p:extLst>
      <p:ext uri="{BB962C8B-B14F-4D97-AF65-F5344CB8AC3E}">
        <p14:creationId xmlns:p14="http://schemas.microsoft.com/office/powerpoint/2010/main" val="10283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the context of this session came about because we were running a pilot over the summer, this summer just gone, of this software called Ally that plugs into canvas. Now I've a screenshot of it here, how it shows in the Canvas menu. Don't go looking for it right now. It won't be there because we're enabling this after Christmas. We're just doing a bit more piloting with it first, but the example on the right is an example of a report that it shows in a course and you can see that there's 496 issues with content in this course.</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What Ally does is it scans your modules in Canvas across all the content and it will tell you what you need to fix to improve the accessibility. So it's going across all your Word documents and PDFs and images and text and all of it. And you can see PDF is right up the top here. There's over 200 issues in this one module on Canvas with PDF documents.</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that's this is an example from one course, but most courses are the same. The PDFs are generally the biggest bugbear for accessibility.</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3</a:t>
            </a:fld>
            <a:endParaRPr lang="en-US"/>
          </a:p>
        </p:txBody>
      </p:sp>
    </p:spTree>
    <p:extLst>
      <p:ext uri="{BB962C8B-B14F-4D97-AF65-F5344CB8AC3E}">
        <p14:creationId xmlns:p14="http://schemas.microsoft.com/office/powerpoint/2010/main" val="3236988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This is a list from Ally of issues that show up with documents. So we'll be talking about a lot of these throughout the series. Tagging will be next week, and headings and images, table headers that kind of thing. We will be looking at these throughout the series and you can see there's hundreds of things show up. </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The one up the very top here is ‘the document is scanned but not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OCR’d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and that's what we're looking at today. This idea of OCR documents and that you get more familiar with this term and what it means and why it's important.</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4</a:t>
            </a:fld>
            <a:endParaRPr lang="en-US"/>
          </a:p>
        </p:txBody>
      </p:sp>
    </p:spTree>
    <p:extLst>
      <p:ext uri="{BB962C8B-B14F-4D97-AF65-F5344CB8AC3E}">
        <p14:creationId xmlns:p14="http://schemas.microsoft.com/office/powerpoint/2010/main" val="321286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So what is text-readability? It’s the name of the session and it's the one little point we're making today. So it means Optical Character Recognition. If a PDF has Optical Character Recognition then it's readable. So OCR is the acronym you’ll see for this. So it basically means the characters in the PDF can be recognised. So when you scan a document it usually comes out as an image of text. So you can see here in the little icon, it represents what an OCR will do, it will make the text-readable. </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It's the electronic conversion of images of typed, handwritten, or printed text into machine-encoded text. Machine-encoded means that the PDF knows that it's text, as opposed to seeing it as an image of text. So you can check for this by highlighting the text with your cursor. And I've just a little note to myself here to demo that.</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pPr>
            <a:r>
              <a:rPr lang="en-I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Demo – Recognising Text-Readability</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This is an example of a PDF that has text-readability in it, so I can put my cursor in the way I can in a Word document and page through it and I can grab words. So that's literally it. That's how you test for text-readability. You can highlight the words in the document and that means that it's text-readable.</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this scan here is an example. Now it looks fine to the naked eye. It's quite clear you can read that, but when I go to grab the words, I just get these snap boxes. If I tried to go over a specific word here, it's not. It's treating it as an image basically. So that's a non-readable PDF and scans are particularly dangerous when it comes to this. They're usually the main culprit.</a:t>
            </a:r>
          </a:p>
          <a:p>
            <a:endParaRPr lang="en-US" dirty="0"/>
          </a:p>
        </p:txBody>
      </p:sp>
      <p:sp>
        <p:nvSpPr>
          <p:cNvPr id="4" name="Slide Number Placeholder 3"/>
          <p:cNvSpPr>
            <a:spLocks noGrp="1"/>
          </p:cNvSpPr>
          <p:nvPr>
            <p:ph type="sldNum" sz="quarter" idx="5"/>
          </p:nvPr>
        </p:nvSpPr>
        <p:spPr/>
        <p:txBody>
          <a:bodyPr/>
          <a:lstStyle/>
          <a:p>
            <a:fld id="{EF14DE2F-1327-4EEC-8156-308AFE81349B}" type="slidenum">
              <a:rPr lang="en-US" smtClean="0"/>
              <a:t>5</a:t>
            </a:fld>
            <a:endParaRPr lang="en-US"/>
          </a:p>
        </p:txBody>
      </p:sp>
    </p:spTree>
    <p:extLst>
      <p:ext uri="{BB962C8B-B14F-4D97-AF65-F5344CB8AC3E}">
        <p14:creationId xmlns:p14="http://schemas.microsoft.com/office/powerpoint/2010/main" val="198294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so why? Why is this important? Why doesn't matter if your text is readable or not?</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so text-readability. It ensures that the text in PDF is searchable and readable by a screen reader. So for those who are blind or have a vision impairment and they're using a screen reader software. You might have heard of Jaws or NVDA. I'll show you a demo in a minute of NVDA. That's a free screen reading software.</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 dyslexia support software such as Claro Read Pro or Read &amp; Write. So students with dyslexia might be reading their content on Canvas with one of these. And if you have a document up on that or they might be just going through the downloaded content. A read aloud software such as Immersive Reader. So this comes freely available in Word.</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lots of students, even whether they're registered with the DSS or not, might be using Immersive Reader to have the text read aloud to them, or speak selection in iOS, or a braille device.</a:t>
            </a:r>
          </a:p>
          <a:p>
            <a:endParaRPr lang="en-US" dirty="0"/>
          </a:p>
        </p:txBody>
      </p:sp>
      <p:sp>
        <p:nvSpPr>
          <p:cNvPr id="4" name="Slide Number Placeholder 3"/>
          <p:cNvSpPr>
            <a:spLocks noGrp="1"/>
          </p:cNvSpPr>
          <p:nvPr>
            <p:ph type="sldNum" sz="quarter" idx="5"/>
          </p:nvPr>
        </p:nvSpPr>
        <p:spPr/>
        <p:txBody>
          <a:bodyPr/>
          <a:lstStyle/>
          <a:p>
            <a:fld id="{EF14DE2F-1327-4EEC-8156-308AFE81349B}" type="slidenum">
              <a:rPr lang="en-US" smtClean="0"/>
              <a:t>6</a:t>
            </a:fld>
            <a:endParaRPr lang="en-US"/>
          </a:p>
        </p:txBody>
      </p:sp>
    </p:spTree>
    <p:extLst>
      <p:ext uri="{BB962C8B-B14F-4D97-AF65-F5344CB8AC3E}">
        <p14:creationId xmlns:p14="http://schemas.microsoft.com/office/powerpoint/2010/main" val="377044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so this example here, I made a short video (I didn't want to demo the screen reader itself as it's quite clunky to open up) so I've made a short video of what will happen.</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This is the document I showed you a minute ago that isn't text-readable, and this is how a screen reader will try to read it. [Presenter re-shares screen to enable computer audio].</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if you listen carefully, it might not be that clear. You'll hear what happens when the screen reader tries to read this document.</a:t>
            </a:r>
          </a:p>
          <a:p>
            <a:pPr>
              <a:lnSpc>
                <a:spcPct val="107000"/>
              </a:lnSpc>
              <a:spcAft>
                <a:spcPts val="800"/>
              </a:spcAft>
            </a:pPr>
            <a:endParaRPr lang="en-IE"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b="1" dirty="0" err="1">
                <a:effectLst/>
                <a:latin typeface="Calibri" panose="020F0502020204030204" pitchFamily="34" charset="0"/>
                <a:ea typeface="Times New Roman" panose="02020603050405020304" pitchFamily="18" charset="0"/>
                <a:cs typeface="Times New Roman" panose="02020603050405020304" pitchFamily="18" charset="0"/>
              </a:rPr>
              <a:t>Screenreader</a:t>
            </a: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“Empty document. This document appears to be empty. It may be a scanned image that needs OCR, or it may be a malformed document.”</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You can see that the screen reader knows it’s a document. It's actually kind of guessing itself that it hasn't been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OCR’d</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It's kind of making a guess. “There could be something here, but I'm not getting it.” So when you make your document text-readable, you're basically telling that screen reader “yes, you've text here and you can read it out.”</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7</a:t>
            </a:fld>
            <a:endParaRPr lang="en-US"/>
          </a:p>
        </p:txBody>
      </p:sp>
    </p:spTree>
    <p:extLst>
      <p:ext uri="{BB962C8B-B14F-4D97-AF65-F5344CB8AC3E}">
        <p14:creationId xmlns:p14="http://schemas.microsoft.com/office/powerpoint/2010/main" val="108391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So what you do with your scanned documents that don't have the screen readability on them? So there is a way to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to</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fix this.</a:t>
            </a:r>
          </a:p>
          <a:p>
            <a:pPr marL="342900" lvl="0" indent="-342900">
              <a:lnSpc>
                <a:spcPct val="107000"/>
              </a:lnSpc>
              <a:spcAft>
                <a:spcPts val="800"/>
              </a:spcAft>
              <a:buFont typeface="Symbol" panose="05050102010706020507" pitchFamily="18" charset="2"/>
              <a:buChar char=""/>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Acrobat Pro DC</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if you're using the licensed version, it has a scanning OCR function. </a:t>
            </a:r>
          </a:p>
          <a:p>
            <a:pPr marL="914400">
              <a:lnSpc>
                <a:spcPct val="107000"/>
              </a:lnSpc>
              <a:spcBef>
                <a:spcPts val="200"/>
              </a:spcBef>
            </a:pPr>
            <a:r>
              <a:rPr lang="en-IE"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Demonstration</a:t>
            </a:r>
          </a:p>
          <a:p>
            <a:pPr marL="914400">
              <a:lnSpc>
                <a:spcPct val="107000"/>
              </a:lnSpc>
              <a:spcAft>
                <a:spcPts val="800"/>
              </a:spcAft>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For users of the licensed version, there's a little ‘Scan &amp; OCR’ button here. If you don't see it, you'll find it under ‘More Tools’.</a:t>
            </a:r>
          </a:p>
          <a:p>
            <a:pPr marL="342900" lvl="0" indent="-342900">
              <a:lnSpc>
                <a:spcPct val="107000"/>
              </a:lnSpc>
              <a:buFont typeface="Symbol" panose="05050102010706020507" pitchFamily="18" charset="2"/>
              <a:buChar char=""/>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Google Docs</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as well. If you upload a document to Google Docs and convert it to a Google doc, that's a form of OCRing when you can pull out the text. </a:t>
            </a:r>
          </a:p>
          <a:p>
            <a:pPr marL="457200">
              <a:lnSpc>
                <a:spcPct val="107000"/>
              </a:lnSpc>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IE" sz="1100" b="1"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but the main tool (and our interns found this over the seven weeks of the project). They were remediating content in modules in the College of Business and Law, and they used this service called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that we have in UCC. They found they were using it a couple of times a day.</a:t>
            </a:r>
          </a:p>
          <a:p>
            <a:pPr>
              <a:lnSpc>
                <a:spcPct val="107000"/>
              </a:lnSpc>
              <a:spcAft>
                <a:spcPts val="800"/>
              </a:spcAft>
            </a:pPr>
            <a:br>
              <a:rPr lang="en-IE" sz="1100" dirty="0">
                <a:effectLst/>
                <a:latin typeface="Calibri" panose="020F0502020204030204" pitchFamily="34" charset="0"/>
                <a:ea typeface="Times New Roman" panose="02020603050405020304" pitchFamily="18" charset="0"/>
                <a:cs typeface="Times New Roman" panose="02020603050405020304" pitchFamily="18" charset="0"/>
              </a:rPr>
            </a:b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And they also found that PDFs were the biggest issue. As I mentioned already, and that's why we're running this series on PDFs. So it's a self-service alternate media solution for educational institutions. It allows students, faculty, staff and alumni to automatically convert documents into a range of alternate media formats. So for example, PDF to word, PDF-image to accessible PDF, PDF to Word, MP3 and many more. </a:t>
            </a:r>
          </a:p>
          <a:p>
            <a:pPr>
              <a:lnSpc>
                <a:spcPct val="107000"/>
              </a:lnSpc>
              <a:spcAft>
                <a:spcPts val="800"/>
              </a:spcAft>
            </a:pPr>
            <a:endParaRPr lang="en-IE" sz="12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Demonstration – </a:t>
            </a:r>
            <a:r>
              <a:rPr lang="en-IE" sz="12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SensusAccess</a:t>
            </a:r>
            <a:endParaRPr lang="en-IE" sz="11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Go to Libguides.ucc.ie </a:t>
            </a: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Select the ‘Supporting Learning’ tab</a:t>
            </a: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Select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Select the ‘Convert Files Now’ button</a:t>
            </a:r>
          </a:p>
          <a:p>
            <a:pPr marL="342900" lvl="0" indent="-342900">
              <a:lnSpc>
                <a:spcPct val="107000"/>
              </a:lnSpc>
              <a:buFont typeface="Symbol" panose="05050102010706020507" pitchFamily="18"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Source = File</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Upload your Document</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Choose your File</a:t>
            </a: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Press Upload</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Select Output Format</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For this demo, we’re using ‘Accessibility Conversion’</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3 - Specify accessibility conversion options</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Under ‘Target Format’ we can choose ‘Microsoft Word’ or ‘</a:t>
            </a:r>
            <a:r>
              <a:rPr lang="en-IE" sz="1100" dirty="0" err="1">
                <a:effectLst/>
                <a:latin typeface="Calibri" panose="020F0502020204030204" pitchFamily="34" charset="0"/>
                <a:ea typeface="Times New Roman" panose="02020603050405020304" pitchFamily="18" charset="0"/>
                <a:cs typeface="Times New Roman" panose="02020603050405020304" pitchFamily="18" charset="0"/>
              </a:rPr>
              <a:t>PDF.Text</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-Over-Image’</a:t>
            </a:r>
          </a:p>
          <a:p>
            <a:pPr marL="742950" lvl="1" indent="-285750">
              <a:lnSpc>
                <a:spcPct val="107000"/>
              </a:lnSpc>
              <a:buFont typeface="Courier New" panose="02070309020205020404" pitchFamily="49" charset="0"/>
              <a:buChar char="o"/>
            </a:pP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Step 4.</a:t>
            </a: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1100" b="1" dirty="0">
                <a:effectLst/>
                <a:latin typeface="Calibri" panose="020F0502020204030204" pitchFamily="34" charset="0"/>
                <a:ea typeface="Times New Roman" panose="02020603050405020304" pitchFamily="18" charset="0"/>
                <a:cs typeface="Times New Roman" panose="02020603050405020304" pitchFamily="18" charset="0"/>
              </a:rPr>
              <a:t>Enter email address and submit request</a:t>
            </a:r>
            <a:endParaRPr lang="en-IE"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spcAft>
                <a:spcPts val="800"/>
              </a:spcAft>
              <a:buFont typeface="Wingdings" panose="05000000000000000000" pitchFamily="2" charset="2"/>
              <a:buChar char=""/>
            </a:pPr>
            <a:r>
              <a:rPr lang="en-IE" sz="1100" dirty="0">
                <a:effectLst/>
                <a:latin typeface="Calibri" panose="020F0502020204030204" pitchFamily="34" charset="0"/>
                <a:ea typeface="Times New Roman" panose="02020603050405020304" pitchFamily="18" charset="0"/>
                <a:cs typeface="Times New Roman" panose="02020603050405020304" pitchFamily="18" charset="0"/>
              </a:rPr>
              <a:t>Enter your UCC email address. This will take a couple of minutes to come through.</a:t>
            </a:r>
          </a:p>
          <a:p>
            <a:endParaRPr lang="en-IE" dirty="0"/>
          </a:p>
        </p:txBody>
      </p:sp>
      <p:sp>
        <p:nvSpPr>
          <p:cNvPr id="4" name="Slide Number Placeholder 3"/>
          <p:cNvSpPr>
            <a:spLocks noGrp="1"/>
          </p:cNvSpPr>
          <p:nvPr>
            <p:ph type="sldNum" sz="quarter" idx="5"/>
          </p:nvPr>
        </p:nvSpPr>
        <p:spPr/>
        <p:txBody>
          <a:bodyPr/>
          <a:lstStyle/>
          <a:p>
            <a:fld id="{EF14DE2F-1327-4EEC-8156-308AFE81349B}" type="slidenum">
              <a:rPr lang="en-US" smtClean="0"/>
              <a:t>8</a:t>
            </a:fld>
            <a:endParaRPr lang="en-US"/>
          </a:p>
        </p:txBody>
      </p:sp>
    </p:spTree>
    <p:extLst>
      <p:ext uri="{BB962C8B-B14F-4D97-AF65-F5344CB8AC3E}">
        <p14:creationId xmlns:p14="http://schemas.microsoft.com/office/powerpoint/2010/main" val="293759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so that's it, as I said, it's one simple trick that we wanted to show you and the rest of the detail will kind of progress throughout the series.</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I'm around for questions now, this is our e-mail address and our website is available here. I'd also like to say thanks to Michelle O'Halloran on the call from the DSS who introduced me to all of this and I used some of your resources from today so thanks very much, Michelle.</a:t>
            </a:r>
          </a:p>
          <a:p>
            <a:pPr>
              <a:lnSpc>
                <a:spcPct val="107000"/>
              </a:lnSpc>
              <a:spcBef>
                <a:spcPts val="200"/>
              </a:spcBef>
            </a:pPr>
            <a:br>
              <a:rPr lang="en-IE"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IE"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Ally Pilot</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And also, if you'd like to join our pilot, so ally, the tool that I showed you at the beginning here, we're doing a second pilot of this.</a:t>
            </a:r>
          </a:p>
          <a:p>
            <a:pPr>
              <a:lnSpc>
                <a:spcPct val="107000"/>
              </a:lnSpc>
              <a:spcAft>
                <a:spcPts val="800"/>
              </a:spcAft>
            </a:pPr>
            <a:br>
              <a:rPr lang="en-IE" sz="1800" dirty="0">
                <a:effectLst/>
                <a:latin typeface="Calibri" panose="020F0502020204030204" pitchFamily="34" charset="0"/>
                <a:ea typeface="Times New Roman" panose="02020603050405020304" pitchFamily="18" charset="0"/>
                <a:cs typeface="Times New Roman" panose="02020603050405020304" pitchFamily="18" charset="0"/>
              </a:rPr>
            </a:br>
            <a:r>
              <a:rPr lang="en-I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Ally Phase 2 Pilot Webpage</a:t>
            </a:r>
            <a:endParaRPr lang="en-I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I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pPr>
            <a:r>
              <a:rPr lang="en-IE"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Questions</a:t>
            </a:r>
          </a:p>
          <a:p>
            <a:pPr marL="457200">
              <a:lnSpc>
                <a:spcPct val="107000"/>
              </a:lnSpc>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Q1. How easily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can deal with Mathematical notation?</a:t>
            </a:r>
          </a:p>
          <a:p>
            <a:pPr marL="457200">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A1. It is recommended to convert PDFs to Word and recreate any images of mathematical equations using the </a:t>
            </a:r>
            <a:r>
              <a:rPr lang="en-IE"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Equation Editor in Word.</a:t>
            </a: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Q2. Can you batch process documents with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A2. Unfortunately not. You could upload documents to Google Drive and convert to Google Docs, but some of the extra accessibility features of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will be lost.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Q3. How accurate is </a:t>
            </a:r>
            <a:r>
              <a:rPr lang="en-IE" sz="1800" dirty="0" err="1">
                <a:effectLst/>
                <a:latin typeface="Calibri" panose="020F0502020204030204" pitchFamily="34" charset="0"/>
                <a:ea typeface="Times New Roman" panose="02020603050405020304" pitchFamily="18" charset="0"/>
                <a:cs typeface="Times New Roman" panose="02020603050405020304" pitchFamily="18" charset="0"/>
              </a:rPr>
              <a:t>SensusAccess</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800"/>
              </a:spcAft>
            </a:pP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A3. It is not always perfect. When converting a PDF to a Tagged PDF for example, if you select ‘Text-over-Image’ this may extract text from a logo and distort it. You may need to convert to Word and reformat some things.</a:t>
            </a:r>
          </a:p>
          <a:p>
            <a:pPr marL="457200">
              <a:lnSpc>
                <a:spcPct val="107000"/>
              </a:lnSpc>
              <a:spcAft>
                <a:spcPts val="800"/>
              </a:spcAft>
            </a:pPr>
            <a:r>
              <a:rPr lang="en-IE" sz="1800" b="1" dirty="0">
                <a:effectLst/>
                <a:latin typeface="Calibri" panose="020F0502020204030204" pitchFamily="34" charset="0"/>
                <a:ea typeface="Times New Roman" panose="02020603050405020304" pitchFamily="18" charset="0"/>
                <a:cs typeface="Times New Roman" panose="02020603050405020304" pitchFamily="18" charset="0"/>
              </a:rPr>
              <a:t>Note</a:t>
            </a:r>
            <a:r>
              <a:rPr lang="en-IE" sz="1800" dirty="0">
                <a:effectLst/>
                <a:latin typeface="Calibri" panose="020F0502020204030204" pitchFamily="34" charset="0"/>
                <a:ea typeface="Times New Roman" panose="02020603050405020304" pitchFamily="18" charset="0"/>
                <a:cs typeface="Times New Roman" panose="02020603050405020304" pitchFamily="18" charset="0"/>
              </a:rPr>
              <a:t>: There is an option when scanning, to perform an OCR scan as well.</a:t>
            </a:r>
          </a:p>
          <a:p>
            <a:pPr>
              <a:lnSpc>
                <a:spcPct val="107000"/>
              </a:lnSpc>
              <a:spcAft>
                <a:spcPts val="800"/>
              </a:spcAft>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F14DE2F-1327-4EEC-8156-308AFE81349B}" type="slidenum">
              <a:rPr lang="en-US" smtClean="0"/>
              <a:t>9</a:t>
            </a:fld>
            <a:endParaRPr lang="en-US"/>
          </a:p>
        </p:txBody>
      </p:sp>
    </p:spTree>
    <p:extLst>
      <p:ext uri="{BB962C8B-B14F-4D97-AF65-F5344CB8AC3E}">
        <p14:creationId xmlns:p14="http://schemas.microsoft.com/office/powerpoint/2010/main" val="2289528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97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94E43C-F427-420B-814C-ACEF764849F0}"/>
              </a:ext>
            </a:extLst>
          </p:cNvPr>
          <p:cNvSpPr>
            <a:spLocks noGrp="1"/>
          </p:cNvSpPr>
          <p:nvPr>
            <p:ph type="pic" sz="quarter" idx="10"/>
          </p:nvPr>
        </p:nvSpPr>
        <p:spPr>
          <a:xfrm>
            <a:off x="0" y="0"/>
            <a:ext cx="12192000" cy="6858000"/>
          </a:xfrm>
          <a:prstGeom prst="rect">
            <a:avLst/>
          </a:prstGeom>
          <a:solidFill>
            <a:schemeClr val="bg2">
              <a:lumMod val="10000"/>
            </a:schemeClr>
          </a:solidFill>
        </p:spPr>
        <p:txBody>
          <a:bodyPr/>
          <a:lstStyle/>
          <a:p>
            <a:endParaRPr lang="en-US"/>
          </a:p>
        </p:txBody>
      </p:sp>
    </p:spTree>
    <p:extLst>
      <p:ext uri="{BB962C8B-B14F-4D97-AF65-F5344CB8AC3E}">
        <p14:creationId xmlns:p14="http://schemas.microsoft.com/office/powerpoint/2010/main" val="359486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Custom Slide ">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06FBC6-65BC-4416-A7A6-5A74D605D052}"/>
              </a:ext>
            </a:extLst>
          </p:cNvPr>
          <p:cNvGrpSpPr/>
          <p:nvPr userDrawn="1"/>
        </p:nvGrpSpPr>
        <p:grpSpPr>
          <a:xfrm>
            <a:off x="7981950" y="1267316"/>
            <a:ext cx="3490652" cy="3457084"/>
            <a:chOff x="7098058" y="1267316"/>
            <a:chExt cx="4374544" cy="4285268"/>
          </a:xfrm>
        </p:grpSpPr>
        <p:sp>
          <p:nvSpPr>
            <p:cNvPr id="4" name="Chord 3">
              <a:extLst>
                <a:ext uri="{FF2B5EF4-FFF2-40B4-BE49-F238E27FC236}">
                  <a16:creationId xmlns:a16="http://schemas.microsoft.com/office/drawing/2014/main" id="{3D99B689-D6FA-4D33-BE24-1E758AE9B319}"/>
                </a:ext>
              </a:extLst>
            </p:cNvPr>
            <p:cNvSpPr/>
            <p:nvPr userDrawn="1"/>
          </p:nvSpPr>
          <p:spPr>
            <a:xfrm>
              <a:off x="7187335" y="1267316"/>
              <a:ext cx="4285267" cy="4285268"/>
            </a:xfrm>
            <a:prstGeom prst="chord">
              <a:avLst>
                <a:gd name="adj1" fmla="val 16615425"/>
                <a:gd name="adj2" fmla="val 110159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Oval 4">
              <a:extLst>
                <a:ext uri="{FF2B5EF4-FFF2-40B4-BE49-F238E27FC236}">
                  <a16:creationId xmlns:a16="http://schemas.microsoft.com/office/drawing/2014/main" id="{11298C91-8A38-401C-A4C7-BA9A1BF079DD}"/>
                </a:ext>
              </a:extLst>
            </p:cNvPr>
            <p:cNvSpPr/>
            <p:nvPr userDrawn="1"/>
          </p:nvSpPr>
          <p:spPr>
            <a:xfrm>
              <a:off x="7098058" y="2799894"/>
              <a:ext cx="193433" cy="193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Oval 5">
              <a:extLst>
                <a:ext uri="{FF2B5EF4-FFF2-40B4-BE49-F238E27FC236}">
                  <a16:creationId xmlns:a16="http://schemas.microsoft.com/office/drawing/2014/main" id="{BF08F6B2-41CD-49C1-BC52-3DCDB8ABCBC8}"/>
                </a:ext>
              </a:extLst>
            </p:cNvPr>
            <p:cNvSpPr/>
            <p:nvPr userDrawn="1"/>
          </p:nvSpPr>
          <p:spPr>
            <a:xfrm>
              <a:off x="7130296" y="2291515"/>
              <a:ext cx="322387" cy="322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Oval 6">
              <a:extLst>
                <a:ext uri="{FF2B5EF4-FFF2-40B4-BE49-F238E27FC236}">
                  <a16:creationId xmlns:a16="http://schemas.microsoft.com/office/drawing/2014/main" id="{69C64E52-5192-493F-B917-F67304D7586D}"/>
                </a:ext>
              </a:extLst>
            </p:cNvPr>
            <p:cNvSpPr/>
            <p:nvPr userDrawn="1"/>
          </p:nvSpPr>
          <p:spPr>
            <a:xfrm>
              <a:off x="7410466" y="2008807"/>
              <a:ext cx="193433" cy="193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Tree>
    <p:extLst>
      <p:ext uri="{BB962C8B-B14F-4D97-AF65-F5344CB8AC3E}">
        <p14:creationId xmlns:p14="http://schemas.microsoft.com/office/powerpoint/2010/main" val="3605098438"/>
      </p:ext>
    </p:extLst>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7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0_Custom Slide ">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D206428-5741-471D-8536-84C7139B54A0}"/>
              </a:ext>
            </a:extLst>
          </p:cNvPr>
          <p:cNvSpPr/>
          <p:nvPr userDrawn="1"/>
        </p:nvSpPr>
        <p:spPr>
          <a:xfrm flipH="1">
            <a:off x="7014258" y="821802"/>
            <a:ext cx="5171046" cy="5000263"/>
          </a:xfrm>
          <a:prstGeom prst="roundRect">
            <a:avLst>
              <a:gd name="adj" fmla="val 1"/>
            </a:avLst>
          </a:prstGeom>
          <a:solidFill>
            <a:schemeClr val="bg1"/>
          </a:solidFill>
          <a:ln>
            <a:noFill/>
          </a:ln>
          <a:effectLst>
            <a:outerShdw blurRad="1270000" dist="1993900" dir="10800000" sx="80000" sy="8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9434B11C-E254-40C0-A9DF-3DB6EDF18251}"/>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11" name="Rectangle: Rounded Corners 10">
            <a:extLst>
              <a:ext uri="{FF2B5EF4-FFF2-40B4-BE49-F238E27FC236}">
                <a16:creationId xmlns:a16="http://schemas.microsoft.com/office/drawing/2014/main" id="{C92643C7-D3B8-450B-83C2-A6B33BB0F0E3}"/>
              </a:ext>
            </a:extLst>
          </p:cNvPr>
          <p:cNvSpPr/>
          <p:nvPr userDrawn="1"/>
        </p:nvSpPr>
        <p:spPr>
          <a:xfrm>
            <a:off x="3921369" y="821802"/>
            <a:ext cx="7235810" cy="5000263"/>
          </a:xfrm>
          <a:prstGeom prst="roundRect">
            <a:avLst>
              <a:gd name="adj" fmla="val 1"/>
            </a:avLst>
          </a:prstGeom>
          <a:solidFill>
            <a:schemeClr val="bg1"/>
          </a:solidFill>
          <a:ln>
            <a:solidFill>
              <a:schemeClr val="bg1">
                <a:lumMod val="85000"/>
              </a:schemeClr>
            </a:solidFill>
          </a:ln>
          <a:effectLst>
            <a:outerShdw blurRad="1270000" dist="1993900" dir="10800000" sx="80000" sy="8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899982898"/>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Custo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95189"/>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1_Custom Slide ">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3B47D6-2726-4CEF-851F-8C42903553D9}"/>
              </a:ext>
            </a:extLst>
          </p:cNvPr>
          <p:cNvSpPr>
            <a:spLocks noGrp="1"/>
          </p:cNvSpPr>
          <p:nvPr>
            <p:ph type="pic" sz="quarter" idx="10"/>
          </p:nvPr>
        </p:nvSpPr>
        <p:spPr>
          <a:xfrm>
            <a:off x="0" y="0"/>
            <a:ext cx="8506278" cy="6858000"/>
          </a:xfrm>
          <a:custGeom>
            <a:avLst/>
            <a:gdLst>
              <a:gd name="connsiteX0" fmla="*/ 0 w 8506278"/>
              <a:gd name="connsiteY0" fmla="*/ 0 h 6858000"/>
              <a:gd name="connsiteX1" fmla="*/ 8506278 w 8506278"/>
              <a:gd name="connsiteY1" fmla="*/ 0 h 6858000"/>
              <a:gd name="connsiteX2" fmla="*/ 1217583 w 8506278"/>
              <a:gd name="connsiteY2" fmla="*/ 6799829 h 6858000"/>
              <a:gd name="connsiteX3" fmla="*/ 1071961 w 8506278"/>
              <a:gd name="connsiteY3" fmla="*/ 6858000 h 6858000"/>
              <a:gd name="connsiteX4" fmla="*/ 0 w 850627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278" h="6858000">
                <a:moveTo>
                  <a:pt x="0" y="0"/>
                </a:moveTo>
                <a:lnTo>
                  <a:pt x="8506278" y="0"/>
                </a:lnTo>
                <a:cubicBezTo>
                  <a:pt x="3415066" y="1193755"/>
                  <a:pt x="4624427" y="5359151"/>
                  <a:pt x="1217583" y="6799829"/>
                </a:cubicBezTo>
                <a:lnTo>
                  <a:pt x="1071961" y="6858000"/>
                </a:lnTo>
                <a:lnTo>
                  <a:pt x="0" y="6858000"/>
                </a:lnTo>
                <a:close/>
              </a:path>
            </a:pathLst>
          </a:custGeom>
          <a:solidFill>
            <a:schemeClr val="bg2">
              <a:lumMod val="10000"/>
            </a:schemeClr>
          </a:solidFill>
        </p:spPr>
        <p:txBody>
          <a:bodyPr wrap="square">
            <a:noAutofit/>
          </a:bodyPr>
          <a:lstStyle/>
          <a:p>
            <a:endParaRPr lang="en-US"/>
          </a:p>
        </p:txBody>
      </p:sp>
    </p:spTree>
    <p:extLst>
      <p:ext uri="{BB962C8B-B14F-4D97-AF65-F5344CB8AC3E}">
        <p14:creationId xmlns:p14="http://schemas.microsoft.com/office/powerpoint/2010/main" val="2479775362"/>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DC69A977-910E-4330-8055-911EFB274FF2}"/>
              </a:ext>
            </a:extLst>
          </p:cNvPr>
          <p:cNvSpPr/>
          <p:nvPr userDrawn="1"/>
        </p:nvSpPr>
        <p:spPr>
          <a:xfrm rot="10800000">
            <a:off x="11498072" y="6217920"/>
            <a:ext cx="329684" cy="329684"/>
          </a:xfrm>
          <a:prstGeom prst="ellipse">
            <a:avLst/>
          </a:prstGeom>
          <a:solidFill>
            <a:schemeClr val="accent3"/>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bg1">
                  <a:lumMod val="75000"/>
                </a:schemeClr>
              </a:solidFill>
              <a:latin typeface="Gotham" panose="02000504050000020004" pitchFamily="2" charset="0"/>
              <a:cs typeface="Poppins" panose="00000500000000000000" pitchFamily="2" charset="0"/>
            </a:endParaRPr>
          </a:p>
        </p:txBody>
      </p:sp>
      <p:sp>
        <p:nvSpPr>
          <p:cNvPr id="17" name="TextBox 16">
            <a:extLst>
              <a:ext uri="{FF2B5EF4-FFF2-40B4-BE49-F238E27FC236}">
                <a16:creationId xmlns:a16="http://schemas.microsoft.com/office/drawing/2014/main" id="{342B10BB-0267-473B-895F-2F35E625B0D9}"/>
              </a:ext>
            </a:extLst>
          </p:cNvPr>
          <p:cNvSpPr txBox="1"/>
          <p:nvPr userDrawn="1"/>
        </p:nvSpPr>
        <p:spPr>
          <a:xfrm>
            <a:off x="10652557" y="6251957"/>
            <a:ext cx="859860" cy="261610"/>
          </a:xfrm>
          <a:prstGeom prst="rect">
            <a:avLst/>
          </a:prstGeom>
          <a:noFill/>
        </p:spPr>
        <p:txBody>
          <a:bodyPr wrap="square" rtlCol="0" anchor="ctr">
            <a:spAutoFit/>
          </a:bodyPr>
          <a:lstStyle/>
          <a:p>
            <a:pPr algn="r"/>
            <a:r>
              <a:rPr lang="en-US" sz="1100" b="0" i="0" strike="noStrike" spc="0" dirty="0">
                <a:ln>
                  <a:noFill/>
                </a:ln>
                <a:solidFill>
                  <a:schemeClr val="bg1">
                    <a:lumMod val="65000"/>
                  </a:schemeClr>
                </a:solidFill>
                <a:latin typeface="Gotham" panose="02000504050000020004" pitchFamily="2" charset="0"/>
                <a:ea typeface="Lato" panose="020F0502020204030203" pitchFamily="34" charset="0"/>
                <a:cs typeface="Poppins" panose="00000500000000000000" pitchFamily="2" charset="0"/>
              </a:rPr>
              <a:t>PAGE</a:t>
            </a:r>
            <a:endParaRPr lang="id-ID" sz="1400" b="1" i="0" strike="noStrike" spc="0" dirty="0">
              <a:ln>
                <a:noFill/>
              </a:ln>
              <a:solidFill>
                <a:schemeClr val="bg1">
                  <a:lumMod val="65000"/>
                </a:schemeClr>
              </a:solidFill>
              <a:latin typeface="Gotham" panose="02000504050000020004" pitchFamily="2" charset="0"/>
              <a:ea typeface="Lato" panose="020F0502020204030203" pitchFamily="34" charset="0"/>
              <a:cs typeface="Poppins" panose="00000500000000000000" pitchFamily="2" charset="0"/>
            </a:endParaRPr>
          </a:p>
        </p:txBody>
      </p:sp>
      <p:sp>
        <p:nvSpPr>
          <p:cNvPr id="18" name="TextBox 17">
            <a:extLst>
              <a:ext uri="{FF2B5EF4-FFF2-40B4-BE49-F238E27FC236}">
                <a16:creationId xmlns:a16="http://schemas.microsoft.com/office/drawing/2014/main" id="{BED35B62-3ACF-489A-A1E2-2394A9FBF892}"/>
              </a:ext>
            </a:extLst>
          </p:cNvPr>
          <p:cNvSpPr txBox="1"/>
          <p:nvPr userDrawn="1"/>
        </p:nvSpPr>
        <p:spPr>
          <a:xfrm>
            <a:off x="11340334" y="6234738"/>
            <a:ext cx="645161" cy="276999"/>
          </a:xfrm>
          <a:prstGeom prst="rect">
            <a:avLst/>
          </a:prstGeom>
          <a:noFill/>
        </p:spPr>
        <p:txBody>
          <a:bodyPr wrap="square" rtlCol="0" anchor="ctr">
            <a:spAutoFit/>
          </a:bodyPr>
          <a:lstStyle/>
          <a:p>
            <a:pPr algn="ctr"/>
            <a:fld id="{260E2A6B-A809-4840-BF14-8648BC0BDF87}" type="slidenum">
              <a:rPr lang="id-ID" sz="1200" b="1" i="0" strike="noStrike" spc="0" smtClean="0">
                <a:ln>
                  <a:noFill/>
                </a:ln>
                <a:solidFill>
                  <a:schemeClr val="bg1"/>
                </a:solidFill>
                <a:latin typeface="Gotham" panose="02000504050000020004" pitchFamily="2" charset="0"/>
                <a:ea typeface="Lato" panose="020F0502020204030203" pitchFamily="34" charset="0"/>
                <a:cs typeface="Poppins" panose="00000500000000000000" pitchFamily="2" charset="0"/>
              </a:rPr>
              <a:pPr algn="ctr"/>
              <a:t>‹#›</a:t>
            </a:fld>
            <a:endParaRPr lang="id-ID" sz="1200" b="1" i="0" strike="noStrike" spc="0" dirty="0">
              <a:ln>
                <a:noFill/>
              </a:ln>
              <a:solidFill>
                <a:schemeClr val="bg1"/>
              </a:solidFill>
              <a:latin typeface="Gotham" panose="02000504050000020004" pitchFamily="2" charset="0"/>
              <a:ea typeface="Lato" panose="020F0502020204030203" pitchFamily="34" charset="0"/>
              <a:cs typeface="Poppins" panose="00000500000000000000" pitchFamily="2" charset="0"/>
            </a:endParaRPr>
          </a:p>
        </p:txBody>
      </p:sp>
      <p:pic>
        <p:nvPicPr>
          <p:cNvPr id="6" name="Picture 5">
            <a:extLst>
              <a:ext uri="{FF2B5EF4-FFF2-40B4-BE49-F238E27FC236}">
                <a16:creationId xmlns:a16="http://schemas.microsoft.com/office/drawing/2014/main" id="{C468F168-6D0B-4C83-AA29-06A3C129F1C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8047" b="30352"/>
          <a:stretch/>
        </p:blipFill>
        <p:spPr>
          <a:xfrm>
            <a:off x="283928" y="6213600"/>
            <a:ext cx="1383034" cy="406914"/>
          </a:xfrm>
          <a:prstGeom prst="rect">
            <a:avLst/>
          </a:prstGeom>
        </p:spPr>
      </p:pic>
    </p:spTree>
    <p:extLst>
      <p:ext uri="{BB962C8B-B14F-4D97-AF65-F5344CB8AC3E}">
        <p14:creationId xmlns:p14="http://schemas.microsoft.com/office/powerpoint/2010/main" val="3605721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32" r:id="rId3"/>
    <p:sldLayoutId id="2147483746" r:id="rId4"/>
    <p:sldLayoutId id="2147483734" r:id="rId5"/>
    <p:sldLayoutId id="2147483662"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microsoft.com/office/2017/04/relationships/track" Target="../media/track1.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libguides.ucc.ie/library"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B850374-72AA-43FE-99E0-DBFA7256EF48}"/>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262" b="4349"/>
          <a:stretch/>
        </p:blipFill>
        <p:spPr>
          <a:xfrm>
            <a:off x="0" y="0"/>
            <a:ext cx="12192000" cy="6858000"/>
          </a:xfrm>
        </p:spPr>
      </p:pic>
      <p:sp>
        <p:nvSpPr>
          <p:cNvPr id="5" name="Rectangle 4">
            <a:extLst>
              <a:ext uri="{FF2B5EF4-FFF2-40B4-BE49-F238E27FC236}">
                <a16:creationId xmlns:a16="http://schemas.microsoft.com/office/drawing/2014/main" id="{F5B80AA6-8F05-4444-B229-F496E6F6E73D}"/>
              </a:ext>
              <a:ext uri="{C183D7F6-B498-43B3-948B-1728B52AA6E4}">
                <adec:decorative xmlns:adec="http://schemas.microsoft.com/office/drawing/2017/decorative" val="1"/>
              </a:ext>
            </a:extLst>
          </p:cNvPr>
          <p:cNvSpPr/>
          <p:nvPr/>
        </p:nvSpPr>
        <p:spPr>
          <a:xfrm>
            <a:off x="0" y="0"/>
            <a:ext cx="12192000" cy="687251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A3ABE4B-91C0-4437-8917-0CB8E8CB57A6}"/>
              </a:ext>
            </a:extLst>
          </p:cNvPr>
          <p:cNvSpPr txBox="1">
            <a:spLocks noGrp="1"/>
          </p:cNvSpPr>
          <p:nvPr>
            <p:ph type="title" idx="4294967295"/>
          </p:nvPr>
        </p:nvSpPr>
        <p:spPr>
          <a:xfrm>
            <a:off x="2743199" y="3190833"/>
            <a:ext cx="679132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chemeClr val="bg1"/>
                </a:solidFill>
                <a:effectLst/>
                <a:uLnTx/>
                <a:uFillTx/>
                <a:latin typeface="Gotham" panose="02000504050000020004" pitchFamily="2" charset="0"/>
                <a:ea typeface="+mn-ea"/>
                <a:cs typeface="+mn-cs"/>
              </a:rPr>
              <a:t>Session 1. What is Text-Readability?</a:t>
            </a:r>
          </a:p>
        </p:txBody>
      </p:sp>
      <p:grpSp>
        <p:nvGrpSpPr>
          <p:cNvPr id="2" name="Group 1" descr="Session 1. What is Text-Readability?">
            <a:extLst>
              <a:ext uri="{FF2B5EF4-FFF2-40B4-BE49-F238E27FC236}">
                <a16:creationId xmlns:a16="http://schemas.microsoft.com/office/drawing/2014/main" id="{372E079B-CB31-42E6-9AE4-F548F779159A}"/>
              </a:ext>
            </a:extLst>
          </p:cNvPr>
          <p:cNvGrpSpPr/>
          <p:nvPr/>
        </p:nvGrpSpPr>
        <p:grpSpPr>
          <a:xfrm>
            <a:off x="2828924" y="2980218"/>
            <a:ext cx="6705600" cy="938784"/>
            <a:chOff x="3242310" y="3190756"/>
            <a:chExt cx="5707380" cy="853440"/>
          </a:xfrm>
        </p:grpSpPr>
        <p:cxnSp>
          <p:nvCxnSpPr>
            <p:cNvPr id="9" name="Straight Connector 8">
              <a:extLst>
                <a:ext uri="{FF2B5EF4-FFF2-40B4-BE49-F238E27FC236}">
                  <a16:creationId xmlns:a16="http://schemas.microsoft.com/office/drawing/2014/main" id="{CD884C42-3056-4304-B617-E50A34F592E3}"/>
                </a:ext>
              </a:extLst>
            </p:cNvPr>
            <p:cNvCxnSpPr>
              <a:cxnSpLocks/>
            </p:cNvCxnSpPr>
            <p:nvPr/>
          </p:nvCxnSpPr>
          <p:spPr>
            <a:xfrm>
              <a:off x="3242310" y="3190756"/>
              <a:ext cx="5707380" cy="0"/>
            </a:xfrm>
            <a:prstGeom prst="line">
              <a:avLst/>
            </a:prstGeom>
            <a:ln w="127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1693B0-4B34-421C-B266-9BA8FB39B04F}"/>
                </a:ext>
              </a:extLst>
            </p:cNvPr>
            <p:cNvCxnSpPr>
              <a:cxnSpLocks/>
            </p:cNvCxnSpPr>
            <p:nvPr/>
          </p:nvCxnSpPr>
          <p:spPr>
            <a:xfrm>
              <a:off x="3242310" y="4044196"/>
              <a:ext cx="5707380" cy="0"/>
            </a:xfrm>
            <a:prstGeom prst="line">
              <a:avLst/>
            </a:prstGeom>
            <a:ln w="1270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8CE4A1E2-59BA-4AD8-A56B-69C3C67ED9D2}"/>
              </a:ext>
            </a:extLst>
          </p:cNvPr>
          <p:cNvSpPr txBox="1"/>
          <p:nvPr/>
        </p:nvSpPr>
        <p:spPr>
          <a:xfrm>
            <a:off x="4203432" y="4188044"/>
            <a:ext cx="3785136" cy="830997"/>
          </a:xfrm>
          <a:prstGeom prst="rect">
            <a:avLst/>
          </a:prstGeom>
          <a:noFill/>
        </p:spPr>
        <p:txBody>
          <a:bodyPr wrap="square">
            <a:spAutoFit/>
          </a:bodyPr>
          <a:lstStyle/>
          <a:p>
            <a:pPr algn="ctr"/>
            <a:r>
              <a:rPr lang="en-US" sz="2400" dirty="0">
                <a:solidFill>
                  <a:schemeClr val="bg1"/>
                </a:solidFill>
                <a:latin typeface="Gotham XLight" pitchFamily="50" charset="0"/>
                <a:cs typeface="Poppins" panose="00000500000000000000" pitchFamily="2" charset="0"/>
              </a:rPr>
              <a:t>Making Accessible PDFs (Series)</a:t>
            </a:r>
          </a:p>
        </p:txBody>
      </p:sp>
      <p:sp>
        <p:nvSpPr>
          <p:cNvPr id="14" name="TextBox 13">
            <a:extLst>
              <a:ext uri="{FF2B5EF4-FFF2-40B4-BE49-F238E27FC236}">
                <a16:creationId xmlns:a16="http://schemas.microsoft.com/office/drawing/2014/main" id="{64630509-3A57-48F2-B5FC-837EF42C3581}"/>
              </a:ext>
            </a:extLst>
          </p:cNvPr>
          <p:cNvSpPr txBox="1"/>
          <p:nvPr/>
        </p:nvSpPr>
        <p:spPr>
          <a:xfrm>
            <a:off x="5264063" y="5301415"/>
            <a:ext cx="1663873" cy="338554"/>
          </a:xfrm>
          <a:prstGeom prst="rect">
            <a:avLst/>
          </a:prstGeom>
          <a:solidFill>
            <a:schemeClr val="accent2"/>
          </a:solidFill>
        </p:spPr>
        <p:txBody>
          <a:bodyPr wrap="square" anchor="ctr">
            <a:spAutoFit/>
          </a:bodyPr>
          <a:lstStyle/>
          <a:p>
            <a:pPr algn="ctr"/>
            <a:r>
              <a:rPr lang="en-US" sz="1600" dirty="0">
                <a:latin typeface="Gotham XLight" pitchFamily="50" charset="0"/>
                <a:cs typeface="Poppins" panose="00000500000000000000" pitchFamily="2" charset="0"/>
              </a:rPr>
              <a:t>September, 2022</a:t>
            </a:r>
          </a:p>
        </p:txBody>
      </p:sp>
      <p:pic>
        <p:nvPicPr>
          <p:cNvPr id="18" name="Picture 17">
            <a:extLst>
              <a:ext uri="{FF2B5EF4-FFF2-40B4-BE49-F238E27FC236}">
                <a16:creationId xmlns:a16="http://schemas.microsoft.com/office/drawing/2014/main" id="{C2890FDD-7382-480E-ABEF-0B80F1A3E52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7239" b="30954"/>
          <a:stretch/>
        </p:blipFill>
        <p:spPr>
          <a:xfrm>
            <a:off x="4097162" y="1516144"/>
            <a:ext cx="3997676" cy="1181700"/>
          </a:xfrm>
          <a:prstGeom prst="rect">
            <a:avLst/>
          </a:prstGeom>
        </p:spPr>
      </p:pic>
      <p:pic>
        <p:nvPicPr>
          <p:cNvPr id="4" name="Picture 3">
            <a:extLst>
              <a:ext uri="{FF2B5EF4-FFF2-40B4-BE49-F238E27FC236}">
                <a16:creationId xmlns:a16="http://schemas.microsoft.com/office/drawing/2014/main" id="{83B966F4-11D8-4DAA-BDBC-BC61F8ECB25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800" y="4651542"/>
            <a:ext cx="1638300" cy="1638300"/>
          </a:xfrm>
          <a:prstGeom prst="rect">
            <a:avLst/>
          </a:prstGeom>
        </p:spPr>
      </p:pic>
    </p:spTree>
    <p:extLst>
      <p:ext uri="{BB962C8B-B14F-4D97-AF65-F5344CB8AC3E}">
        <p14:creationId xmlns:p14="http://schemas.microsoft.com/office/powerpoint/2010/main" val="64258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866B1CC-B193-4C9B-88DA-C9390EEA5CF0}"/>
              </a:ext>
            </a:extLst>
          </p:cNvPr>
          <p:cNvSpPr>
            <a:spLocks noGrp="1"/>
          </p:cNvSpPr>
          <p:nvPr>
            <p:ph type="title" idx="4294967295"/>
          </p:nvPr>
        </p:nvSpPr>
        <p:spPr>
          <a:xfrm>
            <a:off x="4233552" y="1206349"/>
            <a:ext cx="656144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Ensuring OCR during Scanning</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sp>
        <p:nvSpPr>
          <p:cNvPr id="9" name="Rectangle 8">
            <a:extLst>
              <a:ext uri="{FF2B5EF4-FFF2-40B4-BE49-F238E27FC236}">
                <a16:creationId xmlns:a16="http://schemas.microsoft.com/office/drawing/2014/main" id="{FFB30BB0-5EFE-4AA5-A9F9-112539771318}"/>
              </a:ext>
            </a:extLst>
          </p:cNvPr>
          <p:cNvSpPr/>
          <p:nvPr/>
        </p:nvSpPr>
        <p:spPr>
          <a:xfrm>
            <a:off x="4281173" y="2085575"/>
            <a:ext cx="6399527" cy="3373359"/>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ea typeface="+mn-lt"/>
                <a:cs typeface="+mn-lt"/>
              </a:rPr>
              <a:t>Ensure that the original is of good quality and that the hard copy is flat as possible on the scanner.</a:t>
            </a:r>
            <a:endParaRPr lang="en-US" dirty="0">
              <a:cs typeface="Calibri"/>
            </a:endParaRPr>
          </a:p>
          <a:p>
            <a:pPr marL="285750" indent="-285750">
              <a:lnSpc>
                <a:spcPct val="150000"/>
              </a:lnSpc>
              <a:buFont typeface="Arial" panose="020B0604020202020204" pitchFamily="34" charset="0"/>
              <a:buChar char="•"/>
            </a:pPr>
            <a:r>
              <a:rPr lang="en-US" dirty="0">
                <a:ea typeface="+mn-lt"/>
                <a:cs typeface="+mn-lt"/>
              </a:rPr>
              <a:t>An OCR scan can be performed. The OCR function is built into most new scanners, however the function may need to be switched on.</a:t>
            </a:r>
            <a:endParaRPr lang="en-US" dirty="0">
              <a:cs typeface="Calibri"/>
            </a:endParaRPr>
          </a:p>
          <a:p>
            <a:pPr marL="285750" indent="-285750">
              <a:lnSpc>
                <a:spcPct val="150000"/>
              </a:lnSpc>
              <a:buFont typeface="Arial" panose="020B0604020202020204" pitchFamily="34" charset="0"/>
              <a:buChar char="•"/>
            </a:pPr>
            <a:r>
              <a:rPr lang="en-US" dirty="0">
                <a:ea typeface="+mn-lt"/>
                <a:cs typeface="+mn-lt"/>
              </a:rPr>
              <a:t>If your scanner does not have the OCR function, the scanned document can be run through software to make it accessible </a:t>
            </a:r>
            <a:r>
              <a:rPr lang="en-US" dirty="0" err="1">
                <a:ea typeface="+mn-lt"/>
                <a:cs typeface="+mn-lt"/>
              </a:rPr>
              <a:t>eg</a:t>
            </a:r>
            <a:r>
              <a:rPr lang="en-US" dirty="0">
                <a:ea typeface="+mn-lt"/>
                <a:cs typeface="+mn-lt"/>
              </a:rPr>
              <a:t> </a:t>
            </a:r>
            <a:r>
              <a:rPr lang="en-US" dirty="0" err="1">
                <a:ea typeface="+mn-lt"/>
                <a:cs typeface="+mn-lt"/>
              </a:rPr>
              <a:t>SensusAccess</a:t>
            </a:r>
            <a:r>
              <a:rPr lang="en-US" dirty="0">
                <a:ea typeface="+mn-lt"/>
                <a:cs typeface="+mn-lt"/>
              </a:rPr>
              <a:t> UCC, Acrobat Pro, Google Docs.</a:t>
            </a:r>
            <a:endParaRPr lang="en-US" dirty="0">
              <a:cs typeface="Calibri"/>
            </a:endParaRPr>
          </a:p>
        </p:txBody>
      </p:sp>
      <p:cxnSp>
        <p:nvCxnSpPr>
          <p:cNvPr id="10" name="Straight Connector 9">
            <a:extLst>
              <a:ext uri="{FF2B5EF4-FFF2-40B4-BE49-F238E27FC236}">
                <a16:creationId xmlns:a16="http://schemas.microsoft.com/office/drawing/2014/main" id="{936792B8-DDB2-4BF0-8F5D-7E07574E92C6}"/>
              </a:ext>
              <a:ext uri="{C183D7F6-B498-43B3-948B-1728B52AA6E4}">
                <adec:decorative xmlns:adec="http://schemas.microsoft.com/office/drawing/2017/decorative" val="1"/>
              </a:ext>
            </a:extLst>
          </p:cNvPr>
          <p:cNvCxnSpPr>
            <a:cxnSpLocks/>
          </p:cNvCxnSpPr>
          <p:nvPr/>
        </p:nvCxnSpPr>
        <p:spPr>
          <a:xfrm>
            <a:off x="4383538" y="1933353"/>
            <a:ext cx="1605564"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EC74A91-622F-4657-8B51-7C4B7417ACE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80" y="2432201"/>
            <a:ext cx="3282799" cy="3282799"/>
          </a:xfrm>
          <a:prstGeom prst="rect">
            <a:avLst/>
          </a:prstGeom>
        </p:spPr>
      </p:pic>
      <p:sp>
        <p:nvSpPr>
          <p:cNvPr id="7" name="TextBox 6">
            <a:extLst>
              <a:ext uri="{FF2B5EF4-FFF2-40B4-BE49-F238E27FC236}">
                <a16:creationId xmlns:a16="http://schemas.microsoft.com/office/drawing/2014/main" id="{17715B3B-464B-44B8-A351-FC9B4B919329}"/>
              </a:ext>
            </a:extLst>
          </p:cNvPr>
          <p:cNvSpPr txBox="1"/>
          <p:nvPr/>
        </p:nvSpPr>
        <p:spPr>
          <a:xfrm>
            <a:off x="1752599" y="6515100"/>
            <a:ext cx="3057525" cy="215444"/>
          </a:xfrm>
          <a:prstGeom prst="rect">
            <a:avLst/>
          </a:prstGeom>
          <a:noFill/>
        </p:spPr>
        <p:txBody>
          <a:bodyPr wrap="square" rtlCol="0">
            <a:spAutoFit/>
          </a:bodyPr>
          <a:lstStyle/>
          <a:p>
            <a:r>
              <a:rPr lang="en-IE" sz="800" dirty="0"/>
              <a:t>Icon courtesy </a:t>
            </a:r>
            <a:r>
              <a:rPr lang="en-IE" sz="800" dirty="0" err="1"/>
              <a:t>Mumammark</a:t>
            </a:r>
            <a:r>
              <a:rPr lang="en-IE" sz="800" dirty="0"/>
              <a:t> on Flaticon.com</a:t>
            </a:r>
          </a:p>
        </p:txBody>
      </p:sp>
    </p:spTree>
    <p:extLst>
      <p:ext uri="{BB962C8B-B14F-4D97-AF65-F5344CB8AC3E}">
        <p14:creationId xmlns:p14="http://schemas.microsoft.com/office/powerpoint/2010/main" val="728834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496826" y="1148433"/>
            <a:ext cx="4722874"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68F0D0-3717-45F9-AC32-CD79CE26F8E6}"/>
              </a:ext>
            </a:extLst>
          </p:cNvPr>
          <p:cNvSpPr>
            <a:spLocks noGrp="1"/>
          </p:cNvSpPr>
          <p:nvPr>
            <p:ph type="title" idx="4294967295"/>
          </p:nvPr>
        </p:nvSpPr>
        <p:spPr>
          <a:xfrm>
            <a:off x="378590" y="337493"/>
            <a:ext cx="523481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Objectives of the Session</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sp>
        <p:nvSpPr>
          <p:cNvPr id="4" name="Content Placeholder 2">
            <a:extLst>
              <a:ext uri="{FF2B5EF4-FFF2-40B4-BE49-F238E27FC236}">
                <a16:creationId xmlns:a16="http://schemas.microsoft.com/office/drawing/2014/main" id="{F2D251D1-50D2-41F2-ABE7-6DCBD8F3EE74}"/>
              </a:ext>
            </a:extLst>
          </p:cNvPr>
          <p:cNvSpPr txBox="1">
            <a:spLocks/>
          </p:cNvSpPr>
          <p:nvPr/>
        </p:nvSpPr>
        <p:spPr>
          <a:xfrm>
            <a:off x="810390" y="1545554"/>
            <a:ext cx="843088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cs typeface="Calibri"/>
              </a:rPr>
              <a:t>By the end of this session you should:</a:t>
            </a:r>
            <a:endParaRPr lang="en-US" dirty="0"/>
          </a:p>
          <a:p>
            <a:pPr lvl="1">
              <a:lnSpc>
                <a:spcPct val="150000"/>
              </a:lnSpc>
            </a:pPr>
            <a:r>
              <a:rPr lang="en-US" dirty="0">
                <a:cs typeface="Calibri"/>
              </a:rPr>
              <a:t>Understand text-readability and why it is beneficial to learners,</a:t>
            </a:r>
          </a:p>
          <a:p>
            <a:pPr lvl="1">
              <a:lnSpc>
                <a:spcPct val="150000"/>
              </a:lnSpc>
            </a:pPr>
            <a:r>
              <a:rPr lang="en-US" dirty="0">
                <a:cs typeface="Calibri"/>
              </a:rPr>
              <a:t>Know how to ensure your documents are text-readable,</a:t>
            </a:r>
          </a:p>
          <a:p>
            <a:pPr lvl="1">
              <a:lnSpc>
                <a:spcPct val="150000"/>
              </a:lnSpc>
            </a:pPr>
            <a:r>
              <a:rPr lang="en-US" dirty="0">
                <a:cs typeface="Calibri"/>
              </a:rPr>
              <a:t>Be able to rectify issues with text-readability in your documents.</a:t>
            </a:r>
          </a:p>
        </p:txBody>
      </p:sp>
      <p:pic>
        <p:nvPicPr>
          <p:cNvPr id="5" name="Picture 6">
            <a:extLst>
              <a:ext uri="{FF2B5EF4-FFF2-40B4-BE49-F238E27FC236}">
                <a16:creationId xmlns:a16="http://schemas.microsoft.com/office/drawing/2014/main" id="{9643F3C9-0A09-4AA8-BF70-248BBAB26E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62042" y="1545554"/>
            <a:ext cx="2743200" cy="2743200"/>
          </a:xfrm>
          <a:prstGeom prst="rect">
            <a:avLst/>
          </a:prstGeom>
        </p:spPr>
      </p:pic>
      <p:sp>
        <p:nvSpPr>
          <p:cNvPr id="7" name="TextBox 6">
            <a:extLst>
              <a:ext uri="{FF2B5EF4-FFF2-40B4-BE49-F238E27FC236}">
                <a16:creationId xmlns:a16="http://schemas.microsoft.com/office/drawing/2014/main" id="{423FF497-51CA-40C1-A11C-0506C4E7872F}"/>
              </a:ext>
            </a:extLst>
          </p:cNvPr>
          <p:cNvSpPr txBox="1"/>
          <p:nvPr/>
        </p:nvSpPr>
        <p:spPr>
          <a:xfrm>
            <a:off x="1752599" y="6515100"/>
            <a:ext cx="3057525" cy="215444"/>
          </a:xfrm>
          <a:prstGeom prst="rect">
            <a:avLst/>
          </a:prstGeom>
          <a:noFill/>
        </p:spPr>
        <p:txBody>
          <a:bodyPr wrap="square" rtlCol="0">
            <a:spAutoFit/>
          </a:bodyPr>
          <a:lstStyle/>
          <a:p>
            <a:r>
              <a:rPr lang="en-IE" sz="800" dirty="0"/>
              <a:t>Icon courtesy </a:t>
            </a:r>
            <a:r>
              <a:rPr lang="en-IE" sz="800" dirty="0" err="1"/>
              <a:t>Freepik</a:t>
            </a:r>
            <a:r>
              <a:rPr lang="en-IE" sz="800" dirty="0"/>
              <a:t> on Flaticon.com</a:t>
            </a:r>
          </a:p>
        </p:txBody>
      </p:sp>
    </p:spTree>
    <p:extLst>
      <p:ext uri="{BB962C8B-B14F-4D97-AF65-F5344CB8AC3E}">
        <p14:creationId xmlns:p14="http://schemas.microsoft.com/office/powerpoint/2010/main" val="322361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14350" y="1138908"/>
            <a:ext cx="4295775"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68F0D0-3717-45F9-AC32-CD79CE26F8E6}"/>
              </a:ext>
            </a:extLst>
          </p:cNvPr>
          <p:cNvSpPr>
            <a:spLocks noGrp="1"/>
          </p:cNvSpPr>
          <p:nvPr>
            <p:ph type="title" idx="4294967295"/>
          </p:nvPr>
        </p:nvSpPr>
        <p:spPr>
          <a:xfrm>
            <a:off x="378590" y="350745"/>
            <a:ext cx="523481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Context of this Session</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pic>
        <p:nvPicPr>
          <p:cNvPr id="7" name="Picture 8" descr="Canvas menu showing 'Ally Course Accessibility Report' menu item">
            <a:extLst>
              <a:ext uri="{FF2B5EF4-FFF2-40B4-BE49-F238E27FC236}">
                <a16:creationId xmlns:a16="http://schemas.microsoft.com/office/drawing/2014/main" id="{1B9D315A-A96D-4385-85FD-10E59D243492}"/>
              </a:ext>
            </a:extLst>
          </p:cNvPr>
          <p:cNvPicPr>
            <a:picLocks noChangeAspect="1"/>
          </p:cNvPicPr>
          <p:nvPr/>
        </p:nvPicPr>
        <p:blipFill>
          <a:blip r:embed="rId3"/>
          <a:stretch>
            <a:fillRect/>
          </a:stretch>
        </p:blipFill>
        <p:spPr>
          <a:xfrm>
            <a:off x="892128" y="1583267"/>
            <a:ext cx="1856411" cy="4114800"/>
          </a:xfrm>
          <a:prstGeom prst="rect">
            <a:avLst/>
          </a:prstGeom>
        </p:spPr>
      </p:pic>
      <p:sp>
        <p:nvSpPr>
          <p:cNvPr id="8" name="Rectangle 7" descr="Red box to highlight that Ally is accessed via the inner menu on Canvas">
            <a:extLst>
              <a:ext uri="{FF2B5EF4-FFF2-40B4-BE49-F238E27FC236}">
                <a16:creationId xmlns:a16="http://schemas.microsoft.com/office/drawing/2014/main" id="{73AF5E04-51B8-46F5-93E3-9130DBA04B55}"/>
              </a:ext>
            </a:extLst>
          </p:cNvPr>
          <p:cNvSpPr/>
          <p:nvPr/>
        </p:nvSpPr>
        <p:spPr>
          <a:xfrm>
            <a:off x="982133" y="3903133"/>
            <a:ext cx="1975555" cy="620889"/>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ourse report in Ally showing 496 accessibility issues and 218 of these are pertaining to PDFs.">
            <a:extLst>
              <a:ext uri="{FF2B5EF4-FFF2-40B4-BE49-F238E27FC236}">
                <a16:creationId xmlns:a16="http://schemas.microsoft.com/office/drawing/2014/main" id="{EB9CB3FB-989D-496C-9B61-FB03BE89CD29}"/>
              </a:ext>
            </a:extLst>
          </p:cNvPr>
          <p:cNvPicPr>
            <a:picLocks noChangeAspect="1"/>
          </p:cNvPicPr>
          <p:nvPr/>
        </p:nvPicPr>
        <p:blipFill>
          <a:blip r:embed="rId4"/>
          <a:stretch>
            <a:fillRect/>
          </a:stretch>
        </p:blipFill>
        <p:spPr>
          <a:xfrm>
            <a:off x="3794144" y="1656292"/>
            <a:ext cx="6974377" cy="4351338"/>
          </a:xfrm>
          <a:prstGeom prst="rect">
            <a:avLst/>
          </a:prstGeom>
        </p:spPr>
      </p:pic>
    </p:spTree>
    <p:extLst>
      <p:ext uri="{BB962C8B-B14F-4D97-AF65-F5344CB8AC3E}">
        <p14:creationId xmlns:p14="http://schemas.microsoft.com/office/powerpoint/2010/main" val="277196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592076" y="1138908"/>
            <a:ext cx="4332349"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68F0D0-3717-45F9-AC32-CD79CE26F8E6}"/>
              </a:ext>
            </a:extLst>
          </p:cNvPr>
          <p:cNvSpPr>
            <a:spLocks noGrp="1"/>
          </p:cNvSpPr>
          <p:nvPr>
            <p:ph type="title" idx="4294967295"/>
          </p:nvPr>
        </p:nvSpPr>
        <p:spPr>
          <a:xfrm>
            <a:off x="378590" y="337493"/>
            <a:ext cx="523481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Context of this Session 2</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pic>
        <p:nvPicPr>
          <p:cNvPr id="9" name="Picture 9" descr="A list of document errors in an Ally report. The top error reads &quot;The document is scanned by not OCRed.&quot;&#10;The next error shows that 155 documents have contrast issues. 88 documents are untagged. 83 documents contain images without descriptions etc.">
            <a:extLst>
              <a:ext uri="{FF2B5EF4-FFF2-40B4-BE49-F238E27FC236}">
                <a16:creationId xmlns:a16="http://schemas.microsoft.com/office/drawing/2014/main" id="{69421C18-21D6-47B3-A300-85FCA65C1F44}"/>
              </a:ext>
            </a:extLst>
          </p:cNvPr>
          <p:cNvPicPr>
            <a:picLocks noChangeAspect="1"/>
          </p:cNvPicPr>
          <p:nvPr/>
        </p:nvPicPr>
        <p:blipFill>
          <a:blip r:embed="rId3"/>
          <a:stretch>
            <a:fillRect/>
          </a:stretch>
        </p:blipFill>
        <p:spPr>
          <a:xfrm>
            <a:off x="1888067" y="1475956"/>
            <a:ext cx="8302977" cy="4456421"/>
          </a:xfrm>
          <a:prstGeom prst="rect">
            <a:avLst/>
          </a:prstGeom>
        </p:spPr>
      </p:pic>
    </p:spTree>
    <p:extLst>
      <p:ext uri="{BB962C8B-B14F-4D97-AF65-F5344CB8AC3E}">
        <p14:creationId xmlns:p14="http://schemas.microsoft.com/office/powerpoint/2010/main" val="156762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FAF9226-345F-446B-B96F-BCD22A50609F}"/>
              </a:ext>
            </a:extLst>
          </p:cNvPr>
          <p:cNvSpPr>
            <a:spLocks noGrp="1"/>
          </p:cNvSpPr>
          <p:nvPr>
            <p:ph type="title" idx="4294967295"/>
          </p:nvPr>
        </p:nvSpPr>
        <p:spPr>
          <a:xfrm>
            <a:off x="239120" y="467292"/>
            <a:ext cx="723165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What is Text-Readability in a PDF?</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sp>
        <p:nvSpPr>
          <p:cNvPr id="10" name="Rectangle 9">
            <a:extLst>
              <a:ext uri="{FF2B5EF4-FFF2-40B4-BE49-F238E27FC236}">
                <a16:creationId xmlns:a16="http://schemas.microsoft.com/office/drawing/2014/main" id="{50B4F47D-992D-4469-A0BA-70DAE1E3D6C9}"/>
              </a:ext>
            </a:extLst>
          </p:cNvPr>
          <p:cNvSpPr/>
          <p:nvPr/>
        </p:nvSpPr>
        <p:spPr>
          <a:xfrm>
            <a:off x="546883" y="1678361"/>
            <a:ext cx="6263491" cy="3059299"/>
          </a:xfrm>
          <a:prstGeom prst="rect">
            <a:avLst/>
          </a:prstGeom>
        </p:spPr>
        <p:txBody>
          <a:bodyPr wrap="square">
            <a:spAutoFit/>
          </a:bodyPr>
          <a:lstStyle/>
          <a:p>
            <a:pPr>
              <a:lnSpc>
                <a:spcPct val="90000"/>
              </a:lnSpc>
              <a:spcAft>
                <a:spcPts val="600"/>
              </a:spcAft>
            </a:pPr>
            <a:r>
              <a:rPr lang="en-US" sz="2400" dirty="0"/>
              <a:t>Optical Character Recognition (OCR)</a:t>
            </a:r>
            <a:endParaRPr lang="en-US" sz="2400" dirty="0">
              <a:cs typeface="Calibri"/>
            </a:endParaRPr>
          </a:p>
          <a:p>
            <a:pPr indent="-228600">
              <a:lnSpc>
                <a:spcPct val="90000"/>
              </a:lnSpc>
              <a:spcAft>
                <a:spcPts val="600"/>
              </a:spcAft>
              <a:buFont typeface="Arial" panose="020B0604020202020204" pitchFamily="34" charset="0"/>
              <a:buChar char="•"/>
            </a:pPr>
            <a:endParaRPr lang="en-US" sz="2400" dirty="0"/>
          </a:p>
          <a:p>
            <a:pPr lvl="2" indent="-228600">
              <a:lnSpc>
                <a:spcPct val="90000"/>
              </a:lnSpc>
              <a:spcAft>
                <a:spcPts val="600"/>
              </a:spcAft>
              <a:buFont typeface="Arial" panose="020B0604020202020204" pitchFamily="34" charset="0"/>
              <a:buChar char="•"/>
            </a:pPr>
            <a:r>
              <a:rPr lang="en-US" sz="2400" dirty="0"/>
              <a:t>The electronic conversion of images of typed, handwritten, or printed text into machine-encoded text.</a:t>
            </a:r>
            <a:endParaRPr lang="en-US" sz="2400" dirty="0">
              <a:cs typeface="Calibri"/>
            </a:endParaRPr>
          </a:p>
          <a:p>
            <a:pPr lvl="2" indent="-228600">
              <a:lnSpc>
                <a:spcPct val="90000"/>
              </a:lnSpc>
              <a:spcAft>
                <a:spcPts val="600"/>
              </a:spcAft>
              <a:buFont typeface="Arial" panose="020B0604020202020204" pitchFamily="34" charset="0"/>
              <a:buChar char="•"/>
            </a:pPr>
            <a:endParaRPr lang="en-US" sz="2400" dirty="0">
              <a:cs typeface="Calibri"/>
            </a:endParaRPr>
          </a:p>
          <a:p>
            <a:pPr lvl="2" indent="-228600">
              <a:lnSpc>
                <a:spcPct val="90000"/>
              </a:lnSpc>
              <a:spcAft>
                <a:spcPts val="600"/>
              </a:spcAft>
              <a:buFont typeface="Arial" panose="020B0604020202020204" pitchFamily="34" charset="0"/>
              <a:buChar char="•"/>
            </a:pPr>
            <a:r>
              <a:rPr lang="en-US" sz="2400" dirty="0">
                <a:cs typeface="Calibri"/>
              </a:rPr>
              <a:t>You can check for this by highlighting the text with your cursor. (show)</a:t>
            </a:r>
          </a:p>
        </p:txBody>
      </p:sp>
      <p:cxnSp>
        <p:nvCxnSpPr>
          <p:cNvPr id="11" name="Straight Connector 10">
            <a:extLst>
              <a:ext uri="{FF2B5EF4-FFF2-40B4-BE49-F238E27FC236}">
                <a16:creationId xmlns:a16="http://schemas.microsoft.com/office/drawing/2014/main" id="{1EE83DE9-5E44-4B96-8442-F9A131847D56}"/>
              </a:ext>
              <a:ext uri="{C183D7F6-B498-43B3-948B-1728B52AA6E4}">
                <adec:decorative xmlns:adec="http://schemas.microsoft.com/office/drawing/2017/decorative" val="1"/>
              </a:ext>
            </a:extLst>
          </p:cNvPr>
          <p:cNvCxnSpPr>
            <a:cxnSpLocks/>
          </p:cNvCxnSpPr>
          <p:nvPr/>
        </p:nvCxnSpPr>
        <p:spPr>
          <a:xfrm>
            <a:off x="706879" y="1305504"/>
            <a:ext cx="5036696"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5" name="Picture 4" descr="Icon of a document that is being scanned and converted from image to text. ">
            <a:extLst>
              <a:ext uri="{FF2B5EF4-FFF2-40B4-BE49-F238E27FC236}">
                <a16:creationId xmlns:a16="http://schemas.microsoft.com/office/drawing/2014/main" id="{58E080AB-C9A8-4A63-A306-60E1D45D784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450" y="2169786"/>
            <a:ext cx="1736724" cy="1736724"/>
          </a:xfrm>
          <a:prstGeom prst="rect">
            <a:avLst/>
          </a:prstGeom>
        </p:spPr>
      </p:pic>
      <p:sp>
        <p:nvSpPr>
          <p:cNvPr id="13" name="TextBox 12">
            <a:extLst>
              <a:ext uri="{FF2B5EF4-FFF2-40B4-BE49-F238E27FC236}">
                <a16:creationId xmlns:a16="http://schemas.microsoft.com/office/drawing/2014/main" id="{6099E70A-7825-402D-AAA4-5928E18D9A74}"/>
              </a:ext>
            </a:extLst>
          </p:cNvPr>
          <p:cNvSpPr txBox="1"/>
          <p:nvPr/>
        </p:nvSpPr>
        <p:spPr>
          <a:xfrm>
            <a:off x="1696464" y="6390708"/>
            <a:ext cx="3057525" cy="338554"/>
          </a:xfrm>
          <a:prstGeom prst="rect">
            <a:avLst/>
          </a:prstGeom>
          <a:noFill/>
        </p:spPr>
        <p:txBody>
          <a:bodyPr wrap="square" rtlCol="0">
            <a:spAutoFit/>
          </a:bodyPr>
          <a:lstStyle/>
          <a:p>
            <a:r>
              <a:rPr lang="en-IE" sz="800" dirty="0"/>
              <a:t>Icon courtesy </a:t>
            </a:r>
            <a:r>
              <a:rPr lang="en-IE" sz="800" dirty="0" err="1"/>
              <a:t>Freepik</a:t>
            </a:r>
            <a:r>
              <a:rPr lang="en-IE" sz="800" dirty="0"/>
              <a:t> on Flaticon.com.</a:t>
            </a:r>
          </a:p>
          <a:p>
            <a:r>
              <a:rPr lang="en-IE" sz="800" dirty="0"/>
              <a:t>OCR definition, Wikipedia.com</a:t>
            </a:r>
          </a:p>
        </p:txBody>
      </p:sp>
    </p:spTree>
    <p:extLst>
      <p:ext uri="{BB962C8B-B14F-4D97-AF65-F5344CB8AC3E}">
        <p14:creationId xmlns:p14="http://schemas.microsoft.com/office/powerpoint/2010/main" val="23432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FAF9226-345F-446B-B96F-BCD22A50609F}"/>
              </a:ext>
            </a:extLst>
          </p:cNvPr>
          <p:cNvSpPr>
            <a:spLocks noGrp="1"/>
          </p:cNvSpPr>
          <p:nvPr>
            <p:ph type="title" idx="4294967295"/>
          </p:nvPr>
        </p:nvSpPr>
        <p:spPr>
          <a:xfrm>
            <a:off x="124821" y="434449"/>
            <a:ext cx="723165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Why Do We Need Text-Readability?</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sp>
        <p:nvSpPr>
          <p:cNvPr id="10" name="Rectangle 9">
            <a:extLst>
              <a:ext uri="{FF2B5EF4-FFF2-40B4-BE49-F238E27FC236}">
                <a16:creationId xmlns:a16="http://schemas.microsoft.com/office/drawing/2014/main" id="{50B4F47D-992D-4469-A0BA-70DAE1E3D6C9}"/>
              </a:ext>
            </a:extLst>
          </p:cNvPr>
          <p:cNvSpPr/>
          <p:nvPr/>
        </p:nvSpPr>
        <p:spPr>
          <a:xfrm>
            <a:off x="236711" y="1598499"/>
            <a:ext cx="7590430" cy="3661002"/>
          </a:xfrm>
          <a:prstGeom prst="rect">
            <a:avLst/>
          </a:prstGeom>
        </p:spPr>
        <p:txBody>
          <a:bodyPr wrap="square">
            <a:spAutoFit/>
          </a:bodyPr>
          <a:lstStyle/>
          <a:p>
            <a:pPr>
              <a:lnSpc>
                <a:spcPct val="150000"/>
              </a:lnSpc>
              <a:spcAft>
                <a:spcPts val="600"/>
              </a:spcAft>
            </a:pPr>
            <a:r>
              <a:rPr lang="en-US" sz="2000" dirty="0">
                <a:ea typeface="+mn-lt"/>
                <a:cs typeface="+mn-lt"/>
              </a:rPr>
              <a:t>Ensures that text in a PDF is searchable and readable by:</a:t>
            </a:r>
            <a:endParaRPr lang="en-US" sz="2000" dirty="0">
              <a:cs typeface="Calibri" panose="020F0502020204030204"/>
            </a:endParaRPr>
          </a:p>
          <a:p>
            <a:pPr marL="800100" lvl="1" indent="-342900">
              <a:lnSpc>
                <a:spcPct val="150000"/>
              </a:lnSpc>
              <a:spcAft>
                <a:spcPts val="600"/>
              </a:spcAft>
              <a:buFont typeface="Arial" panose="020B0604020202020204" pitchFamily="34" charset="0"/>
              <a:buChar char="•"/>
            </a:pPr>
            <a:r>
              <a:rPr lang="en-US" sz="2000" dirty="0">
                <a:ea typeface="+mn-lt"/>
                <a:cs typeface="+mn-lt"/>
              </a:rPr>
              <a:t>A screen reader, for those who are blind or have a vision-impairment </a:t>
            </a:r>
            <a:r>
              <a:rPr lang="en-US" sz="2000" dirty="0" err="1">
                <a:ea typeface="+mn-lt"/>
                <a:cs typeface="+mn-lt"/>
              </a:rPr>
              <a:t>eg</a:t>
            </a:r>
            <a:r>
              <a:rPr lang="en-US" sz="2000" dirty="0">
                <a:ea typeface="+mn-lt"/>
                <a:cs typeface="+mn-lt"/>
              </a:rPr>
              <a:t> JAWS, NVDA.</a:t>
            </a:r>
            <a:endParaRPr lang="en-US" sz="2000" dirty="0">
              <a:cs typeface="Calibri" panose="020F0502020204030204"/>
            </a:endParaRPr>
          </a:p>
          <a:p>
            <a:pPr marL="800100" lvl="1" indent="-342900">
              <a:lnSpc>
                <a:spcPct val="150000"/>
              </a:lnSpc>
              <a:spcAft>
                <a:spcPts val="600"/>
              </a:spcAft>
              <a:buFont typeface="Arial" panose="020B0604020202020204" pitchFamily="34" charset="0"/>
              <a:buChar char="•"/>
            </a:pPr>
            <a:r>
              <a:rPr lang="en-US" sz="2000" dirty="0">
                <a:cs typeface="Calibri" panose="020F0502020204030204"/>
              </a:rPr>
              <a:t>A dyslexia support software </a:t>
            </a:r>
            <a:r>
              <a:rPr lang="en-US" sz="2000" dirty="0" err="1">
                <a:cs typeface="Calibri" panose="020F0502020204030204"/>
              </a:rPr>
              <a:t>eg</a:t>
            </a:r>
            <a:r>
              <a:rPr lang="en-US" sz="2000" dirty="0">
                <a:cs typeface="Calibri" panose="020F0502020204030204"/>
              </a:rPr>
              <a:t> </a:t>
            </a:r>
            <a:r>
              <a:rPr lang="en-US" sz="2000" dirty="0" err="1">
                <a:cs typeface="Calibri" panose="020F0502020204030204"/>
              </a:rPr>
              <a:t>ClaroRead</a:t>
            </a:r>
            <a:r>
              <a:rPr lang="en-US" sz="2000" dirty="0">
                <a:cs typeface="Calibri" panose="020F0502020204030204"/>
              </a:rPr>
              <a:t> Pro or </a:t>
            </a:r>
            <a:r>
              <a:rPr lang="en-US" sz="2000" dirty="0" err="1">
                <a:cs typeface="Calibri" panose="020F0502020204030204"/>
              </a:rPr>
              <a:t>Read&amp;Write</a:t>
            </a:r>
            <a:r>
              <a:rPr lang="en-US" sz="2000" dirty="0">
                <a:cs typeface="Calibri" panose="020F0502020204030204"/>
              </a:rPr>
              <a:t>.</a:t>
            </a:r>
          </a:p>
          <a:p>
            <a:pPr marL="800100" lvl="1" indent="-342900">
              <a:lnSpc>
                <a:spcPct val="150000"/>
              </a:lnSpc>
              <a:spcAft>
                <a:spcPts val="600"/>
              </a:spcAft>
              <a:buFont typeface="Arial" panose="020B0604020202020204" pitchFamily="34" charset="0"/>
              <a:buChar char="•"/>
            </a:pPr>
            <a:r>
              <a:rPr lang="en-US" sz="2000" dirty="0">
                <a:cs typeface="Calibri" panose="020F0502020204030204"/>
              </a:rPr>
              <a:t>A read-aloud software </a:t>
            </a:r>
            <a:r>
              <a:rPr lang="en-US" sz="2000" dirty="0" err="1">
                <a:cs typeface="Calibri" panose="020F0502020204030204"/>
              </a:rPr>
              <a:t>eg</a:t>
            </a:r>
            <a:r>
              <a:rPr lang="en-US" sz="2000" dirty="0">
                <a:cs typeface="Calibri" panose="020F0502020204030204"/>
              </a:rPr>
              <a:t> Immersive Reader or Speak Selection in iOS.</a:t>
            </a:r>
          </a:p>
          <a:p>
            <a:pPr marL="800100" lvl="1" indent="-342900">
              <a:lnSpc>
                <a:spcPct val="150000"/>
              </a:lnSpc>
              <a:spcAft>
                <a:spcPts val="600"/>
              </a:spcAft>
              <a:buFont typeface="Arial" panose="020B0604020202020204" pitchFamily="34" charset="0"/>
              <a:buChar char="•"/>
            </a:pPr>
            <a:r>
              <a:rPr lang="en-US" sz="2000" dirty="0">
                <a:cs typeface="Calibri" panose="020F0502020204030204"/>
              </a:rPr>
              <a:t>A braille device.</a:t>
            </a:r>
          </a:p>
        </p:txBody>
      </p:sp>
      <p:cxnSp>
        <p:nvCxnSpPr>
          <p:cNvPr id="11" name="Straight Connector 10">
            <a:extLst>
              <a:ext uri="{FF2B5EF4-FFF2-40B4-BE49-F238E27FC236}">
                <a16:creationId xmlns:a16="http://schemas.microsoft.com/office/drawing/2014/main" id="{1EE83DE9-5E44-4B96-8442-F9A131847D56}"/>
              </a:ext>
              <a:ext uri="{C183D7F6-B498-43B3-948B-1728B52AA6E4}">
                <adec:decorative xmlns:adec="http://schemas.microsoft.com/office/drawing/2017/decorative" val="1"/>
              </a:ext>
            </a:extLst>
          </p:cNvPr>
          <p:cNvCxnSpPr>
            <a:cxnSpLocks/>
          </p:cNvCxnSpPr>
          <p:nvPr/>
        </p:nvCxnSpPr>
        <p:spPr>
          <a:xfrm>
            <a:off x="430654" y="1229304"/>
            <a:ext cx="6398771"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7" name="Picture 6" descr="Icon of a document that is being scanned and converted from image to text. ">
            <a:extLst>
              <a:ext uri="{FF2B5EF4-FFF2-40B4-BE49-F238E27FC236}">
                <a16:creationId xmlns:a16="http://schemas.microsoft.com/office/drawing/2014/main" id="{80AB700B-3EDC-41DC-8FC2-FF3B53A07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450" y="2169786"/>
            <a:ext cx="1736724" cy="1736724"/>
          </a:xfrm>
          <a:prstGeom prst="rect">
            <a:avLst/>
          </a:prstGeom>
        </p:spPr>
      </p:pic>
      <p:sp>
        <p:nvSpPr>
          <p:cNvPr id="8" name="TextBox 7">
            <a:extLst>
              <a:ext uri="{FF2B5EF4-FFF2-40B4-BE49-F238E27FC236}">
                <a16:creationId xmlns:a16="http://schemas.microsoft.com/office/drawing/2014/main" id="{B7D1F2DB-734D-4E0E-A4C0-D6B90C807682}"/>
              </a:ext>
            </a:extLst>
          </p:cNvPr>
          <p:cNvSpPr txBox="1"/>
          <p:nvPr/>
        </p:nvSpPr>
        <p:spPr>
          <a:xfrm>
            <a:off x="1752599" y="6515100"/>
            <a:ext cx="3057525" cy="215444"/>
          </a:xfrm>
          <a:prstGeom prst="rect">
            <a:avLst/>
          </a:prstGeom>
          <a:noFill/>
        </p:spPr>
        <p:txBody>
          <a:bodyPr wrap="square" rtlCol="0">
            <a:spAutoFit/>
          </a:bodyPr>
          <a:lstStyle/>
          <a:p>
            <a:r>
              <a:rPr lang="en-IE" sz="800" dirty="0"/>
              <a:t>Icon courtesy </a:t>
            </a:r>
            <a:r>
              <a:rPr lang="en-IE" sz="800" dirty="0" err="1"/>
              <a:t>Freepik</a:t>
            </a:r>
            <a:r>
              <a:rPr lang="en-IE" sz="800" dirty="0"/>
              <a:t> on Flaticon.com</a:t>
            </a:r>
          </a:p>
        </p:txBody>
      </p:sp>
    </p:spTree>
    <p:extLst>
      <p:ext uri="{BB962C8B-B14F-4D97-AF65-F5344CB8AC3E}">
        <p14:creationId xmlns:p14="http://schemas.microsoft.com/office/powerpoint/2010/main" val="288229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3D7D-502B-43B5-8585-346BBC899C09}"/>
              </a:ext>
            </a:extLst>
          </p:cNvPr>
          <p:cNvSpPr>
            <a:spLocks noGrp="1"/>
          </p:cNvSpPr>
          <p:nvPr>
            <p:ph type="title" idx="4294967295"/>
          </p:nvPr>
        </p:nvSpPr>
        <p:spPr>
          <a:xfrm>
            <a:off x="324845" y="354635"/>
            <a:ext cx="723165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Demonstration</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cxnSp>
        <p:nvCxnSpPr>
          <p:cNvPr id="4" name="Straight Connector 3">
            <a:extLst>
              <a:ext uri="{FF2B5EF4-FFF2-40B4-BE49-F238E27FC236}">
                <a16:creationId xmlns:a16="http://schemas.microsoft.com/office/drawing/2014/main" id="{2B14C250-9DC4-4ED5-9587-FAB43A2CE743}"/>
              </a:ext>
              <a:ext uri="{C183D7F6-B498-43B3-948B-1728B52AA6E4}">
                <adec:decorative xmlns:adec="http://schemas.microsoft.com/office/drawing/2017/decorative" val="1"/>
              </a:ext>
            </a:extLst>
          </p:cNvPr>
          <p:cNvCxnSpPr>
            <a:cxnSpLocks/>
          </p:cNvCxnSpPr>
          <p:nvPr/>
        </p:nvCxnSpPr>
        <p:spPr>
          <a:xfrm>
            <a:off x="478279" y="1039645"/>
            <a:ext cx="5036696"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5" name="Screenreader demo on inaccessible PDF_default (1)" descr="Video of a screenreader trying to read a PDF without OCR">
            <a:hlinkClick r:id="" action="ppaction://media"/>
            <a:extLst>
              <a:ext uri="{FF2B5EF4-FFF2-40B4-BE49-F238E27FC236}">
                <a16:creationId xmlns:a16="http://schemas.microsoft.com/office/drawing/2014/main" id="{30DCCE01-80DF-4CF9-892D-FD5B5E24530C}"/>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BE23931B-EF7D-4E52-8814-655BEA61B754}" label="[SubtitleTools.com] Screenreader demo on inaccessible PDF_Captions_English (United Kingdom)" lang="" r:embed="rId5"/>
                        </p173:trackLst>
                      </p173:tracksInfo>
                    </p:ext>
                  </p14:extLst>
                </p14:media>
              </p:ext>
            </p:extLst>
          </p:nvPr>
        </p:nvPicPr>
        <p:blipFill>
          <a:blip r:embed="rId6"/>
          <a:stretch>
            <a:fillRect/>
          </a:stretch>
        </p:blipFill>
        <p:spPr>
          <a:xfrm>
            <a:off x="1438507" y="1263686"/>
            <a:ext cx="9314985" cy="5239679"/>
          </a:xfrm>
          <a:prstGeom prst="rect">
            <a:avLst/>
          </a:prstGeom>
        </p:spPr>
      </p:pic>
    </p:spTree>
    <p:extLst>
      <p:ext uri="{BB962C8B-B14F-4D97-AF65-F5344CB8AC3E}">
        <p14:creationId xmlns:p14="http://schemas.microsoft.com/office/powerpoint/2010/main" val="22096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3E596E9-6532-4B3A-8269-CEEF6492347C}"/>
              </a:ext>
              <a:ext uri="{C183D7F6-B498-43B3-948B-1728B52AA6E4}">
                <adec:decorative xmlns:adec="http://schemas.microsoft.com/office/drawing/2017/decorative" val="1"/>
              </a:ext>
            </a:extLst>
          </p:cNvPr>
          <p:cNvCxnSpPr>
            <a:cxnSpLocks/>
          </p:cNvCxnSpPr>
          <p:nvPr/>
        </p:nvCxnSpPr>
        <p:spPr>
          <a:xfrm>
            <a:off x="496826" y="1148433"/>
            <a:ext cx="8951974"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768F0D0-3717-45F9-AC32-CD79CE26F8E6}"/>
              </a:ext>
            </a:extLst>
          </p:cNvPr>
          <p:cNvSpPr>
            <a:spLocks noGrp="1"/>
          </p:cNvSpPr>
          <p:nvPr>
            <p:ph type="title" idx="4294967295"/>
          </p:nvPr>
        </p:nvSpPr>
        <p:spPr>
          <a:xfrm>
            <a:off x="378590" y="337493"/>
            <a:ext cx="922261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tab pos="3251200" algn="l"/>
              </a:tabLst>
              <a:defRPr/>
            </a:pPr>
            <a:r>
              <a:rPr kumimoji="0" lang="en-US" alt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Fixing a Scanned Document that was not </a:t>
            </a:r>
            <a:r>
              <a:rPr kumimoji="0" lang="en-US" altLang="en-US" sz="3600" b="1" i="0" u="none" strike="noStrike" kern="1200" cap="none" spc="0" normalizeH="0" baseline="0" noProof="0" dirty="0" err="1">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OCR’d</a:t>
            </a:r>
            <a:endParaRPr kumimoji="0" lang="en-US" sz="3600" b="1" i="0" u="none" strike="noStrike" kern="1200" cap="none" spc="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endParaRPr>
          </a:p>
        </p:txBody>
      </p:sp>
      <p:sp>
        <p:nvSpPr>
          <p:cNvPr id="5" name="TextBox 4">
            <a:extLst>
              <a:ext uri="{FF2B5EF4-FFF2-40B4-BE49-F238E27FC236}">
                <a16:creationId xmlns:a16="http://schemas.microsoft.com/office/drawing/2014/main" id="{C468525B-B52D-4ADA-92E8-FBDBE5A83993}"/>
              </a:ext>
            </a:extLst>
          </p:cNvPr>
          <p:cNvSpPr txBox="1"/>
          <p:nvPr/>
        </p:nvSpPr>
        <p:spPr>
          <a:xfrm>
            <a:off x="165253" y="1337113"/>
            <a:ext cx="6577070" cy="5122941"/>
          </a:xfrm>
          <a:prstGeom prst="rect">
            <a:avLst/>
          </a:prstGeom>
          <a:noFill/>
        </p:spPr>
        <p:txBody>
          <a:bodyPr wrap="square" rtlCol="0">
            <a:spAutoFit/>
          </a:bodyPr>
          <a:lstStyle/>
          <a:p>
            <a:pPr marL="342900">
              <a:lnSpc>
                <a:spcPct val="150000"/>
              </a:lnSpc>
              <a:buFont typeface="Arial" panose="020B0604020202020204" pitchFamily="34" charset="0"/>
              <a:buChar char="•"/>
            </a:pPr>
            <a:r>
              <a:rPr lang="en-GB" sz="2000" dirty="0">
                <a:cs typeface="Arial" panose="020B0604020202020204" pitchFamily="34" charset="0"/>
              </a:rPr>
              <a:t> Acrobat Pro DC </a:t>
            </a:r>
            <a:r>
              <a:rPr lang="en-GB" sz="2000" b="1" dirty="0">
                <a:cs typeface="Arial" panose="020B0604020202020204" pitchFamily="34" charset="0"/>
              </a:rPr>
              <a:t>Scan &amp; OCR </a:t>
            </a:r>
            <a:r>
              <a:rPr lang="en-GB" sz="2000" dirty="0">
                <a:cs typeface="Arial" panose="020B0604020202020204" pitchFamily="34" charset="0"/>
              </a:rPr>
              <a:t>function.</a:t>
            </a:r>
          </a:p>
          <a:p>
            <a:pPr marL="342900">
              <a:lnSpc>
                <a:spcPct val="150000"/>
              </a:lnSpc>
              <a:buFont typeface="Arial" panose="020B0604020202020204" pitchFamily="34" charset="0"/>
              <a:buChar char="•"/>
            </a:pPr>
            <a:r>
              <a:rPr lang="en-GB" sz="2000" dirty="0">
                <a:cs typeface="Arial" panose="020B0604020202020204" pitchFamily="34" charset="0"/>
              </a:rPr>
              <a:t> Conversion to a </a:t>
            </a:r>
            <a:r>
              <a:rPr lang="en-GB" sz="2000" b="1" dirty="0">
                <a:cs typeface="Arial" panose="020B0604020202020204" pitchFamily="34" charset="0"/>
              </a:rPr>
              <a:t>Google Doc</a:t>
            </a:r>
            <a:r>
              <a:rPr lang="en-GB" sz="2000" dirty="0">
                <a:cs typeface="Arial" panose="020B0604020202020204" pitchFamily="34" charset="0"/>
              </a:rPr>
              <a:t>.</a:t>
            </a:r>
          </a:p>
          <a:p>
            <a:pPr marL="342900">
              <a:lnSpc>
                <a:spcPct val="150000"/>
              </a:lnSpc>
            </a:pPr>
            <a:endParaRPr lang="en-GB" sz="2000" dirty="0">
              <a:cs typeface="Arial" panose="020B0604020202020204" pitchFamily="34" charset="0"/>
            </a:endParaRPr>
          </a:p>
          <a:p>
            <a:pPr marL="342900">
              <a:lnSpc>
                <a:spcPct val="150000"/>
              </a:lnSpc>
              <a:buFont typeface="Arial" panose="020B0604020202020204" pitchFamily="34" charset="0"/>
              <a:buChar char="•"/>
            </a:pPr>
            <a:r>
              <a:rPr lang="en-GB" sz="2000" dirty="0">
                <a:cs typeface="Arial" panose="020B0604020202020204" pitchFamily="34" charset="0"/>
              </a:rPr>
              <a:t> </a:t>
            </a:r>
            <a:r>
              <a:rPr lang="en-GB" sz="2000" b="1" dirty="0" err="1">
                <a:cs typeface="Arial" panose="020B0604020202020204" pitchFamily="34" charset="0"/>
              </a:rPr>
              <a:t>Sensus</a:t>
            </a:r>
            <a:r>
              <a:rPr lang="en-GB" sz="2000" b="1" dirty="0">
                <a:cs typeface="Arial" panose="020B0604020202020204" pitchFamily="34" charset="0"/>
              </a:rPr>
              <a:t> Access </a:t>
            </a:r>
            <a:r>
              <a:rPr lang="en-GB" sz="2000" dirty="0">
                <a:cs typeface="Arial" panose="020B0604020202020204" pitchFamily="34" charset="0"/>
              </a:rPr>
              <a:t>is a self-service, alternate media solution for educational institutions. </a:t>
            </a:r>
          </a:p>
          <a:p>
            <a:pPr marL="800100" lvl="1">
              <a:lnSpc>
                <a:spcPct val="150000"/>
              </a:lnSpc>
              <a:buFont typeface="Arial" panose="020B0604020202020204" pitchFamily="34" charset="0"/>
              <a:buChar char="•"/>
            </a:pPr>
            <a:r>
              <a:rPr lang="en-GB" sz="2000" dirty="0">
                <a:cs typeface="Arial" panose="020B0604020202020204" pitchFamily="34" charset="0"/>
              </a:rPr>
              <a:t> It allows students, faculty, staff and alumni to automatically convert documents into a range of alternate media formats, e.g. PDF to Word, PDF Image to Accessible PDF, PDF or Word to Mp3 and many more.</a:t>
            </a:r>
          </a:p>
          <a:p>
            <a:pPr>
              <a:lnSpc>
                <a:spcPct val="150000"/>
              </a:lnSpc>
            </a:pPr>
            <a:endParaRPr lang="en-IE" sz="2000" dirty="0"/>
          </a:p>
        </p:txBody>
      </p:sp>
      <p:pic>
        <p:nvPicPr>
          <p:cNvPr id="7" name="Picture 9" descr="Screenshot of SensusAccess, which resides on libguides.ucc.ie under the 'supporting learning' tab">
            <a:hlinkClick r:id="rId3"/>
            <a:extLst>
              <a:ext uri="{FF2B5EF4-FFF2-40B4-BE49-F238E27FC236}">
                <a16:creationId xmlns:a16="http://schemas.microsoft.com/office/drawing/2014/main" id="{FB728B80-6001-4FCB-B1E3-95274CFA5D2A}"/>
              </a:ext>
            </a:extLst>
          </p:cNvPr>
          <p:cNvPicPr>
            <a:picLocks noChangeAspect="1"/>
          </p:cNvPicPr>
          <p:nvPr/>
        </p:nvPicPr>
        <p:blipFill>
          <a:blip r:embed="rId4"/>
          <a:stretch>
            <a:fillRect/>
          </a:stretch>
        </p:blipFill>
        <p:spPr>
          <a:xfrm>
            <a:off x="6742323" y="1687012"/>
            <a:ext cx="5119426" cy="2831627"/>
          </a:xfrm>
          <a:prstGeom prst="rect">
            <a:avLst/>
          </a:prstGeom>
        </p:spPr>
      </p:pic>
    </p:spTree>
    <p:extLst>
      <p:ext uri="{BB962C8B-B14F-4D97-AF65-F5344CB8AC3E}">
        <p14:creationId xmlns:p14="http://schemas.microsoft.com/office/powerpoint/2010/main" val="4117695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4B65809A-8FBC-442C-BAED-BF78EC222453}"/>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38" r="3438"/>
          <a:stretch>
            <a:fillRect/>
          </a:stretch>
        </p:blipFill>
        <p:spPr/>
      </p:pic>
      <p:sp>
        <p:nvSpPr>
          <p:cNvPr id="22" name="Freeform: Shape 21">
            <a:extLst>
              <a:ext uri="{FF2B5EF4-FFF2-40B4-BE49-F238E27FC236}">
                <a16:creationId xmlns:a16="http://schemas.microsoft.com/office/drawing/2014/main" id="{29476B2E-B94F-4195-A48B-0962EDE33A91}"/>
              </a:ext>
              <a:ext uri="{C183D7F6-B498-43B3-948B-1728B52AA6E4}">
                <adec:decorative xmlns:adec="http://schemas.microsoft.com/office/drawing/2017/decorative" val="1"/>
              </a:ext>
            </a:extLst>
          </p:cNvPr>
          <p:cNvSpPr/>
          <p:nvPr/>
        </p:nvSpPr>
        <p:spPr>
          <a:xfrm>
            <a:off x="0" y="0"/>
            <a:ext cx="8506278" cy="6857999"/>
          </a:xfrm>
          <a:custGeom>
            <a:avLst/>
            <a:gdLst>
              <a:gd name="connsiteX0" fmla="*/ 0 w 8506278"/>
              <a:gd name="connsiteY0" fmla="*/ 0 h 6858000"/>
              <a:gd name="connsiteX1" fmla="*/ 8506278 w 8506278"/>
              <a:gd name="connsiteY1" fmla="*/ 0 h 6858000"/>
              <a:gd name="connsiteX2" fmla="*/ 1217583 w 8506278"/>
              <a:gd name="connsiteY2" fmla="*/ 6799829 h 6858000"/>
              <a:gd name="connsiteX3" fmla="*/ 1071961 w 8506278"/>
              <a:gd name="connsiteY3" fmla="*/ 6858000 h 6858000"/>
              <a:gd name="connsiteX4" fmla="*/ 0 w 850627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278" h="6858000">
                <a:moveTo>
                  <a:pt x="0" y="0"/>
                </a:moveTo>
                <a:lnTo>
                  <a:pt x="8506278" y="0"/>
                </a:lnTo>
                <a:cubicBezTo>
                  <a:pt x="3415066" y="1193755"/>
                  <a:pt x="4624427" y="5359151"/>
                  <a:pt x="1217583" y="6799829"/>
                </a:cubicBezTo>
                <a:lnTo>
                  <a:pt x="1071961" y="6858000"/>
                </a:lnTo>
                <a:lnTo>
                  <a:pt x="0" y="6858000"/>
                </a:lnTo>
                <a:close/>
              </a:path>
            </a:pathLst>
          </a:cu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Light" panose="020B0304020202020204" pitchFamily="34" charset="0"/>
            </a:endParaRPr>
          </a:p>
        </p:txBody>
      </p:sp>
      <p:sp>
        <p:nvSpPr>
          <p:cNvPr id="15" name="Rectangle: Rounded Corners 14">
            <a:extLst>
              <a:ext uri="{FF2B5EF4-FFF2-40B4-BE49-F238E27FC236}">
                <a16:creationId xmlns:a16="http://schemas.microsoft.com/office/drawing/2014/main" id="{8E6CF9B4-CA42-4928-9CA8-419A8C9FA9DF}"/>
              </a:ext>
              <a:ext uri="{C183D7F6-B498-43B3-948B-1728B52AA6E4}">
                <adec:decorative xmlns:adec="http://schemas.microsoft.com/office/drawing/2017/decorative" val="1"/>
              </a:ext>
            </a:extLst>
          </p:cNvPr>
          <p:cNvSpPr/>
          <p:nvPr/>
        </p:nvSpPr>
        <p:spPr>
          <a:xfrm>
            <a:off x="2320668" y="1402080"/>
            <a:ext cx="7932503" cy="4392024"/>
          </a:xfrm>
          <a:prstGeom prst="roundRect">
            <a:avLst>
              <a:gd name="adj" fmla="val 0"/>
            </a:avLst>
          </a:prstGeom>
          <a:solidFill>
            <a:schemeClr val="bg1"/>
          </a:solidFill>
          <a:ln>
            <a:noFill/>
          </a:ln>
          <a:effectLst>
            <a:outerShdw blurRad="1270000" dist="2540000" dir="7800000" sx="82000" sy="8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Raleway Black" panose="020B0A03030101060003" pitchFamily="34" charset="0"/>
              <a:cs typeface="Poppins" panose="00000500000000000000" pitchFamily="2" charset="0"/>
            </a:endParaRPr>
          </a:p>
        </p:txBody>
      </p:sp>
      <p:sp>
        <p:nvSpPr>
          <p:cNvPr id="16" name="Rectangle: Rounded Corners 15">
            <a:extLst>
              <a:ext uri="{FF2B5EF4-FFF2-40B4-BE49-F238E27FC236}">
                <a16:creationId xmlns:a16="http://schemas.microsoft.com/office/drawing/2014/main" id="{BC4C7C9D-67D2-49D1-9E19-5EEE48B2E922}"/>
              </a:ext>
              <a:ext uri="{C183D7F6-B498-43B3-948B-1728B52AA6E4}">
                <adec:decorative xmlns:adec="http://schemas.microsoft.com/office/drawing/2017/decorative" val="1"/>
              </a:ext>
            </a:extLst>
          </p:cNvPr>
          <p:cNvSpPr/>
          <p:nvPr/>
        </p:nvSpPr>
        <p:spPr>
          <a:xfrm>
            <a:off x="6500281" y="1402080"/>
            <a:ext cx="3752277" cy="4392024"/>
          </a:xfrm>
          <a:prstGeom prst="roundRect">
            <a:avLst>
              <a:gd name="adj" fmla="val 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Raleway Black" panose="020B0A03030101060003" pitchFamily="34" charset="0"/>
              <a:cs typeface="Poppins" panose="00000500000000000000" pitchFamily="2" charset="0"/>
            </a:endParaRPr>
          </a:p>
        </p:txBody>
      </p:sp>
      <p:sp>
        <p:nvSpPr>
          <p:cNvPr id="4" name="Title 3">
            <a:extLst>
              <a:ext uri="{FF2B5EF4-FFF2-40B4-BE49-F238E27FC236}">
                <a16:creationId xmlns:a16="http://schemas.microsoft.com/office/drawing/2014/main" id="{63F1EFA2-BDAA-4350-BDD8-150157406B3C}"/>
              </a:ext>
            </a:extLst>
          </p:cNvPr>
          <p:cNvSpPr>
            <a:spLocks noGrp="1"/>
          </p:cNvSpPr>
          <p:nvPr>
            <p:ph type="title" idx="4294967295"/>
          </p:nvPr>
        </p:nvSpPr>
        <p:spPr>
          <a:xfrm>
            <a:off x="2613410" y="1902786"/>
            <a:ext cx="375227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10" normalizeH="0" baseline="0" noProof="0" dirty="0">
                <a:ln>
                  <a:noFill/>
                </a:ln>
                <a:solidFill>
                  <a:schemeClr val="tx1">
                    <a:lumMod val="95000"/>
                    <a:lumOff val="5000"/>
                  </a:schemeClr>
                </a:solidFill>
                <a:effectLst/>
                <a:uLnTx/>
                <a:uFillTx/>
                <a:latin typeface="Gotham" panose="02000504050000020004" pitchFamily="2" charset="0"/>
                <a:ea typeface="Open Sans" panose="020B0606030504020204" pitchFamily="34" charset="0"/>
                <a:cs typeface="Poppins" panose="00000500000000000000" pitchFamily="2" charset="0"/>
              </a:rPr>
              <a:t>Thanks for Listening</a:t>
            </a:r>
          </a:p>
        </p:txBody>
      </p:sp>
      <p:sp>
        <p:nvSpPr>
          <p:cNvPr id="17" name="TextBox 16">
            <a:extLst>
              <a:ext uri="{FF2B5EF4-FFF2-40B4-BE49-F238E27FC236}">
                <a16:creationId xmlns:a16="http://schemas.microsoft.com/office/drawing/2014/main" id="{7DFD9830-D067-4719-9B45-9A8F9766ACB8}"/>
              </a:ext>
            </a:extLst>
          </p:cNvPr>
          <p:cNvSpPr txBox="1"/>
          <p:nvPr/>
        </p:nvSpPr>
        <p:spPr>
          <a:xfrm>
            <a:off x="7548912" y="1739231"/>
            <a:ext cx="1655015" cy="402546"/>
          </a:xfrm>
          <a:prstGeom prst="rect">
            <a:avLst/>
          </a:prstGeom>
          <a:solidFill>
            <a:schemeClr val="accent2"/>
          </a:solidFill>
        </p:spPr>
        <p:txBody>
          <a:bodyPr wrap="square" rtlCol="0" anchor="ctr">
            <a:spAutoFit/>
          </a:bodyPr>
          <a:lstStyle/>
          <a:p>
            <a:pPr algn="ctr">
              <a:lnSpc>
                <a:spcPct val="120000"/>
              </a:lnSpc>
            </a:pPr>
            <a:r>
              <a:rPr lang="en-US" b="1" dirty="0">
                <a:latin typeface="Gotham" panose="02000504050000020004" pitchFamily="2" charset="0"/>
                <a:ea typeface="Roboto Medium" panose="02000000000000000000" pitchFamily="2" charset="0"/>
                <a:cs typeface="Poppins" panose="00000500000000000000" pitchFamily="2" charset="0"/>
              </a:rPr>
              <a:t>Contact Us</a:t>
            </a:r>
            <a:endParaRPr lang="id-ID" b="1" dirty="0">
              <a:latin typeface="Gotham" panose="02000504050000020004" pitchFamily="2" charset="0"/>
              <a:ea typeface="Roboto Medium" panose="02000000000000000000" pitchFamily="2" charset="0"/>
              <a:cs typeface="Poppins" panose="00000500000000000000" pitchFamily="2" charset="0"/>
            </a:endParaRPr>
          </a:p>
        </p:txBody>
      </p:sp>
      <p:sp>
        <p:nvSpPr>
          <p:cNvPr id="8" name="Rectangle 7">
            <a:extLst>
              <a:ext uri="{FF2B5EF4-FFF2-40B4-BE49-F238E27FC236}">
                <a16:creationId xmlns:a16="http://schemas.microsoft.com/office/drawing/2014/main" id="{766320D7-162D-4C33-939C-6918A692F794}"/>
              </a:ext>
            </a:extLst>
          </p:cNvPr>
          <p:cNvSpPr/>
          <p:nvPr/>
        </p:nvSpPr>
        <p:spPr>
          <a:xfrm>
            <a:off x="7597106" y="2513417"/>
            <a:ext cx="2087531" cy="610488"/>
          </a:xfrm>
          <a:prstGeom prst="rect">
            <a:avLst/>
          </a:prstGeom>
        </p:spPr>
        <p:txBody>
          <a:bodyPr wrap="square">
            <a:spAutoFit/>
          </a:bodyPr>
          <a:lstStyle/>
          <a:p>
            <a:pPr>
              <a:lnSpc>
                <a:spcPct val="125000"/>
              </a:lnSpc>
              <a:spcBef>
                <a:spcPts val="600"/>
              </a:spcBef>
              <a:buClr>
                <a:schemeClr val="accent2"/>
              </a:buClr>
            </a:pPr>
            <a:r>
              <a:rPr lang="en-IE" sz="1400" dirty="0">
                <a:solidFill>
                  <a:schemeClr val="bg1"/>
                </a:solidFill>
                <a:latin typeface="Gotham XLight" pitchFamily="50" charset="0"/>
                <a:ea typeface="Open Sans" panose="020B0606030504020204" pitchFamily="34" charset="0"/>
                <a:cs typeface="Poppins" panose="00000500000000000000" pitchFamily="2" charset="0"/>
              </a:rPr>
              <a:t>First Floor, The Hub, Main Campus, UCC</a:t>
            </a:r>
            <a:endParaRPr lang="en-GB" sz="1400" dirty="0">
              <a:solidFill>
                <a:schemeClr val="bg1"/>
              </a:solidFill>
              <a:latin typeface="Gotham XLight" pitchFamily="50" charset="0"/>
              <a:ea typeface="Open Sans" panose="020B0606030504020204" pitchFamily="34" charset="0"/>
              <a:cs typeface="Poppins" panose="00000500000000000000" pitchFamily="2" charset="0"/>
            </a:endParaRPr>
          </a:p>
        </p:txBody>
      </p:sp>
      <p:sp>
        <p:nvSpPr>
          <p:cNvPr id="9" name="Rectangle 8">
            <a:extLst>
              <a:ext uri="{FF2B5EF4-FFF2-40B4-BE49-F238E27FC236}">
                <a16:creationId xmlns:a16="http://schemas.microsoft.com/office/drawing/2014/main" id="{7C9FCB6A-0F65-402A-9B7F-18CCCF8F265C}"/>
              </a:ext>
            </a:extLst>
          </p:cNvPr>
          <p:cNvSpPr/>
          <p:nvPr/>
        </p:nvSpPr>
        <p:spPr>
          <a:xfrm>
            <a:off x="7581443" y="3237422"/>
            <a:ext cx="2087531" cy="341697"/>
          </a:xfrm>
          <a:prstGeom prst="rect">
            <a:avLst/>
          </a:prstGeom>
        </p:spPr>
        <p:txBody>
          <a:bodyPr wrap="square">
            <a:spAutoFit/>
          </a:bodyPr>
          <a:lstStyle/>
          <a:p>
            <a:pPr>
              <a:lnSpc>
                <a:spcPct val="125000"/>
              </a:lnSpc>
              <a:spcBef>
                <a:spcPts val="600"/>
              </a:spcBef>
              <a:buClr>
                <a:schemeClr val="accent2"/>
              </a:buClr>
            </a:pPr>
            <a:r>
              <a:rPr lang="en-GB" sz="1400" dirty="0">
                <a:solidFill>
                  <a:schemeClr val="bg1"/>
                </a:solidFill>
                <a:latin typeface="Gotham XLight" pitchFamily="50" charset="0"/>
                <a:ea typeface="Open Sans" panose="020B0606030504020204" pitchFamily="34" charset="0"/>
                <a:cs typeface="Poppins" panose="00000500000000000000" pitchFamily="2" charset="0"/>
              </a:rPr>
              <a:t>inclusive@ucc.ie</a:t>
            </a:r>
          </a:p>
        </p:txBody>
      </p:sp>
      <p:sp>
        <p:nvSpPr>
          <p:cNvPr id="10" name="Rectangle 9">
            <a:extLst>
              <a:ext uri="{FF2B5EF4-FFF2-40B4-BE49-F238E27FC236}">
                <a16:creationId xmlns:a16="http://schemas.microsoft.com/office/drawing/2014/main" id="{8A1320AC-2899-454A-80EE-CB826CECF3B7}"/>
              </a:ext>
            </a:extLst>
          </p:cNvPr>
          <p:cNvSpPr/>
          <p:nvPr/>
        </p:nvSpPr>
        <p:spPr>
          <a:xfrm>
            <a:off x="7581443" y="3853795"/>
            <a:ext cx="2087531" cy="341697"/>
          </a:xfrm>
          <a:prstGeom prst="rect">
            <a:avLst/>
          </a:prstGeom>
        </p:spPr>
        <p:txBody>
          <a:bodyPr wrap="square">
            <a:spAutoFit/>
          </a:bodyPr>
          <a:lstStyle/>
          <a:p>
            <a:pPr>
              <a:lnSpc>
                <a:spcPct val="125000"/>
              </a:lnSpc>
              <a:spcBef>
                <a:spcPts val="600"/>
              </a:spcBef>
              <a:buClr>
                <a:schemeClr val="accent2"/>
              </a:buClr>
            </a:pPr>
            <a:r>
              <a:rPr lang="en-GB" sz="1400" dirty="0">
                <a:solidFill>
                  <a:schemeClr val="bg1"/>
                </a:solidFill>
                <a:latin typeface="Gotham XLight" pitchFamily="50" charset="0"/>
                <a:ea typeface="Open Sans" panose="020B0606030504020204" pitchFamily="34" charset="0"/>
                <a:cs typeface="Poppins" panose="00000500000000000000" pitchFamily="2" charset="0"/>
              </a:rPr>
              <a:t>www.ucc.ie/en/inclusive/</a:t>
            </a:r>
          </a:p>
        </p:txBody>
      </p:sp>
      <p:cxnSp>
        <p:nvCxnSpPr>
          <p:cNvPr id="6" name="Straight Connector 5">
            <a:extLst>
              <a:ext uri="{FF2B5EF4-FFF2-40B4-BE49-F238E27FC236}">
                <a16:creationId xmlns:a16="http://schemas.microsoft.com/office/drawing/2014/main" id="{60056304-7192-4B4F-BB1A-095356B1B424}"/>
              </a:ext>
              <a:ext uri="{C183D7F6-B498-43B3-948B-1728B52AA6E4}">
                <adec:decorative xmlns:adec="http://schemas.microsoft.com/office/drawing/2017/decorative" val="1"/>
              </a:ext>
            </a:extLst>
          </p:cNvPr>
          <p:cNvCxnSpPr>
            <a:cxnSpLocks/>
          </p:cNvCxnSpPr>
          <p:nvPr/>
        </p:nvCxnSpPr>
        <p:spPr>
          <a:xfrm>
            <a:off x="2739273" y="3198809"/>
            <a:ext cx="1605564" cy="0"/>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E35ABA-FC03-48C6-9453-EA97954CDE9A}"/>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35486" y="3227641"/>
            <a:ext cx="347472" cy="347472"/>
          </a:xfrm>
          <a:prstGeom prst="rect">
            <a:avLst/>
          </a:prstGeom>
        </p:spPr>
      </p:pic>
      <p:pic>
        <p:nvPicPr>
          <p:cNvPr id="13" name="Picture 12">
            <a:extLst>
              <a:ext uri="{FF2B5EF4-FFF2-40B4-BE49-F238E27FC236}">
                <a16:creationId xmlns:a16="http://schemas.microsoft.com/office/drawing/2014/main" id="{B2AEC735-DF5D-4BBC-95B7-D544D1A300E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25044" y="2652469"/>
            <a:ext cx="347472" cy="347472"/>
          </a:xfrm>
          <a:prstGeom prst="rect">
            <a:avLst/>
          </a:prstGeom>
        </p:spPr>
      </p:pic>
      <p:pic>
        <p:nvPicPr>
          <p:cNvPr id="14" name="Picture 13">
            <a:extLst>
              <a:ext uri="{FF2B5EF4-FFF2-40B4-BE49-F238E27FC236}">
                <a16:creationId xmlns:a16="http://schemas.microsoft.com/office/drawing/2014/main" id="{80A10FEF-6BA2-4B29-B6A0-B463DC2E2FC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35486" y="3844014"/>
            <a:ext cx="347472" cy="347472"/>
          </a:xfrm>
          <a:prstGeom prst="rect">
            <a:avLst/>
          </a:prstGeom>
        </p:spPr>
      </p:pic>
    </p:spTree>
    <p:extLst>
      <p:ext uri="{BB962C8B-B14F-4D97-AF65-F5344CB8AC3E}">
        <p14:creationId xmlns:p14="http://schemas.microsoft.com/office/powerpoint/2010/main" val="86889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ustom 316">
      <a:dk1>
        <a:sysClr val="windowText" lastClr="000000"/>
      </a:dk1>
      <a:lt1>
        <a:sysClr val="window" lastClr="FFFFFF"/>
      </a:lt1>
      <a:dk2>
        <a:srgbClr val="44546A"/>
      </a:dk2>
      <a:lt2>
        <a:srgbClr val="E7E6E6"/>
      </a:lt2>
      <a:accent1>
        <a:srgbClr val="003C69"/>
      </a:accent1>
      <a:accent2>
        <a:srgbClr val="BBBCBC"/>
      </a:accent2>
      <a:accent3>
        <a:srgbClr val="FFB500"/>
      </a:accent3>
      <a:accent4>
        <a:srgbClr val="009BDC"/>
      </a:accent4>
      <a:accent5>
        <a:srgbClr val="FFC000"/>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7030</TotalTime>
  <Words>2409</Words>
  <Application>Microsoft Office PowerPoint</Application>
  <PresentationFormat>Widescreen</PresentationFormat>
  <Paragraphs>126</Paragraphs>
  <Slides>10</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Arial Nova Light</vt:lpstr>
      <vt:lpstr>Calibri</vt:lpstr>
      <vt:lpstr>Calibri Light</vt:lpstr>
      <vt:lpstr>Courier New</vt:lpstr>
      <vt:lpstr>Gotham</vt:lpstr>
      <vt:lpstr>Gotham XLight</vt:lpstr>
      <vt:lpstr>Raleway Black</vt:lpstr>
      <vt:lpstr>Symbol</vt:lpstr>
      <vt:lpstr>Wingdings</vt:lpstr>
      <vt:lpstr>Office Theme</vt:lpstr>
      <vt:lpstr>Session 1. What is Text-Readability?</vt:lpstr>
      <vt:lpstr>Objectives of the Session</vt:lpstr>
      <vt:lpstr>Context of this Session</vt:lpstr>
      <vt:lpstr>Context of this Session 2</vt:lpstr>
      <vt:lpstr>What is Text-Readability in a PDF?</vt:lpstr>
      <vt:lpstr>Why Do We Need Text-Readability?</vt:lpstr>
      <vt:lpstr>Demonstration</vt:lpstr>
      <vt:lpstr>Fixing a Scanned Document that was not OCR’d</vt:lpstr>
      <vt:lpstr>Thanks for Listening</vt:lpstr>
      <vt:lpstr>Ensuring OCR during Scanning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Cyber World</dc:creator>
  <cp:lastModifiedBy>Gahan, Sophie</cp:lastModifiedBy>
  <cp:revision>1555</cp:revision>
  <dcterms:created xsi:type="dcterms:W3CDTF">2020-03-23T05:47:06Z</dcterms:created>
  <dcterms:modified xsi:type="dcterms:W3CDTF">2022-09-07T09:42:28Z</dcterms:modified>
</cp:coreProperties>
</file>