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6" r:id="rId5"/>
    <p:sldId id="278" r:id="rId6"/>
    <p:sldId id="279" r:id="rId7"/>
    <p:sldId id="262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308" r:id="rId16"/>
    <p:sldId id="316" r:id="rId17"/>
    <p:sldId id="290" r:id="rId18"/>
    <p:sldId id="317" r:id="rId19"/>
    <p:sldId id="291" r:id="rId20"/>
    <p:sldId id="269" r:id="rId21"/>
    <p:sldId id="274" r:id="rId22"/>
    <p:sldId id="314" r:id="rId23"/>
    <p:sldId id="287" r:id="rId24"/>
    <p:sldId id="272" r:id="rId25"/>
    <p:sldId id="306" r:id="rId26"/>
    <p:sldId id="297" r:id="rId27"/>
    <p:sldId id="268" r:id="rId28"/>
    <p:sldId id="296" r:id="rId29"/>
    <p:sldId id="298" r:id="rId30"/>
    <p:sldId id="270" r:id="rId31"/>
    <p:sldId id="271" r:id="rId32"/>
    <p:sldId id="299" r:id="rId33"/>
    <p:sldId id="313" r:id="rId34"/>
    <p:sldId id="293" r:id="rId35"/>
    <p:sldId id="295" r:id="rId36"/>
    <p:sldId id="309" r:id="rId37"/>
    <p:sldId id="310" r:id="rId38"/>
    <p:sldId id="311" r:id="rId39"/>
    <p:sldId id="288" r:id="rId40"/>
    <p:sldId id="289" r:id="rId41"/>
    <p:sldId id="312" r:id="rId42"/>
    <p:sldId id="27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69"/>
    <a:srgbClr val="CBC0D1"/>
    <a:srgbClr val="FFB100"/>
    <a:srgbClr val="B0123B"/>
    <a:srgbClr val="53266A"/>
    <a:srgbClr val="5DA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1148A-9C45-4C3D-87D0-F44AAFCB0123}" v="38" dt="2026-09-25T08:38:11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327"/>
  </p:normalViewPr>
  <p:slideViewPr>
    <p:cSldViewPr snapToGrid="0">
      <p:cViewPr varScale="1">
        <p:scale>
          <a:sx n="137" d="100"/>
          <a:sy n="137" d="100"/>
        </p:scale>
        <p:origin x="1224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166" d="100"/>
          <a:sy n="166" d="100"/>
        </p:scale>
        <p:origin x="660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 O'Dwyer" userId="f4a5ee19-2540-4652-9c00-2a4431ae5df2" providerId="ADAL" clId="{7C9078A9-E08E-4ADC-A15A-CBB3DDA6B142}"/>
    <pc:docChg chg="undo custSel addSld delSld modSld sldOrd">
      <pc:chgData name="Carol O'Dwyer" userId="f4a5ee19-2540-4652-9c00-2a4431ae5df2" providerId="ADAL" clId="{7C9078A9-E08E-4ADC-A15A-CBB3DDA6B142}" dt="2026-09-25T08:42:18.102" v="323" actId="2711"/>
      <pc:docMkLst>
        <pc:docMk/>
      </pc:docMkLst>
      <pc:sldChg chg="modSp del mod">
        <pc:chgData name="Carol O'Dwyer" userId="f4a5ee19-2540-4652-9c00-2a4431ae5df2" providerId="ADAL" clId="{7C9078A9-E08E-4ADC-A15A-CBB3DDA6B142}" dt="2026-09-25T08:36:36.725" v="255" actId="2696"/>
        <pc:sldMkLst>
          <pc:docMk/>
          <pc:sldMk cId="934800317" sldId="258"/>
        </pc:sldMkLst>
        <pc:spChg chg="mod">
          <ac:chgData name="Carol O'Dwyer" userId="f4a5ee19-2540-4652-9c00-2a4431ae5df2" providerId="ADAL" clId="{7C9078A9-E08E-4ADC-A15A-CBB3DDA6B142}" dt="2026-09-25T08:30:09.709" v="244" actId="20577"/>
          <ac:spMkLst>
            <pc:docMk/>
            <pc:sldMk cId="934800317" sldId="258"/>
            <ac:spMk id="2" creationId="{E4B83A6E-B21D-8E9D-C328-D3C0CC39AB33}"/>
          </ac:spMkLst>
        </pc:spChg>
      </pc:sldChg>
      <pc:sldChg chg="ord">
        <pc:chgData name="Carol O'Dwyer" userId="f4a5ee19-2540-4652-9c00-2a4431ae5df2" providerId="ADAL" clId="{7C9078A9-E08E-4ADC-A15A-CBB3DDA6B142}" dt="2026-09-24T13:21:55.244" v="4"/>
        <pc:sldMkLst>
          <pc:docMk/>
          <pc:sldMk cId="2150523235" sldId="262"/>
        </pc:sldMkLst>
      </pc:sldChg>
      <pc:sldChg chg="modSp mod modClrScheme chgLayout">
        <pc:chgData name="Carol O'Dwyer" userId="f4a5ee19-2540-4652-9c00-2a4431ae5df2" providerId="ADAL" clId="{7C9078A9-E08E-4ADC-A15A-CBB3DDA6B142}" dt="2026-09-25T08:38:25.868" v="272" actId="700"/>
        <pc:sldMkLst>
          <pc:docMk/>
          <pc:sldMk cId="820682237" sldId="269"/>
        </pc:sldMkLst>
        <pc:spChg chg="mod ord">
          <ac:chgData name="Carol O'Dwyer" userId="f4a5ee19-2540-4652-9c00-2a4431ae5df2" providerId="ADAL" clId="{7C9078A9-E08E-4ADC-A15A-CBB3DDA6B142}" dt="2026-09-25T08:38:25.868" v="272" actId="700"/>
          <ac:spMkLst>
            <pc:docMk/>
            <pc:sldMk cId="820682237" sldId="269"/>
            <ac:spMk id="3" creationId="{D6E6ABC5-078A-1629-45C7-42516AD111E5}"/>
          </ac:spMkLst>
        </pc:spChg>
        <pc:graphicFrameChg chg="mod ord">
          <ac:chgData name="Carol O'Dwyer" userId="f4a5ee19-2540-4652-9c00-2a4431ae5df2" providerId="ADAL" clId="{7C9078A9-E08E-4ADC-A15A-CBB3DDA6B142}" dt="2026-09-25T08:38:25.868" v="272" actId="700"/>
          <ac:graphicFrameMkLst>
            <pc:docMk/>
            <pc:sldMk cId="820682237" sldId="269"/>
            <ac:graphicFrameMk id="4" creationId="{E8140B59-C28D-B351-22F5-39C55A703F11}"/>
          </ac:graphicFrameMkLst>
        </pc:graphicFrameChg>
      </pc:sldChg>
      <pc:sldChg chg="addSp modSp mod">
        <pc:chgData name="Carol O'Dwyer" userId="f4a5ee19-2540-4652-9c00-2a4431ae5df2" providerId="ADAL" clId="{7C9078A9-E08E-4ADC-A15A-CBB3DDA6B142}" dt="2026-09-24T13:27:13.336" v="31" actId="14100"/>
        <pc:sldMkLst>
          <pc:docMk/>
          <pc:sldMk cId="457564140" sldId="271"/>
        </pc:sldMkLst>
        <pc:picChg chg="add mod">
          <ac:chgData name="Carol O'Dwyer" userId="f4a5ee19-2540-4652-9c00-2a4431ae5df2" providerId="ADAL" clId="{7C9078A9-E08E-4ADC-A15A-CBB3DDA6B142}" dt="2026-09-24T13:27:13.336" v="31" actId="14100"/>
          <ac:picMkLst>
            <pc:docMk/>
            <pc:sldMk cId="457564140" sldId="271"/>
            <ac:picMk id="6" creationId="{834D97BC-6A0C-9B02-31CD-A645BAA069ED}"/>
          </ac:picMkLst>
        </pc:picChg>
      </pc:sldChg>
      <pc:sldChg chg="ord">
        <pc:chgData name="Carol O'Dwyer" userId="f4a5ee19-2540-4652-9c00-2a4431ae5df2" providerId="ADAL" clId="{7C9078A9-E08E-4ADC-A15A-CBB3DDA6B142}" dt="2026-09-24T13:49:15.745" v="38"/>
        <pc:sldMkLst>
          <pc:docMk/>
          <pc:sldMk cId="3560566066" sldId="272"/>
        </pc:sldMkLst>
      </pc:sldChg>
      <pc:sldChg chg="ord">
        <pc:chgData name="Carol O'Dwyer" userId="f4a5ee19-2540-4652-9c00-2a4431ae5df2" providerId="ADAL" clId="{7C9078A9-E08E-4ADC-A15A-CBB3DDA6B142}" dt="2026-09-24T13:49:29.241" v="40"/>
        <pc:sldMkLst>
          <pc:docMk/>
          <pc:sldMk cId="139068161" sldId="274"/>
        </pc:sldMkLst>
      </pc:sldChg>
      <pc:sldChg chg="del">
        <pc:chgData name="Carol O'Dwyer" userId="f4a5ee19-2540-4652-9c00-2a4431ae5df2" providerId="ADAL" clId="{7C9078A9-E08E-4ADC-A15A-CBB3DDA6B142}" dt="2026-09-25T08:20:04.016" v="188" actId="2696"/>
        <pc:sldMkLst>
          <pc:docMk/>
          <pc:sldMk cId="2205620038" sldId="275"/>
        </pc:sldMkLst>
      </pc:sldChg>
      <pc:sldChg chg="ord">
        <pc:chgData name="Carol O'Dwyer" userId="f4a5ee19-2540-4652-9c00-2a4431ae5df2" providerId="ADAL" clId="{7C9078A9-E08E-4ADC-A15A-CBB3DDA6B142}" dt="2026-09-24T13:21:50.419" v="2" actId="20578"/>
        <pc:sldMkLst>
          <pc:docMk/>
          <pc:sldMk cId="637192952" sldId="283"/>
        </pc:sldMkLst>
      </pc:sldChg>
      <pc:sldChg chg="modSp mod ord modClrScheme chgLayout">
        <pc:chgData name="Carol O'Dwyer" userId="f4a5ee19-2540-4652-9c00-2a4431ae5df2" providerId="ADAL" clId="{7C9078A9-E08E-4ADC-A15A-CBB3DDA6B142}" dt="2026-09-25T08:39:31.014" v="276" actId="700"/>
        <pc:sldMkLst>
          <pc:docMk/>
          <pc:sldMk cId="845188903" sldId="287"/>
        </pc:sldMkLst>
        <pc:spChg chg="mod ord">
          <ac:chgData name="Carol O'Dwyer" userId="f4a5ee19-2540-4652-9c00-2a4431ae5df2" providerId="ADAL" clId="{7C9078A9-E08E-4ADC-A15A-CBB3DDA6B142}" dt="2026-09-25T08:39:31.014" v="276" actId="700"/>
          <ac:spMkLst>
            <pc:docMk/>
            <pc:sldMk cId="845188903" sldId="287"/>
            <ac:spMk id="3" creationId="{7CA70165-95B5-0976-8543-DEF379C4D24E}"/>
          </ac:spMkLst>
        </pc:spChg>
        <pc:picChg chg="mod ord">
          <ac:chgData name="Carol O'Dwyer" userId="f4a5ee19-2540-4652-9c00-2a4431ae5df2" providerId="ADAL" clId="{7C9078A9-E08E-4ADC-A15A-CBB3DDA6B142}" dt="2026-09-25T08:39:31.014" v="276" actId="700"/>
          <ac:picMkLst>
            <pc:docMk/>
            <pc:sldMk cId="845188903" sldId="287"/>
            <ac:picMk id="15" creationId="{3F1D025E-C45E-ACA9-2B98-8F8754295F48}"/>
          </ac:picMkLst>
        </pc:picChg>
        <pc:picChg chg="mod ord">
          <ac:chgData name="Carol O'Dwyer" userId="f4a5ee19-2540-4652-9c00-2a4431ae5df2" providerId="ADAL" clId="{7C9078A9-E08E-4ADC-A15A-CBB3DDA6B142}" dt="2026-09-25T08:39:31.014" v="276" actId="700"/>
          <ac:picMkLst>
            <pc:docMk/>
            <pc:sldMk cId="845188903" sldId="287"/>
            <ac:picMk id="17" creationId="{84008521-C5FD-4936-17EC-DC0BB188A261}"/>
          </ac:picMkLst>
        </pc:picChg>
      </pc:sldChg>
      <pc:sldChg chg="addSp delSp modSp mod">
        <pc:chgData name="Carol O'Dwyer" userId="f4a5ee19-2540-4652-9c00-2a4431ae5df2" providerId="ADAL" clId="{7C9078A9-E08E-4ADC-A15A-CBB3DDA6B142}" dt="2026-09-24T15:35:57.776" v="186" actId="13822"/>
        <pc:sldMkLst>
          <pc:docMk/>
          <pc:sldMk cId="3965111415" sldId="290"/>
        </pc:sldMkLst>
        <pc:spChg chg="add del mod">
          <ac:chgData name="Carol O'Dwyer" userId="f4a5ee19-2540-4652-9c00-2a4431ae5df2" providerId="ADAL" clId="{7C9078A9-E08E-4ADC-A15A-CBB3DDA6B142}" dt="2026-09-24T15:35:57.776" v="186" actId="13822"/>
          <ac:spMkLst>
            <pc:docMk/>
            <pc:sldMk cId="3965111415" sldId="290"/>
            <ac:spMk id="3" creationId="{1DCD4702-FED8-0216-B42B-9C374980535D}"/>
          </ac:spMkLst>
        </pc:spChg>
        <pc:spChg chg="mod">
          <ac:chgData name="Carol O'Dwyer" userId="f4a5ee19-2540-4652-9c00-2a4431ae5df2" providerId="ADAL" clId="{7C9078A9-E08E-4ADC-A15A-CBB3DDA6B142}" dt="2026-09-24T15:35:53.292" v="185" actId="13822"/>
          <ac:spMkLst>
            <pc:docMk/>
            <pc:sldMk cId="3965111415" sldId="290"/>
            <ac:spMk id="4" creationId="{1EF197C9-17B0-0D34-D187-F6AB41425F8E}"/>
          </ac:spMkLst>
        </pc:spChg>
        <pc:spChg chg="add ord">
          <ac:chgData name="Carol O'Dwyer" userId="f4a5ee19-2540-4652-9c00-2a4431ae5df2" providerId="ADAL" clId="{7C9078A9-E08E-4ADC-A15A-CBB3DDA6B142}" dt="2026-09-24T15:33:54.839" v="169" actId="167"/>
          <ac:spMkLst>
            <pc:docMk/>
            <pc:sldMk cId="3965111415" sldId="290"/>
            <ac:spMk id="7" creationId="{AF721881-9323-EFD0-8FE5-536688DBFCE2}"/>
          </ac:spMkLst>
        </pc:spChg>
        <pc:spChg chg="add del ord">
          <ac:chgData name="Carol O'Dwyer" userId="f4a5ee19-2540-4652-9c00-2a4431ae5df2" providerId="ADAL" clId="{7C9078A9-E08E-4ADC-A15A-CBB3DDA6B142}" dt="2026-09-24T15:34:28.807" v="174" actId="11529"/>
          <ac:spMkLst>
            <pc:docMk/>
            <pc:sldMk cId="3965111415" sldId="290"/>
            <ac:spMk id="8" creationId="{CA8A1A84-F8EC-7A62-4784-76F54971E8F5}"/>
          </ac:spMkLst>
        </pc:spChg>
        <pc:spChg chg="add del">
          <ac:chgData name="Carol O'Dwyer" userId="f4a5ee19-2540-4652-9c00-2a4431ae5df2" providerId="ADAL" clId="{7C9078A9-E08E-4ADC-A15A-CBB3DDA6B142}" dt="2026-09-24T15:34:44.670" v="179" actId="11529"/>
          <ac:spMkLst>
            <pc:docMk/>
            <pc:sldMk cId="3965111415" sldId="290"/>
            <ac:spMk id="9" creationId="{6C47676F-3C56-6093-88E7-FA8B1C5E37FF}"/>
          </ac:spMkLst>
        </pc:spChg>
        <pc:spChg chg="add del">
          <ac:chgData name="Carol O'Dwyer" userId="f4a5ee19-2540-4652-9c00-2a4431ae5df2" providerId="ADAL" clId="{7C9078A9-E08E-4ADC-A15A-CBB3DDA6B142}" dt="2026-09-24T15:34:44.280" v="178" actId="11529"/>
          <ac:spMkLst>
            <pc:docMk/>
            <pc:sldMk cId="3965111415" sldId="290"/>
            <ac:spMk id="10" creationId="{DC5C911C-97E7-6C20-74D5-4E7FA7370B02}"/>
          </ac:spMkLst>
        </pc:spChg>
        <pc:spChg chg="add ord">
          <ac:chgData name="Carol O'Dwyer" userId="f4a5ee19-2540-4652-9c00-2a4431ae5df2" providerId="ADAL" clId="{7C9078A9-E08E-4ADC-A15A-CBB3DDA6B142}" dt="2026-09-24T15:34:52.959" v="181" actId="167"/>
          <ac:spMkLst>
            <pc:docMk/>
            <pc:sldMk cId="3965111415" sldId="290"/>
            <ac:spMk id="11" creationId="{437BC5CD-4B19-A22D-8281-9A25D329836F}"/>
          </ac:spMkLst>
        </pc:spChg>
        <pc:graphicFrameChg chg="add mod">
          <ac:chgData name="Carol O'Dwyer" userId="f4a5ee19-2540-4652-9c00-2a4431ae5df2" providerId="ADAL" clId="{7C9078A9-E08E-4ADC-A15A-CBB3DDA6B142}" dt="2026-09-24T15:32:58.721" v="164" actId="12084"/>
          <ac:graphicFrameMkLst>
            <pc:docMk/>
            <pc:sldMk cId="3965111415" sldId="290"/>
            <ac:graphicFrameMk id="5" creationId="{1761668A-97E7-553B-21A8-8915463F3268}"/>
          </ac:graphicFrameMkLst>
        </pc:graphicFrameChg>
        <pc:graphicFrameChg chg="add mod">
          <ac:chgData name="Carol O'Dwyer" userId="f4a5ee19-2540-4652-9c00-2a4431ae5df2" providerId="ADAL" clId="{7C9078A9-E08E-4ADC-A15A-CBB3DDA6B142}" dt="2026-09-24T15:33:27.468" v="166" actId="12084"/>
          <ac:graphicFrameMkLst>
            <pc:docMk/>
            <pc:sldMk cId="3965111415" sldId="290"/>
            <ac:graphicFrameMk id="6" creationId="{8D01A317-15F5-ABF3-9D4F-0A86DC40DC28}"/>
          </ac:graphicFrameMkLst>
        </pc:graphicFrameChg>
      </pc:sldChg>
      <pc:sldChg chg="modSp mod modClrScheme chgLayout">
        <pc:chgData name="Carol O'Dwyer" userId="f4a5ee19-2540-4652-9c00-2a4431ae5df2" providerId="ADAL" clId="{7C9078A9-E08E-4ADC-A15A-CBB3DDA6B142}" dt="2026-09-25T08:39:09.279" v="274" actId="700"/>
        <pc:sldMkLst>
          <pc:docMk/>
          <pc:sldMk cId="3276016877" sldId="291"/>
        </pc:sldMkLst>
        <pc:spChg chg="mod ord">
          <ac:chgData name="Carol O'Dwyer" userId="f4a5ee19-2540-4652-9c00-2a4431ae5df2" providerId="ADAL" clId="{7C9078A9-E08E-4ADC-A15A-CBB3DDA6B142}" dt="2026-09-25T08:39:09.279" v="274" actId="700"/>
          <ac:spMkLst>
            <pc:docMk/>
            <pc:sldMk cId="3276016877" sldId="291"/>
            <ac:spMk id="3" creationId="{95A7B328-8A58-FF59-A43B-A966031FC023}"/>
          </ac:spMkLst>
        </pc:spChg>
        <pc:graphicFrameChg chg="mod ord">
          <ac:chgData name="Carol O'Dwyer" userId="f4a5ee19-2540-4652-9c00-2a4431ae5df2" providerId="ADAL" clId="{7C9078A9-E08E-4ADC-A15A-CBB3DDA6B142}" dt="2026-09-25T08:39:09.279" v="274" actId="700"/>
          <ac:graphicFrameMkLst>
            <pc:docMk/>
            <pc:sldMk cId="3276016877" sldId="291"/>
            <ac:graphicFrameMk id="4" creationId="{B3746217-BBFA-DDD5-3861-91E1BD3C6041}"/>
          </ac:graphicFrameMkLst>
        </pc:graphicFrameChg>
      </pc:sldChg>
      <pc:sldChg chg="del">
        <pc:chgData name="Carol O'Dwyer" userId="f4a5ee19-2540-4652-9c00-2a4431ae5df2" providerId="ADAL" clId="{7C9078A9-E08E-4ADC-A15A-CBB3DDA6B142}" dt="2026-09-24T13:48:49.028" v="34" actId="2696"/>
        <pc:sldMkLst>
          <pc:docMk/>
          <pc:sldMk cId="1564730800" sldId="292"/>
        </pc:sldMkLst>
      </pc:sldChg>
      <pc:sldChg chg="modSp mod">
        <pc:chgData name="Carol O'Dwyer" userId="f4a5ee19-2540-4652-9c00-2a4431ae5df2" providerId="ADAL" clId="{7C9078A9-E08E-4ADC-A15A-CBB3DDA6B142}" dt="2026-09-25T08:41:08.253" v="322" actId="20577"/>
        <pc:sldMkLst>
          <pc:docMk/>
          <pc:sldMk cId="3462121676" sldId="295"/>
        </pc:sldMkLst>
        <pc:spChg chg="mod">
          <ac:chgData name="Carol O'Dwyer" userId="f4a5ee19-2540-4652-9c00-2a4431ae5df2" providerId="ADAL" clId="{7C9078A9-E08E-4ADC-A15A-CBB3DDA6B142}" dt="2026-09-25T08:41:08.253" v="322" actId="20577"/>
          <ac:spMkLst>
            <pc:docMk/>
            <pc:sldMk cId="3462121676" sldId="295"/>
            <ac:spMk id="5" creationId="{F4299792-45D5-5B4A-FB42-4C4924AC67C7}"/>
          </ac:spMkLst>
        </pc:spChg>
        <pc:spChg chg="mod">
          <ac:chgData name="Carol O'Dwyer" userId="f4a5ee19-2540-4652-9c00-2a4431ae5df2" providerId="ADAL" clId="{7C9078A9-E08E-4ADC-A15A-CBB3DDA6B142}" dt="2026-09-25T08:41:08.253" v="322" actId="20577"/>
          <ac:spMkLst>
            <pc:docMk/>
            <pc:sldMk cId="3462121676" sldId="295"/>
            <ac:spMk id="7" creationId="{0CFA5323-7F8A-7E7E-AE2F-4792ED728837}"/>
          </ac:spMkLst>
        </pc:spChg>
      </pc:sldChg>
      <pc:sldChg chg="ord">
        <pc:chgData name="Carol O'Dwyer" userId="f4a5ee19-2540-4652-9c00-2a4431ae5df2" providerId="ADAL" clId="{7C9078A9-E08E-4ADC-A15A-CBB3DDA6B142}" dt="2026-09-24T13:50:01.293" v="44"/>
        <pc:sldMkLst>
          <pc:docMk/>
          <pc:sldMk cId="1451256881" sldId="306"/>
        </pc:sldMkLst>
      </pc:sldChg>
      <pc:sldChg chg="del">
        <pc:chgData name="Carol O'Dwyer" userId="f4a5ee19-2540-4652-9c00-2a4431ae5df2" providerId="ADAL" clId="{7C9078A9-E08E-4ADC-A15A-CBB3DDA6B142}" dt="2026-09-25T08:20:01.408" v="187" actId="2696"/>
        <pc:sldMkLst>
          <pc:docMk/>
          <pc:sldMk cId="696632387" sldId="307"/>
        </pc:sldMkLst>
      </pc:sldChg>
      <pc:sldChg chg="addSp delSp modSp mod ord">
        <pc:chgData name="Carol O'Dwyer" userId="f4a5ee19-2540-4652-9c00-2a4431ae5df2" providerId="ADAL" clId="{7C9078A9-E08E-4ADC-A15A-CBB3DDA6B142}" dt="2026-09-24T15:32:05.885" v="160" actId="17032"/>
        <pc:sldMkLst>
          <pc:docMk/>
          <pc:sldMk cId="1536500208" sldId="308"/>
        </pc:sldMkLst>
        <pc:spChg chg="add del">
          <ac:chgData name="Carol O'Dwyer" userId="f4a5ee19-2540-4652-9c00-2a4431ae5df2" providerId="ADAL" clId="{7C9078A9-E08E-4ADC-A15A-CBB3DDA6B142}" dt="2026-09-24T15:30:32.526" v="151" actId="21"/>
          <ac:spMkLst>
            <pc:docMk/>
            <pc:sldMk cId="1536500208" sldId="308"/>
            <ac:spMk id="5" creationId="{230909C3-2E1A-EB81-0798-871F40303AC7}"/>
          </ac:spMkLst>
        </pc:spChg>
        <pc:spChg chg="add del">
          <ac:chgData name="Carol O'Dwyer" userId="f4a5ee19-2540-4652-9c00-2a4431ae5df2" providerId="ADAL" clId="{7C9078A9-E08E-4ADC-A15A-CBB3DDA6B142}" dt="2026-09-24T15:30:51.402" v="154" actId="21"/>
          <ac:spMkLst>
            <pc:docMk/>
            <pc:sldMk cId="1536500208" sldId="308"/>
            <ac:spMk id="7" creationId="{F9C679C0-16E8-CB12-074B-20522EB898B1}"/>
          </ac:spMkLst>
        </pc:spChg>
        <pc:graphicFrameChg chg="mod modGraphic">
          <ac:chgData name="Carol O'Dwyer" userId="f4a5ee19-2540-4652-9c00-2a4431ae5df2" providerId="ADAL" clId="{7C9078A9-E08E-4ADC-A15A-CBB3DDA6B142}" dt="2026-09-24T15:32:05.885" v="160" actId="17032"/>
          <ac:graphicFrameMkLst>
            <pc:docMk/>
            <pc:sldMk cId="1536500208" sldId="308"/>
            <ac:graphicFrameMk id="4" creationId="{EDF1FCAC-0304-C132-C7E6-9076CCF68A7D}"/>
          </ac:graphicFrameMkLst>
        </pc:graphicFrameChg>
      </pc:sldChg>
      <pc:sldChg chg="addSp modSp mod modClrScheme chgLayout">
        <pc:chgData name="Carol O'Dwyer" userId="f4a5ee19-2540-4652-9c00-2a4431ae5df2" providerId="ADAL" clId="{7C9078A9-E08E-4ADC-A15A-CBB3DDA6B142}" dt="2026-09-24T13:24:40.825" v="13" actId="207"/>
        <pc:sldMkLst>
          <pc:docMk/>
          <pc:sldMk cId="2557680709" sldId="309"/>
        </pc:sldMkLst>
        <pc:spChg chg="mod ord">
          <ac:chgData name="Carol O'Dwyer" userId="f4a5ee19-2540-4652-9c00-2a4431ae5df2" providerId="ADAL" clId="{7C9078A9-E08E-4ADC-A15A-CBB3DDA6B142}" dt="2026-09-24T13:24:40.825" v="13" actId="207"/>
          <ac:spMkLst>
            <pc:docMk/>
            <pc:sldMk cId="2557680709" sldId="309"/>
            <ac:spMk id="2" creationId="{E26641B3-72C7-682D-3BF0-E6F4B81EA9CE}"/>
          </ac:spMkLst>
        </pc:spChg>
        <pc:spChg chg="mod">
          <ac:chgData name="Carol O'Dwyer" userId="f4a5ee19-2540-4652-9c00-2a4431ae5df2" providerId="ADAL" clId="{7C9078A9-E08E-4ADC-A15A-CBB3DDA6B142}" dt="2026-09-24T13:24:34.025" v="12" actId="26606"/>
          <ac:spMkLst>
            <pc:docMk/>
            <pc:sldMk cId="2557680709" sldId="309"/>
            <ac:spMk id="3" creationId="{CE6E10DC-84DF-3E9C-9AA9-E542042420A9}"/>
          </ac:spMkLst>
        </pc:spChg>
        <pc:picChg chg="add mod">
          <ac:chgData name="Carol O'Dwyer" userId="f4a5ee19-2540-4652-9c00-2a4431ae5df2" providerId="ADAL" clId="{7C9078A9-E08E-4ADC-A15A-CBB3DDA6B142}" dt="2026-09-24T13:24:34.025" v="12" actId="26606"/>
          <ac:picMkLst>
            <pc:docMk/>
            <pc:sldMk cId="2557680709" sldId="309"/>
            <ac:picMk id="5" creationId="{BF0F29D4-5F45-DF57-23BA-3E99D0A4FEBF}"/>
          </ac:picMkLst>
        </pc:picChg>
      </pc:sldChg>
      <pc:sldChg chg="addSp modSp mod modClrScheme chgLayout">
        <pc:chgData name="Carol O'Dwyer" userId="f4a5ee19-2540-4652-9c00-2a4431ae5df2" providerId="ADAL" clId="{7C9078A9-E08E-4ADC-A15A-CBB3DDA6B142}" dt="2026-09-24T13:26:45.449" v="26" actId="26606"/>
        <pc:sldMkLst>
          <pc:docMk/>
          <pc:sldMk cId="1182310694" sldId="310"/>
        </pc:sldMkLst>
        <pc:spChg chg="mod ord">
          <ac:chgData name="Carol O'Dwyer" userId="f4a5ee19-2540-4652-9c00-2a4431ae5df2" providerId="ADAL" clId="{7C9078A9-E08E-4ADC-A15A-CBB3DDA6B142}" dt="2026-09-24T13:26:45.449" v="26" actId="26606"/>
          <ac:spMkLst>
            <pc:docMk/>
            <pc:sldMk cId="1182310694" sldId="310"/>
            <ac:spMk id="2" creationId="{062AE265-6E15-E4F0-D9EF-ABCA29A7355D}"/>
          </ac:spMkLst>
        </pc:spChg>
        <pc:spChg chg="mod">
          <ac:chgData name="Carol O'Dwyer" userId="f4a5ee19-2540-4652-9c00-2a4431ae5df2" providerId="ADAL" clId="{7C9078A9-E08E-4ADC-A15A-CBB3DDA6B142}" dt="2026-09-24T13:26:45.449" v="26" actId="26606"/>
          <ac:spMkLst>
            <pc:docMk/>
            <pc:sldMk cId="1182310694" sldId="310"/>
            <ac:spMk id="3" creationId="{4C0CE164-8B1C-AA8B-BE9B-0767BFE8464A}"/>
          </ac:spMkLst>
        </pc:spChg>
        <pc:picChg chg="add mod">
          <ac:chgData name="Carol O'Dwyer" userId="f4a5ee19-2540-4652-9c00-2a4431ae5df2" providerId="ADAL" clId="{7C9078A9-E08E-4ADC-A15A-CBB3DDA6B142}" dt="2026-09-24T13:26:45.449" v="26" actId="26606"/>
          <ac:picMkLst>
            <pc:docMk/>
            <pc:sldMk cId="1182310694" sldId="310"/>
            <ac:picMk id="5" creationId="{3EE64E8A-A7FF-94C5-6954-1D68CFE1A7E1}"/>
          </ac:picMkLst>
        </pc:picChg>
      </pc:sldChg>
      <pc:sldChg chg="modSp">
        <pc:chgData name="Carol O'Dwyer" userId="f4a5ee19-2540-4652-9c00-2a4431ae5df2" providerId="ADAL" clId="{7C9078A9-E08E-4ADC-A15A-CBB3DDA6B142}" dt="2026-09-24T13:26:19.066" v="21" actId="12269"/>
        <pc:sldMkLst>
          <pc:docMk/>
          <pc:sldMk cId="1020178619" sldId="311"/>
        </pc:sldMkLst>
        <pc:graphicFrameChg chg="mod">
          <ac:chgData name="Carol O'Dwyer" userId="f4a5ee19-2540-4652-9c00-2a4431ae5df2" providerId="ADAL" clId="{7C9078A9-E08E-4ADC-A15A-CBB3DDA6B142}" dt="2026-09-24T13:26:19.066" v="21" actId="12269"/>
          <ac:graphicFrameMkLst>
            <pc:docMk/>
            <pc:sldMk cId="1020178619" sldId="311"/>
            <ac:graphicFrameMk id="4" creationId="{18D9AE0A-6AA9-2EFC-CDE0-952CDACC600A}"/>
          </ac:graphicFrameMkLst>
        </pc:graphicFrameChg>
      </pc:sldChg>
      <pc:sldChg chg="modSp mod">
        <pc:chgData name="Carol O'Dwyer" userId="f4a5ee19-2540-4652-9c00-2a4431ae5df2" providerId="ADAL" clId="{7C9078A9-E08E-4ADC-A15A-CBB3DDA6B142}" dt="2026-09-24T13:25:56.665" v="19" actId="207"/>
        <pc:sldMkLst>
          <pc:docMk/>
          <pc:sldMk cId="2073967151" sldId="312"/>
        </pc:sldMkLst>
        <pc:spChg chg="mod">
          <ac:chgData name="Carol O'Dwyer" userId="f4a5ee19-2540-4652-9c00-2a4431ae5df2" providerId="ADAL" clId="{7C9078A9-E08E-4ADC-A15A-CBB3DDA6B142}" dt="2026-09-24T13:25:56.665" v="19" actId="207"/>
          <ac:spMkLst>
            <pc:docMk/>
            <pc:sldMk cId="2073967151" sldId="312"/>
            <ac:spMk id="2" creationId="{FE428FFA-DEA2-946F-216F-BBADE826F0E0}"/>
          </ac:spMkLst>
        </pc:spChg>
      </pc:sldChg>
      <pc:sldChg chg="modSp mod ord modClrScheme chgLayout">
        <pc:chgData name="Carol O'Dwyer" userId="f4a5ee19-2540-4652-9c00-2a4431ae5df2" providerId="ADAL" clId="{7C9078A9-E08E-4ADC-A15A-CBB3DDA6B142}" dt="2026-09-25T08:40:24.822" v="278" actId="700"/>
        <pc:sldMkLst>
          <pc:docMk/>
          <pc:sldMk cId="1149317228" sldId="313"/>
        </pc:sldMkLst>
        <pc:spChg chg="mod ord">
          <ac:chgData name="Carol O'Dwyer" userId="f4a5ee19-2540-4652-9c00-2a4431ae5df2" providerId="ADAL" clId="{7C9078A9-E08E-4ADC-A15A-CBB3DDA6B142}" dt="2026-09-25T08:40:24.822" v="278" actId="700"/>
          <ac:spMkLst>
            <pc:docMk/>
            <pc:sldMk cId="1149317228" sldId="313"/>
            <ac:spMk id="2" creationId="{A0385CD0-30E7-EE14-85BC-B7AAB1433224}"/>
          </ac:spMkLst>
        </pc:spChg>
        <pc:graphicFrameChg chg="mod ord modGraphic">
          <ac:chgData name="Carol O'Dwyer" userId="f4a5ee19-2540-4652-9c00-2a4431ae5df2" providerId="ADAL" clId="{7C9078A9-E08E-4ADC-A15A-CBB3DDA6B142}" dt="2026-09-25T08:40:24.822" v="278" actId="700"/>
          <ac:graphicFrameMkLst>
            <pc:docMk/>
            <pc:sldMk cId="1149317228" sldId="313"/>
            <ac:graphicFrameMk id="4" creationId="{6E90EDD3-560C-8DAD-46C8-ECC5D5F13CC1}"/>
          </ac:graphicFrameMkLst>
        </pc:graphicFrameChg>
      </pc:sldChg>
      <pc:sldChg chg="addSp modSp new mod modClrScheme chgLayout">
        <pc:chgData name="Carol O'Dwyer" userId="f4a5ee19-2540-4652-9c00-2a4431ae5df2" providerId="ADAL" clId="{7C9078A9-E08E-4ADC-A15A-CBB3DDA6B142}" dt="2026-09-25T08:42:18.102" v="323" actId="2711"/>
        <pc:sldMkLst>
          <pc:docMk/>
          <pc:sldMk cId="3444663867" sldId="314"/>
        </pc:sldMkLst>
        <pc:spChg chg="mod ord">
          <ac:chgData name="Carol O'Dwyer" userId="f4a5ee19-2540-4652-9c00-2a4431ae5df2" providerId="ADAL" clId="{7C9078A9-E08E-4ADC-A15A-CBB3DDA6B142}" dt="2026-09-24T15:26:24.186" v="59" actId="207"/>
          <ac:spMkLst>
            <pc:docMk/>
            <pc:sldMk cId="3444663867" sldId="314"/>
            <ac:spMk id="2" creationId="{9C73A384-024A-9D36-8981-B639BA49C823}"/>
          </ac:spMkLst>
        </pc:spChg>
        <pc:spChg chg="mod">
          <ac:chgData name="Carol O'Dwyer" userId="f4a5ee19-2540-4652-9c00-2a4431ae5df2" providerId="ADAL" clId="{7C9078A9-E08E-4ADC-A15A-CBB3DDA6B142}" dt="2026-09-25T08:42:18.102" v="323" actId="2711"/>
          <ac:spMkLst>
            <pc:docMk/>
            <pc:sldMk cId="3444663867" sldId="314"/>
            <ac:spMk id="3" creationId="{8E8DB264-266A-8551-4CFB-8A840F397982}"/>
          </ac:spMkLst>
        </pc:spChg>
        <pc:spChg chg="add mod">
          <ac:chgData name="Carol O'Dwyer" userId="f4a5ee19-2540-4652-9c00-2a4431ae5df2" providerId="ADAL" clId="{7C9078A9-E08E-4ADC-A15A-CBB3DDA6B142}" dt="2026-09-24T15:26:31.627" v="61" actId="27636"/>
          <ac:spMkLst>
            <pc:docMk/>
            <pc:sldMk cId="3444663867" sldId="314"/>
            <ac:spMk id="8" creationId="{97670F3A-0239-78AF-807D-594046833A34}"/>
          </ac:spMkLst>
        </pc:spChg>
      </pc:sldChg>
      <pc:sldChg chg="addSp delSp modSp new del mod modClrScheme chgLayout">
        <pc:chgData name="Carol O'Dwyer" userId="f4a5ee19-2540-4652-9c00-2a4431ae5df2" providerId="ADAL" clId="{7C9078A9-E08E-4ADC-A15A-CBB3DDA6B142}" dt="2026-09-24T15:28:41.838" v="67" actId="2696"/>
        <pc:sldMkLst>
          <pc:docMk/>
          <pc:sldMk cId="705251735" sldId="315"/>
        </pc:sldMkLst>
        <pc:spChg chg="del mod ord">
          <ac:chgData name="Carol O'Dwyer" userId="f4a5ee19-2540-4652-9c00-2a4431ae5df2" providerId="ADAL" clId="{7C9078A9-E08E-4ADC-A15A-CBB3DDA6B142}" dt="2026-09-24T15:28:25.533" v="63" actId="700"/>
          <ac:spMkLst>
            <pc:docMk/>
            <pc:sldMk cId="705251735" sldId="315"/>
            <ac:spMk id="2" creationId="{C0CDDD17-858D-BCC3-74B1-2FDA21FC0B59}"/>
          </ac:spMkLst>
        </pc:spChg>
        <pc:spChg chg="del">
          <ac:chgData name="Carol O'Dwyer" userId="f4a5ee19-2540-4652-9c00-2a4431ae5df2" providerId="ADAL" clId="{7C9078A9-E08E-4ADC-A15A-CBB3DDA6B142}" dt="2026-09-24T15:28:25.533" v="63" actId="700"/>
          <ac:spMkLst>
            <pc:docMk/>
            <pc:sldMk cId="705251735" sldId="315"/>
            <ac:spMk id="3" creationId="{E482E9ED-3BDA-0425-EBEE-0D4D8C7B28FA}"/>
          </ac:spMkLst>
        </pc:spChg>
        <pc:spChg chg="add mod ord">
          <ac:chgData name="Carol O'Dwyer" userId="f4a5ee19-2540-4652-9c00-2a4431ae5df2" providerId="ADAL" clId="{7C9078A9-E08E-4ADC-A15A-CBB3DDA6B142}" dt="2026-09-24T15:28:25.533" v="63" actId="700"/>
          <ac:spMkLst>
            <pc:docMk/>
            <pc:sldMk cId="705251735" sldId="315"/>
            <ac:spMk id="4" creationId="{75751D45-C8FC-F419-F10F-A0C81014983E}"/>
          </ac:spMkLst>
        </pc:spChg>
      </pc:sldChg>
      <pc:sldChg chg="add ord">
        <pc:chgData name="Carol O'Dwyer" userId="f4a5ee19-2540-4652-9c00-2a4431ae5df2" providerId="ADAL" clId="{7C9078A9-E08E-4ADC-A15A-CBB3DDA6B142}" dt="2026-09-24T15:28:38.230" v="66"/>
        <pc:sldMkLst>
          <pc:docMk/>
          <pc:sldMk cId="264745783" sldId="316"/>
        </pc:sldMkLst>
      </pc:sldChg>
      <pc:sldChg chg="addSp modSp add mod">
        <pc:chgData name="Carol O'Dwyer" userId="f4a5ee19-2540-4652-9c00-2a4431ae5df2" providerId="ADAL" clId="{7C9078A9-E08E-4ADC-A15A-CBB3DDA6B142}" dt="2026-09-25T08:35:10.416" v="254" actId="14100"/>
        <pc:sldMkLst>
          <pc:docMk/>
          <pc:sldMk cId="3800538845" sldId="317"/>
        </pc:sldMkLst>
        <pc:spChg chg="mod">
          <ac:chgData name="Carol O'Dwyer" userId="f4a5ee19-2540-4652-9c00-2a4431ae5df2" providerId="ADAL" clId="{7C9078A9-E08E-4ADC-A15A-CBB3DDA6B142}" dt="2026-09-25T08:34:21.983" v="246" actId="20577"/>
          <ac:spMkLst>
            <pc:docMk/>
            <pc:sldMk cId="3800538845" sldId="317"/>
            <ac:spMk id="2" creationId="{B4F97949-6264-00EF-1568-645FB329E524}"/>
          </ac:spMkLst>
        </pc:spChg>
        <pc:picChg chg="add mod">
          <ac:chgData name="Carol O'Dwyer" userId="f4a5ee19-2540-4652-9c00-2a4431ae5df2" providerId="ADAL" clId="{7C9078A9-E08E-4ADC-A15A-CBB3DDA6B142}" dt="2026-09-25T08:34:41.563" v="250" actId="1076"/>
          <ac:picMkLst>
            <pc:docMk/>
            <pc:sldMk cId="3800538845" sldId="317"/>
            <ac:picMk id="5" creationId="{078EC59F-3869-7573-39FD-BBF2BE8B4334}"/>
          </ac:picMkLst>
        </pc:picChg>
        <pc:picChg chg="add mod">
          <ac:chgData name="Carol O'Dwyer" userId="f4a5ee19-2540-4652-9c00-2a4431ae5df2" providerId="ADAL" clId="{7C9078A9-E08E-4ADC-A15A-CBB3DDA6B142}" dt="2026-09-25T08:35:10.416" v="254" actId="14100"/>
          <ac:picMkLst>
            <pc:docMk/>
            <pc:sldMk cId="3800538845" sldId="317"/>
            <ac:picMk id="7" creationId="{95AAA8DC-1251-0A6E-182E-E3666AB18B6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1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5591D-2FE2-4630-9242-C650B9E9A028}" type="doc">
      <dgm:prSet loTypeId="urn:microsoft.com/office/officeart/2005/8/layout/hierarchy3" loCatId="list" qsTypeId="urn:microsoft.com/office/officeart/2005/8/quickstyle/simple1#28" qsCatId="simple" csTypeId="urn:microsoft.com/office/officeart/2005/8/colors/accent1_2#22" csCatId="accent1" phldr="1"/>
      <dgm:spPr/>
      <dgm:t>
        <a:bodyPr/>
        <a:lstStyle/>
        <a:p>
          <a:endParaRPr lang="en-IE"/>
        </a:p>
      </dgm:t>
    </dgm:pt>
    <dgm:pt modelId="{4DB2E865-24E8-460A-831B-12DF56B35CCF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pPr>
            <a:buNone/>
          </a:pPr>
          <a:r>
            <a:rPr lang="en-IE" dirty="0">
              <a:solidFill>
                <a:schemeClr val="tx1"/>
              </a:solidFill>
            </a:rPr>
            <a:t>Technical</a:t>
          </a:r>
        </a:p>
        <a:p>
          <a:pPr>
            <a:buNone/>
          </a:pPr>
          <a:r>
            <a:rPr lang="en-IE" dirty="0">
              <a:solidFill>
                <a:schemeClr val="tx1"/>
              </a:solidFill>
            </a:rPr>
            <a:t>Skills </a:t>
          </a:r>
        </a:p>
      </dgm:t>
    </dgm:pt>
    <dgm:pt modelId="{EEE6DA4D-94B3-440A-8A19-379955F58D5C}" type="parTrans" cxnId="{FC70B303-6A57-4EEC-971F-482D30153C5A}">
      <dgm:prSet/>
      <dgm:spPr/>
      <dgm:t>
        <a:bodyPr/>
        <a:lstStyle/>
        <a:p>
          <a:endParaRPr lang="en-IE"/>
        </a:p>
      </dgm:t>
    </dgm:pt>
    <dgm:pt modelId="{6BACFEA9-E6FD-4F6D-8453-86BB75BFBC51}" type="sibTrans" cxnId="{FC70B303-6A57-4EEC-971F-482D30153C5A}">
      <dgm:prSet/>
      <dgm:spPr/>
      <dgm:t>
        <a:bodyPr/>
        <a:lstStyle/>
        <a:p>
          <a:endParaRPr lang="en-IE"/>
        </a:p>
      </dgm:t>
    </dgm:pt>
    <dgm:pt modelId="{B461B9A8-8453-4657-93FA-BAAD537175FB}">
      <dgm:prSet phldrT="[Text]"/>
      <dgm:spPr/>
      <dgm:t>
        <a:bodyPr/>
        <a:lstStyle/>
        <a:p>
          <a:pPr algn="l">
            <a:buNone/>
          </a:pPr>
          <a:r>
            <a:rPr lang="en-IE" dirty="0"/>
            <a:t>☐ Programming</a:t>
          </a:r>
          <a:br>
            <a:rPr lang="en-IE" dirty="0"/>
          </a:br>
          <a:r>
            <a:rPr lang="en-IE" dirty="0"/>
            <a:t>☐ Data Analysis</a:t>
          </a:r>
          <a:br>
            <a:rPr lang="en-IE" dirty="0"/>
          </a:br>
          <a:r>
            <a:rPr lang="en-IE" dirty="0"/>
            <a:t>☐ Laboratory Techniques</a:t>
          </a:r>
          <a:br>
            <a:rPr lang="en-IE" dirty="0"/>
          </a:br>
          <a:r>
            <a:rPr lang="en-IE" dirty="0"/>
            <a:t>☐ CAD Software</a:t>
          </a:r>
          <a:br>
            <a:rPr lang="en-IE" dirty="0"/>
          </a:br>
          <a:r>
            <a:rPr lang="en-IE" dirty="0"/>
            <a:t>☐ Statistical Analysis</a:t>
          </a:r>
          <a:br>
            <a:rPr lang="en-IE" dirty="0"/>
          </a:br>
          <a:r>
            <a:rPr lang="en-IE" dirty="0"/>
            <a:t>☐ Machine Learning</a:t>
          </a:r>
          <a:br>
            <a:rPr lang="en-IE" dirty="0"/>
          </a:br>
          <a:r>
            <a:rPr lang="en-IE" dirty="0"/>
            <a:t>☐ Scientific Writing</a:t>
          </a:r>
          <a:br>
            <a:rPr lang="en-IE" dirty="0"/>
          </a:br>
          <a:r>
            <a:rPr lang="en-IE" dirty="0"/>
            <a:t>☐ Simulation &amp; Modelling</a:t>
          </a:r>
        </a:p>
      </dgm:t>
    </dgm:pt>
    <dgm:pt modelId="{A46735DF-02B8-415A-A647-09C4CBF639A0}" type="parTrans" cxnId="{332F7EB9-9637-4056-90CE-4BB6A68E8728}">
      <dgm:prSet/>
      <dgm:spPr/>
      <dgm:t>
        <a:bodyPr/>
        <a:lstStyle/>
        <a:p>
          <a:endParaRPr lang="en-IE"/>
        </a:p>
      </dgm:t>
    </dgm:pt>
    <dgm:pt modelId="{23F7DDC8-4CF8-44DC-975B-8BB6B96F354A}" type="sibTrans" cxnId="{332F7EB9-9637-4056-90CE-4BB6A68E8728}">
      <dgm:prSet/>
      <dgm:spPr/>
      <dgm:t>
        <a:bodyPr/>
        <a:lstStyle/>
        <a:p>
          <a:endParaRPr lang="en-IE"/>
        </a:p>
      </dgm:t>
    </dgm:pt>
    <dgm:pt modelId="{32457ADF-15F3-42DF-9C34-E34221ADA943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pPr>
            <a:buNone/>
          </a:pPr>
          <a:r>
            <a:rPr lang="en-IE" dirty="0">
              <a:solidFill>
                <a:schemeClr val="tx1"/>
              </a:solidFill>
            </a:rPr>
            <a:t>Transferable Skills</a:t>
          </a:r>
        </a:p>
      </dgm:t>
    </dgm:pt>
    <dgm:pt modelId="{82EB6122-ACCF-4D89-B8D2-11DB8B4DFC84}" type="parTrans" cxnId="{D1FE5BFA-D627-4644-B3E6-390403D124F2}">
      <dgm:prSet/>
      <dgm:spPr/>
      <dgm:t>
        <a:bodyPr/>
        <a:lstStyle/>
        <a:p>
          <a:endParaRPr lang="en-IE"/>
        </a:p>
      </dgm:t>
    </dgm:pt>
    <dgm:pt modelId="{CB23C8E7-327B-43C5-8FEF-465071F71812}" type="sibTrans" cxnId="{D1FE5BFA-D627-4644-B3E6-390403D124F2}">
      <dgm:prSet/>
      <dgm:spPr/>
      <dgm:t>
        <a:bodyPr/>
        <a:lstStyle/>
        <a:p>
          <a:endParaRPr lang="en-IE"/>
        </a:p>
      </dgm:t>
    </dgm:pt>
    <dgm:pt modelId="{C5B211B2-82E8-47EB-8134-E68DFFE801AF}">
      <dgm:prSet phldrT="[Text]"/>
      <dgm:spPr/>
      <dgm:t>
        <a:bodyPr/>
        <a:lstStyle/>
        <a:p>
          <a:pPr algn="l">
            <a:buNone/>
          </a:pPr>
          <a:r>
            <a:rPr lang="en-IE" dirty="0"/>
            <a:t>☐ Communication</a:t>
          </a:r>
          <a:br>
            <a:rPr lang="en-IE" dirty="0"/>
          </a:br>
          <a:r>
            <a:rPr lang="en-IE" dirty="0"/>
            <a:t>☐ Teamwork</a:t>
          </a:r>
          <a:br>
            <a:rPr lang="en-IE" dirty="0"/>
          </a:br>
          <a:r>
            <a:rPr lang="en-IE" dirty="0"/>
            <a:t>☐ Leadership</a:t>
          </a:r>
          <a:br>
            <a:rPr lang="en-IE" dirty="0"/>
          </a:br>
          <a:r>
            <a:rPr lang="en-IE" dirty="0"/>
            <a:t>☐ Problem Solving</a:t>
          </a:r>
          <a:br>
            <a:rPr lang="en-IE" dirty="0"/>
          </a:br>
          <a:r>
            <a:rPr lang="en-IE" dirty="0"/>
            <a:t>☐ Time Management</a:t>
          </a:r>
          <a:br>
            <a:rPr lang="en-IE" dirty="0"/>
          </a:br>
          <a:r>
            <a:rPr lang="en-IE" dirty="0"/>
            <a:t>☐ Organisation</a:t>
          </a:r>
          <a:br>
            <a:rPr lang="en-IE" dirty="0"/>
          </a:br>
          <a:r>
            <a:rPr lang="en-IE" dirty="0"/>
            <a:t>☐ Critical Thinking</a:t>
          </a:r>
          <a:br>
            <a:rPr lang="en-IE" dirty="0"/>
          </a:br>
          <a:r>
            <a:rPr lang="en-IE" dirty="0"/>
            <a:t>☐ Adaptability</a:t>
          </a:r>
        </a:p>
      </dgm:t>
    </dgm:pt>
    <dgm:pt modelId="{91137A92-CD82-4BCA-88C3-CA653E36BC3F}" type="parTrans" cxnId="{95D2F160-5DE7-4666-8EE9-5F18B60BE349}">
      <dgm:prSet/>
      <dgm:spPr/>
      <dgm:t>
        <a:bodyPr/>
        <a:lstStyle/>
        <a:p>
          <a:endParaRPr lang="en-IE"/>
        </a:p>
      </dgm:t>
    </dgm:pt>
    <dgm:pt modelId="{D718EF26-E5BC-47D1-8ABD-816933DCA105}" type="sibTrans" cxnId="{95D2F160-5DE7-4666-8EE9-5F18B60BE349}">
      <dgm:prSet/>
      <dgm:spPr/>
      <dgm:t>
        <a:bodyPr/>
        <a:lstStyle/>
        <a:p>
          <a:endParaRPr lang="en-IE"/>
        </a:p>
      </dgm:t>
    </dgm:pt>
    <dgm:pt modelId="{117CE33E-6213-4829-B2EF-B2150C58D35F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pPr>
            <a:buNone/>
          </a:pPr>
          <a:r>
            <a:rPr lang="en-IE" dirty="0">
              <a:solidFill>
                <a:schemeClr val="tx1"/>
              </a:solidFill>
            </a:rPr>
            <a:t>Research Skills</a:t>
          </a:r>
        </a:p>
      </dgm:t>
    </dgm:pt>
    <dgm:pt modelId="{B93760A6-A99B-4710-BA79-BFD0652ECAA5}" type="parTrans" cxnId="{44987F3D-2664-403F-A162-A726D32F85F8}">
      <dgm:prSet/>
      <dgm:spPr/>
      <dgm:t>
        <a:bodyPr/>
        <a:lstStyle/>
        <a:p>
          <a:endParaRPr lang="en-IE"/>
        </a:p>
      </dgm:t>
    </dgm:pt>
    <dgm:pt modelId="{44424BCD-BB5E-4402-875F-40A759B907FA}" type="sibTrans" cxnId="{44987F3D-2664-403F-A162-A726D32F85F8}">
      <dgm:prSet/>
      <dgm:spPr/>
      <dgm:t>
        <a:bodyPr/>
        <a:lstStyle/>
        <a:p>
          <a:endParaRPr lang="en-IE"/>
        </a:p>
      </dgm:t>
    </dgm:pt>
    <dgm:pt modelId="{DB67D00A-0E9A-4D2B-9278-632C4E13200A}">
      <dgm:prSet/>
      <dgm:spPr/>
      <dgm:t>
        <a:bodyPr/>
        <a:lstStyle/>
        <a:p>
          <a:pPr algn="l"/>
          <a:r>
            <a:rPr lang="en-IE" dirty="0"/>
            <a:t>☐ Literature Reviews
☐ Experimental Design
☐ Data Collection
☐ Report Writing
☐ Presentation Skills
☐ Technical Documentation</a:t>
          </a:r>
        </a:p>
      </dgm:t>
    </dgm:pt>
    <dgm:pt modelId="{F7E0728C-EEB8-402A-95A6-3802083E70E8}" type="parTrans" cxnId="{C4301D7F-38B6-4350-84D1-5BA56B0961B6}">
      <dgm:prSet/>
      <dgm:spPr/>
      <dgm:t>
        <a:bodyPr/>
        <a:lstStyle/>
        <a:p>
          <a:endParaRPr lang="en-IE"/>
        </a:p>
      </dgm:t>
    </dgm:pt>
    <dgm:pt modelId="{832EB6D2-F107-4B57-80F0-7E787A10AACC}" type="sibTrans" cxnId="{C4301D7F-38B6-4350-84D1-5BA56B0961B6}">
      <dgm:prSet/>
      <dgm:spPr/>
      <dgm:t>
        <a:bodyPr/>
        <a:lstStyle/>
        <a:p>
          <a:endParaRPr lang="en-IE"/>
        </a:p>
      </dgm:t>
    </dgm:pt>
    <dgm:pt modelId="{8D0177CC-A3C1-4E99-A1C9-47E250FA8EB6}" type="pres">
      <dgm:prSet presAssocID="{AC75591D-2FE2-4630-9242-C650B9E9A02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E71E562-A4CB-40F9-83F5-EA7428EE0810}" type="pres">
      <dgm:prSet presAssocID="{4DB2E865-24E8-460A-831B-12DF56B35CCF}" presName="root" presStyleCnt="0"/>
      <dgm:spPr/>
    </dgm:pt>
    <dgm:pt modelId="{B71BA2CE-CC1D-498A-B1E1-5EBB5D093C17}" type="pres">
      <dgm:prSet presAssocID="{4DB2E865-24E8-460A-831B-12DF56B35CCF}" presName="rootComposite" presStyleCnt="0"/>
      <dgm:spPr/>
    </dgm:pt>
    <dgm:pt modelId="{750C71A0-E913-4659-A9A5-29BBB968AA81}" type="pres">
      <dgm:prSet presAssocID="{4DB2E865-24E8-460A-831B-12DF56B35CCF}" presName="rootText" presStyleLbl="node1" presStyleIdx="0" presStyleCnt="3"/>
      <dgm:spPr/>
    </dgm:pt>
    <dgm:pt modelId="{2FCBE00F-66D5-402F-A9BE-C44D18C811D5}" type="pres">
      <dgm:prSet presAssocID="{4DB2E865-24E8-460A-831B-12DF56B35CCF}" presName="rootConnector" presStyleLbl="node1" presStyleIdx="0" presStyleCnt="3"/>
      <dgm:spPr/>
    </dgm:pt>
    <dgm:pt modelId="{E3341F36-B203-4494-976F-0C0469919ED0}" type="pres">
      <dgm:prSet presAssocID="{4DB2E865-24E8-460A-831B-12DF56B35CCF}" presName="childShape" presStyleCnt="0"/>
      <dgm:spPr/>
    </dgm:pt>
    <dgm:pt modelId="{F4A50B9C-F286-4AF5-811E-42E843208784}" type="pres">
      <dgm:prSet presAssocID="{A46735DF-02B8-415A-A647-09C4CBF639A0}" presName="Name13" presStyleLbl="parChTrans1D2" presStyleIdx="0" presStyleCnt="3"/>
      <dgm:spPr/>
    </dgm:pt>
    <dgm:pt modelId="{C499074D-C9B1-4F19-AF9D-AB80DBFE8219}" type="pres">
      <dgm:prSet presAssocID="{B461B9A8-8453-4657-93FA-BAAD537175FB}" presName="childText" presStyleLbl="bgAcc1" presStyleIdx="0" presStyleCnt="3">
        <dgm:presLayoutVars>
          <dgm:bulletEnabled val="1"/>
        </dgm:presLayoutVars>
      </dgm:prSet>
      <dgm:spPr/>
    </dgm:pt>
    <dgm:pt modelId="{3A8FBCC1-EBE6-4022-A942-3DD5678E2482}" type="pres">
      <dgm:prSet presAssocID="{32457ADF-15F3-42DF-9C34-E34221ADA943}" presName="root" presStyleCnt="0"/>
      <dgm:spPr/>
    </dgm:pt>
    <dgm:pt modelId="{2A0A63B2-E053-4963-81E6-B88E1FC3FD9E}" type="pres">
      <dgm:prSet presAssocID="{32457ADF-15F3-42DF-9C34-E34221ADA943}" presName="rootComposite" presStyleCnt="0"/>
      <dgm:spPr/>
    </dgm:pt>
    <dgm:pt modelId="{9E454AA9-DC8B-439B-97E3-10C698D049CE}" type="pres">
      <dgm:prSet presAssocID="{32457ADF-15F3-42DF-9C34-E34221ADA943}" presName="rootText" presStyleLbl="node1" presStyleIdx="1" presStyleCnt="3"/>
      <dgm:spPr/>
    </dgm:pt>
    <dgm:pt modelId="{C88DF698-29F5-49E3-9C8D-84922B4AA9CA}" type="pres">
      <dgm:prSet presAssocID="{32457ADF-15F3-42DF-9C34-E34221ADA943}" presName="rootConnector" presStyleLbl="node1" presStyleIdx="1" presStyleCnt="3"/>
      <dgm:spPr/>
    </dgm:pt>
    <dgm:pt modelId="{AD65B624-8874-44D0-8F1F-B78ECA6CADD7}" type="pres">
      <dgm:prSet presAssocID="{32457ADF-15F3-42DF-9C34-E34221ADA943}" presName="childShape" presStyleCnt="0"/>
      <dgm:spPr/>
    </dgm:pt>
    <dgm:pt modelId="{5220DEC8-ECC5-456E-AA98-4E7658FA8D0D}" type="pres">
      <dgm:prSet presAssocID="{91137A92-CD82-4BCA-88C3-CA653E36BC3F}" presName="Name13" presStyleLbl="parChTrans1D2" presStyleIdx="1" presStyleCnt="3"/>
      <dgm:spPr/>
    </dgm:pt>
    <dgm:pt modelId="{52A9D2A6-959A-480E-9AB7-BD62CFBA0527}" type="pres">
      <dgm:prSet presAssocID="{C5B211B2-82E8-47EB-8134-E68DFFE801AF}" presName="childText" presStyleLbl="bgAcc1" presStyleIdx="1" presStyleCnt="3">
        <dgm:presLayoutVars>
          <dgm:bulletEnabled val="1"/>
        </dgm:presLayoutVars>
      </dgm:prSet>
      <dgm:spPr/>
    </dgm:pt>
    <dgm:pt modelId="{15AFD749-F921-424A-8F41-4D5CF02E8CF9}" type="pres">
      <dgm:prSet presAssocID="{117CE33E-6213-4829-B2EF-B2150C58D35F}" presName="root" presStyleCnt="0"/>
      <dgm:spPr/>
    </dgm:pt>
    <dgm:pt modelId="{DFAC2986-69A0-4636-ADEE-959C64280420}" type="pres">
      <dgm:prSet presAssocID="{117CE33E-6213-4829-B2EF-B2150C58D35F}" presName="rootComposite" presStyleCnt="0"/>
      <dgm:spPr/>
    </dgm:pt>
    <dgm:pt modelId="{BCCBA2EB-D5A2-4B29-9CBF-B45FC8C7BD30}" type="pres">
      <dgm:prSet presAssocID="{117CE33E-6213-4829-B2EF-B2150C58D35F}" presName="rootText" presStyleLbl="node1" presStyleIdx="2" presStyleCnt="3"/>
      <dgm:spPr/>
    </dgm:pt>
    <dgm:pt modelId="{880A3B56-52F6-4690-8FA7-8F84268622CA}" type="pres">
      <dgm:prSet presAssocID="{117CE33E-6213-4829-B2EF-B2150C58D35F}" presName="rootConnector" presStyleLbl="node1" presStyleIdx="2" presStyleCnt="3"/>
      <dgm:spPr/>
    </dgm:pt>
    <dgm:pt modelId="{F0985175-532D-447B-B903-6EFB900663D1}" type="pres">
      <dgm:prSet presAssocID="{117CE33E-6213-4829-B2EF-B2150C58D35F}" presName="childShape" presStyleCnt="0"/>
      <dgm:spPr/>
    </dgm:pt>
    <dgm:pt modelId="{D29EEC35-ED24-4FF7-ADB7-22E2F8278651}" type="pres">
      <dgm:prSet presAssocID="{F7E0728C-EEB8-402A-95A6-3802083E70E8}" presName="Name13" presStyleLbl="parChTrans1D2" presStyleIdx="2" presStyleCnt="3"/>
      <dgm:spPr/>
    </dgm:pt>
    <dgm:pt modelId="{4FEA7735-0FBC-49BC-8433-696B12845217}" type="pres">
      <dgm:prSet presAssocID="{DB67D00A-0E9A-4D2B-9278-632C4E13200A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FC70B303-6A57-4EEC-971F-482D30153C5A}" srcId="{AC75591D-2FE2-4630-9242-C650B9E9A028}" destId="{4DB2E865-24E8-460A-831B-12DF56B35CCF}" srcOrd="0" destOrd="0" parTransId="{EEE6DA4D-94B3-440A-8A19-379955F58D5C}" sibTransId="{6BACFEA9-E6FD-4F6D-8453-86BB75BFBC51}"/>
    <dgm:cxn modelId="{7024E612-99A9-4822-BDA3-7110B63AE36B}" type="presOf" srcId="{B461B9A8-8453-4657-93FA-BAAD537175FB}" destId="{C499074D-C9B1-4F19-AF9D-AB80DBFE8219}" srcOrd="0" destOrd="0" presId="urn:microsoft.com/office/officeart/2005/8/layout/hierarchy3"/>
    <dgm:cxn modelId="{D93F6818-0E2E-47F2-9280-F7CE87142853}" type="presOf" srcId="{91137A92-CD82-4BCA-88C3-CA653E36BC3F}" destId="{5220DEC8-ECC5-456E-AA98-4E7658FA8D0D}" srcOrd="0" destOrd="0" presId="urn:microsoft.com/office/officeart/2005/8/layout/hierarchy3"/>
    <dgm:cxn modelId="{16FC113B-4D52-4F17-8E82-660D139F9BD3}" type="presOf" srcId="{32457ADF-15F3-42DF-9C34-E34221ADA943}" destId="{9E454AA9-DC8B-439B-97E3-10C698D049CE}" srcOrd="0" destOrd="0" presId="urn:microsoft.com/office/officeart/2005/8/layout/hierarchy3"/>
    <dgm:cxn modelId="{44987F3D-2664-403F-A162-A726D32F85F8}" srcId="{AC75591D-2FE2-4630-9242-C650B9E9A028}" destId="{117CE33E-6213-4829-B2EF-B2150C58D35F}" srcOrd="2" destOrd="0" parTransId="{B93760A6-A99B-4710-BA79-BFD0652ECAA5}" sibTransId="{44424BCD-BB5E-4402-875F-40A759B907FA}"/>
    <dgm:cxn modelId="{95D2F160-5DE7-4666-8EE9-5F18B60BE349}" srcId="{32457ADF-15F3-42DF-9C34-E34221ADA943}" destId="{C5B211B2-82E8-47EB-8134-E68DFFE801AF}" srcOrd="0" destOrd="0" parTransId="{91137A92-CD82-4BCA-88C3-CA653E36BC3F}" sibTransId="{D718EF26-E5BC-47D1-8ABD-816933DCA105}"/>
    <dgm:cxn modelId="{CE638643-4E34-4227-9081-D7A45D261FA2}" type="presOf" srcId="{4DB2E865-24E8-460A-831B-12DF56B35CCF}" destId="{750C71A0-E913-4659-A9A5-29BBB968AA81}" srcOrd="0" destOrd="0" presId="urn:microsoft.com/office/officeart/2005/8/layout/hierarchy3"/>
    <dgm:cxn modelId="{542C6B4E-0600-4083-83B1-4E5A99966093}" type="presOf" srcId="{117CE33E-6213-4829-B2EF-B2150C58D35F}" destId="{880A3B56-52F6-4690-8FA7-8F84268622CA}" srcOrd="1" destOrd="0" presId="urn:microsoft.com/office/officeart/2005/8/layout/hierarchy3"/>
    <dgm:cxn modelId="{C4301D7F-38B6-4350-84D1-5BA56B0961B6}" srcId="{117CE33E-6213-4829-B2EF-B2150C58D35F}" destId="{DB67D00A-0E9A-4D2B-9278-632C4E13200A}" srcOrd="0" destOrd="0" parTransId="{F7E0728C-EEB8-402A-95A6-3802083E70E8}" sibTransId="{832EB6D2-F107-4B57-80F0-7E787A10AACC}"/>
    <dgm:cxn modelId="{47395283-57C0-45F0-B2AE-8D6E174A6D51}" type="presOf" srcId="{F7E0728C-EEB8-402A-95A6-3802083E70E8}" destId="{D29EEC35-ED24-4FF7-ADB7-22E2F8278651}" srcOrd="0" destOrd="0" presId="urn:microsoft.com/office/officeart/2005/8/layout/hierarchy3"/>
    <dgm:cxn modelId="{6578BFAA-1B5B-47AD-ABFE-69C294B89D6C}" type="presOf" srcId="{DB67D00A-0E9A-4D2B-9278-632C4E13200A}" destId="{4FEA7735-0FBC-49BC-8433-696B12845217}" srcOrd="0" destOrd="0" presId="urn:microsoft.com/office/officeart/2005/8/layout/hierarchy3"/>
    <dgm:cxn modelId="{B06156AF-40CB-4176-B15D-2A4CB691E199}" type="presOf" srcId="{117CE33E-6213-4829-B2EF-B2150C58D35F}" destId="{BCCBA2EB-D5A2-4B29-9CBF-B45FC8C7BD30}" srcOrd="0" destOrd="0" presId="urn:microsoft.com/office/officeart/2005/8/layout/hierarchy3"/>
    <dgm:cxn modelId="{DB6BA5B6-8A2F-42D7-89C7-6945894F7CB1}" type="presOf" srcId="{32457ADF-15F3-42DF-9C34-E34221ADA943}" destId="{C88DF698-29F5-49E3-9C8D-84922B4AA9CA}" srcOrd="1" destOrd="0" presId="urn:microsoft.com/office/officeart/2005/8/layout/hierarchy3"/>
    <dgm:cxn modelId="{332F7EB9-9637-4056-90CE-4BB6A68E8728}" srcId="{4DB2E865-24E8-460A-831B-12DF56B35CCF}" destId="{B461B9A8-8453-4657-93FA-BAAD537175FB}" srcOrd="0" destOrd="0" parTransId="{A46735DF-02B8-415A-A647-09C4CBF639A0}" sibTransId="{23F7DDC8-4CF8-44DC-975B-8BB6B96F354A}"/>
    <dgm:cxn modelId="{9458D9CB-5349-41E9-B138-93280B428E68}" type="presOf" srcId="{4DB2E865-24E8-460A-831B-12DF56B35CCF}" destId="{2FCBE00F-66D5-402F-A9BE-C44D18C811D5}" srcOrd="1" destOrd="0" presId="urn:microsoft.com/office/officeart/2005/8/layout/hierarchy3"/>
    <dgm:cxn modelId="{3A8053CC-08EF-442C-A332-2BCA0B1822FD}" type="presOf" srcId="{AC75591D-2FE2-4630-9242-C650B9E9A028}" destId="{8D0177CC-A3C1-4E99-A1C9-47E250FA8EB6}" srcOrd="0" destOrd="0" presId="urn:microsoft.com/office/officeart/2005/8/layout/hierarchy3"/>
    <dgm:cxn modelId="{4443E4E7-86CD-4D35-B84D-8AA350AB9812}" type="presOf" srcId="{C5B211B2-82E8-47EB-8134-E68DFFE801AF}" destId="{52A9D2A6-959A-480E-9AB7-BD62CFBA0527}" srcOrd="0" destOrd="0" presId="urn:microsoft.com/office/officeart/2005/8/layout/hierarchy3"/>
    <dgm:cxn modelId="{D1FE5BFA-D627-4644-B3E6-390403D124F2}" srcId="{AC75591D-2FE2-4630-9242-C650B9E9A028}" destId="{32457ADF-15F3-42DF-9C34-E34221ADA943}" srcOrd="1" destOrd="0" parTransId="{82EB6122-ACCF-4D89-B8D2-11DB8B4DFC84}" sibTransId="{CB23C8E7-327B-43C5-8FEF-465071F71812}"/>
    <dgm:cxn modelId="{50DE61FF-2DCE-4836-8F78-7DF0BCF215AE}" type="presOf" srcId="{A46735DF-02B8-415A-A647-09C4CBF639A0}" destId="{F4A50B9C-F286-4AF5-811E-42E843208784}" srcOrd="0" destOrd="0" presId="urn:microsoft.com/office/officeart/2005/8/layout/hierarchy3"/>
    <dgm:cxn modelId="{8B5E7BF0-2629-4E05-B84E-AB4F9E091136}" type="presParOf" srcId="{8D0177CC-A3C1-4E99-A1C9-47E250FA8EB6}" destId="{0E71E562-A4CB-40F9-83F5-EA7428EE0810}" srcOrd="0" destOrd="0" presId="urn:microsoft.com/office/officeart/2005/8/layout/hierarchy3"/>
    <dgm:cxn modelId="{310D91F4-B3F4-4B45-9314-F1930314A70E}" type="presParOf" srcId="{0E71E562-A4CB-40F9-83F5-EA7428EE0810}" destId="{B71BA2CE-CC1D-498A-B1E1-5EBB5D093C17}" srcOrd="0" destOrd="0" presId="urn:microsoft.com/office/officeart/2005/8/layout/hierarchy3"/>
    <dgm:cxn modelId="{0DC01A97-4CFC-4230-B3F8-DE7A6DADC7F2}" type="presParOf" srcId="{B71BA2CE-CC1D-498A-B1E1-5EBB5D093C17}" destId="{750C71A0-E913-4659-A9A5-29BBB968AA81}" srcOrd="0" destOrd="0" presId="urn:microsoft.com/office/officeart/2005/8/layout/hierarchy3"/>
    <dgm:cxn modelId="{BFEB6F86-691E-4E49-A01D-FBFD90FAEAB5}" type="presParOf" srcId="{B71BA2CE-CC1D-498A-B1E1-5EBB5D093C17}" destId="{2FCBE00F-66D5-402F-A9BE-C44D18C811D5}" srcOrd="1" destOrd="0" presId="urn:microsoft.com/office/officeart/2005/8/layout/hierarchy3"/>
    <dgm:cxn modelId="{8E660B94-E09D-4E69-AC4D-AECFE238FBD2}" type="presParOf" srcId="{0E71E562-A4CB-40F9-83F5-EA7428EE0810}" destId="{E3341F36-B203-4494-976F-0C0469919ED0}" srcOrd="1" destOrd="0" presId="urn:microsoft.com/office/officeart/2005/8/layout/hierarchy3"/>
    <dgm:cxn modelId="{D2813B0A-EED4-4310-AC72-52D133A520D6}" type="presParOf" srcId="{E3341F36-B203-4494-976F-0C0469919ED0}" destId="{F4A50B9C-F286-4AF5-811E-42E843208784}" srcOrd="0" destOrd="0" presId="urn:microsoft.com/office/officeart/2005/8/layout/hierarchy3"/>
    <dgm:cxn modelId="{237A19FA-BE98-4DD4-B8CF-A7E090633712}" type="presParOf" srcId="{E3341F36-B203-4494-976F-0C0469919ED0}" destId="{C499074D-C9B1-4F19-AF9D-AB80DBFE8219}" srcOrd="1" destOrd="0" presId="urn:microsoft.com/office/officeart/2005/8/layout/hierarchy3"/>
    <dgm:cxn modelId="{C4913784-B07F-4C97-8565-8ABD8E3D1E65}" type="presParOf" srcId="{8D0177CC-A3C1-4E99-A1C9-47E250FA8EB6}" destId="{3A8FBCC1-EBE6-4022-A942-3DD5678E2482}" srcOrd="1" destOrd="0" presId="urn:microsoft.com/office/officeart/2005/8/layout/hierarchy3"/>
    <dgm:cxn modelId="{44B94667-206C-4416-877E-2FD6FD8BDC4E}" type="presParOf" srcId="{3A8FBCC1-EBE6-4022-A942-3DD5678E2482}" destId="{2A0A63B2-E053-4963-81E6-B88E1FC3FD9E}" srcOrd="0" destOrd="0" presId="urn:microsoft.com/office/officeart/2005/8/layout/hierarchy3"/>
    <dgm:cxn modelId="{5B35B7EA-FB45-4B31-8DCE-FA9DB3E38C99}" type="presParOf" srcId="{2A0A63B2-E053-4963-81E6-B88E1FC3FD9E}" destId="{9E454AA9-DC8B-439B-97E3-10C698D049CE}" srcOrd="0" destOrd="0" presId="urn:microsoft.com/office/officeart/2005/8/layout/hierarchy3"/>
    <dgm:cxn modelId="{DB1FEF36-458B-4179-B232-F3E2513D99BD}" type="presParOf" srcId="{2A0A63B2-E053-4963-81E6-B88E1FC3FD9E}" destId="{C88DF698-29F5-49E3-9C8D-84922B4AA9CA}" srcOrd="1" destOrd="0" presId="urn:microsoft.com/office/officeart/2005/8/layout/hierarchy3"/>
    <dgm:cxn modelId="{DB773BDB-D7D0-4639-BCA0-D1DBC24E3739}" type="presParOf" srcId="{3A8FBCC1-EBE6-4022-A942-3DD5678E2482}" destId="{AD65B624-8874-44D0-8F1F-B78ECA6CADD7}" srcOrd="1" destOrd="0" presId="urn:microsoft.com/office/officeart/2005/8/layout/hierarchy3"/>
    <dgm:cxn modelId="{EBDCAA04-795F-451A-944E-F7A43C57EF70}" type="presParOf" srcId="{AD65B624-8874-44D0-8F1F-B78ECA6CADD7}" destId="{5220DEC8-ECC5-456E-AA98-4E7658FA8D0D}" srcOrd="0" destOrd="0" presId="urn:microsoft.com/office/officeart/2005/8/layout/hierarchy3"/>
    <dgm:cxn modelId="{2A65CA37-F79C-4FB0-9C14-62F638F9604A}" type="presParOf" srcId="{AD65B624-8874-44D0-8F1F-B78ECA6CADD7}" destId="{52A9D2A6-959A-480E-9AB7-BD62CFBA0527}" srcOrd="1" destOrd="0" presId="urn:microsoft.com/office/officeart/2005/8/layout/hierarchy3"/>
    <dgm:cxn modelId="{4759FFAB-1021-4F9E-824F-CA61468036BC}" type="presParOf" srcId="{8D0177CC-A3C1-4E99-A1C9-47E250FA8EB6}" destId="{15AFD749-F921-424A-8F41-4D5CF02E8CF9}" srcOrd="2" destOrd="0" presId="urn:microsoft.com/office/officeart/2005/8/layout/hierarchy3"/>
    <dgm:cxn modelId="{ACE0474D-77B7-4C1E-9C52-86AA2652D39D}" type="presParOf" srcId="{15AFD749-F921-424A-8F41-4D5CF02E8CF9}" destId="{DFAC2986-69A0-4636-ADEE-959C64280420}" srcOrd="0" destOrd="0" presId="urn:microsoft.com/office/officeart/2005/8/layout/hierarchy3"/>
    <dgm:cxn modelId="{C021528F-5A1C-4B72-A320-57FA32B91F7A}" type="presParOf" srcId="{DFAC2986-69A0-4636-ADEE-959C64280420}" destId="{BCCBA2EB-D5A2-4B29-9CBF-B45FC8C7BD30}" srcOrd="0" destOrd="0" presId="urn:microsoft.com/office/officeart/2005/8/layout/hierarchy3"/>
    <dgm:cxn modelId="{42BEF507-9AC1-4280-BF85-7DCF44EA35CE}" type="presParOf" srcId="{DFAC2986-69A0-4636-ADEE-959C64280420}" destId="{880A3B56-52F6-4690-8FA7-8F84268622CA}" srcOrd="1" destOrd="0" presId="urn:microsoft.com/office/officeart/2005/8/layout/hierarchy3"/>
    <dgm:cxn modelId="{2BFBFAA0-1443-47F2-9342-B1A0B0693E98}" type="presParOf" srcId="{15AFD749-F921-424A-8F41-4D5CF02E8CF9}" destId="{F0985175-532D-447B-B903-6EFB900663D1}" srcOrd="1" destOrd="0" presId="urn:microsoft.com/office/officeart/2005/8/layout/hierarchy3"/>
    <dgm:cxn modelId="{F4261B3C-7D4C-4FF1-8F5E-758A0764D41F}" type="presParOf" srcId="{F0985175-532D-447B-B903-6EFB900663D1}" destId="{D29EEC35-ED24-4FF7-ADB7-22E2F8278651}" srcOrd="0" destOrd="0" presId="urn:microsoft.com/office/officeart/2005/8/layout/hierarchy3"/>
    <dgm:cxn modelId="{07839FD1-59DC-4FA0-9356-F2451D644362}" type="presParOf" srcId="{F0985175-532D-447B-B903-6EFB900663D1}" destId="{4FEA7735-0FBC-49BC-8433-696B12845217}" srcOrd="1" destOrd="0" presId="urn:microsoft.com/office/officeart/2005/8/layout/hierarchy3"/>
  </dgm:cxnLst>
  <dgm:bg>
    <a:solidFill>
      <a:srgbClr val="CBC0D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D6E3AF-A1AB-4D8C-AC2E-15AEDA2985EA}" type="doc">
      <dgm:prSet loTypeId="urn:microsoft.com/office/officeart/2005/8/layout/vList2" loCatId="list" qsTypeId="urn:microsoft.com/office/officeart/2005/8/quickstyle/simple1#24" qsCatId="simple" csTypeId="urn:microsoft.com/office/officeart/2005/8/colors/accent1_2#18" csCatId="accent1" phldr="1"/>
      <dgm:spPr/>
      <dgm:t>
        <a:bodyPr/>
        <a:lstStyle/>
        <a:p>
          <a:endParaRPr lang="en-IE"/>
        </a:p>
      </dgm:t>
    </dgm:pt>
    <dgm:pt modelId="{983D51F2-FEB0-48A8-9A77-24F5F200759B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E" dirty="0"/>
            <a:t>Chronological CV</a:t>
          </a:r>
        </a:p>
      </dgm:t>
    </dgm:pt>
    <dgm:pt modelId="{6F1F0346-F233-4021-82BE-59D13FBCCD32}" type="parTrans" cxnId="{A269D8A1-FB38-449E-8AC0-B8EDBEA07D09}">
      <dgm:prSet/>
      <dgm:spPr/>
      <dgm:t>
        <a:bodyPr/>
        <a:lstStyle/>
        <a:p>
          <a:endParaRPr lang="en-IE"/>
        </a:p>
      </dgm:t>
    </dgm:pt>
    <dgm:pt modelId="{4DB903AB-6D8B-4AE5-9BF6-D05DFACFAB1D}" type="sibTrans" cxnId="{A269D8A1-FB38-449E-8AC0-B8EDBEA07D09}">
      <dgm:prSet/>
      <dgm:spPr/>
      <dgm:t>
        <a:bodyPr/>
        <a:lstStyle/>
        <a:p>
          <a:endParaRPr lang="en-IE"/>
        </a:p>
      </dgm:t>
    </dgm:pt>
    <dgm:pt modelId="{48E32F97-02E5-40A6-8692-B20D8B977D9F}">
      <dgm:prSet phldrT="[Text]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Focus on work history </a:t>
          </a:r>
          <a:endParaRPr lang="en-IE" dirty="0"/>
        </a:p>
      </dgm:t>
    </dgm:pt>
    <dgm:pt modelId="{720AD4EE-566F-4598-8CC0-9173B9663C5E}" type="parTrans" cxnId="{D7A097DF-D068-4792-B92E-191F48478560}">
      <dgm:prSet/>
      <dgm:spPr/>
      <dgm:t>
        <a:bodyPr/>
        <a:lstStyle/>
        <a:p>
          <a:endParaRPr lang="en-IE"/>
        </a:p>
      </dgm:t>
    </dgm:pt>
    <dgm:pt modelId="{B28B30FD-E1BE-46AD-B22B-D07F1E34E438}" type="sibTrans" cxnId="{D7A097DF-D068-4792-B92E-191F48478560}">
      <dgm:prSet/>
      <dgm:spPr/>
      <dgm:t>
        <a:bodyPr/>
        <a:lstStyle/>
        <a:p>
          <a:endParaRPr lang="en-IE"/>
        </a:p>
      </dgm:t>
    </dgm:pt>
    <dgm:pt modelId="{07131554-F205-4215-83AD-F4D596024846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E" dirty="0"/>
            <a:t>Skills-Based CV</a:t>
          </a:r>
        </a:p>
      </dgm:t>
    </dgm:pt>
    <dgm:pt modelId="{BE2DC1F3-FF9E-4122-A1C4-1D037C53FC37}" type="parTrans" cxnId="{26F5B9A1-1B0D-4F7B-85C4-8DB6506F9731}">
      <dgm:prSet/>
      <dgm:spPr/>
      <dgm:t>
        <a:bodyPr/>
        <a:lstStyle/>
        <a:p>
          <a:endParaRPr lang="en-IE"/>
        </a:p>
      </dgm:t>
    </dgm:pt>
    <dgm:pt modelId="{ADA01798-2348-4BFB-BAEA-64156390D2DD}" type="sibTrans" cxnId="{26F5B9A1-1B0D-4F7B-85C4-8DB6506F9731}">
      <dgm:prSet/>
      <dgm:spPr/>
      <dgm:t>
        <a:bodyPr/>
        <a:lstStyle/>
        <a:p>
          <a:endParaRPr lang="en-IE"/>
        </a:p>
      </dgm:t>
    </dgm:pt>
    <dgm:pt modelId="{90D7D96E-8100-4354-939B-668F7FC473A4}">
      <dgm:prSet phldrT="[Text]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Best for: </a:t>
          </a:r>
          <a:endParaRPr lang="en-IE" dirty="0"/>
        </a:p>
      </dgm:t>
    </dgm:pt>
    <dgm:pt modelId="{4EA51BDB-49D3-4044-80AF-2EC038EC5730}" type="parTrans" cxnId="{10290B26-E102-4F4A-86FA-B2A291159C0E}">
      <dgm:prSet/>
      <dgm:spPr/>
      <dgm:t>
        <a:bodyPr/>
        <a:lstStyle/>
        <a:p>
          <a:endParaRPr lang="en-IE"/>
        </a:p>
      </dgm:t>
    </dgm:pt>
    <dgm:pt modelId="{0136AAAD-17AE-464F-869D-2C56E898FC5A}" type="sibTrans" cxnId="{10290B26-E102-4F4A-86FA-B2A291159C0E}">
      <dgm:prSet/>
      <dgm:spPr/>
      <dgm:t>
        <a:bodyPr/>
        <a:lstStyle/>
        <a:p>
          <a:endParaRPr lang="en-IE"/>
        </a:p>
      </dgm:t>
    </dgm:pt>
    <dgm:pt modelId="{0F09FA17-EDBE-47AF-A317-D9975AC4F8AF}">
      <dgm:prSet/>
      <dgm:spPr/>
      <dgm:t>
        <a:bodyPr/>
        <a:lstStyle/>
        <a:p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Best for experienced applicants </a:t>
          </a:r>
        </a:p>
      </dgm:t>
    </dgm:pt>
    <dgm:pt modelId="{BA58C990-1DD1-45D8-88BA-6DDABA44B3A6}" type="parTrans" cxnId="{CF1EB00A-FE9D-4643-A22E-A15A9473AE5E}">
      <dgm:prSet/>
      <dgm:spPr/>
      <dgm:t>
        <a:bodyPr/>
        <a:lstStyle/>
        <a:p>
          <a:endParaRPr lang="en-IE"/>
        </a:p>
      </dgm:t>
    </dgm:pt>
    <dgm:pt modelId="{96B76803-43AA-4CFD-9CA4-34B8B7FE61D6}" type="sibTrans" cxnId="{CF1EB00A-FE9D-4643-A22E-A15A9473AE5E}">
      <dgm:prSet/>
      <dgm:spPr/>
      <dgm:t>
        <a:bodyPr/>
        <a:lstStyle/>
        <a:p>
          <a:endParaRPr lang="en-IE"/>
        </a:p>
      </dgm:t>
    </dgm:pt>
    <dgm:pt modelId="{DD020B30-3AA3-43D6-B0B8-A33A827E3467}">
      <dgm:prSet/>
      <dgm:spPr/>
      <dgm:t>
        <a:bodyPr/>
        <a:lstStyle/>
        <a:p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Students </a:t>
          </a:r>
        </a:p>
      </dgm:t>
    </dgm:pt>
    <dgm:pt modelId="{37BABC23-A909-4DC5-878A-7F522A01F9A8}" type="parTrans" cxnId="{580F4DEC-C452-41D3-9431-49A27F8593D4}">
      <dgm:prSet/>
      <dgm:spPr/>
      <dgm:t>
        <a:bodyPr/>
        <a:lstStyle/>
        <a:p>
          <a:endParaRPr lang="en-IE"/>
        </a:p>
      </dgm:t>
    </dgm:pt>
    <dgm:pt modelId="{D9C1F22B-1B3C-484D-9143-63E4610834C5}" type="sibTrans" cxnId="{580F4DEC-C452-41D3-9431-49A27F8593D4}">
      <dgm:prSet/>
      <dgm:spPr/>
      <dgm:t>
        <a:bodyPr/>
        <a:lstStyle/>
        <a:p>
          <a:endParaRPr lang="en-IE"/>
        </a:p>
      </dgm:t>
    </dgm:pt>
    <dgm:pt modelId="{DAAE1E3E-0F38-419C-924E-99D772F8CDBD}">
      <dgm:prSet/>
      <dgm:spPr/>
      <dgm:t>
        <a:bodyPr/>
        <a:lstStyle/>
        <a:p>
          <a:r>
            <a:rPr kumimoji="0" lang="en-US" altLang="en-US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Career changers </a:t>
          </a:r>
          <a:endParaRPr kumimoji="0" lang="en-US" altLang="en-U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F06F34C2-EC85-4817-9FB5-AEF7752741EF}" type="parTrans" cxnId="{FC2F63BD-2C80-4339-B178-B5D65703A60E}">
      <dgm:prSet/>
      <dgm:spPr/>
      <dgm:t>
        <a:bodyPr/>
        <a:lstStyle/>
        <a:p>
          <a:endParaRPr lang="en-IE"/>
        </a:p>
      </dgm:t>
    </dgm:pt>
    <dgm:pt modelId="{3D1EEED7-73F6-4EB0-B642-E7E3614E4668}" type="sibTrans" cxnId="{FC2F63BD-2C80-4339-B178-B5D65703A60E}">
      <dgm:prSet/>
      <dgm:spPr/>
      <dgm:t>
        <a:bodyPr/>
        <a:lstStyle/>
        <a:p>
          <a:endParaRPr lang="en-IE"/>
        </a:p>
      </dgm:t>
    </dgm:pt>
    <dgm:pt modelId="{7CEA6622-2EEE-4BF7-8DDD-3CEEFA470204}">
      <dgm:prSet/>
      <dgm:spPr/>
      <dgm:t>
        <a:bodyPr/>
        <a:lstStyle/>
        <a:p>
          <a:r>
            <a: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Limited work experience</a:t>
          </a:r>
        </a:p>
      </dgm:t>
    </dgm:pt>
    <dgm:pt modelId="{7B5AEB13-EFC0-46A5-B0F6-6A5112EB4D15}" type="parTrans" cxnId="{64869354-618F-4A4B-A201-850C8DA48FC3}">
      <dgm:prSet/>
      <dgm:spPr/>
      <dgm:t>
        <a:bodyPr/>
        <a:lstStyle/>
        <a:p>
          <a:endParaRPr lang="en-IE"/>
        </a:p>
      </dgm:t>
    </dgm:pt>
    <dgm:pt modelId="{3F4E320E-F6AB-44C2-9869-2CD0477A8208}" type="sibTrans" cxnId="{64869354-618F-4A4B-A201-850C8DA48FC3}">
      <dgm:prSet/>
      <dgm:spPr/>
      <dgm:t>
        <a:bodyPr/>
        <a:lstStyle/>
        <a:p>
          <a:endParaRPr lang="en-IE"/>
        </a:p>
      </dgm:t>
    </dgm:pt>
    <dgm:pt modelId="{F7D4CF21-D1D9-4750-8268-A39A1DE85A83}" type="pres">
      <dgm:prSet presAssocID="{3CD6E3AF-A1AB-4D8C-AC2E-15AEDA2985EA}" presName="linear" presStyleCnt="0">
        <dgm:presLayoutVars>
          <dgm:animLvl val="lvl"/>
          <dgm:resizeHandles val="exact"/>
        </dgm:presLayoutVars>
      </dgm:prSet>
      <dgm:spPr/>
    </dgm:pt>
    <dgm:pt modelId="{117A491D-F081-4BCA-B15E-712B5594B2F1}" type="pres">
      <dgm:prSet presAssocID="{983D51F2-FEB0-48A8-9A77-24F5F200759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C756572-8B3B-412D-93E8-E352C19F25D6}" type="pres">
      <dgm:prSet presAssocID="{983D51F2-FEB0-48A8-9A77-24F5F200759B}" presName="childText" presStyleLbl="revTx" presStyleIdx="0" presStyleCnt="2">
        <dgm:presLayoutVars>
          <dgm:bulletEnabled val="1"/>
        </dgm:presLayoutVars>
      </dgm:prSet>
      <dgm:spPr/>
    </dgm:pt>
    <dgm:pt modelId="{053D2090-C002-410C-9CCA-FD78BD25A8A5}" type="pres">
      <dgm:prSet presAssocID="{07131554-F205-4215-83AD-F4D5960248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C79D867-96F4-4958-82E2-B04B55E4E629}" type="pres">
      <dgm:prSet presAssocID="{07131554-F205-4215-83AD-F4D59602484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91FF401-BA5F-4691-86A2-9C72716B1C09}" type="presOf" srcId="{7CEA6622-2EEE-4BF7-8DDD-3CEEFA470204}" destId="{CC79D867-96F4-4958-82E2-B04B55E4E629}" srcOrd="0" destOrd="3" presId="urn:microsoft.com/office/officeart/2005/8/layout/vList2"/>
    <dgm:cxn modelId="{CF1EB00A-FE9D-4643-A22E-A15A9473AE5E}" srcId="{983D51F2-FEB0-48A8-9A77-24F5F200759B}" destId="{0F09FA17-EDBE-47AF-A317-D9975AC4F8AF}" srcOrd="1" destOrd="0" parTransId="{BA58C990-1DD1-45D8-88BA-6DDABA44B3A6}" sibTransId="{96B76803-43AA-4CFD-9CA4-34B8B7FE61D6}"/>
    <dgm:cxn modelId="{751EFF24-A0A0-4F51-8C1D-443E89F7FBC3}" type="presOf" srcId="{DAAE1E3E-0F38-419C-924E-99D772F8CDBD}" destId="{CC79D867-96F4-4958-82E2-B04B55E4E629}" srcOrd="0" destOrd="2" presId="urn:microsoft.com/office/officeart/2005/8/layout/vList2"/>
    <dgm:cxn modelId="{10290B26-E102-4F4A-86FA-B2A291159C0E}" srcId="{07131554-F205-4215-83AD-F4D596024846}" destId="{90D7D96E-8100-4354-939B-668F7FC473A4}" srcOrd="0" destOrd="0" parTransId="{4EA51BDB-49D3-4044-80AF-2EC038EC5730}" sibTransId="{0136AAAD-17AE-464F-869D-2C56E898FC5A}"/>
    <dgm:cxn modelId="{0C532261-2DF3-4490-90C3-A7CFBB44B9C8}" type="presOf" srcId="{48E32F97-02E5-40A6-8692-B20D8B977D9F}" destId="{6C756572-8B3B-412D-93E8-E352C19F25D6}" srcOrd="0" destOrd="0" presId="urn:microsoft.com/office/officeart/2005/8/layout/vList2"/>
    <dgm:cxn modelId="{43912163-F4B9-476C-AE64-E7915D0EC645}" type="presOf" srcId="{DD020B30-3AA3-43D6-B0B8-A33A827E3467}" destId="{CC79D867-96F4-4958-82E2-B04B55E4E629}" srcOrd="0" destOrd="1" presId="urn:microsoft.com/office/officeart/2005/8/layout/vList2"/>
    <dgm:cxn modelId="{0D74276B-3121-41C9-9307-26B3319C5421}" type="presOf" srcId="{983D51F2-FEB0-48A8-9A77-24F5F200759B}" destId="{117A491D-F081-4BCA-B15E-712B5594B2F1}" srcOrd="0" destOrd="0" presId="urn:microsoft.com/office/officeart/2005/8/layout/vList2"/>
    <dgm:cxn modelId="{64869354-618F-4A4B-A201-850C8DA48FC3}" srcId="{90D7D96E-8100-4354-939B-668F7FC473A4}" destId="{7CEA6622-2EEE-4BF7-8DDD-3CEEFA470204}" srcOrd="2" destOrd="0" parTransId="{7B5AEB13-EFC0-46A5-B0F6-6A5112EB4D15}" sibTransId="{3F4E320E-F6AB-44C2-9869-2CD0477A8208}"/>
    <dgm:cxn modelId="{95100594-A8ED-43C1-9119-B2F90CB0AC9B}" type="presOf" srcId="{0F09FA17-EDBE-47AF-A317-D9975AC4F8AF}" destId="{6C756572-8B3B-412D-93E8-E352C19F25D6}" srcOrd="0" destOrd="1" presId="urn:microsoft.com/office/officeart/2005/8/layout/vList2"/>
    <dgm:cxn modelId="{26F5B9A1-1B0D-4F7B-85C4-8DB6506F9731}" srcId="{3CD6E3AF-A1AB-4D8C-AC2E-15AEDA2985EA}" destId="{07131554-F205-4215-83AD-F4D596024846}" srcOrd="1" destOrd="0" parTransId="{BE2DC1F3-FF9E-4122-A1C4-1D037C53FC37}" sibTransId="{ADA01798-2348-4BFB-BAEA-64156390D2DD}"/>
    <dgm:cxn modelId="{A269D8A1-FB38-449E-8AC0-B8EDBEA07D09}" srcId="{3CD6E3AF-A1AB-4D8C-AC2E-15AEDA2985EA}" destId="{983D51F2-FEB0-48A8-9A77-24F5F200759B}" srcOrd="0" destOrd="0" parTransId="{6F1F0346-F233-4021-82BE-59D13FBCCD32}" sibTransId="{4DB903AB-6D8B-4AE5-9BF6-D05DFACFAB1D}"/>
    <dgm:cxn modelId="{FC2F63BD-2C80-4339-B178-B5D65703A60E}" srcId="{90D7D96E-8100-4354-939B-668F7FC473A4}" destId="{DAAE1E3E-0F38-419C-924E-99D772F8CDBD}" srcOrd="1" destOrd="0" parTransId="{F06F34C2-EC85-4817-9FB5-AEF7752741EF}" sibTransId="{3D1EEED7-73F6-4EB0-B642-E7E3614E4668}"/>
    <dgm:cxn modelId="{561007CB-31D1-4D85-89A5-ECAEE6D2901A}" type="presOf" srcId="{3CD6E3AF-A1AB-4D8C-AC2E-15AEDA2985EA}" destId="{F7D4CF21-D1D9-4750-8268-A39A1DE85A83}" srcOrd="0" destOrd="0" presId="urn:microsoft.com/office/officeart/2005/8/layout/vList2"/>
    <dgm:cxn modelId="{6EC087CD-1081-463F-B926-015E4704E77A}" type="presOf" srcId="{90D7D96E-8100-4354-939B-668F7FC473A4}" destId="{CC79D867-96F4-4958-82E2-B04B55E4E629}" srcOrd="0" destOrd="0" presId="urn:microsoft.com/office/officeart/2005/8/layout/vList2"/>
    <dgm:cxn modelId="{D7A097DF-D068-4792-B92E-191F48478560}" srcId="{983D51F2-FEB0-48A8-9A77-24F5F200759B}" destId="{48E32F97-02E5-40A6-8692-B20D8B977D9F}" srcOrd="0" destOrd="0" parTransId="{720AD4EE-566F-4598-8CC0-9173B9663C5E}" sibTransId="{B28B30FD-E1BE-46AD-B22B-D07F1E34E438}"/>
    <dgm:cxn modelId="{580F4DEC-C452-41D3-9431-49A27F8593D4}" srcId="{90D7D96E-8100-4354-939B-668F7FC473A4}" destId="{DD020B30-3AA3-43D6-B0B8-A33A827E3467}" srcOrd="0" destOrd="0" parTransId="{37BABC23-A909-4DC5-878A-7F522A01F9A8}" sibTransId="{D9C1F22B-1B3C-484D-9143-63E4610834C5}"/>
    <dgm:cxn modelId="{77B919F4-2C3C-4734-B4C5-2071F5EFB494}" type="presOf" srcId="{07131554-F205-4215-83AD-F4D596024846}" destId="{053D2090-C002-410C-9CCA-FD78BD25A8A5}" srcOrd="0" destOrd="0" presId="urn:microsoft.com/office/officeart/2005/8/layout/vList2"/>
    <dgm:cxn modelId="{EB69670B-993F-430B-A2ED-34FAE0B4DBC3}" type="presParOf" srcId="{F7D4CF21-D1D9-4750-8268-A39A1DE85A83}" destId="{117A491D-F081-4BCA-B15E-712B5594B2F1}" srcOrd="0" destOrd="0" presId="urn:microsoft.com/office/officeart/2005/8/layout/vList2"/>
    <dgm:cxn modelId="{378B3DF5-BE37-40BE-81C0-2694CE9B9FDC}" type="presParOf" srcId="{F7D4CF21-D1D9-4750-8268-A39A1DE85A83}" destId="{6C756572-8B3B-412D-93E8-E352C19F25D6}" srcOrd="1" destOrd="0" presId="urn:microsoft.com/office/officeart/2005/8/layout/vList2"/>
    <dgm:cxn modelId="{98286D87-9723-473B-921C-958A75E6CB76}" type="presParOf" srcId="{F7D4CF21-D1D9-4750-8268-A39A1DE85A83}" destId="{053D2090-C002-410C-9CCA-FD78BD25A8A5}" srcOrd="2" destOrd="0" presId="urn:microsoft.com/office/officeart/2005/8/layout/vList2"/>
    <dgm:cxn modelId="{0E009041-7BC6-412D-A622-1B4826B2CC36}" type="presParOf" srcId="{F7D4CF21-D1D9-4750-8268-A39A1DE85A83}" destId="{CC79D867-96F4-4958-82E2-B04B55E4E629}" srcOrd="3" destOrd="0" presId="urn:microsoft.com/office/officeart/2005/8/layout/vList2"/>
  </dgm:cxnLst>
  <dgm:bg>
    <a:solidFill>
      <a:srgbClr val="CBC0D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27B1FB-624F-460B-9C61-38C360CB020D}" type="doc">
      <dgm:prSet loTypeId="urn:microsoft.com/office/officeart/2005/8/layout/process1" loCatId="process" qsTypeId="urn:microsoft.com/office/officeart/2005/8/quickstyle/simple1#19" qsCatId="simple" csTypeId="urn:microsoft.com/office/officeart/2005/8/colors/accent1_1#1" csCatId="accent1" phldr="1"/>
      <dgm:spPr/>
      <dgm:t>
        <a:bodyPr/>
        <a:lstStyle/>
        <a:p>
          <a:endParaRPr lang="en-IE"/>
        </a:p>
      </dgm:t>
    </dgm:pt>
    <dgm:pt modelId="{0E469331-CA18-4D88-A747-B6A432AD430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E" dirty="0"/>
            <a:t>Two to three sentences that summarise your work history</a:t>
          </a:r>
        </a:p>
      </dgm:t>
    </dgm:pt>
    <dgm:pt modelId="{881AD3FF-CA8F-4B01-9E42-27FDEF2E803B}" type="parTrans" cxnId="{9A9691E1-6BB4-4584-AC2E-5E11C3925F43}">
      <dgm:prSet/>
      <dgm:spPr/>
      <dgm:t>
        <a:bodyPr/>
        <a:lstStyle/>
        <a:p>
          <a:endParaRPr lang="en-IE"/>
        </a:p>
      </dgm:t>
    </dgm:pt>
    <dgm:pt modelId="{AC441028-9700-4355-8F93-731847B265F5}" type="sibTrans" cxnId="{9A9691E1-6BB4-4584-AC2E-5E11C3925F43}">
      <dgm:prSet/>
      <dgm:spPr/>
      <dgm:t>
        <a:bodyPr/>
        <a:lstStyle/>
        <a:p>
          <a:endParaRPr lang="en-IE"/>
        </a:p>
      </dgm:t>
    </dgm:pt>
    <dgm:pt modelId="{EB72866B-881C-4404-B0BA-59C9E6B3E1F8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E" dirty="0"/>
            <a:t>Include areas of expertise - your skills and qualifications</a:t>
          </a:r>
        </a:p>
      </dgm:t>
    </dgm:pt>
    <dgm:pt modelId="{EC124E7F-F732-41D1-BA5A-6D1C1B3AEA96}" type="parTrans" cxnId="{CBF186CA-6F00-46DF-BA35-E01363250742}">
      <dgm:prSet/>
      <dgm:spPr/>
      <dgm:t>
        <a:bodyPr/>
        <a:lstStyle/>
        <a:p>
          <a:endParaRPr lang="en-IE"/>
        </a:p>
      </dgm:t>
    </dgm:pt>
    <dgm:pt modelId="{9E15AADB-9BDF-485A-B569-2A112A37C39F}" type="sibTrans" cxnId="{CBF186CA-6F00-46DF-BA35-E01363250742}">
      <dgm:prSet/>
      <dgm:spPr/>
      <dgm:t>
        <a:bodyPr/>
        <a:lstStyle/>
        <a:p>
          <a:endParaRPr lang="en-IE"/>
        </a:p>
      </dgm:t>
    </dgm:pt>
    <dgm:pt modelId="{2408098A-9394-45AE-B4CE-ED66C68B21C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E"/>
            <a:t>Create a section titled, "Professional Competencies," under which you include five to six professional competencies. </a:t>
          </a:r>
        </a:p>
      </dgm:t>
    </dgm:pt>
    <dgm:pt modelId="{B421E353-5CE3-4B9C-90F7-BAC121853006}" type="parTrans" cxnId="{FB2FBADD-2C74-4108-A9C9-AF026E3E9B45}">
      <dgm:prSet/>
      <dgm:spPr/>
      <dgm:t>
        <a:bodyPr/>
        <a:lstStyle/>
        <a:p>
          <a:endParaRPr lang="en-IE"/>
        </a:p>
      </dgm:t>
    </dgm:pt>
    <dgm:pt modelId="{DFAA7AD2-5222-4609-8FD2-20458A903237}" type="sibTrans" cxnId="{FB2FBADD-2C74-4108-A9C9-AF026E3E9B45}">
      <dgm:prSet/>
      <dgm:spPr/>
      <dgm:t>
        <a:bodyPr/>
        <a:lstStyle/>
        <a:p>
          <a:endParaRPr lang="en-IE"/>
        </a:p>
      </dgm:t>
    </dgm:pt>
    <dgm:pt modelId="{9C453F49-9137-4E45-BFF7-516682D764E9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E"/>
            <a:t>Add a list of your previous employers and your position with each, including the dates of employment.</a:t>
          </a:r>
        </a:p>
      </dgm:t>
    </dgm:pt>
    <dgm:pt modelId="{17AEE69F-0C09-4B90-A65C-17875F0E2A3B}" type="parTrans" cxnId="{34865318-460F-4E81-99DF-1632CC26304A}">
      <dgm:prSet/>
      <dgm:spPr/>
      <dgm:t>
        <a:bodyPr/>
        <a:lstStyle/>
        <a:p>
          <a:endParaRPr lang="en-IE"/>
        </a:p>
      </dgm:t>
    </dgm:pt>
    <dgm:pt modelId="{41F4B695-24DF-47BB-9E53-B51A06886391}" type="sibTrans" cxnId="{34865318-460F-4E81-99DF-1632CC26304A}">
      <dgm:prSet/>
      <dgm:spPr/>
      <dgm:t>
        <a:bodyPr/>
        <a:lstStyle/>
        <a:p>
          <a:endParaRPr lang="en-IE"/>
        </a:p>
      </dgm:t>
    </dgm:pt>
    <dgm:pt modelId="{CEA7FDD8-29A4-4B2C-80BB-9351EDFB471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E" dirty="0"/>
            <a:t>State your education, professional training or academic credentials. Include the area of study or degree program.</a:t>
          </a:r>
        </a:p>
      </dgm:t>
    </dgm:pt>
    <dgm:pt modelId="{388A0FFA-690C-4FF9-B603-AEB00C945806}" type="parTrans" cxnId="{EF8B5F24-ADC6-40FC-890C-6CBAD3A170CC}">
      <dgm:prSet/>
      <dgm:spPr/>
      <dgm:t>
        <a:bodyPr/>
        <a:lstStyle/>
        <a:p>
          <a:endParaRPr lang="en-IE"/>
        </a:p>
      </dgm:t>
    </dgm:pt>
    <dgm:pt modelId="{EF8FF5F6-8D6C-41D9-AFC3-C8F5C6ADA98F}" type="sibTrans" cxnId="{EF8B5F24-ADC6-40FC-890C-6CBAD3A170CC}">
      <dgm:prSet/>
      <dgm:spPr/>
      <dgm:t>
        <a:bodyPr/>
        <a:lstStyle/>
        <a:p>
          <a:endParaRPr lang="en-IE"/>
        </a:p>
      </dgm:t>
    </dgm:pt>
    <dgm:pt modelId="{123C8DCA-3FFE-4BD0-9794-91E36A8FDD50}" type="pres">
      <dgm:prSet presAssocID="{BB27B1FB-624F-460B-9C61-38C360CB020D}" presName="Name0" presStyleCnt="0">
        <dgm:presLayoutVars>
          <dgm:dir/>
          <dgm:resizeHandles val="exact"/>
        </dgm:presLayoutVars>
      </dgm:prSet>
      <dgm:spPr/>
    </dgm:pt>
    <dgm:pt modelId="{160AA955-2CA6-4CBF-8214-6D99F9F56ACF}" type="pres">
      <dgm:prSet presAssocID="{0E469331-CA18-4D88-A747-B6A432AD430C}" presName="node" presStyleLbl="node1" presStyleIdx="0" presStyleCnt="5">
        <dgm:presLayoutVars>
          <dgm:bulletEnabled val="1"/>
        </dgm:presLayoutVars>
      </dgm:prSet>
      <dgm:spPr/>
    </dgm:pt>
    <dgm:pt modelId="{CF697638-AF0E-49E4-AE39-535366078BFD}" type="pres">
      <dgm:prSet presAssocID="{AC441028-9700-4355-8F93-731847B265F5}" presName="sibTrans" presStyleLbl="sibTrans2D1" presStyleIdx="0" presStyleCnt="4"/>
      <dgm:spPr/>
    </dgm:pt>
    <dgm:pt modelId="{D5C0BA88-FC0A-4E1B-B40F-91B7807A17D0}" type="pres">
      <dgm:prSet presAssocID="{AC441028-9700-4355-8F93-731847B265F5}" presName="connectorText" presStyleLbl="sibTrans2D1" presStyleIdx="0" presStyleCnt="4"/>
      <dgm:spPr/>
    </dgm:pt>
    <dgm:pt modelId="{8383F841-E57C-4702-B8B9-23C44538B5D5}" type="pres">
      <dgm:prSet presAssocID="{EB72866B-881C-4404-B0BA-59C9E6B3E1F8}" presName="node" presStyleLbl="node1" presStyleIdx="1" presStyleCnt="5">
        <dgm:presLayoutVars>
          <dgm:bulletEnabled val="1"/>
        </dgm:presLayoutVars>
      </dgm:prSet>
      <dgm:spPr/>
    </dgm:pt>
    <dgm:pt modelId="{C1EBD00B-6EBD-4DA9-B0BE-CABA77FF28FE}" type="pres">
      <dgm:prSet presAssocID="{9E15AADB-9BDF-485A-B569-2A112A37C39F}" presName="sibTrans" presStyleLbl="sibTrans2D1" presStyleIdx="1" presStyleCnt="4"/>
      <dgm:spPr/>
    </dgm:pt>
    <dgm:pt modelId="{FA6B8965-82FA-4C45-A921-793458A44EB5}" type="pres">
      <dgm:prSet presAssocID="{9E15AADB-9BDF-485A-B569-2A112A37C39F}" presName="connectorText" presStyleLbl="sibTrans2D1" presStyleIdx="1" presStyleCnt="4"/>
      <dgm:spPr/>
    </dgm:pt>
    <dgm:pt modelId="{88A55449-6023-4727-A33C-1200D9B33192}" type="pres">
      <dgm:prSet presAssocID="{2408098A-9394-45AE-B4CE-ED66C68B21CE}" presName="node" presStyleLbl="node1" presStyleIdx="2" presStyleCnt="5">
        <dgm:presLayoutVars>
          <dgm:bulletEnabled val="1"/>
        </dgm:presLayoutVars>
      </dgm:prSet>
      <dgm:spPr/>
    </dgm:pt>
    <dgm:pt modelId="{B274675C-FEBC-4A01-8DD4-A6D2EF104E51}" type="pres">
      <dgm:prSet presAssocID="{DFAA7AD2-5222-4609-8FD2-20458A903237}" presName="sibTrans" presStyleLbl="sibTrans2D1" presStyleIdx="2" presStyleCnt="4"/>
      <dgm:spPr/>
    </dgm:pt>
    <dgm:pt modelId="{7D208B4B-DC9D-4D99-B8FD-F9E7314CED74}" type="pres">
      <dgm:prSet presAssocID="{DFAA7AD2-5222-4609-8FD2-20458A903237}" presName="connectorText" presStyleLbl="sibTrans2D1" presStyleIdx="2" presStyleCnt="4"/>
      <dgm:spPr/>
    </dgm:pt>
    <dgm:pt modelId="{BFBAD6CB-737D-4506-9275-D6DF29BB3F0B}" type="pres">
      <dgm:prSet presAssocID="{9C453F49-9137-4E45-BFF7-516682D764E9}" presName="node" presStyleLbl="node1" presStyleIdx="3" presStyleCnt="5">
        <dgm:presLayoutVars>
          <dgm:bulletEnabled val="1"/>
        </dgm:presLayoutVars>
      </dgm:prSet>
      <dgm:spPr/>
    </dgm:pt>
    <dgm:pt modelId="{71A62CB5-D9E1-4C96-AF7D-59C39B611077}" type="pres">
      <dgm:prSet presAssocID="{41F4B695-24DF-47BB-9E53-B51A06886391}" presName="sibTrans" presStyleLbl="sibTrans2D1" presStyleIdx="3" presStyleCnt="4"/>
      <dgm:spPr/>
    </dgm:pt>
    <dgm:pt modelId="{9946D0EF-AB9C-4723-BA07-F2C5A4425FDB}" type="pres">
      <dgm:prSet presAssocID="{41F4B695-24DF-47BB-9E53-B51A06886391}" presName="connectorText" presStyleLbl="sibTrans2D1" presStyleIdx="3" presStyleCnt="4"/>
      <dgm:spPr/>
    </dgm:pt>
    <dgm:pt modelId="{015C9EC8-5481-4209-A140-782052DA6B27}" type="pres">
      <dgm:prSet presAssocID="{CEA7FDD8-29A4-4B2C-80BB-9351EDFB4713}" presName="node" presStyleLbl="node1" presStyleIdx="4" presStyleCnt="5">
        <dgm:presLayoutVars>
          <dgm:bulletEnabled val="1"/>
        </dgm:presLayoutVars>
      </dgm:prSet>
      <dgm:spPr/>
    </dgm:pt>
  </dgm:ptLst>
  <dgm:cxnLst>
    <dgm:cxn modelId="{78E6D50C-49A8-448D-AAA9-2F0BD863BC94}" type="presOf" srcId="{41F4B695-24DF-47BB-9E53-B51A06886391}" destId="{9946D0EF-AB9C-4723-BA07-F2C5A4425FDB}" srcOrd="1" destOrd="0" presId="urn:microsoft.com/office/officeart/2005/8/layout/process1"/>
    <dgm:cxn modelId="{0770AD12-CAF0-4AE6-8DEE-9714A23681BD}" type="presOf" srcId="{9E15AADB-9BDF-485A-B569-2A112A37C39F}" destId="{FA6B8965-82FA-4C45-A921-793458A44EB5}" srcOrd="1" destOrd="0" presId="urn:microsoft.com/office/officeart/2005/8/layout/process1"/>
    <dgm:cxn modelId="{16FF1B14-45FA-4884-B2CE-778C6D2EC6BC}" type="presOf" srcId="{2408098A-9394-45AE-B4CE-ED66C68B21CE}" destId="{88A55449-6023-4727-A33C-1200D9B33192}" srcOrd="0" destOrd="0" presId="urn:microsoft.com/office/officeart/2005/8/layout/process1"/>
    <dgm:cxn modelId="{34865318-460F-4E81-99DF-1632CC26304A}" srcId="{BB27B1FB-624F-460B-9C61-38C360CB020D}" destId="{9C453F49-9137-4E45-BFF7-516682D764E9}" srcOrd="3" destOrd="0" parTransId="{17AEE69F-0C09-4B90-A65C-17875F0E2A3B}" sibTransId="{41F4B695-24DF-47BB-9E53-B51A06886391}"/>
    <dgm:cxn modelId="{EF8B5F24-ADC6-40FC-890C-6CBAD3A170CC}" srcId="{BB27B1FB-624F-460B-9C61-38C360CB020D}" destId="{CEA7FDD8-29A4-4B2C-80BB-9351EDFB4713}" srcOrd="4" destOrd="0" parTransId="{388A0FFA-690C-4FF9-B603-AEB00C945806}" sibTransId="{EF8FF5F6-8D6C-41D9-AFC3-C8F5C6ADA98F}"/>
    <dgm:cxn modelId="{28091D71-96E6-4E60-921A-0FDFFD098EE4}" type="presOf" srcId="{0E469331-CA18-4D88-A747-B6A432AD430C}" destId="{160AA955-2CA6-4CBF-8214-6D99F9F56ACF}" srcOrd="0" destOrd="0" presId="urn:microsoft.com/office/officeart/2005/8/layout/process1"/>
    <dgm:cxn modelId="{A34D0955-401D-4DB1-994D-37A6AEBC7D7C}" type="presOf" srcId="{41F4B695-24DF-47BB-9E53-B51A06886391}" destId="{71A62CB5-D9E1-4C96-AF7D-59C39B611077}" srcOrd="0" destOrd="0" presId="urn:microsoft.com/office/officeart/2005/8/layout/process1"/>
    <dgm:cxn modelId="{E9DB588C-4DD4-45CB-8610-663F8D09E9A0}" type="presOf" srcId="{CEA7FDD8-29A4-4B2C-80BB-9351EDFB4713}" destId="{015C9EC8-5481-4209-A140-782052DA6B27}" srcOrd="0" destOrd="0" presId="urn:microsoft.com/office/officeart/2005/8/layout/process1"/>
    <dgm:cxn modelId="{5A0855BF-DB07-49E8-B4FA-5867608BC390}" type="presOf" srcId="{DFAA7AD2-5222-4609-8FD2-20458A903237}" destId="{B274675C-FEBC-4A01-8DD4-A6D2EF104E51}" srcOrd="0" destOrd="0" presId="urn:microsoft.com/office/officeart/2005/8/layout/process1"/>
    <dgm:cxn modelId="{93C1BFC2-A902-4B53-9DD6-CDDB0B75230F}" type="presOf" srcId="{EB72866B-881C-4404-B0BA-59C9E6B3E1F8}" destId="{8383F841-E57C-4702-B8B9-23C44538B5D5}" srcOrd="0" destOrd="0" presId="urn:microsoft.com/office/officeart/2005/8/layout/process1"/>
    <dgm:cxn modelId="{80DACDC4-7F7D-44AE-933C-4800232F5456}" type="presOf" srcId="{AC441028-9700-4355-8F93-731847B265F5}" destId="{D5C0BA88-FC0A-4E1B-B40F-91B7807A17D0}" srcOrd="1" destOrd="0" presId="urn:microsoft.com/office/officeart/2005/8/layout/process1"/>
    <dgm:cxn modelId="{CBF186CA-6F00-46DF-BA35-E01363250742}" srcId="{BB27B1FB-624F-460B-9C61-38C360CB020D}" destId="{EB72866B-881C-4404-B0BA-59C9E6B3E1F8}" srcOrd="1" destOrd="0" parTransId="{EC124E7F-F732-41D1-BA5A-6D1C1B3AEA96}" sibTransId="{9E15AADB-9BDF-485A-B569-2A112A37C39F}"/>
    <dgm:cxn modelId="{1CBC80CD-AC67-4E88-BB02-1EC1314EB854}" type="presOf" srcId="{9C453F49-9137-4E45-BFF7-516682D764E9}" destId="{BFBAD6CB-737D-4506-9275-D6DF29BB3F0B}" srcOrd="0" destOrd="0" presId="urn:microsoft.com/office/officeart/2005/8/layout/process1"/>
    <dgm:cxn modelId="{FB2FBADD-2C74-4108-A9C9-AF026E3E9B45}" srcId="{BB27B1FB-624F-460B-9C61-38C360CB020D}" destId="{2408098A-9394-45AE-B4CE-ED66C68B21CE}" srcOrd="2" destOrd="0" parTransId="{B421E353-5CE3-4B9C-90F7-BAC121853006}" sibTransId="{DFAA7AD2-5222-4609-8FD2-20458A903237}"/>
    <dgm:cxn modelId="{FAF4EBDD-4C53-4E72-BBDD-95FFB2281DA0}" type="presOf" srcId="{BB27B1FB-624F-460B-9C61-38C360CB020D}" destId="{123C8DCA-3FFE-4BD0-9794-91E36A8FDD50}" srcOrd="0" destOrd="0" presId="urn:microsoft.com/office/officeart/2005/8/layout/process1"/>
    <dgm:cxn modelId="{9A9691E1-6BB4-4584-AC2E-5E11C3925F43}" srcId="{BB27B1FB-624F-460B-9C61-38C360CB020D}" destId="{0E469331-CA18-4D88-A747-B6A432AD430C}" srcOrd="0" destOrd="0" parTransId="{881AD3FF-CA8F-4B01-9E42-27FDEF2E803B}" sibTransId="{AC441028-9700-4355-8F93-731847B265F5}"/>
    <dgm:cxn modelId="{B04DADE5-05C4-475F-8F04-30F7F5289E5E}" type="presOf" srcId="{9E15AADB-9BDF-485A-B569-2A112A37C39F}" destId="{C1EBD00B-6EBD-4DA9-B0BE-CABA77FF28FE}" srcOrd="0" destOrd="0" presId="urn:microsoft.com/office/officeart/2005/8/layout/process1"/>
    <dgm:cxn modelId="{3FADE8E5-350D-43ED-AFED-6F1E8D65C00C}" type="presOf" srcId="{AC441028-9700-4355-8F93-731847B265F5}" destId="{CF697638-AF0E-49E4-AE39-535366078BFD}" srcOrd="0" destOrd="0" presId="urn:microsoft.com/office/officeart/2005/8/layout/process1"/>
    <dgm:cxn modelId="{AA5662F8-452D-4050-8588-924CED008963}" type="presOf" srcId="{DFAA7AD2-5222-4609-8FD2-20458A903237}" destId="{7D208B4B-DC9D-4D99-B8FD-F9E7314CED74}" srcOrd="1" destOrd="0" presId="urn:microsoft.com/office/officeart/2005/8/layout/process1"/>
    <dgm:cxn modelId="{43DD0A6B-7BAB-4632-9F6A-73AB412A415A}" type="presParOf" srcId="{123C8DCA-3FFE-4BD0-9794-91E36A8FDD50}" destId="{160AA955-2CA6-4CBF-8214-6D99F9F56ACF}" srcOrd="0" destOrd="0" presId="urn:microsoft.com/office/officeart/2005/8/layout/process1"/>
    <dgm:cxn modelId="{9AD0AC52-DF04-4F1C-8DC6-CE5082A7F894}" type="presParOf" srcId="{123C8DCA-3FFE-4BD0-9794-91E36A8FDD50}" destId="{CF697638-AF0E-49E4-AE39-535366078BFD}" srcOrd="1" destOrd="0" presId="urn:microsoft.com/office/officeart/2005/8/layout/process1"/>
    <dgm:cxn modelId="{D4015E50-2EED-4828-8300-864069E80B00}" type="presParOf" srcId="{CF697638-AF0E-49E4-AE39-535366078BFD}" destId="{D5C0BA88-FC0A-4E1B-B40F-91B7807A17D0}" srcOrd="0" destOrd="0" presId="urn:microsoft.com/office/officeart/2005/8/layout/process1"/>
    <dgm:cxn modelId="{77D7B6ED-65B5-4138-8B54-5887589BF3B5}" type="presParOf" srcId="{123C8DCA-3FFE-4BD0-9794-91E36A8FDD50}" destId="{8383F841-E57C-4702-B8B9-23C44538B5D5}" srcOrd="2" destOrd="0" presId="urn:microsoft.com/office/officeart/2005/8/layout/process1"/>
    <dgm:cxn modelId="{5E253892-2DC9-43FC-80F9-549BD801EB5F}" type="presParOf" srcId="{123C8DCA-3FFE-4BD0-9794-91E36A8FDD50}" destId="{C1EBD00B-6EBD-4DA9-B0BE-CABA77FF28FE}" srcOrd="3" destOrd="0" presId="urn:microsoft.com/office/officeart/2005/8/layout/process1"/>
    <dgm:cxn modelId="{DCE2B29C-3084-480D-9C9A-3EDD9F3F89AF}" type="presParOf" srcId="{C1EBD00B-6EBD-4DA9-B0BE-CABA77FF28FE}" destId="{FA6B8965-82FA-4C45-A921-793458A44EB5}" srcOrd="0" destOrd="0" presId="urn:microsoft.com/office/officeart/2005/8/layout/process1"/>
    <dgm:cxn modelId="{5411C72D-7B92-4A2C-8BA0-D37FF4072C88}" type="presParOf" srcId="{123C8DCA-3FFE-4BD0-9794-91E36A8FDD50}" destId="{88A55449-6023-4727-A33C-1200D9B33192}" srcOrd="4" destOrd="0" presId="urn:microsoft.com/office/officeart/2005/8/layout/process1"/>
    <dgm:cxn modelId="{51C6A3DE-AFA3-4A12-9494-AB3BB95E44F6}" type="presParOf" srcId="{123C8DCA-3FFE-4BD0-9794-91E36A8FDD50}" destId="{B274675C-FEBC-4A01-8DD4-A6D2EF104E51}" srcOrd="5" destOrd="0" presId="urn:microsoft.com/office/officeart/2005/8/layout/process1"/>
    <dgm:cxn modelId="{F78FB4AF-BD6C-466D-9EC9-CFC9FBD8846D}" type="presParOf" srcId="{B274675C-FEBC-4A01-8DD4-A6D2EF104E51}" destId="{7D208B4B-DC9D-4D99-B8FD-F9E7314CED74}" srcOrd="0" destOrd="0" presId="urn:microsoft.com/office/officeart/2005/8/layout/process1"/>
    <dgm:cxn modelId="{63793B0B-3B13-4C82-8EB2-7AF579B44F87}" type="presParOf" srcId="{123C8DCA-3FFE-4BD0-9794-91E36A8FDD50}" destId="{BFBAD6CB-737D-4506-9275-D6DF29BB3F0B}" srcOrd="6" destOrd="0" presId="urn:microsoft.com/office/officeart/2005/8/layout/process1"/>
    <dgm:cxn modelId="{F964FFEC-84DB-4F54-B9F7-3FAB62FA01D3}" type="presParOf" srcId="{123C8DCA-3FFE-4BD0-9794-91E36A8FDD50}" destId="{71A62CB5-D9E1-4C96-AF7D-59C39B611077}" srcOrd="7" destOrd="0" presId="urn:microsoft.com/office/officeart/2005/8/layout/process1"/>
    <dgm:cxn modelId="{75F0275E-F178-4FA5-83DD-D63E7BDC8265}" type="presParOf" srcId="{71A62CB5-D9E1-4C96-AF7D-59C39B611077}" destId="{9946D0EF-AB9C-4723-BA07-F2C5A4425FDB}" srcOrd="0" destOrd="0" presId="urn:microsoft.com/office/officeart/2005/8/layout/process1"/>
    <dgm:cxn modelId="{7AE4A540-92D9-44B8-9DCB-EF50EE0989E0}" type="presParOf" srcId="{123C8DCA-3FFE-4BD0-9794-91E36A8FDD50}" destId="{015C9EC8-5481-4209-A140-782052DA6B27}" srcOrd="8" destOrd="0" presId="urn:microsoft.com/office/officeart/2005/8/layout/process1"/>
  </dgm:cxnLst>
  <dgm:bg>
    <a:solidFill>
      <a:srgbClr val="003C69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B359F4-D2C2-4526-B2FD-5B7F3E702071}" type="doc">
      <dgm:prSet loTypeId="urn:diagrams.loki3.com/BracketList" loCatId="list" qsTypeId="urn:microsoft.com/office/officeart/2005/8/quickstyle/simple1" qsCatId="simple" csTypeId="urn:microsoft.com/office/officeart/2005/8/colors/accent1_5" csCatId="accent1"/>
      <dgm:spPr/>
      <dgm:t>
        <a:bodyPr/>
        <a:lstStyle/>
        <a:p>
          <a:endParaRPr lang="en-IE"/>
        </a:p>
      </dgm:t>
    </dgm:pt>
    <dgm:pt modelId="{EA0013D1-4DCF-495A-944C-1E1B63BBCC05}">
      <dgm:prSet/>
      <dgm:spPr/>
      <dgm:t>
        <a:bodyPr/>
        <a:lstStyle/>
        <a:p>
          <a:r>
            <a:rPr lang="en-US" b="1"/>
            <a:t>Step 1:</a:t>
          </a:r>
          <a:endParaRPr lang="en-IE"/>
        </a:p>
      </dgm:t>
    </dgm:pt>
    <dgm:pt modelId="{DA8B540A-D1EF-4399-9403-4009762F02C8}" type="parTrans" cxnId="{2AE76222-03D8-4DB2-B654-D5B6A5BD087C}">
      <dgm:prSet/>
      <dgm:spPr/>
      <dgm:t>
        <a:bodyPr/>
        <a:lstStyle/>
        <a:p>
          <a:endParaRPr lang="en-IE"/>
        </a:p>
      </dgm:t>
    </dgm:pt>
    <dgm:pt modelId="{3FDD5145-3E96-4303-931C-5EB0CF9347B4}" type="sibTrans" cxnId="{2AE76222-03D8-4DB2-B654-D5B6A5BD087C}">
      <dgm:prSet/>
      <dgm:spPr/>
      <dgm:t>
        <a:bodyPr/>
        <a:lstStyle/>
        <a:p>
          <a:endParaRPr lang="en-IE"/>
        </a:p>
      </dgm:t>
    </dgm:pt>
    <dgm:pt modelId="{234453B5-E02B-4A50-86BE-C76F6BCEE6DC}">
      <dgm:prSet/>
      <dgm:spPr/>
      <dgm:t>
        <a:bodyPr/>
        <a:lstStyle/>
        <a:p>
          <a:r>
            <a:rPr lang="en-US"/>
            <a:t>Read the job description carefully</a:t>
          </a:r>
          <a:endParaRPr lang="en-IE"/>
        </a:p>
      </dgm:t>
    </dgm:pt>
    <dgm:pt modelId="{F2573DB0-851A-4B74-9728-7A066D63EC51}" type="parTrans" cxnId="{928E9E82-467A-4C74-8CBA-29924A39F854}">
      <dgm:prSet/>
      <dgm:spPr/>
      <dgm:t>
        <a:bodyPr/>
        <a:lstStyle/>
        <a:p>
          <a:endParaRPr lang="en-IE"/>
        </a:p>
      </dgm:t>
    </dgm:pt>
    <dgm:pt modelId="{62B0C955-F172-451C-A105-2DF9DFD42C2F}" type="sibTrans" cxnId="{928E9E82-467A-4C74-8CBA-29924A39F854}">
      <dgm:prSet/>
      <dgm:spPr/>
      <dgm:t>
        <a:bodyPr/>
        <a:lstStyle/>
        <a:p>
          <a:endParaRPr lang="en-IE"/>
        </a:p>
      </dgm:t>
    </dgm:pt>
    <dgm:pt modelId="{6C03A5F2-EB82-44AE-8A78-747EF3059E9F}">
      <dgm:prSet/>
      <dgm:spPr/>
      <dgm:t>
        <a:bodyPr/>
        <a:lstStyle/>
        <a:p>
          <a:r>
            <a:rPr lang="en-US" b="1"/>
            <a:t>Step 2:</a:t>
          </a:r>
          <a:endParaRPr lang="en-IE"/>
        </a:p>
      </dgm:t>
    </dgm:pt>
    <dgm:pt modelId="{24F953EB-6A9E-47F6-8626-8707D62BD612}" type="parTrans" cxnId="{F567FC79-228F-47BF-BB3A-318AB24C7CBC}">
      <dgm:prSet/>
      <dgm:spPr/>
      <dgm:t>
        <a:bodyPr/>
        <a:lstStyle/>
        <a:p>
          <a:endParaRPr lang="en-IE"/>
        </a:p>
      </dgm:t>
    </dgm:pt>
    <dgm:pt modelId="{EDD2A961-12F3-495E-AF45-41334CF00C6D}" type="sibTrans" cxnId="{F567FC79-228F-47BF-BB3A-318AB24C7CBC}">
      <dgm:prSet/>
      <dgm:spPr/>
      <dgm:t>
        <a:bodyPr/>
        <a:lstStyle/>
        <a:p>
          <a:endParaRPr lang="en-IE"/>
        </a:p>
      </dgm:t>
    </dgm:pt>
    <dgm:pt modelId="{281CA84D-BAE1-4141-AD4E-5A7425C92779}">
      <dgm:prSet/>
      <dgm:spPr/>
      <dgm:t>
        <a:bodyPr/>
        <a:lstStyle/>
        <a:p>
          <a:r>
            <a:rPr lang="en-US" b="1"/>
            <a:t>Highlight:</a:t>
          </a:r>
          <a:endParaRPr lang="en-IE"/>
        </a:p>
      </dgm:t>
    </dgm:pt>
    <dgm:pt modelId="{8062F870-7F48-4593-A54C-EDF594A37C2D}" type="parTrans" cxnId="{24977D92-A6D8-40FD-AB73-0CDB181C7EE6}">
      <dgm:prSet/>
      <dgm:spPr/>
      <dgm:t>
        <a:bodyPr/>
        <a:lstStyle/>
        <a:p>
          <a:endParaRPr lang="en-IE"/>
        </a:p>
      </dgm:t>
    </dgm:pt>
    <dgm:pt modelId="{3D6AE1F8-BF37-49F6-8C0C-40AB713CE043}" type="sibTrans" cxnId="{24977D92-A6D8-40FD-AB73-0CDB181C7EE6}">
      <dgm:prSet/>
      <dgm:spPr/>
      <dgm:t>
        <a:bodyPr/>
        <a:lstStyle/>
        <a:p>
          <a:endParaRPr lang="en-IE"/>
        </a:p>
      </dgm:t>
    </dgm:pt>
    <dgm:pt modelId="{04FD8B1A-5E21-4D05-8994-95F87013087A}">
      <dgm:prSet/>
      <dgm:spPr/>
      <dgm:t>
        <a:bodyPr/>
        <a:lstStyle/>
        <a:p>
          <a:r>
            <a:rPr lang="en-US"/>
            <a:t>Skills </a:t>
          </a:r>
          <a:endParaRPr lang="en-IE"/>
        </a:p>
      </dgm:t>
    </dgm:pt>
    <dgm:pt modelId="{937973AC-C0D4-4026-B69B-A26642FDB5E3}" type="parTrans" cxnId="{0635C5ED-AD03-44D7-9F27-D1FF88F58F70}">
      <dgm:prSet/>
      <dgm:spPr/>
      <dgm:t>
        <a:bodyPr/>
        <a:lstStyle/>
        <a:p>
          <a:endParaRPr lang="en-IE"/>
        </a:p>
      </dgm:t>
    </dgm:pt>
    <dgm:pt modelId="{C3274CD5-A068-4335-BCAA-86B03443C6AF}" type="sibTrans" cxnId="{0635C5ED-AD03-44D7-9F27-D1FF88F58F70}">
      <dgm:prSet/>
      <dgm:spPr/>
      <dgm:t>
        <a:bodyPr/>
        <a:lstStyle/>
        <a:p>
          <a:endParaRPr lang="en-IE"/>
        </a:p>
      </dgm:t>
    </dgm:pt>
    <dgm:pt modelId="{2C6B5040-2F47-42EA-8214-057F1DCE5602}">
      <dgm:prSet/>
      <dgm:spPr/>
      <dgm:t>
        <a:bodyPr/>
        <a:lstStyle/>
        <a:p>
          <a:r>
            <a:rPr lang="en-US"/>
            <a:t>Software </a:t>
          </a:r>
          <a:endParaRPr lang="en-IE"/>
        </a:p>
      </dgm:t>
    </dgm:pt>
    <dgm:pt modelId="{D39E74EB-B670-4E34-98FA-B1BD9026B67D}" type="parTrans" cxnId="{4D054E92-4B34-4BB6-A740-9954B4AB5A40}">
      <dgm:prSet/>
      <dgm:spPr/>
      <dgm:t>
        <a:bodyPr/>
        <a:lstStyle/>
        <a:p>
          <a:endParaRPr lang="en-IE"/>
        </a:p>
      </dgm:t>
    </dgm:pt>
    <dgm:pt modelId="{8BCB8088-1E05-4B05-8063-1FDC85BD412F}" type="sibTrans" cxnId="{4D054E92-4B34-4BB6-A740-9954B4AB5A40}">
      <dgm:prSet/>
      <dgm:spPr/>
      <dgm:t>
        <a:bodyPr/>
        <a:lstStyle/>
        <a:p>
          <a:endParaRPr lang="en-IE"/>
        </a:p>
      </dgm:t>
    </dgm:pt>
    <dgm:pt modelId="{27481D90-094E-4241-9F93-A333CFD9B71E}">
      <dgm:prSet/>
      <dgm:spPr/>
      <dgm:t>
        <a:bodyPr/>
        <a:lstStyle/>
        <a:p>
          <a:r>
            <a:rPr lang="en-US"/>
            <a:t>Competencies </a:t>
          </a:r>
          <a:endParaRPr lang="en-IE"/>
        </a:p>
      </dgm:t>
    </dgm:pt>
    <dgm:pt modelId="{9B5250B7-C40D-47F5-989F-DC66C55E8891}" type="parTrans" cxnId="{8AA40D21-B68C-479B-B7E8-8D4A2F27D90E}">
      <dgm:prSet/>
      <dgm:spPr/>
      <dgm:t>
        <a:bodyPr/>
        <a:lstStyle/>
        <a:p>
          <a:endParaRPr lang="en-IE"/>
        </a:p>
      </dgm:t>
    </dgm:pt>
    <dgm:pt modelId="{FC616A61-7B17-4084-9A85-78BBE72A4063}" type="sibTrans" cxnId="{8AA40D21-B68C-479B-B7E8-8D4A2F27D90E}">
      <dgm:prSet/>
      <dgm:spPr/>
      <dgm:t>
        <a:bodyPr/>
        <a:lstStyle/>
        <a:p>
          <a:endParaRPr lang="en-IE"/>
        </a:p>
      </dgm:t>
    </dgm:pt>
    <dgm:pt modelId="{DC4064EB-918E-432C-A74A-F0840502BA95}">
      <dgm:prSet/>
      <dgm:spPr/>
      <dgm:t>
        <a:bodyPr/>
        <a:lstStyle/>
        <a:p>
          <a:r>
            <a:rPr lang="en-US"/>
            <a:t>Keywords </a:t>
          </a:r>
          <a:endParaRPr lang="en-IE"/>
        </a:p>
      </dgm:t>
    </dgm:pt>
    <dgm:pt modelId="{6F805BE8-9D7C-471D-8A93-B1B0678F45AE}" type="parTrans" cxnId="{7526C073-9FA1-4712-ADE9-8C72467865A1}">
      <dgm:prSet/>
      <dgm:spPr/>
      <dgm:t>
        <a:bodyPr/>
        <a:lstStyle/>
        <a:p>
          <a:endParaRPr lang="en-IE"/>
        </a:p>
      </dgm:t>
    </dgm:pt>
    <dgm:pt modelId="{CC33B929-65BD-433F-88E8-CAF4D91C19EA}" type="sibTrans" cxnId="{7526C073-9FA1-4712-ADE9-8C72467865A1}">
      <dgm:prSet/>
      <dgm:spPr/>
      <dgm:t>
        <a:bodyPr/>
        <a:lstStyle/>
        <a:p>
          <a:endParaRPr lang="en-IE"/>
        </a:p>
      </dgm:t>
    </dgm:pt>
    <dgm:pt modelId="{AE74D143-AC34-45C6-BA70-1F8968F36385}">
      <dgm:prSet/>
      <dgm:spPr/>
      <dgm:t>
        <a:bodyPr/>
        <a:lstStyle/>
        <a:p>
          <a:r>
            <a:rPr lang="en-US" b="1"/>
            <a:t>Step 3:</a:t>
          </a:r>
          <a:endParaRPr lang="en-IE"/>
        </a:p>
      </dgm:t>
    </dgm:pt>
    <dgm:pt modelId="{EAFFCA9E-D04E-496A-A979-78DFDD8B6BA1}" type="parTrans" cxnId="{06C1BB01-30CF-439D-BE01-5D89942710BC}">
      <dgm:prSet/>
      <dgm:spPr/>
      <dgm:t>
        <a:bodyPr/>
        <a:lstStyle/>
        <a:p>
          <a:endParaRPr lang="en-IE"/>
        </a:p>
      </dgm:t>
    </dgm:pt>
    <dgm:pt modelId="{AF6DF12A-0371-48D0-83DD-17731F664304}" type="sibTrans" cxnId="{06C1BB01-30CF-439D-BE01-5D89942710BC}">
      <dgm:prSet/>
      <dgm:spPr/>
      <dgm:t>
        <a:bodyPr/>
        <a:lstStyle/>
        <a:p>
          <a:endParaRPr lang="en-IE"/>
        </a:p>
      </dgm:t>
    </dgm:pt>
    <dgm:pt modelId="{7061C7D0-20FA-4458-BE32-4518B0BB9635}">
      <dgm:prSet/>
      <dgm:spPr/>
      <dgm:t>
        <a:bodyPr/>
        <a:lstStyle/>
        <a:p>
          <a:r>
            <a:rPr lang="en-US"/>
            <a:t>Mirror the language naturally</a:t>
          </a:r>
          <a:endParaRPr lang="en-IE"/>
        </a:p>
      </dgm:t>
    </dgm:pt>
    <dgm:pt modelId="{F59B3BC9-9171-4EAB-BBFA-A6757BF48500}" type="parTrans" cxnId="{50A8AEAA-7F3A-4228-9036-CEC9ADE101B4}">
      <dgm:prSet/>
      <dgm:spPr/>
      <dgm:t>
        <a:bodyPr/>
        <a:lstStyle/>
        <a:p>
          <a:endParaRPr lang="en-IE"/>
        </a:p>
      </dgm:t>
    </dgm:pt>
    <dgm:pt modelId="{E2A0C4F1-94D5-4F8E-9EDC-00770DC2A270}" type="sibTrans" cxnId="{50A8AEAA-7F3A-4228-9036-CEC9ADE101B4}">
      <dgm:prSet/>
      <dgm:spPr/>
      <dgm:t>
        <a:bodyPr/>
        <a:lstStyle/>
        <a:p>
          <a:endParaRPr lang="en-IE"/>
        </a:p>
      </dgm:t>
    </dgm:pt>
    <dgm:pt modelId="{11A89D7C-48B6-4C91-B57D-1689C26C9E94}" type="pres">
      <dgm:prSet presAssocID="{3CB359F4-D2C2-4526-B2FD-5B7F3E702071}" presName="Name0" presStyleCnt="0">
        <dgm:presLayoutVars>
          <dgm:dir/>
          <dgm:animLvl val="lvl"/>
          <dgm:resizeHandles val="exact"/>
        </dgm:presLayoutVars>
      </dgm:prSet>
      <dgm:spPr/>
    </dgm:pt>
    <dgm:pt modelId="{F27E35C8-7D8A-4B74-80DE-899983F63FF2}" type="pres">
      <dgm:prSet presAssocID="{EA0013D1-4DCF-495A-944C-1E1B63BBCC05}" presName="linNode" presStyleCnt="0"/>
      <dgm:spPr/>
    </dgm:pt>
    <dgm:pt modelId="{A79E1D33-B648-4939-B8B6-94D3E73923D8}" type="pres">
      <dgm:prSet presAssocID="{EA0013D1-4DCF-495A-944C-1E1B63BBCC05}" presName="parTx" presStyleLbl="revTx" presStyleIdx="0" presStyleCnt="3">
        <dgm:presLayoutVars>
          <dgm:chMax val="1"/>
          <dgm:bulletEnabled val="1"/>
        </dgm:presLayoutVars>
      </dgm:prSet>
      <dgm:spPr/>
    </dgm:pt>
    <dgm:pt modelId="{F4805E67-F805-4E0C-A2AC-D5913062550E}" type="pres">
      <dgm:prSet presAssocID="{EA0013D1-4DCF-495A-944C-1E1B63BBCC05}" presName="bracket" presStyleLbl="parChTrans1D1" presStyleIdx="0" presStyleCnt="3"/>
      <dgm:spPr/>
    </dgm:pt>
    <dgm:pt modelId="{13EBD713-1084-40C3-8E44-6D0E1CC422AD}" type="pres">
      <dgm:prSet presAssocID="{EA0013D1-4DCF-495A-944C-1E1B63BBCC05}" presName="spH" presStyleCnt="0"/>
      <dgm:spPr/>
    </dgm:pt>
    <dgm:pt modelId="{4EEABF63-7701-4738-948C-BB108AD8E3EF}" type="pres">
      <dgm:prSet presAssocID="{EA0013D1-4DCF-495A-944C-1E1B63BBCC05}" presName="desTx" presStyleLbl="node1" presStyleIdx="0" presStyleCnt="3">
        <dgm:presLayoutVars>
          <dgm:bulletEnabled val="1"/>
        </dgm:presLayoutVars>
      </dgm:prSet>
      <dgm:spPr/>
    </dgm:pt>
    <dgm:pt modelId="{9B4D1583-77E2-473F-A56F-5799E32E0CB8}" type="pres">
      <dgm:prSet presAssocID="{3FDD5145-3E96-4303-931C-5EB0CF9347B4}" presName="spV" presStyleCnt="0"/>
      <dgm:spPr/>
    </dgm:pt>
    <dgm:pt modelId="{C2941811-1FA4-423B-AF9A-45CF8CE7677D}" type="pres">
      <dgm:prSet presAssocID="{6C03A5F2-EB82-44AE-8A78-747EF3059E9F}" presName="linNode" presStyleCnt="0"/>
      <dgm:spPr/>
    </dgm:pt>
    <dgm:pt modelId="{F25A688B-EC43-4E65-B52F-3E368AC80F91}" type="pres">
      <dgm:prSet presAssocID="{6C03A5F2-EB82-44AE-8A78-747EF3059E9F}" presName="parTx" presStyleLbl="revTx" presStyleIdx="1" presStyleCnt="3">
        <dgm:presLayoutVars>
          <dgm:chMax val="1"/>
          <dgm:bulletEnabled val="1"/>
        </dgm:presLayoutVars>
      </dgm:prSet>
      <dgm:spPr/>
    </dgm:pt>
    <dgm:pt modelId="{107F7024-78A9-4F98-89B8-D3C94421793B}" type="pres">
      <dgm:prSet presAssocID="{6C03A5F2-EB82-44AE-8A78-747EF3059E9F}" presName="bracket" presStyleLbl="parChTrans1D1" presStyleIdx="1" presStyleCnt="3"/>
      <dgm:spPr/>
    </dgm:pt>
    <dgm:pt modelId="{F8822F05-2F7B-486A-94C3-A9116561C407}" type="pres">
      <dgm:prSet presAssocID="{6C03A5F2-EB82-44AE-8A78-747EF3059E9F}" presName="spH" presStyleCnt="0"/>
      <dgm:spPr/>
    </dgm:pt>
    <dgm:pt modelId="{D93E6C1F-A50B-4E80-8375-C77537FFB400}" type="pres">
      <dgm:prSet presAssocID="{6C03A5F2-EB82-44AE-8A78-747EF3059E9F}" presName="desTx" presStyleLbl="node1" presStyleIdx="1" presStyleCnt="3">
        <dgm:presLayoutVars>
          <dgm:bulletEnabled val="1"/>
        </dgm:presLayoutVars>
      </dgm:prSet>
      <dgm:spPr/>
    </dgm:pt>
    <dgm:pt modelId="{A0BDEB14-E833-4E66-8DB1-B682814015BA}" type="pres">
      <dgm:prSet presAssocID="{EDD2A961-12F3-495E-AF45-41334CF00C6D}" presName="spV" presStyleCnt="0"/>
      <dgm:spPr/>
    </dgm:pt>
    <dgm:pt modelId="{A6F6F025-C8F9-4990-B08B-35BE3972624A}" type="pres">
      <dgm:prSet presAssocID="{AE74D143-AC34-45C6-BA70-1F8968F36385}" presName="linNode" presStyleCnt="0"/>
      <dgm:spPr/>
    </dgm:pt>
    <dgm:pt modelId="{A96D02A2-345E-47AF-85EB-EC0F1A87960A}" type="pres">
      <dgm:prSet presAssocID="{AE74D143-AC34-45C6-BA70-1F8968F36385}" presName="parTx" presStyleLbl="revTx" presStyleIdx="2" presStyleCnt="3">
        <dgm:presLayoutVars>
          <dgm:chMax val="1"/>
          <dgm:bulletEnabled val="1"/>
        </dgm:presLayoutVars>
      </dgm:prSet>
      <dgm:spPr/>
    </dgm:pt>
    <dgm:pt modelId="{ACE791D5-9404-49F5-A272-3CA561ACF85C}" type="pres">
      <dgm:prSet presAssocID="{AE74D143-AC34-45C6-BA70-1F8968F36385}" presName="bracket" presStyleLbl="parChTrans1D1" presStyleIdx="2" presStyleCnt="3"/>
      <dgm:spPr/>
    </dgm:pt>
    <dgm:pt modelId="{FF90E551-BE9A-4F5C-A912-61CD9979056E}" type="pres">
      <dgm:prSet presAssocID="{AE74D143-AC34-45C6-BA70-1F8968F36385}" presName="spH" presStyleCnt="0"/>
      <dgm:spPr/>
    </dgm:pt>
    <dgm:pt modelId="{1EC8EB99-FA43-4995-9151-357A0608BF5A}" type="pres">
      <dgm:prSet presAssocID="{AE74D143-AC34-45C6-BA70-1F8968F36385}" presName="desTx" presStyleLbl="node1" presStyleIdx="2" presStyleCnt="3">
        <dgm:presLayoutVars>
          <dgm:bulletEnabled val="1"/>
        </dgm:presLayoutVars>
      </dgm:prSet>
      <dgm:spPr/>
    </dgm:pt>
  </dgm:ptLst>
  <dgm:cxnLst>
    <dgm:cxn modelId="{06C1BB01-30CF-439D-BE01-5D89942710BC}" srcId="{3CB359F4-D2C2-4526-B2FD-5B7F3E702071}" destId="{AE74D143-AC34-45C6-BA70-1F8968F36385}" srcOrd="2" destOrd="0" parTransId="{EAFFCA9E-D04E-496A-A979-78DFDD8B6BA1}" sibTransId="{AF6DF12A-0371-48D0-83DD-17731F664304}"/>
    <dgm:cxn modelId="{4444F020-B99F-415F-A383-770823F9A9AE}" type="presOf" srcId="{2C6B5040-2F47-42EA-8214-057F1DCE5602}" destId="{D93E6C1F-A50B-4E80-8375-C77537FFB400}" srcOrd="0" destOrd="2" presId="urn:diagrams.loki3.com/BracketList"/>
    <dgm:cxn modelId="{8AA40D21-B68C-479B-B7E8-8D4A2F27D90E}" srcId="{6C03A5F2-EB82-44AE-8A78-747EF3059E9F}" destId="{27481D90-094E-4241-9F93-A333CFD9B71E}" srcOrd="3" destOrd="0" parTransId="{9B5250B7-C40D-47F5-989F-DC66C55E8891}" sibTransId="{FC616A61-7B17-4084-9A85-78BBE72A4063}"/>
    <dgm:cxn modelId="{2AE76222-03D8-4DB2-B654-D5B6A5BD087C}" srcId="{3CB359F4-D2C2-4526-B2FD-5B7F3E702071}" destId="{EA0013D1-4DCF-495A-944C-1E1B63BBCC05}" srcOrd="0" destOrd="0" parTransId="{DA8B540A-D1EF-4399-9403-4009762F02C8}" sibTransId="{3FDD5145-3E96-4303-931C-5EB0CF9347B4}"/>
    <dgm:cxn modelId="{6527C530-CAF5-4481-95F3-D9DCD926749A}" type="presOf" srcId="{27481D90-094E-4241-9F93-A333CFD9B71E}" destId="{D93E6C1F-A50B-4E80-8375-C77537FFB400}" srcOrd="0" destOrd="3" presId="urn:diagrams.loki3.com/BracketList"/>
    <dgm:cxn modelId="{46324D37-C46C-4959-B874-4B2B034603AA}" type="presOf" srcId="{DC4064EB-918E-432C-A74A-F0840502BA95}" destId="{D93E6C1F-A50B-4E80-8375-C77537FFB400}" srcOrd="0" destOrd="4" presId="urn:diagrams.loki3.com/BracketList"/>
    <dgm:cxn modelId="{30D32D5B-914E-4EEC-A668-8AA69FE96501}" type="presOf" srcId="{234453B5-E02B-4A50-86BE-C76F6BCEE6DC}" destId="{4EEABF63-7701-4738-948C-BB108AD8E3EF}" srcOrd="0" destOrd="0" presId="urn:diagrams.loki3.com/BracketList"/>
    <dgm:cxn modelId="{ABF72A45-C8A7-4609-8907-73ECEDBBF4C9}" type="presOf" srcId="{6C03A5F2-EB82-44AE-8A78-747EF3059E9F}" destId="{F25A688B-EC43-4E65-B52F-3E368AC80F91}" srcOrd="0" destOrd="0" presId="urn:diagrams.loki3.com/BracketList"/>
    <dgm:cxn modelId="{3D2C7151-2AC7-496D-8C74-309E3D1986A6}" type="presOf" srcId="{281CA84D-BAE1-4141-AD4E-5A7425C92779}" destId="{D93E6C1F-A50B-4E80-8375-C77537FFB400}" srcOrd="0" destOrd="0" presId="urn:diagrams.loki3.com/BracketList"/>
    <dgm:cxn modelId="{7526C073-9FA1-4712-ADE9-8C72467865A1}" srcId="{6C03A5F2-EB82-44AE-8A78-747EF3059E9F}" destId="{DC4064EB-918E-432C-A74A-F0840502BA95}" srcOrd="4" destOrd="0" parTransId="{6F805BE8-9D7C-471D-8A93-B1B0678F45AE}" sibTransId="{CC33B929-65BD-433F-88E8-CAF4D91C19EA}"/>
    <dgm:cxn modelId="{D993D259-EA8F-464F-A92D-7F86BAEBBABA}" type="presOf" srcId="{7061C7D0-20FA-4458-BE32-4518B0BB9635}" destId="{1EC8EB99-FA43-4995-9151-357A0608BF5A}" srcOrd="0" destOrd="0" presId="urn:diagrams.loki3.com/BracketList"/>
    <dgm:cxn modelId="{F567FC79-228F-47BF-BB3A-318AB24C7CBC}" srcId="{3CB359F4-D2C2-4526-B2FD-5B7F3E702071}" destId="{6C03A5F2-EB82-44AE-8A78-747EF3059E9F}" srcOrd="1" destOrd="0" parTransId="{24F953EB-6A9E-47F6-8626-8707D62BD612}" sibTransId="{EDD2A961-12F3-495E-AF45-41334CF00C6D}"/>
    <dgm:cxn modelId="{928E9E82-467A-4C74-8CBA-29924A39F854}" srcId="{EA0013D1-4DCF-495A-944C-1E1B63BBCC05}" destId="{234453B5-E02B-4A50-86BE-C76F6BCEE6DC}" srcOrd="0" destOrd="0" parTransId="{F2573DB0-851A-4B74-9728-7A066D63EC51}" sibTransId="{62B0C955-F172-451C-A105-2DF9DFD42C2F}"/>
    <dgm:cxn modelId="{9B47BA8E-2A02-4384-A2EF-DA0963203030}" type="presOf" srcId="{04FD8B1A-5E21-4D05-8994-95F87013087A}" destId="{D93E6C1F-A50B-4E80-8375-C77537FFB400}" srcOrd="0" destOrd="1" presId="urn:diagrams.loki3.com/BracketList"/>
    <dgm:cxn modelId="{4D054E92-4B34-4BB6-A740-9954B4AB5A40}" srcId="{6C03A5F2-EB82-44AE-8A78-747EF3059E9F}" destId="{2C6B5040-2F47-42EA-8214-057F1DCE5602}" srcOrd="2" destOrd="0" parTransId="{D39E74EB-B670-4E34-98FA-B1BD9026B67D}" sibTransId="{8BCB8088-1E05-4B05-8063-1FDC85BD412F}"/>
    <dgm:cxn modelId="{24977D92-A6D8-40FD-AB73-0CDB181C7EE6}" srcId="{6C03A5F2-EB82-44AE-8A78-747EF3059E9F}" destId="{281CA84D-BAE1-4141-AD4E-5A7425C92779}" srcOrd="0" destOrd="0" parTransId="{8062F870-7F48-4593-A54C-EDF594A37C2D}" sibTransId="{3D6AE1F8-BF37-49F6-8C0C-40AB713CE043}"/>
    <dgm:cxn modelId="{2B476F9E-0A53-4CE0-BEA1-395187C135A9}" type="presOf" srcId="{3CB359F4-D2C2-4526-B2FD-5B7F3E702071}" destId="{11A89D7C-48B6-4C91-B57D-1689C26C9E94}" srcOrd="0" destOrd="0" presId="urn:diagrams.loki3.com/BracketList"/>
    <dgm:cxn modelId="{50A8AEAA-7F3A-4228-9036-CEC9ADE101B4}" srcId="{AE74D143-AC34-45C6-BA70-1F8968F36385}" destId="{7061C7D0-20FA-4458-BE32-4518B0BB9635}" srcOrd="0" destOrd="0" parTransId="{F59B3BC9-9171-4EAB-BBFA-A6757BF48500}" sibTransId="{E2A0C4F1-94D5-4F8E-9EDC-00770DC2A270}"/>
    <dgm:cxn modelId="{AEDE9CDA-F836-4EC6-B555-AB6682B603C1}" type="presOf" srcId="{EA0013D1-4DCF-495A-944C-1E1B63BBCC05}" destId="{A79E1D33-B648-4939-B8B6-94D3E73923D8}" srcOrd="0" destOrd="0" presId="urn:diagrams.loki3.com/BracketList"/>
    <dgm:cxn modelId="{0635C5ED-AD03-44D7-9F27-D1FF88F58F70}" srcId="{6C03A5F2-EB82-44AE-8A78-747EF3059E9F}" destId="{04FD8B1A-5E21-4D05-8994-95F87013087A}" srcOrd="1" destOrd="0" parTransId="{937973AC-C0D4-4026-B69B-A26642FDB5E3}" sibTransId="{C3274CD5-A068-4335-BCAA-86B03443C6AF}"/>
    <dgm:cxn modelId="{8F3C5CFA-30DE-4B83-BB2A-9082288A49A7}" type="presOf" srcId="{AE74D143-AC34-45C6-BA70-1F8968F36385}" destId="{A96D02A2-345E-47AF-85EB-EC0F1A87960A}" srcOrd="0" destOrd="0" presId="urn:diagrams.loki3.com/BracketList"/>
    <dgm:cxn modelId="{446F7B7A-463D-43AD-9432-BABAC2CAC000}" type="presParOf" srcId="{11A89D7C-48B6-4C91-B57D-1689C26C9E94}" destId="{F27E35C8-7D8A-4B74-80DE-899983F63FF2}" srcOrd="0" destOrd="0" presId="urn:diagrams.loki3.com/BracketList"/>
    <dgm:cxn modelId="{DCA1B6C4-37CA-4991-90B1-73B254BC77A7}" type="presParOf" srcId="{F27E35C8-7D8A-4B74-80DE-899983F63FF2}" destId="{A79E1D33-B648-4939-B8B6-94D3E73923D8}" srcOrd="0" destOrd="0" presId="urn:diagrams.loki3.com/BracketList"/>
    <dgm:cxn modelId="{959CCB1C-0C90-41D7-8703-757A5236B2AF}" type="presParOf" srcId="{F27E35C8-7D8A-4B74-80DE-899983F63FF2}" destId="{F4805E67-F805-4E0C-A2AC-D5913062550E}" srcOrd="1" destOrd="0" presId="urn:diagrams.loki3.com/BracketList"/>
    <dgm:cxn modelId="{FE625193-982F-4282-897C-EEB6AB97D3DD}" type="presParOf" srcId="{F27E35C8-7D8A-4B74-80DE-899983F63FF2}" destId="{13EBD713-1084-40C3-8E44-6D0E1CC422AD}" srcOrd="2" destOrd="0" presId="urn:diagrams.loki3.com/BracketList"/>
    <dgm:cxn modelId="{9FE71C60-1F9C-4FA7-8158-42DB74A17D7A}" type="presParOf" srcId="{F27E35C8-7D8A-4B74-80DE-899983F63FF2}" destId="{4EEABF63-7701-4738-948C-BB108AD8E3EF}" srcOrd="3" destOrd="0" presId="urn:diagrams.loki3.com/BracketList"/>
    <dgm:cxn modelId="{16E7A51A-2460-4EB7-82C8-785A99757E93}" type="presParOf" srcId="{11A89D7C-48B6-4C91-B57D-1689C26C9E94}" destId="{9B4D1583-77E2-473F-A56F-5799E32E0CB8}" srcOrd="1" destOrd="0" presId="urn:diagrams.loki3.com/BracketList"/>
    <dgm:cxn modelId="{DD37B713-01EC-4611-B01D-084B54A17A53}" type="presParOf" srcId="{11A89D7C-48B6-4C91-B57D-1689C26C9E94}" destId="{C2941811-1FA4-423B-AF9A-45CF8CE7677D}" srcOrd="2" destOrd="0" presId="urn:diagrams.loki3.com/BracketList"/>
    <dgm:cxn modelId="{D80E17B7-B914-4E34-87FC-8144C9FC27D0}" type="presParOf" srcId="{C2941811-1FA4-423B-AF9A-45CF8CE7677D}" destId="{F25A688B-EC43-4E65-B52F-3E368AC80F91}" srcOrd="0" destOrd="0" presId="urn:diagrams.loki3.com/BracketList"/>
    <dgm:cxn modelId="{5E8DCC90-B8A8-46F0-BEF5-5C749835CCB8}" type="presParOf" srcId="{C2941811-1FA4-423B-AF9A-45CF8CE7677D}" destId="{107F7024-78A9-4F98-89B8-D3C94421793B}" srcOrd="1" destOrd="0" presId="urn:diagrams.loki3.com/BracketList"/>
    <dgm:cxn modelId="{64C2C0C5-6145-499A-A81C-454D4729820E}" type="presParOf" srcId="{C2941811-1FA4-423B-AF9A-45CF8CE7677D}" destId="{F8822F05-2F7B-486A-94C3-A9116561C407}" srcOrd="2" destOrd="0" presId="urn:diagrams.loki3.com/BracketList"/>
    <dgm:cxn modelId="{3912D096-FBB4-46CE-BF33-5016C9731FE0}" type="presParOf" srcId="{C2941811-1FA4-423B-AF9A-45CF8CE7677D}" destId="{D93E6C1F-A50B-4E80-8375-C77537FFB400}" srcOrd="3" destOrd="0" presId="urn:diagrams.loki3.com/BracketList"/>
    <dgm:cxn modelId="{CAB5AFD2-736B-4A08-A818-A4051CC30517}" type="presParOf" srcId="{11A89D7C-48B6-4C91-B57D-1689C26C9E94}" destId="{A0BDEB14-E833-4E66-8DB1-B682814015BA}" srcOrd="3" destOrd="0" presId="urn:diagrams.loki3.com/BracketList"/>
    <dgm:cxn modelId="{F8B81930-5EB8-43A2-A4DB-CE31D06669BD}" type="presParOf" srcId="{11A89D7C-48B6-4C91-B57D-1689C26C9E94}" destId="{A6F6F025-C8F9-4990-B08B-35BE3972624A}" srcOrd="4" destOrd="0" presId="urn:diagrams.loki3.com/BracketList"/>
    <dgm:cxn modelId="{930B521C-997E-4871-8F42-6901D5C6D3B2}" type="presParOf" srcId="{A6F6F025-C8F9-4990-B08B-35BE3972624A}" destId="{A96D02A2-345E-47AF-85EB-EC0F1A87960A}" srcOrd="0" destOrd="0" presId="urn:diagrams.loki3.com/BracketList"/>
    <dgm:cxn modelId="{9B6F6880-EFA5-4610-AED6-77725209BE63}" type="presParOf" srcId="{A6F6F025-C8F9-4990-B08B-35BE3972624A}" destId="{ACE791D5-9404-49F5-A272-3CA561ACF85C}" srcOrd="1" destOrd="0" presId="urn:diagrams.loki3.com/BracketList"/>
    <dgm:cxn modelId="{99D99214-2213-4BDC-AD6D-12595C6E6524}" type="presParOf" srcId="{A6F6F025-C8F9-4990-B08B-35BE3972624A}" destId="{FF90E551-BE9A-4F5C-A912-61CD9979056E}" srcOrd="2" destOrd="0" presId="urn:diagrams.loki3.com/BracketList"/>
    <dgm:cxn modelId="{A365DBED-8520-46E5-9E9D-39FF72CE8BFE}" type="presParOf" srcId="{A6F6F025-C8F9-4990-B08B-35BE3972624A}" destId="{1EC8EB99-FA43-4995-9151-357A0608BF5A}" srcOrd="3" destOrd="0" presId="urn:diagrams.loki3.com/BracketList"/>
  </dgm:cxnLst>
  <dgm:bg>
    <a:solidFill>
      <a:srgbClr val="CBC0D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44A5C5-A2C1-4603-B8DC-A82CED344A7E}" type="doc">
      <dgm:prSet loTypeId="urn:microsoft.com/office/officeart/2005/8/layout/hProcess9" loCatId="process" qsTypeId="urn:microsoft.com/office/officeart/2005/8/quickstyle/simple4#1" qsCatId="simple" csTypeId="urn:microsoft.com/office/officeart/2005/8/colors/colorful2#2" csCatId="colorful" phldr="1"/>
      <dgm:spPr/>
      <dgm:t>
        <a:bodyPr/>
        <a:lstStyle/>
        <a:p>
          <a:endParaRPr lang="en-IE"/>
        </a:p>
      </dgm:t>
    </dgm:pt>
    <dgm:pt modelId="{4FC5C4D0-C489-4E52-8D93-5371619B5516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/>
            <a:t>Describe skills with evidence, action &amp; measurable impact!</a:t>
          </a:r>
          <a:endParaRPr lang="en-IE"/>
        </a:p>
      </dgm:t>
    </dgm:pt>
    <dgm:pt modelId="{7B08BF79-E10E-4C6F-9D77-156AFF687C21}" type="parTrans" cxnId="{20FDD53E-C5E6-40EB-A303-16806B80ACCB}">
      <dgm:prSet/>
      <dgm:spPr/>
      <dgm:t>
        <a:bodyPr/>
        <a:lstStyle/>
        <a:p>
          <a:endParaRPr lang="en-IE"/>
        </a:p>
      </dgm:t>
    </dgm:pt>
    <dgm:pt modelId="{154303B8-E855-48F2-A4E3-40846832EB21}" type="sibTrans" cxnId="{20FDD53E-C5E6-40EB-A303-16806B80ACCB}">
      <dgm:prSet/>
      <dgm:spPr/>
      <dgm:t>
        <a:bodyPr/>
        <a:lstStyle/>
        <a:p>
          <a:endParaRPr lang="en-IE"/>
        </a:p>
      </dgm:t>
    </dgm:pt>
    <dgm:pt modelId="{AB8BB545-27F7-4E48-8271-4E39CF59441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/>
            <a:t>Key Tip</a:t>
          </a:r>
        </a:p>
        <a:p>
          <a:r>
            <a:rPr lang="en-US" dirty="0"/>
            <a:t>A strong skill statement should explain:</a:t>
          </a:r>
          <a:endParaRPr lang="en-IE" dirty="0"/>
        </a:p>
      </dgm:t>
    </dgm:pt>
    <dgm:pt modelId="{8DD6FDE6-18AF-4A9A-B45B-F2266E919E68}" type="parTrans" cxnId="{AAC327E9-160F-4348-8171-54E09BBFAE81}">
      <dgm:prSet/>
      <dgm:spPr/>
      <dgm:t>
        <a:bodyPr/>
        <a:lstStyle/>
        <a:p>
          <a:endParaRPr lang="en-IE"/>
        </a:p>
      </dgm:t>
    </dgm:pt>
    <dgm:pt modelId="{6A929AAD-FFFD-4DDD-83BB-1CE0181FA694}" type="sibTrans" cxnId="{AAC327E9-160F-4348-8171-54E09BBFAE81}">
      <dgm:prSet/>
      <dgm:spPr/>
      <dgm:t>
        <a:bodyPr/>
        <a:lstStyle/>
        <a:p>
          <a:endParaRPr lang="en-IE"/>
        </a:p>
      </dgm:t>
    </dgm:pt>
    <dgm:pt modelId="{01FF8CD0-A855-48C6-B053-F4A3E1A355D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/>
            <a:t>WHAT</a:t>
          </a:r>
          <a:r>
            <a:rPr lang="en-US"/>
            <a:t> you did + </a:t>
          </a:r>
          <a:r>
            <a:rPr lang="en-US" b="1"/>
            <a:t>HOW</a:t>
          </a:r>
          <a:r>
            <a:rPr lang="en-US"/>
            <a:t> you did it + </a:t>
          </a:r>
          <a:r>
            <a:rPr lang="en-US" b="1"/>
            <a:t>RESULT/IMPACT</a:t>
          </a:r>
          <a:endParaRPr lang="en-IE"/>
        </a:p>
      </dgm:t>
    </dgm:pt>
    <dgm:pt modelId="{5B1B879E-6EBE-4B67-8E94-27451D51A385}" type="parTrans" cxnId="{02C03593-D8F7-41D8-BCB1-C9455E46D3EC}">
      <dgm:prSet/>
      <dgm:spPr/>
      <dgm:t>
        <a:bodyPr/>
        <a:lstStyle/>
        <a:p>
          <a:endParaRPr lang="en-IE"/>
        </a:p>
      </dgm:t>
    </dgm:pt>
    <dgm:pt modelId="{27495FC7-0562-43A6-9AD2-C21EBB7F057D}" type="sibTrans" cxnId="{02C03593-D8F7-41D8-BCB1-C9455E46D3EC}">
      <dgm:prSet/>
      <dgm:spPr/>
      <dgm:t>
        <a:bodyPr/>
        <a:lstStyle/>
        <a:p>
          <a:endParaRPr lang="en-IE"/>
        </a:p>
      </dgm:t>
    </dgm:pt>
    <dgm:pt modelId="{2797AAE0-799F-4EE6-8F7B-AD00A95C079E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/>
            <a:t>Formula:</a:t>
          </a:r>
          <a:endParaRPr lang="en-IE"/>
        </a:p>
      </dgm:t>
    </dgm:pt>
    <dgm:pt modelId="{95D2B834-607D-485D-A8F5-DEABA3953B82}" type="parTrans" cxnId="{0818F7F1-0B90-4CA3-9127-A67260F9AE8E}">
      <dgm:prSet/>
      <dgm:spPr/>
      <dgm:t>
        <a:bodyPr/>
        <a:lstStyle/>
        <a:p>
          <a:endParaRPr lang="en-IE"/>
        </a:p>
      </dgm:t>
    </dgm:pt>
    <dgm:pt modelId="{AF1E78F5-5458-4DCF-B39B-C6C6636E4731}" type="sibTrans" cxnId="{0818F7F1-0B90-4CA3-9127-A67260F9AE8E}">
      <dgm:prSet/>
      <dgm:spPr/>
      <dgm:t>
        <a:bodyPr/>
        <a:lstStyle/>
        <a:p>
          <a:endParaRPr lang="en-IE"/>
        </a:p>
      </dgm:t>
    </dgm:pt>
    <dgm:pt modelId="{F50BBFEE-53FA-44FF-8FA2-42891DC2E3F7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/>
            <a:t>Action Verb + Task + Outcome</a:t>
          </a:r>
          <a:endParaRPr lang="en-IE"/>
        </a:p>
      </dgm:t>
    </dgm:pt>
    <dgm:pt modelId="{B28221FB-A103-4E7B-A2E9-9625D1B6814F}" type="parTrans" cxnId="{6DA847EA-6058-4B75-B9F5-D6CE1E07113F}">
      <dgm:prSet/>
      <dgm:spPr/>
      <dgm:t>
        <a:bodyPr/>
        <a:lstStyle/>
        <a:p>
          <a:endParaRPr lang="en-IE"/>
        </a:p>
      </dgm:t>
    </dgm:pt>
    <dgm:pt modelId="{7B0E49BD-075E-4E18-B270-11ADCACFE1FD}" type="sibTrans" cxnId="{6DA847EA-6058-4B75-B9F5-D6CE1E07113F}">
      <dgm:prSet/>
      <dgm:spPr/>
      <dgm:t>
        <a:bodyPr/>
        <a:lstStyle/>
        <a:p>
          <a:endParaRPr lang="en-IE"/>
        </a:p>
      </dgm:t>
    </dgm:pt>
    <dgm:pt modelId="{D4B72328-3BA8-4514-997D-29A59A8209C1}" type="pres">
      <dgm:prSet presAssocID="{5144A5C5-A2C1-4603-B8DC-A82CED344A7E}" presName="CompostProcess" presStyleCnt="0">
        <dgm:presLayoutVars>
          <dgm:dir/>
          <dgm:resizeHandles val="exact"/>
        </dgm:presLayoutVars>
      </dgm:prSet>
      <dgm:spPr/>
    </dgm:pt>
    <dgm:pt modelId="{3048842E-7EA5-466D-9FB9-533802496073}" type="pres">
      <dgm:prSet presAssocID="{5144A5C5-A2C1-4603-B8DC-A82CED344A7E}" presName="arrow" presStyleLbl="bgShp" presStyleIdx="0" presStyleCnt="1"/>
      <dgm:spPr/>
    </dgm:pt>
    <dgm:pt modelId="{1B52CECB-3801-44B3-B46B-57FF4D915619}" type="pres">
      <dgm:prSet presAssocID="{5144A5C5-A2C1-4603-B8DC-A82CED344A7E}" presName="linearProcess" presStyleCnt="0"/>
      <dgm:spPr/>
    </dgm:pt>
    <dgm:pt modelId="{A9D224C8-DC88-4450-9DBC-5883C749B231}" type="pres">
      <dgm:prSet presAssocID="{4FC5C4D0-C489-4E52-8D93-5371619B5516}" presName="textNode" presStyleLbl="node1" presStyleIdx="0" presStyleCnt="3">
        <dgm:presLayoutVars>
          <dgm:bulletEnabled val="1"/>
        </dgm:presLayoutVars>
      </dgm:prSet>
      <dgm:spPr/>
    </dgm:pt>
    <dgm:pt modelId="{E50BAF7E-25E8-4663-8D91-7F2B560ED441}" type="pres">
      <dgm:prSet presAssocID="{154303B8-E855-48F2-A4E3-40846832EB21}" presName="sibTrans" presStyleCnt="0"/>
      <dgm:spPr/>
    </dgm:pt>
    <dgm:pt modelId="{3FF47772-1C2F-41A0-A299-C3FB69F7732A}" type="pres">
      <dgm:prSet presAssocID="{AB8BB545-27F7-4E48-8271-4E39CF594418}" presName="textNode" presStyleLbl="node1" presStyleIdx="1" presStyleCnt="3">
        <dgm:presLayoutVars>
          <dgm:bulletEnabled val="1"/>
        </dgm:presLayoutVars>
      </dgm:prSet>
      <dgm:spPr/>
    </dgm:pt>
    <dgm:pt modelId="{20C16622-2732-4AA8-8622-5E2ED45F2E22}" type="pres">
      <dgm:prSet presAssocID="{6A929AAD-FFFD-4DDD-83BB-1CE0181FA694}" presName="sibTrans" presStyleCnt="0"/>
      <dgm:spPr/>
    </dgm:pt>
    <dgm:pt modelId="{C1626FCD-8AC3-4912-8141-232518AFE68D}" type="pres">
      <dgm:prSet presAssocID="{2797AAE0-799F-4EE6-8F7B-AD00A95C079E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933711C-19D3-427D-984B-E5BC1080A906}" type="presOf" srcId="{5144A5C5-A2C1-4603-B8DC-A82CED344A7E}" destId="{D4B72328-3BA8-4514-997D-29A59A8209C1}" srcOrd="0" destOrd="0" presId="urn:microsoft.com/office/officeart/2005/8/layout/hProcess9"/>
    <dgm:cxn modelId="{20FDD53E-C5E6-40EB-A303-16806B80ACCB}" srcId="{5144A5C5-A2C1-4603-B8DC-A82CED344A7E}" destId="{4FC5C4D0-C489-4E52-8D93-5371619B5516}" srcOrd="0" destOrd="0" parTransId="{7B08BF79-E10E-4C6F-9D77-156AFF687C21}" sibTransId="{154303B8-E855-48F2-A4E3-40846832EB21}"/>
    <dgm:cxn modelId="{6BAB2F5C-F841-43E4-9BEF-C16013C8C2C7}" type="presOf" srcId="{4FC5C4D0-C489-4E52-8D93-5371619B5516}" destId="{A9D224C8-DC88-4450-9DBC-5883C749B231}" srcOrd="0" destOrd="0" presId="urn:microsoft.com/office/officeart/2005/8/layout/hProcess9"/>
    <dgm:cxn modelId="{D0494979-3EE2-462B-863D-8A2DC59A41C2}" type="presOf" srcId="{AB8BB545-27F7-4E48-8271-4E39CF594418}" destId="{3FF47772-1C2F-41A0-A299-C3FB69F7732A}" srcOrd="0" destOrd="0" presId="urn:microsoft.com/office/officeart/2005/8/layout/hProcess9"/>
    <dgm:cxn modelId="{550C2385-EC61-4E4E-ACBA-484C2CE3B440}" type="presOf" srcId="{01FF8CD0-A855-48C6-B053-F4A3E1A355DF}" destId="{3FF47772-1C2F-41A0-A299-C3FB69F7732A}" srcOrd="0" destOrd="1" presId="urn:microsoft.com/office/officeart/2005/8/layout/hProcess9"/>
    <dgm:cxn modelId="{02C03593-D8F7-41D8-BCB1-C9455E46D3EC}" srcId="{AB8BB545-27F7-4E48-8271-4E39CF594418}" destId="{01FF8CD0-A855-48C6-B053-F4A3E1A355DF}" srcOrd="0" destOrd="0" parTransId="{5B1B879E-6EBE-4B67-8E94-27451D51A385}" sibTransId="{27495FC7-0562-43A6-9AD2-C21EBB7F057D}"/>
    <dgm:cxn modelId="{9E3C71BC-F22F-4644-911B-2303D63C13AC}" type="presOf" srcId="{F50BBFEE-53FA-44FF-8FA2-42891DC2E3F7}" destId="{C1626FCD-8AC3-4912-8141-232518AFE68D}" srcOrd="0" destOrd="1" presId="urn:microsoft.com/office/officeart/2005/8/layout/hProcess9"/>
    <dgm:cxn modelId="{D77007BD-A5F1-40CE-9C37-06EA2D374782}" type="presOf" srcId="{2797AAE0-799F-4EE6-8F7B-AD00A95C079E}" destId="{C1626FCD-8AC3-4912-8141-232518AFE68D}" srcOrd="0" destOrd="0" presId="urn:microsoft.com/office/officeart/2005/8/layout/hProcess9"/>
    <dgm:cxn modelId="{AAC327E9-160F-4348-8171-54E09BBFAE81}" srcId="{5144A5C5-A2C1-4603-B8DC-A82CED344A7E}" destId="{AB8BB545-27F7-4E48-8271-4E39CF594418}" srcOrd="1" destOrd="0" parTransId="{8DD6FDE6-18AF-4A9A-B45B-F2266E919E68}" sibTransId="{6A929AAD-FFFD-4DDD-83BB-1CE0181FA694}"/>
    <dgm:cxn modelId="{6DA847EA-6058-4B75-B9F5-D6CE1E07113F}" srcId="{2797AAE0-799F-4EE6-8F7B-AD00A95C079E}" destId="{F50BBFEE-53FA-44FF-8FA2-42891DC2E3F7}" srcOrd="0" destOrd="0" parTransId="{B28221FB-A103-4E7B-A2E9-9625D1B6814F}" sibTransId="{7B0E49BD-075E-4E18-B270-11ADCACFE1FD}"/>
    <dgm:cxn modelId="{0818F7F1-0B90-4CA3-9127-A67260F9AE8E}" srcId="{5144A5C5-A2C1-4603-B8DC-A82CED344A7E}" destId="{2797AAE0-799F-4EE6-8F7B-AD00A95C079E}" srcOrd="2" destOrd="0" parTransId="{95D2B834-607D-485D-A8F5-DEABA3953B82}" sibTransId="{AF1E78F5-5458-4DCF-B39B-C6C6636E4731}"/>
    <dgm:cxn modelId="{99410A8F-E119-4115-B624-A8B6261BF16B}" type="presParOf" srcId="{D4B72328-3BA8-4514-997D-29A59A8209C1}" destId="{3048842E-7EA5-466D-9FB9-533802496073}" srcOrd="0" destOrd="0" presId="urn:microsoft.com/office/officeart/2005/8/layout/hProcess9"/>
    <dgm:cxn modelId="{2907BDAC-940A-452F-8158-B1311B161F4B}" type="presParOf" srcId="{D4B72328-3BA8-4514-997D-29A59A8209C1}" destId="{1B52CECB-3801-44B3-B46B-57FF4D915619}" srcOrd="1" destOrd="0" presId="urn:microsoft.com/office/officeart/2005/8/layout/hProcess9"/>
    <dgm:cxn modelId="{BAF50821-2B08-4A95-BF6B-38BCD3ABF7A3}" type="presParOf" srcId="{1B52CECB-3801-44B3-B46B-57FF4D915619}" destId="{A9D224C8-DC88-4450-9DBC-5883C749B231}" srcOrd="0" destOrd="0" presId="urn:microsoft.com/office/officeart/2005/8/layout/hProcess9"/>
    <dgm:cxn modelId="{526D1B2F-59EA-4058-8961-A7D87079BEA4}" type="presParOf" srcId="{1B52CECB-3801-44B3-B46B-57FF4D915619}" destId="{E50BAF7E-25E8-4663-8D91-7F2B560ED441}" srcOrd="1" destOrd="0" presId="urn:microsoft.com/office/officeart/2005/8/layout/hProcess9"/>
    <dgm:cxn modelId="{9E66902E-DE38-415A-AF76-2861A335F708}" type="presParOf" srcId="{1B52CECB-3801-44B3-B46B-57FF4D915619}" destId="{3FF47772-1C2F-41A0-A299-C3FB69F7732A}" srcOrd="2" destOrd="0" presId="urn:microsoft.com/office/officeart/2005/8/layout/hProcess9"/>
    <dgm:cxn modelId="{A23D6BB8-5A22-4B5B-BA6B-4F50CA7AF7C4}" type="presParOf" srcId="{1B52CECB-3801-44B3-B46B-57FF4D915619}" destId="{20C16622-2732-4AA8-8622-5E2ED45F2E22}" srcOrd="3" destOrd="0" presId="urn:microsoft.com/office/officeart/2005/8/layout/hProcess9"/>
    <dgm:cxn modelId="{DA89D4B2-8344-4A60-82B0-F300E96ECEB9}" type="presParOf" srcId="{1B52CECB-3801-44B3-B46B-57FF4D915619}" destId="{C1626FCD-8AC3-4912-8141-232518AFE68D}" srcOrd="4" destOrd="0" presId="urn:microsoft.com/office/officeart/2005/8/layout/hProcess9"/>
  </dgm:cxnLst>
  <dgm:bg>
    <a:solidFill>
      <a:srgbClr val="CBC0D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5345BF-393A-428D-8BF2-FE9F67C03542}" type="doc">
      <dgm:prSet loTypeId="urn:diagrams.loki3.com/BracketList" loCatId="list" qsTypeId="urn:microsoft.com/office/officeart/2005/8/quickstyle/simple1#26" qsCatId="simple" csTypeId="urn:microsoft.com/office/officeart/2005/8/colors/accent1_2#20" csCatId="accent1" phldr="1"/>
      <dgm:spPr/>
      <dgm:t>
        <a:bodyPr/>
        <a:lstStyle/>
        <a:p>
          <a:endParaRPr lang="en-IE"/>
        </a:p>
      </dgm:t>
    </dgm:pt>
    <dgm:pt modelId="{A2207632-2E5D-4A42-8A4F-81388BE16443}">
      <dgm:prSet/>
      <dgm:spPr/>
      <dgm:t>
        <a:bodyPr/>
        <a:lstStyle/>
        <a:p>
          <a:r>
            <a:rPr lang="en-US" b="1" dirty="0"/>
            <a:t>Strong Action Verbs</a:t>
          </a:r>
          <a:endParaRPr lang="en-IE" dirty="0"/>
        </a:p>
      </dgm:t>
    </dgm:pt>
    <dgm:pt modelId="{9D889D7C-7BC5-498A-8F81-D3EE2918981C}" type="parTrans" cxnId="{91BF6D85-EC8C-422A-884C-35EEA7344988}">
      <dgm:prSet/>
      <dgm:spPr/>
      <dgm:t>
        <a:bodyPr/>
        <a:lstStyle/>
        <a:p>
          <a:endParaRPr lang="en-IE"/>
        </a:p>
      </dgm:t>
    </dgm:pt>
    <dgm:pt modelId="{1A36D9F8-CDEC-41DF-A02C-24B7759103E8}" type="sibTrans" cxnId="{91BF6D85-EC8C-422A-884C-35EEA7344988}">
      <dgm:prSet/>
      <dgm:spPr/>
      <dgm:t>
        <a:bodyPr/>
        <a:lstStyle/>
        <a:p>
          <a:endParaRPr lang="en-IE"/>
        </a:p>
      </dgm:t>
    </dgm:pt>
    <dgm:pt modelId="{D670C127-8941-4E22-B3DC-0572EEFF566B}">
      <dgm:prSet/>
      <dgm:spPr/>
      <dgm:t>
        <a:bodyPr/>
        <a:lstStyle/>
        <a:p>
          <a:r>
            <a:rPr lang="en-US" dirty="0" err="1"/>
            <a:t>Analysed</a:t>
          </a:r>
          <a:r>
            <a:rPr lang="en-US" dirty="0"/>
            <a:t> </a:t>
          </a:r>
          <a:endParaRPr lang="en-IE" dirty="0"/>
        </a:p>
      </dgm:t>
    </dgm:pt>
    <dgm:pt modelId="{8F7F607C-AB71-47CA-B20D-34F450374EF3}" type="parTrans" cxnId="{9C94361D-7AB8-45D4-BEE8-B1F9771321DE}">
      <dgm:prSet/>
      <dgm:spPr/>
      <dgm:t>
        <a:bodyPr/>
        <a:lstStyle/>
        <a:p>
          <a:endParaRPr lang="en-IE"/>
        </a:p>
      </dgm:t>
    </dgm:pt>
    <dgm:pt modelId="{97A3EF04-BA1A-42D5-B7F5-4FE621A8D6D7}" type="sibTrans" cxnId="{9C94361D-7AB8-45D4-BEE8-B1F9771321DE}">
      <dgm:prSet/>
      <dgm:spPr/>
      <dgm:t>
        <a:bodyPr/>
        <a:lstStyle/>
        <a:p>
          <a:endParaRPr lang="en-IE"/>
        </a:p>
      </dgm:t>
    </dgm:pt>
    <dgm:pt modelId="{E5B91714-205E-4DFB-9C40-AE4D4946F2EF}">
      <dgm:prSet/>
      <dgm:spPr/>
      <dgm:t>
        <a:bodyPr/>
        <a:lstStyle/>
        <a:p>
          <a:r>
            <a:rPr lang="en-US" dirty="0"/>
            <a:t>Designed </a:t>
          </a:r>
          <a:endParaRPr lang="en-IE" dirty="0"/>
        </a:p>
      </dgm:t>
    </dgm:pt>
    <dgm:pt modelId="{02E7E8FF-B42A-4E8B-8766-B3E0CFFF03E4}" type="parTrans" cxnId="{2AD263D2-C104-4D39-AEB3-D81DFF5303A4}">
      <dgm:prSet/>
      <dgm:spPr/>
      <dgm:t>
        <a:bodyPr/>
        <a:lstStyle/>
        <a:p>
          <a:endParaRPr lang="en-IE"/>
        </a:p>
      </dgm:t>
    </dgm:pt>
    <dgm:pt modelId="{A32DB9E8-5B2C-4E51-8116-F3B5F0D219EE}" type="sibTrans" cxnId="{2AD263D2-C104-4D39-AEB3-D81DFF5303A4}">
      <dgm:prSet/>
      <dgm:spPr/>
      <dgm:t>
        <a:bodyPr/>
        <a:lstStyle/>
        <a:p>
          <a:endParaRPr lang="en-IE"/>
        </a:p>
      </dgm:t>
    </dgm:pt>
    <dgm:pt modelId="{7B1542C6-6AB1-445C-9457-12CFFDC9A4AA}">
      <dgm:prSet/>
      <dgm:spPr/>
      <dgm:t>
        <a:bodyPr/>
        <a:lstStyle/>
        <a:p>
          <a:r>
            <a:rPr lang="en-US" dirty="0"/>
            <a:t>Programmed </a:t>
          </a:r>
          <a:endParaRPr lang="en-IE" dirty="0"/>
        </a:p>
      </dgm:t>
    </dgm:pt>
    <dgm:pt modelId="{0A4D854A-CBCC-4A1C-B80C-E111F5AA1C7B}" type="parTrans" cxnId="{A887188D-A0C2-465D-8FFF-E00A5FCA1F24}">
      <dgm:prSet/>
      <dgm:spPr/>
      <dgm:t>
        <a:bodyPr/>
        <a:lstStyle/>
        <a:p>
          <a:endParaRPr lang="en-IE"/>
        </a:p>
      </dgm:t>
    </dgm:pt>
    <dgm:pt modelId="{64A5D5BD-BF42-4B96-A583-1FA7F0F6744D}" type="sibTrans" cxnId="{A887188D-A0C2-465D-8FFF-E00A5FCA1F24}">
      <dgm:prSet/>
      <dgm:spPr/>
      <dgm:t>
        <a:bodyPr/>
        <a:lstStyle/>
        <a:p>
          <a:endParaRPr lang="en-IE"/>
        </a:p>
      </dgm:t>
    </dgm:pt>
    <dgm:pt modelId="{DAE59737-F034-4AB2-9294-6AF280FFC224}">
      <dgm:prSet/>
      <dgm:spPr/>
      <dgm:t>
        <a:bodyPr/>
        <a:lstStyle/>
        <a:p>
          <a:r>
            <a:rPr lang="en-US" dirty="0"/>
            <a:t>Investigated </a:t>
          </a:r>
          <a:endParaRPr lang="en-IE" dirty="0"/>
        </a:p>
      </dgm:t>
    </dgm:pt>
    <dgm:pt modelId="{6696E4F9-121D-48B6-A4F1-884166F49C90}" type="parTrans" cxnId="{20743874-B68B-46DC-899C-CBBC11DAE569}">
      <dgm:prSet/>
      <dgm:spPr/>
      <dgm:t>
        <a:bodyPr/>
        <a:lstStyle/>
        <a:p>
          <a:endParaRPr lang="en-IE"/>
        </a:p>
      </dgm:t>
    </dgm:pt>
    <dgm:pt modelId="{69CA066D-F800-4A7D-AFCB-0FF75D82D000}" type="sibTrans" cxnId="{20743874-B68B-46DC-899C-CBBC11DAE569}">
      <dgm:prSet/>
      <dgm:spPr/>
      <dgm:t>
        <a:bodyPr/>
        <a:lstStyle/>
        <a:p>
          <a:endParaRPr lang="en-IE"/>
        </a:p>
      </dgm:t>
    </dgm:pt>
    <dgm:pt modelId="{4C78CE3D-9866-483E-8F3D-C9BB34BC2D5D}">
      <dgm:prSet/>
      <dgm:spPr/>
      <dgm:t>
        <a:bodyPr/>
        <a:lstStyle/>
        <a:p>
          <a:r>
            <a:rPr lang="en-US" dirty="0"/>
            <a:t>Developed </a:t>
          </a:r>
          <a:endParaRPr lang="en-IE" dirty="0"/>
        </a:p>
      </dgm:t>
    </dgm:pt>
    <dgm:pt modelId="{E44E0A91-9A56-43DC-8450-F5A2BA13EFF4}" type="parTrans" cxnId="{D79582FF-67DA-46F3-8E32-C050E8801B55}">
      <dgm:prSet/>
      <dgm:spPr/>
      <dgm:t>
        <a:bodyPr/>
        <a:lstStyle/>
        <a:p>
          <a:endParaRPr lang="en-IE"/>
        </a:p>
      </dgm:t>
    </dgm:pt>
    <dgm:pt modelId="{08197886-BD1E-479F-99E0-A04081BD2EE5}" type="sibTrans" cxnId="{D79582FF-67DA-46F3-8E32-C050E8801B55}">
      <dgm:prSet/>
      <dgm:spPr/>
      <dgm:t>
        <a:bodyPr/>
        <a:lstStyle/>
        <a:p>
          <a:endParaRPr lang="en-IE"/>
        </a:p>
      </dgm:t>
    </dgm:pt>
    <dgm:pt modelId="{6AF5C0A7-0F3B-43C8-8F30-91B296544220}">
      <dgm:prSet/>
      <dgm:spPr/>
      <dgm:t>
        <a:bodyPr/>
        <a:lstStyle/>
        <a:p>
          <a:r>
            <a:rPr lang="en-US" dirty="0" err="1"/>
            <a:t>Optimised</a:t>
          </a:r>
          <a:r>
            <a:rPr lang="en-US" dirty="0"/>
            <a:t> </a:t>
          </a:r>
          <a:endParaRPr lang="en-IE" dirty="0"/>
        </a:p>
      </dgm:t>
    </dgm:pt>
    <dgm:pt modelId="{69237065-F3CB-464B-815A-B95965B1204E}" type="parTrans" cxnId="{01B0A8BA-B903-4B79-A844-914D483941D8}">
      <dgm:prSet/>
      <dgm:spPr/>
      <dgm:t>
        <a:bodyPr/>
        <a:lstStyle/>
        <a:p>
          <a:endParaRPr lang="en-IE"/>
        </a:p>
      </dgm:t>
    </dgm:pt>
    <dgm:pt modelId="{61CFAF27-56DB-47A9-B4F3-B40EB1C31997}" type="sibTrans" cxnId="{01B0A8BA-B903-4B79-A844-914D483941D8}">
      <dgm:prSet/>
      <dgm:spPr/>
      <dgm:t>
        <a:bodyPr/>
        <a:lstStyle/>
        <a:p>
          <a:endParaRPr lang="en-IE"/>
        </a:p>
      </dgm:t>
    </dgm:pt>
    <dgm:pt modelId="{3EFC45A1-28EF-4805-9C3D-057FED8862E2}">
      <dgm:prSet/>
      <dgm:spPr/>
      <dgm:t>
        <a:bodyPr/>
        <a:lstStyle/>
        <a:p>
          <a:r>
            <a:rPr lang="en-US" dirty="0"/>
            <a:t>Simulated </a:t>
          </a:r>
          <a:endParaRPr lang="en-IE" dirty="0"/>
        </a:p>
      </dgm:t>
    </dgm:pt>
    <dgm:pt modelId="{FAED8011-18AB-467F-9284-1A55F51204D5}" type="parTrans" cxnId="{5A64DB6D-6ADB-43A6-A40F-1BCF3AEE487A}">
      <dgm:prSet/>
      <dgm:spPr/>
      <dgm:t>
        <a:bodyPr/>
        <a:lstStyle/>
        <a:p>
          <a:endParaRPr lang="en-IE"/>
        </a:p>
      </dgm:t>
    </dgm:pt>
    <dgm:pt modelId="{64D5EC3D-F4A9-40B7-8B29-0B15D47C50EC}" type="sibTrans" cxnId="{5A64DB6D-6ADB-43A6-A40F-1BCF3AEE487A}">
      <dgm:prSet/>
      <dgm:spPr/>
      <dgm:t>
        <a:bodyPr/>
        <a:lstStyle/>
        <a:p>
          <a:endParaRPr lang="en-IE"/>
        </a:p>
      </dgm:t>
    </dgm:pt>
    <dgm:pt modelId="{EE7FC023-81DF-4633-A7B2-94A8F55696F3}">
      <dgm:prSet/>
      <dgm:spPr/>
      <dgm:t>
        <a:bodyPr/>
        <a:lstStyle/>
        <a:p>
          <a:r>
            <a:rPr lang="en-US" dirty="0"/>
            <a:t>Modelled </a:t>
          </a:r>
          <a:endParaRPr lang="en-IE" dirty="0"/>
        </a:p>
      </dgm:t>
    </dgm:pt>
    <dgm:pt modelId="{FAF6C06C-218F-40C7-8279-5259C8668B34}" type="parTrans" cxnId="{784703FB-103E-4A38-B9C0-D7AFA023001E}">
      <dgm:prSet/>
      <dgm:spPr/>
      <dgm:t>
        <a:bodyPr/>
        <a:lstStyle/>
        <a:p>
          <a:endParaRPr lang="en-IE"/>
        </a:p>
      </dgm:t>
    </dgm:pt>
    <dgm:pt modelId="{EB7EB232-9096-4658-9CB8-BAB90AF27132}" type="sibTrans" cxnId="{784703FB-103E-4A38-B9C0-D7AFA023001E}">
      <dgm:prSet/>
      <dgm:spPr/>
      <dgm:t>
        <a:bodyPr/>
        <a:lstStyle/>
        <a:p>
          <a:endParaRPr lang="en-IE"/>
        </a:p>
      </dgm:t>
    </dgm:pt>
    <dgm:pt modelId="{93494704-64F1-4A2E-A63D-131DA28D9DE7}">
      <dgm:prSet/>
      <dgm:spPr/>
      <dgm:t>
        <a:bodyPr/>
        <a:lstStyle/>
        <a:p>
          <a:r>
            <a:rPr lang="en-US" dirty="0"/>
            <a:t>Presented </a:t>
          </a:r>
          <a:endParaRPr lang="en-IE" dirty="0"/>
        </a:p>
      </dgm:t>
    </dgm:pt>
    <dgm:pt modelId="{48526D79-DEEB-46EC-BD66-7DBC62BC6F29}" type="parTrans" cxnId="{1DF23513-194E-413F-B060-975760BC6712}">
      <dgm:prSet/>
      <dgm:spPr/>
      <dgm:t>
        <a:bodyPr/>
        <a:lstStyle/>
        <a:p>
          <a:endParaRPr lang="en-IE"/>
        </a:p>
      </dgm:t>
    </dgm:pt>
    <dgm:pt modelId="{76755666-B8A7-4345-8737-4854FF99798C}" type="sibTrans" cxnId="{1DF23513-194E-413F-B060-975760BC6712}">
      <dgm:prSet/>
      <dgm:spPr/>
      <dgm:t>
        <a:bodyPr/>
        <a:lstStyle/>
        <a:p>
          <a:endParaRPr lang="en-IE"/>
        </a:p>
      </dgm:t>
    </dgm:pt>
    <dgm:pt modelId="{93DCB4C7-3790-49FA-935E-3076DCCF4824}">
      <dgm:prSet/>
      <dgm:spPr/>
      <dgm:t>
        <a:bodyPr/>
        <a:lstStyle/>
        <a:p>
          <a:r>
            <a:rPr lang="en-US" dirty="0"/>
            <a:t>Implemented</a:t>
          </a:r>
          <a:endParaRPr lang="en-IE" dirty="0"/>
        </a:p>
      </dgm:t>
    </dgm:pt>
    <dgm:pt modelId="{555B4D27-8C35-4F75-9741-A96C6F87B77D}" type="parTrans" cxnId="{95828007-57F3-4115-868E-360212EB62B8}">
      <dgm:prSet/>
      <dgm:spPr/>
      <dgm:t>
        <a:bodyPr/>
        <a:lstStyle/>
        <a:p>
          <a:endParaRPr lang="en-IE"/>
        </a:p>
      </dgm:t>
    </dgm:pt>
    <dgm:pt modelId="{A28F33E8-9F67-46FE-94F2-2ED14DE1424F}" type="sibTrans" cxnId="{95828007-57F3-4115-868E-360212EB62B8}">
      <dgm:prSet/>
      <dgm:spPr/>
      <dgm:t>
        <a:bodyPr/>
        <a:lstStyle/>
        <a:p>
          <a:endParaRPr lang="en-IE"/>
        </a:p>
      </dgm:t>
    </dgm:pt>
    <dgm:pt modelId="{EFA62891-C11E-41C8-95B2-A6E6C119E7F1}">
      <dgm:prSet/>
      <dgm:spPr/>
      <dgm:t>
        <a:bodyPr/>
        <a:lstStyle/>
        <a:p>
          <a:r>
            <a:rPr lang="en-US" dirty="0"/>
            <a:t>Led</a:t>
          </a:r>
          <a:endParaRPr lang="en-IE" dirty="0"/>
        </a:p>
      </dgm:t>
    </dgm:pt>
    <dgm:pt modelId="{154A9F82-79A8-4C4B-A321-813A0162DF9D}" type="parTrans" cxnId="{530F6B51-5E6D-4813-91E0-B2676891C7E7}">
      <dgm:prSet/>
      <dgm:spPr/>
    </dgm:pt>
    <dgm:pt modelId="{6F282065-B52C-4145-B49D-1DA1A88458E7}" type="sibTrans" cxnId="{530F6B51-5E6D-4813-91E0-B2676891C7E7}">
      <dgm:prSet/>
      <dgm:spPr/>
    </dgm:pt>
    <dgm:pt modelId="{31FA32CC-8534-465D-896B-1DEC08A6AB94}" type="pres">
      <dgm:prSet presAssocID="{5E5345BF-393A-428D-8BF2-FE9F67C03542}" presName="Name0" presStyleCnt="0">
        <dgm:presLayoutVars>
          <dgm:dir/>
          <dgm:animLvl val="lvl"/>
          <dgm:resizeHandles val="exact"/>
        </dgm:presLayoutVars>
      </dgm:prSet>
      <dgm:spPr/>
    </dgm:pt>
    <dgm:pt modelId="{AB9DC093-67E0-4718-BA9C-1B5632E9CB87}" type="pres">
      <dgm:prSet presAssocID="{A2207632-2E5D-4A42-8A4F-81388BE16443}" presName="linNode" presStyleCnt="0"/>
      <dgm:spPr/>
    </dgm:pt>
    <dgm:pt modelId="{92373C27-E345-46DF-B781-BEE99BA0EAFA}" type="pres">
      <dgm:prSet presAssocID="{A2207632-2E5D-4A42-8A4F-81388BE16443}" presName="parTx" presStyleLbl="revTx" presStyleIdx="0" presStyleCnt="1">
        <dgm:presLayoutVars>
          <dgm:chMax val="1"/>
          <dgm:bulletEnabled val="1"/>
        </dgm:presLayoutVars>
      </dgm:prSet>
      <dgm:spPr/>
    </dgm:pt>
    <dgm:pt modelId="{AA4B54AF-A2FD-47B3-8FED-75F546BE551B}" type="pres">
      <dgm:prSet presAssocID="{A2207632-2E5D-4A42-8A4F-81388BE16443}" presName="bracket" presStyleLbl="parChTrans1D1" presStyleIdx="0" presStyleCnt="1"/>
      <dgm:spPr/>
    </dgm:pt>
    <dgm:pt modelId="{06B5A652-988D-4F8F-BB1D-B108ADCA1110}" type="pres">
      <dgm:prSet presAssocID="{A2207632-2E5D-4A42-8A4F-81388BE16443}" presName="spH" presStyleCnt="0"/>
      <dgm:spPr/>
    </dgm:pt>
    <dgm:pt modelId="{1769ACD8-F47B-450C-BDF0-EF1EE0E21273}" type="pres">
      <dgm:prSet presAssocID="{A2207632-2E5D-4A42-8A4F-81388BE16443}" presName="desTx" presStyleLbl="node1" presStyleIdx="0" presStyleCnt="1">
        <dgm:presLayoutVars>
          <dgm:bulletEnabled val="1"/>
        </dgm:presLayoutVars>
      </dgm:prSet>
      <dgm:spPr/>
    </dgm:pt>
  </dgm:ptLst>
  <dgm:cxnLst>
    <dgm:cxn modelId="{9F315301-C32C-4F6A-AC48-FED8F8ED80A2}" type="presOf" srcId="{7B1542C6-6AB1-445C-9457-12CFFDC9A4AA}" destId="{1769ACD8-F47B-450C-BDF0-EF1EE0E21273}" srcOrd="0" destOrd="3" presId="urn:diagrams.loki3.com/BracketList"/>
    <dgm:cxn modelId="{A8369D01-99BE-4D2F-B8DB-5956B9329EF2}" type="presOf" srcId="{93494704-64F1-4A2E-A63D-131DA28D9DE7}" destId="{1769ACD8-F47B-450C-BDF0-EF1EE0E21273}" srcOrd="0" destOrd="9" presId="urn:diagrams.loki3.com/BracketList"/>
    <dgm:cxn modelId="{4624D402-DC9C-4E7F-9E0F-8EE83E99FD69}" type="presOf" srcId="{DAE59737-F034-4AB2-9294-6AF280FFC224}" destId="{1769ACD8-F47B-450C-BDF0-EF1EE0E21273}" srcOrd="0" destOrd="4" presId="urn:diagrams.loki3.com/BracketList"/>
    <dgm:cxn modelId="{467E3403-DF4E-40E9-95D3-0CF32130EE32}" type="presOf" srcId="{EE7FC023-81DF-4633-A7B2-94A8F55696F3}" destId="{1769ACD8-F47B-450C-BDF0-EF1EE0E21273}" srcOrd="0" destOrd="8" presId="urn:diagrams.loki3.com/BracketList"/>
    <dgm:cxn modelId="{95828007-57F3-4115-868E-360212EB62B8}" srcId="{A2207632-2E5D-4A42-8A4F-81388BE16443}" destId="{93DCB4C7-3790-49FA-935E-3076DCCF4824}" srcOrd="10" destOrd="0" parTransId="{555B4D27-8C35-4F75-9741-A96C6F87B77D}" sibTransId="{A28F33E8-9F67-46FE-94F2-2ED14DE1424F}"/>
    <dgm:cxn modelId="{1DF23513-194E-413F-B060-975760BC6712}" srcId="{A2207632-2E5D-4A42-8A4F-81388BE16443}" destId="{93494704-64F1-4A2E-A63D-131DA28D9DE7}" srcOrd="9" destOrd="0" parTransId="{48526D79-DEEB-46EC-BD66-7DBC62BC6F29}" sibTransId="{76755666-B8A7-4345-8737-4854FF99798C}"/>
    <dgm:cxn modelId="{9C94361D-7AB8-45D4-BEE8-B1F9771321DE}" srcId="{A2207632-2E5D-4A42-8A4F-81388BE16443}" destId="{D670C127-8941-4E22-B3DC-0572EEFF566B}" srcOrd="0" destOrd="0" parTransId="{8F7F607C-AB71-47CA-B20D-34F450374EF3}" sibTransId="{97A3EF04-BA1A-42D5-B7F5-4FE621A8D6D7}"/>
    <dgm:cxn modelId="{91F28522-EEA7-486B-8384-2D212B672224}" type="presOf" srcId="{EFA62891-C11E-41C8-95B2-A6E6C119E7F1}" destId="{1769ACD8-F47B-450C-BDF0-EF1EE0E21273}" srcOrd="0" destOrd="1" presId="urn:diagrams.loki3.com/BracketList"/>
    <dgm:cxn modelId="{DA70525E-70ED-49E2-96D4-BFB4708095CE}" type="presOf" srcId="{6AF5C0A7-0F3B-43C8-8F30-91B296544220}" destId="{1769ACD8-F47B-450C-BDF0-EF1EE0E21273}" srcOrd="0" destOrd="6" presId="urn:diagrams.loki3.com/BracketList"/>
    <dgm:cxn modelId="{D492604D-CD52-49D9-876C-0EFC52ED3F76}" type="presOf" srcId="{D670C127-8941-4E22-B3DC-0572EEFF566B}" destId="{1769ACD8-F47B-450C-BDF0-EF1EE0E21273}" srcOrd="0" destOrd="0" presId="urn:diagrams.loki3.com/BracketList"/>
    <dgm:cxn modelId="{5A64DB6D-6ADB-43A6-A40F-1BCF3AEE487A}" srcId="{A2207632-2E5D-4A42-8A4F-81388BE16443}" destId="{3EFC45A1-28EF-4805-9C3D-057FED8862E2}" srcOrd="7" destOrd="0" parTransId="{FAED8011-18AB-467F-9284-1A55F51204D5}" sibTransId="{64D5EC3D-F4A9-40B7-8B29-0B15D47C50EC}"/>
    <dgm:cxn modelId="{530F6B51-5E6D-4813-91E0-B2676891C7E7}" srcId="{A2207632-2E5D-4A42-8A4F-81388BE16443}" destId="{EFA62891-C11E-41C8-95B2-A6E6C119E7F1}" srcOrd="1" destOrd="0" parTransId="{154A9F82-79A8-4C4B-A321-813A0162DF9D}" sibTransId="{6F282065-B52C-4145-B49D-1DA1A88458E7}"/>
    <dgm:cxn modelId="{20743874-B68B-46DC-899C-CBBC11DAE569}" srcId="{A2207632-2E5D-4A42-8A4F-81388BE16443}" destId="{DAE59737-F034-4AB2-9294-6AF280FFC224}" srcOrd="4" destOrd="0" parTransId="{6696E4F9-121D-48B6-A4F1-884166F49C90}" sibTransId="{69CA066D-F800-4A7D-AFCB-0FF75D82D000}"/>
    <dgm:cxn modelId="{91BF6D85-EC8C-422A-884C-35EEA7344988}" srcId="{5E5345BF-393A-428D-8BF2-FE9F67C03542}" destId="{A2207632-2E5D-4A42-8A4F-81388BE16443}" srcOrd="0" destOrd="0" parTransId="{9D889D7C-7BC5-498A-8F81-D3EE2918981C}" sibTransId="{1A36D9F8-CDEC-41DF-A02C-24B7759103E8}"/>
    <dgm:cxn modelId="{1B967E87-DF44-4ABB-86B4-F5ACBADA0D3A}" type="presOf" srcId="{4C78CE3D-9866-483E-8F3D-C9BB34BC2D5D}" destId="{1769ACD8-F47B-450C-BDF0-EF1EE0E21273}" srcOrd="0" destOrd="5" presId="urn:diagrams.loki3.com/BracketList"/>
    <dgm:cxn modelId="{A887188D-A0C2-465D-8FFF-E00A5FCA1F24}" srcId="{A2207632-2E5D-4A42-8A4F-81388BE16443}" destId="{7B1542C6-6AB1-445C-9457-12CFFDC9A4AA}" srcOrd="3" destOrd="0" parTransId="{0A4D854A-CBCC-4A1C-B80C-E111F5AA1C7B}" sibTransId="{64A5D5BD-BF42-4B96-A583-1FA7F0F6744D}"/>
    <dgm:cxn modelId="{35721D99-8713-4313-92EB-B7E8AB266C86}" type="presOf" srcId="{93DCB4C7-3790-49FA-935E-3076DCCF4824}" destId="{1769ACD8-F47B-450C-BDF0-EF1EE0E21273}" srcOrd="0" destOrd="10" presId="urn:diagrams.loki3.com/BracketList"/>
    <dgm:cxn modelId="{4C7ECE9E-7564-4817-A6DA-940B93A8D1AD}" type="presOf" srcId="{5E5345BF-393A-428D-8BF2-FE9F67C03542}" destId="{31FA32CC-8534-465D-896B-1DEC08A6AB94}" srcOrd="0" destOrd="0" presId="urn:diagrams.loki3.com/BracketList"/>
    <dgm:cxn modelId="{01B0A8BA-B903-4B79-A844-914D483941D8}" srcId="{A2207632-2E5D-4A42-8A4F-81388BE16443}" destId="{6AF5C0A7-0F3B-43C8-8F30-91B296544220}" srcOrd="6" destOrd="0" parTransId="{69237065-F3CB-464B-815A-B95965B1204E}" sibTransId="{61CFAF27-56DB-47A9-B4F3-B40EB1C31997}"/>
    <dgm:cxn modelId="{CDF2B0D1-B87F-4A3E-ABB4-CD2DABD0F79D}" type="presOf" srcId="{A2207632-2E5D-4A42-8A4F-81388BE16443}" destId="{92373C27-E345-46DF-B781-BEE99BA0EAFA}" srcOrd="0" destOrd="0" presId="urn:diagrams.loki3.com/BracketList"/>
    <dgm:cxn modelId="{2AD263D2-C104-4D39-AEB3-D81DFF5303A4}" srcId="{A2207632-2E5D-4A42-8A4F-81388BE16443}" destId="{E5B91714-205E-4DFB-9C40-AE4D4946F2EF}" srcOrd="2" destOrd="0" parTransId="{02E7E8FF-B42A-4E8B-8766-B3E0CFFF03E4}" sibTransId="{A32DB9E8-5B2C-4E51-8116-F3B5F0D219EE}"/>
    <dgm:cxn modelId="{2D21F2E6-AC9A-4748-AC2A-EF0E0BE01310}" type="presOf" srcId="{3EFC45A1-28EF-4805-9C3D-057FED8862E2}" destId="{1769ACD8-F47B-450C-BDF0-EF1EE0E21273}" srcOrd="0" destOrd="7" presId="urn:diagrams.loki3.com/BracketList"/>
    <dgm:cxn modelId="{784703FB-103E-4A38-B9C0-D7AFA023001E}" srcId="{A2207632-2E5D-4A42-8A4F-81388BE16443}" destId="{EE7FC023-81DF-4633-A7B2-94A8F55696F3}" srcOrd="8" destOrd="0" parTransId="{FAF6C06C-218F-40C7-8279-5259C8668B34}" sibTransId="{EB7EB232-9096-4658-9CB8-BAB90AF27132}"/>
    <dgm:cxn modelId="{B9F570FB-6564-481D-95FC-23FF3C31EC73}" type="presOf" srcId="{E5B91714-205E-4DFB-9C40-AE4D4946F2EF}" destId="{1769ACD8-F47B-450C-BDF0-EF1EE0E21273}" srcOrd="0" destOrd="2" presId="urn:diagrams.loki3.com/BracketList"/>
    <dgm:cxn modelId="{D79582FF-67DA-46F3-8E32-C050E8801B55}" srcId="{A2207632-2E5D-4A42-8A4F-81388BE16443}" destId="{4C78CE3D-9866-483E-8F3D-C9BB34BC2D5D}" srcOrd="5" destOrd="0" parTransId="{E44E0A91-9A56-43DC-8450-F5A2BA13EFF4}" sibTransId="{08197886-BD1E-479F-99E0-A04081BD2EE5}"/>
    <dgm:cxn modelId="{E07FCCFC-65AE-41C2-9E97-4BC659F2AF27}" type="presParOf" srcId="{31FA32CC-8534-465D-896B-1DEC08A6AB94}" destId="{AB9DC093-67E0-4718-BA9C-1B5632E9CB87}" srcOrd="0" destOrd="0" presId="urn:diagrams.loki3.com/BracketList"/>
    <dgm:cxn modelId="{EB471713-4812-40B1-AA9B-D7A0A6D73482}" type="presParOf" srcId="{AB9DC093-67E0-4718-BA9C-1B5632E9CB87}" destId="{92373C27-E345-46DF-B781-BEE99BA0EAFA}" srcOrd="0" destOrd="0" presId="urn:diagrams.loki3.com/BracketList"/>
    <dgm:cxn modelId="{692E8954-1EFE-4275-B8FE-0330387BA6E8}" type="presParOf" srcId="{AB9DC093-67E0-4718-BA9C-1B5632E9CB87}" destId="{AA4B54AF-A2FD-47B3-8FED-75F546BE551B}" srcOrd="1" destOrd="0" presId="urn:diagrams.loki3.com/BracketList"/>
    <dgm:cxn modelId="{554A7A7E-A4CE-4DB9-A984-A7D1902F41BA}" type="presParOf" srcId="{AB9DC093-67E0-4718-BA9C-1B5632E9CB87}" destId="{06B5A652-988D-4F8F-BB1D-B108ADCA1110}" srcOrd="2" destOrd="0" presId="urn:diagrams.loki3.com/BracketList"/>
    <dgm:cxn modelId="{BDBACD5F-9D9D-41B3-B29E-BC087F55AE1C}" type="presParOf" srcId="{AB9DC093-67E0-4718-BA9C-1B5632E9CB87}" destId="{1769ACD8-F47B-450C-BDF0-EF1EE0E21273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E63085-716E-4B30-B4B3-0E2A9B37348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9F7B3A7D-F4E9-4C11-92A2-C5A60912C2E0}">
      <dgm:prSet/>
      <dgm:spPr/>
      <dgm:t>
        <a:bodyPr/>
        <a:lstStyle/>
        <a:p>
          <a:r>
            <a:rPr lang="en-US" b="1"/>
            <a:t>Situation</a:t>
          </a:r>
          <a:endParaRPr lang="en-IE"/>
        </a:p>
      </dgm:t>
    </dgm:pt>
    <dgm:pt modelId="{A53D2E4F-598A-4683-BABE-2C9CCCEB570F}" type="parTrans" cxnId="{A19A52B8-A87C-4CE0-AD53-309F8935799E}">
      <dgm:prSet/>
      <dgm:spPr/>
      <dgm:t>
        <a:bodyPr/>
        <a:lstStyle/>
        <a:p>
          <a:endParaRPr lang="en-IE"/>
        </a:p>
      </dgm:t>
    </dgm:pt>
    <dgm:pt modelId="{24A17091-1D77-4338-8D45-82AC53E40231}" type="sibTrans" cxnId="{A19A52B8-A87C-4CE0-AD53-309F8935799E}">
      <dgm:prSet/>
      <dgm:spPr/>
      <dgm:t>
        <a:bodyPr/>
        <a:lstStyle/>
        <a:p>
          <a:endParaRPr lang="en-IE"/>
        </a:p>
      </dgm:t>
    </dgm:pt>
    <dgm:pt modelId="{E33A6480-C8A0-4AF6-B9BF-3858223514E5}">
      <dgm:prSet/>
      <dgm:spPr/>
      <dgm:t>
        <a:bodyPr/>
        <a:lstStyle/>
        <a:p>
          <a:r>
            <a:rPr lang="en-US" b="1"/>
            <a:t>Task</a:t>
          </a:r>
          <a:endParaRPr lang="en-IE"/>
        </a:p>
      </dgm:t>
    </dgm:pt>
    <dgm:pt modelId="{464A1B26-C5D8-4D1B-A714-5E16795D0C95}" type="parTrans" cxnId="{8CCBF3F5-0E6D-4BBC-893C-DC2AB2FDD718}">
      <dgm:prSet/>
      <dgm:spPr/>
      <dgm:t>
        <a:bodyPr/>
        <a:lstStyle/>
        <a:p>
          <a:endParaRPr lang="en-IE"/>
        </a:p>
      </dgm:t>
    </dgm:pt>
    <dgm:pt modelId="{AD35392C-69EF-43E8-BF80-C4B3FFED08EB}" type="sibTrans" cxnId="{8CCBF3F5-0E6D-4BBC-893C-DC2AB2FDD718}">
      <dgm:prSet/>
      <dgm:spPr/>
      <dgm:t>
        <a:bodyPr/>
        <a:lstStyle/>
        <a:p>
          <a:endParaRPr lang="en-IE"/>
        </a:p>
      </dgm:t>
    </dgm:pt>
    <dgm:pt modelId="{E1BFDD9C-1136-4E2A-A864-68754CCA5189}">
      <dgm:prSet/>
      <dgm:spPr/>
      <dgm:t>
        <a:bodyPr/>
        <a:lstStyle/>
        <a:p>
          <a:r>
            <a:rPr lang="en-US" b="1"/>
            <a:t>Action</a:t>
          </a:r>
          <a:endParaRPr lang="en-IE"/>
        </a:p>
      </dgm:t>
    </dgm:pt>
    <dgm:pt modelId="{EA000943-5A4F-4D5D-994C-3E0C64CD17C2}" type="parTrans" cxnId="{4AAA4280-306C-438C-A70A-D615EE17A554}">
      <dgm:prSet/>
      <dgm:spPr/>
      <dgm:t>
        <a:bodyPr/>
        <a:lstStyle/>
        <a:p>
          <a:endParaRPr lang="en-IE"/>
        </a:p>
      </dgm:t>
    </dgm:pt>
    <dgm:pt modelId="{0E4380C0-A7B6-4040-9026-1C28B7AFCCEF}" type="sibTrans" cxnId="{4AAA4280-306C-438C-A70A-D615EE17A554}">
      <dgm:prSet/>
      <dgm:spPr/>
      <dgm:t>
        <a:bodyPr/>
        <a:lstStyle/>
        <a:p>
          <a:endParaRPr lang="en-IE"/>
        </a:p>
      </dgm:t>
    </dgm:pt>
    <dgm:pt modelId="{9DE2D151-4C0B-4FBF-93EE-40208FA9154D}">
      <dgm:prSet/>
      <dgm:spPr/>
      <dgm:t>
        <a:bodyPr/>
        <a:lstStyle/>
        <a:p>
          <a:r>
            <a:rPr lang="en-US" b="1"/>
            <a:t>Result</a:t>
          </a:r>
          <a:endParaRPr lang="en-IE"/>
        </a:p>
      </dgm:t>
    </dgm:pt>
    <dgm:pt modelId="{881B546E-281B-4F09-A854-89E3CF2E1CB9}" type="parTrans" cxnId="{552791EC-CC6A-4848-8DBF-F903F025C57B}">
      <dgm:prSet/>
      <dgm:spPr/>
      <dgm:t>
        <a:bodyPr/>
        <a:lstStyle/>
        <a:p>
          <a:endParaRPr lang="en-IE"/>
        </a:p>
      </dgm:t>
    </dgm:pt>
    <dgm:pt modelId="{F08C639C-662F-49BA-9066-2E134EFCF842}" type="sibTrans" cxnId="{552791EC-CC6A-4848-8DBF-F903F025C57B}">
      <dgm:prSet/>
      <dgm:spPr/>
      <dgm:t>
        <a:bodyPr/>
        <a:lstStyle/>
        <a:p>
          <a:endParaRPr lang="en-IE"/>
        </a:p>
      </dgm:t>
    </dgm:pt>
    <dgm:pt modelId="{1C07144E-8AA3-4563-AA82-D67C7BC9C679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Use STAR to:</a:t>
          </a:r>
          <a:endParaRPr lang="en-IE"/>
        </a:p>
      </dgm:t>
    </dgm:pt>
    <dgm:pt modelId="{882A004F-EAD6-401B-8E8D-0409072ECE95}" type="parTrans" cxnId="{D6ABB521-AF8F-40EE-9FE6-7AC1754EEC8E}">
      <dgm:prSet/>
      <dgm:spPr/>
      <dgm:t>
        <a:bodyPr/>
        <a:lstStyle/>
        <a:p>
          <a:endParaRPr lang="en-IE"/>
        </a:p>
      </dgm:t>
    </dgm:pt>
    <dgm:pt modelId="{EE789445-DB77-4F0C-A592-6F36D2A99449}" type="sibTrans" cxnId="{D6ABB521-AF8F-40EE-9FE6-7AC1754EEC8E}">
      <dgm:prSet/>
      <dgm:spPr/>
      <dgm:t>
        <a:bodyPr/>
        <a:lstStyle/>
        <a:p>
          <a:endParaRPr lang="en-IE"/>
        </a:p>
      </dgm:t>
    </dgm:pt>
    <dgm:pt modelId="{322120C4-6868-4E29-898F-B68554EC9B2F}">
      <dgm:prSet/>
      <dgm:spPr/>
      <dgm:t>
        <a:bodyPr/>
        <a:lstStyle/>
        <a:p>
          <a:pPr algn="l"/>
          <a:r>
            <a:rPr lang="en-US" dirty="0"/>
            <a:t>Build bullet points </a:t>
          </a:r>
          <a:endParaRPr lang="en-IE" dirty="0"/>
        </a:p>
      </dgm:t>
    </dgm:pt>
    <dgm:pt modelId="{B64666A2-6D05-4F96-96D7-6E3D35DDBDBD}" type="parTrans" cxnId="{052746B4-8BD3-40A6-AE6F-FA7A4CB4B9D0}">
      <dgm:prSet/>
      <dgm:spPr/>
      <dgm:t>
        <a:bodyPr/>
        <a:lstStyle/>
        <a:p>
          <a:endParaRPr lang="en-IE"/>
        </a:p>
      </dgm:t>
    </dgm:pt>
    <dgm:pt modelId="{CE0B2A56-807B-4B2C-9D7D-872A1FB818C7}" type="sibTrans" cxnId="{052746B4-8BD3-40A6-AE6F-FA7A4CB4B9D0}">
      <dgm:prSet/>
      <dgm:spPr/>
      <dgm:t>
        <a:bodyPr/>
        <a:lstStyle/>
        <a:p>
          <a:endParaRPr lang="en-IE"/>
        </a:p>
      </dgm:t>
    </dgm:pt>
    <dgm:pt modelId="{E6D40F09-BF10-4775-806D-FB0AEADDE572}">
      <dgm:prSet/>
      <dgm:spPr/>
      <dgm:t>
        <a:bodyPr/>
        <a:lstStyle/>
        <a:p>
          <a:pPr algn="l"/>
          <a:r>
            <a:rPr lang="en-US" dirty="0"/>
            <a:t>Explain projects </a:t>
          </a:r>
          <a:endParaRPr lang="en-IE" dirty="0"/>
        </a:p>
      </dgm:t>
    </dgm:pt>
    <dgm:pt modelId="{C624409C-967B-4DAF-B098-8464CD3A47B2}" type="parTrans" cxnId="{73DA8F17-38A7-4DF1-AA60-60ED9B50F8A2}">
      <dgm:prSet/>
      <dgm:spPr/>
      <dgm:t>
        <a:bodyPr/>
        <a:lstStyle/>
        <a:p>
          <a:endParaRPr lang="en-IE"/>
        </a:p>
      </dgm:t>
    </dgm:pt>
    <dgm:pt modelId="{4DD82B6E-325E-4187-9231-8D6157961331}" type="sibTrans" cxnId="{73DA8F17-38A7-4DF1-AA60-60ED9B50F8A2}">
      <dgm:prSet/>
      <dgm:spPr/>
      <dgm:t>
        <a:bodyPr/>
        <a:lstStyle/>
        <a:p>
          <a:endParaRPr lang="en-IE"/>
        </a:p>
      </dgm:t>
    </dgm:pt>
    <dgm:pt modelId="{E2B9CBAE-3F8A-4070-9E4C-9964DE32A60A}">
      <dgm:prSet/>
      <dgm:spPr/>
      <dgm:t>
        <a:bodyPr/>
        <a:lstStyle/>
        <a:p>
          <a:pPr algn="l"/>
          <a:r>
            <a:rPr lang="en-US" dirty="0"/>
            <a:t>Prepare for interviews</a:t>
          </a:r>
          <a:endParaRPr lang="en-IE" dirty="0"/>
        </a:p>
      </dgm:t>
    </dgm:pt>
    <dgm:pt modelId="{42D618E3-5DF6-4118-94AB-3762B93AEE64}" type="parTrans" cxnId="{9CB53576-B564-4DF1-A195-E342CBFB006D}">
      <dgm:prSet/>
      <dgm:spPr/>
      <dgm:t>
        <a:bodyPr/>
        <a:lstStyle/>
        <a:p>
          <a:endParaRPr lang="en-IE"/>
        </a:p>
      </dgm:t>
    </dgm:pt>
    <dgm:pt modelId="{D81237C0-B89C-4912-8513-1F9752AE6E10}" type="sibTrans" cxnId="{9CB53576-B564-4DF1-A195-E342CBFB006D}">
      <dgm:prSet/>
      <dgm:spPr/>
      <dgm:t>
        <a:bodyPr/>
        <a:lstStyle/>
        <a:p>
          <a:endParaRPr lang="en-IE"/>
        </a:p>
      </dgm:t>
    </dgm:pt>
    <dgm:pt modelId="{5821FD01-B755-4A8A-B86B-FB3B82DAD7AE}" type="pres">
      <dgm:prSet presAssocID="{22E63085-716E-4B30-B4B3-0E2A9B373483}" presName="linear" presStyleCnt="0">
        <dgm:presLayoutVars>
          <dgm:animLvl val="lvl"/>
          <dgm:resizeHandles val="exact"/>
        </dgm:presLayoutVars>
      </dgm:prSet>
      <dgm:spPr/>
    </dgm:pt>
    <dgm:pt modelId="{8B0EF39F-DBCC-4B5F-B448-03C9EC6C572A}" type="pres">
      <dgm:prSet presAssocID="{9F7B3A7D-F4E9-4C11-92A2-C5A60912C2E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6AB25D3-22F9-49C0-87E9-3F052214FACF}" type="pres">
      <dgm:prSet presAssocID="{24A17091-1D77-4338-8D45-82AC53E40231}" presName="spacer" presStyleCnt="0"/>
      <dgm:spPr/>
    </dgm:pt>
    <dgm:pt modelId="{6749A903-9596-4E13-917B-7927E0D23489}" type="pres">
      <dgm:prSet presAssocID="{E33A6480-C8A0-4AF6-B9BF-3858223514E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6DD9841-38DA-4589-A604-EE930A426973}" type="pres">
      <dgm:prSet presAssocID="{AD35392C-69EF-43E8-BF80-C4B3FFED08EB}" presName="spacer" presStyleCnt="0"/>
      <dgm:spPr/>
    </dgm:pt>
    <dgm:pt modelId="{1CCF8867-615F-4CD8-A9A8-0FEC3CCD8769}" type="pres">
      <dgm:prSet presAssocID="{E1BFDD9C-1136-4E2A-A864-68754CCA518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9EE64E5-19AA-4E9E-A26B-5FBFB7133918}" type="pres">
      <dgm:prSet presAssocID="{0E4380C0-A7B6-4040-9026-1C28B7AFCCEF}" presName="spacer" presStyleCnt="0"/>
      <dgm:spPr/>
    </dgm:pt>
    <dgm:pt modelId="{6D4B9D96-E318-4E1F-9D38-B5B14BB86782}" type="pres">
      <dgm:prSet presAssocID="{9DE2D151-4C0B-4FBF-93EE-40208FA9154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9D10425-A970-4C23-9936-C1E9034D04DB}" type="pres">
      <dgm:prSet presAssocID="{F08C639C-662F-49BA-9066-2E134EFCF842}" presName="spacer" presStyleCnt="0"/>
      <dgm:spPr/>
    </dgm:pt>
    <dgm:pt modelId="{D0D2BE48-B496-49C3-9ACA-478BC5984113}" type="pres">
      <dgm:prSet presAssocID="{1C07144E-8AA3-4563-AA82-D67C7BC9C67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8E9BC405-24B4-48C9-88BD-3D2BAEC5AE0C}" type="pres">
      <dgm:prSet presAssocID="{1C07144E-8AA3-4563-AA82-D67C7BC9C67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3DA8F17-38A7-4DF1-AA60-60ED9B50F8A2}" srcId="{1C07144E-8AA3-4563-AA82-D67C7BC9C679}" destId="{E6D40F09-BF10-4775-806D-FB0AEADDE572}" srcOrd="1" destOrd="0" parTransId="{C624409C-967B-4DAF-B098-8464CD3A47B2}" sibTransId="{4DD82B6E-325E-4187-9231-8D6157961331}"/>
    <dgm:cxn modelId="{4A81851D-89FF-4D9C-80A0-C59FFD98062D}" type="presOf" srcId="{E33A6480-C8A0-4AF6-B9BF-3858223514E5}" destId="{6749A903-9596-4E13-917B-7927E0D23489}" srcOrd="0" destOrd="0" presId="urn:microsoft.com/office/officeart/2005/8/layout/vList2"/>
    <dgm:cxn modelId="{D6ABB521-AF8F-40EE-9FE6-7AC1754EEC8E}" srcId="{22E63085-716E-4B30-B4B3-0E2A9B373483}" destId="{1C07144E-8AA3-4563-AA82-D67C7BC9C679}" srcOrd="4" destOrd="0" parTransId="{882A004F-EAD6-401B-8E8D-0409072ECE95}" sibTransId="{EE789445-DB77-4F0C-A592-6F36D2A99449}"/>
    <dgm:cxn modelId="{B8092A34-F28A-4C02-B7EB-F5D1081BD4B5}" type="presOf" srcId="{E1BFDD9C-1136-4E2A-A864-68754CCA5189}" destId="{1CCF8867-615F-4CD8-A9A8-0FEC3CCD8769}" srcOrd="0" destOrd="0" presId="urn:microsoft.com/office/officeart/2005/8/layout/vList2"/>
    <dgm:cxn modelId="{9CB53576-B564-4DF1-A195-E342CBFB006D}" srcId="{1C07144E-8AA3-4563-AA82-D67C7BC9C679}" destId="{E2B9CBAE-3F8A-4070-9E4C-9964DE32A60A}" srcOrd="2" destOrd="0" parTransId="{42D618E3-5DF6-4118-94AB-3762B93AEE64}" sibTransId="{D81237C0-B89C-4912-8513-1F9752AE6E10}"/>
    <dgm:cxn modelId="{934E4857-2DD9-4018-AA31-C3C16D6ACE04}" type="presOf" srcId="{1C07144E-8AA3-4563-AA82-D67C7BC9C679}" destId="{D0D2BE48-B496-49C3-9ACA-478BC5984113}" srcOrd="0" destOrd="0" presId="urn:microsoft.com/office/officeart/2005/8/layout/vList2"/>
    <dgm:cxn modelId="{F90CE97C-F6C7-49C6-B0F0-0131B70DF395}" type="presOf" srcId="{E6D40F09-BF10-4775-806D-FB0AEADDE572}" destId="{8E9BC405-24B4-48C9-88BD-3D2BAEC5AE0C}" srcOrd="0" destOrd="1" presId="urn:microsoft.com/office/officeart/2005/8/layout/vList2"/>
    <dgm:cxn modelId="{4AAA4280-306C-438C-A70A-D615EE17A554}" srcId="{22E63085-716E-4B30-B4B3-0E2A9B373483}" destId="{E1BFDD9C-1136-4E2A-A864-68754CCA5189}" srcOrd="2" destOrd="0" parTransId="{EA000943-5A4F-4D5D-994C-3E0C64CD17C2}" sibTransId="{0E4380C0-A7B6-4040-9026-1C28B7AFCCEF}"/>
    <dgm:cxn modelId="{052746B4-8BD3-40A6-AE6F-FA7A4CB4B9D0}" srcId="{1C07144E-8AA3-4563-AA82-D67C7BC9C679}" destId="{322120C4-6868-4E29-898F-B68554EC9B2F}" srcOrd="0" destOrd="0" parTransId="{B64666A2-6D05-4F96-96D7-6E3D35DDBDBD}" sibTransId="{CE0B2A56-807B-4B2C-9D7D-872A1FB818C7}"/>
    <dgm:cxn modelId="{A19A52B8-A87C-4CE0-AD53-309F8935799E}" srcId="{22E63085-716E-4B30-B4B3-0E2A9B373483}" destId="{9F7B3A7D-F4E9-4C11-92A2-C5A60912C2E0}" srcOrd="0" destOrd="0" parTransId="{A53D2E4F-598A-4683-BABE-2C9CCCEB570F}" sibTransId="{24A17091-1D77-4338-8D45-82AC53E40231}"/>
    <dgm:cxn modelId="{71539EBB-3F18-405E-A60F-CCEB8790C207}" type="presOf" srcId="{9F7B3A7D-F4E9-4C11-92A2-C5A60912C2E0}" destId="{8B0EF39F-DBCC-4B5F-B448-03C9EC6C572A}" srcOrd="0" destOrd="0" presId="urn:microsoft.com/office/officeart/2005/8/layout/vList2"/>
    <dgm:cxn modelId="{168E0DCE-96A0-4BE9-836E-EE434771C7D4}" type="presOf" srcId="{9DE2D151-4C0B-4FBF-93EE-40208FA9154D}" destId="{6D4B9D96-E318-4E1F-9D38-B5B14BB86782}" srcOrd="0" destOrd="0" presId="urn:microsoft.com/office/officeart/2005/8/layout/vList2"/>
    <dgm:cxn modelId="{7B2676DE-41F3-427D-8C9B-CD04727AF5E8}" type="presOf" srcId="{322120C4-6868-4E29-898F-B68554EC9B2F}" destId="{8E9BC405-24B4-48C9-88BD-3D2BAEC5AE0C}" srcOrd="0" destOrd="0" presId="urn:microsoft.com/office/officeart/2005/8/layout/vList2"/>
    <dgm:cxn modelId="{DD91C9E2-C682-42B4-84A1-A1EEC58D759B}" type="presOf" srcId="{22E63085-716E-4B30-B4B3-0E2A9B373483}" destId="{5821FD01-B755-4A8A-B86B-FB3B82DAD7AE}" srcOrd="0" destOrd="0" presId="urn:microsoft.com/office/officeart/2005/8/layout/vList2"/>
    <dgm:cxn modelId="{552791EC-CC6A-4848-8DBF-F903F025C57B}" srcId="{22E63085-716E-4B30-B4B3-0E2A9B373483}" destId="{9DE2D151-4C0B-4FBF-93EE-40208FA9154D}" srcOrd="3" destOrd="0" parTransId="{881B546E-281B-4F09-A854-89E3CF2E1CB9}" sibTransId="{F08C639C-662F-49BA-9066-2E134EFCF842}"/>
    <dgm:cxn modelId="{8CCBF3F5-0E6D-4BBC-893C-DC2AB2FDD718}" srcId="{22E63085-716E-4B30-B4B3-0E2A9B373483}" destId="{E33A6480-C8A0-4AF6-B9BF-3858223514E5}" srcOrd="1" destOrd="0" parTransId="{464A1B26-C5D8-4D1B-A714-5E16795D0C95}" sibTransId="{AD35392C-69EF-43E8-BF80-C4B3FFED08EB}"/>
    <dgm:cxn modelId="{49952CFB-7C7E-4256-9F45-ADF518D58AAE}" type="presOf" srcId="{E2B9CBAE-3F8A-4070-9E4C-9964DE32A60A}" destId="{8E9BC405-24B4-48C9-88BD-3D2BAEC5AE0C}" srcOrd="0" destOrd="2" presId="urn:microsoft.com/office/officeart/2005/8/layout/vList2"/>
    <dgm:cxn modelId="{A8A9803A-FD40-4D0F-859A-7FF0825C7269}" type="presParOf" srcId="{5821FD01-B755-4A8A-B86B-FB3B82DAD7AE}" destId="{8B0EF39F-DBCC-4B5F-B448-03C9EC6C572A}" srcOrd="0" destOrd="0" presId="urn:microsoft.com/office/officeart/2005/8/layout/vList2"/>
    <dgm:cxn modelId="{FC67DD5C-52FF-4264-B412-3579E6E807B6}" type="presParOf" srcId="{5821FD01-B755-4A8A-B86B-FB3B82DAD7AE}" destId="{36AB25D3-22F9-49C0-87E9-3F052214FACF}" srcOrd="1" destOrd="0" presId="urn:microsoft.com/office/officeart/2005/8/layout/vList2"/>
    <dgm:cxn modelId="{0FE351B0-98EB-4B60-8288-1662A4A596C0}" type="presParOf" srcId="{5821FD01-B755-4A8A-B86B-FB3B82DAD7AE}" destId="{6749A903-9596-4E13-917B-7927E0D23489}" srcOrd="2" destOrd="0" presId="urn:microsoft.com/office/officeart/2005/8/layout/vList2"/>
    <dgm:cxn modelId="{DDC277E2-3CF1-4AB9-B160-FE25C6C4875B}" type="presParOf" srcId="{5821FD01-B755-4A8A-B86B-FB3B82DAD7AE}" destId="{06DD9841-38DA-4589-A604-EE930A426973}" srcOrd="3" destOrd="0" presId="urn:microsoft.com/office/officeart/2005/8/layout/vList2"/>
    <dgm:cxn modelId="{3EF7AC91-117A-4AD4-AFC1-BD2E8D2F2D95}" type="presParOf" srcId="{5821FD01-B755-4A8A-B86B-FB3B82DAD7AE}" destId="{1CCF8867-615F-4CD8-A9A8-0FEC3CCD8769}" srcOrd="4" destOrd="0" presId="urn:microsoft.com/office/officeart/2005/8/layout/vList2"/>
    <dgm:cxn modelId="{DF09400F-3D7C-4275-908D-8859315965F7}" type="presParOf" srcId="{5821FD01-B755-4A8A-B86B-FB3B82DAD7AE}" destId="{B9EE64E5-19AA-4E9E-A26B-5FBFB7133918}" srcOrd="5" destOrd="0" presId="urn:microsoft.com/office/officeart/2005/8/layout/vList2"/>
    <dgm:cxn modelId="{2AE5A622-76F1-46E8-80E7-9FC82D98986F}" type="presParOf" srcId="{5821FD01-B755-4A8A-B86B-FB3B82DAD7AE}" destId="{6D4B9D96-E318-4E1F-9D38-B5B14BB86782}" srcOrd="6" destOrd="0" presId="urn:microsoft.com/office/officeart/2005/8/layout/vList2"/>
    <dgm:cxn modelId="{0D3F2F7B-A0F1-4477-8620-97CB2B7EDDA2}" type="presParOf" srcId="{5821FD01-B755-4A8A-B86B-FB3B82DAD7AE}" destId="{99D10425-A970-4C23-9936-C1E9034D04DB}" srcOrd="7" destOrd="0" presId="urn:microsoft.com/office/officeart/2005/8/layout/vList2"/>
    <dgm:cxn modelId="{3BDF793E-1481-463C-8D3B-01939701FF11}" type="presParOf" srcId="{5821FD01-B755-4A8A-B86B-FB3B82DAD7AE}" destId="{D0D2BE48-B496-49C3-9ACA-478BC5984113}" srcOrd="8" destOrd="0" presId="urn:microsoft.com/office/officeart/2005/8/layout/vList2"/>
    <dgm:cxn modelId="{DCCA7026-E891-4A15-BB88-C39EBA5024E4}" type="presParOf" srcId="{5821FD01-B755-4A8A-B86B-FB3B82DAD7AE}" destId="{8E9BC405-24B4-48C9-88BD-3D2BAEC5AE0C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B3E57E-EB0E-4D50-AFFC-2F09E656AAD3}" type="doc">
      <dgm:prSet loTypeId="urn:microsoft.com/office/officeart/2005/8/layout/vList5" loCatId="list" qsTypeId="urn:microsoft.com/office/officeart/2005/8/quickstyle/simple1#27" qsCatId="simple" csTypeId="urn:microsoft.com/office/officeart/2005/8/colors/accent1_2#21" csCatId="accent1" phldr="1"/>
      <dgm:spPr/>
      <dgm:t>
        <a:bodyPr/>
        <a:lstStyle/>
        <a:p>
          <a:endParaRPr lang="en-IE"/>
        </a:p>
      </dgm:t>
    </dgm:pt>
    <dgm:pt modelId="{AF4582B1-7CC0-47D5-B83C-FCA8B3734903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S — Situation</a:t>
          </a:r>
          <a:endParaRPr lang="en-IE" dirty="0"/>
        </a:p>
      </dgm:t>
    </dgm:pt>
    <dgm:pt modelId="{9DBE395A-95BD-4032-B798-FC49BC62D309}" type="parTrans" cxnId="{DB9D205E-4816-4620-A8CC-C1FF1B1A3BDA}">
      <dgm:prSet/>
      <dgm:spPr/>
      <dgm:t>
        <a:bodyPr/>
        <a:lstStyle/>
        <a:p>
          <a:endParaRPr lang="en-IE"/>
        </a:p>
      </dgm:t>
    </dgm:pt>
    <dgm:pt modelId="{CEF79172-A0B3-428B-9C6C-07FA88898047}" type="sibTrans" cxnId="{DB9D205E-4816-4620-A8CC-C1FF1B1A3BDA}">
      <dgm:prSet/>
      <dgm:spPr/>
      <dgm:t>
        <a:bodyPr/>
        <a:lstStyle/>
        <a:p>
          <a:endParaRPr lang="en-IE"/>
        </a:p>
      </dgm:t>
    </dgm:pt>
    <dgm:pt modelId="{99D4B1DC-9D68-4F96-819A-57AA852FFCD8}">
      <dgm:prSet phldrT="[Text]" custT="1"/>
      <dgm:spPr/>
      <dgm:t>
        <a:bodyPr/>
        <a:lstStyle/>
        <a:p>
          <a:r>
            <a:rPr lang="en-US" sz="1600" dirty="0"/>
            <a:t>What was the context or challenge?</a:t>
          </a:r>
          <a:endParaRPr lang="en-IE" sz="1600" dirty="0"/>
        </a:p>
      </dgm:t>
    </dgm:pt>
    <dgm:pt modelId="{752DF0A2-10F4-40AA-A0F0-831189AC9EA7}" type="parTrans" cxnId="{10F228E2-3A15-485C-926C-9867309449F6}">
      <dgm:prSet/>
      <dgm:spPr/>
      <dgm:t>
        <a:bodyPr/>
        <a:lstStyle/>
        <a:p>
          <a:endParaRPr lang="en-IE"/>
        </a:p>
      </dgm:t>
    </dgm:pt>
    <dgm:pt modelId="{DC6C7FEB-5989-4DA5-91D2-34EE12219CC2}" type="sibTrans" cxnId="{10F228E2-3A15-485C-926C-9867309449F6}">
      <dgm:prSet/>
      <dgm:spPr/>
      <dgm:t>
        <a:bodyPr/>
        <a:lstStyle/>
        <a:p>
          <a:endParaRPr lang="en-IE"/>
        </a:p>
      </dgm:t>
    </dgm:pt>
    <dgm:pt modelId="{B7FE4F64-29BA-442E-A748-17A4C6C0FEA7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T — Task</a:t>
          </a:r>
          <a:endParaRPr lang="en-IE" dirty="0"/>
        </a:p>
      </dgm:t>
    </dgm:pt>
    <dgm:pt modelId="{C5B74384-42A7-4D73-B184-7FE34953239E}" type="parTrans" cxnId="{08449591-FEDD-4A8C-A574-5F2F45304811}">
      <dgm:prSet/>
      <dgm:spPr/>
      <dgm:t>
        <a:bodyPr/>
        <a:lstStyle/>
        <a:p>
          <a:endParaRPr lang="en-IE"/>
        </a:p>
      </dgm:t>
    </dgm:pt>
    <dgm:pt modelId="{22021D8B-6D26-4B56-9A9D-2D9ADB6BAC39}" type="sibTrans" cxnId="{08449591-FEDD-4A8C-A574-5F2F45304811}">
      <dgm:prSet/>
      <dgm:spPr/>
      <dgm:t>
        <a:bodyPr/>
        <a:lstStyle/>
        <a:p>
          <a:endParaRPr lang="en-IE"/>
        </a:p>
      </dgm:t>
    </dgm:pt>
    <dgm:pt modelId="{3847C726-EA3F-4D49-B237-385403D3D0C3}">
      <dgm:prSet phldrT="[Text]" custT="1"/>
      <dgm:spPr/>
      <dgm:t>
        <a:bodyPr/>
        <a:lstStyle/>
        <a:p>
          <a:r>
            <a:rPr lang="en-US" sz="1600" dirty="0"/>
            <a:t>What were you responsible for?</a:t>
          </a:r>
          <a:endParaRPr lang="en-IE" sz="1600" dirty="0"/>
        </a:p>
      </dgm:t>
    </dgm:pt>
    <dgm:pt modelId="{3F192E42-944C-409E-8B31-3477C5819DE0}" type="parTrans" cxnId="{431CAECF-116D-4ABB-8FE0-46CBE590A232}">
      <dgm:prSet/>
      <dgm:spPr/>
      <dgm:t>
        <a:bodyPr/>
        <a:lstStyle/>
        <a:p>
          <a:endParaRPr lang="en-IE"/>
        </a:p>
      </dgm:t>
    </dgm:pt>
    <dgm:pt modelId="{B90C2A22-DEE8-418B-B991-B0A78F441B4B}" type="sibTrans" cxnId="{431CAECF-116D-4ABB-8FE0-46CBE590A232}">
      <dgm:prSet/>
      <dgm:spPr/>
      <dgm:t>
        <a:bodyPr/>
        <a:lstStyle/>
        <a:p>
          <a:endParaRPr lang="en-IE"/>
        </a:p>
      </dgm:t>
    </dgm:pt>
    <dgm:pt modelId="{872B672F-9B02-449A-B0E8-C063790CFD1F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A — Action</a:t>
          </a:r>
          <a:endParaRPr lang="en-IE" dirty="0"/>
        </a:p>
      </dgm:t>
    </dgm:pt>
    <dgm:pt modelId="{88849736-DC66-494D-BD99-706460FA12F8}" type="parTrans" cxnId="{3004FABE-CFE1-41E7-8542-D8B75D2D0766}">
      <dgm:prSet/>
      <dgm:spPr/>
      <dgm:t>
        <a:bodyPr/>
        <a:lstStyle/>
        <a:p>
          <a:endParaRPr lang="en-IE"/>
        </a:p>
      </dgm:t>
    </dgm:pt>
    <dgm:pt modelId="{2FF042EC-7A4C-48EC-A6F7-C3E1DCE97F45}" type="sibTrans" cxnId="{3004FABE-CFE1-41E7-8542-D8B75D2D0766}">
      <dgm:prSet/>
      <dgm:spPr/>
      <dgm:t>
        <a:bodyPr/>
        <a:lstStyle/>
        <a:p>
          <a:endParaRPr lang="en-IE"/>
        </a:p>
      </dgm:t>
    </dgm:pt>
    <dgm:pt modelId="{CE5ED0F2-7736-48E9-9E2B-8918AD9CB6BE}">
      <dgm:prSet phldrT="[Text]" custT="1"/>
      <dgm:spPr/>
      <dgm:t>
        <a:bodyPr/>
        <a:lstStyle/>
        <a:p>
          <a:r>
            <a:rPr lang="en-US" sz="1600" dirty="0"/>
            <a:t>What did you do?</a:t>
          </a:r>
          <a:endParaRPr lang="en-IE" sz="1600" dirty="0"/>
        </a:p>
      </dgm:t>
    </dgm:pt>
    <dgm:pt modelId="{9AB7C067-01ED-4883-8565-E60C1FBAAFC6}" type="parTrans" cxnId="{44A9F565-5348-4CF9-B455-17C382D5194F}">
      <dgm:prSet/>
      <dgm:spPr/>
      <dgm:t>
        <a:bodyPr/>
        <a:lstStyle/>
        <a:p>
          <a:endParaRPr lang="en-IE"/>
        </a:p>
      </dgm:t>
    </dgm:pt>
    <dgm:pt modelId="{C081FACC-2A5C-4E73-A2BB-2EEE57B31941}" type="sibTrans" cxnId="{44A9F565-5348-4CF9-B455-17C382D5194F}">
      <dgm:prSet/>
      <dgm:spPr/>
      <dgm:t>
        <a:bodyPr/>
        <a:lstStyle/>
        <a:p>
          <a:endParaRPr lang="en-IE"/>
        </a:p>
      </dgm:t>
    </dgm:pt>
    <dgm:pt modelId="{A54B1B7D-3F7F-4264-AE56-10D9597D946E}">
      <dgm:prSet custT="1"/>
      <dgm:spPr/>
      <dgm:t>
        <a:bodyPr/>
        <a:lstStyle/>
        <a:p>
          <a:r>
            <a:rPr lang="en-US" sz="1600" dirty="0"/>
            <a:t>Example:</a:t>
          </a:r>
        </a:p>
      </dgm:t>
    </dgm:pt>
    <dgm:pt modelId="{9E7F430C-BCA2-46D6-B29D-5929E6C5D22C}" type="parTrans" cxnId="{D87026EC-FC5F-4D81-92BD-A0F290134F25}">
      <dgm:prSet/>
      <dgm:spPr/>
      <dgm:t>
        <a:bodyPr/>
        <a:lstStyle/>
        <a:p>
          <a:endParaRPr lang="en-IE"/>
        </a:p>
      </dgm:t>
    </dgm:pt>
    <dgm:pt modelId="{F30639F3-ED87-4BDD-BE19-52810D4B7052}" type="sibTrans" cxnId="{D87026EC-FC5F-4D81-92BD-A0F290134F25}">
      <dgm:prSet/>
      <dgm:spPr/>
      <dgm:t>
        <a:bodyPr/>
        <a:lstStyle/>
        <a:p>
          <a:endParaRPr lang="en-IE"/>
        </a:p>
      </dgm:t>
    </dgm:pt>
    <dgm:pt modelId="{6850388F-9F54-4FFD-B834-0861F7DFEBE0}">
      <dgm:prSet custT="1"/>
      <dgm:spPr/>
      <dgm:t>
        <a:bodyPr/>
        <a:lstStyle/>
        <a:p>
          <a:r>
            <a:rPr lang="en-US" sz="1600" dirty="0"/>
            <a:t>Our engineering team needed to reduce production waste during a design project</a:t>
          </a:r>
          <a:r>
            <a:rPr lang="en-US" sz="1200" dirty="0"/>
            <a:t>.</a:t>
          </a:r>
        </a:p>
      </dgm:t>
    </dgm:pt>
    <dgm:pt modelId="{33B2B0C9-2A6C-4D23-BD4D-585C8072B494}" type="parTrans" cxnId="{B0FD38FC-D973-4656-B6EB-F6166FFF3F24}">
      <dgm:prSet/>
      <dgm:spPr/>
      <dgm:t>
        <a:bodyPr/>
        <a:lstStyle/>
        <a:p>
          <a:endParaRPr lang="en-IE"/>
        </a:p>
      </dgm:t>
    </dgm:pt>
    <dgm:pt modelId="{9022382D-D2DF-46CE-B720-C043B580EBE2}" type="sibTrans" cxnId="{B0FD38FC-D973-4656-B6EB-F6166FFF3F24}">
      <dgm:prSet/>
      <dgm:spPr/>
      <dgm:t>
        <a:bodyPr/>
        <a:lstStyle/>
        <a:p>
          <a:endParaRPr lang="en-IE"/>
        </a:p>
      </dgm:t>
    </dgm:pt>
    <dgm:pt modelId="{E069DEB5-D02D-41C4-B824-E3B49BA0DAC9}">
      <dgm:prSet custT="1"/>
      <dgm:spPr/>
      <dgm:t>
        <a:bodyPr/>
        <a:lstStyle/>
        <a:p>
          <a:r>
            <a:rPr lang="en-US" sz="1600" dirty="0"/>
            <a:t>Example:</a:t>
          </a:r>
        </a:p>
      </dgm:t>
    </dgm:pt>
    <dgm:pt modelId="{90104022-BA9C-45D9-A9D3-F41CBEB8BC2D}" type="parTrans" cxnId="{089E4DF9-C876-40CC-B640-2D959B13864F}">
      <dgm:prSet/>
      <dgm:spPr/>
      <dgm:t>
        <a:bodyPr/>
        <a:lstStyle/>
        <a:p>
          <a:endParaRPr lang="en-IE"/>
        </a:p>
      </dgm:t>
    </dgm:pt>
    <dgm:pt modelId="{112B424C-FCA3-4214-BCE7-B63935917178}" type="sibTrans" cxnId="{089E4DF9-C876-40CC-B640-2D959B13864F}">
      <dgm:prSet/>
      <dgm:spPr/>
      <dgm:t>
        <a:bodyPr/>
        <a:lstStyle/>
        <a:p>
          <a:endParaRPr lang="en-IE"/>
        </a:p>
      </dgm:t>
    </dgm:pt>
    <dgm:pt modelId="{A62C1942-90DB-411F-9764-887B8DEB6747}">
      <dgm:prSet custT="1"/>
      <dgm:spPr/>
      <dgm:t>
        <a:bodyPr/>
        <a:lstStyle/>
        <a:p>
          <a:r>
            <a:rPr lang="en-US" sz="1600" dirty="0"/>
            <a:t>I was responsible for </a:t>
          </a:r>
          <a:r>
            <a:rPr lang="en-US" sz="1600" dirty="0" err="1"/>
            <a:t>analysing</a:t>
          </a:r>
          <a:r>
            <a:rPr lang="en-US" sz="1600" dirty="0"/>
            <a:t> material usage data</a:t>
          </a:r>
          <a:r>
            <a:rPr lang="en-US" sz="1200" dirty="0"/>
            <a:t>.</a:t>
          </a:r>
        </a:p>
      </dgm:t>
    </dgm:pt>
    <dgm:pt modelId="{0DCA4DBC-1701-4A00-A248-5EC6CA7EB090}" type="parTrans" cxnId="{468DF671-3EB2-4C39-A91F-FC28BDB5A84E}">
      <dgm:prSet/>
      <dgm:spPr/>
      <dgm:t>
        <a:bodyPr/>
        <a:lstStyle/>
        <a:p>
          <a:endParaRPr lang="en-IE"/>
        </a:p>
      </dgm:t>
    </dgm:pt>
    <dgm:pt modelId="{9180AD7E-7A0C-421B-A7B0-4E2FA8F19401}" type="sibTrans" cxnId="{468DF671-3EB2-4C39-A91F-FC28BDB5A84E}">
      <dgm:prSet/>
      <dgm:spPr/>
      <dgm:t>
        <a:bodyPr/>
        <a:lstStyle/>
        <a:p>
          <a:endParaRPr lang="en-IE"/>
        </a:p>
      </dgm:t>
    </dgm:pt>
    <dgm:pt modelId="{A0C3A777-3172-4A9A-983A-FE78B37FB103}">
      <dgm:prSet custT="1"/>
      <dgm:spPr/>
      <dgm:t>
        <a:bodyPr/>
        <a:lstStyle/>
        <a:p>
          <a:r>
            <a:rPr lang="en-US" sz="1600" dirty="0"/>
            <a:t>Example:</a:t>
          </a:r>
        </a:p>
      </dgm:t>
    </dgm:pt>
    <dgm:pt modelId="{D418C4E1-4D11-4A51-ABEB-9C8633F15070}" type="parTrans" cxnId="{60F3FCBC-F758-46E7-B486-0F14EFC05234}">
      <dgm:prSet/>
      <dgm:spPr/>
      <dgm:t>
        <a:bodyPr/>
        <a:lstStyle/>
        <a:p>
          <a:endParaRPr lang="en-IE"/>
        </a:p>
      </dgm:t>
    </dgm:pt>
    <dgm:pt modelId="{DFFF6231-2296-4292-867B-5702386F83AA}" type="sibTrans" cxnId="{60F3FCBC-F758-46E7-B486-0F14EFC05234}">
      <dgm:prSet/>
      <dgm:spPr/>
      <dgm:t>
        <a:bodyPr/>
        <a:lstStyle/>
        <a:p>
          <a:endParaRPr lang="en-IE"/>
        </a:p>
      </dgm:t>
    </dgm:pt>
    <dgm:pt modelId="{4E189714-CB2C-4AC0-9E96-FFAE87E07BB5}">
      <dgm:prSet custT="1"/>
      <dgm:spPr/>
      <dgm:t>
        <a:bodyPr/>
        <a:lstStyle/>
        <a:p>
          <a:r>
            <a:rPr lang="en-US" sz="1600" dirty="0"/>
            <a:t>I developed an Excel tracking model to identify inefficiencies and recommend improvements</a:t>
          </a:r>
          <a:r>
            <a:rPr lang="en-US" sz="1200" dirty="0"/>
            <a:t>.</a:t>
          </a:r>
        </a:p>
      </dgm:t>
    </dgm:pt>
    <dgm:pt modelId="{02FFD502-3BCB-4491-948B-F96243E78762}" type="parTrans" cxnId="{2DAA0FBF-A95E-4DBE-B81F-D187A4A8CB6B}">
      <dgm:prSet/>
      <dgm:spPr/>
      <dgm:t>
        <a:bodyPr/>
        <a:lstStyle/>
        <a:p>
          <a:endParaRPr lang="en-IE"/>
        </a:p>
      </dgm:t>
    </dgm:pt>
    <dgm:pt modelId="{56BC4972-4839-489B-8D1A-1C4EE5A4E287}" type="sibTrans" cxnId="{2DAA0FBF-A95E-4DBE-B81F-D187A4A8CB6B}">
      <dgm:prSet/>
      <dgm:spPr/>
      <dgm:t>
        <a:bodyPr/>
        <a:lstStyle/>
        <a:p>
          <a:endParaRPr lang="en-IE"/>
        </a:p>
      </dgm:t>
    </dgm:pt>
    <dgm:pt modelId="{2046DD1D-E1FF-4347-B43C-6A41F7713E3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R — Result</a:t>
          </a:r>
          <a:endParaRPr lang="en-US" dirty="0"/>
        </a:p>
      </dgm:t>
    </dgm:pt>
    <dgm:pt modelId="{1422C03C-57AF-4D65-96C8-28D346A41881}" type="parTrans" cxnId="{18221856-E4E1-4623-A08B-561BC83E057D}">
      <dgm:prSet/>
      <dgm:spPr/>
      <dgm:t>
        <a:bodyPr/>
        <a:lstStyle/>
        <a:p>
          <a:endParaRPr lang="en-IE"/>
        </a:p>
      </dgm:t>
    </dgm:pt>
    <dgm:pt modelId="{23FEE9BA-CD5A-4BBD-A769-718DD67E0E55}" type="sibTrans" cxnId="{18221856-E4E1-4623-A08B-561BC83E057D}">
      <dgm:prSet/>
      <dgm:spPr/>
      <dgm:t>
        <a:bodyPr/>
        <a:lstStyle/>
        <a:p>
          <a:endParaRPr lang="en-IE"/>
        </a:p>
      </dgm:t>
    </dgm:pt>
    <dgm:pt modelId="{7E9FF99C-094E-47A7-A8FD-8E035FBA21BC}">
      <dgm:prSet custT="1"/>
      <dgm:spPr/>
      <dgm:t>
        <a:bodyPr/>
        <a:lstStyle/>
        <a:p>
          <a:endParaRPr lang="en-IE" sz="1600" dirty="0"/>
        </a:p>
      </dgm:t>
    </dgm:pt>
    <dgm:pt modelId="{A40F2549-1673-4617-B861-0951F3A71BDD}" type="parTrans" cxnId="{A95C25A3-1B77-4C4A-913A-E3B9CFE9A89C}">
      <dgm:prSet/>
      <dgm:spPr/>
      <dgm:t>
        <a:bodyPr/>
        <a:lstStyle/>
        <a:p>
          <a:endParaRPr lang="en-IE"/>
        </a:p>
      </dgm:t>
    </dgm:pt>
    <dgm:pt modelId="{670673A0-9E22-414C-94FF-168E99328262}" type="sibTrans" cxnId="{A95C25A3-1B77-4C4A-913A-E3B9CFE9A89C}">
      <dgm:prSet/>
      <dgm:spPr/>
      <dgm:t>
        <a:bodyPr/>
        <a:lstStyle/>
        <a:p>
          <a:endParaRPr lang="en-IE"/>
        </a:p>
      </dgm:t>
    </dgm:pt>
    <dgm:pt modelId="{637B5865-9F48-4F77-BBF3-09D51BF578D5}">
      <dgm:prSet custT="1"/>
      <dgm:spPr/>
      <dgm:t>
        <a:bodyPr/>
        <a:lstStyle/>
        <a:p>
          <a:r>
            <a:rPr lang="en-US" sz="1600" dirty="0"/>
            <a:t>What was the outcome?</a:t>
          </a:r>
        </a:p>
      </dgm:t>
    </dgm:pt>
    <dgm:pt modelId="{0BF20CFB-2EA8-4D17-93B6-290D4849C607}" type="parTrans" cxnId="{58BFBCF6-2B1C-40E6-813F-9E197E800B72}">
      <dgm:prSet/>
      <dgm:spPr/>
      <dgm:t>
        <a:bodyPr/>
        <a:lstStyle/>
        <a:p>
          <a:endParaRPr lang="en-IE"/>
        </a:p>
      </dgm:t>
    </dgm:pt>
    <dgm:pt modelId="{37C05643-9F92-4DE4-8972-D74404644750}" type="sibTrans" cxnId="{58BFBCF6-2B1C-40E6-813F-9E197E800B72}">
      <dgm:prSet/>
      <dgm:spPr/>
      <dgm:t>
        <a:bodyPr/>
        <a:lstStyle/>
        <a:p>
          <a:endParaRPr lang="en-IE"/>
        </a:p>
      </dgm:t>
    </dgm:pt>
    <dgm:pt modelId="{44D965B4-CA4F-4725-93B0-40C83B2D03E0}">
      <dgm:prSet custT="1"/>
      <dgm:spPr/>
      <dgm:t>
        <a:bodyPr/>
        <a:lstStyle/>
        <a:p>
          <a:r>
            <a:rPr lang="en-US" sz="1600" dirty="0"/>
            <a:t>Example:</a:t>
          </a:r>
        </a:p>
      </dgm:t>
    </dgm:pt>
    <dgm:pt modelId="{AFAB4F74-5414-4EC7-BB07-AEBF84A4F824}" type="parTrans" cxnId="{AB32EEE9-D3D8-453E-B68A-E1473FD86BC3}">
      <dgm:prSet/>
      <dgm:spPr/>
      <dgm:t>
        <a:bodyPr/>
        <a:lstStyle/>
        <a:p>
          <a:endParaRPr lang="en-IE"/>
        </a:p>
      </dgm:t>
    </dgm:pt>
    <dgm:pt modelId="{380A6FAF-4F8A-4C6C-8736-17237DC6F98C}" type="sibTrans" cxnId="{AB32EEE9-D3D8-453E-B68A-E1473FD86BC3}">
      <dgm:prSet/>
      <dgm:spPr/>
      <dgm:t>
        <a:bodyPr/>
        <a:lstStyle/>
        <a:p>
          <a:endParaRPr lang="en-IE"/>
        </a:p>
      </dgm:t>
    </dgm:pt>
    <dgm:pt modelId="{F225ECEE-9DAA-4C64-B187-C54A383F8068}">
      <dgm:prSet custT="1"/>
      <dgm:spPr/>
      <dgm:t>
        <a:bodyPr/>
        <a:lstStyle/>
        <a:p>
          <a:r>
            <a:rPr lang="en-US" sz="1400" dirty="0"/>
            <a:t>Reduced estimated material waste by 15% during prototype development</a:t>
          </a:r>
          <a:r>
            <a:rPr lang="en-US" sz="1100" dirty="0"/>
            <a:t>.</a:t>
          </a:r>
        </a:p>
      </dgm:t>
    </dgm:pt>
    <dgm:pt modelId="{F9519007-A708-438C-A431-26DC8636C92A}" type="parTrans" cxnId="{53925B22-3116-427C-AEEE-52E3D72D8BE7}">
      <dgm:prSet/>
      <dgm:spPr/>
      <dgm:t>
        <a:bodyPr/>
        <a:lstStyle/>
        <a:p>
          <a:endParaRPr lang="en-IE"/>
        </a:p>
      </dgm:t>
    </dgm:pt>
    <dgm:pt modelId="{EB2BAD30-457F-4FA0-A1AE-614F39BA8D67}" type="sibTrans" cxnId="{53925B22-3116-427C-AEEE-52E3D72D8BE7}">
      <dgm:prSet/>
      <dgm:spPr/>
      <dgm:t>
        <a:bodyPr/>
        <a:lstStyle/>
        <a:p>
          <a:endParaRPr lang="en-IE"/>
        </a:p>
      </dgm:t>
    </dgm:pt>
    <dgm:pt modelId="{51C86BBE-2526-4810-885D-5FB7F7CA63A7}" type="pres">
      <dgm:prSet presAssocID="{88B3E57E-EB0E-4D50-AFFC-2F09E656AAD3}" presName="Name0" presStyleCnt="0">
        <dgm:presLayoutVars>
          <dgm:dir/>
          <dgm:animLvl val="lvl"/>
          <dgm:resizeHandles val="exact"/>
        </dgm:presLayoutVars>
      </dgm:prSet>
      <dgm:spPr/>
    </dgm:pt>
    <dgm:pt modelId="{9E6CAA0D-3934-4DB7-8B35-C7742BD1EEB4}" type="pres">
      <dgm:prSet presAssocID="{AF4582B1-7CC0-47D5-B83C-FCA8B3734903}" presName="linNode" presStyleCnt="0"/>
      <dgm:spPr/>
    </dgm:pt>
    <dgm:pt modelId="{3E796B81-E305-4E96-B093-D18D6B3245CD}" type="pres">
      <dgm:prSet presAssocID="{AF4582B1-7CC0-47D5-B83C-FCA8B3734903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BA3B504-F5A1-428F-8EFA-D9C3C178CBCD}" type="pres">
      <dgm:prSet presAssocID="{AF4582B1-7CC0-47D5-B83C-FCA8B3734903}" presName="descendantText" presStyleLbl="alignAccFollowNode1" presStyleIdx="0" presStyleCnt="4">
        <dgm:presLayoutVars>
          <dgm:bulletEnabled val="1"/>
        </dgm:presLayoutVars>
      </dgm:prSet>
      <dgm:spPr/>
    </dgm:pt>
    <dgm:pt modelId="{180441ED-07C1-4E5D-9168-919A0B795B8E}" type="pres">
      <dgm:prSet presAssocID="{CEF79172-A0B3-428B-9C6C-07FA88898047}" presName="sp" presStyleCnt="0"/>
      <dgm:spPr/>
    </dgm:pt>
    <dgm:pt modelId="{65E94E89-C3AA-472F-88B7-2936BD161180}" type="pres">
      <dgm:prSet presAssocID="{B7FE4F64-29BA-442E-A748-17A4C6C0FEA7}" presName="linNode" presStyleCnt="0"/>
      <dgm:spPr/>
    </dgm:pt>
    <dgm:pt modelId="{B3A6A267-2904-4F18-B6EC-FC39EDAF78D2}" type="pres">
      <dgm:prSet presAssocID="{B7FE4F64-29BA-442E-A748-17A4C6C0FEA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CB658585-CC1D-438E-AF83-9606FE6E87DC}" type="pres">
      <dgm:prSet presAssocID="{B7FE4F64-29BA-442E-A748-17A4C6C0FEA7}" presName="descendantText" presStyleLbl="alignAccFollowNode1" presStyleIdx="1" presStyleCnt="4">
        <dgm:presLayoutVars>
          <dgm:bulletEnabled val="1"/>
        </dgm:presLayoutVars>
      </dgm:prSet>
      <dgm:spPr/>
    </dgm:pt>
    <dgm:pt modelId="{2CE3C3D9-5437-42B0-8038-E04AF3E53A73}" type="pres">
      <dgm:prSet presAssocID="{22021D8B-6D26-4B56-9A9D-2D9ADB6BAC39}" presName="sp" presStyleCnt="0"/>
      <dgm:spPr/>
    </dgm:pt>
    <dgm:pt modelId="{64C2B3FC-74E2-40A1-A661-9B824129DF33}" type="pres">
      <dgm:prSet presAssocID="{872B672F-9B02-449A-B0E8-C063790CFD1F}" presName="linNode" presStyleCnt="0"/>
      <dgm:spPr/>
    </dgm:pt>
    <dgm:pt modelId="{45C99F05-1980-4FF8-A374-EC51917D2C36}" type="pres">
      <dgm:prSet presAssocID="{872B672F-9B02-449A-B0E8-C063790CFD1F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4559FD7-22C2-4C1E-BCBB-FE3F257F5054}" type="pres">
      <dgm:prSet presAssocID="{872B672F-9B02-449A-B0E8-C063790CFD1F}" presName="descendantText" presStyleLbl="alignAccFollowNode1" presStyleIdx="2" presStyleCnt="4">
        <dgm:presLayoutVars>
          <dgm:bulletEnabled val="1"/>
        </dgm:presLayoutVars>
      </dgm:prSet>
      <dgm:spPr/>
    </dgm:pt>
    <dgm:pt modelId="{C9561DA8-8050-4832-90E1-6BC01E801879}" type="pres">
      <dgm:prSet presAssocID="{2FF042EC-7A4C-48EC-A6F7-C3E1DCE97F45}" presName="sp" presStyleCnt="0"/>
      <dgm:spPr/>
    </dgm:pt>
    <dgm:pt modelId="{E5A7C618-770F-4291-93CB-8AA99D777F40}" type="pres">
      <dgm:prSet presAssocID="{2046DD1D-E1FF-4347-B43C-6A41F7713E31}" presName="linNode" presStyleCnt="0"/>
      <dgm:spPr/>
    </dgm:pt>
    <dgm:pt modelId="{0AC61ECE-4E13-4F84-9C66-FD3DB723F01F}" type="pres">
      <dgm:prSet presAssocID="{2046DD1D-E1FF-4347-B43C-6A41F7713E31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C74394F9-E296-4545-86DD-D328D7F5CCBE}" type="pres">
      <dgm:prSet presAssocID="{2046DD1D-E1FF-4347-B43C-6A41F7713E31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C6F5D601-EA28-4C45-8BF8-8E65A629261B}" type="presOf" srcId="{3847C726-EA3F-4D49-B237-385403D3D0C3}" destId="{CB658585-CC1D-438E-AF83-9606FE6E87DC}" srcOrd="0" destOrd="0" presId="urn:microsoft.com/office/officeart/2005/8/layout/vList5"/>
    <dgm:cxn modelId="{7B218108-2735-4088-A907-37DDA7621655}" type="presOf" srcId="{7E9FF99C-094E-47A7-A8FD-8E035FBA21BC}" destId="{C74394F9-E296-4545-86DD-D328D7F5CCBE}" srcOrd="0" destOrd="0" presId="urn:microsoft.com/office/officeart/2005/8/layout/vList5"/>
    <dgm:cxn modelId="{3A7E3409-83B4-455D-B660-17660E56EE1F}" type="presOf" srcId="{99D4B1DC-9D68-4F96-819A-57AA852FFCD8}" destId="{ABA3B504-F5A1-428F-8EFA-D9C3C178CBCD}" srcOrd="0" destOrd="0" presId="urn:microsoft.com/office/officeart/2005/8/layout/vList5"/>
    <dgm:cxn modelId="{6511FA10-1413-433D-9AB4-77F854F1BFCF}" type="presOf" srcId="{CE5ED0F2-7736-48E9-9E2B-8918AD9CB6BE}" destId="{14559FD7-22C2-4C1E-BCBB-FE3F257F5054}" srcOrd="0" destOrd="0" presId="urn:microsoft.com/office/officeart/2005/8/layout/vList5"/>
    <dgm:cxn modelId="{41E11F15-3470-4848-8948-F0439CD00A4C}" type="presOf" srcId="{A62C1942-90DB-411F-9764-887B8DEB6747}" destId="{CB658585-CC1D-438E-AF83-9606FE6E87DC}" srcOrd="0" destOrd="2" presId="urn:microsoft.com/office/officeart/2005/8/layout/vList5"/>
    <dgm:cxn modelId="{53925B22-3116-427C-AEEE-52E3D72D8BE7}" srcId="{2046DD1D-E1FF-4347-B43C-6A41F7713E31}" destId="{F225ECEE-9DAA-4C64-B187-C54A383F8068}" srcOrd="3" destOrd="0" parTransId="{F9519007-A708-438C-A431-26DC8636C92A}" sibTransId="{EB2BAD30-457F-4FA0-A1AE-614F39BA8D67}"/>
    <dgm:cxn modelId="{3AD0102F-3F4E-408C-B078-86ADB38A2FDD}" type="presOf" srcId="{B7FE4F64-29BA-442E-A748-17A4C6C0FEA7}" destId="{B3A6A267-2904-4F18-B6EC-FC39EDAF78D2}" srcOrd="0" destOrd="0" presId="urn:microsoft.com/office/officeart/2005/8/layout/vList5"/>
    <dgm:cxn modelId="{EBCE0A3B-25FA-43FD-A12B-9BD2CEC4BA22}" type="presOf" srcId="{F225ECEE-9DAA-4C64-B187-C54A383F8068}" destId="{C74394F9-E296-4545-86DD-D328D7F5CCBE}" srcOrd="0" destOrd="3" presId="urn:microsoft.com/office/officeart/2005/8/layout/vList5"/>
    <dgm:cxn modelId="{F67AE45D-B8C0-439A-90D1-DDBC080300D3}" type="presOf" srcId="{872B672F-9B02-449A-B0E8-C063790CFD1F}" destId="{45C99F05-1980-4FF8-A374-EC51917D2C36}" srcOrd="0" destOrd="0" presId="urn:microsoft.com/office/officeart/2005/8/layout/vList5"/>
    <dgm:cxn modelId="{DB9D205E-4816-4620-A8CC-C1FF1B1A3BDA}" srcId="{88B3E57E-EB0E-4D50-AFFC-2F09E656AAD3}" destId="{AF4582B1-7CC0-47D5-B83C-FCA8B3734903}" srcOrd="0" destOrd="0" parTransId="{9DBE395A-95BD-4032-B798-FC49BC62D309}" sibTransId="{CEF79172-A0B3-428B-9C6C-07FA88898047}"/>
    <dgm:cxn modelId="{44A9F565-5348-4CF9-B455-17C382D5194F}" srcId="{872B672F-9B02-449A-B0E8-C063790CFD1F}" destId="{CE5ED0F2-7736-48E9-9E2B-8918AD9CB6BE}" srcOrd="0" destOrd="0" parTransId="{9AB7C067-01ED-4883-8565-E60C1FBAAFC6}" sibTransId="{C081FACC-2A5C-4E73-A2BB-2EEE57B31941}"/>
    <dgm:cxn modelId="{36D25548-C4FE-4E91-8B81-298E58BEC2F8}" type="presOf" srcId="{4E189714-CB2C-4AC0-9E96-FFAE87E07BB5}" destId="{14559FD7-22C2-4C1E-BCBB-FE3F257F5054}" srcOrd="0" destOrd="2" presId="urn:microsoft.com/office/officeart/2005/8/layout/vList5"/>
    <dgm:cxn modelId="{468DF671-3EB2-4C39-A91F-FC28BDB5A84E}" srcId="{B7FE4F64-29BA-442E-A748-17A4C6C0FEA7}" destId="{A62C1942-90DB-411F-9764-887B8DEB6747}" srcOrd="2" destOrd="0" parTransId="{0DCA4DBC-1701-4A00-A248-5EC6CA7EB090}" sibTransId="{9180AD7E-7A0C-421B-A7B0-4E2FA8F19401}"/>
    <dgm:cxn modelId="{18221856-E4E1-4623-A08B-561BC83E057D}" srcId="{88B3E57E-EB0E-4D50-AFFC-2F09E656AAD3}" destId="{2046DD1D-E1FF-4347-B43C-6A41F7713E31}" srcOrd="3" destOrd="0" parTransId="{1422C03C-57AF-4D65-96C8-28D346A41881}" sibTransId="{23FEE9BA-CD5A-4BBD-A769-718DD67E0E55}"/>
    <dgm:cxn modelId="{6BB50459-CE30-4E39-BA94-37FB12B79B61}" type="presOf" srcId="{A0C3A777-3172-4A9A-983A-FE78B37FB103}" destId="{14559FD7-22C2-4C1E-BCBB-FE3F257F5054}" srcOrd="0" destOrd="1" presId="urn:microsoft.com/office/officeart/2005/8/layout/vList5"/>
    <dgm:cxn modelId="{3740A67D-042D-4AFD-9BAA-7952A3A1D992}" type="presOf" srcId="{6850388F-9F54-4FFD-B834-0861F7DFEBE0}" destId="{ABA3B504-F5A1-428F-8EFA-D9C3C178CBCD}" srcOrd="0" destOrd="2" presId="urn:microsoft.com/office/officeart/2005/8/layout/vList5"/>
    <dgm:cxn modelId="{793B7383-58AE-495A-93ED-2151974179DF}" type="presOf" srcId="{2046DD1D-E1FF-4347-B43C-6A41F7713E31}" destId="{0AC61ECE-4E13-4F84-9C66-FD3DB723F01F}" srcOrd="0" destOrd="0" presId="urn:microsoft.com/office/officeart/2005/8/layout/vList5"/>
    <dgm:cxn modelId="{B26B6B86-6340-4B8A-ADCD-B76F8221806F}" type="presOf" srcId="{A54B1B7D-3F7F-4264-AE56-10D9597D946E}" destId="{ABA3B504-F5A1-428F-8EFA-D9C3C178CBCD}" srcOrd="0" destOrd="1" presId="urn:microsoft.com/office/officeart/2005/8/layout/vList5"/>
    <dgm:cxn modelId="{08449591-FEDD-4A8C-A574-5F2F45304811}" srcId="{88B3E57E-EB0E-4D50-AFFC-2F09E656AAD3}" destId="{B7FE4F64-29BA-442E-A748-17A4C6C0FEA7}" srcOrd="1" destOrd="0" parTransId="{C5B74384-42A7-4D73-B184-7FE34953239E}" sibTransId="{22021D8B-6D26-4B56-9A9D-2D9ADB6BAC39}"/>
    <dgm:cxn modelId="{A95C25A3-1B77-4C4A-913A-E3B9CFE9A89C}" srcId="{2046DD1D-E1FF-4347-B43C-6A41F7713E31}" destId="{7E9FF99C-094E-47A7-A8FD-8E035FBA21BC}" srcOrd="0" destOrd="0" parTransId="{A40F2549-1673-4617-B861-0951F3A71BDD}" sibTransId="{670673A0-9E22-414C-94FF-168E99328262}"/>
    <dgm:cxn modelId="{5555CEB2-63D3-4E42-8029-5A954B8699D1}" type="presOf" srcId="{E069DEB5-D02D-41C4-B824-E3B49BA0DAC9}" destId="{CB658585-CC1D-438E-AF83-9606FE6E87DC}" srcOrd="0" destOrd="1" presId="urn:microsoft.com/office/officeart/2005/8/layout/vList5"/>
    <dgm:cxn modelId="{60F3FCBC-F758-46E7-B486-0F14EFC05234}" srcId="{872B672F-9B02-449A-B0E8-C063790CFD1F}" destId="{A0C3A777-3172-4A9A-983A-FE78B37FB103}" srcOrd="1" destOrd="0" parTransId="{D418C4E1-4D11-4A51-ABEB-9C8633F15070}" sibTransId="{DFFF6231-2296-4292-867B-5702386F83AA}"/>
    <dgm:cxn modelId="{3004FABE-CFE1-41E7-8542-D8B75D2D0766}" srcId="{88B3E57E-EB0E-4D50-AFFC-2F09E656AAD3}" destId="{872B672F-9B02-449A-B0E8-C063790CFD1F}" srcOrd="2" destOrd="0" parTransId="{88849736-DC66-494D-BD99-706460FA12F8}" sibTransId="{2FF042EC-7A4C-48EC-A6F7-C3E1DCE97F45}"/>
    <dgm:cxn modelId="{2DAA0FBF-A95E-4DBE-B81F-D187A4A8CB6B}" srcId="{872B672F-9B02-449A-B0E8-C063790CFD1F}" destId="{4E189714-CB2C-4AC0-9E96-FFAE87E07BB5}" srcOrd="2" destOrd="0" parTransId="{02FFD502-3BCB-4491-948B-F96243E78762}" sibTransId="{56BC4972-4839-489B-8D1A-1C4EE5A4E287}"/>
    <dgm:cxn modelId="{431CAECF-116D-4ABB-8FE0-46CBE590A232}" srcId="{B7FE4F64-29BA-442E-A748-17A4C6C0FEA7}" destId="{3847C726-EA3F-4D49-B237-385403D3D0C3}" srcOrd="0" destOrd="0" parTransId="{3F192E42-944C-409E-8B31-3477C5819DE0}" sibTransId="{B90C2A22-DEE8-418B-B991-B0A78F441B4B}"/>
    <dgm:cxn modelId="{6D0984D0-D677-43FC-A9C2-20B9C525E719}" type="presOf" srcId="{AF4582B1-7CC0-47D5-B83C-FCA8B3734903}" destId="{3E796B81-E305-4E96-B093-D18D6B3245CD}" srcOrd="0" destOrd="0" presId="urn:microsoft.com/office/officeart/2005/8/layout/vList5"/>
    <dgm:cxn modelId="{A69BE2D6-E588-4624-83DD-378BEE3EB5BE}" type="presOf" srcId="{88B3E57E-EB0E-4D50-AFFC-2F09E656AAD3}" destId="{51C86BBE-2526-4810-885D-5FB7F7CA63A7}" srcOrd="0" destOrd="0" presId="urn:microsoft.com/office/officeart/2005/8/layout/vList5"/>
    <dgm:cxn modelId="{853603DC-CE86-414D-9305-9A601C571286}" type="presOf" srcId="{637B5865-9F48-4F77-BBF3-09D51BF578D5}" destId="{C74394F9-E296-4545-86DD-D328D7F5CCBE}" srcOrd="0" destOrd="1" presId="urn:microsoft.com/office/officeart/2005/8/layout/vList5"/>
    <dgm:cxn modelId="{10F228E2-3A15-485C-926C-9867309449F6}" srcId="{AF4582B1-7CC0-47D5-B83C-FCA8B3734903}" destId="{99D4B1DC-9D68-4F96-819A-57AA852FFCD8}" srcOrd="0" destOrd="0" parTransId="{752DF0A2-10F4-40AA-A0F0-831189AC9EA7}" sibTransId="{DC6C7FEB-5989-4DA5-91D2-34EE12219CC2}"/>
    <dgm:cxn modelId="{C26CC1E2-8C6E-463A-804B-3E7B376227EE}" type="presOf" srcId="{44D965B4-CA4F-4725-93B0-40C83B2D03E0}" destId="{C74394F9-E296-4545-86DD-D328D7F5CCBE}" srcOrd="0" destOrd="2" presId="urn:microsoft.com/office/officeart/2005/8/layout/vList5"/>
    <dgm:cxn modelId="{AB32EEE9-D3D8-453E-B68A-E1473FD86BC3}" srcId="{2046DD1D-E1FF-4347-B43C-6A41F7713E31}" destId="{44D965B4-CA4F-4725-93B0-40C83B2D03E0}" srcOrd="2" destOrd="0" parTransId="{AFAB4F74-5414-4EC7-BB07-AEBF84A4F824}" sibTransId="{380A6FAF-4F8A-4C6C-8736-17237DC6F98C}"/>
    <dgm:cxn modelId="{D87026EC-FC5F-4D81-92BD-A0F290134F25}" srcId="{AF4582B1-7CC0-47D5-B83C-FCA8B3734903}" destId="{A54B1B7D-3F7F-4264-AE56-10D9597D946E}" srcOrd="1" destOrd="0" parTransId="{9E7F430C-BCA2-46D6-B29D-5929E6C5D22C}" sibTransId="{F30639F3-ED87-4BDD-BE19-52810D4B7052}"/>
    <dgm:cxn modelId="{58BFBCF6-2B1C-40E6-813F-9E197E800B72}" srcId="{2046DD1D-E1FF-4347-B43C-6A41F7713E31}" destId="{637B5865-9F48-4F77-BBF3-09D51BF578D5}" srcOrd="1" destOrd="0" parTransId="{0BF20CFB-2EA8-4D17-93B6-290D4849C607}" sibTransId="{37C05643-9F92-4DE4-8972-D74404644750}"/>
    <dgm:cxn modelId="{089E4DF9-C876-40CC-B640-2D959B13864F}" srcId="{B7FE4F64-29BA-442E-A748-17A4C6C0FEA7}" destId="{E069DEB5-D02D-41C4-B824-E3B49BA0DAC9}" srcOrd="1" destOrd="0" parTransId="{90104022-BA9C-45D9-A9D3-F41CBEB8BC2D}" sibTransId="{112B424C-FCA3-4214-BCE7-B63935917178}"/>
    <dgm:cxn modelId="{B0FD38FC-D973-4656-B6EB-F6166FFF3F24}" srcId="{AF4582B1-7CC0-47D5-B83C-FCA8B3734903}" destId="{6850388F-9F54-4FFD-B834-0861F7DFEBE0}" srcOrd="2" destOrd="0" parTransId="{33B2B0C9-2A6C-4D23-BD4D-585C8072B494}" sibTransId="{9022382D-D2DF-46CE-B720-C043B580EBE2}"/>
    <dgm:cxn modelId="{08C7467B-53E9-476B-860B-0599CD4BA4A6}" type="presParOf" srcId="{51C86BBE-2526-4810-885D-5FB7F7CA63A7}" destId="{9E6CAA0D-3934-4DB7-8B35-C7742BD1EEB4}" srcOrd="0" destOrd="0" presId="urn:microsoft.com/office/officeart/2005/8/layout/vList5"/>
    <dgm:cxn modelId="{6F6CBBE7-C76E-4747-90C3-B6B8C4E793CE}" type="presParOf" srcId="{9E6CAA0D-3934-4DB7-8B35-C7742BD1EEB4}" destId="{3E796B81-E305-4E96-B093-D18D6B3245CD}" srcOrd="0" destOrd="0" presId="urn:microsoft.com/office/officeart/2005/8/layout/vList5"/>
    <dgm:cxn modelId="{B65CD47E-7C12-45F2-8F82-BFE0FD85E155}" type="presParOf" srcId="{9E6CAA0D-3934-4DB7-8B35-C7742BD1EEB4}" destId="{ABA3B504-F5A1-428F-8EFA-D9C3C178CBCD}" srcOrd="1" destOrd="0" presId="urn:microsoft.com/office/officeart/2005/8/layout/vList5"/>
    <dgm:cxn modelId="{D3F352B6-616E-4492-B022-F3DB16C3172E}" type="presParOf" srcId="{51C86BBE-2526-4810-885D-5FB7F7CA63A7}" destId="{180441ED-07C1-4E5D-9168-919A0B795B8E}" srcOrd="1" destOrd="0" presId="urn:microsoft.com/office/officeart/2005/8/layout/vList5"/>
    <dgm:cxn modelId="{C09A61DB-94CD-4C72-B0E9-FFB8DD54418E}" type="presParOf" srcId="{51C86BBE-2526-4810-885D-5FB7F7CA63A7}" destId="{65E94E89-C3AA-472F-88B7-2936BD161180}" srcOrd="2" destOrd="0" presId="urn:microsoft.com/office/officeart/2005/8/layout/vList5"/>
    <dgm:cxn modelId="{34E29851-B118-4FB8-AD59-C1A6B283A2E2}" type="presParOf" srcId="{65E94E89-C3AA-472F-88B7-2936BD161180}" destId="{B3A6A267-2904-4F18-B6EC-FC39EDAF78D2}" srcOrd="0" destOrd="0" presId="urn:microsoft.com/office/officeart/2005/8/layout/vList5"/>
    <dgm:cxn modelId="{15A3EF37-E54C-4E0A-A1B8-67FC5CA8D7D1}" type="presParOf" srcId="{65E94E89-C3AA-472F-88B7-2936BD161180}" destId="{CB658585-CC1D-438E-AF83-9606FE6E87DC}" srcOrd="1" destOrd="0" presId="urn:microsoft.com/office/officeart/2005/8/layout/vList5"/>
    <dgm:cxn modelId="{D2A21BAC-6EA4-4628-97A7-0FE0D93E6A6D}" type="presParOf" srcId="{51C86BBE-2526-4810-885D-5FB7F7CA63A7}" destId="{2CE3C3D9-5437-42B0-8038-E04AF3E53A73}" srcOrd="3" destOrd="0" presId="urn:microsoft.com/office/officeart/2005/8/layout/vList5"/>
    <dgm:cxn modelId="{D766B38A-275B-489B-A7E8-07C8218F01FD}" type="presParOf" srcId="{51C86BBE-2526-4810-885D-5FB7F7CA63A7}" destId="{64C2B3FC-74E2-40A1-A661-9B824129DF33}" srcOrd="4" destOrd="0" presId="urn:microsoft.com/office/officeart/2005/8/layout/vList5"/>
    <dgm:cxn modelId="{0B04EB67-85F6-4013-B73A-3464AAA319DF}" type="presParOf" srcId="{64C2B3FC-74E2-40A1-A661-9B824129DF33}" destId="{45C99F05-1980-4FF8-A374-EC51917D2C36}" srcOrd="0" destOrd="0" presId="urn:microsoft.com/office/officeart/2005/8/layout/vList5"/>
    <dgm:cxn modelId="{6A9B4C93-9A42-4D6E-AC24-43AEE86590AA}" type="presParOf" srcId="{64C2B3FC-74E2-40A1-A661-9B824129DF33}" destId="{14559FD7-22C2-4C1E-BCBB-FE3F257F5054}" srcOrd="1" destOrd="0" presId="urn:microsoft.com/office/officeart/2005/8/layout/vList5"/>
    <dgm:cxn modelId="{A1C4D63C-A28E-4AA9-A798-AD9F337A7E21}" type="presParOf" srcId="{51C86BBE-2526-4810-885D-5FB7F7CA63A7}" destId="{C9561DA8-8050-4832-90E1-6BC01E801879}" srcOrd="5" destOrd="0" presId="urn:microsoft.com/office/officeart/2005/8/layout/vList5"/>
    <dgm:cxn modelId="{5FB2FA93-0007-4CA6-ACEB-C0A80A380FFB}" type="presParOf" srcId="{51C86BBE-2526-4810-885D-5FB7F7CA63A7}" destId="{E5A7C618-770F-4291-93CB-8AA99D777F40}" srcOrd="6" destOrd="0" presId="urn:microsoft.com/office/officeart/2005/8/layout/vList5"/>
    <dgm:cxn modelId="{B6A688A6-6EF1-40AF-8A31-52312F1EF1D5}" type="presParOf" srcId="{E5A7C618-770F-4291-93CB-8AA99D777F40}" destId="{0AC61ECE-4E13-4F84-9C66-FD3DB723F01F}" srcOrd="0" destOrd="0" presId="urn:microsoft.com/office/officeart/2005/8/layout/vList5"/>
    <dgm:cxn modelId="{673771C9-D64A-4FC5-BFBB-5B558FB43273}" type="presParOf" srcId="{E5A7C618-770F-4291-93CB-8AA99D777F40}" destId="{C74394F9-E296-4545-86DD-D328D7F5CC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759A42-171B-4DD0-9F1D-AD282753D2DA}" type="doc">
      <dgm:prSet loTypeId="urn:microsoft.com/office/officeart/2005/8/layout/matrix1" loCatId="matrix" qsTypeId="urn:microsoft.com/office/officeart/2005/8/quickstyle/simple5#2" qsCatId="simple" csTypeId="urn:microsoft.com/office/officeart/2005/8/colors/accent1_2#23" csCatId="accent1" phldr="1"/>
      <dgm:spPr/>
      <dgm:t>
        <a:bodyPr/>
        <a:lstStyle/>
        <a:p>
          <a:endParaRPr lang="en-IE"/>
        </a:p>
      </dgm:t>
    </dgm:pt>
    <dgm:pt modelId="{D572B700-1B41-4B69-9B76-7FE912B9DD7F}">
      <dgm:prSet phldrT="[Text]" phldr="0"/>
      <dgm:spPr>
        <a:solidFill>
          <a:srgbClr val="FF0000"/>
        </a:solidFill>
      </dgm:spPr>
      <dgm:t>
        <a:bodyPr/>
        <a:lstStyle/>
        <a:p>
          <a:r>
            <a:rPr lang="en-US" dirty="0"/>
            <a:t>AVOID</a:t>
          </a:r>
          <a:endParaRPr lang="en-IE" dirty="0"/>
        </a:p>
      </dgm:t>
    </dgm:pt>
    <dgm:pt modelId="{FC3EC34A-5797-421D-B901-BFE10C5639B2}" type="parTrans" cxnId="{9B75BAF5-C83E-4489-BEE4-A1F307553933}">
      <dgm:prSet/>
      <dgm:spPr/>
      <dgm:t>
        <a:bodyPr/>
        <a:lstStyle/>
        <a:p>
          <a:endParaRPr lang="en-IE"/>
        </a:p>
      </dgm:t>
    </dgm:pt>
    <dgm:pt modelId="{DC3A9F69-566B-4362-98DE-FA02B1752770}" type="sibTrans" cxnId="{9B75BAF5-C83E-4489-BEE4-A1F307553933}">
      <dgm:prSet/>
      <dgm:spPr/>
      <dgm:t>
        <a:bodyPr/>
        <a:lstStyle/>
        <a:p>
          <a:endParaRPr lang="en-IE"/>
        </a:p>
      </dgm:t>
    </dgm:pt>
    <dgm:pt modelId="{2751B916-1B68-420F-A68A-4FABCE86C170}">
      <dgm:prSet phldrT="[Text]"/>
      <dgm:spPr/>
      <dgm:t>
        <a:bodyPr/>
        <a:lstStyle/>
        <a:p>
          <a:r>
            <a:rPr lang="en-US" dirty="0"/>
            <a:t>Walls of text </a:t>
          </a:r>
          <a:endParaRPr lang="en-IE" dirty="0"/>
        </a:p>
      </dgm:t>
    </dgm:pt>
    <dgm:pt modelId="{2A1E064E-ACB3-428D-B4CE-CC5430C008C1}" type="parTrans" cxnId="{4369942C-7A1E-4048-B981-86749D8E8B79}">
      <dgm:prSet/>
      <dgm:spPr/>
      <dgm:t>
        <a:bodyPr/>
        <a:lstStyle/>
        <a:p>
          <a:endParaRPr lang="en-IE"/>
        </a:p>
      </dgm:t>
    </dgm:pt>
    <dgm:pt modelId="{5F38648E-3542-4D6F-B20F-9514EEBF1CC6}" type="sibTrans" cxnId="{4369942C-7A1E-4048-B981-86749D8E8B79}">
      <dgm:prSet/>
      <dgm:spPr/>
      <dgm:t>
        <a:bodyPr/>
        <a:lstStyle/>
        <a:p>
          <a:endParaRPr lang="en-IE"/>
        </a:p>
      </dgm:t>
    </dgm:pt>
    <dgm:pt modelId="{6516F52B-88C4-4077-842B-97C96AB01514}">
      <dgm:prSet phldrT="[Text]"/>
      <dgm:spPr/>
      <dgm:t>
        <a:bodyPr/>
        <a:lstStyle/>
        <a:p>
          <a:r>
            <a:rPr lang="en-US" dirty="0"/>
            <a:t>Spelling errors </a:t>
          </a:r>
          <a:endParaRPr lang="en-IE" dirty="0"/>
        </a:p>
      </dgm:t>
    </dgm:pt>
    <dgm:pt modelId="{73EC7553-6D45-4559-8A8D-8496D4467951}" type="parTrans" cxnId="{077B9448-D55E-4535-8855-C8D05AB4FA12}">
      <dgm:prSet/>
      <dgm:spPr/>
      <dgm:t>
        <a:bodyPr/>
        <a:lstStyle/>
        <a:p>
          <a:endParaRPr lang="en-IE"/>
        </a:p>
      </dgm:t>
    </dgm:pt>
    <dgm:pt modelId="{57F8C12E-B1FA-4CBC-8EB6-83A4FC425017}" type="sibTrans" cxnId="{077B9448-D55E-4535-8855-C8D05AB4FA12}">
      <dgm:prSet/>
      <dgm:spPr/>
      <dgm:t>
        <a:bodyPr/>
        <a:lstStyle/>
        <a:p>
          <a:endParaRPr lang="en-IE"/>
        </a:p>
      </dgm:t>
    </dgm:pt>
    <dgm:pt modelId="{44AF644A-8611-418C-BDFB-641FCD5A09A4}">
      <dgm:prSet phldrT="[Text]"/>
      <dgm:spPr/>
      <dgm:t>
        <a:bodyPr/>
        <a:lstStyle/>
        <a:p>
          <a:r>
            <a:rPr lang="en-US" dirty="0"/>
            <a:t>Generic statements </a:t>
          </a:r>
          <a:endParaRPr lang="en-IE" dirty="0"/>
        </a:p>
      </dgm:t>
    </dgm:pt>
    <dgm:pt modelId="{51F2C194-0E38-4FB5-AE98-DC50183F13F8}" type="parTrans" cxnId="{D76A3D99-87CF-4985-87BA-87235C05774C}">
      <dgm:prSet/>
      <dgm:spPr/>
      <dgm:t>
        <a:bodyPr/>
        <a:lstStyle/>
        <a:p>
          <a:endParaRPr lang="en-IE"/>
        </a:p>
      </dgm:t>
    </dgm:pt>
    <dgm:pt modelId="{E5BF751C-67D5-45E2-9B84-5CDCA40FD853}" type="sibTrans" cxnId="{D76A3D99-87CF-4985-87BA-87235C05774C}">
      <dgm:prSet/>
      <dgm:spPr/>
      <dgm:t>
        <a:bodyPr/>
        <a:lstStyle/>
        <a:p>
          <a:endParaRPr lang="en-IE"/>
        </a:p>
      </dgm:t>
    </dgm:pt>
    <dgm:pt modelId="{7C689CC8-BE45-4748-A259-8F799F9DB00D}">
      <dgm:prSet phldrT="[Text]"/>
      <dgm:spPr/>
      <dgm:t>
        <a:bodyPr/>
        <a:lstStyle/>
        <a:p>
          <a:r>
            <a:rPr lang="en-US" dirty="0"/>
            <a:t>Poor formatting </a:t>
          </a:r>
          <a:endParaRPr lang="en-IE" dirty="0"/>
        </a:p>
      </dgm:t>
    </dgm:pt>
    <dgm:pt modelId="{2FFF2639-4021-487B-A8BB-978483E48965}" type="parTrans" cxnId="{8DFA3115-8324-445F-8006-218A20CE80DA}">
      <dgm:prSet/>
      <dgm:spPr/>
      <dgm:t>
        <a:bodyPr/>
        <a:lstStyle/>
        <a:p>
          <a:endParaRPr lang="en-IE"/>
        </a:p>
      </dgm:t>
    </dgm:pt>
    <dgm:pt modelId="{90005E94-0D50-4DE9-9877-9D6B7F9580D9}" type="sibTrans" cxnId="{8DFA3115-8324-445F-8006-218A20CE80DA}">
      <dgm:prSet/>
      <dgm:spPr/>
      <dgm:t>
        <a:bodyPr/>
        <a:lstStyle/>
        <a:p>
          <a:endParaRPr lang="en-IE"/>
        </a:p>
      </dgm:t>
    </dgm:pt>
    <dgm:pt modelId="{225871F2-7BAB-4DAB-9485-4EB846B69D3F}" type="pres">
      <dgm:prSet presAssocID="{97759A42-171B-4DD0-9F1D-AD282753D2D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6E619C7-D600-4CBA-B5FA-313646DD8F5E}" type="pres">
      <dgm:prSet presAssocID="{97759A42-171B-4DD0-9F1D-AD282753D2DA}" presName="matrix" presStyleCnt="0"/>
      <dgm:spPr/>
    </dgm:pt>
    <dgm:pt modelId="{05F829FB-BBDC-42FB-A925-84FBBAB34B28}" type="pres">
      <dgm:prSet presAssocID="{97759A42-171B-4DD0-9F1D-AD282753D2DA}" presName="tile1" presStyleLbl="node1" presStyleIdx="0" presStyleCnt="4"/>
      <dgm:spPr/>
    </dgm:pt>
    <dgm:pt modelId="{B00CEDEE-B8A7-4333-8C6D-FBADEC31B15D}" type="pres">
      <dgm:prSet presAssocID="{97759A42-171B-4DD0-9F1D-AD282753D2D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A241CD3-7BCB-4307-A4E0-E37B008D914B}" type="pres">
      <dgm:prSet presAssocID="{97759A42-171B-4DD0-9F1D-AD282753D2DA}" presName="tile2" presStyleLbl="node1" presStyleIdx="1" presStyleCnt="4"/>
      <dgm:spPr/>
    </dgm:pt>
    <dgm:pt modelId="{29B8B637-368D-4756-90A8-83399CD1E6E0}" type="pres">
      <dgm:prSet presAssocID="{97759A42-171B-4DD0-9F1D-AD282753D2D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7F8DD59-2C95-41BA-9AD1-1A7CC654F148}" type="pres">
      <dgm:prSet presAssocID="{97759A42-171B-4DD0-9F1D-AD282753D2DA}" presName="tile3" presStyleLbl="node1" presStyleIdx="2" presStyleCnt="4"/>
      <dgm:spPr/>
    </dgm:pt>
    <dgm:pt modelId="{728AA25F-32B5-4B53-9126-DFBE971912A1}" type="pres">
      <dgm:prSet presAssocID="{97759A42-171B-4DD0-9F1D-AD282753D2D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EB3057F-3DC6-4BB6-B410-31A95433F3E6}" type="pres">
      <dgm:prSet presAssocID="{97759A42-171B-4DD0-9F1D-AD282753D2DA}" presName="tile4" presStyleLbl="node1" presStyleIdx="3" presStyleCnt="4"/>
      <dgm:spPr/>
    </dgm:pt>
    <dgm:pt modelId="{DEE3F6B0-B58F-4ECB-90AD-3B51C7D699D0}" type="pres">
      <dgm:prSet presAssocID="{97759A42-171B-4DD0-9F1D-AD282753D2D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9F39710-4C38-490C-9054-C3E1CDA6A7BD}" type="pres">
      <dgm:prSet presAssocID="{97759A42-171B-4DD0-9F1D-AD282753D2D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0AE4600-BF3D-4158-AC9D-1B19095E5CDB}" type="presOf" srcId="{6516F52B-88C4-4077-842B-97C96AB01514}" destId="{BA241CD3-7BCB-4307-A4E0-E37B008D914B}" srcOrd="0" destOrd="0" presId="urn:microsoft.com/office/officeart/2005/8/layout/matrix1"/>
    <dgm:cxn modelId="{8DFA3115-8324-445F-8006-218A20CE80DA}" srcId="{D572B700-1B41-4B69-9B76-7FE912B9DD7F}" destId="{7C689CC8-BE45-4748-A259-8F799F9DB00D}" srcOrd="3" destOrd="0" parTransId="{2FFF2639-4021-487B-A8BB-978483E48965}" sibTransId="{90005E94-0D50-4DE9-9877-9D6B7F9580D9}"/>
    <dgm:cxn modelId="{4369942C-7A1E-4048-B981-86749D8E8B79}" srcId="{D572B700-1B41-4B69-9B76-7FE912B9DD7F}" destId="{2751B916-1B68-420F-A68A-4FABCE86C170}" srcOrd="0" destOrd="0" parTransId="{2A1E064E-ACB3-428D-B4CE-CC5430C008C1}" sibTransId="{5F38648E-3542-4D6F-B20F-9514EEBF1CC6}"/>
    <dgm:cxn modelId="{4262B634-C4C5-45CE-8116-22B8DB0FE00D}" type="presOf" srcId="{2751B916-1B68-420F-A68A-4FABCE86C170}" destId="{B00CEDEE-B8A7-4333-8C6D-FBADEC31B15D}" srcOrd="1" destOrd="0" presId="urn:microsoft.com/office/officeart/2005/8/layout/matrix1"/>
    <dgm:cxn modelId="{B477AE3F-AEEF-4B83-B6AF-07B683931CEE}" type="presOf" srcId="{44AF644A-8611-418C-BDFB-641FCD5A09A4}" destId="{728AA25F-32B5-4B53-9126-DFBE971912A1}" srcOrd="1" destOrd="0" presId="urn:microsoft.com/office/officeart/2005/8/layout/matrix1"/>
    <dgm:cxn modelId="{077B9448-D55E-4535-8855-C8D05AB4FA12}" srcId="{D572B700-1B41-4B69-9B76-7FE912B9DD7F}" destId="{6516F52B-88C4-4077-842B-97C96AB01514}" srcOrd="1" destOrd="0" parTransId="{73EC7553-6D45-4559-8A8D-8496D4467951}" sibTransId="{57F8C12E-B1FA-4CBC-8EB6-83A4FC425017}"/>
    <dgm:cxn modelId="{981C584B-6D16-4308-A231-E644A977382B}" type="presOf" srcId="{7C689CC8-BE45-4748-A259-8F799F9DB00D}" destId="{FEB3057F-3DC6-4BB6-B410-31A95433F3E6}" srcOrd="0" destOrd="0" presId="urn:microsoft.com/office/officeart/2005/8/layout/matrix1"/>
    <dgm:cxn modelId="{0C3CA86F-8A07-4F00-A5BD-59DF9BA1F02B}" type="presOf" srcId="{97759A42-171B-4DD0-9F1D-AD282753D2DA}" destId="{225871F2-7BAB-4DAB-9485-4EB846B69D3F}" srcOrd="0" destOrd="0" presId="urn:microsoft.com/office/officeart/2005/8/layout/matrix1"/>
    <dgm:cxn modelId="{93473554-3A01-4EB7-8971-C6184CC45261}" type="presOf" srcId="{D572B700-1B41-4B69-9B76-7FE912B9DD7F}" destId="{19F39710-4C38-490C-9054-C3E1CDA6A7BD}" srcOrd="0" destOrd="0" presId="urn:microsoft.com/office/officeart/2005/8/layout/matrix1"/>
    <dgm:cxn modelId="{73AE6E75-83AD-4C7F-B68A-7C5DBBD0808F}" type="presOf" srcId="{2751B916-1B68-420F-A68A-4FABCE86C170}" destId="{05F829FB-BBDC-42FB-A925-84FBBAB34B28}" srcOrd="0" destOrd="0" presId="urn:microsoft.com/office/officeart/2005/8/layout/matrix1"/>
    <dgm:cxn modelId="{F73D548C-73B3-4F1B-A993-E734BE2B998C}" type="presOf" srcId="{7C689CC8-BE45-4748-A259-8F799F9DB00D}" destId="{DEE3F6B0-B58F-4ECB-90AD-3B51C7D699D0}" srcOrd="1" destOrd="0" presId="urn:microsoft.com/office/officeart/2005/8/layout/matrix1"/>
    <dgm:cxn modelId="{D76A3D99-87CF-4985-87BA-87235C05774C}" srcId="{D572B700-1B41-4B69-9B76-7FE912B9DD7F}" destId="{44AF644A-8611-418C-BDFB-641FCD5A09A4}" srcOrd="2" destOrd="0" parTransId="{51F2C194-0E38-4FB5-AE98-DC50183F13F8}" sibTransId="{E5BF751C-67D5-45E2-9B84-5CDCA40FD853}"/>
    <dgm:cxn modelId="{FB1D46D3-E953-4B40-AC19-71713E35D251}" type="presOf" srcId="{44AF644A-8611-418C-BDFB-641FCD5A09A4}" destId="{67F8DD59-2C95-41BA-9AD1-1A7CC654F148}" srcOrd="0" destOrd="0" presId="urn:microsoft.com/office/officeart/2005/8/layout/matrix1"/>
    <dgm:cxn modelId="{FC0439E7-791C-4A58-843A-B94BB265C69A}" type="presOf" srcId="{6516F52B-88C4-4077-842B-97C96AB01514}" destId="{29B8B637-368D-4756-90A8-83399CD1E6E0}" srcOrd="1" destOrd="0" presId="urn:microsoft.com/office/officeart/2005/8/layout/matrix1"/>
    <dgm:cxn modelId="{9B75BAF5-C83E-4489-BEE4-A1F307553933}" srcId="{97759A42-171B-4DD0-9F1D-AD282753D2DA}" destId="{D572B700-1B41-4B69-9B76-7FE912B9DD7F}" srcOrd="0" destOrd="0" parTransId="{FC3EC34A-5797-421D-B901-BFE10C5639B2}" sibTransId="{DC3A9F69-566B-4362-98DE-FA02B1752770}"/>
    <dgm:cxn modelId="{D564B88F-0C7A-4BB8-A35C-0310F09BC791}" type="presParOf" srcId="{225871F2-7BAB-4DAB-9485-4EB846B69D3F}" destId="{E6E619C7-D600-4CBA-B5FA-313646DD8F5E}" srcOrd="0" destOrd="0" presId="urn:microsoft.com/office/officeart/2005/8/layout/matrix1"/>
    <dgm:cxn modelId="{3BCF3755-79AE-4347-A21D-72588FCB540B}" type="presParOf" srcId="{E6E619C7-D600-4CBA-B5FA-313646DD8F5E}" destId="{05F829FB-BBDC-42FB-A925-84FBBAB34B28}" srcOrd="0" destOrd="0" presId="urn:microsoft.com/office/officeart/2005/8/layout/matrix1"/>
    <dgm:cxn modelId="{CB60DCAF-95C4-457F-A1E5-8CD0E003B9ED}" type="presParOf" srcId="{E6E619C7-D600-4CBA-B5FA-313646DD8F5E}" destId="{B00CEDEE-B8A7-4333-8C6D-FBADEC31B15D}" srcOrd="1" destOrd="0" presId="urn:microsoft.com/office/officeart/2005/8/layout/matrix1"/>
    <dgm:cxn modelId="{0EF1A03D-15AD-4260-AEB5-1671E3C90B91}" type="presParOf" srcId="{E6E619C7-D600-4CBA-B5FA-313646DD8F5E}" destId="{BA241CD3-7BCB-4307-A4E0-E37B008D914B}" srcOrd="2" destOrd="0" presId="urn:microsoft.com/office/officeart/2005/8/layout/matrix1"/>
    <dgm:cxn modelId="{7C576B67-4397-4B2A-9822-ABB0E9312978}" type="presParOf" srcId="{E6E619C7-D600-4CBA-B5FA-313646DD8F5E}" destId="{29B8B637-368D-4756-90A8-83399CD1E6E0}" srcOrd="3" destOrd="0" presId="urn:microsoft.com/office/officeart/2005/8/layout/matrix1"/>
    <dgm:cxn modelId="{56C54FF0-6AC2-405B-BDDC-C178A37A285C}" type="presParOf" srcId="{E6E619C7-D600-4CBA-B5FA-313646DD8F5E}" destId="{67F8DD59-2C95-41BA-9AD1-1A7CC654F148}" srcOrd="4" destOrd="0" presId="urn:microsoft.com/office/officeart/2005/8/layout/matrix1"/>
    <dgm:cxn modelId="{009518C8-F1FE-4B3A-8CCF-D71F2DEF1326}" type="presParOf" srcId="{E6E619C7-D600-4CBA-B5FA-313646DD8F5E}" destId="{728AA25F-32B5-4B53-9126-DFBE971912A1}" srcOrd="5" destOrd="0" presId="urn:microsoft.com/office/officeart/2005/8/layout/matrix1"/>
    <dgm:cxn modelId="{FFE4839C-A268-4821-B4FF-0263B8E6F09B}" type="presParOf" srcId="{E6E619C7-D600-4CBA-B5FA-313646DD8F5E}" destId="{FEB3057F-3DC6-4BB6-B410-31A95433F3E6}" srcOrd="6" destOrd="0" presId="urn:microsoft.com/office/officeart/2005/8/layout/matrix1"/>
    <dgm:cxn modelId="{0AD08659-163D-4603-B713-570B3555A3E8}" type="presParOf" srcId="{E6E619C7-D600-4CBA-B5FA-313646DD8F5E}" destId="{DEE3F6B0-B58F-4ECB-90AD-3B51C7D699D0}" srcOrd="7" destOrd="0" presId="urn:microsoft.com/office/officeart/2005/8/layout/matrix1"/>
    <dgm:cxn modelId="{0F6A7091-3182-4C94-B5BF-EAD8A8285B86}" type="presParOf" srcId="{225871F2-7BAB-4DAB-9485-4EB846B69D3F}" destId="{19F39710-4C38-490C-9054-C3E1CDA6A7B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2DA9A3B-DEE1-4B41-A69F-9964388D9FDE}" type="doc">
      <dgm:prSet loTypeId="urn:microsoft.com/office/officeart/2009/3/layout/SubStepProcess" loCatId="process" qsTypeId="urn:microsoft.com/office/officeart/2005/8/quickstyle/3d3" qsCatId="3D" csTypeId="urn:microsoft.com/office/officeart/2005/8/colors/accent1_2#25" csCatId="accent1"/>
      <dgm:spPr/>
      <dgm:t>
        <a:bodyPr/>
        <a:lstStyle/>
        <a:p>
          <a:endParaRPr lang="en-IE"/>
        </a:p>
      </dgm:t>
    </dgm:pt>
    <dgm:pt modelId="{990CFAAE-6530-46E2-8C7D-B45EBDA61750}">
      <dgm:prSet/>
      <dgm:spPr/>
      <dgm:t>
        <a:bodyPr/>
        <a:lstStyle/>
        <a:p>
          <a:r>
            <a:rPr lang="en-US" b="1" dirty="0"/>
            <a:t>You probably do.</a:t>
          </a:r>
          <a:endParaRPr lang="en-IE" dirty="0"/>
        </a:p>
      </dgm:t>
    </dgm:pt>
    <dgm:pt modelId="{B936DDEF-FE04-404B-884A-7EEEBEF8BF14}" type="parTrans" cxnId="{48664C90-1551-4846-817F-04403BAE7115}">
      <dgm:prSet/>
      <dgm:spPr/>
      <dgm:t>
        <a:bodyPr/>
        <a:lstStyle/>
        <a:p>
          <a:endParaRPr lang="en-IE"/>
        </a:p>
      </dgm:t>
    </dgm:pt>
    <dgm:pt modelId="{97B6B430-FB3B-4827-AC19-0B8899F388D6}" type="sibTrans" cxnId="{48664C90-1551-4846-817F-04403BAE7115}">
      <dgm:prSet/>
      <dgm:spPr/>
      <dgm:t>
        <a:bodyPr/>
        <a:lstStyle/>
        <a:p>
          <a:endParaRPr lang="en-IE"/>
        </a:p>
      </dgm:t>
    </dgm:pt>
    <dgm:pt modelId="{37379371-A51A-4231-96B1-59A66C1B9CC3}">
      <dgm:prSet custT="1"/>
      <dgm:spPr/>
      <dgm:t>
        <a:bodyPr/>
        <a:lstStyle/>
        <a:p>
          <a:r>
            <a:rPr lang="en-US" sz="3600" b="1" dirty="0"/>
            <a:t>Use</a:t>
          </a:r>
          <a:r>
            <a:rPr lang="en-US" sz="1900" dirty="0"/>
            <a:t>:</a:t>
          </a:r>
          <a:endParaRPr lang="en-IE" sz="1900" dirty="0"/>
        </a:p>
      </dgm:t>
    </dgm:pt>
    <dgm:pt modelId="{4E4ECE20-9CD2-4405-B004-85769647301D}" type="parTrans" cxnId="{EE94C6CA-539D-4356-A310-5A091F83FB47}">
      <dgm:prSet/>
      <dgm:spPr/>
      <dgm:t>
        <a:bodyPr/>
        <a:lstStyle/>
        <a:p>
          <a:endParaRPr lang="en-IE"/>
        </a:p>
      </dgm:t>
    </dgm:pt>
    <dgm:pt modelId="{F0C7E940-A0C0-4AE5-B051-2976308866A9}" type="sibTrans" cxnId="{EE94C6CA-539D-4356-A310-5A091F83FB47}">
      <dgm:prSet/>
      <dgm:spPr/>
      <dgm:t>
        <a:bodyPr/>
        <a:lstStyle/>
        <a:p>
          <a:endParaRPr lang="en-IE"/>
        </a:p>
      </dgm:t>
    </dgm:pt>
    <dgm:pt modelId="{E7538D9A-3A9F-4DED-B0B1-65BD86A06793}">
      <dgm:prSet/>
      <dgm:spPr/>
      <dgm:t>
        <a:bodyPr/>
        <a:lstStyle/>
        <a:p>
          <a:r>
            <a:rPr lang="en-US"/>
            <a:t>Lab work </a:t>
          </a:r>
          <a:endParaRPr lang="en-IE"/>
        </a:p>
      </dgm:t>
    </dgm:pt>
    <dgm:pt modelId="{2FB5F4E1-4E32-475A-A139-FEC84D9177D4}" type="parTrans" cxnId="{02B2FE93-3793-4DAD-94B2-9850D26E91B8}">
      <dgm:prSet/>
      <dgm:spPr/>
      <dgm:t>
        <a:bodyPr/>
        <a:lstStyle/>
        <a:p>
          <a:endParaRPr lang="en-IE"/>
        </a:p>
      </dgm:t>
    </dgm:pt>
    <dgm:pt modelId="{410322E9-831B-4DEC-A584-1FBE3486DB20}" type="sibTrans" cxnId="{02B2FE93-3793-4DAD-94B2-9850D26E91B8}">
      <dgm:prSet/>
      <dgm:spPr/>
      <dgm:t>
        <a:bodyPr/>
        <a:lstStyle/>
        <a:p>
          <a:endParaRPr lang="en-IE"/>
        </a:p>
      </dgm:t>
    </dgm:pt>
    <dgm:pt modelId="{3F7E21F3-616C-4298-BC18-5DF0FCC38FCD}">
      <dgm:prSet/>
      <dgm:spPr/>
      <dgm:t>
        <a:bodyPr/>
        <a:lstStyle/>
        <a:p>
          <a:r>
            <a:rPr lang="en-US"/>
            <a:t>Coursework </a:t>
          </a:r>
          <a:endParaRPr lang="en-IE"/>
        </a:p>
      </dgm:t>
    </dgm:pt>
    <dgm:pt modelId="{DED13FFB-206B-4EAD-94B4-37984F6111DA}" type="parTrans" cxnId="{3895743E-0F5A-48A9-AF37-755792A087DC}">
      <dgm:prSet/>
      <dgm:spPr/>
      <dgm:t>
        <a:bodyPr/>
        <a:lstStyle/>
        <a:p>
          <a:endParaRPr lang="en-IE"/>
        </a:p>
      </dgm:t>
    </dgm:pt>
    <dgm:pt modelId="{3EF888B9-7B86-4C3D-ACD5-97A134400171}" type="sibTrans" cxnId="{3895743E-0F5A-48A9-AF37-755792A087DC}">
      <dgm:prSet/>
      <dgm:spPr/>
      <dgm:t>
        <a:bodyPr/>
        <a:lstStyle/>
        <a:p>
          <a:endParaRPr lang="en-IE"/>
        </a:p>
      </dgm:t>
    </dgm:pt>
    <dgm:pt modelId="{EC508F8A-D6B3-43D6-A46F-215635D4464C}">
      <dgm:prSet/>
      <dgm:spPr/>
      <dgm:t>
        <a:bodyPr/>
        <a:lstStyle/>
        <a:p>
          <a:r>
            <a:rPr lang="en-US" dirty="0"/>
            <a:t>Hackathons </a:t>
          </a:r>
          <a:endParaRPr lang="en-IE" dirty="0"/>
        </a:p>
      </dgm:t>
    </dgm:pt>
    <dgm:pt modelId="{0A22BF5B-0507-42D4-9BE3-3F547A6F2825}" type="parTrans" cxnId="{ACBB4742-FDD3-48E4-A4C1-6C5330194209}">
      <dgm:prSet/>
      <dgm:spPr/>
      <dgm:t>
        <a:bodyPr/>
        <a:lstStyle/>
        <a:p>
          <a:endParaRPr lang="en-IE"/>
        </a:p>
      </dgm:t>
    </dgm:pt>
    <dgm:pt modelId="{2896064A-5AA1-41D9-88A8-3910C184F5D8}" type="sibTrans" cxnId="{ACBB4742-FDD3-48E4-A4C1-6C5330194209}">
      <dgm:prSet/>
      <dgm:spPr/>
      <dgm:t>
        <a:bodyPr/>
        <a:lstStyle/>
        <a:p>
          <a:endParaRPr lang="en-IE"/>
        </a:p>
      </dgm:t>
    </dgm:pt>
    <dgm:pt modelId="{74078BE8-E503-4618-80DD-00A69007E484}">
      <dgm:prSet/>
      <dgm:spPr/>
      <dgm:t>
        <a:bodyPr/>
        <a:lstStyle/>
        <a:p>
          <a:r>
            <a:rPr lang="en-US"/>
            <a:t>Group projects </a:t>
          </a:r>
          <a:endParaRPr lang="en-IE"/>
        </a:p>
      </dgm:t>
    </dgm:pt>
    <dgm:pt modelId="{BC2BCFFE-F011-4261-BCBA-2DDE80825A52}" type="parTrans" cxnId="{4E74D523-C62A-4C3C-89CC-AB605D3A5C92}">
      <dgm:prSet/>
      <dgm:spPr/>
      <dgm:t>
        <a:bodyPr/>
        <a:lstStyle/>
        <a:p>
          <a:endParaRPr lang="en-IE"/>
        </a:p>
      </dgm:t>
    </dgm:pt>
    <dgm:pt modelId="{0D4933CD-3CE7-4F8F-96F1-1FCA50FD660F}" type="sibTrans" cxnId="{4E74D523-C62A-4C3C-89CC-AB605D3A5C92}">
      <dgm:prSet/>
      <dgm:spPr/>
      <dgm:t>
        <a:bodyPr/>
        <a:lstStyle/>
        <a:p>
          <a:endParaRPr lang="en-IE"/>
        </a:p>
      </dgm:t>
    </dgm:pt>
    <dgm:pt modelId="{DE89F1E8-4DBC-48BC-9F0A-488B47AF87FE}">
      <dgm:prSet/>
      <dgm:spPr/>
      <dgm:t>
        <a:bodyPr/>
        <a:lstStyle/>
        <a:p>
          <a:r>
            <a:rPr lang="en-US"/>
            <a:t>Volunteering </a:t>
          </a:r>
          <a:endParaRPr lang="en-IE"/>
        </a:p>
      </dgm:t>
    </dgm:pt>
    <dgm:pt modelId="{EA752D79-E286-49F2-81AA-175E9A830302}" type="parTrans" cxnId="{4C4B9481-0A71-4674-B619-36B89C4B9B5B}">
      <dgm:prSet/>
      <dgm:spPr/>
      <dgm:t>
        <a:bodyPr/>
        <a:lstStyle/>
        <a:p>
          <a:endParaRPr lang="en-IE"/>
        </a:p>
      </dgm:t>
    </dgm:pt>
    <dgm:pt modelId="{ADE7E296-8EE5-462A-9F06-AF8CBA70A8AC}" type="sibTrans" cxnId="{4C4B9481-0A71-4674-B619-36B89C4B9B5B}">
      <dgm:prSet/>
      <dgm:spPr/>
      <dgm:t>
        <a:bodyPr/>
        <a:lstStyle/>
        <a:p>
          <a:endParaRPr lang="en-IE"/>
        </a:p>
      </dgm:t>
    </dgm:pt>
    <dgm:pt modelId="{C6D41125-B425-467E-B78B-E665905A0296}">
      <dgm:prSet/>
      <dgm:spPr/>
      <dgm:t>
        <a:bodyPr/>
        <a:lstStyle/>
        <a:p>
          <a:r>
            <a:rPr lang="en-US"/>
            <a:t>Clubs &amp; societies </a:t>
          </a:r>
          <a:endParaRPr lang="en-IE"/>
        </a:p>
      </dgm:t>
    </dgm:pt>
    <dgm:pt modelId="{AD7129EC-B218-44FC-A38B-858CADA200DC}" type="parTrans" cxnId="{310D961E-B2EF-4F94-8253-9EF4DFC224CB}">
      <dgm:prSet/>
      <dgm:spPr/>
      <dgm:t>
        <a:bodyPr/>
        <a:lstStyle/>
        <a:p>
          <a:endParaRPr lang="en-IE"/>
        </a:p>
      </dgm:t>
    </dgm:pt>
    <dgm:pt modelId="{256C3AF4-423D-4680-958A-061CED4A2D06}" type="sibTrans" cxnId="{310D961E-B2EF-4F94-8253-9EF4DFC224CB}">
      <dgm:prSet/>
      <dgm:spPr/>
      <dgm:t>
        <a:bodyPr/>
        <a:lstStyle/>
        <a:p>
          <a:endParaRPr lang="en-IE"/>
        </a:p>
      </dgm:t>
    </dgm:pt>
    <dgm:pt modelId="{8E21C354-254F-4935-844B-B0988CA84BC1}">
      <dgm:prSet/>
      <dgm:spPr/>
      <dgm:t>
        <a:bodyPr/>
        <a:lstStyle/>
        <a:p>
          <a:r>
            <a:rPr lang="en-US"/>
            <a:t>Research assignments </a:t>
          </a:r>
          <a:endParaRPr lang="en-IE"/>
        </a:p>
      </dgm:t>
    </dgm:pt>
    <dgm:pt modelId="{4A09966D-7B27-4D31-B38C-CE36A5B79A56}" type="parTrans" cxnId="{F166B1EF-320D-4415-B351-CE724F7FCE1A}">
      <dgm:prSet/>
      <dgm:spPr/>
      <dgm:t>
        <a:bodyPr/>
        <a:lstStyle/>
        <a:p>
          <a:endParaRPr lang="en-IE"/>
        </a:p>
      </dgm:t>
    </dgm:pt>
    <dgm:pt modelId="{74CAF104-0824-4906-A680-451F7D0A7B8C}" type="sibTrans" cxnId="{F166B1EF-320D-4415-B351-CE724F7FCE1A}">
      <dgm:prSet/>
      <dgm:spPr/>
      <dgm:t>
        <a:bodyPr/>
        <a:lstStyle/>
        <a:p>
          <a:endParaRPr lang="en-IE"/>
        </a:p>
      </dgm:t>
    </dgm:pt>
    <dgm:pt modelId="{0FA4195A-7C2D-4DB4-A2E5-0998521CFD0C}">
      <dgm:prSet/>
      <dgm:spPr/>
      <dgm:t>
        <a:bodyPr/>
        <a:lstStyle/>
        <a:p>
          <a:r>
            <a:rPr lang="en-US"/>
            <a:t>Personal projects</a:t>
          </a:r>
          <a:endParaRPr lang="en-IE"/>
        </a:p>
      </dgm:t>
    </dgm:pt>
    <dgm:pt modelId="{3185738D-2558-42BA-9AE7-A589EC61A637}" type="parTrans" cxnId="{E90DEEDF-F07B-4252-915F-98EBA3FD38B7}">
      <dgm:prSet/>
      <dgm:spPr/>
      <dgm:t>
        <a:bodyPr/>
        <a:lstStyle/>
        <a:p>
          <a:endParaRPr lang="en-IE"/>
        </a:p>
      </dgm:t>
    </dgm:pt>
    <dgm:pt modelId="{13D2A0A9-C955-4DED-9534-4F4B74D4BCF3}" type="sibTrans" cxnId="{E90DEEDF-F07B-4252-915F-98EBA3FD38B7}">
      <dgm:prSet/>
      <dgm:spPr/>
      <dgm:t>
        <a:bodyPr/>
        <a:lstStyle/>
        <a:p>
          <a:endParaRPr lang="en-IE"/>
        </a:p>
      </dgm:t>
    </dgm:pt>
    <dgm:pt modelId="{FBBD68CC-C627-4042-9516-CB81850ECBA3}" type="pres">
      <dgm:prSet presAssocID="{E2DA9A3B-DEE1-4B41-A69F-9964388D9FDE}" presName="Name0" presStyleCnt="0">
        <dgm:presLayoutVars>
          <dgm:chMax val="7"/>
          <dgm:dir/>
          <dgm:animOne val="branch"/>
        </dgm:presLayoutVars>
      </dgm:prSet>
      <dgm:spPr/>
    </dgm:pt>
    <dgm:pt modelId="{58AEC1C0-8250-4EC3-B38E-A882A2CC8065}" type="pres">
      <dgm:prSet presAssocID="{990CFAAE-6530-46E2-8C7D-B45EBDA61750}" presName="parTx1" presStyleLbl="node1" presStyleIdx="0" presStyleCnt="1"/>
      <dgm:spPr/>
    </dgm:pt>
    <dgm:pt modelId="{365B1B8C-64C7-4C3B-8086-461BA7DA8D20}" type="pres">
      <dgm:prSet presAssocID="{990CFAAE-6530-46E2-8C7D-B45EBDA61750}" presName="spPre1" presStyleCnt="0"/>
      <dgm:spPr/>
    </dgm:pt>
    <dgm:pt modelId="{F8E6E093-7FDF-4EBE-A38F-F5D1E483957C}" type="pres">
      <dgm:prSet presAssocID="{990CFAAE-6530-46E2-8C7D-B45EBDA61750}" presName="chLin1" presStyleCnt="0"/>
      <dgm:spPr/>
    </dgm:pt>
    <dgm:pt modelId="{05555D15-053B-4818-8063-5E0F98524F32}" type="pres">
      <dgm:prSet presAssocID="{4E4ECE20-9CD2-4405-B004-85769647301D}" presName="Name11" presStyleLbl="parChTrans1D1" presStyleIdx="0" presStyleCnt="18"/>
      <dgm:spPr/>
    </dgm:pt>
    <dgm:pt modelId="{D17354D9-FCA7-4677-9C5B-9BF1FD558300}" type="pres">
      <dgm:prSet presAssocID="{37379371-A51A-4231-96B1-59A66C1B9CC3}" presName="txAndLines1" presStyleCnt="0"/>
      <dgm:spPr/>
    </dgm:pt>
    <dgm:pt modelId="{2A9AA47E-80B8-4D6D-8FCD-59E9999CFE9C}" type="pres">
      <dgm:prSet presAssocID="{37379371-A51A-4231-96B1-59A66C1B9CC3}" presName="anchor1" presStyleCnt="0"/>
      <dgm:spPr/>
    </dgm:pt>
    <dgm:pt modelId="{B6E0E3BB-FCF4-4F9A-BD27-F8172CF3EA0D}" type="pres">
      <dgm:prSet presAssocID="{37379371-A51A-4231-96B1-59A66C1B9CC3}" presName="backup1" presStyleCnt="0"/>
      <dgm:spPr/>
    </dgm:pt>
    <dgm:pt modelId="{156EE860-1605-499A-A86B-4987D46E991F}" type="pres">
      <dgm:prSet presAssocID="{37379371-A51A-4231-96B1-59A66C1B9CC3}" presName="preLine1" presStyleLbl="parChTrans1D1" presStyleIdx="1" presStyleCnt="18"/>
      <dgm:spPr/>
    </dgm:pt>
    <dgm:pt modelId="{23A3E892-41A7-4FAD-A67E-9A8EEE6BB4EB}" type="pres">
      <dgm:prSet presAssocID="{37379371-A51A-4231-96B1-59A66C1B9CC3}" presName="desTx1" presStyleLbl="revTx" presStyleIdx="0" presStyleCnt="0">
        <dgm:presLayoutVars>
          <dgm:bulletEnabled val="1"/>
        </dgm:presLayoutVars>
      </dgm:prSet>
      <dgm:spPr/>
    </dgm:pt>
    <dgm:pt modelId="{5EC6C493-3D4C-49C9-8013-95F4821DD5B1}" type="pres">
      <dgm:prSet presAssocID="{2FB5F4E1-4E32-475A-A139-FEC84D9177D4}" presName="Name11" presStyleLbl="parChTrans1D1" presStyleIdx="2" presStyleCnt="18"/>
      <dgm:spPr/>
    </dgm:pt>
    <dgm:pt modelId="{FD358B49-E90E-486B-A073-53DFA7763685}" type="pres">
      <dgm:prSet presAssocID="{E7538D9A-3A9F-4DED-B0B1-65BD86A06793}" presName="txAndLines1" presStyleCnt="0"/>
      <dgm:spPr/>
    </dgm:pt>
    <dgm:pt modelId="{9A6C77A4-0134-4895-A931-836165AA349B}" type="pres">
      <dgm:prSet presAssocID="{E7538D9A-3A9F-4DED-B0B1-65BD86A06793}" presName="anchor1" presStyleCnt="0"/>
      <dgm:spPr/>
    </dgm:pt>
    <dgm:pt modelId="{9763E0C4-B085-4247-A888-A1D309885D94}" type="pres">
      <dgm:prSet presAssocID="{E7538D9A-3A9F-4DED-B0B1-65BD86A06793}" presName="backup1" presStyleCnt="0"/>
      <dgm:spPr/>
    </dgm:pt>
    <dgm:pt modelId="{79A16EFB-B0C1-4CE4-A54A-85A543B42808}" type="pres">
      <dgm:prSet presAssocID="{E7538D9A-3A9F-4DED-B0B1-65BD86A06793}" presName="preLine1" presStyleLbl="parChTrans1D1" presStyleIdx="3" presStyleCnt="18"/>
      <dgm:spPr/>
    </dgm:pt>
    <dgm:pt modelId="{BE214D47-7101-417B-B4F9-295632174282}" type="pres">
      <dgm:prSet presAssocID="{E7538D9A-3A9F-4DED-B0B1-65BD86A06793}" presName="desTx1" presStyleLbl="revTx" presStyleIdx="0" presStyleCnt="0">
        <dgm:presLayoutVars>
          <dgm:bulletEnabled val="1"/>
        </dgm:presLayoutVars>
      </dgm:prSet>
      <dgm:spPr/>
    </dgm:pt>
    <dgm:pt modelId="{783A250D-ECB9-4278-9A30-BA19178AE984}" type="pres">
      <dgm:prSet presAssocID="{DED13FFB-206B-4EAD-94B4-37984F6111DA}" presName="Name11" presStyleLbl="parChTrans1D1" presStyleIdx="4" presStyleCnt="18"/>
      <dgm:spPr/>
    </dgm:pt>
    <dgm:pt modelId="{2C7C712C-8F0D-4A2B-B027-04E6F63BBD5D}" type="pres">
      <dgm:prSet presAssocID="{3F7E21F3-616C-4298-BC18-5DF0FCC38FCD}" presName="txAndLines1" presStyleCnt="0"/>
      <dgm:spPr/>
    </dgm:pt>
    <dgm:pt modelId="{3A3756A4-FE8B-4BB9-AC33-D344B427263D}" type="pres">
      <dgm:prSet presAssocID="{3F7E21F3-616C-4298-BC18-5DF0FCC38FCD}" presName="anchor1" presStyleCnt="0"/>
      <dgm:spPr/>
    </dgm:pt>
    <dgm:pt modelId="{9681D759-690D-444E-89DF-5870E665E11D}" type="pres">
      <dgm:prSet presAssocID="{3F7E21F3-616C-4298-BC18-5DF0FCC38FCD}" presName="backup1" presStyleCnt="0"/>
      <dgm:spPr/>
    </dgm:pt>
    <dgm:pt modelId="{9F7AF031-C98D-4640-95CE-7749FE271050}" type="pres">
      <dgm:prSet presAssocID="{3F7E21F3-616C-4298-BC18-5DF0FCC38FCD}" presName="preLine1" presStyleLbl="parChTrans1D1" presStyleIdx="5" presStyleCnt="18"/>
      <dgm:spPr/>
    </dgm:pt>
    <dgm:pt modelId="{71475A23-3C08-454A-AD7E-2AB573D05E6F}" type="pres">
      <dgm:prSet presAssocID="{3F7E21F3-616C-4298-BC18-5DF0FCC38FCD}" presName="desTx1" presStyleLbl="revTx" presStyleIdx="0" presStyleCnt="0">
        <dgm:presLayoutVars>
          <dgm:bulletEnabled val="1"/>
        </dgm:presLayoutVars>
      </dgm:prSet>
      <dgm:spPr/>
    </dgm:pt>
    <dgm:pt modelId="{BC127A30-EFD6-4B83-A409-0E5A0ADBCB0D}" type="pres">
      <dgm:prSet presAssocID="{0A22BF5B-0507-42D4-9BE3-3F547A6F2825}" presName="Name11" presStyleLbl="parChTrans1D1" presStyleIdx="6" presStyleCnt="18"/>
      <dgm:spPr/>
    </dgm:pt>
    <dgm:pt modelId="{FCAA9C54-DCF3-424D-B444-D43C711846D3}" type="pres">
      <dgm:prSet presAssocID="{EC508F8A-D6B3-43D6-A46F-215635D4464C}" presName="txAndLines1" presStyleCnt="0"/>
      <dgm:spPr/>
    </dgm:pt>
    <dgm:pt modelId="{45DCB742-5871-44DF-8A67-616DD4B7BF61}" type="pres">
      <dgm:prSet presAssocID="{EC508F8A-D6B3-43D6-A46F-215635D4464C}" presName="anchor1" presStyleCnt="0"/>
      <dgm:spPr/>
    </dgm:pt>
    <dgm:pt modelId="{5B54B223-E577-4B72-8FFA-9E0155772B2F}" type="pres">
      <dgm:prSet presAssocID="{EC508F8A-D6B3-43D6-A46F-215635D4464C}" presName="backup1" presStyleCnt="0"/>
      <dgm:spPr/>
    </dgm:pt>
    <dgm:pt modelId="{3D817210-9130-44CE-858F-8D54B7255F28}" type="pres">
      <dgm:prSet presAssocID="{EC508F8A-D6B3-43D6-A46F-215635D4464C}" presName="preLine1" presStyleLbl="parChTrans1D1" presStyleIdx="7" presStyleCnt="18"/>
      <dgm:spPr/>
    </dgm:pt>
    <dgm:pt modelId="{3CCD9039-1EBB-4632-9473-822ACAE192EE}" type="pres">
      <dgm:prSet presAssocID="{EC508F8A-D6B3-43D6-A46F-215635D4464C}" presName="desTx1" presStyleLbl="revTx" presStyleIdx="0" presStyleCnt="0">
        <dgm:presLayoutVars>
          <dgm:bulletEnabled val="1"/>
        </dgm:presLayoutVars>
      </dgm:prSet>
      <dgm:spPr/>
    </dgm:pt>
    <dgm:pt modelId="{A6F907B6-4FFD-4BDE-971C-18414F3F7287}" type="pres">
      <dgm:prSet presAssocID="{BC2BCFFE-F011-4261-BCBA-2DDE80825A52}" presName="Name11" presStyleLbl="parChTrans1D1" presStyleIdx="8" presStyleCnt="18"/>
      <dgm:spPr/>
    </dgm:pt>
    <dgm:pt modelId="{7F7D7A19-677B-407C-A526-4B51E4E451C3}" type="pres">
      <dgm:prSet presAssocID="{74078BE8-E503-4618-80DD-00A69007E484}" presName="txAndLines1" presStyleCnt="0"/>
      <dgm:spPr/>
    </dgm:pt>
    <dgm:pt modelId="{CE0B1ED1-0B6D-411C-BFDB-64020564CFBD}" type="pres">
      <dgm:prSet presAssocID="{74078BE8-E503-4618-80DD-00A69007E484}" presName="anchor1" presStyleCnt="0"/>
      <dgm:spPr/>
    </dgm:pt>
    <dgm:pt modelId="{8C833407-FED8-49E3-8730-AFAB5B1EC32F}" type="pres">
      <dgm:prSet presAssocID="{74078BE8-E503-4618-80DD-00A69007E484}" presName="backup1" presStyleCnt="0"/>
      <dgm:spPr/>
    </dgm:pt>
    <dgm:pt modelId="{D5119A53-7EE8-43D0-945D-DCE5E98DE947}" type="pres">
      <dgm:prSet presAssocID="{74078BE8-E503-4618-80DD-00A69007E484}" presName="preLine1" presStyleLbl="parChTrans1D1" presStyleIdx="9" presStyleCnt="18"/>
      <dgm:spPr/>
    </dgm:pt>
    <dgm:pt modelId="{E936354D-A1E8-4D48-8DAF-B3F603BC5833}" type="pres">
      <dgm:prSet presAssocID="{74078BE8-E503-4618-80DD-00A69007E484}" presName="desTx1" presStyleLbl="revTx" presStyleIdx="0" presStyleCnt="0">
        <dgm:presLayoutVars>
          <dgm:bulletEnabled val="1"/>
        </dgm:presLayoutVars>
      </dgm:prSet>
      <dgm:spPr/>
    </dgm:pt>
    <dgm:pt modelId="{005189FC-AB56-440A-9C6B-CA7EF665891B}" type="pres">
      <dgm:prSet presAssocID="{EA752D79-E286-49F2-81AA-175E9A830302}" presName="Name11" presStyleLbl="parChTrans1D1" presStyleIdx="10" presStyleCnt="18"/>
      <dgm:spPr/>
    </dgm:pt>
    <dgm:pt modelId="{1F27FF94-5864-4635-9518-523D3F806FB2}" type="pres">
      <dgm:prSet presAssocID="{DE89F1E8-4DBC-48BC-9F0A-488B47AF87FE}" presName="txAndLines1" presStyleCnt="0"/>
      <dgm:spPr/>
    </dgm:pt>
    <dgm:pt modelId="{AAB4F40C-EA2F-4C9D-BB93-1A6AA984B87A}" type="pres">
      <dgm:prSet presAssocID="{DE89F1E8-4DBC-48BC-9F0A-488B47AF87FE}" presName="anchor1" presStyleCnt="0"/>
      <dgm:spPr/>
    </dgm:pt>
    <dgm:pt modelId="{754E9A2E-1E07-4F6D-8598-5AF9F21A5899}" type="pres">
      <dgm:prSet presAssocID="{DE89F1E8-4DBC-48BC-9F0A-488B47AF87FE}" presName="backup1" presStyleCnt="0"/>
      <dgm:spPr/>
    </dgm:pt>
    <dgm:pt modelId="{16E68410-39D2-4EFF-A846-1503FB6860E1}" type="pres">
      <dgm:prSet presAssocID="{DE89F1E8-4DBC-48BC-9F0A-488B47AF87FE}" presName="preLine1" presStyleLbl="parChTrans1D1" presStyleIdx="11" presStyleCnt="18"/>
      <dgm:spPr/>
    </dgm:pt>
    <dgm:pt modelId="{4614A11B-E5E2-4F32-8A40-D95D26372616}" type="pres">
      <dgm:prSet presAssocID="{DE89F1E8-4DBC-48BC-9F0A-488B47AF87FE}" presName="desTx1" presStyleLbl="revTx" presStyleIdx="0" presStyleCnt="0">
        <dgm:presLayoutVars>
          <dgm:bulletEnabled val="1"/>
        </dgm:presLayoutVars>
      </dgm:prSet>
      <dgm:spPr/>
    </dgm:pt>
    <dgm:pt modelId="{F2DFA062-1729-47C5-BC2B-B30641B03026}" type="pres">
      <dgm:prSet presAssocID="{AD7129EC-B218-44FC-A38B-858CADA200DC}" presName="Name11" presStyleLbl="parChTrans1D1" presStyleIdx="12" presStyleCnt="18"/>
      <dgm:spPr/>
    </dgm:pt>
    <dgm:pt modelId="{9D0C086A-6C34-49A6-A110-0A05932DBD26}" type="pres">
      <dgm:prSet presAssocID="{C6D41125-B425-467E-B78B-E665905A0296}" presName="txAndLines1" presStyleCnt="0"/>
      <dgm:spPr/>
    </dgm:pt>
    <dgm:pt modelId="{324DEE18-A0F9-4864-BB69-4A05F4101A54}" type="pres">
      <dgm:prSet presAssocID="{C6D41125-B425-467E-B78B-E665905A0296}" presName="anchor1" presStyleCnt="0"/>
      <dgm:spPr/>
    </dgm:pt>
    <dgm:pt modelId="{A1BE90DA-4B0A-49C8-A15E-8AAFFC1B9210}" type="pres">
      <dgm:prSet presAssocID="{C6D41125-B425-467E-B78B-E665905A0296}" presName="backup1" presStyleCnt="0"/>
      <dgm:spPr/>
    </dgm:pt>
    <dgm:pt modelId="{D3BFFB3D-6C8D-41BB-B0B4-48C7AC2846AD}" type="pres">
      <dgm:prSet presAssocID="{C6D41125-B425-467E-B78B-E665905A0296}" presName="preLine1" presStyleLbl="parChTrans1D1" presStyleIdx="13" presStyleCnt="18"/>
      <dgm:spPr/>
    </dgm:pt>
    <dgm:pt modelId="{77B38AE5-7872-46F5-A1B5-B6EBAF2C9FCA}" type="pres">
      <dgm:prSet presAssocID="{C6D41125-B425-467E-B78B-E665905A0296}" presName="desTx1" presStyleLbl="revTx" presStyleIdx="0" presStyleCnt="0">
        <dgm:presLayoutVars>
          <dgm:bulletEnabled val="1"/>
        </dgm:presLayoutVars>
      </dgm:prSet>
      <dgm:spPr/>
    </dgm:pt>
    <dgm:pt modelId="{76B8C6B6-5CC0-42A0-B6F7-B0AA0117F8BD}" type="pres">
      <dgm:prSet presAssocID="{4A09966D-7B27-4D31-B38C-CE36A5B79A56}" presName="Name11" presStyleLbl="parChTrans1D1" presStyleIdx="14" presStyleCnt="18"/>
      <dgm:spPr/>
    </dgm:pt>
    <dgm:pt modelId="{3D2717DC-F595-4928-832E-12CAB893BF27}" type="pres">
      <dgm:prSet presAssocID="{8E21C354-254F-4935-844B-B0988CA84BC1}" presName="txAndLines1" presStyleCnt="0"/>
      <dgm:spPr/>
    </dgm:pt>
    <dgm:pt modelId="{593B50E0-507D-4F41-8A57-7EA6C6CC4174}" type="pres">
      <dgm:prSet presAssocID="{8E21C354-254F-4935-844B-B0988CA84BC1}" presName="anchor1" presStyleCnt="0"/>
      <dgm:spPr/>
    </dgm:pt>
    <dgm:pt modelId="{C323240D-BBE1-41C9-AAAD-26B08C54227A}" type="pres">
      <dgm:prSet presAssocID="{8E21C354-254F-4935-844B-B0988CA84BC1}" presName="backup1" presStyleCnt="0"/>
      <dgm:spPr/>
    </dgm:pt>
    <dgm:pt modelId="{9F366640-A1C1-45BB-BDF6-83E1CDF48E8F}" type="pres">
      <dgm:prSet presAssocID="{8E21C354-254F-4935-844B-B0988CA84BC1}" presName="preLine1" presStyleLbl="parChTrans1D1" presStyleIdx="15" presStyleCnt="18"/>
      <dgm:spPr/>
    </dgm:pt>
    <dgm:pt modelId="{08336C3D-A689-4B8F-9126-919E62BAA970}" type="pres">
      <dgm:prSet presAssocID="{8E21C354-254F-4935-844B-B0988CA84BC1}" presName="desTx1" presStyleLbl="revTx" presStyleIdx="0" presStyleCnt="0">
        <dgm:presLayoutVars>
          <dgm:bulletEnabled val="1"/>
        </dgm:presLayoutVars>
      </dgm:prSet>
      <dgm:spPr/>
    </dgm:pt>
    <dgm:pt modelId="{EBA3F45C-0628-4017-980C-9BE71BD2F8A1}" type="pres">
      <dgm:prSet presAssocID="{3185738D-2558-42BA-9AE7-A589EC61A637}" presName="Name11" presStyleLbl="parChTrans1D1" presStyleIdx="16" presStyleCnt="18"/>
      <dgm:spPr/>
    </dgm:pt>
    <dgm:pt modelId="{47635AA5-4FB1-46EA-892F-2F9937023FDB}" type="pres">
      <dgm:prSet presAssocID="{0FA4195A-7C2D-4DB4-A2E5-0998521CFD0C}" presName="txAndLines1" presStyleCnt="0"/>
      <dgm:spPr/>
    </dgm:pt>
    <dgm:pt modelId="{9B76670F-92C6-4E96-BBB7-60C82A42D4C4}" type="pres">
      <dgm:prSet presAssocID="{0FA4195A-7C2D-4DB4-A2E5-0998521CFD0C}" presName="anchor1" presStyleCnt="0"/>
      <dgm:spPr/>
    </dgm:pt>
    <dgm:pt modelId="{0CADC938-ED1F-4FFB-A777-AF62CCACDBB4}" type="pres">
      <dgm:prSet presAssocID="{0FA4195A-7C2D-4DB4-A2E5-0998521CFD0C}" presName="backup1" presStyleCnt="0"/>
      <dgm:spPr/>
    </dgm:pt>
    <dgm:pt modelId="{CDF8D830-BC76-4E37-829C-11EB01479FC1}" type="pres">
      <dgm:prSet presAssocID="{0FA4195A-7C2D-4DB4-A2E5-0998521CFD0C}" presName="preLine1" presStyleLbl="parChTrans1D1" presStyleIdx="17" presStyleCnt="18"/>
      <dgm:spPr/>
    </dgm:pt>
    <dgm:pt modelId="{CA26AC93-252C-4176-8F1E-581C2A62DEA4}" type="pres">
      <dgm:prSet presAssocID="{0FA4195A-7C2D-4DB4-A2E5-0998521CFD0C}" presName="desTx1" presStyleLbl="revTx" presStyleIdx="0" presStyleCnt="0">
        <dgm:presLayoutVars>
          <dgm:bulletEnabled val="1"/>
        </dgm:presLayoutVars>
      </dgm:prSet>
      <dgm:spPr/>
    </dgm:pt>
  </dgm:ptLst>
  <dgm:cxnLst>
    <dgm:cxn modelId="{272EC402-0639-43F5-B76F-85E4107AB8E7}" type="presOf" srcId="{0FA4195A-7C2D-4DB4-A2E5-0998521CFD0C}" destId="{CA26AC93-252C-4176-8F1E-581C2A62DEA4}" srcOrd="0" destOrd="0" presId="urn:microsoft.com/office/officeart/2009/3/layout/SubStepProcess"/>
    <dgm:cxn modelId="{F3A09518-B65A-4889-BAF1-E3447D450E54}" type="presOf" srcId="{74078BE8-E503-4618-80DD-00A69007E484}" destId="{E936354D-A1E8-4D48-8DAF-B3F603BC5833}" srcOrd="0" destOrd="0" presId="urn:microsoft.com/office/officeart/2009/3/layout/SubStepProcess"/>
    <dgm:cxn modelId="{E8D9F11B-5BE2-419B-977C-D1E09F17FAA5}" type="presOf" srcId="{C6D41125-B425-467E-B78B-E665905A0296}" destId="{77B38AE5-7872-46F5-A1B5-B6EBAF2C9FCA}" srcOrd="0" destOrd="0" presId="urn:microsoft.com/office/officeart/2009/3/layout/SubStepProcess"/>
    <dgm:cxn modelId="{310D961E-B2EF-4F94-8253-9EF4DFC224CB}" srcId="{990CFAAE-6530-46E2-8C7D-B45EBDA61750}" destId="{C6D41125-B425-467E-B78B-E665905A0296}" srcOrd="6" destOrd="0" parTransId="{AD7129EC-B218-44FC-A38B-858CADA200DC}" sibTransId="{256C3AF4-423D-4680-958A-061CED4A2D06}"/>
    <dgm:cxn modelId="{4E74D523-C62A-4C3C-89CC-AB605D3A5C92}" srcId="{990CFAAE-6530-46E2-8C7D-B45EBDA61750}" destId="{74078BE8-E503-4618-80DD-00A69007E484}" srcOrd="4" destOrd="0" parTransId="{BC2BCFFE-F011-4261-BCBA-2DDE80825A52}" sibTransId="{0D4933CD-3CE7-4F8F-96F1-1FCA50FD660F}"/>
    <dgm:cxn modelId="{10780929-79B0-41EC-9C84-EC21BD5D4956}" type="presOf" srcId="{E7538D9A-3A9F-4DED-B0B1-65BD86A06793}" destId="{BE214D47-7101-417B-B4F9-295632174282}" srcOrd="0" destOrd="0" presId="urn:microsoft.com/office/officeart/2009/3/layout/SubStepProcess"/>
    <dgm:cxn modelId="{F901BE34-074E-443A-8F29-A4D53466EE75}" type="presOf" srcId="{990CFAAE-6530-46E2-8C7D-B45EBDA61750}" destId="{58AEC1C0-8250-4EC3-B38E-A882A2CC8065}" srcOrd="0" destOrd="0" presId="urn:microsoft.com/office/officeart/2009/3/layout/SubStepProcess"/>
    <dgm:cxn modelId="{3895743E-0F5A-48A9-AF37-755792A087DC}" srcId="{990CFAAE-6530-46E2-8C7D-B45EBDA61750}" destId="{3F7E21F3-616C-4298-BC18-5DF0FCC38FCD}" srcOrd="2" destOrd="0" parTransId="{DED13FFB-206B-4EAD-94B4-37984F6111DA}" sibTransId="{3EF888B9-7B86-4C3D-ACD5-97A134400171}"/>
    <dgm:cxn modelId="{ACBB4742-FDD3-48E4-A4C1-6C5330194209}" srcId="{990CFAAE-6530-46E2-8C7D-B45EBDA61750}" destId="{EC508F8A-D6B3-43D6-A46F-215635D4464C}" srcOrd="3" destOrd="0" parTransId="{0A22BF5B-0507-42D4-9BE3-3F547A6F2825}" sibTransId="{2896064A-5AA1-41D9-88A8-3910C184F5D8}"/>
    <dgm:cxn modelId="{F111E746-7AA8-4ED5-B142-72EABA961515}" type="presOf" srcId="{37379371-A51A-4231-96B1-59A66C1B9CC3}" destId="{23A3E892-41A7-4FAD-A67E-9A8EEE6BB4EB}" srcOrd="0" destOrd="0" presId="urn:microsoft.com/office/officeart/2009/3/layout/SubStepProcess"/>
    <dgm:cxn modelId="{F9E71272-5EFC-43F3-8EE1-25A5CDFBD662}" type="presOf" srcId="{3F7E21F3-616C-4298-BC18-5DF0FCC38FCD}" destId="{71475A23-3C08-454A-AD7E-2AB573D05E6F}" srcOrd="0" destOrd="0" presId="urn:microsoft.com/office/officeart/2009/3/layout/SubStepProcess"/>
    <dgm:cxn modelId="{E9B20757-042B-4D82-B9AF-7A0B4AD8DB87}" type="presOf" srcId="{8E21C354-254F-4935-844B-B0988CA84BC1}" destId="{08336C3D-A689-4B8F-9126-919E62BAA970}" srcOrd="0" destOrd="0" presId="urn:microsoft.com/office/officeart/2009/3/layout/SubStepProcess"/>
    <dgm:cxn modelId="{F7FF157E-0BC5-4338-95B4-256E29FDF4B5}" type="presOf" srcId="{E2DA9A3B-DEE1-4B41-A69F-9964388D9FDE}" destId="{FBBD68CC-C627-4042-9516-CB81850ECBA3}" srcOrd="0" destOrd="0" presId="urn:microsoft.com/office/officeart/2009/3/layout/SubStepProcess"/>
    <dgm:cxn modelId="{4C4B9481-0A71-4674-B619-36B89C4B9B5B}" srcId="{990CFAAE-6530-46E2-8C7D-B45EBDA61750}" destId="{DE89F1E8-4DBC-48BC-9F0A-488B47AF87FE}" srcOrd="5" destOrd="0" parTransId="{EA752D79-E286-49F2-81AA-175E9A830302}" sibTransId="{ADE7E296-8EE5-462A-9F06-AF8CBA70A8AC}"/>
    <dgm:cxn modelId="{48664C90-1551-4846-817F-04403BAE7115}" srcId="{E2DA9A3B-DEE1-4B41-A69F-9964388D9FDE}" destId="{990CFAAE-6530-46E2-8C7D-B45EBDA61750}" srcOrd="0" destOrd="0" parTransId="{B936DDEF-FE04-404B-884A-7EEEBEF8BF14}" sibTransId="{97B6B430-FB3B-4827-AC19-0B8899F388D6}"/>
    <dgm:cxn modelId="{02B2FE93-3793-4DAD-94B2-9850D26E91B8}" srcId="{990CFAAE-6530-46E2-8C7D-B45EBDA61750}" destId="{E7538D9A-3A9F-4DED-B0B1-65BD86A06793}" srcOrd="1" destOrd="0" parTransId="{2FB5F4E1-4E32-475A-A139-FEC84D9177D4}" sibTransId="{410322E9-831B-4DEC-A584-1FBE3486DB20}"/>
    <dgm:cxn modelId="{FC74DA95-8580-4750-B04A-2308775B9501}" type="presOf" srcId="{EC508F8A-D6B3-43D6-A46F-215635D4464C}" destId="{3CCD9039-1EBB-4632-9473-822ACAE192EE}" srcOrd="0" destOrd="0" presId="urn:microsoft.com/office/officeart/2009/3/layout/SubStepProcess"/>
    <dgm:cxn modelId="{D465D599-5715-4971-BD67-4A8285B3C73A}" type="presOf" srcId="{DE89F1E8-4DBC-48BC-9F0A-488B47AF87FE}" destId="{4614A11B-E5E2-4F32-8A40-D95D26372616}" srcOrd="0" destOrd="0" presId="urn:microsoft.com/office/officeart/2009/3/layout/SubStepProcess"/>
    <dgm:cxn modelId="{EE94C6CA-539D-4356-A310-5A091F83FB47}" srcId="{990CFAAE-6530-46E2-8C7D-B45EBDA61750}" destId="{37379371-A51A-4231-96B1-59A66C1B9CC3}" srcOrd="0" destOrd="0" parTransId="{4E4ECE20-9CD2-4405-B004-85769647301D}" sibTransId="{F0C7E940-A0C0-4AE5-B051-2976308866A9}"/>
    <dgm:cxn modelId="{E90DEEDF-F07B-4252-915F-98EBA3FD38B7}" srcId="{990CFAAE-6530-46E2-8C7D-B45EBDA61750}" destId="{0FA4195A-7C2D-4DB4-A2E5-0998521CFD0C}" srcOrd="8" destOrd="0" parTransId="{3185738D-2558-42BA-9AE7-A589EC61A637}" sibTransId="{13D2A0A9-C955-4DED-9534-4F4B74D4BCF3}"/>
    <dgm:cxn modelId="{F166B1EF-320D-4415-B351-CE724F7FCE1A}" srcId="{990CFAAE-6530-46E2-8C7D-B45EBDA61750}" destId="{8E21C354-254F-4935-844B-B0988CA84BC1}" srcOrd="7" destOrd="0" parTransId="{4A09966D-7B27-4D31-B38C-CE36A5B79A56}" sibTransId="{74CAF104-0824-4906-A680-451F7D0A7B8C}"/>
    <dgm:cxn modelId="{CF86F8E1-2FA7-4B75-8D94-4D26281785DD}" type="presParOf" srcId="{FBBD68CC-C627-4042-9516-CB81850ECBA3}" destId="{58AEC1C0-8250-4EC3-B38E-A882A2CC8065}" srcOrd="0" destOrd="0" presId="urn:microsoft.com/office/officeart/2009/3/layout/SubStepProcess"/>
    <dgm:cxn modelId="{3FCEC11C-11B6-4CCD-96AA-454FCE01AD2A}" type="presParOf" srcId="{FBBD68CC-C627-4042-9516-CB81850ECBA3}" destId="{365B1B8C-64C7-4C3B-8086-461BA7DA8D20}" srcOrd="1" destOrd="0" presId="urn:microsoft.com/office/officeart/2009/3/layout/SubStepProcess"/>
    <dgm:cxn modelId="{47C5DF3A-DDEC-4542-A54D-242576D6A388}" type="presParOf" srcId="{FBBD68CC-C627-4042-9516-CB81850ECBA3}" destId="{F8E6E093-7FDF-4EBE-A38F-F5D1E483957C}" srcOrd="2" destOrd="0" presId="urn:microsoft.com/office/officeart/2009/3/layout/SubStepProcess"/>
    <dgm:cxn modelId="{527F533E-37EB-4D57-9EEF-2E0BEB73EEA1}" type="presParOf" srcId="{F8E6E093-7FDF-4EBE-A38F-F5D1E483957C}" destId="{05555D15-053B-4818-8063-5E0F98524F32}" srcOrd="0" destOrd="0" presId="urn:microsoft.com/office/officeart/2009/3/layout/SubStepProcess"/>
    <dgm:cxn modelId="{8862E75E-F3D5-4FB3-91A1-0B2E31C4A294}" type="presParOf" srcId="{F8E6E093-7FDF-4EBE-A38F-F5D1E483957C}" destId="{D17354D9-FCA7-4677-9C5B-9BF1FD558300}" srcOrd="1" destOrd="0" presId="urn:microsoft.com/office/officeart/2009/3/layout/SubStepProcess"/>
    <dgm:cxn modelId="{9CAAB9AA-869D-41AD-A0A8-EA46F9DA6F83}" type="presParOf" srcId="{D17354D9-FCA7-4677-9C5B-9BF1FD558300}" destId="{2A9AA47E-80B8-4D6D-8FCD-59E9999CFE9C}" srcOrd="0" destOrd="0" presId="urn:microsoft.com/office/officeart/2009/3/layout/SubStepProcess"/>
    <dgm:cxn modelId="{0254090B-4CE8-442A-BB2B-7476E65EF262}" type="presParOf" srcId="{D17354D9-FCA7-4677-9C5B-9BF1FD558300}" destId="{B6E0E3BB-FCF4-4F9A-BD27-F8172CF3EA0D}" srcOrd="1" destOrd="0" presId="urn:microsoft.com/office/officeart/2009/3/layout/SubStepProcess"/>
    <dgm:cxn modelId="{A58F84A8-F0FF-4649-94A0-CB9822C38BF6}" type="presParOf" srcId="{D17354D9-FCA7-4677-9C5B-9BF1FD558300}" destId="{156EE860-1605-499A-A86B-4987D46E991F}" srcOrd="2" destOrd="0" presId="urn:microsoft.com/office/officeart/2009/3/layout/SubStepProcess"/>
    <dgm:cxn modelId="{F1C7282A-001F-4240-BA87-ABA8C0875735}" type="presParOf" srcId="{D17354D9-FCA7-4677-9C5B-9BF1FD558300}" destId="{23A3E892-41A7-4FAD-A67E-9A8EEE6BB4EB}" srcOrd="3" destOrd="0" presId="urn:microsoft.com/office/officeart/2009/3/layout/SubStepProcess"/>
    <dgm:cxn modelId="{AC894BF7-D91C-41B5-94AE-CE2BBFEEFF3C}" type="presParOf" srcId="{F8E6E093-7FDF-4EBE-A38F-F5D1E483957C}" destId="{5EC6C493-3D4C-49C9-8013-95F4821DD5B1}" srcOrd="2" destOrd="0" presId="urn:microsoft.com/office/officeart/2009/3/layout/SubStepProcess"/>
    <dgm:cxn modelId="{3E1CBA26-61F0-4C42-92FA-CF45DF26B14C}" type="presParOf" srcId="{F8E6E093-7FDF-4EBE-A38F-F5D1E483957C}" destId="{FD358B49-E90E-486B-A073-53DFA7763685}" srcOrd="3" destOrd="0" presId="urn:microsoft.com/office/officeart/2009/3/layout/SubStepProcess"/>
    <dgm:cxn modelId="{8729E49C-C093-4412-BE8B-D407B77EB89C}" type="presParOf" srcId="{FD358B49-E90E-486B-A073-53DFA7763685}" destId="{9A6C77A4-0134-4895-A931-836165AA349B}" srcOrd="0" destOrd="0" presId="urn:microsoft.com/office/officeart/2009/3/layout/SubStepProcess"/>
    <dgm:cxn modelId="{1F2D1ECC-4CD1-4DAB-B210-4EC5A7F6CD64}" type="presParOf" srcId="{FD358B49-E90E-486B-A073-53DFA7763685}" destId="{9763E0C4-B085-4247-A888-A1D309885D94}" srcOrd="1" destOrd="0" presId="urn:microsoft.com/office/officeart/2009/3/layout/SubStepProcess"/>
    <dgm:cxn modelId="{F9F41D66-CBBD-4E93-952D-6BD95CA59E8E}" type="presParOf" srcId="{FD358B49-E90E-486B-A073-53DFA7763685}" destId="{79A16EFB-B0C1-4CE4-A54A-85A543B42808}" srcOrd="2" destOrd="0" presId="urn:microsoft.com/office/officeart/2009/3/layout/SubStepProcess"/>
    <dgm:cxn modelId="{D9BF6BBF-E448-495A-B1EA-5B08376C6B41}" type="presParOf" srcId="{FD358B49-E90E-486B-A073-53DFA7763685}" destId="{BE214D47-7101-417B-B4F9-295632174282}" srcOrd="3" destOrd="0" presId="urn:microsoft.com/office/officeart/2009/3/layout/SubStepProcess"/>
    <dgm:cxn modelId="{173FD920-A4CA-46E7-8EC0-04390BFEB94C}" type="presParOf" srcId="{F8E6E093-7FDF-4EBE-A38F-F5D1E483957C}" destId="{783A250D-ECB9-4278-9A30-BA19178AE984}" srcOrd="4" destOrd="0" presId="urn:microsoft.com/office/officeart/2009/3/layout/SubStepProcess"/>
    <dgm:cxn modelId="{694CE028-5830-431C-AF11-B9EB51596973}" type="presParOf" srcId="{F8E6E093-7FDF-4EBE-A38F-F5D1E483957C}" destId="{2C7C712C-8F0D-4A2B-B027-04E6F63BBD5D}" srcOrd="5" destOrd="0" presId="urn:microsoft.com/office/officeart/2009/3/layout/SubStepProcess"/>
    <dgm:cxn modelId="{1498F9AE-8834-414E-9BDD-54BF4E25B346}" type="presParOf" srcId="{2C7C712C-8F0D-4A2B-B027-04E6F63BBD5D}" destId="{3A3756A4-FE8B-4BB9-AC33-D344B427263D}" srcOrd="0" destOrd="0" presId="urn:microsoft.com/office/officeart/2009/3/layout/SubStepProcess"/>
    <dgm:cxn modelId="{1313002F-F289-41CA-A130-D85DDCCD0033}" type="presParOf" srcId="{2C7C712C-8F0D-4A2B-B027-04E6F63BBD5D}" destId="{9681D759-690D-444E-89DF-5870E665E11D}" srcOrd="1" destOrd="0" presId="urn:microsoft.com/office/officeart/2009/3/layout/SubStepProcess"/>
    <dgm:cxn modelId="{3930E975-2E24-4EA0-B0EB-C09487708720}" type="presParOf" srcId="{2C7C712C-8F0D-4A2B-B027-04E6F63BBD5D}" destId="{9F7AF031-C98D-4640-95CE-7749FE271050}" srcOrd="2" destOrd="0" presId="urn:microsoft.com/office/officeart/2009/3/layout/SubStepProcess"/>
    <dgm:cxn modelId="{F4A73447-2E1A-45D3-AD4F-4E5FCC6B98F5}" type="presParOf" srcId="{2C7C712C-8F0D-4A2B-B027-04E6F63BBD5D}" destId="{71475A23-3C08-454A-AD7E-2AB573D05E6F}" srcOrd="3" destOrd="0" presId="urn:microsoft.com/office/officeart/2009/3/layout/SubStepProcess"/>
    <dgm:cxn modelId="{B71A2BDE-DB3B-4448-A79D-4DC2016F8BB0}" type="presParOf" srcId="{F8E6E093-7FDF-4EBE-A38F-F5D1E483957C}" destId="{BC127A30-EFD6-4B83-A409-0E5A0ADBCB0D}" srcOrd="6" destOrd="0" presId="urn:microsoft.com/office/officeart/2009/3/layout/SubStepProcess"/>
    <dgm:cxn modelId="{C86063A8-43C1-4791-A16A-68AB5F73CF3C}" type="presParOf" srcId="{F8E6E093-7FDF-4EBE-A38F-F5D1E483957C}" destId="{FCAA9C54-DCF3-424D-B444-D43C711846D3}" srcOrd="7" destOrd="0" presId="urn:microsoft.com/office/officeart/2009/3/layout/SubStepProcess"/>
    <dgm:cxn modelId="{90EABEFD-3831-4A2D-AEBB-3ECF204685FC}" type="presParOf" srcId="{FCAA9C54-DCF3-424D-B444-D43C711846D3}" destId="{45DCB742-5871-44DF-8A67-616DD4B7BF61}" srcOrd="0" destOrd="0" presId="urn:microsoft.com/office/officeart/2009/3/layout/SubStepProcess"/>
    <dgm:cxn modelId="{ACE6C031-BF18-4C78-8ABA-8FCCF5E27942}" type="presParOf" srcId="{FCAA9C54-DCF3-424D-B444-D43C711846D3}" destId="{5B54B223-E577-4B72-8FFA-9E0155772B2F}" srcOrd="1" destOrd="0" presId="urn:microsoft.com/office/officeart/2009/3/layout/SubStepProcess"/>
    <dgm:cxn modelId="{FC8E5676-0CB4-468D-858A-6BD8E6FAFC48}" type="presParOf" srcId="{FCAA9C54-DCF3-424D-B444-D43C711846D3}" destId="{3D817210-9130-44CE-858F-8D54B7255F28}" srcOrd="2" destOrd="0" presId="urn:microsoft.com/office/officeart/2009/3/layout/SubStepProcess"/>
    <dgm:cxn modelId="{F86BA6C8-0BBF-4051-9817-5C42D79BA41B}" type="presParOf" srcId="{FCAA9C54-DCF3-424D-B444-D43C711846D3}" destId="{3CCD9039-1EBB-4632-9473-822ACAE192EE}" srcOrd="3" destOrd="0" presId="urn:microsoft.com/office/officeart/2009/3/layout/SubStepProcess"/>
    <dgm:cxn modelId="{39C35D22-8E52-46CD-8100-F866E7CEC9C3}" type="presParOf" srcId="{F8E6E093-7FDF-4EBE-A38F-F5D1E483957C}" destId="{A6F907B6-4FFD-4BDE-971C-18414F3F7287}" srcOrd="8" destOrd="0" presId="urn:microsoft.com/office/officeart/2009/3/layout/SubStepProcess"/>
    <dgm:cxn modelId="{BB1FB0D5-3C82-4CF3-8A20-10933DED0F0B}" type="presParOf" srcId="{F8E6E093-7FDF-4EBE-A38F-F5D1E483957C}" destId="{7F7D7A19-677B-407C-A526-4B51E4E451C3}" srcOrd="9" destOrd="0" presId="urn:microsoft.com/office/officeart/2009/3/layout/SubStepProcess"/>
    <dgm:cxn modelId="{B0E307ED-80A7-4C9A-9780-B89957F634B7}" type="presParOf" srcId="{7F7D7A19-677B-407C-A526-4B51E4E451C3}" destId="{CE0B1ED1-0B6D-411C-BFDB-64020564CFBD}" srcOrd="0" destOrd="0" presId="urn:microsoft.com/office/officeart/2009/3/layout/SubStepProcess"/>
    <dgm:cxn modelId="{52379245-741D-408C-93E1-879CB967A672}" type="presParOf" srcId="{7F7D7A19-677B-407C-A526-4B51E4E451C3}" destId="{8C833407-FED8-49E3-8730-AFAB5B1EC32F}" srcOrd="1" destOrd="0" presId="urn:microsoft.com/office/officeart/2009/3/layout/SubStepProcess"/>
    <dgm:cxn modelId="{A9BA09CA-AC69-4F5F-80DE-84EFB3E8799A}" type="presParOf" srcId="{7F7D7A19-677B-407C-A526-4B51E4E451C3}" destId="{D5119A53-7EE8-43D0-945D-DCE5E98DE947}" srcOrd="2" destOrd="0" presId="urn:microsoft.com/office/officeart/2009/3/layout/SubStepProcess"/>
    <dgm:cxn modelId="{5980999D-B450-4AC8-8C43-FB789736C937}" type="presParOf" srcId="{7F7D7A19-677B-407C-A526-4B51E4E451C3}" destId="{E936354D-A1E8-4D48-8DAF-B3F603BC5833}" srcOrd="3" destOrd="0" presId="urn:microsoft.com/office/officeart/2009/3/layout/SubStepProcess"/>
    <dgm:cxn modelId="{D0984668-9481-4A57-8FD1-F657A1F88694}" type="presParOf" srcId="{F8E6E093-7FDF-4EBE-A38F-F5D1E483957C}" destId="{005189FC-AB56-440A-9C6B-CA7EF665891B}" srcOrd="10" destOrd="0" presId="urn:microsoft.com/office/officeart/2009/3/layout/SubStepProcess"/>
    <dgm:cxn modelId="{7532FFF6-7EF2-41C9-97E8-53E3BD6488FD}" type="presParOf" srcId="{F8E6E093-7FDF-4EBE-A38F-F5D1E483957C}" destId="{1F27FF94-5864-4635-9518-523D3F806FB2}" srcOrd="11" destOrd="0" presId="urn:microsoft.com/office/officeart/2009/3/layout/SubStepProcess"/>
    <dgm:cxn modelId="{C037CE51-DEE2-439E-9BFA-A054E3CA6767}" type="presParOf" srcId="{1F27FF94-5864-4635-9518-523D3F806FB2}" destId="{AAB4F40C-EA2F-4C9D-BB93-1A6AA984B87A}" srcOrd="0" destOrd="0" presId="urn:microsoft.com/office/officeart/2009/3/layout/SubStepProcess"/>
    <dgm:cxn modelId="{FD3B096B-82CB-4374-B1BD-C0145EFF219F}" type="presParOf" srcId="{1F27FF94-5864-4635-9518-523D3F806FB2}" destId="{754E9A2E-1E07-4F6D-8598-5AF9F21A5899}" srcOrd="1" destOrd="0" presId="urn:microsoft.com/office/officeart/2009/3/layout/SubStepProcess"/>
    <dgm:cxn modelId="{79D3AA96-FDAA-44AF-B8A0-F422B2A5F571}" type="presParOf" srcId="{1F27FF94-5864-4635-9518-523D3F806FB2}" destId="{16E68410-39D2-4EFF-A846-1503FB6860E1}" srcOrd="2" destOrd="0" presId="urn:microsoft.com/office/officeart/2009/3/layout/SubStepProcess"/>
    <dgm:cxn modelId="{0A57D7C6-18AF-416B-90B7-BD3C97F58369}" type="presParOf" srcId="{1F27FF94-5864-4635-9518-523D3F806FB2}" destId="{4614A11B-E5E2-4F32-8A40-D95D26372616}" srcOrd="3" destOrd="0" presId="urn:microsoft.com/office/officeart/2009/3/layout/SubStepProcess"/>
    <dgm:cxn modelId="{C76DB868-0893-4C61-8926-0C1292F4D715}" type="presParOf" srcId="{F8E6E093-7FDF-4EBE-A38F-F5D1E483957C}" destId="{F2DFA062-1729-47C5-BC2B-B30641B03026}" srcOrd="12" destOrd="0" presId="urn:microsoft.com/office/officeart/2009/3/layout/SubStepProcess"/>
    <dgm:cxn modelId="{11D4946D-98CD-4E35-BC7B-1F895889C06B}" type="presParOf" srcId="{F8E6E093-7FDF-4EBE-A38F-F5D1E483957C}" destId="{9D0C086A-6C34-49A6-A110-0A05932DBD26}" srcOrd="13" destOrd="0" presId="urn:microsoft.com/office/officeart/2009/3/layout/SubStepProcess"/>
    <dgm:cxn modelId="{DA85EB6F-2BD4-4561-927D-62792D1EF7A2}" type="presParOf" srcId="{9D0C086A-6C34-49A6-A110-0A05932DBD26}" destId="{324DEE18-A0F9-4864-BB69-4A05F4101A54}" srcOrd="0" destOrd="0" presId="urn:microsoft.com/office/officeart/2009/3/layout/SubStepProcess"/>
    <dgm:cxn modelId="{80A06076-E085-47AB-A7DE-F2239914ABEB}" type="presParOf" srcId="{9D0C086A-6C34-49A6-A110-0A05932DBD26}" destId="{A1BE90DA-4B0A-49C8-A15E-8AAFFC1B9210}" srcOrd="1" destOrd="0" presId="urn:microsoft.com/office/officeart/2009/3/layout/SubStepProcess"/>
    <dgm:cxn modelId="{9E02D189-82DD-487D-BCD2-6BD7A3F2D83F}" type="presParOf" srcId="{9D0C086A-6C34-49A6-A110-0A05932DBD26}" destId="{D3BFFB3D-6C8D-41BB-B0B4-48C7AC2846AD}" srcOrd="2" destOrd="0" presId="urn:microsoft.com/office/officeart/2009/3/layout/SubStepProcess"/>
    <dgm:cxn modelId="{3B960767-58F5-4DA9-8476-0A9E4E008BAE}" type="presParOf" srcId="{9D0C086A-6C34-49A6-A110-0A05932DBD26}" destId="{77B38AE5-7872-46F5-A1B5-B6EBAF2C9FCA}" srcOrd="3" destOrd="0" presId="urn:microsoft.com/office/officeart/2009/3/layout/SubStepProcess"/>
    <dgm:cxn modelId="{21B296CD-9923-4C7E-B3BB-2BB9EBF3878F}" type="presParOf" srcId="{F8E6E093-7FDF-4EBE-A38F-F5D1E483957C}" destId="{76B8C6B6-5CC0-42A0-B6F7-B0AA0117F8BD}" srcOrd="14" destOrd="0" presId="urn:microsoft.com/office/officeart/2009/3/layout/SubStepProcess"/>
    <dgm:cxn modelId="{584606C8-59CE-40B5-AB6A-113AE1FCA249}" type="presParOf" srcId="{F8E6E093-7FDF-4EBE-A38F-F5D1E483957C}" destId="{3D2717DC-F595-4928-832E-12CAB893BF27}" srcOrd="15" destOrd="0" presId="urn:microsoft.com/office/officeart/2009/3/layout/SubStepProcess"/>
    <dgm:cxn modelId="{863D3329-2275-462F-9DA0-2A218A866A19}" type="presParOf" srcId="{3D2717DC-F595-4928-832E-12CAB893BF27}" destId="{593B50E0-507D-4F41-8A57-7EA6C6CC4174}" srcOrd="0" destOrd="0" presId="urn:microsoft.com/office/officeart/2009/3/layout/SubStepProcess"/>
    <dgm:cxn modelId="{E0D9D51B-DC5F-4CCE-90F6-AD72983A0C8C}" type="presParOf" srcId="{3D2717DC-F595-4928-832E-12CAB893BF27}" destId="{C323240D-BBE1-41C9-AAAD-26B08C54227A}" srcOrd="1" destOrd="0" presId="urn:microsoft.com/office/officeart/2009/3/layout/SubStepProcess"/>
    <dgm:cxn modelId="{582C610C-7FB3-4B57-B3D9-CFEE0EF4869F}" type="presParOf" srcId="{3D2717DC-F595-4928-832E-12CAB893BF27}" destId="{9F366640-A1C1-45BB-BDF6-83E1CDF48E8F}" srcOrd="2" destOrd="0" presId="urn:microsoft.com/office/officeart/2009/3/layout/SubStepProcess"/>
    <dgm:cxn modelId="{69EC1D81-AA6C-4521-9A45-5E7CDFF523E5}" type="presParOf" srcId="{3D2717DC-F595-4928-832E-12CAB893BF27}" destId="{08336C3D-A689-4B8F-9126-919E62BAA970}" srcOrd="3" destOrd="0" presId="urn:microsoft.com/office/officeart/2009/3/layout/SubStepProcess"/>
    <dgm:cxn modelId="{B8BE7994-60F2-4D84-B7A8-984A9201EB8C}" type="presParOf" srcId="{F8E6E093-7FDF-4EBE-A38F-F5D1E483957C}" destId="{EBA3F45C-0628-4017-980C-9BE71BD2F8A1}" srcOrd="16" destOrd="0" presId="urn:microsoft.com/office/officeart/2009/3/layout/SubStepProcess"/>
    <dgm:cxn modelId="{50604254-C098-4F41-86CE-1052733F0678}" type="presParOf" srcId="{F8E6E093-7FDF-4EBE-A38F-F5D1E483957C}" destId="{47635AA5-4FB1-46EA-892F-2F9937023FDB}" srcOrd="17" destOrd="0" presId="urn:microsoft.com/office/officeart/2009/3/layout/SubStepProcess"/>
    <dgm:cxn modelId="{0E971529-9C0D-4E49-A2E7-12F3D7628526}" type="presParOf" srcId="{47635AA5-4FB1-46EA-892F-2F9937023FDB}" destId="{9B76670F-92C6-4E96-BBB7-60C82A42D4C4}" srcOrd="0" destOrd="0" presId="urn:microsoft.com/office/officeart/2009/3/layout/SubStepProcess"/>
    <dgm:cxn modelId="{024CF47C-8007-4A64-AFA6-DCCEBA336F68}" type="presParOf" srcId="{47635AA5-4FB1-46EA-892F-2F9937023FDB}" destId="{0CADC938-ED1F-4FFB-A777-AF62CCACDBB4}" srcOrd="1" destOrd="0" presId="urn:microsoft.com/office/officeart/2009/3/layout/SubStepProcess"/>
    <dgm:cxn modelId="{F663EDF1-952A-490F-8435-7B1BC9AAC1E5}" type="presParOf" srcId="{47635AA5-4FB1-46EA-892F-2F9937023FDB}" destId="{CDF8D830-BC76-4E37-829C-11EB01479FC1}" srcOrd="2" destOrd="0" presId="urn:microsoft.com/office/officeart/2009/3/layout/SubStepProcess"/>
    <dgm:cxn modelId="{9AE2AA3B-B1CE-4E1A-9522-AB8CF5478664}" type="presParOf" srcId="{47635AA5-4FB1-46EA-892F-2F9937023FDB}" destId="{CA26AC93-252C-4176-8F1E-581C2A62DEA4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C71A0-E913-4659-A9A5-29BBB968AA81}">
      <dsp:nvSpPr>
        <dsp:cNvPr id="0" name=""/>
        <dsp:cNvSpPr/>
      </dsp:nvSpPr>
      <dsp:spPr>
        <a:xfrm>
          <a:off x="1352" y="662478"/>
          <a:ext cx="3164248" cy="1582124"/>
        </a:xfrm>
        <a:prstGeom prst="roundRect">
          <a:avLst>
            <a:gd name="adj" fmla="val 10000"/>
          </a:avLst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100" kern="1200" dirty="0">
              <a:solidFill>
                <a:schemeClr val="tx1"/>
              </a:solidFill>
            </a:rPr>
            <a:t>Technical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100" kern="1200" dirty="0">
              <a:solidFill>
                <a:schemeClr val="tx1"/>
              </a:solidFill>
            </a:rPr>
            <a:t>Skills </a:t>
          </a:r>
        </a:p>
      </dsp:txBody>
      <dsp:txXfrm>
        <a:off x="47691" y="708817"/>
        <a:ext cx="3071570" cy="1489446"/>
      </dsp:txXfrm>
    </dsp:sp>
    <dsp:sp modelId="{F4A50B9C-F286-4AF5-811E-42E843208784}">
      <dsp:nvSpPr>
        <dsp:cNvPr id="0" name=""/>
        <dsp:cNvSpPr/>
      </dsp:nvSpPr>
      <dsp:spPr>
        <a:xfrm>
          <a:off x="317777" y="2244602"/>
          <a:ext cx="316424" cy="1186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593"/>
              </a:lnTo>
              <a:lnTo>
                <a:pt x="316424" y="11865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9074D-C9B1-4F19-AF9D-AB80DBFE8219}">
      <dsp:nvSpPr>
        <dsp:cNvPr id="0" name=""/>
        <dsp:cNvSpPr/>
      </dsp:nvSpPr>
      <dsp:spPr>
        <a:xfrm>
          <a:off x="634201" y="2640134"/>
          <a:ext cx="2531398" cy="1582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/>
            <a:t>☐ Programming</a:t>
          </a:r>
          <a:br>
            <a:rPr lang="en-IE" sz="1300" kern="1200" dirty="0"/>
          </a:br>
          <a:r>
            <a:rPr lang="en-IE" sz="1300" kern="1200" dirty="0"/>
            <a:t>☐ Data Analysis</a:t>
          </a:r>
          <a:br>
            <a:rPr lang="en-IE" sz="1300" kern="1200" dirty="0"/>
          </a:br>
          <a:r>
            <a:rPr lang="en-IE" sz="1300" kern="1200" dirty="0"/>
            <a:t>☐ Laboratory Techniques</a:t>
          </a:r>
          <a:br>
            <a:rPr lang="en-IE" sz="1300" kern="1200" dirty="0"/>
          </a:br>
          <a:r>
            <a:rPr lang="en-IE" sz="1300" kern="1200" dirty="0"/>
            <a:t>☐ CAD Software</a:t>
          </a:r>
          <a:br>
            <a:rPr lang="en-IE" sz="1300" kern="1200" dirty="0"/>
          </a:br>
          <a:r>
            <a:rPr lang="en-IE" sz="1300" kern="1200" dirty="0"/>
            <a:t>☐ Statistical Analysis</a:t>
          </a:r>
          <a:br>
            <a:rPr lang="en-IE" sz="1300" kern="1200" dirty="0"/>
          </a:br>
          <a:r>
            <a:rPr lang="en-IE" sz="1300" kern="1200" dirty="0"/>
            <a:t>☐ Machine Learning</a:t>
          </a:r>
          <a:br>
            <a:rPr lang="en-IE" sz="1300" kern="1200" dirty="0"/>
          </a:br>
          <a:r>
            <a:rPr lang="en-IE" sz="1300" kern="1200" dirty="0"/>
            <a:t>☐ Scientific Writing</a:t>
          </a:r>
          <a:br>
            <a:rPr lang="en-IE" sz="1300" kern="1200" dirty="0"/>
          </a:br>
          <a:r>
            <a:rPr lang="en-IE" sz="1300" kern="1200" dirty="0"/>
            <a:t>☐ Simulation &amp; Modelling</a:t>
          </a:r>
        </a:p>
      </dsp:txBody>
      <dsp:txXfrm>
        <a:off x="680540" y="2686473"/>
        <a:ext cx="2438720" cy="1489446"/>
      </dsp:txXfrm>
    </dsp:sp>
    <dsp:sp modelId="{9E454AA9-DC8B-439B-97E3-10C698D049CE}">
      <dsp:nvSpPr>
        <dsp:cNvPr id="0" name=""/>
        <dsp:cNvSpPr/>
      </dsp:nvSpPr>
      <dsp:spPr>
        <a:xfrm>
          <a:off x="3956663" y="662478"/>
          <a:ext cx="3164248" cy="1582124"/>
        </a:xfrm>
        <a:prstGeom prst="roundRect">
          <a:avLst>
            <a:gd name="adj" fmla="val 10000"/>
          </a:avLst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100" kern="1200" dirty="0">
              <a:solidFill>
                <a:schemeClr val="tx1"/>
              </a:solidFill>
            </a:rPr>
            <a:t>Transferable Skills</a:t>
          </a:r>
        </a:p>
      </dsp:txBody>
      <dsp:txXfrm>
        <a:off x="4003002" y="708817"/>
        <a:ext cx="3071570" cy="1489446"/>
      </dsp:txXfrm>
    </dsp:sp>
    <dsp:sp modelId="{5220DEC8-ECC5-456E-AA98-4E7658FA8D0D}">
      <dsp:nvSpPr>
        <dsp:cNvPr id="0" name=""/>
        <dsp:cNvSpPr/>
      </dsp:nvSpPr>
      <dsp:spPr>
        <a:xfrm>
          <a:off x="4273088" y="2244602"/>
          <a:ext cx="316424" cy="1186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593"/>
              </a:lnTo>
              <a:lnTo>
                <a:pt x="316424" y="11865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A9D2A6-959A-480E-9AB7-BD62CFBA0527}">
      <dsp:nvSpPr>
        <dsp:cNvPr id="0" name=""/>
        <dsp:cNvSpPr/>
      </dsp:nvSpPr>
      <dsp:spPr>
        <a:xfrm>
          <a:off x="4589512" y="2640134"/>
          <a:ext cx="2531398" cy="1582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/>
            <a:t>☐ Communication</a:t>
          </a:r>
          <a:br>
            <a:rPr lang="en-IE" sz="1300" kern="1200" dirty="0"/>
          </a:br>
          <a:r>
            <a:rPr lang="en-IE" sz="1300" kern="1200" dirty="0"/>
            <a:t>☐ Teamwork</a:t>
          </a:r>
          <a:br>
            <a:rPr lang="en-IE" sz="1300" kern="1200" dirty="0"/>
          </a:br>
          <a:r>
            <a:rPr lang="en-IE" sz="1300" kern="1200" dirty="0"/>
            <a:t>☐ Leadership</a:t>
          </a:r>
          <a:br>
            <a:rPr lang="en-IE" sz="1300" kern="1200" dirty="0"/>
          </a:br>
          <a:r>
            <a:rPr lang="en-IE" sz="1300" kern="1200" dirty="0"/>
            <a:t>☐ Problem Solving</a:t>
          </a:r>
          <a:br>
            <a:rPr lang="en-IE" sz="1300" kern="1200" dirty="0"/>
          </a:br>
          <a:r>
            <a:rPr lang="en-IE" sz="1300" kern="1200" dirty="0"/>
            <a:t>☐ Time Management</a:t>
          </a:r>
          <a:br>
            <a:rPr lang="en-IE" sz="1300" kern="1200" dirty="0"/>
          </a:br>
          <a:r>
            <a:rPr lang="en-IE" sz="1300" kern="1200" dirty="0"/>
            <a:t>☐ Organisation</a:t>
          </a:r>
          <a:br>
            <a:rPr lang="en-IE" sz="1300" kern="1200" dirty="0"/>
          </a:br>
          <a:r>
            <a:rPr lang="en-IE" sz="1300" kern="1200" dirty="0"/>
            <a:t>☐ Critical Thinking</a:t>
          </a:r>
          <a:br>
            <a:rPr lang="en-IE" sz="1300" kern="1200" dirty="0"/>
          </a:br>
          <a:r>
            <a:rPr lang="en-IE" sz="1300" kern="1200" dirty="0"/>
            <a:t>☐ Adaptability</a:t>
          </a:r>
        </a:p>
      </dsp:txBody>
      <dsp:txXfrm>
        <a:off x="4635851" y="2686473"/>
        <a:ext cx="2438720" cy="1489446"/>
      </dsp:txXfrm>
    </dsp:sp>
    <dsp:sp modelId="{BCCBA2EB-D5A2-4B29-9CBF-B45FC8C7BD30}">
      <dsp:nvSpPr>
        <dsp:cNvPr id="0" name=""/>
        <dsp:cNvSpPr/>
      </dsp:nvSpPr>
      <dsp:spPr>
        <a:xfrm>
          <a:off x="7911974" y="662478"/>
          <a:ext cx="3164248" cy="1582124"/>
        </a:xfrm>
        <a:prstGeom prst="roundRect">
          <a:avLst>
            <a:gd name="adj" fmla="val 10000"/>
          </a:avLst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100" kern="1200" dirty="0">
              <a:solidFill>
                <a:schemeClr val="tx1"/>
              </a:solidFill>
            </a:rPr>
            <a:t>Research Skills</a:t>
          </a:r>
        </a:p>
      </dsp:txBody>
      <dsp:txXfrm>
        <a:off x="7958313" y="708817"/>
        <a:ext cx="3071570" cy="1489446"/>
      </dsp:txXfrm>
    </dsp:sp>
    <dsp:sp modelId="{D29EEC35-ED24-4FF7-ADB7-22E2F8278651}">
      <dsp:nvSpPr>
        <dsp:cNvPr id="0" name=""/>
        <dsp:cNvSpPr/>
      </dsp:nvSpPr>
      <dsp:spPr>
        <a:xfrm>
          <a:off x="8228398" y="2244602"/>
          <a:ext cx="316424" cy="1186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593"/>
              </a:lnTo>
              <a:lnTo>
                <a:pt x="316424" y="118659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A7735-0FBC-49BC-8433-696B12845217}">
      <dsp:nvSpPr>
        <dsp:cNvPr id="0" name=""/>
        <dsp:cNvSpPr/>
      </dsp:nvSpPr>
      <dsp:spPr>
        <a:xfrm>
          <a:off x="8544823" y="2640134"/>
          <a:ext cx="2531398" cy="1582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300" kern="1200" dirty="0"/>
            <a:t>☐ Literature Reviews
☐ Experimental Design
☐ Data Collection
☐ Report Writing
☐ Presentation Skills
☐ Technical Documentation</a:t>
          </a:r>
        </a:p>
      </dsp:txBody>
      <dsp:txXfrm>
        <a:off x="8591162" y="2686473"/>
        <a:ext cx="2438720" cy="1489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A491D-F081-4BCA-B15E-712B5594B2F1}">
      <dsp:nvSpPr>
        <dsp:cNvPr id="0" name=""/>
        <dsp:cNvSpPr/>
      </dsp:nvSpPr>
      <dsp:spPr>
        <a:xfrm>
          <a:off x="0" y="24001"/>
          <a:ext cx="11077575" cy="9336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800" kern="1200" dirty="0"/>
            <a:t>Chronological CV</a:t>
          </a:r>
        </a:p>
      </dsp:txBody>
      <dsp:txXfrm>
        <a:off x="45578" y="69579"/>
        <a:ext cx="10986419" cy="842504"/>
      </dsp:txXfrm>
    </dsp:sp>
    <dsp:sp modelId="{6C756572-8B3B-412D-93E8-E352C19F25D6}">
      <dsp:nvSpPr>
        <dsp:cNvPr id="0" name=""/>
        <dsp:cNvSpPr/>
      </dsp:nvSpPr>
      <dsp:spPr>
        <a:xfrm>
          <a:off x="0" y="957661"/>
          <a:ext cx="11077575" cy="1002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1713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Char char="•"/>
          </a:pPr>
          <a:r>
            <a:rPr kumimoji="0" lang="en-US" altLang="en-US" sz="3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Focus on work history </a:t>
          </a:r>
          <a:endParaRPr lang="en-IE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kumimoji="0" lang="en-US" altLang="en-US" sz="3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Best for experienced applicants </a:t>
          </a:r>
        </a:p>
      </dsp:txBody>
      <dsp:txXfrm>
        <a:off x="0" y="957661"/>
        <a:ext cx="11077575" cy="1002915"/>
      </dsp:txXfrm>
    </dsp:sp>
    <dsp:sp modelId="{053D2090-C002-410C-9CCA-FD78BD25A8A5}">
      <dsp:nvSpPr>
        <dsp:cNvPr id="0" name=""/>
        <dsp:cNvSpPr/>
      </dsp:nvSpPr>
      <dsp:spPr>
        <a:xfrm>
          <a:off x="0" y="1960576"/>
          <a:ext cx="11077575" cy="933660"/>
        </a:xfrm>
        <a:prstGeom prst="round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800" kern="1200" dirty="0"/>
            <a:t>Skills-Based CV</a:t>
          </a:r>
        </a:p>
      </dsp:txBody>
      <dsp:txXfrm>
        <a:off x="45578" y="2006154"/>
        <a:ext cx="10986419" cy="842504"/>
      </dsp:txXfrm>
    </dsp:sp>
    <dsp:sp modelId="{CC79D867-96F4-4958-82E2-B04B55E4E629}">
      <dsp:nvSpPr>
        <dsp:cNvPr id="0" name=""/>
        <dsp:cNvSpPr/>
      </dsp:nvSpPr>
      <dsp:spPr>
        <a:xfrm>
          <a:off x="0" y="2894236"/>
          <a:ext cx="11077575" cy="196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1713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Char char="•"/>
          </a:pPr>
          <a:r>
            <a:rPr kumimoji="0" lang="en-US" altLang="en-US" sz="3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Best for: </a:t>
          </a:r>
          <a:endParaRPr lang="en-IE" sz="3000" kern="1200" dirty="0"/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kumimoji="0" lang="en-US" altLang="en-US" sz="3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Students </a:t>
          </a:r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kumimoji="0" lang="en-US" altLang="en-US" sz="30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Career changers </a:t>
          </a:r>
          <a:endParaRPr kumimoji="0" lang="en-US" altLang="en-US" sz="3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kumimoji="0" lang="en-US" altLang="en-US" sz="3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Limited work experience</a:t>
          </a:r>
        </a:p>
      </dsp:txBody>
      <dsp:txXfrm>
        <a:off x="0" y="2894236"/>
        <a:ext cx="11077575" cy="1966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AA955-2CA6-4CBF-8214-6D99F9F56ACF}">
      <dsp:nvSpPr>
        <dsp:cNvPr id="0" name=""/>
        <dsp:cNvSpPr/>
      </dsp:nvSpPr>
      <dsp:spPr>
        <a:xfrm>
          <a:off x="5602" y="949227"/>
          <a:ext cx="1736855" cy="2605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 dirty="0"/>
            <a:t>Two to three sentences that summarise your work history</a:t>
          </a:r>
        </a:p>
      </dsp:txBody>
      <dsp:txXfrm>
        <a:off x="56473" y="1000098"/>
        <a:ext cx="1635113" cy="2503540"/>
      </dsp:txXfrm>
    </dsp:sp>
    <dsp:sp modelId="{CF697638-AF0E-49E4-AE39-535366078BFD}">
      <dsp:nvSpPr>
        <dsp:cNvPr id="0" name=""/>
        <dsp:cNvSpPr/>
      </dsp:nvSpPr>
      <dsp:spPr>
        <a:xfrm>
          <a:off x="1916143" y="2036498"/>
          <a:ext cx="368213" cy="430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400" kern="1200"/>
        </a:p>
      </dsp:txBody>
      <dsp:txXfrm>
        <a:off x="1916143" y="2122646"/>
        <a:ext cx="257749" cy="258444"/>
      </dsp:txXfrm>
    </dsp:sp>
    <dsp:sp modelId="{8383F841-E57C-4702-B8B9-23C44538B5D5}">
      <dsp:nvSpPr>
        <dsp:cNvPr id="0" name=""/>
        <dsp:cNvSpPr/>
      </dsp:nvSpPr>
      <dsp:spPr>
        <a:xfrm>
          <a:off x="2437200" y="949227"/>
          <a:ext cx="1736855" cy="2605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 dirty="0"/>
            <a:t>Include areas of expertise - your skills and qualifications</a:t>
          </a:r>
        </a:p>
      </dsp:txBody>
      <dsp:txXfrm>
        <a:off x="2488071" y="1000098"/>
        <a:ext cx="1635113" cy="2503540"/>
      </dsp:txXfrm>
    </dsp:sp>
    <dsp:sp modelId="{C1EBD00B-6EBD-4DA9-B0BE-CABA77FF28FE}">
      <dsp:nvSpPr>
        <dsp:cNvPr id="0" name=""/>
        <dsp:cNvSpPr/>
      </dsp:nvSpPr>
      <dsp:spPr>
        <a:xfrm>
          <a:off x="4347740" y="2036498"/>
          <a:ext cx="368213" cy="430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400" kern="1200"/>
        </a:p>
      </dsp:txBody>
      <dsp:txXfrm>
        <a:off x="4347740" y="2122646"/>
        <a:ext cx="257749" cy="258444"/>
      </dsp:txXfrm>
    </dsp:sp>
    <dsp:sp modelId="{88A55449-6023-4727-A33C-1200D9B33192}">
      <dsp:nvSpPr>
        <dsp:cNvPr id="0" name=""/>
        <dsp:cNvSpPr/>
      </dsp:nvSpPr>
      <dsp:spPr>
        <a:xfrm>
          <a:off x="4868797" y="949227"/>
          <a:ext cx="1736855" cy="2605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/>
            <a:t>Create a section titled, "Professional Competencies," under which you include five to six professional competencies. </a:t>
          </a:r>
        </a:p>
      </dsp:txBody>
      <dsp:txXfrm>
        <a:off x="4919668" y="1000098"/>
        <a:ext cx="1635113" cy="2503540"/>
      </dsp:txXfrm>
    </dsp:sp>
    <dsp:sp modelId="{B274675C-FEBC-4A01-8DD4-A6D2EF104E51}">
      <dsp:nvSpPr>
        <dsp:cNvPr id="0" name=""/>
        <dsp:cNvSpPr/>
      </dsp:nvSpPr>
      <dsp:spPr>
        <a:xfrm>
          <a:off x="6779338" y="2036498"/>
          <a:ext cx="368213" cy="430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400" kern="1200"/>
        </a:p>
      </dsp:txBody>
      <dsp:txXfrm>
        <a:off x="6779338" y="2122646"/>
        <a:ext cx="257749" cy="258444"/>
      </dsp:txXfrm>
    </dsp:sp>
    <dsp:sp modelId="{BFBAD6CB-737D-4506-9275-D6DF29BB3F0B}">
      <dsp:nvSpPr>
        <dsp:cNvPr id="0" name=""/>
        <dsp:cNvSpPr/>
      </dsp:nvSpPr>
      <dsp:spPr>
        <a:xfrm>
          <a:off x="7300394" y="949227"/>
          <a:ext cx="1736855" cy="2605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/>
            <a:t>Add a list of your previous employers and your position with each, including the dates of employment.</a:t>
          </a:r>
        </a:p>
      </dsp:txBody>
      <dsp:txXfrm>
        <a:off x="7351265" y="1000098"/>
        <a:ext cx="1635113" cy="2503540"/>
      </dsp:txXfrm>
    </dsp:sp>
    <dsp:sp modelId="{71A62CB5-D9E1-4C96-AF7D-59C39B611077}">
      <dsp:nvSpPr>
        <dsp:cNvPr id="0" name=""/>
        <dsp:cNvSpPr/>
      </dsp:nvSpPr>
      <dsp:spPr>
        <a:xfrm>
          <a:off x="9210935" y="2036498"/>
          <a:ext cx="368213" cy="4307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1400" kern="1200"/>
        </a:p>
      </dsp:txBody>
      <dsp:txXfrm>
        <a:off x="9210935" y="2122646"/>
        <a:ext cx="257749" cy="258444"/>
      </dsp:txXfrm>
    </dsp:sp>
    <dsp:sp modelId="{015C9EC8-5481-4209-A140-782052DA6B27}">
      <dsp:nvSpPr>
        <dsp:cNvPr id="0" name=""/>
        <dsp:cNvSpPr/>
      </dsp:nvSpPr>
      <dsp:spPr>
        <a:xfrm>
          <a:off x="9731992" y="949227"/>
          <a:ext cx="1736855" cy="260528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700" kern="1200" dirty="0"/>
            <a:t>State your education, professional training or academic credentials. Include the area of study or degree program.</a:t>
          </a:r>
        </a:p>
      </dsp:txBody>
      <dsp:txXfrm>
        <a:off x="9782863" y="1000098"/>
        <a:ext cx="1635113" cy="2503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E1D33-B648-4939-B8B6-94D3E73923D8}">
      <dsp:nvSpPr>
        <dsp:cNvPr id="0" name=""/>
        <dsp:cNvSpPr/>
      </dsp:nvSpPr>
      <dsp:spPr>
        <a:xfrm>
          <a:off x="0" y="89993"/>
          <a:ext cx="2769393" cy="67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86360" rIns="241808" bIns="86360" numCol="1" spcCol="1270" anchor="ctr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Step 1:</a:t>
          </a:r>
          <a:endParaRPr lang="en-IE" sz="3400" kern="1200"/>
        </a:p>
      </dsp:txBody>
      <dsp:txXfrm>
        <a:off x="0" y="89993"/>
        <a:ext cx="2769393" cy="673200"/>
      </dsp:txXfrm>
    </dsp:sp>
    <dsp:sp modelId="{F4805E67-F805-4E0C-A2AC-D5913062550E}">
      <dsp:nvSpPr>
        <dsp:cNvPr id="0" name=""/>
        <dsp:cNvSpPr/>
      </dsp:nvSpPr>
      <dsp:spPr>
        <a:xfrm>
          <a:off x="2769393" y="47918"/>
          <a:ext cx="553878" cy="75735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ABF63-7701-4738-948C-BB108AD8E3EF}">
      <dsp:nvSpPr>
        <dsp:cNvPr id="0" name=""/>
        <dsp:cNvSpPr/>
      </dsp:nvSpPr>
      <dsp:spPr>
        <a:xfrm>
          <a:off x="3544824" y="47918"/>
          <a:ext cx="7532751" cy="75735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Read the job description carefully</a:t>
          </a:r>
          <a:endParaRPr lang="en-IE" sz="3400" kern="1200"/>
        </a:p>
      </dsp:txBody>
      <dsp:txXfrm>
        <a:off x="3544824" y="47918"/>
        <a:ext cx="7532751" cy="757350"/>
      </dsp:txXfrm>
    </dsp:sp>
    <dsp:sp modelId="{F25A688B-EC43-4E65-B52F-3E368AC80F91}">
      <dsp:nvSpPr>
        <dsp:cNvPr id="0" name=""/>
        <dsp:cNvSpPr/>
      </dsp:nvSpPr>
      <dsp:spPr>
        <a:xfrm>
          <a:off x="0" y="2105768"/>
          <a:ext cx="2766689" cy="67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86360" rIns="241808" bIns="86360" numCol="1" spcCol="1270" anchor="ctr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Step 2:</a:t>
          </a:r>
          <a:endParaRPr lang="en-IE" sz="3400" kern="1200"/>
        </a:p>
      </dsp:txBody>
      <dsp:txXfrm>
        <a:off x="0" y="2105768"/>
        <a:ext cx="2766689" cy="673200"/>
      </dsp:txXfrm>
    </dsp:sp>
    <dsp:sp modelId="{107F7024-78A9-4F98-89B8-D3C94421793B}">
      <dsp:nvSpPr>
        <dsp:cNvPr id="0" name=""/>
        <dsp:cNvSpPr/>
      </dsp:nvSpPr>
      <dsp:spPr>
        <a:xfrm>
          <a:off x="2766689" y="927668"/>
          <a:ext cx="553337" cy="302940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E6C1F-A50B-4E80-8375-C77537FFB400}">
      <dsp:nvSpPr>
        <dsp:cNvPr id="0" name=""/>
        <dsp:cNvSpPr/>
      </dsp:nvSpPr>
      <dsp:spPr>
        <a:xfrm>
          <a:off x="3541362" y="927668"/>
          <a:ext cx="7525394" cy="302940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b="1" kern="1200"/>
            <a:t>Highlight:</a:t>
          </a:r>
          <a:endParaRPr lang="en-IE" sz="3400" kern="120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Skills </a:t>
          </a:r>
          <a:endParaRPr lang="en-IE" sz="3400" kern="120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Software </a:t>
          </a:r>
          <a:endParaRPr lang="en-IE" sz="3400" kern="120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Competencies </a:t>
          </a:r>
          <a:endParaRPr lang="en-IE" sz="3400" kern="120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Keywords </a:t>
          </a:r>
          <a:endParaRPr lang="en-IE" sz="3400" kern="1200"/>
        </a:p>
      </dsp:txBody>
      <dsp:txXfrm>
        <a:off x="3541362" y="927668"/>
        <a:ext cx="7525394" cy="3029400"/>
      </dsp:txXfrm>
    </dsp:sp>
    <dsp:sp modelId="{A96D02A2-345E-47AF-85EB-EC0F1A87960A}">
      <dsp:nvSpPr>
        <dsp:cNvPr id="0" name=""/>
        <dsp:cNvSpPr/>
      </dsp:nvSpPr>
      <dsp:spPr>
        <a:xfrm>
          <a:off x="0" y="4121543"/>
          <a:ext cx="2769393" cy="67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86360" rIns="241808" bIns="86360" numCol="1" spcCol="1270" anchor="ctr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/>
            <a:t>Step 3:</a:t>
          </a:r>
          <a:endParaRPr lang="en-IE" sz="3400" kern="1200"/>
        </a:p>
      </dsp:txBody>
      <dsp:txXfrm>
        <a:off x="0" y="4121543"/>
        <a:ext cx="2769393" cy="673200"/>
      </dsp:txXfrm>
    </dsp:sp>
    <dsp:sp modelId="{ACE791D5-9404-49F5-A272-3CA561ACF85C}">
      <dsp:nvSpPr>
        <dsp:cNvPr id="0" name=""/>
        <dsp:cNvSpPr/>
      </dsp:nvSpPr>
      <dsp:spPr>
        <a:xfrm>
          <a:off x="2769393" y="4079468"/>
          <a:ext cx="553878" cy="757350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8EB99-FA43-4995-9151-357A0608BF5A}">
      <dsp:nvSpPr>
        <dsp:cNvPr id="0" name=""/>
        <dsp:cNvSpPr/>
      </dsp:nvSpPr>
      <dsp:spPr>
        <a:xfrm>
          <a:off x="3544824" y="4079468"/>
          <a:ext cx="7532751" cy="757350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Mirror the language naturally</a:t>
          </a:r>
          <a:endParaRPr lang="en-IE" sz="3400" kern="1200"/>
        </a:p>
      </dsp:txBody>
      <dsp:txXfrm>
        <a:off x="3544824" y="4079468"/>
        <a:ext cx="7532751" cy="7573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48842E-7EA5-466D-9FB9-533802496073}">
      <dsp:nvSpPr>
        <dsp:cNvPr id="0" name=""/>
        <dsp:cNvSpPr/>
      </dsp:nvSpPr>
      <dsp:spPr>
        <a:xfrm>
          <a:off x="830818" y="0"/>
          <a:ext cx="9415938" cy="48847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D224C8-DC88-4450-9DBC-5883C749B231}">
      <dsp:nvSpPr>
        <dsp:cNvPr id="0" name=""/>
        <dsp:cNvSpPr/>
      </dsp:nvSpPr>
      <dsp:spPr>
        <a:xfrm>
          <a:off x="375382" y="1465421"/>
          <a:ext cx="3323272" cy="1953894"/>
        </a:xfrm>
        <a:prstGeom prst="roundRect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Describe skills with evidence, action &amp; measurable impact!</a:t>
          </a:r>
          <a:endParaRPr lang="en-IE" sz="2100" kern="1200"/>
        </a:p>
      </dsp:txBody>
      <dsp:txXfrm>
        <a:off x="470763" y="1560802"/>
        <a:ext cx="3132510" cy="1763132"/>
      </dsp:txXfrm>
    </dsp:sp>
    <dsp:sp modelId="{3FF47772-1C2F-41A0-A299-C3FB69F7732A}">
      <dsp:nvSpPr>
        <dsp:cNvPr id="0" name=""/>
        <dsp:cNvSpPr/>
      </dsp:nvSpPr>
      <dsp:spPr>
        <a:xfrm>
          <a:off x="3877151" y="1465421"/>
          <a:ext cx="3323272" cy="1953894"/>
        </a:xfrm>
        <a:prstGeom prst="round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Key Tip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 strong skill statement should explain:</a:t>
          </a:r>
          <a:endParaRPr lang="en-IE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/>
            <a:t>WHAT</a:t>
          </a:r>
          <a:r>
            <a:rPr lang="en-US" sz="1600" kern="1200"/>
            <a:t> you did + </a:t>
          </a:r>
          <a:r>
            <a:rPr lang="en-US" sz="1600" b="1" kern="1200"/>
            <a:t>HOW</a:t>
          </a:r>
          <a:r>
            <a:rPr lang="en-US" sz="1600" kern="1200"/>
            <a:t> you did it + </a:t>
          </a:r>
          <a:r>
            <a:rPr lang="en-US" sz="1600" b="1" kern="1200"/>
            <a:t>RESULT/IMPACT</a:t>
          </a:r>
          <a:endParaRPr lang="en-IE" sz="1600" kern="1200"/>
        </a:p>
      </dsp:txBody>
      <dsp:txXfrm>
        <a:off x="3972532" y="1560802"/>
        <a:ext cx="3132510" cy="1763132"/>
      </dsp:txXfrm>
    </dsp:sp>
    <dsp:sp modelId="{C1626FCD-8AC3-4912-8141-232518AFE68D}">
      <dsp:nvSpPr>
        <dsp:cNvPr id="0" name=""/>
        <dsp:cNvSpPr/>
      </dsp:nvSpPr>
      <dsp:spPr>
        <a:xfrm>
          <a:off x="7378919" y="1465421"/>
          <a:ext cx="3323272" cy="1953894"/>
        </a:xfrm>
        <a:prstGeom prst="roundRect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Formula:</a:t>
          </a:r>
          <a:endParaRPr lang="en-IE" sz="21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/>
            <a:t>Action Verb + Task + Outcome</a:t>
          </a:r>
          <a:endParaRPr lang="en-IE" sz="1600" kern="1200"/>
        </a:p>
      </dsp:txBody>
      <dsp:txXfrm>
        <a:off x="7474300" y="1560802"/>
        <a:ext cx="3132510" cy="17631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373C27-E345-46DF-B781-BEE99BA0EAFA}">
      <dsp:nvSpPr>
        <dsp:cNvPr id="0" name=""/>
        <dsp:cNvSpPr/>
      </dsp:nvSpPr>
      <dsp:spPr>
        <a:xfrm>
          <a:off x="5408" y="2024712"/>
          <a:ext cx="2766689" cy="835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Strong Action Verbs</a:t>
          </a:r>
          <a:endParaRPr lang="en-IE" sz="2500" kern="1200" dirty="0"/>
        </a:p>
      </dsp:txBody>
      <dsp:txXfrm>
        <a:off x="5408" y="2024712"/>
        <a:ext cx="2766689" cy="835312"/>
      </dsp:txXfrm>
    </dsp:sp>
    <dsp:sp modelId="{AA4B54AF-A2FD-47B3-8FED-75F546BE551B}">
      <dsp:nvSpPr>
        <dsp:cNvPr id="0" name=""/>
        <dsp:cNvSpPr/>
      </dsp:nvSpPr>
      <dsp:spPr>
        <a:xfrm>
          <a:off x="2772098" y="93052"/>
          <a:ext cx="553337" cy="469863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69ACD8-F47B-450C-BDF0-EF1EE0E21273}">
      <dsp:nvSpPr>
        <dsp:cNvPr id="0" name=""/>
        <dsp:cNvSpPr/>
      </dsp:nvSpPr>
      <dsp:spPr>
        <a:xfrm>
          <a:off x="3546771" y="93052"/>
          <a:ext cx="7525394" cy="46986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Analysed</a:t>
          </a:r>
          <a:r>
            <a:rPr lang="en-US" sz="2500" kern="1200" dirty="0"/>
            <a:t>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Led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Designed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Programmed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Investigated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Developed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Optimised</a:t>
          </a:r>
          <a:r>
            <a:rPr lang="en-US" sz="2500" kern="1200" dirty="0"/>
            <a:t>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Simulated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Modelled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Presented </a:t>
          </a:r>
          <a:endParaRPr lang="en-IE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Implemented</a:t>
          </a:r>
          <a:endParaRPr lang="en-IE" sz="2500" kern="1200" dirty="0"/>
        </a:p>
      </dsp:txBody>
      <dsp:txXfrm>
        <a:off x="3546771" y="93052"/>
        <a:ext cx="7525394" cy="46986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EF39F-DBCC-4B5F-B448-03C9EC6C572A}">
      <dsp:nvSpPr>
        <dsp:cNvPr id="0" name=""/>
        <dsp:cNvSpPr/>
      </dsp:nvSpPr>
      <dsp:spPr>
        <a:xfrm>
          <a:off x="0" y="12514"/>
          <a:ext cx="5653870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Situation</a:t>
          </a:r>
          <a:endParaRPr lang="en-IE" sz="2700" kern="1200"/>
        </a:p>
      </dsp:txBody>
      <dsp:txXfrm>
        <a:off x="32384" y="44898"/>
        <a:ext cx="5589102" cy="598621"/>
      </dsp:txXfrm>
    </dsp:sp>
    <dsp:sp modelId="{6749A903-9596-4E13-917B-7927E0D23489}">
      <dsp:nvSpPr>
        <dsp:cNvPr id="0" name=""/>
        <dsp:cNvSpPr/>
      </dsp:nvSpPr>
      <dsp:spPr>
        <a:xfrm>
          <a:off x="0" y="753664"/>
          <a:ext cx="5653870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Task</a:t>
          </a:r>
          <a:endParaRPr lang="en-IE" sz="2700" kern="1200"/>
        </a:p>
      </dsp:txBody>
      <dsp:txXfrm>
        <a:off x="32384" y="786048"/>
        <a:ext cx="5589102" cy="598621"/>
      </dsp:txXfrm>
    </dsp:sp>
    <dsp:sp modelId="{1CCF8867-615F-4CD8-A9A8-0FEC3CCD8769}">
      <dsp:nvSpPr>
        <dsp:cNvPr id="0" name=""/>
        <dsp:cNvSpPr/>
      </dsp:nvSpPr>
      <dsp:spPr>
        <a:xfrm>
          <a:off x="0" y="1494814"/>
          <a:ext cx="5653870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Action</a:t>
          </a:r>
          <a:endParaRPr lang="en-IE" sz="2700" kern="1200"/>
        </a:p>
      </dsp:txBody>
      <dsp:txXfrm>
        <a:off x="32384" y="1527198"/>
        <a:ext cx="5589102" cy="598621"/>
      </dsp:txXfrm>
    </dsp:sp>
    <dsp:sp modelId="{6D4B9D96-E318-4E1F-9D38-B5B14BB86782}">
      <dsp:nvSpPr>
        <dsp:cNvPr id="0" name=""/>
        <dsp:cNvSpPr/>
      </dsp:nvSpPr>
      <dsp:spPr>
        <a:xfrm>
          <a:off x="0" y="2235965"/>
          <a:ext cx="5653870" cy="6633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Result</a:t>
          </a:r>
          <a:endParaRPr lang="en-IE" sz="2700" kern="1200"/>
        </a:p>
      </dsp:txBody>
      <dsp:txXfrm>
        <a:off x="32384" y="2268349"/>
        <a:ext cx="5589102" cy="598621"/>
      </dsp:txXfrm>
    </dsp:sp>
    <dsp:sp modelId="{D0D2BE48-B496-49C3-9ACA-478BC5984113}">
      <dsp:nvSpPr>
        <dsp:cNvPr id="0" name=""/>
        <dsp:cNvSpPr/>
      </dsp:nvSpPr>
      <dsp:spPr>
        <a:xfrm>
          <a:off x="0" y="2977115"/>
          <a:ext cx="5653870" cy="663389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Use STAR to:</a:t>
          </a:r>
          <a:endParaRPr lang="en-IE" sz="2700" kern="1200"/>
        </a:p>
      </dsp:txBody>
      <dsp:txXfrm>
        <a:off x="32384" y="3009499"/>
        <a:ext cx="5589102" cy="598621"/>
      </dsp:txXfrm>
    </dsp:sp>
    <dsp:sp modelId="{8E9BC405-24B4-48C9-88BD-3D2BAEC5AE0C}">
      <dsp:nvSpPr>
        <dsp:cNvPr id="0" name=""/>
        <dsp:cNvSpPr/>
      </dsp:nvSpPr>
      <dsp:spPr>
        <a:xfrm>
          <a:off x="0" y="3640505"/>
          <a:ext cx="5653870" cy="108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1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Build bullet points </a:t>
          </a:r>
          <a:endParaRPr lang="en-IE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Explain projects </a:t>
          </a:r>
          <a:endParaRPr lang="en-IE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Prepare for interviews</a:t>
          </a:r>
          <a:endParaRPr lang="en-IE" sz="2100" kern="1200" dirty="0"/>
        </a:p>
      </dsp:txBody>
      <dsp:txXfrm>
        <a:off x="0" y="3640505"/>
        <a:ext cx="5653870" cy="10898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3B504-F5A1-428F-8EFA-D9C3C178CBCD}">
      <dsp:nvSpPr>
        <dsp:cNvPr id="0" name=""/>
        <dsp:cNvSpPr/>
      </dsp:nvSpPr>
      <dsp:spPr>
        <a:xfrm rot="5400000">
          <a:off x="7044438" y="-2931895"/>
          <a:ext cx="976625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What was the context or challenge?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Example: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Our engineering team needed to reduce production waste during a design project</a:t>
          </a:r>
          <a:r>
            <a:rPr lang="en-US" sz="1200" kern="1200" dirty="0"/>
            <a:t>.</a:t>
          </a:r>
        </a:p>
      </dsp:txBody>
      <dsp:txXfrm rot="-5400000">
        <a:off x="3987927" y="172291"/>
        <a:ext cx="7041973" cy="881275"/>
      </dsp:txXfrm>
    </dsp:sp>
    <dsp:sp modelId="{3E796B81-E305-4E96-B093-D18D6B3245CD}">
      <dsp:nvSpPr>
        <dsp:cNvPr id="0" name=""/>
        <dsp:cNvSpPr/>
      </dsp:nvSpPr>
      <dsp:spPr>
        <a:xfrm>
          <a:off x="0" y="2538"/>
          <a:ext cx="3987927" cy="1220781"/>
        </a:xfrm>
        <a:prstGeom prst="round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S — Situation</a:t>
          </a:r>
          <a:endParaRPr lang="en-IE" sz="4700" kern="1200" dirty="0"/>
        </a:p>
      </dsp:txBody>
      <dsp:txXfrm>
        <a:off x="59594" y="62132"/>
        <a:ext cx="3868739" cy="1101593"/>
      </dsp:txXfrm>
    </dsp:sp>
    <dsp:sp modelId="{CB658585-CC1D-438E-AF83-9606FE6E87DC}">
      <dsp:nvSpPr>
        <dsp:cNvPr id="0" name=""/>
        <dsp:cNvSpPr/>
      </dsp:nvSpPr>
      <dsp:spPr>
        <a:xfrm rot="5400000">
          <a:off x="7044438" y="-1650074"/>
          <a:ext cx="976625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What were you responsible for?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Example: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 was responsible for </a:t>
          </a:r>
          <a:r>
            <a:rPr lang="en-US" sz="1600" kern="1200" dirty="0" err="1"/>
            <a:t>analysing</a:t>
          </a:r>
          <a:r>
            <a:rPr lang="en-US" sz="1600" kern="1200" dirty="0"/>
            <a:t> material usage data</a:t>
          </a:r>
          <a:r>
            <a:rPr lang="en-US" sz="1200" kern="1200" dirty="0"/>
            <a:t>.</a:t>
          </a:r>
        </a:p>
      </dsp:txBody>
      <dsp:txXfrm rot="-5400000">
        <a:off x="3987927" y="1454112"/>
        <a:ext cx="7041973" cy="881275"/>
      </dsp:txXfrm>
    </dsp:sp>
    <dsp:sp modelId="{B3A6A267-2904-4F18-B6EC-FC39EDAF78D2}">
      <dsp:nvSpPr>
        <dsp:cNvPr id="0" name=""/>
        <dsp:cNvSpPr/>
      </dsp:nvSpPr>
      <dsp:spPr>
        <a:xfrm>
          <a:off x="0" y="1284358"/>
          <a:ext cx="3987927" cy="1220781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T — Task</a:t>
          </a:r>
          <a:endParaRPr lang="en-IE" sz="4700" kern="1200" dirty="0"/>
        </a:p>
      </dsp:txBody>
      <dsp:txXfrm>
        <a:off x="59594" y="1343952"/>
        <a:ext cx="3868739" cy="1101593"/>
      </dsp:txXfrm>
    </dsp:sp>
    <dsp:sp modelId="{14559FD7-22C2-4C1E-BCBB-FE3F257F5054}">
      <dsp:nvSpPr>
        <dsp:cNvPr id="0" name=""/>
        <dsp:cNvSpPr/>
      </dsp:nvSpPr>
      <dsp:spPr>
        <a:xfrm rot="5400000">
          <a:off x="7044438" y="-368253"/>
          <a:ext cx="976625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What did you do?</a:t>
          </a: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Example: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 developed an Excel tracking model to identify inefficiencies and recommend improvements</a:t>
          </a:r>
          <a:r>
            <a:rPr lang="en-US" sz="1200" kern="1200" dirty="0"/>
            <a:t>.</a:t>
          </a:r>
        </a:p>
      </dsp:txBody>
      <dsp:txXfrm rot="-5400000">
        <a:off x="3987927" y="2735933"/>
        <a:ext cx="7041973" cy="881275"/>
      </dsp:txXfrm>
    </dsp:sp>
    <dsp:sp modelId="{45C99F05-1980-4FF8-A374-EC51917D2C36}">
      <dsp:nvSpPr>
        <dsp:cNvPr id="0" name=""/>
        <dsp:cNvSpPr/>
      </dsp:nvSpPr>
      <dsp:spPr>
        <a:xfrm>
          <a:off x="0" y="2566179"/>
          <a:ext cx="3987927" cy="1220781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A — Action</a:t>
          </a:r>
          <a:endParaRPr lang="en-IE" sz="4700" kern="1200" dirty="0"/>
        </a:p>
      </dsp:txBody>
      <dsp:txXfrm>
        <a:off x="59594" y="2625773"/>
        <a:ext cx="3868739" cy="1101593"/>
      </dsp:txXfrm>
    </dsp:sp>
    <dsp:sp modelId="{C74394F9-E296-4545-86DD-D328D7F5CCBE}">
      <dsp:nvSpPr>
        <dsp:cNvPr id="0" name=""/>
        <dsp:cNvSpPr/>
      </dsp:nvSpPr>
      <dsp:spPr>
        <a:xfrm rot="5400000">
          <a:off x="7044438" y="913567"/>
          <a:ext cx="976625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What was the outcome?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Example: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Reduced estimated material waste by 15% during prototype development</a:t>
          </a:r>
          <a:r>
            <a:rPr lang="en-US" sz="1100" kern="1200" dirty="0"/>
            <a:t>.</a:t>
          </a:r>
        </a:p>
      </dsp:txBody>
      <dsp:txXfrm rot="-5400000">
        <a:off x="3987927" y="4017754"/>
        <a:ext cx="7041973" cy="881275"/>
      </dsp:txXfrm>
    </dsp:sp>
    <dsp:sp modelId="{0AC61ECE-4E13-4F84-9C66-FD3DB723F01F}">
      <dsp:nvSpPr>
        <dsp:cNvPr id="0" name=""/>
        <dsp:cNvSpPr/>
      </dsp:nvSpPr>
      <dsp:spPr>
        <a:xfrm>
          <a:off x="0" y="3848000"/>
          <a:ext cx="3987927" cy="1220781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R — Result</a:t>
          </a:r>
          <a:endParaRPr lang="en-US" sz="4700" kern="1200" dirty="0"/>
        </a:p>
      </dsp:txBody>
      <dsp:txXfrm>
        <a:off x="59594" y="3907594"/>
        <a:ext cx="3868739" cy="11015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829FB-BBDC-42FB-A925-84FBBAB34B28}">
      <dsp:nvSpPr>
        <dsp:cNvPr id="0" name=""/>
        <dsp:cNvSpPr/>
      </dsp:nvSpPr>
      <dsp:spPr>
        <a:xfrm rot="16200000">
          <a:off x="1548209" y="-1548209"/>
          <a:ext cx="2442368" cy="5538787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Walls of text </a:t>
          </a:r>
          <a:endParaRPr lang="en-IE" sz="4500" kern="1200" dirty="0"/>
        </a:p>
      </dsp:txBody>
      <dsp:txXfrm rot="5400000">
        <a:off x="0" y="0"/>
        <a:ext cx="5538787" cy="1831776"/>
      </dsp:txXfrm>
    </dsp:sp>
    <dsp:sp modelId="{BA241CD3-7BCB-4307-A4E0-E37B008D914B}">
      <dsp:nvSpPr>
        <dsp:cNvPr id="0" name=""/>
        <dsp:cNvSpPr/>
      </dsp:nvSpPr>
      <dsp:spPr>
        <a:xfrm>
          <a:off x="5538787" y="0"/>
          <a:ext cx="5538787" cy="244236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Spelling errors </a:t>
          </a:r>
          <a:endParaRPr lang="en-IE" sz="4500" kern="1200" dirty="0"/>
        </a:p>
      </dsp:txBody>
      <dsp:txXfrm>
        <a:off x="5538787" y="0"/>
        <a:ext cx="5538787" cy="1831776"/>
      </dsp:txXfrm>
    </dsp:sp>
    <dsp:sp modelId="{67F8DD59-2C95-41BA-9AD1-1A7CC654F148}">
      <dsp:nvSpPr>
        <dsp:cNvPr id="0" name=""/>
        <dsp:cNvSpPr/>
      </dsp:nvSpPr>
      <dsp:spPr>
        <a:xfrm rot="10800000">
          <a:off x="0" y="2442368"/>
          <a:ext cx="5538787" cy="244236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Generic statements </a:t>
          </a:r>
          <a:endParaRPr lang="en-IE" sz="4500" kern="1200" dirty="0"/>
        </a:p>
      </dsp:txBody>
      <dsp:txXfrm rot="10800000">
        <a:off x="0" y="3052960"/>
        <a:ext cx="5538787" cy="1831776"/>
      </dsp:txXfrm>
    </dsp:sp>
    <dsp:sp modelId="{FEB3057F-3DC6-4BB6-B410-31A95433F3E6}">
      <dsp:nvSpPr>
        <dsp:cNvPr id="0" name=""/>
        <dsp:cNvSpPr/>
      </dsp:nvSpPr>
      <dsp:spPr>
        <a:xfrm rot="5400000">
          <a:off x="7086997" y="894158"/>
          <a:ext cx="2442368" cy="5538787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Poor formatting </a:t>
          </a:r>
          <a:endParaRPr lang="en-IE" sz="4500" kern="1200" dirty="0"/>
        </a:p>
      </dsp:txBody>
      <dsp:txXfrm rot="-5400000">
        <a:off x="5538788" y="3052960"/>
        <a:ext cx="5538787" cy="1831776"/>
      </dsp:txXfrm>
    </dsp:sp>
    <dsp:sp modelId="{19F39710-4C38-490C-9054-C3E1CDA6A7BD}">
      <dsp:nvSpPr>
        <dsp:cNvPr id="0" name=""/>
        <dsp:cNvSpPr/>
      </dsp:nvSpPr>
      <dsp:spPr>
        <a:xfrm>
          <a:off x="3877151" y="1831776"/>
          <a:ext cx="3323272" cy="1221184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AVOID</a:t>
          </a:r>
          <a:endParaRPr lang="en-IE" sz="4500" kern="1200" dirty="0"/>
        </a:p>
      </dsp:txBody>
      <dsp:txXfrm>
        <a:off x="3936764" y="1891389"/>
        <a:ext cx="3204046" cy="11019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EC1C0-8250-4EC3-B38E-A882A2CC8065}">
      <dsp:nvSpPr>
        <dsp:cNvPr id="0" name=""/>
        <dsp:cNvSpPr/>
      </dsp:nvSpPr>
      <dsp:spPr>
        <a:xfrm>
          <a:off x="58416" y="0"/>
          <a:ext cx="4884737" cy="4884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You probably do.</a:t>
          </a:r>
          <a:endParaRPr lang="en-IE" sz="6500" kern="1200" dirty="0"/>
        </a:p>
      </dsp:txBody>
      <dsp:txXfrm>
        <a:off x="773769" y="715353"/>
        <a:ext cx="3454031" cy="3454031"/>
      </dsp:txXfrm>
    </dsp:sp>
    <dsp:sp modelId="{05555D15-053B-4818-8063-5E0F98524F32}">
      <dsp:nvSpPr>
        <dsp:cNvPr id="0" name=""/>
        <dsp:cNvSpPr/>
      </dsp:nvSpPr>
      <dsp:spPr>
        <a:xfrm rot="18112031">
          <a:off x="4554679" y="1237618"/>
          <a:ext cx="22748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4814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E860-1605-499A-A86B-4987D46E991F}">
      <dsp:nvSpPr>
        <dsp:cNvPr id="0" name=""/>
        <dsp:cNvSpPr/>
      </dsp:nvSpPr>
      <dsp:spPr>
        <a:xfrm>
          <a:off x="6292583" y="271647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3E892-41A7-4FAD-A67E-9A8EEE6BB4EB}">
      <dsp:nvSpPr>
        <dsp:cNvPr id="0" name=""/>
        <dsp:cNvSpPr/>
      </dsp:nvSpPr>
      <dsp:spPr>
        <a:xfrm>
          <a:off x="6876767" y="307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Use</a:t>
          </a:r>
          <a:r>
            <a:rPr lang="en-US" sz="1900" kern="1200" dirty="0"/>
            <a:t>:</a:t>
          </a:r>
          <a:endParaRPr lang="en-IE" sz="1900" kern="1200" dirty="0"/>
        </a:p>
      </dsp:txBody>
      <dsp:txXfrm>
        <a:off x="6876767" y="307"/>
        <a:ext cx="4142391" cy="542680"/>
      </dsp:txXfrm>
    </dsp:sp>
    <dsp:sp modelId="{5EC6C493-3D4C-49C9-8013-95F4821DD5B1}">
      <dsp:nvSpPr>
        <dsp:cNvPr id="0" name=""/>
        <dsp:cNvSpPr/>
      </dsp:nvSpPr>
      <dsp:spPr>
        <a:xfrm rot="18579255">
          <a:off x="4751096" y="1538806"/>
          <a:ext cx="18819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8198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16EFB-B0C1-4CE4-A54A-85A543B42808}">
      <dsp:nvSpPr>
        <dsp:cNvPr id="0" name=""/>
        <dsp:cNvSpPr/>
      </dsp:nvSpPr>
      <dsp:spPr>
        <a:xfrm>
          <a:off x="6292583" y="814327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14D47-7101-417B-B4F9-295632174282}">
      <dsp:nvSpPr>
        <dsp:cNvPr id="0" name=""/>
        <dsp:cNvSpPr/>
      </dsp:nvSpPr>
      <dsp:spPr>
        <a:xfrm>
          <a:off x="6876767" y="542987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Lab work </a:t>
          </a:r>
          <a:endParaRPr lang="en-IE" sz="1900" kern="1200"/>
        </a:p>
      </dsp:txBody>
      <dsp:txXfrm>
        <a:off x="6876767" y="542987"/>
        <a:ext cx="4142391" cy="542680"/>
      </dsp:txXfrm>
    </dsp:sp>
    <dsp:sp modelId="{783A250D-ECB9-4278-9A30-BA19178AE984}">
      <dsp:nvSpPr>
        <dsp:cNvPr id="0" name=""/>
        <dsp:cNvSpPr/>
      </dsp:nvSpPr>
      <dsp:spPr>
        <a:xfrm rot="19271396">
          <a:off x="4921457" y="1839993"/>
          <a:ext cx="15412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1260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AF031-C98D-4640-95CE-7749FE271050}">
      <dsp:nvSpPr>
        <dsp:cNvPr id="0" name=""/>
        <dsp:cNvSpPr/>
      </dsp:nvSpPr>
      <dsp:spPr>
        <a:xfrm>
          <a:off x="6292583" y="1357008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75A23-3C08-454A-AD7E-2AB573D05E6F}">
      <dsp:nvSpPr>
        <dsp:cNvPr id="0" name=""/>
        <dsp:cNvSpPr/>
      </dsp:nvSpPr>
      <dsp:spPr>
        <a:xfrm>
          <a:off x="6876767" y="108566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Coursework </a:t>
          </a:r>
          <a:endParaRPr lang="en-IE" sz="1900" kern="1200"/>
        </a:p>
      </dsp:txBody>
      <dsp:txXfrm>
        <a:off x="6876767" y="1085668"/>
        <a:ext cx="4142391" cy="542680"/>
      </dsp:txXfrm>
    </dsp:sp>
    <dsp:sp modelId="{BC127A30-EFD6-4B83-A409-0E5A0ADBCB0D}">
      <dsp:nvSpPr>
        <dsp:cNvPr id="0" name=""/>
        <dsp:cNvSpPr/>
      </dsp:nvSpPr>
      <dsp:spPr>
        <a:xfrm rot="20285534">
          <a:off x="5044851" y="2141181"/>
          <a:ext cx="12944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447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17210-9130-44CE-858F-8D54B7255F28}">
      <dsp:nvSpPr>
        <dsp:cNvPr id="0" name=""/>
        <dsp:cNvSpPr/>
      </dsp:nvSpPr>
      <dsp:spPr>
        <a:xfrm>
          <a:off x="6292583" y="1899688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D9039-1EBB-4632-9473-822ACAE192EE}">
      <dsp:nvSpPr>
        <dsp:cNvPr id="0" name=""/>
        <dsp:cNvSpPr/>
      </dsp:nvSpPr>
      <dsp:spPr>
        <a:xfrm>
          <a:off x="6876767" y="162834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Hackathons </a:t>
          </a:r>
          <a:endParaRPr lang="en-IE" sz="1900" kern="1200" dirty="0"/>
        </a:p>
      </dsp:txBody>
      <dsp:txXfrm>
        <a:off x="6876767" y="1628348"/>
        <a:ext cx="4142391" cy="542680"/>
      </dsp:txXfrm>
    </dsp:sp>
    <dsp:sp modelId="{A6F907B6-4FFD-4BDE-971C-18414F3F7287}">
      <dsp:nvSpPr>
        <dsp:cNvPr id="0" name=""/>
        <dsp:cNvSpPr/>
      </dsp:nvSpPr>
      <dsp:spPr>
        <a:xfrm>
          <a:off x="5091590" y="2442368"/>
          <a:ext cx="12009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0993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119A53-7EE8-43D0-945D-DCE5E98DE947}">
      <dsp:nvSpPr>
        <dsp:cNvPr id="0" name=""/>
        <dsp:cNvSpPr/>
      </dsp:nvSpPr>
      <dsp:spPr>
        <a:xfrm>
          <a:off x="6292583" y="2442368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36354D-A1E8-4D48-8DAF-B3F603BC5833}">
      <dsp:nvSpPr>
        <dsp:cNvPr id="0" name=""/>
        <dsp:cNvSpPr/>
      </dsp:nvSpPr>
      <dsp:spPr>
        <a:xfrm>
          <a:off x="6876767" y="217102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Group projects </a:t>
          </a:r>
          <a:endParaRPr lang="en-IE" sz="1900" kern="1200"/>
        </a:p>
      </dsp:txBody>
      <dsp:txXfrm>
        <a:off x="6876767" y="2171028"/>
        <a:ext cx="4142391" cy="542680"/>
      </dsp:txXfrm>
    </dsp:sp>
    <dsp:sp modelId="{005189FC-AB56-440A-9C6B-CA7EF665891B}">
      <dsp:nvSpPr>
        <dsp:cNvPr id="0" name=""/>
        <dsp:cNvSpPr/>
      </dsp:nvSpPr>
      <dsp:spPr>
        <a:xfrm rot="1314466">
          <a:off x="5044851" y="2743555"/>
          <a:ext cx="12944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447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68410-39D2-4EFF-A846-1503FB6860E1}">
      <dsp:nvSpPr>
        <dsp:cNvPr id="0" name=""/>
        <dsp:cNvSpPr/>
      </dsp:nvSpPr>
      <dsp:spPr>
        <a:xfrm>
          <a:off x="6292583" y="2985048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4A11B-E5E2-4F32-8A40-D95D26372616}">
      <dsp:nvSpPr>
        <dsp:cNvPr id="0" name=""/>
        <dsp:cNvSpPr/>
      </dsp:nvSpPr>
      <dsp:spPr>
        <a:xfrm>
          <a:off x="6876767" y="271370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Volunteering </a:t>
          </a:r>
          <a:endParaRPr lang="en-IE" sz="1900" kern="1200"/>
        </a:p>
      </dsp:txBody>
      <dsp:txXfrm>
        <a:off x="6876767" y="2713708"/>
        <a:ext cx="4142391" cy="542680"/>
      </dsp:txXfrm>
    </dsp:sp>
    <dsp:sp modelId="{F2DFA062-1729-47C5-BC2B-B30641B03026}">
      <dsp:nvSpPr>
        <dsp:cNvPr id="0" name=""/>
        <dsp:cNvSpPr/>
      </dsp:nvSpPr>
      <dsp:spPr>
        <a:xfrm rot="2328604">
          <a:off x="4921457" y="3044743"/>
          <a:ext cx="15412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1260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FFB3D-6C8D-41BB-B0B4-48C7AC2846AD}">
      <dsp:nvSpPr>
        <dsp:cNvPr id="0" name=""/>
        <dsp:cNvSpPr/>
      </dsp:nvSpPr>
      <dsp:spPr>
        <a:xfrm>
          <a:off x="6292583" y="3527728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38AE5-7872-46F5-A1B5-B6EBAF2C9FCA}">
      <dsp:nvSpPr>
        <dsp:cNvPr id="0" name=""/>
        <dsp:cNvSpPr/>
      </dsp:nvSpPr>
      <dsp:spPr>
        <a:xfrm>
          <a:off x="6876767" y="325638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Clubs &amp; societies </a:t>
          </a:r>
          <a:endParaRPr lang="en-IE" sz="1900" kern="1200"/>
        </a:p>
      </dsp:txBody>
      <dsp:txXfrm>
        <a:off x="6876767" y="3256388"/>
        <a:ext cx="4142391" cy="542680"/>
      </dsp:txXfrm>
    </dsp:sp>
    <dsp:sp modelId="{76B8C6B6-5CC0-42A0-B6F7-B0AA0117F8BD}">
      <dsp:nvSpPr>
        <dsp:cNvPr id="0" name=""/>
        <dsp:cNvSpPr/>
      </dsp:nvSpPr>
      <dsp:spPr>
        <a:xfrm rot="3020745">
          <a:off x="4751096" y="3345930"/>
          <a:ext cx="18819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8198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66640-A1C1-45BB-BDF6-83E1CDF48E8F}">
      <dsp:nvSpPr>
        <dsp:cNvPr id="0" name=""/>
        <dsp:cNvSpPr/>
      </dsp:nvSpPr>
      <dsp:spPr>
        <a:xfrm>
          <a:off x="6292583" y="4070409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36C3D-A689-4B8F-9126-919E62BAA970}">
      <dsp:nvSpPr>
        <dsp:cNvPr id="0" name=""/>
        <dsp:cNvSpPr/>
      </dsp:nvSpPr>
      <dsp:spPr>
        <a:xfrm>
          <a:off x="6876767" y="3799068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Research assignments </a:t>
          </a:r>
          <a:endParaRPr lang="en-IE" sz="1900" kern="1200"/>
        </a:p>
      </dsp:txBody>
      <dsp:txXfrm>
        <a:off x="6876767" y="3799068"/>
        <a:ext cx="4142391" cy="542680"/>
      </dsp:txXfrm>
    </dsp:sp>
    <dsp:sp modelId="{EBA3F45C-0628-4017-980C-9BE71BD2F8A1}">
      <dsp:nvSpPr>
        <dsp:cNvPr id="0" name=""/>
        <dsp:cNvSpPr/>
      </dsp:nvSpPr>
      <dsp:spPr>
        <a:xfrm rot="3487969">
          <a:off x="4554679" y="3647118"/>
          <a:ext cx="22748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4814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8D830-BC76-4E37-829C-11EB01479FC1}">
      <dsp:nvSpPr>
        <dsp:cNvPr id="0" name=""/>
        <dsp:cNvSpPr/>
      </dsp:nvSpPr>
      <dsp:spPr>
        <a:xfrm>
          <a:off x="6292583" y="4613089"/>
          <a:ext cx="584183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6AC93-252C-4176-8F1E-581C2A62DEA4}">
      <dsp:nvSpPr>
        <dsp:cNvPr id="0" name=""/>
        <dsp:cNvSpPr/>
      </dsp:nvSpPr>
      <dsp:spPr>
        <a:xfrm>
          <a:off x="6876767" y="4341749"/>
          <a:ext cx="4142391" cy="5426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Personal projects</a:t>
          </a:r>
          <a:endParaRPr lang="en-IE" sz="1900" kern="1200"/>
        </a:p>
      </dsp:txBody>
      <dsp:txXfrm>
        <a:off x="6876767" y="4341749"/>
        <a:ext cx="4142391" cy="542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07D4D-C991-64FA-AA9D-243C6D61C9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2AC3C-3BB9-68D2-06F8-E8CD9C1EC8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73A47-62AF-6440-88A4-7F263925F7EE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765F3-8F6A-701F-E579-4714EDE7C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20FA6-F42C-A202-4A48-95BE50762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3BD5F-7632-354A-8B8B-9F36B14D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2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D081F-24EB-1A42-9C41-FF576235F0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54FCB-3A73-AE42-8FCF-C9A54D00E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1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0A17-68DE-0057-5A7D-CAAE1ED51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C0E81-ED3C-1DA1-B024-AC09341DD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3CE7B-EA47-4230-462A-818A20BF5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IE" dirty="0"/>
              <a:t>📊 </a:t>
            </a:r>
            <a:r>
              <a:rPr lang="en-IE" b="1" dirty="0"/>
              <a:t>Strong achievements</a:t>
            </a:r>
            <a:r>
              <a:rPr lang="en-IE" dirty="0"/>
              <a:t> — </a:t>
            </a:r>
            <a:r>
              <a:rPr lang="en-IE" i="1" dirty="0"/>
              <a:t>“Increased sales by 25%”</a:t>
            </a:r>
            <a:endParaRPr lang="en-IE" dirty="0"/>
          </a:p>
          <a:p>
            <a:pPr lvl="0"/>
            <a:r>
              <a:rPr lang="en-IE" dirty="0"/>
              <a:t>🎯 </a:t>
            </a:r>
            <a:r>
              <a:rPr lang="en-IE" b="1" dirty="0"/>
              <a:t>Tailored to the job</a:t>
            </a:r>
            <a:r>
              <a:rPr lang="en-IE" dirty="0"/>
              <a:t> — skills clearly match the role</a:t>
            </a:r>
          </a:p>
          <a:p>
            <a:pPr lvl="0"/>
            <a:r>
              <a:rPr lang="en-IE" dirty="0"/>
              <a:t>🧠 </a:t>
            </a:r>
            <a:r>
              <a:rPr lang="en-IE" b="1" dirty="0"/>
              <a:t>Relevant skills</a:t>
            </a:r>
            <a:r>
              <a:rPr lang="en-IE" dirty="0"/>
              <a:t> — not just a long list</a:t>
            </a:r>
          </a:p>
          <a:p>
            <a:pPr lvl="0"/>
            <a:r>
              <a:rPr lang="en-IE" dirty="0"/>
              <a:t>🏆 </a:t>
            </a:r>
            <a:r>
              <a:rPr lang="en-IE" b="1" dirty="0"/>
              <a:t>Evidence of impact</a:t>
            </a:r>
            <a:r>
              <a:rPr lang="en-IE" dirty="0"/>
              <a:t> — shows </a:t>
            </a:r>
            <a:r>
              <a:rPr lang="en-IE" i="1" dirty="0"/>
              <a:t>what you achieved</a:t>
            </a:r>
            <a:r>
              <a:rPr lang="en-IE" dirty="0"/>
              <a:t>, not just what you did</a:t>
            </a:r>
          </a:p>
          <a:p>
            <a:pPr lvl="0"/>
            <a:r>
              <a:rPr lang="en-IE" dirty="0"/>
              <a:t>🎨 </a:t>
            </a:r>
            <a:r>
              <a:rPr lang="en-IE" b="1" dirty="0"/>
              <a:t>Clear &amp; professional design</a:t>
            </a:r>
            <a:r>
              <a:rPr lang="en-IE" dirty="0"/>
              <a:t> — easy to scan</a:t>
            </a:r>
          </a:p>
          <a:p>
            <a:pPr lvl="0"/>
            <a:r>
              <a:rPr lang="en-IE" dirty="0"/>
              <a:t>💡 </a:t>
            </a:r>
            <a:r>
              <a:rPr lang="en-IE" b="1" dirty="0"/>
              <a:t>Something memorable</a:t>
            </a:r>
            <a:r>
              <a:rPr lang="en-IE" dirty="0"/>
              <a:t> — a project, award, portfolio or unique experience</a:t>
            </a:r>
          </a:p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9CD61-1CB5-FEA7-CD12-8471559E6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69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96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STEM roles especially, employers typically value:</a:t>
            </a:r>
          </a:p>
          <a:p>
            <a:r>
              <a:rPr lang="en-US" dirty="0"/>
              <a:t>Clarity </a:t>
            </a:r>
          </a:p>
          <a:p>
            <a:r>
              <a:rPr lang="en-US" dirty="0"/>
              <a:t>Professionalism </a:t>
            </a:r>
          </a:p>
          <a:p>
            <a:r>
              <a:rPr lang="en-US" dirty="0"/>
              <a:t>Readability </a:t>
            </a:r>
          </a:p>
          <a:p>
            <a:r>
              <a:rPr lang="en-US" dirty="0"/>
              <a:t>Technical evidence </a:t>
            </a:r>
          </a:p>
          <a:p>
            <a:r>
              <a:rPr lang="en-US" dirty="0"/>
              <a:t>A clean and structured layout usually performs better than a visually crowded one.”</a:t>
            </a:r>
          </a:p>
          <a:p>
            <a:r>
              <a:rPr lang="en-IE" dirty="0"/>
              <a:t>No Measurable Achievements</a:t>
            </a:r>
          </a:p>
          <a:p>
            <a:r>
              <a:rPr lang="en-IE" dirty="0"/>
              <a:t>Lack of Relevant Keywords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69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23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Recommended Tools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04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1" y="1411"/>
            <a:ext cx="12191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44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614488"/>
            <a:ext cx="11077575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B16BEE-C543-B15F-D785-3E82EBF1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98352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3621970"/>
            <a:ext cx="9040719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4682563"/>
            <a:ext cx="904071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25E6E0-25E8-3021-8844-3D1DD91EE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B08EBC-565B-7F56-10B8-26B02FCD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8775" y="5827713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C5F2BC-3645-A71A-8D76-A336B3A27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514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C29727C1-BAB6-1074-1ADC-7CEDA68B86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2463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F1CB64E-F9BA-067C-FED4-74D11C19A7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69412" y="5822092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6252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usto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689EF7-7A90-C520-47C4-F348C3129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5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7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1E01-891A-E5BA-1A29-17C3B9BA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IE" sz="2800" b="1" kern="1200" dirty="0">
                <a:solidFill>
                  <a:schemeClr val="bg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7D2A9-8ABB-D54F-6B9D-1EF771BC8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9E98B-47D1-64E6-B6C2-621E8F3D8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3712-CEF8-9DFA-7C1B-126464FA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B519-7999-4F86-A95E-6FA74494C9F5}" type="datetimeFigureOut">
              <a:rPr lang="en-IE" smtClean="0"/>
              <a:t>24/09/2026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09702-EA71-7DD0-05A7-3F4C79B4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E04DB-B06D-AB7C-58CC-D4220621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428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EB39-551D-8EC6-C553-0D010348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847992" cy="1149351"/>
          </a:xfrm>
          <a:noFill/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D4D34-2E46-B4C8-9A99-57046B2EE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EFDA-10DF-B40A-734D-567A1A49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DF106-A7FA-5A14-CC6F-670E95D66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FA573-C071-F305-5B92-9931AA198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BC8CD-0B7D-C44A-51AA-C0AEFA56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CAA4A-A71A-4066-8DE2-118D6D1C50C9}" type="datetimeFigureOut">
              <a:rPr lang="en-IE" smtClean="0"/>
              <a:t>24/09/2026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C43E-7832-6589-4697-23ED2EC1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BF5D2-7E63-62FE-822D-D9657D47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63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D9998-E702-E06B-467C-C7A67EB757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358775"/>
            <a:ext cx="11090275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9B801-EF07-4C0C-9C83-E15EEEB3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314950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50118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988D79-D517-094A-12CB-8DAF2CB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84" y="360361"/>
            <a:ext cx="9289854" cy="1312855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46FBF-6880-FBEF-12F4-94FC409D61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41588" y="1846264"/>
            <a:ext cx="9290050" cy="4651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10B1-1CC6-3F16-3DB9-65B174735B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913" y="1922463"/>
            <a:ext cx="1398587" cy="3862387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10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F4EF81-0B2B-7744-BE1E-1B7EAA4A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861849"/>
            <a:ext cx="9289854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DF31F-9540-F6FF-D783-3827CEF0BC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905000"/>
            <a:ext cx="9288462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7953-6337-B9CF-6A82-E6394077C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67925" y="1757363"/>
            <a:ext cx="1657350" cy="44100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456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D2EAD3-B3C8-1AAE-2E57-A2251628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998" y="424851"/>
            <a:ext cx="7388650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4C86FA-F521-C3E1-C25E-A52AE7F9F3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1675" y="1601788"/>
            <a:ext cx="7323138" cy="489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624C3-4FA3-CC01-7863-58CDFF563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275" y="1778000"/>
            <a:ext cx="3473450" cy="462280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7485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433932"/>
            <a:ext cx="7426682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54BC0-5300-042B-CB3F-776203BDE9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601788"/>
            <a:ext cx="7426325" cy="482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70563-EC56-4282-81FD-208A985718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0563" y="1747838"/>
            <a:ext cx="3313112" cy="458152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3638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436" y="433932"/>
            <a:ext cx="4007223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D42090-919D-F7C8-EFB8-2804D0CD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9436" y="1602557"/>
            <a:ext cx="5595212" cy="4895081"/>
          </a:xfrm>
        </p:spPr>
        <p:txBody>
          <a:bodyPr lIns="0">
            <a:normAutofit/>
          </a:bodyPr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90F57F-526C-33D5-BE44-C90C7E91A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450" y="298450"/>
            <a:ext cx="5486400" cy="6299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761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4" y="433932"/>
            <a:ext cx="9549415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0AAE3-A18A-AA79-78E7-579CF2C27E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9888" y="1470025"/>
            <a:ext cx="11474450" cy="5127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40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FE663-5B50-3373-0A8E-8B73812371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2956845"/>
            <a:ext cx="11442700" cy="2170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51AA5-75E8-D91A-60D1-0EA937C2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49101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03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9950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217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50EE9133-AADC-FE32-FD1B-758984BD85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7381" y="345232"/>
            <a:ext cx="1509211" cy="102935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1326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1838" y="1649413"/>
            <a:ext cx="11087100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823F7-2A45-61C4-AC9F-DF8E33210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67" y="221214"/>
            <a:ext cx="10515600" cy="132556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399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6FC5C-C2BF-8971-5D80-4CF9D5AA67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8775" y="1996824"/>
            <a:ext cx="11474450" cy="45033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421EA-6034-B3C5-B41D-D4FDE52E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57809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FFB1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87918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4421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6A230F81-C97F-E129-871D-E07494A5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672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55523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7D545FEC-AD40-1EFF-C406-E6139E61B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1077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ED69C-E6BA-E479-2AB0-69F369D9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8D576-972A-94C3-52C9-E49434FDE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07228-F5C5-A13D-816E-129951E8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CADAF-FFF6-B0DA-8B17-F5546ED2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CD20F-52FF-C141-D0EC-3813C9DF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8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0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4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8" r:id="rId2"/>
    <p:sldLayoutId id="2147483660" r:id="rId3"/>
    <p:sldLayoutId id="2147483709" r:id="rId4"/>
    <p:sldLayoutId id="2147483720" r:id="rId5"/>
    <p:sldLayoutId id="2147483715" r:id="rId6"/>
    <p:sldLayoutId id="2147483651" r:id="rId7"/>
    <p:sldLayoutId id="2147483665" r:id="rId8"/>
    <p:sldLayoutId id="2147483666" r:id="rId9"/>
    <p:sldLayoutId id="2147483664" r:id="rId10"/>
    <p:sldLayoutId id="2147483683" r:id="rId11"/>
    <p:sldLayoutId id="2147483705" r:id="rId12"/>
    <p:sldLayoutId id="2147483701" r:id="rId13"/>
    <p:sldLayoutId id="2147483707" r:id="rId14"/>
    <p:sldLayoutId id="2147483706" r:id="rId15"/>
    <p:sldLayoutId id="2147483728" r:id="rId16"/>
    <p:sldLayoutId id="2147483702" r:id="rId17"/>
    <p:sldLayoutId id="2147483703" r:id="rId18"/>
    <p:sldLayoutId id="2147483704" r:id="rId19"/>
    <p:sldLayoutId id="2147483729" r:id="rId20"/>
    <p:sldLayoutId id="2147483667" r:id="rId21"/>
    <p:sldLayoutId id="2147483730" r:id="rId22"/>
    <p:sldLayoutId id="214748373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1431" userDrawn="1">
          <p15:clr>
            <a:srgbClr val="F26B43"/>
          </p15:clr>
        </p15:guide>
        <p15:guide id="5" pos="2635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5044" userDrawn="1">
          <p15:clr>
            <a:srgbClr val="F26B43"/>
          </p15:clr>
        </p15:guide>
        <p15:guide id="8" pos="6248" userDrawn="1">
          <p15:clr>
            <a:srgbClr val="F26B43"/>
          </p15:clr>
        </p15:guide>
        <p15:guide id="9" pos="7453" userDrawn="1">
          <p15:clr>
            <a:srgbClr val="F26B43"/>
          </p15:clr>
        </p15:guide>
        <p15:guide id="10" orient="horz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226" userDrawn="1">
          <p15:clr>
            <a:srgbClr val="F26B43"/>
          </p15:clr>
        </p15:guide>
        <p15:guide id="13" orient="horz" pos="871" userDrawn="1">
          <p15:clr>
            <a:srgbClr val="F26B43"/>
          </p15:clr>
        </p15:guide>
        <p15:guide id="14" orient="horz" pos="1515" userDrawn="1">
          <p15:clr>
            <a:srgbClr val="F26B43"/>
          </p15:clr>
        </p15:guide>
        <p15:guide id="15" orient="horz" pos="2160" userDrawn="1">
          <p15:clr>
            <a:srgbClr val="F26B43"/>
          </p15:clr>
        </p15:guide>
        <p15:guide id="16" orient="horz" pos="2804" userDrawn="1">
          <p15:clr>
            <a:srgbClr val="F26B43"/>
          </p15:clr>
        </p15:guide>
        <p15:guide id="17" orient="horz" pos="3448" userDrawn="1">
          <p15:clr>
            <a:srgbClr val="F26B43"/>
          </p15:clr>
        </p15:guide>
        <p15:guide id="18" orient="horz" pos="4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carolodwyer\Downloads\CompetencyTemplatePhDCVMaryKate.docx" TargetMode="Externa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7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C719-4FB7-5FDC-A507-514515FCC0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Skills Based CV’s</a:t>
            </a:r>
            <a:br>
              <a:rPr lang="en-US" dirty="0"/>
            </a:br>
            <a:r>
              <a:rPr lang="en-US" sz="2200" b="0" dirty="0">
                <a:solidFill>
                  <a:srgbClr val="D7E1EB"/>
                </a:solidFill>
                <a:latin typeface="Aptos"/>
              </a:rPr>
              <a:t>Turning your experience into clear evidence of the skills </a:t>
            </a:r>
            <a:r>
              <a:rPr lang="en-US" sz="2000" b="0" dirty="0">
                <a:solidFill>
                  <a:srgbClr val="D7E1EB"/>
                </a:solidFill>
                <a:latin typeface="Aptos"/>
              </a:rPr>
              <a:t>employers need</a:t>
            </a:r>
            <a:br>
              <a:rPr lang="en-US" b="0" dirty="0">
                <a:solidFill>
                  <a:srgbClr val="D7E1EB"/>
                </a:solidFill>
                <a:latin typeface="Aptos"/>
              </a:rPr>
            </a:b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12F00-B4DE-7208-0242-351497D400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Carol O’Dwyer</a:t>
            </a:r>
            <a:br>
              <a:rPr lang="en-US" dirty="0"/>
            </a:br>
            <a:r>
              <a:rPr lang="en-US" dirty="0"/>
              <a:t>People &amp; Culture- Research</a:t>
            </a:r>
            <a:br>
              <a:rPr lang="en-US" dirty="0"/>
            </a:br>
            <a:r>
              <a:rPr lang="en-US" dirty="0"/>
              <a:t>25</a:t>
            </a:r>
            <a:r>
              <a:rPr lang="en-US" baseline="30000" dirty="0"/>
              <a:t>th</a:t>
            </a:r>
            <a:r>
              <a:rPr lang="en-US" dirty="0"/>
              <a:t> September 2026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952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D845B4-0D21-2B69-4EAD-267C7B84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  <a:br>
              <a:rPr lang="en-US" dirty="0"/>
            </a:br>
            <a:r>
              <a:rPr lang="en-US" dirty="0"/>
              <a:t>Today we will cover</a:t>
            </a:r>
            <a:endParaRPr lang="en-I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674D29B-52D0-1729-10F2-A87D889A061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58775" y="1879229"/>
            <a:ext cx="11474450" cy="266341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4351AB-F493-793F-B84A-08C2D406D31D}"/>
              </a:ext>
            </a:extLst>
          </p:cNvPr>
          <p:cNvSpPr txBox="1"/>
          <p:nvPr/>
        </p:nvSpPr>
        <p:spPr>
          <a:xfrm>
            <a:off x="0" y="5270269"/>
            <a:ext cx="1147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The through-line: read the role → identify the evidence → present it clearly</a:t>
            </a:r>
            <a:r>
              <a:rPr lang="en-US" b="1" dirty="0">
                <a:solidFill>
                  <a:srgbClr val="2A344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2431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CC3E79-97B0-84F2-CD21-D5A30FC1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FFB100"/>
                </a:solidFill>
                <a:latin typeface="Aptos"/>
              </a:rPr>
              <a:t>How the process works</a:t>
            </a:r>
            <a:br>
              <a:rPr lang="en-IE" dirty="0">
                <a:solidFill>
                  <a:srgbClr val="16263F"/>
                </a:solidFill>
                <a:latin typeface="Aptos"/>
              </a:rPr>
            </a:br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6CD5C27-6CB0-6A67-EE9E-657121CBF0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17646"/>
            <a:ext cx="5181600" cy="4167296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0ED7B01-B1E2-7689-59DE-1876469F83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97737" y="1390817"/>
            <a:ext cx="5423208" cy="478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1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2551-F3A9-D76F-8CDA-AF23A073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FFB100"/>
                </a:solidFill>
                <a:latin typeface="Aptos"/>
              </a:rPr>
              <a:t>What is a competency?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86E921-29F0-ADE1-E5A7-68B762A3F1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306" y="1690688"/>
            <a:ext cx="5972694" cy="137718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17752EA-28EA-1C9D-3572-BDD2C5474D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40846" y="1560253"/>
            <a:ext cx="4544059" cy="30865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68DE43-49D5-BAF0-897F-667280CF3583}"/>
              </a:ext>
            </a:extLst>
          </p:cNvPr>
          <p:cNvSpPr txBox="1"/>
          <p:nvPr/>
        </p:nvSpPr>
        <p:spPr>
          <a:xfrm>
            <a:off x="5766261" y="4974581"/>
            <a:ext cx="6093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2A3441"/>
                </a:solidFill>
                <a:latin typeface="Aptos"/>
              </a:rPr>
              <a:t>Your task: identify the competencies you already have — then choose evidence that proves them.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3DA4E5-7034-DF74-D95B-48495F4294B8}"/>
              </a:ext>
            </a:extLst>
          </p:cNvPr>
          <p:cNvSpPr txBox="1"/>
          <p:nvPr/>
        </p:nvSpPr>
        <p:spPr>
          <a:xfrm>
            <a:off x="444846" y="3649376"/>
            <a:ext cx="665699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r>
              <a:rPr lang="en-IE" sz="1600" b="1" dirty="0">
                <a:solidFill>
                  <a:srgbClr val="158989"/>
                </a:solidFill>
                <a:latin typeface="Aptos"/>
              </a:rPr>
              <a:t>Competencies help with</a:t>
            </a: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r>
              <a:rPr lang="en-US" sz="1600" dirty="0"/>
              <a:t>•  Performing tasks</a:t>
            </a: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r>
              <a:rPr lang="en-US" sz="1600" dirty="0"/>
              <a:t>•  Accomplishing goals</a:t>
            </a: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r>
              <a:rPr lang="en-US" sz="1600" dirty="0"/>
              <a:t>•  Succeeding in a particular role</a:t>
            </a: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endParaRPr lang="en-IE" sz="1500" b="1" dirty="0">
              <a:solidFill>
                <a:srgbClr val="158989"/>
              </a:solidFill>
              <a:latin typeface="Aptos"/>
            </a:endParaRP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endParaRPr lang="en-IE" sz="1500" b="1" dirty="0">
              <a:solidFill>
                <a:srgbClr val="158989"/>
              </a:solidFill>
              <a:latin typeface="Aptos"/>
            </a:endParaRPr>
          </a:p>
          <a:p>
            <a:pPr>
              <a:spcAft>
                <a:spcPts val="500"/>
              </a:spcAft>
              <a:defRPr sz="1500">
                <a:solidFill>
                  <a:srgbClr val="2A3441"/>
                </a:solidFill>
                <a:latin typeface="Aptos"/>
              </a:defRPr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50523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A473A4-B5A9-6098-9F5E-8D67E478254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41363" y="1896730"/>
            <a:ext cx="11077575" cy="4320252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67D4D1-BB0B-5CAC-398F-DD86A0A1B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Why competencies matter to </a:t>
            </a:r>
            <a:r>
              <a:rPr lang="en-US" err="1"/>
              <a:t>organisations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3107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97E13A-993B-DE3F-4824-F1C2BAB7E02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741363" y="1827495"/>
            <a:ext cx="11077575" cy="4458723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3860061-F3DC-5286-9B6B-A3D831E7E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Why competencies matter to job seekers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4314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3A9B18-C08B-DB4B-B4E1-86C0D80B31C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2509" y="1689024"/>
            <a:ext cx="11824179" cy="5054835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6BCED31-FBA4-8604-D19E-DE8268020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IE"/>
              <a:t>Three useful competency categories</a:t>
            </a:r>
            <a:br>
              <a:rPr lang="en-IE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47620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3C74A7-6D6B-1549-0401-3CCE120C3D1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41363" y="1633637"/>
            <a:ext cx="11077575" cy="4846439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B9FB880-7BEA-DF93-580E-751763734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Technical competencies: make them specific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3719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DD33D2-AAA1-63B3-1955-6ABDE3D52E8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41363" y="1855189"/>
            <a:ext cx="11077575" cy="4403334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39785B-F492-5368-1947-116D5C7A6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err="1"/>
              <a:t>Behavioural</a:t>
            </a:r>
            <a:r>
              <a:rPr lang="en-US"/>
              <a:t> competencies: show the </a:t>
            </a:r>
            <a:r>
              <a:rPr lang="en-US" err="1"/>
              <a:t>behaviour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8014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8702FF-31B9-C61D-BB77-27E084FFE3E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31838" y="1788399"/>
            <a:ext cx="11087100" cy="457342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E74A30-EDF0-7A48-3BB2-FF162DEE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67" y="221214"/>
            <a:ext cx="10515600" cy="1325563"/>
          </a:xfrm>
        </p:spPr>
        <p:txBody>
          <a:bodyPr anchor="ctr">
            <a:normAutofit fontScale="90000"/>
          </a:bodyPr>
          <a:lstStyle/>
          <a:p>
            <a:b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Managerial competencies: </a:t>
            </a:r>
            <a:b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the wider leadership toolkit</a:t>
            </a:r>
            <a:br>
              <a:rPr lang="en-US" dirty="0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74143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83BEFF-1AA2-408A-4C23-71CA0E4EF5F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" y="1356392"/>
            <a:ext cx="11818938" cy="5082143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3B1D40-F624-600B-FFA1-49E297D60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Examples: translate labels into evidence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8860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F1FCAC-0304-C132-C7E6-9076CCF68A7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35204237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5C8866-BCFB-94B5-F0E5-29D3349E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Skills, Skills, Skills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36500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50FA5F6-9A2D-CEFF-BE99-116251C40DA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867911" y="454958"/>
            <a:ext cx="9241630" cy="616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5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37BC5CD-4B19-A22D-8281-9A25D329836F}"/>
              </a:ext>
            </a:extLst>
          </p:cNvPr>
          <p:cNvSpPr/>
          <p:nvPr/>
        </p:nvSpPr>
        <p:spPr>
          <a:xfrm>
            <a:off x="6172200" y="2622620"/>
            <a:ext cx="4338376" cy="24317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721881-9323-EFD0-8FE5-536688DBFCE2}"/>
              </a:ext>
            </a:extLst>
          </p:cNvPr>
          <p:cNvSpPr/>
          <p:nvPr/>
        </p:nvSpPr>
        <p:spPr>
          <a:xfrm>
            <a:off x="914400" y="2622620"/>
            <a:ext cx="4652387" cy="20699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AE788C-D552-F214-A908-4CFD4512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Is a CV?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D4702-FED8-0216-B42B-9C37498053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IE" b="1" dirty="0"/>
              <a:t>A CV is:</a:t>
            </a:r>
          </a:p>
          <a:p>
            <a:pPr marL="0" indent="0">
              <a:buNone/>
            </a:pPr>
            <a:endParaRPr lang="en-IE" b="1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A marketing document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Evidence of your potential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A tailored summary of your skills and experiences </a:t>
            </a:r>
          </a:p>
          <a:p>
            <a:pPr marL="0" indent="0">
              <a:buNone/>
            </a:pPr>
            <a:endParaRPr lang="en-IE" b="1" dirty="0"/>
          </a:p>
          <a:p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197C9-17B0-0D34-D187-F6AB41425F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IE" b="1" dirty="0"/>
              <a:t>Employers want:</a:t>
            </a:r>
          </a:p>
          <a:p>
            <a:pPr marL="0" indent="0">
              <a:buNone/>
            </a:pPr>
            <a:endParaRPr lang="en-IE" b="1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Problem solvers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Communicators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Team players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Technical capability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Evidence of initiative </a:t>
            </a:r>
          </a:p>
          <a:p>
            <a:pPr marL="0" indent="0">
              <a:buNone/>
            </a:pPr>
            <a:endParaRPr lang="en-IE" b="1" dirty="0"/>
          </a:p>
          <a:p>
            <a:pPr marL="0" indent="0">
              <a:buNone/>
            </a:pP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3965111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1D0E0-C36D-5F99-B786-1859B064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F97949-6264-00EF-1568-645FB329E5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55028F-11A7-3079-EBEF-3E70A114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 Activity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EC59F-3869-7573-39FD-BBF2BE8B4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576" y="1492014"/>
            <a:ext cx="9203267" cy="2896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AAA8DC-1251-0A6E-182E-E3666AB18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576" y="4388088"/>
            <a:ext cx="9203266" cy="99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38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746217-BBFA-DDD5-3861-91E1BD3C604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3985785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A7B328-8A58-FF59-A43B-A966031FC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Types of CVs</a:t>
            </a:r>
          </a:p>
        </p:txBody>
      </p:sp>
    </p:spTree>
    <p:extLst>
      <p:ext uri="{BB962C8B-B14F-4D97-AF65-F5344CB8AC3E}">
        <p14:creationId xmlns:p14="http://schemas.microsoft.com/office/powerpoint/2010/main" val="3276016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140B59-C28D-B351-22F5-39C55A703F1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760968590"/>
              </p:ext>
            </p:extLst>
          </p:nvPr>
        </p:nvGraphicFramePr>
        <p:xfrm>
          <a:off x="358775" y="1997075"/>
          <a:ext cx="11474450" cy="450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6E6ABC5-078A-1629-45C7-42516AD1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solidFill>
                  <a:srgbClr val="EBEBEB"/>
                </a:solidFill>
              </a:rPr>
              <a:t>Skills Based CV-</a:t>
            </a:r>
            <a:br>
              <a:rPr lang="en-IE" dirty="0">
                <a:solidFill>
                  <a:srgbClr val="EBEBEB"/>
                </a:solidFill>
              </a:rPr>
            </a:br>
            <a:r>
              <a:rPr lang="en-IE" dirty="0">
                <a:solidFill>
                  <a:srgbClr val="EBEBEB"/>
                </a:solidFill>
              </a:rPr>
              <a:t>What does it look like?</a:t>
            </a:r>
            <a:endParaRPr lang="en-I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C99F4-3695-B0B8-7674-1636006C1DEB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068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A7D086-FF86-65F8-9570-D4B6F56CEB6B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781061050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20C1B0-041F-0A41-338F-FE72589A5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Tailor Your CV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068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8DB264-266A-8551-4CFB-8A840F397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433932"/>
            <a:ext cx="7426682" cy="894802"/>
          </a:xfrm>
        </p:spPr>
        <p:txBody>
          <a:bodyPr anchor="ctr">
            <a:normAutofit/>
          </a:bodyPr>
          <a:lstStyle/>
          <a:p>
            <a:r>
              <a:rPr lang="en-IE" dirty="0">
                <a:latin typeface="+mn-lt"/>
              </a:rPr>
              <a:t>Why Tailoring Matters</a:t>
            </a:r>
            <a:r>
              <a:rPr lang="en-IE" b="0" dirty="0"/>
              <a:t>​</a:t>
            </a:r>
            <a:endParaRPr lang="en-IE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73A384-024A-9D36-8981-B639BA49C8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601788"/>
            <a:ext cx="7426325" cy="4822825"/>
          </a:xfrm>
          <a:solidFill>
            <a:srgbClr val="CBC0D1"/>
          </a:solidFill>
        </p:spPr>
        <p:txBody>
          <a:bodyPr>
            <a:normAutofit/>
          </a:bodyPr>
          <a:lstStyle/>
          <a:p>
            <a:pPr fontAlgn="base"/>
            <a:r>
              <a:rPr lang="en-US" sz="1500" b="1" dirty="0"/>
              <a:t>Employers use ATS (Applicant Tracking Systems)</a:t>
            </a:r>
            <a:r>
              <a:rPr lang="en-US" sz="1500" dirty="0"/>
              <a:t>​</a:t>
            </a:r>
          </a:p>
          <a:p>
            <a:pPr fontAlgn="base"/>
            <a:r>
              <a:rPr lang="en-US" sz="1500" dirty="0"/>
              <a:t>ATS scans for:​</a:t>
            </a:r>
          </a:p>
          <a:p>
            <a:pPr lvl="0" fontAlgn="base"/>
            <a:r>
              <a:rPr lang="en-US" sz="1500" dirty="0"/>
              <a:t>Keywords ​</a:t>
            </a:r>
          </a:p>
          <a:p>
            <a:pPr fontAlgn="base"/>
            <a:r>
              <a:rPr lang="en-US" sz="1500" dirty="0"/>
              <a:t>Clear headings​​</a:t>
            </a:r>
          </a:p>
          <a:p>
            <a:pPr marL="0" lvl="0" indent="0" fontAlgn="base">
              <a:buNone/>
            </a:pPr>
            <a:endParaRPr lang="en-US" sz="1500" dirty="0"/>
          </a:p>
          <a:p>
            <a:pPr lvl="0" fontAlgn="base"/>
            <a:r>
              <a:rPr lang="en-US" sz="1500" dirty="0" err="1"/>
              <a:t>Recognisable</a:t>
            </a:r>
            <a:r>
              <a:rPr lang="en-US" sz="1500" dirty="0"/>
              <a:t> formatting​</a:t>
            </a:r>
          </a:p>
          <a:p>
            <a:pPr lvl="0" fontAlgn="base"/>
            <a:r>
              <a:rPr lang="en-US" sz="1500" dirty="0"/>
              <a:t>Consistency​</a:t>
            </a:r>
          </a:p>
          <a:p>
            <a:pPr lvl="0" fontAlgn="base"/>
            <a:r>
              <a:rPr lang="en-US" sz="1500" dirty="0"/>
              <a:t>Technical skills ​</a:t>
            </a:r>
          </a:p>
          <a:p>
            <a:pPr lvl="0" fontAlgn="base"/>
            <a:r>
              <a:rPr lang="en-US" sz="1500" dirty="0"/>
              <a:t>Relevant experience ​</a:t>
            </a:r>
          </a:p>
          <a:p>
            <a:pPr fontAlgn="base"/>
            <a:r>
              <a:rPr lang="en-US" sz="1500" b="1" dirty="0"/>
              <a:t>Generic CVs are less effective</a:t>
            </a:r>
            <a:endParaRPr lang="en-US" sz="1500" dirty="0"/>
          </a:p>
          <a:p>
            <a:endParaRPr lang="en-IE" sz="150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7670F3A-0239-78AF-807D-594046833A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0563" y="1747838"/>
            <a:ext cx="3313112" cy="4581525"/>
          </a:xfrm>
        </p:spPr>
        <p:txBody>
          <a:bodyPr>
            <a:normAutofit lnSpcReduction="10000"/>
          </a:bodyPr>
          <a:lstStyle/>
          <a:p>
            <a:pPr fontAlgn="base"/>
            <a:endParaRPr lang="en-US" dirty="0"/>
          </a:p>
          <a:p>
            <a:pPr fontAlgn="base"/>
            <a:r>
              <a:rPr lang="en-US" dirty="0">
                <a:latin typeface="+mn-lt"/>
              </a:rPr>
              <a:t>An Applicant Tracking System is software used by employers to manage applications.​</a:t>
            </a:r>
          </a:p>
          <a:p>
            <a:pPr fontAlgn="base"/>
            <a:r>
              <a:rPr lang="en-US" dirty="0">
                <a:latin typeface="+mn-lt"/>
              </a:rPr>
              <a:t>Recruiters use ATS because manually reading every CV would take too much time.​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663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F1D025E-C45E-ACA9-2B98-8F8754295F4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0" y="708430"/>
            <a:ext cx="9797448" cy="616108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CA70165-95B5-0976-8543-DEF379C4D2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>
                <a:solidFill>
                  <a:srgbClr val="16263F"/>
                </a:solidFill>
                <a:latin typeface="Aptos"/>
              </a:rPr>
              <a:t>A simple researcher CV blueprint</a:t>
            </a:r>
            <a:br>
              <a:rPr lang="en-US">
                <a:solidFill>
                  <a:srgbClr val="16263F"/>
                </a:solidFill>
                <a:latin typeface="Aptos"/>
              </a:rPr>
            </a:br>
            <a:endParaRPr lang="en-IE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4008521-C5FD-4936-17EC-DC0BB188A26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7611201" y="1386996"/>
            <a:ext cx="4372493" cy="546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88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A44408-B9C5-31EF-7863-4E3B604D882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4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44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44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4400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Example of a Generic Skills Based Researcher CV</a:t>
            </a:r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3560566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8ED2FE-8F69-5E5F-682B-B6A851BB300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256043" y="38481"/>
            <a:ext cx="7526216" cy="679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56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4DCDEC-8B25-AFDD-B8D9-B8621056C81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04643564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C12464-41ED-E1BB-3BCF-3EBA2D788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vs Strong Skills Statements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0785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16E2C4-5B6B-71CC-88FF-882A3311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998" y="424851"/>
            <a:ext cx="7388650" cy="894802"/>
          </a:xfrm>
        </p:spPr>
        <p:txBody>
          <a:bodyPr anchor="ctr">
            <a:normAutofit/>
          </a:bodyPr>
          <a:lstStyle/>
          <a:p>
            <a:r>
              <a:rPr lang="en-IE" dirty="0"/>
              <a:t>Weak vs Strong Statements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C3B53-F41C-D2BE-F00A-F9C756625D8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1675" y="1601788"/>
            <a:ext cx="7323138" cy="4892675"/>
          </a:xfrm>
          <a:solidFill>
            <a:srgbClr val="CBC0D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Strong CV statements:</a:t>
            </a:r>
          </a:p>
          <a:p>
            <a:r>
              <a:rPr lang="en-US" dirty="0"/>
              <a:t>Show evidence of your skills </a:t>
            </a:r>
          </a:p>
          <a:p>
            <a:r>
              <a:rPr lang="en-US" dirty="0"/>
              <a:t>Explain what you actually did </a:t>
            </a:r>
          </a:p>
          <a:p>
            <a:r>
              <a:rPr lang="en-US" dirty="0"/>
              <a:t>Demonstrate impact or results </a:t>
            </a:r>
          </a:p>
          <a:p>
            <a:r>
              <a:rPr lang="en-US" dirty="0"/>
              <a:t>Sound more professional and credible</a:t>
            </a:r>
          </a:p>
          <a:p>
            <a:endParaRPr lang="en-IE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05EB40-E98A-986E-E09A-B703FF20BB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275" y="1778000"/>
            <a:ext cx="3473450" cy="46228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Why Strong Skill Statements Matter?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7447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87FE1-7B9D-F9A0-A1D8-D1088978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vs Strong Skills Statements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99641-4698-24BA-71FD-E667D6158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en-IE" dirty="0"/>
              <a:t>Weak Statement</a:t>
            </a:r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E86507-4339-00A4-C73B-E7F034BFE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IE" dirty="0"/>
              <a:t>Strong Statement</a:t>
            </a:r>
          </a:p>
          <a:p>
            <a:endParaRPr lang="en-I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1AE77-9B46-B452-54E4-0420D7154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819503" cy="4104731"/>
          </a:xfrm>
        </p:spPr>
        <p:txBody>
          <a:bodyPr>
            <a:normAutofit fontScale="70000" lnSpcReduction="20000"/>
          </a:bodyPr>
          <a:lstStyle/>
          <a:p>
            <a:pPr fontAlgn="ctr"/>
            <a:r>
              <a:rPr lang="en-US" sz="2900" dirty="0"/>
              <a:t>Collaborated with a 4-person engineering team to design and test a low-cost water filtration prototype</a:t>
            </a:r>
            <a:endParaRPr lang="en-IE" sz="2900" dirty="0"/>
          </a:p>
          <a:p>
            <a:pPr fontAlgn="ctr"/>
            <a:r>
              <a:rPr lang="en-US" sz="2900" dirty="0"/>
              <a:t>Presented research findings to 50+ students and staff using clear data </a:t>
            </a:r>
            <a:r>
              <a:rPr lang="en-US" sz="2900" dirty="0" err="1"/>
              <a:t>visualisations</a:t>
            </a:r>
            <a:endParaRPr lang="en-IE" sz="2900" dirty="0"/>
          </a:p>
          <a:p>
            <a:pPr fontAlgn="ctr"/>
            <a:r>
              <a:rPr lang="en-US" sz="2900" dirty="0"/>
              <a:t>Developed Python scripts to automate data analysis, reducing processing time by 30%</a:t>
            </a:r>
            <a:endParaRPr lang="en-IE" sz="2900" dirty="0"/>
          </a:p>
          <a:p>
            <a:pPr fontAlgn="ctr"/>
            <a:r>
              <a:rPr lang="en-US" sz="2900" dirty="0"/>
              <a:t>Conducted microbiology experiments following laboratory safety and documentation protocols</a:t>
            </a:r>
            <a:endParaRPr lang="en-IE" sz="2900" dirty="0"/>
          </a:p>
          <a:p>
            <a:pPr fontAlgn="ctr"/>
            <a:r>
              <a:rPr lang="en-US" sz="2900" dirty="0"/>
              <a:t>Identified faults in a robotics project and implemented design improvements to increase accuracy</a:t>
            </a:r>
          </a:p>
          <a:p>
            <a:pPr fontAlgn="ctr"/>
            <a:r>
              <a:rPr lang="en-US" sz="2900" dirty="0"/>
              <a:t>Collaborated in a 4-person engineering team to design a low-cost water filtration prototype</a:t>
            </a:r>
          </a:p>
          <a:p>
            <a:pPr fontAlgn="ctr"/>
            <a:endParaRPr lang="en-US" sz="3800" dirty="0"/>
          </a:p>
          <a:p>
            <a:pPr fontAlgn="ctr"/>
            <a:endParaRPr lang="en-IE" sz="3800" dirty="0"/>
          </a:p>
          <a:p>
            <a:endParaRPr lang="en-IE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121C112-928A-D2B5-3777-CD45705DAC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Good at teamwork</a:t>
            </a:r>
          </a:p>
          <a:p>
            <a:pPr>
              <a:lnSpc>
                <a:spcPct val="170000"/>
              </a:lnSpc>
            </a:pPr>
            <a:r>
              <a:rPr lang="en-US" dirty="0"/>
              <a:t>Strong communication skills</a:t>
            </a:r>
          </a:p>
          <a:p>
            <a:pPr>
              <a:lnSpc>
                <a:spcPct val="170000"/>
              </a:lnSpc>
            </a:pPr>
            <a:r>
              <a:rPr lang="en-US" dirty="0"/>
              <a:t>Experience with coding</a:t>
            </a:r>
          </a:p>
          <a:p>
            <a:pPr>
              <a:lnSpc>
                <a:spcPct val="170000"/>
              </a:lnSpc>
            </a:pPr>
            <a:r>
              <a:rPr lang="en-US" dirty="0"/>
              <a:t>Worked in a laboratory</a:t>
            </a:r>
          </a:p>
          <a:p>
            <a:pPr>
              <a:lnSpc>
                <a:spcPct val="170000"/>
              </a:lnSpc>
            </a:pPr>
            <a:r>
              <a:rPr lang="en-US" dirty="0"/>
              <a:t>Good problem solver</a:t>
            </a:r>
          </a:p>
          <a:p>
            <a:pPr>
              <a:lnSpc>
                <a:spcPct val="170000"/>
              </a:lnSpc>
            </a:pPr>
            <a:r>
              <a:rPr lang="en-US" dirty="0"/>
              <a:t>Did group projects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92381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E7E002-AA1B-D21D-3CE3-5B436381BF3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53409100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3924BC8-4293-41F0-5883-FB47C5FF6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Use Action Verbs</a:t>
            </a:r>
          </a:p>
        </p:txBody>
      </p:sp>
    </p:spTree>
    <p:extLst>
      <p:ext uri="{BB962C8B-B14F-4D97-AF65-F5344CB8AC3E}">
        <p14:creationId xmlns:p14="http://schemas.microsoft.com/office/powerpoint/2010/main" val="4015049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9F4AB1-CD23-27F0-D153-0D9586ACD7C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/>
              <a:t>Action + Task + Result</a:t>
            </a:r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r>
              <a:rPr lang="en-US" dirty="0"/>
              <a:t>Developed a Python script to automate data cleaning, reducing processing time by 40%.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A98B79-1E61-487B-6790-8401E098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Formula for Strong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900168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DA8937-4F45-8E81-D19A-02A6E07B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0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latin typeface="+mj-lt"/>
              </a:rPr>
              <a:t>STAR Method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95FC61-1A26-D4C8-3429-00023F92819B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03980503"/>
              </p:ext>
            </p:extLst>
          </p:nvPr>
        </p:nvGraphicFramePr>
        <p:xfrm>
          <a:off x="442128" y="1497204"/>
          <a:ext cx="5653870" cy="474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Hand placing stars">
            <a:extLst>
              <a:ext uri="{FF2B5EF4-FFF2-40B4-BE49-F238E27FC236}">
                <a16:creationId xmlns:a16="http://schemas.microsoft.com/office/drawing/2014/main" id="{74579D93-6094-D12F-16A8-EB0AEA9ACAC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6670" r="11494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564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62FDD1-19E0-F46A-7A46-DB4CF8D8E7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37430880"/>
              </p:ext>
            </p:extLst>
          </p:nvPr>
        </p:nvGraphicFramePr>
        <p:xfrm>
          <a:off x="741363" y="1614488"/>
          <a:ext cx="11077575" cy="5071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34BC69-28FB-B8D8-FAC2-8B0D4DDB7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STAR Method </a:t>
            </a:r>
          </a:p>
        </p:txBody>
      </p:sp>
    </p:spTree>
    <p:extLst>
      <p:ext uri="{BB962C8B-B14F-4D97-AF65-F5344CB8AC3E}">
        <p14:creationId xmlns:p14="http://schemas.microsoft.com/office/powerpoint/2010/main" val="402222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90EDD3-560C-8DAD-46C8-ECC5D5F13CC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513516924"/>
              </p:ext>
            </p:extLst>
          </p:nvPr>
        </p:nvGraphicFramePr>
        <p:xfrm>
          <a:off x="358775" y="1997075"/>
          <a:ext cx="11474450" cy="2834640"/>
        </p:xfrm>
        <a:graphic>
          <a:graphicData uri="http://schemas.openxmlformats.org/drawingml/2006/table">
            <a:tbl>
              <a:tblPr/>
              <a:tblGrid>
                <a:gridCol w="11474450">
                  <a:extLst>
                    <a:ext uri="{9D8B030D-6E8A-4147-A177-3AD203B41FA5}">
                      <a16:colId xmlns:a16="http://schemas.microsoft.com/office/drawing/2014/main" val="20518916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14444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942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5433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4412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0607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IE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37254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en-IE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14591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0385CD0-30E7-EE14-85BC-B7AAB143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Translate Transferable Skills Into Industry Language</a:t>
            </a:r>
            <a:endParaRPr lang="en-IE" dirty="0">
              <a:latin typeface="+mn-lt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7063237-358E-68FA-C3D7-E4FBAD92D1A0}"/>
              </a:ext>
            </a:extLst>
          </p:cNvPr>
          <p:cNvGraphicFramePr>
            <a:graphicFrameLocks noGrp="1"/>
          </p:cNvGraphicFramePr>
          <p:nvPr/>
        </p:nvGraphicFramePr>
        <p:xfrm>
          <a:off x="639763" y="1690688"/>
          <a:ext cx="11051494" cy="5126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5747">
                  <a:extLst>
                    <a:ext uri="{9D8B030D-6E8A-4147-A177-3AD203B41FA5}">
                      <a16:colId xmlns:a16="http://schemas.microsoft.com/office/drawing/2014/main" val="3256786837"/>
                    </a:ext>
                  </a:extLst>
                </a:gridCol>
                <a:gridCol w="5525747">
                  <a:extLst>
                    <a:ext uri="{9D8B030D-6E8A-4147-A177-3AD203B41FA5}">
                      <a16:colId xmlns:a16="http://schemas.microsoft.com/office/drawing/2014/main" val="4124594089"/>
                    </a:ext>
                  </a:extLst>
                </a:gridCol>
              </a:tblGrid>
              <a:tr h="382273">
                <a:tc>
                  <a:txBody>
                    <a:bodyPr/>
                    <a:lstStyle/>
                    <a:p>
                      <a:r>
                        <a:rPr lang="en-IE" b="1" dirty="0"/>
                        <a:t>Academic Skill</a:t>
                      </a:r>
                      <a:endParaRPr lang="en-I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dirty="0"/>
                        <a:t>Industry Translation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93396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IE" sz="1600" dirty="0"/>
                        <a:t>Conducted original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Led end-to-end research projects / Owned project lifecycle</a:t>
                      </a:r>
                      <a:endParaRPr lang="en-I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9976988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r>
                        <a:rPr lang="en-US" sz="1600" dirty="0"/>
                        <a:t>Wrote and defended thesis/dissertation</a:t>
                      </a:r>
                      <a:endParaRPr lang="en-I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Produced high-level deliverables under deadline</a:t>
                      </a:r>
                      <a:endParaRPr lang="en-I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85126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r>
                        <a:rPr lang="en-IE" sz="1600" dirty="0"/>
                        <a:t>Ran experiments / collected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Data analysis / </a:t>
                      </a:r>
                      <a:r>
                        <a:rPr lang="en-US" sz="1600" dirty="0"/>
                        <a:t>Led research initiatives / Executed testing protocols</a:t>
                      </a:r>
                      <a:endParaRPr lang="en-I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23544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r>
                        <a:rPr lang="en-IE" sz="1600" dirty="0"/>
                        <a:t>Taught courses / mentored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Training / Coaching / Team leadership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4848"/>
                  </a:ext>
                </a:extLst>
              </a:tr>
              <a:tr h="581118">
                <a:tc>
                  <a:txBody>
                    <a:bodyPr/>
                    <a:lstStyle/>
                    <a:p>
                      <a:r>
                        <a:rPr lang="en-IE" sz="1600" dirty="0"/>
                        <a:t>Gave conference talks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Public speaking / Stakeholder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07769"/>
                  </a:ext>
                </a:extLst>
              </a:tr>
              <a:tr h="581118">
                <a:tc>
                  <a:txBody>
                    <a:bodyPr/>
                    <a:lstStyle/>
                    <a:p>
                      <a:r>
                        <a:rPr lang="en-IE" sz="1600" dirty="0"/>
                        <a:t>Managed lab /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Project management / Cross-functional collaboration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1932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dirty="0"/>
                        <a:t>Conducted literature reviews</a:t>
                      </a:r>
                    </a:p>
                    <a:p>
                      <a:endParaRPr lang="en-I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dirty="0"/>
                        <a:t>Market research / Competitive analysis</a:t>
                      </a:r>
                    </a:p>
                    <a:p>
                      <a:endParaRPr lang="en-I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30849"/>
                  </a:ext>
                </a:extLst>
              </a:tr>
              <a:tr h="576196">
                <a:tc>
                  <a:txBody>
                    <a:bodyPr/>
                    <a:lstStyle/>
                    <a:p>
                      <a:r>
                        <a:rPr lang="en-IE" sz="1600" dirty="0"/>
                        <a:t>Analysed qualitative/quantitative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dirty="0"/>
                        <a:t>Data analysis / Business intelligence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78051"/>
                  </a:ext>
                </a:extLst>
              </a:tr>
              <a:tr h="382273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77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317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CE17445-35C4-1000-6206-438F4E937221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E681F6-4AE2-936C-8845-1522C30B4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Top CV Mistakes</a:t>
            </a:r>
          </a:p>
        </p:txBody>
      </p:sp>
    </p:spTree>
    <p:extLst>
      <p:ext uri="{BB962C8B-B14F-4D97-AF65-F5344CB8AC3E}">
        <p14:creationId xmlns:p14="http://schemas.microsoft.com/office/powerpoint/2010/main" val="2188398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D364D4-ECF6-C614-20AC-DEBF99F3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Formatting Tips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299792-45D5-5B4A-FB42-4C4924AC6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Keep it:</a:t>
            </a:r>
          </a:p>
          <a:p>
            <a:endParaRPr lang="en-I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7AC3F-6DF1-C59D-DFDE-9E02922DE2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1–2 pages </a:t>
            </a:r>
          </a:p>
          <a:p>
            <a:r>
              <a:rPr lang="en-US" dirty="0"/>
              <a:t>Consistent </a:t>
            </a:r>
          </a:p>
          <a:p>
            <a:r>
              <a:rPr lang="en-US" dirty="0"/>
              <a:t>Easy to scan </a:t>
            </a:r>
          </a:p>
          <a:p>
            <a:r>
              <a:rPr lang="en-US" dirty="0"/>
              <a:t>Professional font </a:t>
            </a:r>
          </a:p>
          <a:p>
            <a:r>
              <a:rPr lang="en-US" dirty="0"/>
              <a:t>Clear headings </a:t>
            </a:r>
          </a:p>
          <a:p>
            <a:r>
              <a:rPr lang="en-US" dirty="0"/>
              <a:t>Bullet-point focused </a:t>
            </a:r>
          </a:p>
          <a:p>
            <a:endParaRPr lang="en-I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CFA5323-7F8A-7E7E-AE2F-4792ED728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Recommended Fonts</a:t>
            </a:r>
            <a:endParaRPr lang="en-I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EC7E96-A5AD-D3C4-571D-9E93480FA8D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 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</a:p>
          <a:p>
            <a:r>
              <a:rPr lang="en-US" sz="4000" dirty="0"/>
              <a:t>Aptos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62121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E10DC-84DF-3E9C-9AA9-E54204242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IE" dirty="0"/>
              <a:t>AI and CV Writing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6641B3-72C7-682D-3BF0-E6F4B81EA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solidFill>
            <a:srgbClr val="CBC0D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AI can help with:</a:t>
            </a:r>
          </a:p>
          <a:p>
            <a:pPr lvl="1"/>
            <a:r>
              <a:rPr lang="en-US" sz="2800" dirty="0"/>
              <a:t>Grammar </a:t>
            </a:r>
          </a:p>
          <a:p>
            <a:pPr lvl="1"/>
            <a:r>
              <a:rPr lang="en-US" sz="2800" dirty="0"/>
              <a:t>Brainstorming </a:t>
            </a:r>
          </a:p>
          <a:p>
            <a:pPr lvl="1"/>
            <a:r>
              <a:rPr lang="en-US" sz="2800" dirty="0"/>
              <a:t>Bullet-point improvement </a:t>
            </a:r>
          </a:p>
          <a:p>
            <a:pPr marL="0" indent="0">
              <a:buNone/>
            </a:pPr>
            <a:r>
              <a:rPr lang="en-US" b="1" dirty="0"/>
              <a:t>But:</a:t>
            </a:r>
          </a:p>
          <a:p>
            <a:pPr lvl="1"/>
            <a:r>
              <a:rPr lang="en-US" sz="2800" dirty="0"/>
              <a:t>Keep it authentic </a:t>
            </a:r>
          </a:p>
          <a:p>
            <a:pPr lvl="1"/>
            <a:r>
              <a:rPr lang="en-US" sz="2800" dirty="0"/>
              <a:t>Avoid overly generic language </a:t>
            </a:r>
          </a:p>
          <a:p>
            <a:pPr lvl="1"/>
            <a:r>
              <a:rPr lang="en-US" sz="2800" dirty="0"/>
              <a:t>Verify technical accuracy</a:t>
            </a:r>
          </a:p>
          <a:p>
            <a:endParaRPr lang="en-IE" dirty="0"/>
          </a:p>
        </p:txBody>
      </p:sp>
      <p:pic>
        <p:nvPicPr>
          <p:cNvPr id="5" name="Picture 4" descr="Person using tablet">
            <a:extLst>
              <a:ext uri="{FF2B5EF4-FFF2-40B4-BE49-F238E27FC236}">
                <a16:creationId xmlns:a16="http://schemas.microsoft.com/office/drawing/2014/main" id="{BF0F29D4-5F45-DF57-23BA-3E99D0A4FE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35" r="3078" b="-1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7680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0CE164-8B1C-AA8B-BE9B-0767BFE84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IE" dirty="0"/>
              <a:t>Mini CV Audit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2AE265-6E15-E4F0-D9EF-ABCA29A73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b="1"/>
              <a:t>If you have a CV review it!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b="1" dirty="0"/>
              <a:t>Check for</a:t>
            </a:r>
          </a:p>
          <a:p>
            <a:pPr lvl="1"/>
            <a:r>
              <a:rPr lang="en-US" sz="2800"/>
              <a:t>Clear skills? </a:t>
            </a:r>
          </a:p>
          <a:p>
            <a:pPr lvl="1"/>
            <a:r>
              <a:rPr lang="en-US" sz="2800"/>
              <a:t>Evidence of impact? </a:t>
            </a:r>
          </a:p>
          <a:p>
            <a:pPr lvl="1"/>
            <a:r>
              <a:rPr lang="en-US" sz="2800"/>
              <a:t>Tailored? </a:t>
            </a:r>
          </a:p>
          <a:p>
            <a:pPr lvl="1"/>
            <a:r>
              <a:rPr lang="en-US" sz="2800"/>
              <a:t>Easy to read? </a:t>
            </a:r>
          </a:p>
          <a:p>
            <a:pPr lvl="1"/>
            <a:r>
              <a:rPr lang="en-US" sz="2800"/>
              <a:t>Strong action verbs?</a:t>
            </a:r>
          </a:p>
          <a:p>
            <a:endParaRPr lang="en-IE" dirty="0"/>
          </a:p>
        </p:txBody>
      </p:sp>
      <p:pic>
        <p:nvPicPr>
          <p:cNvPr id="5" name="Picture 4" descr="Cartoon checklist and pencil">
            <a:extLst>
              <a:ext uri="{FF2B5EF4-FFF2-40B4-BE49-F238E27FC236}">
                <a16:creationId xmlns:a16="http://schemas.microsoft.com/office/drawing/2014/main" id="{3EE64E8A-A7FF-94C5-6954-1D68CFE1A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058194"/>
            <a:ext cx="5181600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2310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8D9AE0A-6AA9-2EFC-CDE0-952CDACC600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113611164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C07C973-EABF-C36A-7BF9-5E411DA2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“I Don’t Have Experience”</a:t>
            </a:r>
          </a:p>
        </p:txBody>
      </p:sp>
    </p:spTree>
    <p:extLst>
      <p:ext uri="{BB962C8B-B14F-4D97-AF65-F5344CB8AC3E}">
        <p14:creationId xmlns:p14="http://schemas.microsoft.com/office/powerpoint/2010/main" val="1020178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506BDD-16B3-30D1-4CE3-0392789B1D8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43979" y="1508907"/>
            <a:ext cx="12048021" cy="506016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479A41-93F4-D284-2002-5C2A9256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Make the letter work with the CV</a:t>
            </a:r>
            <a:br>
              <a:rPr lang="en-US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84891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A40035-2ECB-B879-276C-A9C3F895C55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1330037" y="1466440"/>
            <a:ext cx="9991898" cy="527072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F63937-0E3A-D66B-2650-5F19F6567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67" y="22121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IE" dirty="0"/>
              <a:t>Remember!!</a:t>
            </a:r>
          </a:p>
        </p:txBody>
      </p:sp>
    </p:spTree>
    <p:extLst>
      <p:ext uri="{BB962C8B-B14F-4D97-AF65-F5344CB8AC3E}">
        <p14:creationId xmlns:p14="http://schemas.microsoft.com/office/powerpoint/2010/main" val="3472408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28FFA-DEA2-946F-216F-BBADE826F0E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rgbClr val="FFC000"/>
                </a:solidFill>
              </a:rPr>
              <a:t>Remember: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Skills matter 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Evidence matters more 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Tailoring is essential 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Projects count as experience 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Clear formatting improves readability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79AB93-838F-9332-345D-7C51A724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2073967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09CE3D-52B2-11A5-BD6B-1D17C5489CB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EBEBEB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EBEBEB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EBEBEB"/>
              </a:solidFill>
            </a:endParaRPr>
          </a:p>
          <a:p>
            <a:pPr marL="0" indent="0" algn="ctr">
              <a:buNone/>
            </a:pPr>
            <a:endParaRPr lang="en-US" sz="4000" dirty="0">
              <a:solidFill>
                <a:srgbClr val="EBEBEB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EBEBEB"/>
                </a:solidFill>
              </a:rPr>
              <a:t>Thank You!</a:t>
            </a:r>
          </a:p>
          <a:p>
            <a:pPr marL="0" indent="0" algn="ctr">
              <a:buNone/>
            </a:pPr>
            <a:endParaRPr lang="en-US" sz="4000" dirty="0">
              <a:solidFill>
                <a:srgbClr val="EBEBEB"/>
              </a:solidFill>
            </a:endParaRPr>
          </a:p>
          <a:p>
            <a:pPr marL="0" indent="0" algn="ctr">
              <a:buNone/>
            </a:pPr>
            <a:r>
              <a:rPr lang="en-US" sz="4000" cap="all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Any Questions?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9622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C Branded PPT Template 2025" id="{59CFD97C-74A7-4688-8BB4-DBC47F14301F}" vid="{782350F9-268A-456A-AC44-3566650762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E69FECC63CC249A3F76928C5966BA6" ma:contentTypeVersion="13" ma:contentTypeDescription="Create a new document." ma:contentTypeScope="" ma:versionID="7c4b06aec9603ab7f71f46108d721ab4">
  <xsd:schema xmlns:xsd="http://www.w3.org/2001/XMLSchema" xmlns:xs="http://www.w3.org/2001/XMLSchema" xmlns:p="http://schemas.microsoft.com/office/2006/metadata/properties" xmlns:ns2="4cc0bbf1-1f0a-4b63-8b27-dc23c0a115c6" xmlns:ns3="9beb5ad2-deaf-4e02-a9d6-bded7b808866" targetNamespace="http://schemas.microsoft.com/office/2006/metadata/properties" ma:root="true" ma:fieldsID="f05cacaa629773f4f4a24d09bcc8d693" ns2:_="" ns3:_="">
    <xsd:import namespace="4cc0bbf1-1f0a-4b63-8b27-dc23c0a115c6"/>
    <xsd:import namespace="9beb5ad2-deaf-4e02-a9d6-bded7b8088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0bbf1-1f0a-4b63-8b27-dc23c0a115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859a5f0-c05d-42c8-96da-fe1ec9be4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eb5ad2-deaf-4e02-a9d6-bded7b8088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ba02fe-9ba4-4cc9-b664-44d783ec58d4}" ma:internalName="TaxCatchAll" ma:showField="CatchAllData" ma:web="9beb5ad2-deaf-4e02-a9d6-bded7b8088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eb5ad2-deaf-4e02-a9d6-bded7b808866" xsi:nil="true"/>
    <lcf76f155ced4ddcb4097134ff3c332f xmlns="4cc0bbf1-1f0a-4b63-8b27-dc23c0a115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B51E75-3382-4EB9-AF37-3D61716FB7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9EA06C-B078-4E73-A80E-9EB6138082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c0bbf1-1f0a-4b63-8b27-dc23c0a115c6"/>
    <ds:schemaRef ds:uri="9beb5ad2-deaf-4e02-a9d6-bded7b8088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C81F8B-100C-4A6B-9B92-EB1B72B18E3D}">
  <ds:schemaRefs>
    <ds:schemaRef ds:uri="http://schemas.microsoft.com/office/2006/metadata/properties"/>
    <ds:schemaRef ds:uri="http://schemas.microsoft.com/office/infopath/2007/PartnerControls"/>
    <ds:schemaRef ds:uri="ad0a54ad-3cbd-41c4-951e-13464c7c4808"/>
    <ds:schemaRef ds:uri="b1343a45-ba59-4445-95e7-694227906849"/>
    <ds:schemaRef ds:uri="9beb5ad2-deaf-4e02-a9d6-bded7b808866"/>
    <ds:schemaRef ds:uri="4cc0bbf1-1f0a-4b63-8b27-dc23c0a115c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UCC PPT Template 2025-UpdatedSep</Template>
  <TotalTime>1475</TotalTime>
  <Words>1181</Words>
  <Application>Microsoft Office PowerPoint</Application>
  <PresentationFormat>Widescreen</PresentationFormat>
  <Paragraphs>266</Paragraphs>
  <Slides>39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Lucida Bright</vt:lpstr>
      <vt:lpstr>Office Theme</vt:lpstr>
      <vt:lpstr>Skills Based CV’s Turning your experience into clear evidence of the skills employers need </vt:lpstr>
      <vt:lpstr>Welcome! Today we will cover</vt:lpstr>
      <vt:lpstr>How the process works </vt:lpstr>
      <vt:lpstr>What is a competency?</vt:lpstr>
      <vt:lpstr>Why competencies matter to organisations </vt:lpstr>
      <vt:lpstr>Why competencies matter to job seekers </vt:lpstr>
      <vt:lpstr>Three useful competency categories </vt:lpstr>
      <vt:lpstr>Technical competencies: make them specific </vt:lpstr>
      <vt:lpstr>Behavioural competencies: show the behaviour </vt:lpstr>
      <vt:lpstr> Managerial competencies:  the wider leadership toolkit </vt:lpstr>
      <vt:lpstr>Examples: translate labels into evidence </vt:lpstr>
      <vt:lpstr>Skills, Skills, Skills</vt:lpstr>
      <vt:lpstr>PowerPoint Presentation</vt:lpstr>
      <vt:lpstr>What Is a CV?</vt:lpstr>
      <vt:lpstr> Activity </vt:lpstr>
      <vt:lpstr>Types of CVs</vt:lpstr>
      <vt:lpstr>Skills Based CV- What does it look like?</vt:lpstr>
      <vt:lpstr>How to Tailor Your CV</vt:lpstr>
      <vt:lpstr>Why Tailoring Matters​</vt:lpstr>
      <vt:lpstr>A simple researcher CV blueprint </vt:lpstr>
      <vt:lpstr>PowerPoint Presentation</vt:lpstr>
      <vt:lpstr>PowerPoint Presentation</vt:lpstr>
      <vt:lpstr>Weak vs Strong Skills Statements</vt:lpstr>
      <vt:lpstr>Weak vs Strong Statements</vt:lpstr>
      <vt:lpstr>Weak vs Strong Skills Statements</vt:lpstr>
      <vt:lpstr>Use Action Verbs</vt:lpstr>
      <vt:lpstr>Formula for Strong Bullet Points</vt:lpstr>
      <vt:lpstr>STAR Method</vt:lpstr>
      <vt:lpstr>STAR Method </vt:lpstr>
      <vt:lpstr>Translate Transferable Skills Into Industry Language</vt:lpstr>
      <vt:lpstr>Top CV Mistakes</vt:lpstr>
      <vt:lpstr>Formatting Tips</vt:lpstr>
      <vt:lpstr>AI and CV Writing</vt:lpstr>
      <vt:lpstr>Mini CV Audit</vt:lpstr>
      <vt:lpstr>“I Don’t Have Experience”</vt:lpstr>
      <vt:lpstr>Make the letter work with the CV </vt:lpstr>
      <vt:lpstr>Remember!!</vt:lpstr>
      <vt:lpstr>Key Takeaways</vt:lpstr>
      <vt:lpstr>PowerPoint Presentation</vt:lpstr>
    </vt:vector>
  </TitlesOfParts>
  <Company>University College Cork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 O'Dwyer</dc:creator>
  <cp:lastModifiedBy>Carol O'Dwyer</cp:lastModifiedBy>
  <cp:revision>4</cp:revision>
  <dcterms:created xsi:type="dcterms:W3CDTF">2025-10-09T11:38:09Z</dcterms:created>
  <dcterms:modified xsi:type="dcterms:W3CDTF">2026-09-25T08:42:27Z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0x01010073E69FECC63CC249A3F76928C5966BA6</vt:lpwstr>
  </property>
  <property fmtid="{D5CDD505-2E9C-101B-9397-08002B2CF9AE}" pid="3" name="MediaServiceImageTags">
    <vt:lpwstr/>
  </property>
</Properties>
</file>