
<file path=[Content_Types].xml><?xml version="1.0" encoding="utf-8"?>
<Types xmlns="http://schemas.openxmlformats.org/package/2006/content-types">
  <Default Extension="jpeg" ContentType="image/jpeg"/>
  <Default Extension="jpg" ContentType="image/jpeg"/>
  <Default Extension="jpg&amp;ehk=cKSGjtSMNUyom5joappR6w&amp;r=0&amp;pid=OfficeInsert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1"/>
  </p:notesMasterIdLst>
  <p:handoutMasterIdLst>
    <p:handoutMasterId r:id="rId22"/>
  </p:handoutMasterIdLst>
  <p:sldIdLst>
    <p:sldId id="473" r:id="rId5"/>
    <p:sldId id="474" r:id="rId6"/>
    <p:sldId id="459" r:id="rId7"/>
    <p:sldId id="522" r:id="rId8"/>
    <p:sldId id="491" r:id="rId9"/>
    <p:sldId id="518" r:id="rId10"/>
    <p:sldId id="519" r:id="rId11"/>
    <p:sldId id="508" r:id="rId12"/>
    <p:sldId id="520" r:id="rId13"/>
    <p:sldId id="523" r:id="rId14"/>
    <p:sldId id="521" r:id="rId15"/>
    <p:sldId id="492" r:id="rId16"/>
    <p:sldId id="512" r:id="rId17"/>
    <p:sldId id="524" r:id="rId18"/>
    <p:sldId id="490" r:id="rId19"/>
    <p:sldId id="477" r:id="rId2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42798F-E2E7-4E39-955C-2C2BF4601267}" v="22" dt="2023-09-29T06:54:35.559"/>
    <p1510:client id="{5C28E85C-6FC0-4725-94F9-D23D35452763}" v="17" dt="2023-09-28T14:10:22.3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14" autoAdjust="0"/>
  </p:normalViewPr>
  <p:slideViewPr>
    <p:cSldViewPr>
      <p:cViewPr varScale="1">
        <p:scale>
          <a:sx n="75" d="100"/>
          <a:sy n="75" d="100"/>
        </p:scale>
        <p:origin x="102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10" Type="http://schemas.openxmlformats.org/officeDocument/2006/relationships/image" Target="../media/image14.svg"/><Relationship Id="rId4" Type="http://schemas.openxmlformats.org/officeDocument/2006/relationships/image" Target="../media/image20.svg"/><Relationship Id="rId9" Type="http://schemas.openxmlformats.org/officeDocument/2006/relationships/image" Target="../media/image13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10" Type="http://schemas.openxmlformats.org/officeDocument/2006/relationships/image" Target="../media/image14.svg"/><Relationship Id="rId4" Type="http://schemas.openxmlformats.org/officeDocument/2006/relationships/image" Target="../media/image20.svg"/><Relationship Id="rId9" Type="http://schemas.openxmlformats.org/officeDocument/2006/relationships/image" Target="../media/image13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3AAEC5-CC5A-43B4-832A-DFC9E8E536DB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1A5CFAB-DD6F-4474-A222-D9CD076EA53A}">
      <dgm:prSet/>
      <dgm:spPr/>
      <dgm:t>
        <a:bodyPr/>
        <a:lstStyle/>
        <a:p>
          <a:r>
            <a:rPr lang="en-IE" b="0" i="0"/>
            <a:t>Leadership can be defined as the process of understanding people's motivations and leveraging them to achieve a common goal  (CIPD)</a:t>
          </a:r>
          <a:endParaRPr lang="en-US"/>
        </a:p>
      </dgm:t>
    </dgm:pt>
    <dgm:pt modelId="{A240F128-C43E-467C-A9DA-E0BCCC03FE1C}" type="parTrans" cxnId="{D9C9330A-DE05-4182-ADC8-218C95929674}">
      <dgm:prSet/>
      <dgm:spPr/>
      <dgm:t>
        <a:bodyPr/>
        <a:lstStyle/>
        <a:p>
          <a:endParaRPr lang="en-US"/>
        </a:p>
      </dgm:t>
    </dgm:pt>
    <dgm:pt modelId="{A5D209DA-92BE-4391-9ABD-4A75EBCC218A}" type="sibTrans" cxnId="{D9C9330A-DE05-4182-ADC8-218C95929674}">
      <dgm:prSet/>
      <dgm:spPr/>
      <dgm:t>
        <a:bodyPr/>
        <a:lstStyle/>
        <a:p>
          <a:endParaRPr lang="en-US"/>
        </a:p>
      </dgm:t>
    </dgm:pt>
    <dgm:pt modelId="{538C494B-9E40-4157-9FB7-105A20557EF9}">
      <dgm:prSet/>
      <dgm:spPr/>
      <dgm:t>
        <a:bodyPr/>
        <a:lstStyle/>
        <a:p>
          <a:r>
            <a:rPr lang="en-IE"/>
            <a:t>Leadership is a process of giving purpose (meaningful direction) to collective effort and causing willing effort to be expended to achieve purpose.”</a:t>
          </a:r>
          <a:br>
            <a:rPr lang="en-IE"/>
          </a:br>
          <a:r>
            <a:rPr lang="en-IE"/>
            <a:t>(Jacobs &amp; Jaques, 1990)</a:t>
          </a:r>
          <a:endParaRPr lang="en-US"/>
        </a:p>
      </dgm:t>
    </dgm:pt>
    <dgm:pt modelId="{5E839624-C28F-4069-B519-C950AC26F467}" type="parTrans" cxnId="{C982D213-11F2-4C71-8F83-C8DB5114448B}">
      <dgm:prSet/>
      <dgm:spPr/>
      <dgm:t>
        <a:bodyPr/>
        <a:lstStyle/>
        <a:p>
          <a:endParaRPr lang="en-US"/>
        </a:p>
      </dgm:t>
    </dgm:pt>
    <dgm:pt modelId="{0E5896C3-0EF6-458F-AAAC-0FA2656A18E7}" type="sibTrans" cxnId="{C982D213-11F2-4C71-8F83-C8DB5114448B}">
      <dgm:prSet/>
      <dgm:spPr/>
      <dgm:t>
        <a:bodyPr/>
        <a:lstStyle/>
        <a:p>
          <a:endParaRPr lang="en-US"/>
        </a:p>
      </dgm:t>
    </dgm:pt>
    <dgm:pt modelId="{0D844CF4-4597-453A-9A84-D6CCE366FAE8}" type="pres">
      <dgm:prSet presAssocID="{1C3AAEC5-CC5A-43B4-832A-DFC9E8E536DB}" presName="root" presStyleCnt="0">
        <dgm:presLayoutVars>
          <dgm:dir/>
          <dgm:resizeHandles val="exact"/>
        </dgm:presLayoutVars>
      </dgm:prSet>
      <dgm:spPr/>
    </dgm:pt>
    <dgm:pt modelId="{0AB9C4F8-44B1-46D2-9D75-0DA8EC256241}" type="pres">
      <dgm:prSet presAssocID="{21A5CFAB-DD6F-4474-A222-D9CD076EA53A}" presName="compNode" presStyleCnt="0"/>
      <dgm:spPr/>
    </dgm:pt>
    <dgm:pt modelId="{A369F4A9-1D35-4F98-93E1-758373926712}" type="pres">
      <dgm:prSet presAssocID="{21A5CFAB-DD6F-4474-A222-D9CD076EA53A}" presName="bgRect" presStyleLbl="bgShp" presStyleIdx="0" presStyleCnt="2"/>
      <dgm:spPr/>
    </dgm:pt>
    <dgm:pt modelId="{ADC39587-3501-486A-9E50-13AE83692818}" type="pres">
      <dgm:prSet presAssocID="{21A5CFAB-DD6F-4474-A222-D9CD076EA53A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of People"/>
        </a:ext>
      </dgm:extLst>
    </dgm:pt>
    <dgm:pt modelId="{62A547BF-8D3A-4529-BBD9-B0C24135E637}" type="pres">
      <dgm:prSet presAssocID="{21A5CFAB-DD6F-4474-A222-D9CD076EA53A}" presName="spaceRect" presStyleCnt="0"/>
      <dgm:spPr/>
    </dgm:pt>
    <dgm:pt modelId="{2C46DC89-4693-4908-8B2D-366803DAE739}" type="pres">
      <dgm:prSet presAssocID="{21A5CFAB-DD6F-4474-A222-D9CD076EA53A}" presName="parTx" presStyleLbl="revTx" presStyleIdx="0" presStyleCnt="2">
        <dgm:presLayoutVars>
          <dgm:chMax val="0"/>
          <dgm:chPref val="0"/>
        </dgm:presLayoutVars>
      </dgm:prSet>
      <dgm:spPr/>
    </dgm:pt>
    <dgm:pt modelId="{AA2CF477-9303-40F8-AB96-B7D2E0E13A8F}" type="pres">
      <dgm:prSet presAssocID="{A5D209DA-92BE-4391-9ABD-4A75EBCC218A}" presName="sibTrans" presStyleCnt="0"/>
      <dgm:spPr/>
    </dgm:pt>
    <dgm:pt modelId="{F1C61E9F-F173-4EA2-9C72-B22D33062BC6}" type="pres">
      <dgm:prSet presAssocID="{538C494B-9E40-4157-9FB7-105A20557EF9}" presName="compNode" presStyleCnt="0"/>
      <dgm:spPr/>
    </dgm:pt>
    <dgm:pt modelId="{FD132666-CD29-4442-96B4-422DB08DAA1C}" type="pres">
      <dgm:prSet presAssocID="{538C494B-9E40-4157-9FB7-105A20557EF9}" presName="bgRect" presStyleLbl="bgShp" presStyleIdx="1" presStyleCnt="2"/>
      <dgm:spPr/>
    </dgm:pt>
    <dgm:pt modelId="{4E2A9948-1808-4CBD-8B27-7D34D3B86367}" type="pres">
      <dgm:prSet presAssocID="{538C494B-9E40-4157-9FB7-105A20557EF9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nections"/>
        </a:ext>
      </dgm:extLst>
    </dgm:pt>
    <dgm:pt modelId="{8E8CEB39-A442-4D1B-8B0F-3F135FC657DA}" type="pres">
      <dgm:prSet presAssocID="{538C494B-9E40-4157-9FB7-105A20557EF9}" presName="spaceRect" presStyleCnt="0"/>
      <dgm:spPr/>
    </dgm:pt>
    <dgm:pt modelId="{D37B3453-16BB-43C3-B901-8282C4B12EFC}" type="pres">
      <dgm:prSet presAssocID="{538C494B-9E40-4157-9FB7-105A20557EF9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D9C9330A-DE05-4182-ADC8-218C95929674}" srcId="{1C3AAEC5-CC5A-43B4-832A-DFC9E8E536DB}" destId="{21A5CFAB-DD6F-4474-A222-D9CD076EA53A}" srcOrd="0" destOrd="0" parTransId="{A240F128-C43E-467C-A9DA-E0BCCC03FE1C}" sibTransId="{A5D209DA-92BE-4391-9ABD-4A75EBCC218A}"/>
    <dgm:cxn modelId="{C982D213-11F2-4C71-8F83-C8DB5114448B}" srcId="{1C3AAEC5-CC5A-43B4-832A-DFC9E8E536DB}" destId="{538C494B-9E40-4157-9FB7-105A20557EF9}" srcOrd="1" destOrd="0" parTransId="{5E839624-C28F-4069-B519-C950AC26F467}" sibTransId="{0E5896C3-0EF6-458F-AAAC-0FA2656A18E7}"/>
    <dgm:cxn modelId="{CCF4EE9B-8F8B-4F20-AAF1-B0B69275BE5D}" type="presOf" srcId="{1C3AAEC5-CC5A-43B4-832A-DFC9E8E536DB}" destId="{0D844CF4-4597-453A-9A84-D6CCE366FAE8}" srcOrd="0" destOrd="0" presId="urn:microsoft.com/office/officeart/2018/2/layout/IconVerticalSolidList"/>
    <dgm:cxn modelId="{B80EE6C7-05B6-4C24-85D5-B8425C68E6F5}" type="presOf" srcId="{538C494B-9E40-4157-9FB7-105A20557EF9}" destId="{D37B3453-16BB-43C3-B901-8282C4B12EFC}" srcOrd="0" destOrd="0" presId="urn:microsoft.com/office/officeart/2018/2/layout/IconVerticalSolidList"/>
    <dgm:cxn modelId="{482CB0E4-18F4-4DE1-9E1B-20A162C820CB}" type="presOf" srcId="{21A5CFAB-DD6F-4474-A222-D9CD076EA53A}" destId="{2C46DC89-4693-4908-8B2D-366803DAE739}" srcOrd="0" destOrd="0" presId="urn:microsoft.com/office/officeart/2018/2/layout/IconVerticalSolidList"/>
    <dgm:cxn modelId="{460DA44E-5458-468D-9291-29A4C277D3A0}" type="presParOf" srcId="{0D844CF4-4597-453A-9A84-D6CCE366FAE8}" destId="{0AB9C4F8-44B1-46D2-9D75-0DA8EC256241}" srcOrd="0" destOrd="0" presId="urn:microsoft.com/office/officeart/2018/2/layout/IconVerticalSolidList"/>
    <dgm:cxn modelId="{73CEC664-E95E-4265-B404-1976C354E74D}" type="presParOf" srcId="{0AB9C4F8-44B1-46D2-9D75-0DA8EC256241}" destId="{A369F4A9-1D35-4F98-93E1-758373926712}" srcOrd="0" destOrd="0" presId="urn:microsoft.com/office/officeart/2018/2/layout/IconVerticalSolidList"/>
    <dgm:cxn modelId="{E140E3C8-8785-482A-A5E2-0100E8C5FF04}" type="presParOf" srcId="{0AB9C4F8-44B1-46D2-9D75-0DA8EC256241}" destId="{ADC39587-3501-486A-9E50-13AE83692818}" srcOrd="1" destOrd="0" presId="urn:microsoft.com/office/officeart/2018/2/layout/IconVerticalSolidList"/>
    <dgm:cxn modelId="{33E406C0-4ED6-4329-A66B-A2DA634C9551}" type="presParOf" srcId="{0AB9C4F8-44B1-46D2-9D75-0DA8EC256241}" destId="{62A547BF-8D3A-4529-BBD9-B0C24135E637}" srcOrd="2" destOrd="0" presId="urn:microsoft.com/office/officeart/2018/2/layout/IconVerticalSolidList"/>
    <dgm:cxn modelId="{3760A8EC-4351-4DBA-A9F0-C89544552240}" type="presParOf" srcId="{0AB9C4F8-44B1-46D2-9D75-0DA8EC256241}" destId="{2C46DC89-4693-4908-8B2D-366803DAE739}" srcOrd="3" destOrd="0" presId="urn:microsoft.com/office/officeart/2018/2/layout/IconVerticalSolidList"/>
    <dgm:cxn modelId="{7C824000-C199-449E-BD8E-8B6D144E50CC}" type="presParOf" srcId="{0D844CF4-4597-453A-9A84-D6CCE366FAE8}" destId="{AA2CF477-9303-40F8-AB96-B7D2E0E13A8F}" srcOrd="1" destOrd="0" presId="urn:microsoft.com/office/officeart/2018/2/layout/IconVerticalSolidList"/>
    <dgm:cxn modelId="{BFBD53ED-98CE-46C9-BE2D-BB43D4C28AFC}" type="presParOf" srcId="{0D844CF4-4597-453A-9A84-D6CCE366FAE8}" destId="{F1C61E9F-F173-4EA2-9C72-B22D33062BC6}" srcOrd="2" destOrd="0" presId="urn:microsoft.com/office/officeart/2018/2/layout/IconVerticalSolidList"/>
    <dgm:cxn modelId="{65270434-07F3-4B6A-80E2-70724970A9E2}" type="presParOf" srcId="{F1C61E9F-F173-4EA2-9C72-B22D33062BC6}" destId="{FD132666-CD29-4442-96B4-422DB08DAA1C}" srcOrd="0" destOrd="0" presId="urn:microsoft.com/office/officeart/2018/2/layout/IconVerticalSolidList"/>
    <dgm:cxn modelId="{B5D5407F-F0A1-4F7E-B9F6-72418ECF6FB7}" type="presParOf" srcId="{F1C61E9F-F173-4EA2-9C72-B22D33062BC6}" destId="{4E2A9948-1808-4CBD-8B27-7D34D3B86367}" srcOrd="1" destOrd="0" presId="urn:microsoft.com/office/officeart/2018/2/layout/IconVerticalSolidList"/>
    <dgm:cxn modelId="{89CC556D-B2C6-4812-9A10-E96137A2F07D}" type="presParOf" srcId="{F1C61E9F-F173-4EA2-9C72-B22D33062BC6}" destId="{8E8CEB39-A442-4D1B-8B0F-3F135FC657DA}" srcOrd="2" destOrd="0" presId="urn:microsoft.com/office/officeart/2018/2/layout/IconVerticalSolidList"/>
    <dgm:cxn modelId="{4CCFDFD3-C170-45BF-A88B-87D9D7D4A288}" type="presParOf" srcId="{F1C61E9F-F173-4EA2-9C72-B22D33062BC6}" destId="{D37B3453-16BB-43C3-B901-8282C4B12EF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949FA8-B367-4A50-93E3-1C37D0D4B41B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7613EC5-7A66-4E51-A042-2E2D9D9D386B}">
      <dgm:prSet/>
      <dgm:spPr/>
      <dgm:t>
        <a:bodyPr/>
        <a:lstStyle/>
        <a:p>
          <a:r>
            <a:rPr lang="en-IE"/>
            <a:t>From working with and observing leaders in action, what is effective leadership from your own experiences?</a:t>
          </a:r>
          <a:endParaRPr lang="en-US"/>
        </a:p>
      </dgm:t>
    </dgm:pt>
    <dgm:pt modelId="{F154260E-8022-4E84-870F-A52F0F548410}" type="parTrans" cxnId="{8E7D5F84-7EB6-45FF-98D7-C4F121886F43}">
      <dgm:prSet/>
      <dgm:spPr/>
      <dgm:t>
        <a:bodyPr/>
        <a:lstStyle/>
        <a:p>
          <a:endParaRPr lang="en-US"/>
        </a:p>
      </dgm:t>
    </dgm:pt>
    <dgm:pt modelId="{6C328A7B-415D-4C3F-A50F-ACF616B8B61E}" type="sibTrans" cxnId="{8E7D5F84-7EB6-45FF-98D7-C4F121886F43}">
      <dgm:prSet/>
      <dgm:spPr/>
      <dgm:t>
        <a:bodyPr/>
        <a:lstStyle/>
        <a:p>
          <a:endParaRPr lang="en-US"/>
        </a:p>
      </dgm:t>
    </dgm:pt>
    <dgm:pt modelId="{791A8EAA-9920-4C7E-A08A-F0EE596279E9}">
      <dgm:prSet/>
      <dgm:spPr/>
      <dgm:t>
        <a:bodyPr/>
        <a:lstStyle/>
        <a:p>
          <a:r>
            <a:rPr lang="en-IE"/>
            <a:t>Consider </a:t>
          </a:r>
          <a:endParaRPr lang="en-US"/>
        </a:p>
      </dgm:t>
    </dgm:pt>
    <dgm:pt modelId="{6815769B-C6B5-4FF6-9EEE-60C4493C8B1F}" type="parTrans" cxnId="{05A24358-5153-4A53-8435-14663D725883}">
      <dgm:prSet/>
      <dgm:spPr/>
      <dgm:t>
        <a:bodyPr/>
        <a:lstStyle/>
        <a:p>
          <a:endParaRPr lang="en-US"/>
        </a:p>
      </dgm:t>
    </dgm:pt>
    <dgm:pt modelId="{B996238B-B3E9-4606-ABA6-4B031AA9FB28}" type="sibTrans" cxnId="{05A24358-5153-4A53-8435-14663D725883}">
      <dgm:prSet/>
      <dgm:spPr/>
      <dgm:t>
        <a:bodyPr/>
        <a:lstStyle/>
        <a:p>
          <a:endParaRPr lang="en-US"/>
        </a:p>
      </dgm:t>
    </dgm:pt>
    <dgm:pt modelId="{157BE366-99A1-45D7-8AF6-E5387E9E215C}">
      <dgm:prSet/>
      <dgm:spPr/>
      <dgm:t>
        <a:bodyPr/>
        <a:lstStyle/>
        <a:p>
          <a:r>
            <a:rPr lang="en-IE"/>
            <a:t>What makes a leader effective?</a:t>
          </a:r>
          <a:endParaRPr lang="en-US"/>
        </a:p>
      </dgm:t>
    </dgm:pt>
    <dgm:pt modelId="{935E4F1B-B8E6-4A22-9B04-26E9FA5DFA55}" type="parTrans" cxnId="{B0EFD826-A735-4355-9745-F2E693A040CA}">
      <dgm:prSet/>
      <dgm:spPr/>
      <dgm:t>
        <a:bodyPr/>
        <a:lstStyle/>
        <a:p>
          <a:endParaRPr lang="en-US"/>
        </a:p>
      </dgm:t>
    </dgm:pt>
    <dgm:pt modelId="{53C050EE-2CF7-4744-A23E-625CF96DC6D4}" type="sibTrans" cxnId="{B0EFD826-A735-4355-9745-F2E693A040CA}">
      <dgm:prSet/>
      <dgm:spPr/>
      <dgm:t>
        <a:bodyPr/>
        <a:lstStyle/>
        <a:p>
          <a:endParaRPr lang="en-US"/>
        </a:p>
      </dgm:t>
    </dgm:pt>
    <dgm:pt modelId="{30A12E82-2245-4C33-A7DB-3415A0217C41}">
      <dgm:prSet/>
      <dgm:spPr/>
      <dgm:t>
        <a:bodyPr/>
        <a:lstStyle/>
        <a:p>
          <a:r>
            <a:rPr lang="en-IE"/>
            <a:t>What do effective leaders do and how do they do it?</a:t>
          </a:r>
          <a:endParaRPr lang="en-US"/>
        </a:p>
      </dgm:t>
    </dgm:pt>
    <dgm:pt modelId="{3801B1EF-9ED7-43CE-B207-435991A1E099}" type="parTrans" cxnId="{EEBD8B07-84FF-4E66-ACE6-9D7794BDB5D4}">
      <dgm:prSet/>
      <dgm:spPr/>
      <dgm:t>
        <a:bodyPr/>
        <a:lstStyle/>
        <a:p>
          <a:endParaRPr lang="en-US"/>
        </a:p>
      </dgm:t>
    </dgm:pt>
    <dgm:pt modelId="{B00BB32A-3C1F-4C72-A127-C04E48A659BB}" type="sibTrans" cxnId="{EEBD8B07-84FF-4E66-ACE6-9D7794BDB5D4}">
      <dgm:prSet/>
      <dgm:spPr/>
      <dgm:t>
        <a:bodyPr/>
        <a:lstStyle/>
        <a:p>
          <a:endParaRPr lang="en-US"/>
        </a:p>
      </dgm:t>
    </dgm:pt>
    <dgm:pt modelId="{2EA2979D-4BB6-4767-93B1-8EC14A03F8C0}">
      <dgm:prSet/>
      <dgm:spPr/>
      <dgm:t>
        <a:bodyPr/>
        <a:lstStyle/>
        <a:p>
          <a:r>
            <a:rPr lang="en-IE"/>
            <a:t>What do others look for in a leader?</a:t>
          </a:r>
          <a:endParaRPr lang="en-US"/>
        </a:p>
      </dgm:t>
    </dgm:pt>
    <dgm:pt modelId="{6687C612-8D26-4CB5-8A62-0EAEB24014B1}" type="parTrans" cxnId="{15A74C59-16C6-4969-B4AE-A97755CADED6}">
      <dgm:prSet/>
      <dgm:spPr/>
      <dgm:t>
        <a:bodyPr/>
        <a:lstStyle/>
        <a:p>
          <a:endParaRPr lang="en-US"/>
        </a:p>
      </dgm:t>
    </dgm:pt>
    <dgm:pt modelId="{EBE552C1-8A33-4A8B-ADC5-13493326C097}" type="sibTrans" cxnId="{15A74C59-16C6-4969-B4AE-A97755CADED6}">
      <dgm:prSet/>
      <dgm:spPr/>
      <dgm:t>
        <a:bodyPr/>
        <a:lstStyle/>
        <a:p>
          <a:endParaRPr lang="en-US"/>
        </a:p>
      </dgm:t>
    </dgm:pt>
    <dgm:pt modelId="{7292EF59-39F3-4749-AED0-DEB2185B2BB2}" type="pres">
      <dgm:prSet presAssocID="{4A949FA8-B367-4A50-93E3-1C37D0D4B41B}" presName="root" presStyleCnt="0">
        <dgm:presLayoutVars>
          <dgm:dir/>
          <dgm:resizeHandles val="exact"/>
        </dgm:presLayoutVars>
      </dgm:prSet>
      <dgm:spPr/>
    </dgm:pt>
    <dgm:pt modelId="{9B596EEE-0D7E-418D-83E5-6479EAB11511}" type="pres">
      <dgm:prSet presAssocID="{57613EC5-7A66-4E51-A042-2E2D9D9D386B}" presName="compNode" presStyleCnt="0"/>
      <dgm:spPr/>
    </dgm:pt>
    <dgm:pt modelId="{73A72D92-16AC-4FA9-B33F-2909227CBC32}" type="pres">
      <dgm:prSet presAssocID="{57613EC5-7A66-4E51-A042-2E2D9D9D386B}" presName="bgRect" presStyleLbl="bgShp" presStyleIdx="0" presStyleCnt="5"/>
      <dgm:spPr/>
    </dgm:pt>
    <dgm:pt modelId="{CA41BD63-EBDE-43DD-8769-0A87B675A431}" type="pres">
      <dgm:prSet presAssocID="{57613EC5-7A66-4E51-A042-2E2D9D9D386B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ptain"/>
        </a:ext>
      </dgm:extLst>
    </dgm:pt>
    <dgm:pt modelId="{B4FEFF50-95D2-43F7-85CF-E54C1C106D18}" type="pres">
      <dgm:prSet presAssocID="{57613EC5-7A66-4E51-A042-2E2D9D9D386B}" presName="spaceRect" presStyleCnt="0"/>
      <dgm:spPr/>
    </dgm:pt>
    <dgm:pt modelId="{120334E2-6AFF-4546-8BFD-362142D58954}" type="pres">
      <dgm:prSet presAssocID="{57613EC5-7A66-4E51-A042-2E2D9D9D386B}" presName="parTx" presStyleLbl="revTx" presStyleIdx="0" presStyleCnt="5">
        <dgm:presLayoutVars>
          <dgm:chMax val="0"/>
          <dgm:chPref val="0"/>
        </dgm:presLayoutVars>
      </dgm:prSet>
      <dgm:spPr/>
    </dgm:pt>
    <dgm:pt modelId="{6420CDE8-5DD8-4DF8-89FA-565CA2D7EB95}" type="pres">
      <dgm:prSet presAssocID="{6C328A7B-415D-4C3F-A50F-ACF616B8B61E}" presName="sibTrans" presStyleCnt="0"/>
      <dgm:spPr/>
    </dgm:pt>
    <dgm:pt modelId="{1408B6C5-B994-4B18-B4A7-3A302570522A}" type="pres">
      <dgm:prSet presAssocID="{791A8EAA-9920-4C7E-A08A-F0EE596279E9}" presName="compNode" presStyleCnt="0"/>
      <dgm:spPr/>
    </dgm:pt>
    <dgm:pt modelId="{3DC6C183-F6ED-4495-9E18-2766A9291F4A}" type="pres">
      <dgm:prSet presAssocID="{791A8EAA-9920-4C7E-A08A-F0EE596279E9}" presName="bgRect" presStyleLbl="bgShp" presStyleIdx="1" presStyleCnt="5"/>
      <dgm:spPr/>
    </dgm:pt>
    <dgm:pt modelId="{6F48DEE3-C559-4C28-B9FC-3F8E88EA69C7}" type="pres">
      <dgm:prSet presAssocID="{791A8EAA-9920-4C7E-A08A-F0EE596279E9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ought bubble"/>
        </a:ext>
      </dgm:extLst>
    </dgm:pt>
    <dgm:pt modelId="{92007A4C-89BB-4366-BB71-C9C5BF991E0E}" type="pres">
      <dgm:prSet presAssocID="{791A8EAA-9920-4C7E-A08A-F0EE596279E9}" presName="spaceRect" presStyleCnt="0"/>
      <dgm:spPr/>
    </dgm:pt>
    <dgm:pt modelId="{B94936EB-4209-44A2-9459-910D87DA2C93}" type="pres">
      <dgm:prSet presAssocID="{791A8EAA-9920-4C7E-A08A-F0EE596279E9}" presName="parTx" presStyleLbl="revTx" presStyleIdx="1" presStyleCnt="5">
        <dgm:presLayoutVars>
          <dgm:chMax val="0"/>
          <dgm:chPref val="0"/>
        </dgm:presLayoutVars>
      </dgm:prSet>
      <dgm:spPr/>
    </dgm:pt>
    <dgm:pt modelId="{4161393A-1991-4DFD-BC1F-75C5C0EF07DB}" type="pres">
      <dgm:prSet presAssocID="{B996238B-B3E9-4606-ABA6-4B031AA9FB28}" presName="sibTrans" presStyleCnt="0"/>
      <dgm:spPr/>
    </dgm:pt>
    <dgm:pt modelId="{200D83C0-C563-40D5-AD6B-BF9BF386DD8D}" type="pres">
      <dgm:prSet presAssocID="{157BE366-99A1-45D7-8AF6-E5387E9E215C}" presName="compNode" presStyleCnt="0"/>
      <dgm:spPr/>
    </dgm:pt>
    <dgm:pt modelId="{FFDDE436-1C42-41FF-BA62-2A0BFCD62CCE}" type="pres">
      <dgm:prSet presAssocID="{157BE366-99A1-45D7-8AF6-E5387E9E215C}" presName="bgRect" presStyleLbl="bgShp" presStyleIdx="2" presStyleCnt="5"/>
      <dgm:spPr/>
    </dgm:pt>
    <dgm:pt modelId="{2C8F7801-50F7-463E-9585-233E9B9680B6}" type="pres">
      <dgm:prSet presAssocID="{157BE366-99A1-45D7-8AF6-E5387E9E215C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ycle with People"/>
        </a:ext>
      </dgm:extLst>
    </dgm:pt>
    <dgm:pt modelId="{8CE64329-C40B-4EAA-B761-FEA7A501DAB9}" type="pres">
      <dgm:prSet presAssocID="{157BE366-99A1-45D7-8AF6-E5387E9E215C}" presName="spaceRect" presStyleCnt="0"/>
      <dgm:spPr/>
    </dgm:pt>
    <dgm:pt modelId="{59FEC99C-CFE4-47EC-978D-9B56865715C2}" type="pres">
      <dgm:prSet presAssocID="{157BE366-99A1-45D7-8AF6-E5387E9E215C}" presName="parTx" presStyleLbl="revTx" presStyleIdx="2" presStyleCnt="5">
        <dgm:presLayoutVars>
          <dgm:chMax val="0"/>
          <dgm:chPref val="0"/>
        </dgm:presLayoutVars>
      </dgm:prSet>
      <dgm:spPr/>
    </dgm:pt>
    <dgm:pt modelId="{7FA0C0C8-80EA-4B0B-BB09-FF0FC324EB2A}" type="pres">
      <dgm:prSet presAssocID="{53C050EE-2CF7-4744-A23E-625CF96DC6D4}" presName="sibTrans" presStyleCnt="0"/>
      <dgm:spPr/>
    </dgm:pt>
    <dgm:pt modelId="{EB5372E6-E3F1-48FD-A8DD-7813A0CC426F}" type="pres">
      <dgm:prSet presAssocID="{30A12E82-2245-4C33-A7DB-3415A0217C41}" presName="compNode" presStyleCnt="0"/>
      <dgm:spPr/>
    </dgm:pt>
    <dgm:pt modelId="{79284EBF-E36F-4FBE-82F3-4A3969E3D39A}" type="pres">
      <dgm:prSet presAssocID="{30A12E82-2245-4C33-A7DB-3415A0217C41}" presName="bgRect" presStyleLbl="bgShp" presStyleIdx="3" presStyleCnt="5"/>
      <dgm:spPr/>
    </dgm:pt>
    <dgm:pt modelId="{4D066CD5-D891-4EFF-B199-2420423C513B}" type="pres">
      <dgm:prSet presAssocID="{30A12E82-2245-4C33-A7DB-3415A0217C41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cturer"/>
        </a:ext>
      </dgm:extLst>
    </dgm:pt>
    <dgm:pt modelId="{CF2A906A-7345-42F2-913B-433AB55B55A4}" type="pres">
      <dgm:prSet presAssocID="{30A12E82-2245-4C33-A7DB-3415A0217C41}" presName="spaceRect" presStyleCnt="0"/>
      <dgm:spPr/>
    </dgm:pt>
    <dgm:pt modelId="{C7C9A434-53B7-43FF-8225-62C9649C7F08}" type="pres">
      <dgm:prSet presAssocID="{30A12E82-2245-4C33-A7DB-3415A0217C41}" presName="parTx" presStyleLbl="revTx" presStyleIdx="3" presStyleCnt="5">
        <dgm:presLayoutVars>
          <dgm:chMax val="0"/>
          <dgm:chPref val="0"/>
        </dgm:presLayoutVars>
      </dgm:prSet>
      <dgm:spPr/>
    </dgm:pt>
    <dgm:pt modelId="{5C21615E-9413-4045-84F5-CA2453FC765A}" type="pres">
      <dgm:prSet presAssocID="{B00BB32A-3C1F-4C72-A127-C04E48A659BB}" presName="sibTrans" presStyleCnt="0"/>
      <dgm:spPr/>
    </dgm:pt>
    <dgm:pt modelId="{A27F5889-DE63-4C57-813E-EBA4C2BAAC94}" type="pres">
      <dgm:prSet presAssocID="{2EA2979D-4BB6-4767-93B1-8EC14A03F8C0}" presName="compNode" presStyleCnt="0"/>
      <dgm:spPr/>
    </dgm:pt>
    <dgm:pt modelId="{17A69D2E-1AF5-4BC2-8E97-12D91D2D9A45}" type="pres">
      <dgm:prSet presAssocID="{2EA2979D-4BB6-4767-93B1-8EC14A03F8C0}" presName="bgRect" presStyleLbl="bgShp" presStyleIdx="4" presStyleCnt="5"/>
      <dgm:spPr/>
    </dgm:pt>
    <dgm:pt modelId="{ED904476-B27E-49A1-9642-CFBF984CC72D}" type="pres">
      <dgm:prSet presAssocID="{2EA2979D-4BB6-4767-93B1-8EC14A03F8C0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of People"/>
        </a:ext>
      </dgm:extLst>
    </dgm:pt>
    <dgm:pt modelId="{F2BFA09A-F87B-4B52-B9FD-AF77E71EE94B}" type="pres">
      <dgm:prSet presAssocID="{2EA2979D-4BB6-4767-93B1-8EC14A03F8C0}" presName="spaceRect" presStyleCnt="0"/>
      <dgm:spPr/>
    </dgm:pt>
    <dgm:pt modelId="{0C9FB3ED-F9EC-4161-B03E-FE41D7A4F03F}" type="pres">
      <dgm:prSet presAssocID="{2EA2979D-4BB6-4767-93B1-8EC14A03F8C0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EEBD8B07-84FF-4E66-ACE6-9D7794BDB5D4}" srcId="{4A949FA8-B367-4A50-93E3-1C37D0D4B41B}" destId="{30A12E82-2245-4C33-A7DB-3415A0217C41}" srcOrd="3" destOrd="0" parTransId="{3801B1EF-9ED7-43CE-B207-435991A1E099}" sibTransId="{B00BB32A-3C1F-4C72-A127-C04E48A659BB}"/>
    <dgm:cxn modelId="{37807419-8359-4BB6-B5DB-0A3CD6188ED5}" type="presOf" srcId="{791A8EAA-9920-4C7E-A08A-F0EE596279E9}" destId="{B94936EB-4209-44A2-9459-910D87DA2C93}" srcOrd="0" destOrd="0" presId="urn:microsoft.com/office/officeart/2018/2/layout/IconVerticalSolidList"/>
    <dgm:cxn modelId="{B0EFD826-A735-4355-9745-F2E693A040CA}" srcId="{4A949FA8-B367-4A50-93E3-1C37D0D4B41B}" destId="{157BE366-99A1-45D7-8AF6-E5387E9E215C}" srcOrd="2" destOrd="0" parTransId="{935E4F1B-B8E6-4A22-9B04-26E9FA5DFA55}" sibTransId="{53C050EE-2CF7-4744-A23E-625CF96DC6D4}"/>
    <dgm:cxn modelId="{549B244D-4C96-4A59-B5B7-4CD07F174D9A}" type="presOf" srcId="{57613EC5-7A66-4E51-A042-2E2D9D9D386B}" destId="{120334E2-6AFF-4546-8BFD-362142D58954}" srcOrd="0" destOrd="0" presId="urn:microsoft.com/office/officeart/2018/2/layout/IconVerticalSolidList"/>
    <dgm:cxn modelId="{05A24358-5153-4A53-8435-14663D725883}" srcId="{4A949FA8-B367-4A50-93E3-1C37D0D4B41B}" destId="{791A8EAA-9920-4C7E-A08A-F0EE596279E9}" srcOrd="1" destOrd="0" parTransId="{6815769B-C6B5-4FF6-9EEE-60C4493C8B1F}" sibTransId="{B996238B-B3E9-4606-ABA6-4B031AA9FB28}"/>
    <dgm:cxn modelId="{15A74C59-16C6-4969-B4AE-A97755CADED6}" srcId="{4A949FA8-B367-4A50-93E3-1C37D0D4B41B}" destId="{2EA2979D-4BB6-4767-93B1-8EC14A03F8C0}" srcOrd="4" destOrd="0" parTransId="{6687C612-8D26-4CB5-8A62-0EAEB24014B1}" sibTransId="{EBE552C1-8A33-4A8B-ADC5-13493326C097}"/>
    <dgm:cxn modelId="{8E7D5F84-7EB6-45FF-98D7-C4F121886F43}" srcId="{4A949FA8-B367-4A50-93E3-1C37D0D4B41B}" destId="{57613EC5-7A66-4E51-A042-2E2D9D9D386B}" srcOrd="0" destOrd="0" parTransId="{F154260E-8022-4E84-870F-A52F0F548410}" sibTransId="{6C328A7B-415D-4C3F-A50F-ACF616B8B61E}"/>
    <dgm:cxn modelId="{6DA3E7AB-DBEB-4E9D-AD05-3453677EACDE}" type="presOf" srcId="{2EA2979D-4BB6-4767-93B1-8EC14A03F8C0}" destId="{0C9FB3ED-F9EC-4161-B03E-FE41D7A4F03F}" srcOrd="0" destOrd="0" presId="urn:microsoft.com/office/officeart/2018/2/layout/IconVerticalSolidList"/>
    <dgm:cxn modelId="{589906CC-0220-49D8-BEC7-BABDB48039F9}" type="presOf" srcId="{157BE366-99A1-45D7-8AF6-E5387E9E215C}" destId="{59FEC99C-CFE4-47EC-978D-9B56865715C2}" srcOrd="0" destOrd="0" presId="urn:microsoft.com/office/officeart/2018/2/layout/IconVerticalSolidList"/>
    <dgm:cxn modelId="{A6DCE2ED-D9CA-4EC8-8627-C889398DD11F}" type="presOf" srcId="{30A12E82-2245-4C33-A7DB-3415A0217C41}" destId="{C7C9A434-53B7-43FF-8225-62C9649C7F08}" srcOrd="0" destOrd="0" presId="urn:microsoft.com/office/officeart/2018/2/layout/IconVerticalSolidList"/>
    <dgm:cxn modelId="{210E34EF-D156-440E-8DB7-0D0566EAA064}" type="presOf" srcId="{4A949FA8-B367-4A50-93E3-1C37D0D4B41B}" destId="{7292EF59-39F3-4749-AED0-DEB2185B2BB2}" srcOrd="0" destOrd="0" presId="urn:microsoft.com/office/officeart/2018/2/layout/IconVerticalSolidList"/>
    <dgm:cxn modelId="{3920CA1B-FCC0-421E-8003-03AEED0379AA}" type="presParOf" srcId="{7292EF59-39F3-4749-AED0-DEB2185B2BB2}" destId="{9B596EEE-0D7E-418D-83E5-6479EAB11511}" srcOrd="0" destOrd="0" presId="urn:microsoft.com/office/officeart/2018/2/layout/IconVerticalSolidList"/>
    <dgm:cxn modelId="{C9C77460-3315-4CE8-AEA0-6D5A85DA28EA}" type="presParOf" srcId="{9B596EEE-0D7E-418D-83E5-6479EAB11511}" destId="{73A72D92-16AC-4FA9-B33F-2909227CBC32}" srcOrd="0" destOrd="0" presId="urn:microsoft.com/office/officeart/2018/2/layout/IconVerticalSolidList"/>
    <dgm:cxn modelId="{C7B32216-2FA3-4D1E-BE94-F14859C34EED}" type="presParOf" srcId="{9B596EEE-0D7E-418D-83E5-6479EAB11511}" destId="{CA41BD63-EBDE-43DD-8769-0A87B675A431}" srcOrd="1" destOrd="0" presId="urn:microsoft.com/office/officeart/2018/2/layout/IconVerticalSolidList"/>
    <dgm:cxn modelId="{D4C4835C-6A3C-4214-AFA6-5EDFD2E5B742}" type="presParOf" srcId="{9B596EEE-0D7E-418D-83E5-6479EAB11511}" destId="{B4FEFF50-95D2-43F7-85CF-E54C1C106D18}" srcOrd="2" destOrd="0" presId="urn:microsoft.com/office/officeart/2018/2/layout/IconVerticalSolidList"/>
    <dgm:cxn modelId="{10A4F51D-BEE3-4B16-BC76-DA26949C8EF8}" type="presParOf" srcId="{9B596EEE-0D7E-418D-83E5-6479EAB11511}" destId="{120334E2-6AFF-4546-8BFD-362142D58954}" srcOrd="3" destOrd="0" presId="urn:microsoft.com/office/officeart/2018/2/layout/IconVerticalSolidList"/>
    <dgm:cxn modelId="{EEBFE880-0DF2-47CE-AD87-FCF68A63C591}" type="presParOf" srcId="{7292EF59-39F3-4749-AED0-DEB2185B2BB2}" destId="{6420CDE8-5DD8-4DF8-89FA-565CA2D7EB95}" srcOrd="1" destOrd="0" presId="urn:microsoft.com/office/officeart/2018/2/layout/IconVerticalSolidList"/>
    <dgm:cxn modelId="{34105F29-D58D-433C-A130-9EBBE73C19DD}" type="presParOf" srcId="{7292EF59-39F3-4749-AED0-DEB2185B2BB2}" destId="{1408B6C5-B994-4B18-B4A7-3A302570522A}" srcOrd="2" destOrd="0" presId="urn:microsoft.com/office/officeart/2018/2/layout/IconVerticalSolidList"/>
    <dgm:cxn modelId="{D4D012A1-A2E5-4625-8739-D80D3D29CC7C}" type="presParOf" srcId="{1408B6C5-B994-4B18-B4A7-3A302570522A}" destId="{3DC6C183-F6ED-4495-9E18-2766A9291F4A}" srcOrd="0" destOrd="0" presId="urn:microsoft.com/office/officeart/2018/2/layout/IconVerticalSolidList"/>
    <dgm:cxn modelId="{1B876021-E1FC-454F-8532-ED27A68F0F0C}" type="presParOf" srcId="{1408B6C5-B994-4B18-B4A7-3A302570522A}" destId="{6F48DEE3-C559-4C28-B9FC-3F8E88EA69C7}" srcOrd="1" destOrd="0" presId="urn:microsoft.com/office/officeart/2018/2/layout/IconVerticalSolidList"/>
    <dgm:cxn modelId="{38595DA7-EC91-4C01-8064-B3C6FAF88DD6}" type="presParOf" srcId="{1408B6C5-B994-4B18-B4A7-3A302570522A}" destId="{92007A4C-89BB-4366-BB71-C9C5BF991E0E}" srcOrd="2" destOrd="0" presId="urn:microsoft.com/office/officeart/2018/2/layout/IconVerticalSolidList"/>
    <dgm:cxn modelId="{BD578307-9E16-4DEA-8CE6-07445DFF1CAB}" type="presParOf" srcId="{1408B6C5-B994-4B18-B4A7-3A302570522A}" destId="{B94936EB-4209-44A2-9459-910D87DA2C93}" srcOrd="3" destOrd="0" presId="urn:microsoft.com/office/officeart/2018/2/layout/IconVerticalSolidList"/>
    <dgm:cxn modelId="{2CCE0CE5-0683-4707-87D9-83AA9556A503}" type="presParOf" srcId="{7292EF59-39F3-4749-AED0-DEB2185B2BB2}" destId="{4161393A-1991-4DFD-BC1F-75C5C0EF07DB}" srcOrd="3" destOrd="0" presId="urn:microsoft.com/office/officeart/2018/2/layout/IconVerticalSolidList"/>
    <dgm:cxn modelId="{3EC2209A-D403-402B-AE68-A389B617274F}" type="presParOf" srcId="{7292EF59-39F3-4749-AED0-DEB2185B2BB2}" destId="{200D83C0-C563-40D5-AD6B-BF9BF386DD8D}" srcOrd="4" destOrd="0" presId="urn:microsoft.com/office/officeart/2018/2/layout/IconVerticalSolidList"/>
    <dgm:cxn modelId="{045B21AA-2647-4A9D-837F-85EF11DD4167}" type="presParOf" srcId="{200D83C0-C563-40D5-AD6B-BF9BF386DD8D}" destId="{FFDDE436-1C42-41FF-BA62-2A0BFCD62CCE}" srcOrd="0" destOrd="0" presId="urn:microsoft.com/office/officeart/2018/2/layout/IconVerticalSolidList"/>
    <dgm:cxn modelId="{7F21D8DF-FE2D-4612-8817-A31C73D19099}" type="presParOf" srcId="{200D83C0-C563-40D5-AD6B-BF9BF386DD8D}" destId="{2C8F7801-50F7-463E-9585-233E9B9680B6}" srcOrd="1" destOrd="0" presId="urn:microsoft.com/office/officeart/2018/2/layout/IconVerticalSolidList"/>
    <dgm:cxn modelId="{FB53D15A-4FFE-4073-A075-C0F47D05651A}" type="presParOf" srcId="{200D83C0-C563-40D5-AD6B-BF9BF386DD8D}" destId="{8CE64329-C40B-4EAA-B761-FEA7A501DAB9}" srcOrd="2" destOrd="0" presId="urn:microsoft.com/office/officeart/2018/2/layout/IconVerticalSolidList"/>
    <dgm:cxn modelId="{BC4B4F4A-7E0F-49F3-B4DB-36FE97115144}" type="presParOf" srcId="{200D83C0-C563-40D5-AD6B-BF9BF386DD8D}" destId="{59FEC99C-CFE4-47EC-978D-9B56865715C2}" srcOrd="3" destOrd="0" presId="urn:microsoft.com/office/officeart/2018/2/layout/IconVerticalSolidList"/>
    <dgm:cxn modelId="{AE0C1D4A-CA79-4045-8E19-6BEF1CF08E23}" type="presParOf" srcId="{7292EF59-39F3-4749-AED0-DEB2185B2BB2}" destId="{7FA0C0C8-80EA-4B0B-BB09-FF0FC324EB2A}" srcOrd="5" destOrd="0" presId="urn:microsoft.com/office/officeart/2018/2/layout/IconVerticalSolidList"/>
    <dgm:cxn modelId="{6A4C333A-8568-44EC-A5F1-E5ED019466EB}" type="presParOf" srcId="{7292EF59-39F3-4749-AED0-DEB2185B2BB2}" destId="{EB5372E6-E3F1-48FD-A8DD-7813A0CC426F}" srcOrd="6" destOrd="0" presId="urn:microsoft.com/office/officeart/2018/2/layout/IconVerticalSolidList"/>
    <dgm:cxn modelId="{A6DA564B-C0C8-4EE2-9543-ACD17E6BE8CB}" type="presParOf" srcId="{EB5372E6-E3F1-48FD-A8DD-7813A0CC426F}" destId="{79284EBF-E36F-4FBE-82F3-4A3969E3D39A}" srcOrd="0" destOrd="0" presId="urn:microsoft.com/office/officeart/2018/2/layout/IconVerticalSolidList"/>
    <dgm:cxn modelId="{C1FB58BF-7EE5-41CF-A005-42B530E1535D}" type="presParOf" srcId="{EB5372E6-E3F1-48FD-A8DD-7813A0CC426F}" destId="{4D066CD5-D891-4EFF-B199-2420423C513B}" srcOrd="1" destOrd="0" presId="urn:microsoft.com/office/officeart/2018/2/layout/IconVerticalSolidList"/>
    <dgm:cxn modelId="{AA72828B-B680-4848-8E45-227E114A3EC5}" type="presParOf" srcId="{EB5372E6-E3F1-48FD-A8DD-7813A0CC426F}" destId="{CF2A906A-7345-42F2-913B-433AB55B55A4}" srcOrd="2" destOrd="0" presId="urn:microsoft.com/office/officeart/2018/2/layout/IconVerticalSolidList"/>
    <dgm:cxn modelId="{0CD61DC9-2EEC-4D86-A70B-5AE5952290B7}" type="presParOf" srcId="{EB5372E6-E3F1-48FD-A8DD-7813A0CC426F}" destId="{C7C9A434-53B7-43FF-8225-62C9649C7F08}" srcOrd="3" destOrd="0" presId="urn:microsoft.com/office/officeart/2018/2/layout/IconVerticalSolidList"/>
    <dgm:cxn modelId="{47B9E8AE-F3F2-4030-BE95-5AEACF3E079C}" type="presParOf" srcId="{7292EF59-39F3-4749-AED0-DEB2185B2BB2}" destId="{5C21615E-9413-4045-84F5-CA2453FC765A}" srcOrd="7" destOrd="0" presId="urn:microsoft.com/office/officeart/2018/2/layout/IconVerticalSolidList"/>
    <dgm:cxn modelId="{7B2F9338-7270-4959-99D2-CECC2357D63A}" type="presParOf" srcId="{7292EF59-39F3-4749-AED0-DEB2185B2BB2}" destId="{A27F5889-DE63-4C57-813E-EBA4C2BAAC94}" srcOrd="8" destOrd="0" presId="urn:microsoft.com/office/officeart/2018/2/layout/IconVerticalSolidList"/>
    <dgm:cxn modelId="{1043A33C-6CC2-4484-8DAC-A240BA592063}" type="presParOf" srcId="{A27F5889-DE63-4C57-813E-EBA4C2BAAC94}" destId="{17A69D2E-1AF5-4BC2-8E97-12D91D2D9A45}" srcOrd="0" destOrd="0" presId="urn:microsoft.com/office/officeart/2018/2/layout/IconVerticalSolidList"/>
    <dgm:cxn modelId="{6DDF6C5C-8A73-447E-BA6A-34386E80BE56}" type="presParOf" srcId="{A27F5889-DE63-4C57-813E-EBA4C2BAAC94}" destId="{ED904476-B27E-49A1-9642-CFBF984CC72D}" srcOrd="1" destOrd="0" presId="urn:microsoft.com/office/officeart/2018/2/layout/IconVerticalSolidList"/>
    <dgm:cxn modelId="{67D8C0CE-2B78-4332-9CD0-B1B9865FE252}" type="presParOf" srcId="{A27F5889-DE63-4C57-813E-EBA4C2BAAC94}" destId="{F2BFA09A-F87B-4B52-B9FD-AF77E71EE94B}" srcOrd="2" destOrd="0" presId="urn:microsoft.com/office/officeart/2018/2/layout/IconVerticalSolidList"/>
    <dgm:cxn modelId="{6E864CBF-AC9A-4A3D-9B41-9E58D6C2AFE6}" type="presParOf" srcId="{A27F5889-DE63-4C57-813E-EBA4C2BAAC94}" destId="{0C9FB3ED-F9EC-4161-B03E-FE41D7A4F03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E3433B-33D1-43B8-AD5C-1F73CACC9CB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6C7B777-BC44-40D4-85C0-7B1D615B5CD0}">
      <dgm:prSet/>
      <dgm:spPr/>
      <dgm:t>
        <a:bodyPr/>
        <a:lstStyle/>
        <a:p>
          <a:r>
            <a:rPr lang="en-IE"/>
            <a:t>Reflect and identify the skills that you need to lead effectively and create an action plan to develop these</a:t>
          </a:r>
          <a:endParaRPr lang="en-US"/>
        </a:p>
      </dgm:t>
    </dgm:pt>
    <dgm:pt modelId="{957A6743-42C8-4299-9296-281AF7251140}" type="parTrans" cxnId="{6A720443-6566-4ED9-8E9F-FA92F6A09FBA}">
      <dgm:prSet/>
      <dgm:spPr/>
      <dgm:t>
        <a:bodyPr/>
        <a:lstStyle/>
        <a:p>
          <a:endParaRPr lang="en-US"/>
        </a:p>
      </dgm:t>
    </dgm:pt>
    <dgm:pt modelId="{E772A02C-B747-4B98-A8F7-29D247B9FD45}" type="sibTrans" cxnId="{6A720443-6566-4ED9-8E9F-FA92F6A09FBA}">
      <dgm:prSet/>
      <dgm:spPr/>
      <dgm:t>
        <a:bodyPr/>
        <a:lstStyle/>
        <a:p>
          <a:endParaRPr lang="en-US"/>
        </a:p>
      </dgm:t>
    </dgm:pt>
    <dgm:pt modelId="{125F9550-DC85-4FE3-BDF5-5127CF560184}">
      <dgm:prSet/>
      <dgm:spPr/>
      <dgm:t>
        <a:bodyPr/>
        <a:lstStyle/>
        <a:p>
          <a:r>
            <a:rPr lang="en-IE"/>
            <a:t>Ask for feedback from work colleagues and your manager</a:t>
          </a:r>
          <a:endParaRPr lang="en-US"/>
        </a:p>
      </dgm:t>
    </dgm:pt>
    <dgm:pt modelId="{487125AB-6D3E-4919-AE70-3EF13BCF6596}" type="parTrans" cxnId="{EA26EF72-E0D0-47AE-A76F-E8068B08BE1C}">
      <dgm:prSet/>
      <dgm:spPr/>
      <dgm:t>
        <a:bodyPr/>
        <a:lstStyle/>
        <a:p>
          <a:endParaRPr lang="en-US"/>
        </a:p>
      </dgm:t>
    </dgm:pt>
    <dgm:pt modelId="{62AE1ED9-7D3C-4517-9A7A-074E1B966F00}" type="sibTrans" cxnId="{EA26EF72-E0D0-47AE-A76F-E8068B08BE1C}">
      <dgm:prSet/>
      <dgm:spPr/>
      <dgm:t>
        <a:bodyPr/>
        <a:lstStyle/>
        <a:p>
          <a:endParaRPr lang="en-US"/>
        </a:p>
      </dgm:t>
    </dgm:pt>
    <dgm:pt modelId="{225CA0F9-FB84-4C19-BA35-280128F48205}">
      <dgm:prSet/>
      <dgm:spPr/>
      <dgm:t>
        <a:bodyPr/>
        <a:lstStyle/>
        <a:p>
          <a:r>
            <a:rPr lang="en-IE"/>
            <a:t>Take opportunities to lead – in work,  volunteering etc. and reflect and learn from this experience</a:t>
          </a:r>
          <a:endParaRPr lang="en-US"/>
        </a:p>
      </dgm:t>
    </dgm:pt>
    <dgm:pt modelId="{222FC5E2-819E-42EE-871D-3ED503BAC303}" type="parTrans" cxnId="{98F8C1EB-3FB8-46BE-B8DB-F8E95731A59F}">
      <dgm:prSet/>
      <dgm:spPr/>
      <dgm:t>
        <a:bodyPr/>
        <a:lstStyle/>
        <a:p>
          <a:endParaRPr lang="en-US"/>
        </a:p>
      </dgm:t>
    </dgm:pt>
    <dgm:pt modelId="{08C59305-9788-4123-8245-D89D05A778A5}" type="sibTrans" cxnId="{98F8C1EB-3FB8-46BE-B8DB-F8E95731A59F}">
      <dgm:prSet/>
      <dgm:spPr/>
      <dgm:t>
        <a:bodyPr/>
        <a:lstStyle/>
        <a:p>
          <a:endParaRPr lang="en-US"/>
        </a:p>
      </dgm:t>
    </dgm:pt>
    <dgm:pt modelId="{010710B4-2B5E-488E-B68B-892F92157EFA}">
      <dgm:prSet/>
      <dgm:spPr/>
      <dgm:t>
        <a:bodyPr/>
        <a:lstStyle/>
        <a:p>
          <a:r>
            <a:rPr lang="en-IE"/>
            <a:t>Take ownership for your own training and development and actively engage in training, coaching and mentoring opportunities</a:t>
          </a:r>
          <a:endParaRPr lang="en-US"/>
        </a:p>
      </dgm:t>
    </dgm:pt>
    <dgm:pt modelId="{F9B6AAF2-B906-44F4-8E2A-90E5AF46B287}" type="parTrans" cxnId="{813D46A0-2900-42B2-BCB4-B2B2C47DE9A6}">
      <dgm:prSet/>
      <dgm:spPr/>
      <dgm:t>
        <a:bodyPr/>
        <a:lstStyle/>
        <a:p>
          <a:endParaRPr lang="en-US"/>
        </a:p>
      </dgm:t>
    </dgm:pt>
    <dgm:pt modelId="{3F25BAEE-6E3D-4ECA-8138-C3F502EB76C3}" type="sibTrans" cxnId="{813D46A0-2900-42B2-BCB4-B2B2C47DE9A6}">
      <dgm:prSet/>
      <dgm:spPr/>
      <dgm:t>
        <a:bodyPr/>
        <a:lstStyle/>
        <a:p>
          <a:endParaRPr lang="en-US"/>
        </a:p>
      </dgm:t>
    </dgm:pt>
    <dgm:pt modelId="{5658BFBD-F6CE-4CE5-852D-0F021614AB33}" type="pres">
      <dgm:prSet presAssocID="{1BE3433B-33D1-43B8-AD5C-1F73CACC9CB2}" presName="root" presStyleCnt="0">
        <dgm:presLayoutVars>
          <dgm:dir/>
          <dgm:resizeHandles val="exact"/>
        </dgm:presLayoutVars>
      </dgm:prSet>
      <dgm:spPr/>
    </dgm:pt>
    <dgm:pt modelId="{05512DF6-3EA9-48AA-9515-93483E4AF994}" type="pres">
      <dgm:prSet presAssocID="{F6C7B777-BC44-40D4-85C0-7B1D615B5CD0}" presName="compNode" presStyleCnt="0"/>
      <dgm:spPr/>
    </dgm:pt>
    <dgm:pt modelId="{4D31B240-0810-4D91-B7D9-0ABC32AD993C}" type="pres">
      <dgm:prSet presAssocID="{F6C7B777-BC44-40D4-85C0-7B1D615B5CD0}" presName="bgRect" presStyleLbl="bgShp" presStyleIdx="0" presStyleCnt="4"/>
      <dgm:spPr/>
    </dgm:pt>
    <dgm:pt modelId="{303DEFEA-0EF3-4935-B154-95393909F508}" type="pres">
      <dgm:prSet presAssocID="{F6C7B777-BC44-40D4-85C0-7B1D615B5CD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2118FB66-66B8-461C-8EAF-742205015DAB}" type="pres">
      <dgm:prSet presAssocID="{F6C7B777-BC44-40D4-85C0-7B1D615B5CD0}" presName="spaceRect" presStyleCnt="0"/>
      <dgm:spPr/>
    </dgm:pt>
    <dgm:pt modelId="{8D05EB73-31A0-40E2-A76C-C85988D6670A}" type="pres">
      <dgm:prSet presAssocID="{F6C7B777-BC44-40D4-85C0-7B1D615B5CD0}" presName="parTx" presStyleLbl="revTx" presStyleIdx="0" presStyleCnt="4">
        <dgm:presLayoutVars>
          <dgm:chMax val="0"/>
          <dgm:chPref val="0"/>
        </dgm:presLayoutVars>
      </dgm:prSet>
      <dgm:spPr/>
    </dgm:pt>
    <dgm:pt modelId="{C91C7495-639E-41A3-9A4D-F2648BEDD0D2}" type="pres">
      <dgm:prSet presAssocID="{E772A02C-B747-4B98-A8F7-29D247B9FD45}" presName="sibTrans" presStyleCnt="0"/>
      <dgm:spPr/>
    </dgm:pt>
    <dgm:pt modelId="{2105C0A7-087A-4B15-AFB4-48D0CC687EDF}" type="pres">
      <dgm:prSet presAssocID="{125F9550-DC85-4FE3-BDF5-5127CF560184}" presName="compNode" presStyleCnt="0"/>
      <dgm:spPr/>
    </dgm:pt>
    <dgm:pt modelId="{A849C0F3-9280-4DFE-98D8-9C48BEF40D8A}" type="pres">
      <dgm:prSet presAssocID="{125F9550-DC85-4FE3-BDF5-5127CF560184}" presName="bgRect" presStyleLbl="bgShp" presStyleIdx="1" presStyleCnt="4"/>
      <dgm:spPr/>
    </dgm:pt>
    <dgm:pt modelId="{DFFD7050-D48E-4770-98F0-9EF507DCAA71}" type="pres">
      <dgm:prSet presAssocID="{125F9550-DC85-4FE3-BDF5-5127CF56018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CCBD06FF-B212-4FB9-82AD-F09EA4B9E789}" type="pres">
      <dgm:prSet presAssocID="{125F9550-DC85-4FE3-BDF5-5127CF560184}" presName="spaceRect" presStyleCnt="0"/>
      <dgm:spPr/>
    </dgm:pt>
    <dgm:pt modelId="{1203B045-BFDF-4480-AEFF-292AF4BF2A13}" type="pres">
      <dgm:prSet presAssocID="{125F9550-DC85-4FE3-BDF5-5127CF560184}" presName="parTx" presStyleLbl="revTx" presStyleIdx="1" presStyleCnt="4">
        <dgm:presLayoutVars>
          <dgm:chMax val="0"/>
          <dgm:chPref val="0"/>
        </dgm:presLayoutVars>
      </dgm:prSet>
      <dgm:spPr/>
    </dgm:pt>
    <dgm:pt modelId="{1DE27149-2A4B-44E1-8907-3C4F55471E8A}" type="pres">
      <dgm:prSet presAssocID="{62AE1ED9-7D3C-4517-9A7A-074E1B966F00}" presName="sibTrans" presStyleCnt="0"/>
      <dgm:spPr/>
    </dgm:pt>
    <dgm:pt modelId="{7AEAD71D-1FAF-4F68-A1EF-15B68D4D5F9F}" type="pres">
      <dgm:prSet presAssocID="{225CA0F9-FB84-4C19-BA35-280128F48205}" presName="compNode" presStyleCnt="0"/>
      <dgm:spPr/>
    </dgm:pt>
    <dgm:pt modelId="{52CC4293-3197-46EA-97AD-8CBA10B69B94}" type="pres">
      <dgm:prSet presAssocID="{225CA0F9-FB84-4C19-BA35-280128F48205}" presName="bgRect" presStyleLbl="bgShp" presStyleIdx="2" presStyleCnt="4"/>
      <dgm:spPr/>
    </dgm:pt>
    <dgm:pt modelId="{49F9CBC1-CBD6-4213-9D12-F435596348AC}" type="pres">
      <dgm:prSet presAssocID="{225CA0F9-FB84-4C19-BA35-280128F4820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815B58B8-3978-48F8-A24A-0F5F45C669AD}" type="pres">
      <dgm:prSet presAssocID="{225CA0F9-FB84-4C19-BA35-280128F48205}" presName="spaceRect" presStyleCnt="0"/>
      <dgm:spPr/>
    </dgm:pt>
    <dgm:pt modelId="{7EEFA58F-94C9-435C-A7F0-CB32D0B28B96}" type="pres">
      <dgm:prSet presAssocID="{225CA0F9-FB84-4C19-BA35-280128F48205}" presName="parTx" presStyleLbl="revTx" presStyleIdx="2" presStyleCnt="4">
        <dgm:presLayoutVars>
          <dgm:chMax val="0"/>
          <dgm:chPref val="0"/>
        </dgm:presLayoutVars>
      </dgm:prSet>
      <dgm:spPr/>
    </dgm:pt>
    <dgm:pt modelId="{3F24D5C0-3C15-4822-A73A-38CFB3288EB8}" type="pres">
      <dgm:prSet presAssocID="{08C59305-9788-4123-8245-D89D05A778A5}" presName="sibTrans" presStyleCnt="0"/>
      <dgm:spPr/>
    </dgm:pt>
    <dgm:pt modelId="{D9CC5831-4F36-4247-8615-E56E25528A24}" type="pres">
      <dgm:prSet presAssocID="{010710B4-2B5E-488E-B68B-892F92157EFA}" presName="compNode" presStyleCnt="0"/>
      <dgm:spPr/>
    </dgm:pt>
    <dgm:pt modelId="{0D2AD9A7-6A3C-4BCC-A9F2-1203E7DDDC99}" type="pres">
      <dgm:prSet presAssocID="{010710B4-2B5E-488E-B68B-892F92157EFA}" presName="bgRect" presStyleLbl="bgShp" presStyleIdx="3" presStyleCnt="4"/>
      <dgm:spPr/>
    </dgm:pt>
    <dgm:pt modelId="{CE3AEA15-A6B6-4451-8F17-FCB43CA18365}" type="pres">
      <dgm:prSet presAssocID="{010710B4-2B5E-488E-B68B-892F92157EF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E54C55F8-3CD4-4ACD-ACF0-572D0575CA27}" type="pres">
      <dgm:prSet presAssocID="{010710B4-2B5E-488E-B68B-892F92157EFA}" presName="spaceRect" presStyleCnt="0"/>
      <dgm:spPr/>
    </dgm:pt>
    <dgm:pt modelId="{0E08E55A-8CD2-4316-AB76-E48901B14B99}" type="pres">
      <dgm:prSet presAssocID="{010710B4-2B5E-488E-B68B-892F92157EFA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FA72D917-D08F-4D74-8AEC-8956E43A86CE}" type="presOf" srcId="{F6C7B777-BC44-40D4-85C0-7B1D615B5CD0}" destId="{8D05EB73-31A0-40E2-A76C-C85988D6670A}" srcOrd="0" destOrd="0" presId="urn:microsoft.com/office/officeart/2018/2/layout/IconVerticalSolidList"/>
    <dgm:cxn modelId="{0D2D5519-D8C2-4849-9D6C-F7D6DE458925}" type="presOf" srcId="{010710B4-2B5E-488E-B68B-892F92157EFA}" destId="{0E08E55A-8CD2-4316-AB76-E48901B14B99}" srcOrd="0" destOrd="0" presId="urn:microsoft.com/office/officeart/2018/2/layout/IconVerticalSolidList"/>
    <dgm:cxn modelId="{D3E24C3F-D971-4792-8391-6BE6AF9DB932}" type="presOf" srcId="{225CA0F9-FB84-4C19-BA35-280128F48205}" destId="{7EEFA58F-94C9-435C-A7F0-CB32D0B28B96}" srcOrd="0" destOrd="0" presId="urn:microsoft.com/office/officeart/2018/2/layout/IconVerticalSolidList"/>
    <dgm:cxn modelId="{6A720443-6566-4ED9-8E9F-FA92F6A09FBA}" srcId="{1BE3433B-33D1-43B8-AD5C-1F73CACC9CB2}" destId="{F6C7B777-BC44-40D4-85C0-7B1D615B5CD0}" srcOrd="0" destOrd="0" parTransId="{957A6743-42C8-4299-9296-281AF7251140}" sibTransId="{E772A02C-B747-4B98-A8F7-29D247B9FD45}"/>
    <dgm:cxn modelId="{EA26EF72-E0D0-47AE-A76F-E8068B08BE1C}" srcId="{1BE3433B-33D1-43B8-AD5C-1F73CACC9CB2}" destId="{125F9550-DC85-4FE3-BDF5-5127CF560184}" srcOrd="1" destOrd="0" parTransId="{487125AB-6D3E-4919-AE70-3EF13BCF6596}" sibTransId="{62AE1ED9-7D3C-4517-9A7A-074E1B966F00}"/>
    <dgm:cxn modelId="{BE0C949F-9257-41AE-894A-04AA38BDE58B}" type="presOf" srcId="{125F9550-DC85-4FE3-BDF5-5127CF560184}" destId="{1203B045-BFDF-4480-AEFF-292AF4BF2A13}" srcOrd="0" destOrd="0" presId="urn:microsoft.com/office/officeart/2018/2/layout/IconVerticalSolidList"/>
    <dgm:cxn modelId="{813D46A0-2900-42B2-BCB4-B2B2C47DE9A6}" srcId="{1BE3433B-33D1-43B8-AD5C-1F73CACC9CB2}" destId="{010710B4-2B5E-488E-B68B-892F92157EFA}" srcOrd="3" destOrd="0" parTransId="{F9B6AAF2-B906-44F4-8E2A-90E5AF46B287}" sibTransId="{3F25BAEE-6E3D-4ECA-8138-C3F502EB76C3}"/>
    <dgm:cxn modelId="{F3F800D0-2F09-4271-A022-B2253A414559}" type="presOf" srcId="{1BE3433B-33D1-43B8-AD5C-1F73CACC9CB2}" destId="{5658BFBD-F6CE-4CE5-852D-0F021614AB33}" srcOrd="0" destOrd="0" presId="urn:microsoft.com/office/officeart/2018/2/layout/IconVerticalSolidList"/>
    <dgm:cxn modelId="{98F8C1EB-3FB8-46BE-B8DB-F8E95731A59F}" srcId="{1BE3433B-33D1-43B8-AD5C-1F73CACC9CB2}" destId="{225CA0F9-FB84-4C19-BA35-280128F48205}" srcOrd="2" destOrd="0" parTransId="{222FC5E2-819E-42EE-871D-3ED503BAC303}" sibTransId="{08C59305-9788-4123-8245-D89D05A778A5}"/>
    <dgm:cxn modelId="{57C6E675-2BE6-4A16-9A5C-904EDCF0AEA7}" type="presParOf" srcId="{5658BFBD-F6CE-4CE5-852D-0F021614AB33}" destId="{05512DF6-3EA9-48AA-9515-93483E4AF994}" srcOrd="0" destOrd="0" presId="urn:microsoft.com/office/officeart/2018/2/layout/IconVerticalSolidList"/>
    <dgm:cxn modelId="{9FE2FB52-12C8-4DD6-8798-01C5E3C387A8}" type="presParOf" srcId="{05512DF6-3EA9-48AA-9515-93483E4AF994}" destId="{4D31B240-0810-4D91-B7D9-0ABC32AD993C}" srcOrd="0" destOrd="0" presId="urn:microsoft.com/office/officeart/2018/2/layout/IconVerticalSolidList"/>
    <dgm:cxn modelId="{373C8065-D291-4EE0-BD94-7DC3D8D21341}" type="presParOf" srcId="{05512DF6-3EA9-48AA-9515-93483E4AF994}" destId="{303DEFEA-0EF3-4935-B154-95393909F508}" srcOrd="1" destOrd="0" presId="urn:microsoft.com/office/officeart/2018/2/layout/IconVerticalSolidList"/>
    <dgm:cxn modelId="{B1C496D7-B79D-4DE6-A2DB-537B23503B49}" type="presParOf" srcId="{05512DF6-3EA9-48AA-9515-93483E4AF994}" destId="{2118FB66-66B8-461C-8EAF-742205015DAB}" srcOrd="2" destOrd="0" presId="urn:microsoft.com/office/officeart/2018/2/layout/IconVerticalSolidList"/>
    <dgm:cxn modelId="{A277E3AC-73F0-4618-AFB6-7D1A9B5C932A}" type="presParOf" srcId="{05512DF6-3EA9-48AA-9515-93483E4AF994}" destId="{8D05EB73-31A0-40E2-A76C-C85988D6670A}" srcOrd="3" destOrd="0" presId="urn:microsoft.com/office/officeart/2018/2/layout/IconVerticalSolidList"/>
    <dgm:cxn modelId="{D423079E-C5ED-4982-B50C-4F79C11DBD44}" type="presParOf" srcId="{5658BFBD-F6CE-4CE5-852D-0F021614AB33}" destId="{C91C7495-639E-41A3-9A4D-F2648BEDD0D2}" srcOrd="1" destOrd="0" presId="urn:microsoft.com/office/officeart/2018/2/layout/IconVerticalSolidList"/>
    <dgm:cxn modelId="{6CE88A08-7BDB-4526-965A-BA41EE631071}" type="presParOf" srcId="{5658BFBD-F6CE-4CE5-852D-0F021614AB33}" destId="{2105C0A7-087A-4B15-AFB4-48D0CC687EDF}" srcOrd="2" destOrd="0" presId="urn:microsoft.com/office/officeart/2018/2/layout/IconVerticalSolidList"/>
    <dgm:cxn modelId="{F0D3A233-7630-4D75-8E65-3C266F321A67}" type="presParOf" srcId="{2105C0A7-087A-4B15-AFB4-48D0CC687EDF}" destId="{A849C0F3-9280-4DFE-98D8-9C48BEF40D8A}" srcOrd="0" destOrd="0" presId="urn:microsoft.com/office/officeart/2018/2/layout/IconVerticalSolidList"/>
    <dgm:cxn modelId="{964A50A7-A175-481D-B515-255DE6130289}" type="presParOf" srcId="{2105C0A7-087A-4B15-AFB4-48D0CC687EDF}" destId="{DFFD7050-D48E-4770-98F0-9EF507DCAA71}" srcOrd="1" destOrd="0" presId="urn:microsoft.com/office/officeart/2018/2/layout/IconVerticalSolidList"/>
    <dgm:cxn modelId="{5CEC86B9-6CD3-42E7-8A9C-6FF6F1BBEB06}" type="presParOf" srcId="{2105C0A7-087A-4B15-AFB4-48D0CC687EDF}" destId="{CCBD06FF-B212-4FB9-82AD-F09EA4B9E789}" srcOrd="2" destOrd="0" presId="urn:microsoft.com/office/officeart/2018/2/layout/IconVerticalSolidList"/>
    <dgm:cxn modelId="{491E4083-C31A-40B2-BC78-3EB00D479FB8}" type="presParOf" srcId="{2105C0A7-087A-4B15-AFB4-48D0CC687EDF}" destId="{1203B045-BFDF-4480-AEFF-292AF4BF2A13}" srcOrd="3" destOrd="0" presId="urn:microsoft.com/office/officeart/2018/2/layout/IconVerticalSolidList"/>
    <dgm:cxn modelId="{CD2C6564-E34E-4745-89A4-38D941201E2F}" type="presParOf" srcId="{5658BFBD-F6CE-4CE5-852D-0F021614AB33}" destId="{1DE27149-2A4B-44E1-8907-3C4F55471E8A}" srcOrd="3" destOrd="0" presId="urn:microsoft.com/office/officeart/2018/2/layout/IconVerticalSolidList"/>
    <dgm:cxn modelId="{A93A9477-D7AE-4C3D-8F9D-410854948D8B}" type="presParOf" srcId="{5658BFBD-F6CE-4CE5-852D-0F021614AB33}" destId="{7AEAD71D-1FAF-4F68-A1EF-15B68D4D5F9F}" srcOrd="4" destOrd="0" presId="urn:microsoft.com/office/officeart/2018/2/layout/IconVerticalSolidList"/>
    <dgm:cxn modelId="{417A87A5-7D5A-4539-BF52-463074ECACC5}" type="presParOf" srcId="{7AEAD71D-1FAF-4F68-A1EF-15B68D4D5F9F}" destId="{52CC4293-3197-46EA-97AD-8CBA10B69B94}" srcOrd="0" destOrd="0" presId="urn:microsoft.com/office/officeart/2018/2/layout/IconVerticalSolidList"/>
    <dgm:cxn modelId="{3E95086C-5D77-446F-9F4A-EEBE28CC2CF7}" type="presParOf" srcId="{7AEAD71D-1FAF-4F68-A1EF-15B68D4D5F9F}" destId="{49F9CBC1-CBD6-4213-9D12-F435596348AC}" srcOrd="1" destOrd="0" presId="urn:microsoft.com/office/officeart/2018/2/layout/IconVerticalSolidList"/>
    <dgm:cxn modelId="{0B222204-C753-4241-AABC-412B8E35F454}" type="presParOf" srcId="{7AEAD71D-1FAF-4F68-A1EF-15B68D4D5F9F}" destId="{815B58B8-3978-48F8-A24A-0F5F45C669AD}" srcOrd="2" destOrd="0" presId="urn:microsoft.com/office/officeart/2018/2/layout/IconVerticalSolidList"/>
    <dgm:cxn modelId="{C7FBE9C4-192C-4448-A0F5-14C85033C79F}" type="presParOf" srcId="{7AEAD71D-1FAF-4F68-A1EF-15B68D4D5F9F}" destId="{7EEFA58F-94C9-435C-A7F0-CB32D0B28B96}" srcOrd="3" destOrd="0" presId="urn:microsoft.com/office/officeart/2018/2/layout/IconVerticalSolidList"/>
    <dgm:cxn modelId="{5B3B5E20-F720-4C9C-A520-C2526821B98B}" type="presParOf" srcId="{5658BFBD-F6CE-4CE5-852D-0F021614AB33}" destId="{3F24D5C0-3C15-4822-A73A-38CFB3288EB8}" srcOrd="5" destOrd="0" presId="urn:microsoft.com/office/officeart/2018/2/layout/IconVerticalSolidList"/>
    <dgm:cxn modelId="{F961C514-F58E-4A58-AF88-46EC9DD12017}" type="presParOf" srcId="{5658BFBD-F6CE-4CE5-852D-0F021614AB33}" destId="{D9CC5831-4F36-4247-8615-E56E25528A24}" srcOrd="6" destOrd="0" presId="urn:microsoft.com/office/officeart/2018/2/layout/IconVerticalSolidList"/>
    <dgm:cxn modelId="{9233E666-6E5A-48C4-8CF4-F65862691113}" type="presParOf" srcId="{D9CC5831-4F36-4247-8615-E56E25528A24}" destId="{0D2AD9A7-6A3C-4BCC-A9F2-1203E7DDDC99}" srcOrd="0" destOrd="0" presId="urn:microsoft.com/office/officeart/2018/2/layout/IconVerticalSolidList"/>
    <dgm:cxn modelId="{FCB904E0-78FB-485D-B0D9-CE764D74E145}" type="presParOf" srcId="{D9CC5831-4F36-4247-8615-E56E25528A24}" destId="{CE3AEA15-A6B6-4451-8F17-FCB43CA18365}" srcOrd="1" destOrd="0" presId="urn:microsoft.com/office/officeart/2018/2/layout/IconVerticalSolidList"/>
    <dgm:cxn modelId="{03070AF2-C95F-41BD-9C7D-A61F936C221F}" type="presParOf" srcId="{D9CC5831-4F36-4247-8615-E56E25528A24}" destId="{E54C55F8-3CD4-4ACD-ACF0-572D0575CA27}" srcOrd="2" destOrd="0" presId="urn:microsoft.com/office/officeart/2018/2/layout/IconVerticalSolidList"/>
    <dgm:cxn modelId="{6B01731F-8AD9-4BAC-8410-38F828F2A363}" type="presParOf" srcId="{D9CC5831-4F36-4247-8615-E56E25528A24}" destId="{0E08E55A-8CD2-4316-AB76-E48901B14B9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69F4A9-1D35-4F98-93E1-758373926712}">
      <dsp:nvSpPr>
        <dsp:cNvPr id="0" name=""/>
        <dsp:cNvSpPr/>
      </dsp:nvSpPr>
      <dsp:spPr>
        <a:xfrm>
          <a:off x="0" y="711232"/>
          <a:ext cx="6822017" cy="131304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C39587-3501-486A-9E50-13AE83692818}">
      <dsp:nvSpPr>
        <dsp:cNvPr id="0" name=""/>
        <dsp:cNvSpPr/>
      </dsp:nvSpPr>
      <dsp:spPr>
        <a:xfrm>
          <a:off x="397196" y="1006667"/>
          <a:ext cx="722174" cy="72217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46DC89-4693-4908-8B2D-366803DAE739}">
      <dsp:nvSpPr>
        <dsp:cNvPr id="0" name=""/>
        <dsp:cNvSpPr/>
      </dsp:nvSpPr>
      <dsp:spPr>
        <a:xfrm>
          <a:off x="1516566" y="711232"/>
          <a:ext cx="5305450" cy="1313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964" tIns="138964" rIns="138964" bIns="138964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b="0" i="0" kern="1200"/>
            <a:t>Leadership can be defined as the process of understanding people's motivations and leveraging them to achieve a common goal  (CIPD)</a:t>
          </a:r>
          <a:endParaRPr lang="en-US" sz="1400" kern="1200"/>
        </a:p>
      </dsp:txBody>
      <dsp:txXfrm>
        <a:off x="1516566" y="711232"/>
        <a:ext cx="5305450" cy="1313044"/>
      </dsp:txXfrm>
    </dsp:sp>
    <dsp:sp modelId="{FD132666-CD29-4442-96B4-422DB08DAA1C}">
      <dsp:nvSpPr>
        <dsp:cNvPr id="0" name=""/>
        <dsp:cNvSpPr/>
      </dsp:nvSpPr>
      <dsp:spPr>
        <a:xfrm>
          <a:off x="0" y="2352538"/>
          <a:ext cx="6822017" cy="131304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2A9948-1808-4CBD-8B27-7D34D3B86367}">
      <dsp:nvSpPr>
        <dsp:cNvPr id="0" name=""/>
        <dsp:cNvSpPr/>
      </dsp:nvSpPr>
      <dsp:spPr>
        <a:xfrm>
          <a:off x="397196" y="2647973"/>
          <a:ext cx="722174" cy="72217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B3453-16BB-43C3-B901-8282C4B12EFC}">
      <dsp:nvSpPr>
        <dsp:cNvPr id="0" name=""/>
        <dsp:cNvSpPr/>
      </dsp:nvSpPr>
      <dsp:spPr>
        <a:xfrm>
          <a:off x="1516566" y="2352538"/>
          <a:ext cx="5305450" cy="1313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964" tIns="138964" rIns="138964" bIns="138964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kern="1200"/>
            <a:t>Leadership is a process of giving purpose (meaningful direction) to collective effort and causing willing effort to be expended to achieve purpose.”</a:t>
          </a:r>
          <a:br>
            <a:rPr lang="en-IE" sz="1400" kern="1200"/>
          </a:br>
          <a:r>
            <a:rPr lang="en-IE" sz="1400" kern="1200"/>
            <a:t>(Jacobs &amp; Jaques, 1990)</a:t>
          </a:r>
          <a:endParaRPr lang="en-US" sz="1400" kern="1200"/>
        </a:p>
      </dsp:txBody>
      <dsp:txXfrm>
        <a:off x="1516566" y="2352538"/>
        <a:ext cx="5305450" cy="13130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72D92-16AC-4FA9-B33F-2909227CBC32}">
      <dsp:nvSpPr>
        <dsp:cNvPr id="0" name=""/>
        <dsp:cNvSpPr/>
      </dsp:nvSpPr>
      <dsp:spPr>
        <a:xfrm>
          <a:off x="0" y="3419"/>
          <a:ext cx="6822017" cy="72832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41BD63-EBDE-43DD-8769-0A87B675A431}">
      <dsp:nvSpPr>
        <dsp:cNvPr id="0" name=""/>
        <dsp:cNvSpPr/>
      </dsp:nvSpPr>
      <dsp:spPr>
        <a:xfrm>
          <a:off x="220319" y="167293"/>
          <a:ext cx="400581" cy="40058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0334E2-6AFF-4546-8BFD-362142D58954}">
      <dsp:nvSpPr>
        <dsp:cNvPr id="0" name=""/>
        <dsp:cNvSpPr/>
      </dsp:nvSpPr>
      <dsp:spPr>
        <a:xfrm>
          <a:off x="841220" y="3419"/>
          <a:ext cx="5980796" cy="728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082" tIns="77082" rIns="77082" bIns="7708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/>
            <a:t>From working with and observing leaders in action, what is effective leadership from your own experiences?</a:t>
          </a:r>
          <a:endParaRPr lang="en-US" sz="1600" kern="1200"/>
        </a:p>
      </dsp:txBody>
      <dsp:txXfrm>
        <a:off x="841220" y="3419"/>
        <a:ext cx="5980796" cy="728329"/>
      </dsp:txXfrm>
    </dsp:sp>
    <dsp:sp modelId="{3DC6C183-F6ED-4495-9E18-2766A9291F4A}">
      <dsp:nvSpPr>
        <dsp:cNvPr id="0" name=""/>
        <dsp:cNvSpPr/>
      </dsp:nvSpPr>
      <dsp:spPr>
        <a:xfrm>
          <a:off x="0" y="913831"/>
          <a:ext cx="6822017" cy="72832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48DEE3-C559-4C28-B9FC-3F8E88EA69C7}">
      <dsp:nvSpPr>
        <dsp:cNvPr id="0" name=""/>
        <dsp:cNvSpPr/>
      </dsp:nvSpPr>
      <dsp:spPr>
        <a:xfrm>
          <a:off x="220319" y="1077705"/>
          <a:ext cx="400581" cy="40058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4936EB-4209-44A2-9459-910D87DA2C93}">
      <dsp:nvSpPr>
        <dsp:cNvPr id="0" name=""/>
        <dsp:cNvSpPr/>
      </dsp:nvSpPr>
      <dsp:spPr>
        <a:xfrm>
          <a:off x="841220" y="913831"/>
          <a:ext cx="5980796" cy="728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082" tIns="77082" rIns="77082" bIns="7708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/>
            <a:t>Consider </a:t>
          </a:r>
          <a:endParaRPr lang="en-US" sz="1600" kern="1200"/>
        </a:p>
      </dsp:txBody>
      <dsp:txXfrm>
        <a:off x="841220" y="913831"/>
        <a:ext cx="5980796" cy="728329"/>
      </dsp:txXfrm>
    </dsp:sp>
    <dsp:sp modelId="{FFDDE436-1C42-41FF-BA62-2A0BFCD62CCE}">
      <dsp:nvSpPr>
        <dsp:cNvPr id="0" name=""/>
        <dsp:cNvSpPr/>
      </dsp:nvSpPr>
      <dsp:spPr>
        <a:xfrm>
          <a:off x="0" y="1824243"/>
          <a:ext cx="6822017" cy="72832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8F7801-50F7-463E-9585-233E9B9680B6}">
      <dsp:nvSpPr>
        <dsp:cNvPr id="0" name=""/>
        <dsp:cNvSpPr/>
      </dsp:nvSpPr>
      <dsp:spPr>
        <a:xfrm>
          <a:off x="220319" y="1988117"/>
          <a:ext cx="400581" cy="40058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FEC99C-CFE4-47EC-978D-9B56865715C2}">
      <dsp:nvSpPr>
        <dsp:cNvPr id="0" name=""/>
        <dsp:cNvSpPr/>
      </dsp:nvSpPr>
      <dsp:spPr>
        <a:xfrm>
          <a:off x="841220" y="1824243"/>
          <a:ext cx="5980796" cy="728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082" tIns="77082" rIns="77082" bIns="7708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/>
            <a:t>What makes a leader effective?</a:t>
          </a:r>
          <a:endParaRPr lang="en-US" sz="1600" kern="1200"/>
        </a:p>
      </dsp:txBody>
      <dsp:txXfrm>
        <a:off x="841220" y="1824243"/>
        <a:ext cx="5980796" cy="728329"/>
      </dsp:txXfrm>
    </dsp:sp>
    <dsp:sp modelId="{79284EBF-E36F-4FBE-82F3-4A3969E3D39A}">
      <dsp:nvSpPr>
        <dsp:cNvPr id="0" name=""/>
        <dsp:cNvSpPr/>
      </dsp:nvSpPr>
      <dsp:spPr>
        <a:xfrm>
          <a:off x="0" y="2734655"/>
          <a:ext cx="6822017" cy="72832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066CD5-D891-4EFF-B199-2420423C513B}">
      <dsp:nvSpPr>
        <dsp:cNvPr id="0" name=""/>
        <dsp:cNvSpPr/>
      </dsp:nvSpPr>
      <dsp:spPr>
        <a:xfrm>
          <a:off x="220319" y="2898529"/>
          <a:ext cx="400581" cy="40058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C9A434-53B7-43FF-8225-62C9649C7F08}">
      <dsp:nvSpPr>
        <dsp:cNvPr id="0" name=""/>
        <dsp:cNvSpPr/>
      </dsp:nvSpPr>
      <dsp:spPr>
        <a:xfrm>
          <a:off x="841220" y="2734655"/>
          <a:ext cx="5980796" cy="728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082" tIns="77082" rIns="77082" bIns="7708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/>
            <a:t>What do effective leaders do and how do they do it?</a:t>
          </a:r>
          <a:endParaRPr lang="en-US" sz="1600" kern="1200"/>
        </a:p>
      </dsp:txBody>
      <dsp:txXfrm>
        <a:off x="841220" y="2734655"/>
        <a:ext cx="5980796" cy="728329"/>
      </dsp:txXfrm>
    </dsp:sp>
    <dsp:sp modelId="{17A69D2E-1AF5-4BC2-8E97-12D91D2D9A45}">
      <dsp:nvSpPr>
        <dsp:cNvPr id="0" name=""/>
        <dsp:cNvSpPr/>
      </dsp:nvSpPr>
      <dsp:spPr>
        <a:xfrm>
          <a:off x="0" y="3645067"/>
          <a:ext cx="6822017" cy="72832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904476-B27E-49A1-9642-CFBF984CC72D}">
      <dsp:nvSpPr>
        <dsp:cNvPr id="0" name=""/>
        <dsp:cNvSpPr/>
      </dsp:nvSpPr>
      <dsp:spPr>
        <a:xfrm>
          <a:off x="220319" y="3808941"/>
          <a:ext cx="400581" cy="40058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9FB3ED-F9EC-4161-B03E-FE41D7A4F03F}">
      <dsp:nvSpPr>
        <dsp:cNvPr id="0" name=""/>
        <dsp:cNvSpPr/>
      </dsp:nvSpPr>
      <dsp:spPr>
        <a:xfrm>
          <a:off x="841220" y="3645067"/>
          <a:ext cx="5980796" cy="728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082" tIns="77082" rIns="77082" bIns="7708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/>
            <a:t>What do others look for in a leader?</a:t>
          </a:r>
          <a:endParaRPr lang="en-US" sz="1600" kern="1200"/>
        </a:p>
      </dsp:txBody>
      <dsp:txXfrm>
        <a:off x="841220" y="3645067"/>
        <a:ext cx="5980796" cy="7283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31B240-0810-4D91-B7D9-0ABC32AD993C}">
      <dsp:nvSpPr>
        <dsp:cNvPr id="0" name=""/>
        <dsp:cNvSpPr/>
      </dsp:nvSpPr>
      <dsp:spPr>
        <a:xfrm>
          <a:off x="0" y="1816"/>
          <a:ext cx="6822017" cy="92067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3DEFEA-0EF3-4935-B154-95393909F508}">
      <dsp:nvSpPr>
        <dsp:cNvPr id="0" name=""/>
        <dsp:cNvSpPr/>
      </dsp:nvSpPr>
      <dsp:spPr>
        <a:xfrm>
          <a:off x="278502" y="208967"/>
          <a:ext cx="506368" cy="50636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05EB73-31A0-40E2-A76C-C85988D6670A}">
      <dsp:nvSpPr>
        <dsp:cNvPr id="0" name=""/>
        <dsp:cNvSpPr/>
      </dsp:nvSpPr>
      <dsp:spPr>
        <a:xfrm>
          <a:off x="1063373" y="1816"/>
          <a:ext cx="5758643" cy="920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38" tIns="97438" rIns="97438" bIns="97438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700" kern="1200"/>
            <a:t>Reflect and identify the skills that you need to lead effectively and create an action plan to develop these</a:t>
          </a:r>
          <a:endParaRPr lang="en-US" sz="1700" kern="1200"/>
        </a:p>
      </dsp:txBody>
      <dsp:txXfrm>
        <a:off x="1063373" y="1816"/>
        <a:ext cx="5758643" cy="920670"/>
      </dsp:txXfrm>
    </dsp:sp>
    <dsp:sp modelId="{A849C0F3-9280-4DFE-98D8-9C48BEF40D8A}">
      <dsp:nvSpPr>
        <dsp:cNvPr id="0" name=""/>
        <dsp:cNvSpPr/>
      </dsp:nvSpPr>
      <dsp:spPr>
        <a:xfrm>
          <a:off x="0" y="1152654"/>
          <a:ext cx="6822017" cy="92067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FD7050-D48E-4770-98F0-9EF507DCAA71}">
      <dsp:nvSpPr>
        <dsp:cNvPr id="0" name=""/>
        <dsp:cNvSpPr/>
      </dsp:nvSpPr>
      <dsp:spPr>
        <a:xfrm>
          <a:off x="278502" y="1359804"/>
          <a:ext cx="506368" cy="50636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03B045-BFDF-4480-AEFF-292AF4BF2A13}">
      <dsp:nvSpPr>
        <dsp:cNvPr id="0" name=""/>
        <dsp:cNvSpPr/>
      </dsp:nvSpPr>
      <dsp:spPr>
        <a:xfrm>
          <a:off x="1063373" y="1152654"/>
          <a:ext cx="5758643" cy="920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38" tIns="97438" rIns="97438" bIns="97438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700" kern="1200"/>
            <a:t>Ask for feedback from work colleagues and your manager</a:t>
          </a:r>
          <a:endParaRPr lang="en-US" sz="1700" kern="1200"/>
        </a:p>
      </dsp:txBody>
      <dsp:txXfrm>
        <a:off x="1063373" y="1152654"/>
        <a:ext cx="5758643" cy="920670"/>
      </dsp:txXfrm>
    </dsp:sp>
    <dsp:sp modelId="{52CC4293-3197-46EA-97AD-8CBA10B69B94}">
      <dsp:nvSpPr>
        <dsp:cNvPr id="0" name=""/>
        <dsp:cNvSpPr/>
      </dsp:nvSpPr>
      <dsp:spPr>
        <a:xfrm>
          <a:off x="0" y="2303491"/>
          <a:ext cx="6822017" cy="92067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F9CBC1-CBD6-4213-9D12-F435596348AC}">
      <dsp:nvSpPr>
        <dsp:cNvPr id="0" name=""/>
        <dsp:cNvSpPr/>
      </dsp:nvSpPr>
      <dsp:spPr>
        <a:xfrm>
          <a:off x="278502" y="2510642"/>
          <a:ext cx="506368" cy="50636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EFA58F-94C9-435C-A7F0-CB32D0B28B96}">
      <dsp:nvSpPr>
        <dsp:cNvPr id="0" name=""/>
        <dsp:cNvSpPr/>
      </dsp:nvSpPr>
      <dsp:spPr>
        <a:xfrm>
          <a:off x="1063373" y="2303491"/>
          <a:ext cx="5758643" cy="920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38" tIns="97438" rIns="97438" bIns="97438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700" kern="1200"/>
            <a:t>Take opportunities to lead – in work,  volunteering etc. and reflect and learn from this experience</a:t>
          </a:r>
          <a:endParaRPr lang="en-US" sz="1700" kern="1200"/>
        </a:p>
      </dsp:txBody>
      <dsp:txXfrm>
        <a:off x="1063373" y="2303491"/>
        <a:ext cx="5758643" cy="920670"/>
      </dsp:txXfrm>
    </dsp:sp>
    <dsp:sp modelId="{0D2AD9A7-6A3C-4BCC-A9F2-1203E7DDDC99}">
      <dsp:nvSpPr>
        <dsp:cNvPr id="0" name=""/>
        <dsp:cNvSpPr/>
      </dsp:nvSpPr>
      <dsp:spPr>
        <a:xfrm>
          <a:off x="0" y="3454329"/>
          <a:ext cx="6822017" cy="92067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3AEA15-A6B6-4451-8F17-FCB43CA18365}">
      <dsp:nvSpPr>
        <dsp:cNvPr id="0" name=""/>
        <dsp:cNvSpPr/>
      </dsp:nvSpPr>
      <dsp:spPr>
        <a:xfrm>
          <a:off x="278502" y="3661480"/>
          <a:ext cx="506368" cy="50636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08E55A-8CD2-4316-AB76-E48901B14B99}">
      <dsp:nvSpPr>
        <dsp:cNvPr id="0" name=""/>
        <dsp:cNvSpPr/>
      </dsp:nvSpPr>
      <dsp:spPr>
        <a:xfrm>
          <a:off x="1063373" y="3454329"/>
          <a:ext cx="5758643" cy="920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38" tIns="97438" rIns="97438" bIns="97438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700" kern="1200"/>
            <a:t>Take ownership for your own training and development and actively engage in training, coaching and mentoring opportunities</a:t>
          </a:r>
          <a:endParaRPr lang="en-US" sz="1700" kern="1200"/>
        </a:p>
      </dsp:txBody>
      <dsp:txXfrm>
        <a:off x="1063373" y="3454329"/>
        <a:ext cx="5758643" cy="9206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400" cy="497927"/>
          </a:xfrm>
          <a:prstGeom prst="rect">
            <a:avLst/>
          </a:prstGeom>
        </p:spPr>
        <p:txBody>
          <a:bodyPr vert="horz" lIns="92124" tIns="46062" rIns="92124" bIns="46062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7927"/>
          </a:xfrm>
          <a:prstGeom prst="rect">
            <a:avLst/>
          </a:prstGeom>
        </p:spPr>
        <p:txBody>
          <a:bodyPr vert="horz" lIns="92124" tIns="46062" rIns="92124" bIns="46062" rtlCol="0"/>
          <a:lstStyle>
            <a:lvl1pPr algn="r">
              <a:defRPr sz="1200"/>
            </a:lvl1pPr>
          </a:lstStyle>
          <a:p>
            <a:fld id="{42F0650A-670B-4DAA-B870-85842A4E22F3}" type="datetimeFigureOut">
              <a:rPr lang="en-GB" smtClean="0"/>
              <a:t>29/09/2023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711"/>
            <a:ext cx="2946400" cy="497927"/>
          </a:xfrm>
          <a:prstGeom prst="rect">
            <a:avLst/>
          </a:prstGeom>
        </p:spPr>
        <p:txBody>
          <a:bodyPr vert="horz" lIns="92124" tIns="46062" rIns="92124" bIns="46062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9" y="9428711"/>
            <a:ext cx="2946400" cy="497927"/>
          </a:xfrm>
          <a:prstGeom prst="rect">
            <a:avLst/>
          </a:prstGeom>
        </p:spPr>
        <p:txBody>
          <a:bodyPr vert="horz" lIns="92124" tIns="46062" rIns="92124" bIns="46062" rtlCol="0" anchor="b"/>
          <a:lstStyle>
            <a:lvl1pPr algn="r">
              <a:defRPr sz="1200"/>
            </a:lvl1pPr>
          </a:lstStyle>
          <a:p>
            <a:fld id="{07BC02DD-DF9E-4E19-8E9F-8EB4A68096F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37278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8055"/>
          </a:xfrm>
          <a:prstGeom prst="rect">
            <a:avLst/>
          </a:prstGeom>
        </p:spPr>
        <p:txBody>
          <a:bodyPr vert="horz" lIns="92124" tIns="46062" rIns="92124" bIns="46062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59" cy="498055"/>
          </a:xfrm>
          <a:prstGeom prst="rect">
            <a:avLst/>
          </a:prstGeom>
        </p:spPr>
        <p:txBody>
          <a:bodyPr vert="horz" lIns="92124" tIns="46062" rIns="92124" bIns="46062" rtlCol="0"/>
          <a:lstStyle>
            <a:lvl1pPr algn="r">
              <a:defRPr sz="1200"/>
            </a:lvl1pPr>
          </a:lstStyle>
          <a:p>
            <a:fld id="{1D2B18D6-19B5-4A22-8FA7-17A9F46270FE}" type="datetimeFigureOut">
              <a:rPr lang="en-GB" smtClean="0"/>
              <a:t>29/09/2023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39838"/>
            <a:ext cx="4470400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24" tIns="46062" rIns="92124" bIns="46062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2124" tIns="46062" rIns="92124" bIns="460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2124" tIns="46062" rIns="92124" bIns="46062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2124" tIns="46062" rIns="92124" bIns="46062" rtlCol="0" anchor="b"/>
          <a:lstStyle>
            <a:lvl1pPr algn="r">
              <a:defRPr sz="1200"/>
            </a:lvl1pPr>
          </a:lstStyle>
          <a:p>
            <a:fld id="{C31A7C08-1FA1-4450-BD9C-F952E6722AD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9285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ckinsey.com/featured-insights/mckinsey-explainers/what-is-leadership?cid=eml-web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0623">
              <a:defRPr/>
            </a:pPr>
            <a:fld id="{A271E4FB-FB79-4C5D-A6CB-BB589A9569BD}" type="slidenum">
              <a:rPr lang="en-GB">
                <a:solidFill>
                  <a:prstClr val="black"/>
                </a:solidFill>
                <a:latin typeface="Calibri"/>
              </a:rPr>
              <a:pPr defTabSz="460623">
                <a:defRPr/>
              </a:pPr>
              <a:t>1</a:t>
            </a:fld>
            <a:endParaRPr lang="en-GB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6611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A7C08-1FA1-4450-BD9C-F952E6722AD2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34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1A7C08-1FA1-4450-BD9C-F952E6722AD2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2517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b="0" i="0" dirty="0">
                <a:effectLst/>
                <a:latin typeface="-apple-system"/>
              </a:rPr>
              <a:t>The World Economic Forum’s Future of Jobs 2020 report identified the top 15 soft-skills which employers see as rising in prominence in the lead up to 2025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1A7C08-1FA1-4450-BD9C-F952E6722AD2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6161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What is leadership? </a:t>
            </a:r>
            <a:br>
              <a:rPr lang="en-I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IE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https://www.mckinsey.com/featured-insights/mckinsey-explainers/what-is-leadership?cid=eml-web</a:t>
            </a:r>
            <a:r>
              <a:rPr lang="en-I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1A7C08-1FA1-4450-BD9C-F952E6722AD2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4140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jpeg"/><Relationship Id="rId4" Type="http://schemas.openxmlformats.org/officeDocument/2006/relationships/image" Target="../media/image3.jpg"/><Relationship Id="rId9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4391526"/>
            <a:ext cx="5486400" cy="949290"/>
          </a:xfrm>
        </p:spPr>
        <p:txBody>
          <a:bodyPr anchor="b">
            <a:normAutofit/>
          </a:bodyPr>
          <a:lstStyle>
            <a:lvl1pPr algn="l">
              <a:defRPr sz="3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5538414"/>
            <a:ext cx="3348318" cy="620338"/>
          </a:xfrm>
        </p:spPr>
        <p:txBody>
          <a:bodyPr>
            <a:normAutofit/>
          </a:bodyPr>
          <a:lstStyle>
            <a:lvl1pPr marL="0" indent="0" algn="l">
              <a:buNone/>
              <a:defRPr sz="16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962" y="1576310"/>
            <a:ext cx="1080000" cy="1080000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900" y="425241"/>
            <a:ext cx="1080000" cy="108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0" y="4125497"/>
            <a:ext cx="2586918" cy="259597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108" y="1576310"/>
            <a:ext cx="621792" cy="62179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575" y="883449"/>
            <a:ext cx="621792" cy="621792"/>
          </a:xfrm>
          <a:prstGeom prst="rect">
            <a:avLst/>
          </a:prstGeom>
        </p:spPr>
      </p:pic>
      <p:pic>
        <p:nvPicPr>
          <p:cNvPr id="24" name="Picture 23"/>
          <p:cNvPicPr>
            <a:picLocks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433" y="883449"/>
            <a:ext cx="622800" cy="621792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51"/>
          <a:stretch/>
        </p:blipFill>
        <p:spPr>
          <a:xfrm>
            <a:off x="599417" y="525307"/>
            <a:ext cx="3600000" cy="360000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9" b="22058"/>
          <a:stretch/>
        </p:blipFill>
        <p:spPr>
          <a:xfrm>
            <a:off x="4604836" y="2685307"/>
            <a:ext cx="1440000" cy="1440000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2" b="9221"/>
          <a:stretch/>
        </p:blipFill>
        <p:spPr>
          <a:xfrm>
            <a:off x="4604836" y="525307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1026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29/09/2023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http://www.ucc.ie/en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067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3885" y="1760764"/>
            <a:ext cx="3954029" cy="776971"/>
          </a:xfrm>
          <a:solidFill>
            <a:srgbClr val="003C69"/>
          </a:solidFill>
        </p:spPr>
        <p:txBody>
          <a:bodyPr anchor="b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63885" y="2710415"/>
            <a:ext cx="3954029" cy="35845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29/09/2023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http://www.ucc.ie/en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  <p:sp>
        <p:nvSpPr>
          <p:cNvPr id="17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17971" y="1771649"/>
            <a:ext cx="3954029" cy="776971"/>
          </a:xfrm>
          <a:solidFill>
            <a:srgbClr val="003C69"/>
          </a:solidFill>
        </p:spPr>
        <p:txBody>
          <a:bodyPr anchor="b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16"/>
          </p:nvPr>
        </p:nvSpPr>
        <p:spPr>
          <a:xfrm>
            <a:off x="613888" y="2718020"/>
            <a:ext cx="3962193" cy="35845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451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29/09/2023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http://www.ucc.ie/en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459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29/09/2023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http://www.ucc.ie/en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042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solidFill>
            <a:srgbClr val="FFB500"/>
          </a:solidFill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29/09/2023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http://www.ucc.ie/en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412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solidFill>
            <a:srgbClr val="FFB500"/>
          </a:solidFill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29/09/2023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http://www.ucc.ie/en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84250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2749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1825626"/>
            <a:ext cx="6822016" cy="417495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29/09/2023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19088" y="6356350"/>
            <a:ext cx="1031579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7494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solidFill>
            <a:srgbClr val="FFB500"/>
          </a:solidFill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29/09/2023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84250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685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2"/>
            <a:ext cx="6822017" cy="43768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29/09/2023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6192286" y="3378427"/>
            <a:ext cx="4376817" cy="1075267"/>
          </a:xfrm>
          <a:prstGeom prst="rect">
            <a:avLst/>
          </a:prstGeom>
          <a:solidFill>
            <a:srgbClr val="EFEFF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697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895" y="6205704"/>
            <a:ext cx="1092433" cy="5157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2"/>
            <a:ext cx="6822017" cy="43768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29/09/2023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6192286" y="3378427"/>
            <a:ext cx="4376817" cy="1075267"/>
          </a:xfrm>
          <a:prstGeom prst="rect">
            <a:avLst/>
          </a:prstGeom>
          <a:solidFill>
            <a:srgbClr val="EFEFF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196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895" y="6205704"/>
            <a:ext cx="1092433" cy="5157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2"/>
            <a:ext cx="6822017" cy="43768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29/09/2023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6192286" y="3378427"/>
            <a:ext cx="4376817" cy="1075267"/>
          </a:xfrm>
          <a:prstGeom prst="rect">
            <a:avLst/>
          </a:prstGeom>
          <a:solidFill>
            <a:srgbClr val="EFEFF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548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1"/>
            <a:ext cx="5486400" cy="42159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29/09/2023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11504" y="1727200"/>
            <a:ext cx="2588831" cy="4216400"/>
          </a:xfrm>
          <a:noFill/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235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1"/>
            <a:ext cx="5486400" cy="42159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29/09/2023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45372" y="1727651"/>
            <a:ext cx="2554964" cy="4216400"/>
          </a:xfrm>
          <a:noFill/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476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1"/>
            <a:ext cx="5486400" cy="42159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29/09/2023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11504" y="1727200"/>
            <a:ext cx="2588831" cy="4216400"/>
          </a:xfrm>
          <a:noFill/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221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1"/>
            <a:ext cx="5486400" cy="41996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29/09/2023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1004207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250" y="1727650"/>
            <a:ext cx="2692085" cy="4199621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399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0" y="4133940"/>
            <a:ext cx="2585805" cy="25972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72609"/>
            <a:ext cx="6094880" cy="2956391"/>
          </a:xfrm>
          <a:solidFill>
            <a:srgbClr val="FFB500"/>
          </a:solidFill>
        </p:spPr>
        <p:txBody>
          <a:bodyPr anchor="t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329985"/>
            <a:ext cx="6094880" cy="1099015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29/09/2023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http://www.ucc.ie/en</a:t>
            </a:r>
          </a:p>
        </p:txBody>
      </p:sp>
    </p:spTree>
    <p:extLst>
      <p:ext uri="{BB962C8B-B14F-4D97-AF65-F5344CB8AC3E}">
        <p14:creationId xmlns:p14="http://schemas.microsoft.com/office/powerpoint/2010/main" val="134192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6"/>
            <a:ext cx="7176407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17640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A3BA40F-6C93-4FF2-9E19-FC4F57CB2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29/09/2023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851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ckinsey.com/featured-insights/mckinsey-explainers/what-is-leadership?cid=eml-web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&amp;ehk=cKSGjtSMNUyom5joappR6w&amp;r=0&amp;pid=OfficeInsert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11559" y="4149080"/>
            <a:ext cx="5647455" cy="2592288"/>
          </a:xfrm>
        </p:spPr>
        <p:txBody>
          <a:bodyPr>
            <a:noAutofit/>
          </a:bodyPr>
          <a:lstStyle/>
          <a:p>
            <a:r>
              <a:rPr lang="en-GB" sz="2400" b="1" i="1" dirty="0"/>
              <a:t>The Post Doc Hub</a:t>
            </a:r>
            <a:br>
              <a:rPr lang="en-GB" sz="2400" b="1" i="1" dirty="0"/>
            </a:br>
            <a:r>
              <a:rPr lang="en-IE" sz="2400" b="1" i="1" dirty="0"/>
              <a:t>Leading a Research Team</a:t>
            </a:r>
            <a:br>
              <a:rPr lang="en-IE" sz="2400" b="1" i="1" dirty="0"/>
            </a:br>
            <a:br>
              <a:rPr lang="en-IE" sz="2800" i="1" dirty="0"/>
            </a:br>
            <a:r>
              <a:rPr lang="en-IE" sz="2400" b="1" i="1" dirty="0">
                <a:solidFill>
                  <a:srgbClr val="7030A0"/>
                </a:solidFill>
              </a:rPr>
              <a:t>Dr </a:t>
            </a:r>
            <a:r>
              <a:rPr lang="en-IE" sz="2400" b="1" dirty="0">
                <a:solidFill>
                  <a:srgbClr val="7030A0"/>
                </a:solidFill>
              </a:rPr>
              <a:t>Anne Gannon</a:t>
            </a:r>
            <a:br>
              <a:rPr lang="en-IE" sz="2400" b="1">
                <a:solidFill>
                  <a:srgbClr val="7030A0"/>
                </a:solidFill>
              </a:rPr>
            </a:br>
            <a:r>
              <a:rPr lang="en-IE" sz="2400" b="1">
                <a:solidFill>
                  <a:srgbClr val="7030A0"/>
                </a:solidFill>
              </a:rPr>
              <a:t>29</a:t>
            </a:r>
            <a:r>
              <a:rPr lang="en-IE" sz="2400" b="1" baseline="30000">
                <a:solidFill>
                  <a:srgbClr val="7030A0"/>
                </a:solidFill>
              </a:rPr>
              <a:t>th</a:t>
            </a:r>
            <a:r>
              <a:rPr lang="en-IE" sz="2400" b="1">
                <a:solidFill>
                  <a:srgbClr val="7030A0"/>
                </a:solidFill>
              </a:rPr>
              <a:t> </a:t>
            </a:r>
            <a:r>
              <a:rPr lang="en-IE" sz="2400" b="1" dirty="0">
                <a:solidFill>
                  <a:srgbClr val="7030A0"/>
                </a:solidFill>
              </a:rPr>
              <a:t>September 2023</a:t>
            </a:r>
            <a:br>
              <a:rPr lang="en-IE" sz="2800" b="1" dirty="0">
                <a:solidFill>
                  <a:srgbClr val="7030A0"/>
                </a:solidFill>
              </a:rPr>
            </a:br>
            <a:br>
              <a:rPr lang="en-GB" sz="2800" b="1" dirty="0"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GB" sz="2400" b="1" dirty="0">
              <a:latin typeface="Gill Sans MT" panose="020B050202010402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074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914BFF-F495-88B3-F676-726229DE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</p:spPr>
        <p:txBody>
          <a:bodyPr anchor="ctr">
            <a:normAutofit/>
          </a:bodyPr>
          <a:lstStyle/>
          <a:p>
            <a:r>
              <a:rPr lang="en-IE" b="1" dirty="0"/>
              <a:t>The top skills for the future</a:t>
            </a:r>
          </a:p>
        </p:txBody>
      </p:sp>
      <p:pic>
        <p:nvPicPr>
          <p:cNvPr id="2050" name="Picture 2" descr="Top 10 Skills of the Future according to the World Economic ...">
            <a:extLst>
              <a:ext uri="{FF2B5EF4-FFF2-40B4-BE49-F238E27FC236}">
                <a16:creationId xmlns:a16="http://schemas.microsoft.com/office/drawing/2014/main" id="{3161A391-5619-BDC7-6A91-B2319EAD608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8787" y="1727652"/>
            <a:ext cx="4201743" cy="437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980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5CBE0-91F4-95EC-2D9A-64F9BEB20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</p:spPr>
        <p:txBody>
          <a:bodyPr anchor="ctr">
            <a:normAutofit/>
          </a:bodyPr>
          <a:lstStyle/>
          <a:p>
            <a:r>
              <a:rPr lang="en-IE" b="1" dirty="0"/>
              <a:t>Evidence based leadership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B65A1-E137-F0F2-C691-F6A675C71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27652"/>
            <a:ext cx="6822017" cy="43768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1800"/>
              <a:t>According to McKinsey* analysis of academic literature and the results of a survey of 200,000 people in 81 organisations worldwide there are 4 types of behaviour that account for 89% of leadership effectiveness: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sz="1800"/>
              <a:t>Being supportive</a:t>
            </a:r>
            <a:endParaRPr lang="en-IE" sz="1800" b="0" i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IE" sz="1800"/>
              <a:t>O</a:t>
            </a:r>
            <a:r>
              <a:rPr lang="en-IE" sz="1800" b="0" i="0">
                <a:effectLst/>
              </a:rPr>
              <a:t>perating with a strong results orientation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sz="1800"/>
              <a:t>S</a:t>
            </a:r>
            <a:r>
              <a:rPr lang="en-IE" sz="1800" b="0" i="0">
                <a:effectLst/>
              </a:rPr>
              <a:t>eeking different perspectives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sz="1800"/>
              <a:t>S</a:t>
            </a:r>
            <a:r>
              <a:rPr lang="en-IE" sz="1800" b="0" i="0">
                <a:effectLst/>
              </a:rPr>
              <a:t>olving problems effectively</a:t>
            </a:r>
          </a:p>
          <a:p>
            <a:pPr marL="0" indent="0">
              <a:buNone/>
            </a:pPr>
            <a:r>
              <a:rPr lang="en-IE" sz="1800" i="1"/>
              <a:t>What does this research tell us about the skills we need to have to be effective as leaders?</a:t>
            </a:r>
          </a:p>
          <a:p>
            <a:pPr marL="0" indent="0">
              <a:buNone/>
            </a:pPr>
            <a:br>
              <a:rPr lang="en-IE" sz="1800">
                <a:effectLst/>
              </a:rPr>
            </a:br>
            <a:r>
              <a:rPr lang="en-IE" sz="1800">
                <a:effectLst/>
              </a:rPr>
              <a:t>* </a:t>
            </a:r>
            <a:r>
              <a:rPr lang="en-IE" sz="1800" u="sng">
                <a:effectLst/>
                <a:hlinkClick r:id="rId3"/>
              </a:rPr>
              <a:t>https://www.mckinsey.com/featured-insights/mckinsey-explainers/what-is-leadership?cid=eml-web</a:t>
            </a:r>
            <a:r>
              <a:rPr lang="en-IE" sz="1800">
                <a:effectLst/>
              </a:rPr>
              <a:t> </a:t>
            </a:r>
            <a:endParaRPr lang="en-IE" sz="1800" b="0" i="1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endParaRPr lang="en-IE" sz="1800" b="0" i="0">
              <a:effectLst/>
            </a:endParaRPr>
          </a:p>
          <a:p>
            <a:pPr marL="0" indent="0">
              <a:buNone/>
            </a:pPr>
            <a:endParaRPr lang="en-IE" sz="1800"/>
          </a:p>
        </p:txBody>
      </p:sp>
    </p:spTree>
    <p:extLst>
      <p:ext uri="{BB962C8B-B14F-4D97-AF65-F5344CB8AC3E}">
        <p14:creationId xmlns:p14="http://schemas.microsoft.com/office/powerpoint/2010/main" val="2918314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CEADC4-245B-4284-88EF-F007F8604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</p:spPr>
        <p:txBody>
          <a:bodyPr anchor="ctr">
            <a:normAutofit/>
          </a:bodyPr>
          <a:lstStyle/>
          <a:p>
            <a:r>
              <a:rPr lang="en-IE" sz="2600" b="1" dirty="0"/>
              <a:t>What do followers look for in their leaders?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766421C-54DB-4D74-B8C5-B43F40288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27652"/>
            <a:ext cx="6822017" cy="4917622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IE" sz="1600" b="1" dirty="0"/>
              <a:t>Authenticity</a:t>
            </a:r>
            <a:endParaRPr lang="en-IE" sz="1600" dirty="0"/>
          </a:p>
          <a:p>
            <a:pPr fontAlgn="base"/>
            <a:r>
              <a:rPr lang="en-IE" sz="1600" dirty="0"/>
              <a:t>Followers want leaders who are extremely good at what they do, but who have not lost sight of where they have come from, or who they are. </a:t>
            </a:r>
          </a:p>
          <a:p>
            <a:pPr marL="0" indent="0" fontAlgn="base">
              <a:buNone/>
            </a:pPr>
            <a:r>
              <a:rPr lang="en-IE" sz="1600" b="1" dirty="0"/>
              <a:t>Significance</a:t>
            </a:r>
            <a:endParaRPr lang="en-IE" sz="1600" dirty="0"/>
          </a:p>
          <a:p>
            <a:pPr fontAlgn="base"/>
            <a:r>
              <a:rPr lang="en-IE" sz="1600" dirty="0"/>
              <a:t>Followers tend to respond to leaders who make them feel like their contributions matter. </a:t>
            </a:r>
          </a:p>
          <a:p>
            <a:pPr marL="0" indent="0" fontAlgn="base">
              <a:buNone/>
            </a:pPr>
            <a:r>
              <a:rPr lang="en-IE" sz="1600" b="1" dirty="0"/>
              <a:t>Community</a:t>
            </a:r>
            <a:endParaRPr lang="en-IE" sz="1600" dirty="0"/>
          </a:p>
          <a:p>
            <a:pPr fontAlgn="base"/>
            <a:r>
              <a:rPr lang="en-IE" sz="1600" dirty="0"/>
              <a:t>Followers also look for their leaders to create a sense of common purpose at work, and a desire within the group to relate and interact with each other. </a:t>
            </a:r>
          </a:p>
          <a:p>
            <a:pPr marL="0" indent="0" fontAlgn="base">
              <a:buNone/>
            </a:pPr>
            <a:r>
              <a:rPr lang="en-IE" sz="1600" b="1" dirty="0"/>
              <a:t>Excitement</a:t>
            </a:r>
            <a:endParaRPr lang="en-IE" sz="1600" dirty="0"/>
          </a:p>
          <a:p>
            <a:pPr fontAlgn="base"/>
            <a:r>
              <a:rPr lang="en-IE" sz="1600" dirty="0"/>
              <a:t>What followers really want is to get a buzz and feeling of excitement from their leader.</a:t>
            </a:r>
          </a:p>
          <a:p>
            <a:pPr marL="0" indent="0" fontAlgn="base">
              <a:buNone/>
            </a:pPr>
            <a:endParaRPr lang="en-IE" sz="1600" dirty="0"/>
          </a:p>
          <a:p>
            <a:pPr marL="0" indent="0" fontAlgn="base">
              <a:buNone/>
            </a:pPr>
            <a:r>
              <a:rPr lang="en-IE" sz="1600" dirty="0" err="1"/>
              <a:t>Goffee</a:t>
            </a:r>
            <a:r>
              <a:rPr lang="en-IE" sz="1600" dirty="0"/>
              <a:t> and Jones, 'The Art of Followership', </a:t>
            </a:r>
            <a:r>
              <a:rPr lang="en-IE" sz="1600" i="1" dirty="0"/>
              <a:t>European Business Forum</a:t>
            </a:r>
            <a:r>
              <a:rPr lang="en-IE" sz="1600" dirty="0"/>
              <a:t> (Summer 2006), p 24.</a:t>
            </a:r>
          </a:p>
          <a:p>
            <a:pPr marL="0" indent="0" fontAlgn="base">
              <a:buNone/>
            </a:pPr>
            <a:endParaRPr lang="en-IE" sz="1300" dirty="0"/>
          </a:p>
        </p:txBody>
      </p:sp>
    </p:spTree>
    <p:extLst>
      <p:ext uri="{BB962C8B-B14F-4D97-AF65-F5344CB8AC3E}">
        <p14:creationId xmlns:p14="http://schemas.microsoft.com/office/powerpoint/2010/main" val="1167313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839BF-BE7F-4F98-9D5C-615A499EE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</p:spPr>
        <p:txBody>
          <a:bodyPr anchor="ctr">
            <a:normAutofit/>
          </a:bodyPr>
          <a:lstStyle/>
          <a:p>
            <a:r>
              <a:rPr lang="en-IE" b="1" dirty="0"/>
              <a:t>Leadership and soft skills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290334E-D8E6-49AF-ABDC-ADEA30926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27652"/>
            <a:ext cx="6822017" cy="4376816"/>
          </a:xfrm>
        </p:spPr>
        <p:txBody>
          <a:bodyPr>
            <a:normAutofit/>
          </a:bodyPr>
          <a:lstStyle/>
          <a:p>
            <a:pPr fontAlgn="base"/>
            <a:r>
              <a:rPr lang="en-IE"/>
              <a:t>It is our individual responsibility as a Leader to consider how our style can impact others and to work actively to develop an environment which is productive and comfortable for each individual and the collective team</a:t>
            </a:r>
          </a:p>
          <a:p>
            <a:pPr marL="0" indent="0" fontAlgn="base">
              <a:buNone/>
            </a:pPr>
            <a:endParaRPr lang="en-IE"/>
          </a:p>
          <a:p>
            <a:pPr fontAlgn="base"/>
            <a:r>
              <a:rPr lang="en-IE"/>
              <a:t>Leadership is an</a:t>
            </a:r>
            <a:r>
              <a:rPr lang="en-IE" b="1"/>
              <a:t> ALL </a:t>
            </a:r>
            <a:r>
              <a:rPr lang="en-IE"/>
              <a:t>day </a:t>
            </a:r>
            <a:r>
              <a:rPr lang="en-IE" b="1"/>
              <a:t>EVERY DAY </a:t>
            </a:r>
            <a:r>
              <a:rPr lang="en-IE"/>
              <a:t>activity.   It is evidenced in our approach to our own work and how we behave and communicate towards others.  Leadership is really about </a:t>
            </a:r>
            <a:r>
              <a:rPr lang="en-IE" b="1"/>
              <a:t>what you do </a:t>
            </a:r>
            <a:r>
              <a:rPr lang="en-IE"/>
              <a:t>– not who you are</a:t>
            </a:r>
          </a:p>
          <a:p>
            <a:pPr fontAlgn="base"/>
            <a:endParaRPr lang="en-IE"/>
          </a:p>
          <a:p>
            <a:pPr fontAlgn="base"/>
            <a:r>
              <a:rPr lang="en-IE"/>
              <a:t>Others?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85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15AA343-2379-B5B8-8438-522378513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</p:spPr>
        <p:txBody>
          <a:bodyPr/>
          <a:lstStyle/>
          <a:p>
            <a:r>
              <a:rPr lang="en-US" dirty="0"/>
              <a:t>A final word on Leadership….</a:t>
            </a:r>
          </a:p>
        </p:txBody>
      </p:sp>
      <p:pic>
        <p:nvPicPr>
          <p:cNvPr id="6" name="Picture 5" descr="A hawk flying in the sky&#10;&#10;Description automatically generated">
            <a:extLst>
              <a:ext uri="{FF2B5EF4-FFF2-40B4-BE49-F238E27FC236}">
                <a16:creationId xmlns:a16="http://schemas.microsoft.com/office/drawing/2014/main" id="{A64E6CE7-E60B-4731-925F-02183CA1FA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67"/>
          <a:stretch/>
        </p:blipFill>
        <p:spPr>
          <a:xfrm>
            <a:off x="664349" y="1772816"/>
            <a:ext cx="6771628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367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0FEED-FA23-4AB3-901E-F4CA4D54B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</p:spPr>
        <p:txBody>
          <a:bodyPr anchor="ctr">
            <a:normAutofit/>
          </a:bodyPr>
          <a:lstStyle/>
          <a:p>
            <a:r>
              <a:rPr lang="en-IE" b="1" dirty="0"/>
              <a:t>How to actively develop your leadership skills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1B142E3-4E30-087B-C88A-C34F6F859F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2532016"/>
              </p:ext>
            </p:extLst>
          </p:nvPr>
        </p:nvGraphicFramePr>
        <p:xfrm>
          <a:off x="628650" y="1727652"/>
          <a:ext cx="6822017" cy="4376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160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D1D50-F412-4290-92CE-E526572E2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/>
              <a:t>Session Learning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9E56C-6E36-4F23-B17F-72B8B68E7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What will you do differently as a result of attending </a:t>
            </a:r>
            <a:r>
              <a:rPr lang="en-IE"/>
              <a:t>this session?</a:t>
            </a:r>
            <a:endParaRPr lang="en-IE" dirty="0"/>
          </a:p>
          <a:p>
            <a:endParaRPr lang="en-IE" dirty="0"/>
          </a:p>
          <a:p>
            <a:endParaRPr lang="en-I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41647F-CBDC-4048-95EB-95D0A59BEE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852936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109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B7379-354D-4736-8F7F-4F6C66349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/>
              <a:t> Session Objectives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A366F-52DA-4246-88E3-234F29445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27652"/>
            <a:ext cx="6822017" cy="5013716"/>
          </a:xfrm>
        </p:spPr>
        <p:txBody>
          <a:bodyPr>
            <a:normAutofit fontScale="92500" lnSpcReduction="10000"/>
          </a:bodyPr>
          <a:lstStyle/>
          <a:p>
            <a:r>
              <a:rPr lang="en-GB" sz="3200" dirty="0"/>
              <a:t>To explore what leadership is </a:t>
            </a:r>
          </a:p>
          <a:p>
            <a:r>
              <a:rPr lang="en-GB" sz="3200" dirty="0"/>
              <a:t>To identify what make leaders effective </a:t>
            </a:r>
          </a:p>
          <a:p>
            <a:r>
              <a:rPr lang="en-GB" sz="3200" dirty="0"/>
              <a:t>To review a relevant leadership framework</a:t>
            </a:r>
          </a:p>
          <a:p>
            <a:r>
              <a:rPr lang="en-GB" sz="3200" dirty="0"/>
              <a:t>To reflect and start to develop some new insights into enhancing your own leadership style and approach </a:t>
            </a:r>
          </a:p>
          <a:p>
            <a:r>
              <a:rPr lang="en-GB" sz="3200" dirty="0"/>
              <a:t>To consider and plan for your  ongoing leadership development</a:t>
            </a:r>
          </a:p>
          <a:p>
            <a:endParaRPr lang="en-GB" dirty="0"/>
          </a:p>
          <a:p>
            <a:pPr marL="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00311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</p:spPr>
        <p:txBody>
          <a:bodyPr anchor="ctr">
            <a:normAutofit/>
          </a:bodyPr>
          <a:lstStyle/>
          <a:p>
            <a:r>
              <a:rPr lang="en-GB" b="1" dirty="0"/>
              <a:t>What is Leadership?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8740B6D-1C27-24C4-EFE9-CCB8C35FB2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0480862"/>
              </p:ext>
            </p:extLst>
          </p:nvPr>
        </p:nvGraphicFramePr>
        <p:xfrm>
          <a:off x="628650" y="1727652"/>
          <a:ext cx="6822017" cy="4376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08222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140E1-5416-B20C-9E47-42C2AAA14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12726"/>
            <a:ext cx="7271155" cy="1057274"/>
          </a:xfrm>
        </p:spPr>
        <p:txBody>
          <a:bodyPr anchor="ctr">
            <a:noAutofit/>
          </a:bodyPr>
          <a:lstStyle/>
          <a:p>
            <a:r>
              <a:rPr lang="en-IE" sz="3200" b="1" dirty="0"/>
              <a:t>What do definitions of leadership have in common?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395EC-CE99-4C21-D7CC-3B00E398F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27652"/>
            <a:ext cx="6822017" cy="43768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2800" b="0" i="0" dirty="0">
                <a:effectLst/>
              </a:rPr>
              <a:t>Different definitions of leadership all agree on three essential elements: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sz="2800" b="1" i="0" dirty="0">
                <a:effectLst/>
              </a:rPr>
              <a:t>Self:</a:t>
            </a:r>
            <a:r>
              <a:rPr lang="en-IE" sz="2800" b="0" i="0" dirty="0">
                <a:effectLst/>
              </a:rPr>
              <a:t> leaders have self-awareness and effectively express their personal qualities.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sz="2800" b="1" i="0" dirty="0">
                <a:effectLst/>
              </a:rPr>
              <a:t>Other people:</a:t>
            </a:r>
            <a:r>
              <a:rPr lang="en-IE" sz="2800" b="0" i="0" dirty="0">
                <a:effectLst/>
              </a:rPr>
              <a:t> leaders influence, motivate, and inspire stakeholders.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sz="2800" b="1" i="0" dirty="0">
                <a:effectLst/>
              </a:rPr>
              <a:t>The job:</a:t>
            </a:r>
            <a:r>
              <a:rPr lang="en-IE" sz="2800" b="0" i="0" dirty="0">
                <a:effectLst/>
              </a:rPr>
              <a:t> leaders define, clarify, and revise tasks to be achieved.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67875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0D50A3-89C9-4183-AF10-244ECD7EE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</p:spPr>
        <p:txBody>
          <a:bodyPr anchor="ctr">
            <a:normAutofit/>
          </a:bodyPr>
          <a:lstStyle/>
          <a:p>
            <a:br>
              <a:rPr lang="en-IE" dirty="0"/>
            </a:br>
            <a:r>
              <a:rPr lang="en-IE" b="1" dirty="0"/>
              <a:t>The Practice of Leadership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01B4ABAC-C88E-EA9A-FCF1-2864013A5F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9406562"/>
              </p:ext>
            </p:extLst>
          </p:nvPr>
        </p:nvGraphicFramePr>
        <p:xfrm>
          <a:off x="628650" y="1727652"/>
          <a:ext cx="6822017" cy="4376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6981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53470-B7A1-FB57-8C4C-2DBF5A273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/>
              <a:t>ACTION CENTRED LEADERSHIP (Adair)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061DE-BE18-819D-B342-4CEABE282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3" y="1340768"/>
            <a:ext cx="7344816" cy="53045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1200" b="1" dirty="0"/>
              <a:t>Team Needs                                         Task Needs</a:t>
            </a:r>
          </a:p>
          <a:p>
            <a:pPr marL="0" indent="0">
              <a:buNone/>
            </a:pPr>
            <a:r>
              <a:rPr lang="en-IE" sz="1200" dirty="0"/>
              <a:t>Encouraging teamwork                          Setting objectives/goal </a:t>
            </a:r>
          </a:p>
          <a:p>
            <a:pPr marL="0" indent="0">
              <a:buNone/>
            </a:pPr>
            <a:r>
              <a:rPr lang="en-IE" sz="1200" dirty="0"/>
              <a:t>Communication and co-ordination           Defining the task</a:t>
            </a:r>
          </a:p>
          <a:p>
            <a:pPr marL="0" indent="0">
              <a:buNone/>
            </a:pPr>
            <a:r>
              <a:rPr lang="en-IE" sz="1200" dirty="0"/>
              <a:t>Culture and values                                 Planning the task </a:t>
            </a:r>
          </a:p>
          <a:p>
            <a:pPr marL="0" indent="0">
              <a:buNone/>
            </a:pPr>
            <a:r>
              <a:rPr lang="en-IE" sz="1200" dirty="0"/>
              <a:t>                                                            Allocating resources </a:t>
            </a:r>
          </a:p>
          <a:p>
            <a:pPr marL="0" indent="0">
              <a:buNone/>
            </a:pPr>
            <a:r>
              <a:rPr lang="en-IE" sz="1200" dirty="0"/>
              <a:t>                                                            Co-ordinating activities to achieve the task</a:t>
            </a:r>
          </a:p>
          <a:p>
            <a:pPr marL="0" indent="0">
              <a:buNone/>
            </a:pPr>
            <a:r>
              <a:rPr lang="en-IE" sz="1200" dirty="0"/>
              <a:t>                                                            Setting standards and evaluating results</a:t>
            </a:r>
          </a:p>
          <a:p>
            <a:pPr marL="0" indent="0">
              <a:buNone/>
            </a:pPr>
            <a:endParaRPr lang="en-IE" sz="1400" dirty="0"/>
          </a:p>
          <a:p>
            <a:pPr marL="0" indent="0">
              <a:buNone/>
            </a:pPr>
            <a:endParaRPr lang="en-IE" sz="1400" dirty="0"/>
          </a:p>
          <a:p>
            <a:pPr marL="0" indent="0">
              <a:buNone/>
            </a:pPr>
            <a:endParaRPr lang="en-IE" sz="1400" dirty="0"/>
          </a:p>
          <a:p>
            <a:pPr marL="0" indent="0">
              <a:buNone/>
            </a:pPr>
            <a:endParaRPr lang="en-IE" sz="1400" dirty="0"/>
          </a:p>
          <a:p>
            <a:pPr marL="0" indent="0">
              <a:buNone/>
            </a:pPr>
            <a:endParaRPr lang="en-IE" sz="1400" dirty="0"/>
          </a:p>
          <a:p>
            <a:pPr marL="0" indent="0">
              <a:buNone/>
            </a:pPr>
            <a:endParaRPr lang="en-IE" sz="1400" dirty="0"/>
          </a:p>
          <a:p>
            <a:pPr marL="0" indent="0">
              <a:buNone/>
            </a:pPr>
            <a:endParaRPr lang="en-IE" sz="1400" dirty="0"/>
          </a:p>
          <a:p>
            <a:pPr marL="0" indent="0">
              <a:buNone/>
            </a:pPr>
            <a:r>
              <a:rPr lang="en-IE" sz="1400" dirty="0"/>
              <a:t>                                                              </a:t>
            </a:r>
            <a:r>
              <a:rPr lang="en-IE" sz="1200" b="1" dirty="0"/>
              <a:t>Individual Needs</a:t>
            </a:r>
          </a:p>
          <a:p>
            <a:pPr marL="0" indent="0">
              <a:buNone/>
            </a:pPr>
            <a:r>
              <a:rPr lang="en-IE" sz="1200" dirty="0"/>
              <a:t>                                           		        Fairness, respect and consistency</a:t>
            </a:r>
          </a:p>
          <a:p>
            <a:pPr marL="0" indent="0">
              <a:buNone/>
            </a:pPr>
            <a:r>
              <a:rPr lang="en-IE" sz="1200" dirty="0"/>
              <a:t>                                                                        Guidance and skills development </a:t>
            </a:r>
          </a:p>
          <a:p>
            <a:pPr marL="0" indent="0">
              <a:buNone/>
            </a:pPr>
            <a:r>
              <a:rPr lang="en-IE" sz="1200" dirty="0"/>
              <a:t>                                                                        Connection, support and communication                              </a:t>
            </a:r>
          </a:p>
          <a:p>
            <a:pPr marL="0" indent="0">
              <a:buNone/>
            </a:pPr>
            <a:r>
              <a:rPr lang="en-IE" sz="1200" dirty="0"/>
              <a:t>                                                                        Motivation, engagement and development </a:t>
            </a:r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8E5D55-5BD5-927D-56F4-264A408B1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996952"/>
            <a:ext cx="2664296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084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C9B3D-757C-BA32-5B4A-D0FDF910A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</p:spPr>
        <p:txBody>
          <a:bodyPr anchor="ctr">
            <a:normAutofit/>
          </a:bodyPr>
          <a:lstStyle/>
          <a:p>
            <a:r>
              <a:rPr lang="en-IE" b="1" dirty="0"/>
              <a:t>The Adair Action Centred Leadership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BE199-3170-C997-C2C7-6F24094BD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96" y="1270000"/>
            <a:ext cx="7776864" cy="54713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E" sz="1500" b="0" i="0" dirty="0">
                <a:effectLst/>
              </a:rPr>
              <a:t>This model highlights the core </a:t>
            </a:r>
            <a:r>
              <a:rPr lang="en-IE" sz="1500" b="1" i="0" dirty="0">
                <a:effectLst/>
              </a:rPr>
              <a:t>actions</a:t>
            </a:r>
            <a:r>
              <a:rPr lang="en-IE" sz="1500" b="0" i="0" dirty="0">
                <a:effectLst/>
              </a:rPr>
              <a:t> of effective leadership:</a:t>
            </a:r>
          </a:p>
          <a:p>
            <a:r>
              <a:rPr lang="en-IE" sz="1500" b="1" i="0" dirty="0">
                <a:effectLst/>
              </a:rPr>
              <a:t>Task:</a:t>
            </a:r>
            <a:r>
              <a:rPr lang="en-IE" sz="1500" b="0" i="0" dirty="0">
                <a:effectLst/>
              </a:rPr>
              <a:t> the actions that you take to achieve a goal.</a:t>
            </a:r>
          </a:p>
          <a:p>
            <a:r>
              <a:rPr lang="en-IE" sz="1500" b="1" i="0" dirty="0">
                <a:effectLst/>
              </a:rPr>
              <a:t>Team:</a:t>
            </a:r>
            <a:r>
              <a:rPr lang="en-IE" sz="1500" b="0" i="0" dirty="0">
                <a:effectLst/>
              </a:rPr>
              <a:t> your actions at the group level, to encourage effective teamwork and group cohesion.</a:t>
            </a:r>
          </a:p>
          <a:p>
            <a:r>
              <a:rPr lang="en-IE" sz="1500" b="1" i="0" dirty="0">
                <a:effectLst/>
              </a:rPr>
              <a:t>Individual:</a:t>
            </a:r>
            <a:r>
              <a:rPr lang="en-IE" sz="1500" b="0" i="0" dirty="0">
                <a:effectLst/>
              </a:rPr>
              <a:t> actions that address each team member's unique needs.</a:t>
            </a:r>
          </a:p>
          <a:p>
            <a:pPr marL="0" indent="0">
              <a:buNone/>
            </a:pPr>
            <a:r>
              <a:rPr lang="en-IE" sz="1500" dirty="0"/>
              <a:t>For Adair, the task, team and individual needs overlap as follows:  </a:t>
            </a:r>
          </a:p>
          <a:p>
            <a:pPr marL="0" indent="0">
              <a:buNone/>
            </a:pPr>
            <a:endParaRPr lang="en-IE" sz="1500" dirty="0"/>
          </a:p>
          <a:p>
            <a:pPr marL="0" indent="0">
              <a:buNone/>
            </a:pPr>
            <a:r>
              <a:rPr lang="en-IE" sz="1500" dirty="0"/>
              <a:t>Achieving the </a:t>
            </a:r>
            <a:r>
              <a:rPr lang="en-IE" sz="1500" b="1" dirty="0"/>
              <a:t>task</a:t>
            </a:r>
            <a:r>
              <a:rPr lang="en-IE" sz="1500" dirty="0"/>
              <a:t> builds the </a:t>
            </a:r>
            <a:r>
              <a:rPr lang="en-IE" sz="1500" b="1" dirty="0"/>
              <a:t>team</a:t>
            </a:r>
            <a:r>
              <a:rPr lang="en-IE" sz="1500" dirty="0"/>
              <a:t> and satisfies the </a:t>
            </a:r>
            <a:r>
              <a:rPr lang="en-IE" sz="1500" b="1" dirty="0"/>
              <a:t>individuals</a:t>
            </a:r>
            <a:r>
              <a:rPr lang="en-IE" sz="1500" dirty="0"/>
              <a:t> </a:t>
            </a:r>
          </a:p>
          <a:p>
            <a:pPr marL="0" indent="0">
              <a:buNone/>
            </a:pPr>
            <a:endParaRPr lang="en-IE" sz="1500" dirty="0"/>
          </a:p>
          <a:p>
            <a:pPr marL="0" indent="0">
              <a:buNone/>
            </a:pPr>
            <a:r>
              <a:rPr lang="en-IE" sz="1500" dirty="0"/>
              <a:t>If the </a:t>
            </a:r>
            <a:r>
              <a:rPr lang="en-IE" sz="1500" b="1" dirty="0"/>
              <a:t>team </a:t>
            </a:r>
            <a:r>
              <a:rPr lang="en-IE" sz="1500" dirty="0"/>
              <a:t>needs are not met - if the team lacks cohesiveness - then performance of the </a:t>
            </a:r>
            <a:r>
              <a:rPr lang="en-IE" sz="1500" b="1" dirty="0"/>
              <a:t>task</a:t>
            </a:r>
            <a:r>
              <a:rPr lang="en-IE" sz="1500" dirty="0"/>
              <a:t> is impaired and </a:t>
            </a:r>
            <a:r>
              <a:rPr lang="en-IE" sz="1500" b="1" dirty="0"/>
              <a:t>individual</a:t>
            </a:r>
            <a:r>
              <a:rPr lang="en-IE" sz="1500" dirty="0"/>
              <a:t> satisfaction is reduced</a:t>
            </a:r>
          </a:p>
          <a:p>
            <a:pPr marL="0" indent="0">
              <a:buNone/>
            </a:pPr>
            <a:endParaRPr lang="en-IE" sz="1500" dirty="0"/>
          </a:p>
          <a:p>
            <a:pPr marL="0" indent="0">
              <a:buNone/>
            </a:pPr>
            <a:r>
              <a:rPr lang="en-IE" sz="1500" dirty="0"/>
              <a:t>If </a:t>
            </a:r>
            <a:r>
              <a:rPr lang="en-IE" sz="1500" b="1" dirty="0"/>
              <a:t>individual</a:t>
            </a:r>
            <a:r>
              <a:rPr lang="en-IE" sz="1500" dirty="0"/>
              <a:t> needs are not met the </a:t>
            </a:r>
            <a:r>
              <a:rPr lang="en-IE" sz="1500" b="1" dirty="0"/>
              <a:t>team</a:t>
            </a:r>
            <a:r>
              <a:rPr lang="en-IE" sz="1500" dirty="0"/>
              <a:t> will lack cohesiveness and performance of the </a:t>
            </a:r>
            <a:r>
              <a:rPr lang="en-IE" sz="1500" b="1" dirty="0"/>
              <a:t>task</a:t>
            </a:r>
            <a:r>
              <a:rPr lang="en-IE" sz="1500" dirty="0"/>
              <a:t> will be impaired</a:t>
            </a:r>
          </a:p>
          <a:p>
            <a:pPr marL="0" indent="0">
              <a:buNone/>
            </a:pPr>
            <a:endParaRPr lang="en-IE" sz="1600" dirty="0"/>
          </a:p>
          <a:p>
            <a:pPr marL="0" indent="0">
              <a:buNone/>
            </a:pPr>
            <a:r>
              <a:rPr lang="en-IE" sz="1600" dirty="0"/>
              <a:t>However, the leader may need to </a:t>
            </a:r>
            <a:r>
              <a:rPr lang="en-IE" sz="1600" b="1" dirty="0"/>
              <a:t>vary the degree of emphasis </a:t>
            </a:r>
            <a:r>
              <a:rPr lang="en-IE" sz="1600" dirty="0"/>
              <a:t>given to each of the three components in response to the situation at any point in time.</a:t>
            </a:r>
            <a:endParaRPr lang="en-IE" sz="2000" b="0" i="0" dirty="0">
              <a:effectLst/>
            </a:endParaRPr>
          </a:p>
          <a:p>
            <a:pPr marL="0" indent="0">
              <a:buNone/>
            </a:pPr>
            <a:r>
              <a:rPr lang="en-IE" sz="1500" dirty="0"/>
              <a:t>Adair firmly believed </a:t>
            </a:r>
            <a:r>
              <a:rPr lang="en-IE" sz="1500" b="1" dirty="0"/>
              <a:t>that leadership can be taught</a:t>
            </a:r>
            <a:r>
              <a:rPr lang="en-IE" sz="1500" dirty="0"/>
              <a:t>, that it does not depend on a person's traits and that it is a transferable skill</a:t>
            </a:r>
          </a:p>
        </p:txBody>
      </p:sp>
    </p:spTree>
    <p:extLst>
      <p:ext uri="{BB962C8B-B14F-4D97-AF65-F5344CB8AC3E}">
        <p14:creationId xmlns:p14="http://schemas.microsoft.com/office/powerpoint/2010/main" val="507399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Hard Skills &amp; Soft Skills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412776"/>
            <a:ext cx="7507992" cy="500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429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2E4C9-D338-A30F-1151-7A8DB77815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07027" y="2628444"/>
            <a:ext cx="3886200" cy="26448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/>
              <a:t>Why are soft skills important in leadership?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/>
              <a:t>What do soft skills enable in leading a research team effectively?</a:t>
            </a:r>
          </a:p>
        </p:txBody>
      </p:sp>
      <p:sp>
        <p:nvSpPr>
          <p:cNvPr id="1036" name="Title 3">
            <a:extLst>
              <a:ext uri="{FF2B5EF4-FFF2-40B4-BE49-F238E27FC236}">
                <a16:creationId xmlns:a16="http://schemas.microsoft.com/office/drawing/2014/main" id="{92654540-32CA-A076-09E9-CEB363915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</p:spPr>
        <p:txBody>
          <a:bodyPr/>
          <a:lstStyle/>
          <a:p>
            <a:r>
              <a:rPr lang="en-US" b="1" dirty="0"/>
              <a:t>Reflecting on soft skills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DAB6CBA-8F5C-201D-C8F4-AA11D2A6D1AB}"/>
              </a:ext>
            </a:extLst>
          </p:cNvPr>
          <p:cNvGrpSpPr/>
          <p:nvPr/>
        </p:nvGrpSpPr>
        <p:grpSpPr>
          <a:xfrm>
            <a:off x="322961" y="2370584"/>
            <a:ext cx="3534046" cy="3442795"/>
            <a:chOff x="322961" y="2370584"/>
            <a:chExt cx="3534046" cy="3442795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2097D48-935A-E08F-D631-DEB75061A4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5107" y="2897930"/>
              <a:ext cx="2412000" cy="2412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2800" b="1" dirty="0">
                  <a:solidFill>
                    <a:sysClr val="windowText" lastClr="000000"/>
                  </a:solidFill>
                </a:rPr>
                <a:t>Soft Skills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349150F-B52A-2CD3-90FE-C4E8D6F110C1}"/>
                </a:ext>
              </a:extLst>
            </p:cNvPr>
            <p:cNvSpPr/>
            <p:nvPr/>
          </p:nvSpPr>
          <p:spPr>
            <a:xfrm>
              <a:off x="1091328" y="2370584"/>
              <a:ext cx="914400" cy="9144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E82E1AD-1C10-8290-5469-2E572A6FE6DE}"/>
                </a:ext>
              </a:extLst>
            </p:cNvPr>
            <p:cNvSpPr/>
            <p:nvPr/>
          </p:nvSpPr>
          <p:spPr>
            <a:xfrm>
              <a:off x="2164107" y="2370584"/>
              <a:ext cx="914400" cy="9144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27041F6-AA52-324E-B785-7F09B1CCA3CD}"/>
                </a:ext>
              </a:extLst>
            </p:cNvPr>
            <p:cNvSpPr/>
            <p:nvPr/>
          </p:nvSpPr>
          <p:spPr>
            <a:xfrm>
              <a:off x="1091328" y="4898979"/>
              <a:ext cx="914400" cy="9144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E81BB55-C8E0-98B9-E35B-92BF8431FDBC}"/>
                </a:ext>
              </a:extLst>
            </p:cNvPr>
            <p:cNvSpPr/>
            <p:nvPr/>
          </p:nvSpPr>
          <p:spPr>
            <a:xfrm>
              <a:off x="2168250" y="4869160"/>
              <a:ext cx="914400" cy="9144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8D4DAE5-BC0E-D5E9-C819-3D8002927329}"/>
                </a:ext>
              </a:extLst>
            </p:cNvPr>
            <p:cNvSpPr/>
            <p:nvPr/>
          </p:nvSpPr>
          <p:spPr>
            <a:xfrm>
              <a:off x="371998" y="4169569"/>
              <a:ext cx="914400" cy="9144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sz="500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CC90638-46ED-52A6-050E-417D5CCE396B}"/>
                </a:ext>
              </a:extLst>
            </p:cNvPr>
            <p:cNvSpPr/>
            <p:nvPr/>
          </p:nvSpPr>
          <p:spPr>
            <a:xfrm>
              <a:off x="450773" y="3162672"/>
              <a:ext cx="914400" cy="91440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E422FF1-FC9F-F376-D4D8-186A58CDDF8E}"/>
                </a:ext>
              </a:extLst>
            </p:cNvPr>
            <p:cNvSpPr/>
            <p:nvPr/>
          </p:nvSpPr>
          <p:spPr>
            <a:xfrm>
              <a:off x="2915816" y="4169569"/>
              <a:ext cx="914400" cy="91440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D6DCF91-78B3-AAAC-7130-13E4EFDE2D11}"/>
                </a:ext>
              </a:extLst>
            </p:cNvPr>
            <p:cNvSpPr/>
            <p:nvPr/>
          </p:nvSpPr>
          <p:spPr>
            <a:xfrm>
              <a:off x="2915816" y="3169295"/>
              <a:ext cx="914400" cy="9144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E5EF5CE-884C-5D4F-5ACC-56CA32268EF3}"/>
                </a:ext>
              </a:extLst>
            </p:cNvPr>
            <p:cNvSpPr txBox="1"/>
            <p:nvPr/>
          </p:nvSpPr>
          <p:spPr>
            <a:xfrm>
              <a:off x="346603" y="4435141"/>
              <a:ext cx="96518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800" b="1" dirty="0"/>
                <a:t>Stress Management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186F1F2-9668-52B2-A2F7-C5E253586C31}"/>
                </a:ext>
              </a:extLst>
            </p:cNvPr>
            <p:cNvSpPr txBox="1"/>
            <p:nvPr/>
          </p:nvSpPr>
          <p:spPr>
            <a:xfrm>
              <a:off x="1085597" y="5178678"/>
              <a:ext cx="96518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800" b="1" dirty="0"/>
                <a:t>Time Management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8BCC74F-2618-9802-F81B-C63730CDE408}"/>
                </a:ext>
              </a:extLst>
            </p:cNvPr>
            <p:cNvSpPr txBox="1"/>
            <p:nvPr/>
          </p:nvSpPr>
          <p:spPr>
            <a:xfrm>
              <a:off x="2170146" y="5140653"/>
              <a:ext cx="96518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800" b="1" dirty="0"/>
                <a:t>Decision Making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A0F6D94-6F0D-6E87-065D-5431092E1C01}"/>
                </a:ext>
              </a:extLst>
            </p:cNvPr>
            <p:cNvSpPr txBox="1"/>
            <p:nvPr/>
          </p:nvSpPr>
          <p:spPr>
            <a:xfrm>
              <a:off x="2890421" y="4437112"/>
              <a:ext cx="96518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800" b="1" dirty="0"/>
                <a:t>Conflict Management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72DCAF7-6152-0E55-25E4-3F7529FE47F7}"/>
                </a:ext>
              </a:extLst>
            </p:cNvPr>
            <p:cNvSpPr txBox="1"/>
            <p:nvPr/>
          </p:nvSpPr>
          <p:spPr>
            <a:xfrm>
              <a:off x="322961" y="3451899"/>
              <a:ext cx="11442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800" b="1" dirty="0"/>
                <a:t>Communication Skills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053C62C-DFA9-0D84-09BC-78650F097915}"/>
                </a:ext>
              </a:extLst>
            </p:cNvPr>
            <p:cNvSpPr txBox="1"/>
            <p:nvPr/>
          </p:nvSpPr>
          <p:spPr>
            <a:xfrm>
              <a:off x="2891818" y="3501008"/>
              <a:ext cx="96518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800" b="1" dirty="0"/>
                <a:t>Leadership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297AA13-DC2E-344F-9221-0FBDA52A3CD8}"/>
                </a:ext>
              </a:extLst>
            </p:cNvPr>
            <p:cNvSpPr txBox="1"/>
            <p:nvPr/>
          </p:nvSpPr>
          <p:spPr>
            <a:xfrm>
              <a:off x="2153763" y="2642163"/>
              <a:ext cx="96518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800" b="1" dirty="0"/>
                <a:t>Public Speaking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F041AF2-F226-8A54-EC67-DDBE1466EABD}"/>
                </a:ext>
              </a:extLst>
            </p:cNvPr>
            <p:cNvSpPr txBox="1"/>
            <p:nvPr/>
          </p:nvSpPr>
          <p:spPr>
            <a:xfrm>
              <a:off x="1059202" y="2651715"/>
              <a:ext cx="9859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800" b="1" dirty="0"/>
                <a:t>Interpersonal Skills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732047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UCC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C69"/>
      </a:accent1>
      <a:accent2>
        <a:srgbClr val="CE222C"/>
      </a:accent2>
      <a:accent3>
        <a:srgbClr val="BBBCBC"/>
      </a:accent3>
      <a:accent4>
        <a:srgbClr val="FFB500"/>
      </a:accent4>
      <a:accent5>
        <a:srgbClr val="69B3E7"/>
      </a:accent5>
      <a:accent6>
        <a:srgbClr val="74AA50"/>
      </a:accent6>
      <a:hlink>
        <a:srgbClr val="C6893F"/>
      </a:hlink>
      <a:folHlink>
        <a:srgbClr val="7566DC"/>
      </a:folHlink>
    </a:clrScheme>
    <a:fontScheme name="UCC 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4ADAA851-3C50-435C-8D35-7A3FE90B677A}" vid="{C90C547B-2A2A-4A95-AA93-3E36506A6AB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5863046667F84CAABB5E5A560026E8" ma:contentTypeVersion="29" ma:contentTypeDescription="Create a new document." ma:contentTypeScope="" ma:versionID="53e780f423751696858f99add556d686">
  <xsd:schema xmlns:xsd="http://www.w3.org/2001/XMLSchema" xmlns:xs="http://www.w3.org/2001/XMLSchema" xmlns:p="http://schemas.microsoft.com/office/2006/metadata/properties" xmlns:ns2="efdb821b-3da3-4a62-b38f-75247654eaa3" xmlns:ns3="d9981dac-c29c-4ef3-b8c4-b1fd5091878d" targetNamespace="http://schemas.microsoft.com/office/2006/metadata/properties" ma:root="true" ma:fieldsID="650bd152f043d325fa5aaf02c1a263d7" ns2:_="" ns3:_="">
    <xsd:import namespace="efdb821b-3da3-4a62-b38f-75247654eaa3"/>
    <xsd:import namespace="d9981dac-c29c-4ef3-b8c4-b1fd5091878d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db821b-3da3-4a62-b38f-75247654eaa3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3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3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5" nillable="true" ma:displayName="Tags" ma:internalName="MediaServiceAutoTags" ma:readOnly="true">
      <xsd:simpleType>
        <xsd:restriction base="dms:Text"/>
      </xsd:simpleType>
    </xsd:element>
    <xsd:element name="MediaLengthInSeconds" ma:index="3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981dac-c29c-4ef3-b8c4-b1fd5091878d" elementFormDefault="qualified">
    <xsd:import namespace="http://schemas.microsoft.com/office/2006/documentManagement/types"/>
    <xsd:import namespace="http://schemas.microsoft.com/office/infopath/2007/PartnerControls"/>
    <xsd:element name="SharedWithUsers" ma:index="3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lf_Registration_Enabled xmlns="efdb821b-3da3-4a62-b38f-75247654eaa3" xsi:nil="true"/>
    <Math_Settings xmlns="efdb821b-3da3-4a62-b38f-75247654eaa3" xsi:nil="true"/>
    <Templates xmlns="efdb821b-3da3-4a62-b38f-75247654eaa3" xsi:nil="true"/>
    <LMS_Mappings xmlns="efdb821b-3da3-4a62-b38f-75247654eaa3" xsi:nil="true"/>
    <Invited_Leaders xmlns="efdb821b-3da3-4a62-b38f-75247654eaa3" xsi:nil="true"/>
    <Invited_Members xmlns="efdb821b-3da3-4a62-b38f-75247654eaa3" xsi:nil="true"/>
    <Has_Leaders_Only_SectionGroup xmlns="efdb821b-3da3-4a62-b38f-75247654eaa3" xsi:nil="true"/>
    <Distribution_Groups xmlns="efdb821b-3da3-4a62-b38f-75247654eaa3" xsi:nil="true"/>
    <AppVersion xmlns="efdb821b-3da3-4a62-b38f-75247654eaa3" xsi:nil="true"/>
    <TeamsChannelId xmlns="efdb821b-3da3-4a62-b38f-75247654eaa3" xsi:nil="true"/>
    <IsNotebookLocked xmlns="efdb821b-3da3-4a62-b38f-75247654eaa3" xsi:nil="true"/>
    <Members xmlns="efdb821b-3da3-4a62-b38f-75247654eaa3">
      <UserInfo>
        <DisplayName/>
        <AccountId xsi:nil="true"/>
        <AccountType/>
      </UserInfo>
    </Members>
    <CultureName xmlns="efdb821b-3da3-4a62-b38f-75247654eaa3" xsi:nil="true"/>
    <Owner xmlns="efdb821b-3da3-4a62-b38f-75247654eaa3">
      <UserInfo>
        <DisplayName/>
        <AccountId xsi:nil="true"/>
        <AccountType/>
      </UserInfo>
    </Owner>
    <Is_Collaboration_Space_Locked xmlns="efdb821b-3da3-4a62-b38f-75247654eaa3" xsi:nil="true"/>
    <Member_Groups xmlns="efdb821b-3da3-4a62-b38f-75247654eaa3">
      <UserInfo>
        <DisplayName/>
        <AccountId xsi:nil="true"/>
        <AccountType/>
      </UserInfo>
    </Member_Groups>
    <NotebookType xmlns="efdb821b-3da3-4a62-b38f-75247654eaa3" xsi:nil="true"/>
    <FolderType xmlns="efdb821b-3da3-4a62-b38f-75247654eaa3" xsi:nil="true"/>
    <Leaders xmlns="efdb821b-3da3-4a62-b38f-75247654eaa3">
      <UserInfo>
        <DisplayName/>
        <AccountId xsi:nil="true"/>
        <AccountType/>
      </UserInfo>
    </Leaders>
    <DefaultSectionNames xmlns="efdb821b-3da3-4a62-b38f-75247654eaa3" xsi:nil="true"/>
  </documentManagement>
</p:properties>
</file>

<file path=customXml/itemProps1.xml><?xml version="1.0" encoding="utf-8"?>
<ds:datastoreItem xmlns:ds="http://schemas.openxmlformats.org/officeDocument/2006/customXml" ds:itemID="{E0A68D96-6AC9-4A98-8A19-CEBF5A6378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db821b-3da3-4a62-b38f-75247654eaa3"/>
    <ds:schemaRef ds:uri="d9981dac-c29c-4ef3-b8c4-b1fd509187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63185C6-612B-4B7A-85A8-FBE0B64482F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3AE77C-12CA-4ACA-9E13-588F4B753E1C}">
  <ds:schemaRefs>
    <ds:schemaRef ds:uri="http://schemas.microsoft.com/office/2006/metadata/properties"/>
    <ds:schemaRef ds:uri="http://schemas.microsoft.com/office/infopath/2007/PartnerControls"/>
    <ds:schemaRef ds:uri="efdb821b-3da3-4a62-b38f-75247654eaa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983</Words>
  <Application>Microsoft Office PowerPoint</Application>
  <PresentationFormat>On-screen Show (4:3)</PresentationFormat>
  <Paragraphs>112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-apple-system</vt:lpstr>
      <vt:lpstr>Arial</vt:lpstr>
      <vt:lpstr>Calibri</vt:lpstr>
      <vt:lpstr>Gill Sans MT</vt:lpstr>
      <vt:lpstr>Verdana</vt:lpstr>
      <vt:lpstr>1_Office Theme</vt:lpstr>
      <vt:lpstr>The Post Doc Hub Leading a Research Team  Dr Anne Gannon 29th September 2023  </vt:lpstr>
      <vt:lpstr> Session Objectives </vt:lpstr>
      <vt:lpstr>What is Leadership?</vt:lpstr>
      <vt:lpstr>What do definitions of leadership have in common?</vt:lpstr>
      <vt:lpstr> The Practice of Leadership</vt:lpstr>
      <vt:lpstr>ACTION CENTRED LEADERSHIP (Adair)</vt:lpstr>
      <vt:lpstr>The Adair Action Centred Leadership Model</vt:lpstr>
      <vt:lpstr>Hard Skills &amp; Soft Skills</vt:lpstr>
      <vt:lpstr>Reflecting on soft skills</vt:lpstr>
      <vt:lpstr>The top skills for the future</vt:lpstr>
      <vt:lpstr>Evidence based leadership</vt:lpstr>
      <vt:lpstr>What do followers look for in their leaders?</vt:lpstr>
      <vt:lpstr>Leadership and soft skills</vt:lpstr>
      <vt:lpstr>A final word on Leadership….</vt:lpstr>
      <vt:lpstr>How to actively develop your leadership skills</vt:lpstr>
      <vt:lpstr>Session Learning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Post Doc Hub Leading a Research Team  Dr Anne Gannon  1st October 2021</dc:title>
  <dc:creator>Gannon, Anne (Human Resources)</dc:creator>
  <cp:lastModifiedBy>Anne Gannon (HR Employee &amp; Org Development Services)</cp:lastModifiedBy>
  <cp:revision>8</cp:revision>
  <dcterms:created xsi:type="dcterms:W3CDTF">2021-09-29T11:50:46Z</dcterms:created>
  <dcterms:modified xsi:type="dcterms:W3CDTF">2023-09-29T07:52:06Z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0x0101000D5863046667F84CAABB5E5A560026E8</vt:lpwstr>
  </property>
</Properties>
</file>