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4"/>
    <p:sldMasterId id="2147483720" r:id="rId5"/>
    <p:sldMasterId id="2147483722" r:id="rId6"/>
  </p:sldMasterIdLst>
  <p:notesMasterIdLst>
    <p:notesMasterId r:id="rId27"/>
  </p:notesMasterIdLst>
  <p:sldIdLst>
    <p:sldId id="621" r:id="rId7"/>
    <p:sldId id="625" r:id="rId8"/>
    <p:sldId id="266" r:id="rId9"/>
    <p:sldId id="616" r:id="rId10"/>
    <p:sldId id="627" r:id="rId11"/>
    <p:sldId id="623" r:id="rId12"/>
    <p:sldId id="725" r:id="rId13"/>
    <p:sldId id="274" r:id="rId14"/>
    <p:sldId id="624" r:id="rId15"/>
    <p:sldId id="260" r:id="rId16"/>
    <p:sldId id="261" r:id="rId17"/>
    <p:sldId id="626" r:id="rId18"/>
    <p:sldId id="721" r:id="rId19"/>
    <p:sldId id="271" r:id="rId20"/>
    <p:sldId id="628" r:id="rId21"/>
    <p:sldId id="723" r:id="rId22"/>
    <p:sldId id="724" r:id="rId23"/>
    <p:sldId id="722" r:id="rId24"/>
    <p:sldId id="270" r:id="rId25"/>
    <p:sldId id="720" r:id="rId26"/>
  </p:sldIdLst>
  <p:sldSz cx="9144000" cy="6858000" type="screen4x3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500"/>
    <a:srgbClr val="003C69"/>
    <a:srgbClr val="CE2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FF18A-57C6-41F5-A625-D11B703B757D}" v="44" dt="2026-10-16T09:20:40.8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11" autoAdjust="0"/>
    <p:restoredTop sz="56508" autoAdjust="0"/>
  </p:normalViewPr>
  <p:slideViewPr>
    <p:cSldViewPr>
      <p:cViewPr varScale="1">
        <p:scale>
          <a:sx n="70" d="100"/>
          <a:sy n="70" d="100"/>
        </p:scale>
        <p:origin x="286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#2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#1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BFE47F-3A43-4644-B7CA-FFF36016DBAC}" type="doc">
      <dgm:prSet loTypeId="urn:microsoft.com/office/officeart/2005/8/layout/default" loCatId="list" qsTypeId="urn:microsoft.com/office/officeart/2005/8/quickstyle/simple2#1" qsCatId="simple" csTypeId="urn:microsoft.com/office/officeart/2005/8/colors/accent1_1#2" csCatId="accent1" phldr="1"/>
      <dgm:spPr/>
      <dgm:t>
        <a:bodyPr/>
        <a:lstStyle/>
        <a:p>
          <a:endParaRPr lang="en-US"/>
        </a:p>
      </dgm:t>
    </dgm:pt>
    <dgm:pt modelId="{CFECCF45-9D4F-4195-9BF5-C700FB2056C5}">
      <dgm:prSet/>
      <dgm:spPr/>
      <dgm:t>
        <a:bodyPr/>
        <a:lstStyle/>
        <a:p>
          <a:r>
            <a:rPr lang="en-IE" dirty="0">
              <a:solidFill>
                <a:srgbClr val="002060"/>
              </a:solidFill>
            </a:rPr>
            <a:t>Confidentiality</a:t>
          </a:r>
          <a:endParaRPr lang="en-US" dirty="0">
            <a:solidFill>
              <a:srgbClr val="002060"/>
            </a:solidFill>
          </a:endParaRPr>
        </a:p>
      </dgm:t>
    </dgm:pt>
    <dgm:pt modelId="{3D882339-CA21-4D3B-8EDD-5F3E51FACF12}" type="parTrans" cxnId="{D4CF2592-A9E0-4C6C-AEF0-25DAC5FEFC99}">
      <dgm:prSet/>
      <dgm:spPr/>
      <dgm:t>
        <a:bodyPr/>
        <a:lstStyle/>
        <a:p>
          <a:endParaRPr lang="en-US"/>
        </a:p>
      </dgm:t>
    </dgm:pt>
    <dgm:pt modelId="{D338CD84-0140-4CE4-A3E8-23DAA03A372D}" type="sibTrans" cxnId="{D4CF2592-A9E0-4C6C-AEF0-25DAC5FEFC99}">
      <dgm:prSet/>
      <dgm:spPr/>
      <dgm:t>
        <a:bodyPr/>
        <a:lstStyle/>
        <a:p>
          <a:endParaRPr lang="en-US"/>
        </a:p>
      </dgm:t>
    </dgm:pt>
    <dgm:pt modelId="{D26194E6-72A3-4FDC-B689-8B58EB46FCCA}">
      <dgm:prSet/>
      <dgm:spPr/>
      <dgm:t>
        <a:bodyPr/>
        <a:lstStyle/>
        <a:p>
          <a:r>
            <a:rPr lang="en-IE" dirty="0">
              <a:solidFill>
                <a:srgbClr val="002060"/>
              </a:solidFill>
            </a:rPr>
            <a:t>Openness</a:t>
          </a:r>
          <a:endParaRPr lang="en-US" dirty="0">
            <a:solidFill>
              <a:srgbClr val="002060"/>
            </a:solidFill>
          </a:endParaRPr>
        </a:p>
      </dgm:t>
    </dgm:pt>
    <dgm:pt modelId="{5617670A-4183-4C1B-B170-97CAE2DFF6DF}" type="parTrans" cxnId="{4487D431-9AD4-4E6F-9408-0E52DF841D0D}">
      <dgm:prSet/>
      <dgm:spPr/>
      <dgm:t>
        <a:bodyPr/>
        <a:lstStyle/>
        <a:p>
          <a:endParaRPr lang="en-US"/>
        </a:p>
      </dgm:t>
    </dgm:pt>
    <dgm:pt modelId="{3E72DDFE-96ED-4929-B15A-F10ADF0994F0}" type="sibTrans" cxnId="{4487D431-9AD4-4E6F-9408-0E52DF841D0D}">
      <dgm:prSet/>
      <dgm:spPr/>
      <dgm:t>
        <a:bodyPr/>
        <a:lstStyle/>
        <a:p>
          <a:endParaRPr lang="en-US"/>
        </a:p>
      </dgm:t>
    </dgm:pt>
    <dgm:pt modelId="{F1ED95D5-4B42-490D-8952-DAF851BBB669}">
      <dgm:prSet/>
      <dgm:spPr/>
      <dgm:t>
        <a:bodyPr/>
        <a:lstStyle/>
        <a:p>
          <a:r>
            <a:rPr lang="en-IE" dirty="0">
              <a:solidFill>
                <a:srgbClr val="002060"/>
              </a:solidFill>
            </a:rPr>
            <a:t>Remain fully present</a:t>
          </a:r>
          <a:endParaRPr lang="en-US" dirty="0">
            <a:solidFill>
              <a:srgbClr val="002060"/>
            </a:solidFill>
          </a:endParaRPr>
        </a:p>
      </dgm:t>
    </dgm:pt>
    <dgm:pt modelId="{A760DB93-F3B3-4741-A4CD-957E935267DF}" type="parTrans" cxnId="{AE48C7E0-D429-467A-B805-FCD856F8FB89}">
      <dgm:prSet/>
      <dgm:spPr/>
      <dgm:t>
        <a:bodyPr/>
        <a:lstStyle/>
        <a:p>
          <a:endParaRPr lang="en-US"/>
        </a:p>
      </dgm:t>
    </dgm:pt>
    <dgm:pt modelId="{CCB3EB6C-BF5D-490B-98AD-277BD3895870}" type="sibTrans" cxnId="{AE48C7E0-D429-467A-B805-FCD856F8FB89}">
      <dgm:prSet/>
      <dgm:spPr/>
      <dgm:t>
        <a:bodyPr/>
        <a:lstStyle/>
        <a:p>
          <a:endParaRPr lang="en-US"/>
        </a:p>
      </dgm:t>
    </dgm:pt>
    <dgm:pt modelId="{C3D35EE9-F3E9-4DC4-86D8-4B065613A420}">
      <dgm:prSet/>
      <dgm:spPr/>
      <dgm:t>
        <a:bodyPr/>
        <a:lstStyle/>
        <a:p>
          <a:r>
            <a:rPr lang="en-IE" dirty="0">
              <a:solidFill>
                <a:srgbClr val="002060"/>
              </a:solidFill>
            </a:rPr>
            <a:t>Equal Status</a:t>
          </a:r>
          <a:endParaRPr lang="en-US" dirty="0">
            <a:solidFill>
              <a:srgbClr val="002060"/>
            </a:solidFill>
          </a:endParaRPr>
        </a:p>
      </dgm:t>
    </dgm:pt>
    <dgm:pt modelId="{115C96F5-C699-4D68-BE9E-A4EE7315F029}" type="parTrans" cxnId="{33E5C156-34C7-434F-B6B5-EFA33DFC6630}">
      <dgm:prSet/>
      <dgm:spPr/>
      <dgm:t>
        <a:bodyPr/>
        <a:lstStyle/>
        <a:p>
          <a:endParaRPr lang="en-US"/>
        </a:p>
      </dgm:t>
    </dgm:pt>
    <dgm:pt modelId="{8CBEFE6A-CE17-4117-8C7C-256519F50A7F}" type="sibTrans" cxnId="{33E5C156-34C7-434F-B6B5-EFA33DFC6630}">
      <dgm:prSet/>
      <dgm:spPr/>
      <dgm:t>
        <a:bodyPr/>
        <a:lstStyle/>
        <a:p>
          <a:endParaRPr lang="en-US"/>
        </a:p>
      </dgm:t>
    </dgm:pt>
    <dgm:pt modelId="{2CBB5F5F-0C81-48BD-8CD5-3AC10407B30E}">
      <dgm:prSet/>
      <dgm:spPr/>
      <dgm:t>
        <a:bodyPr/>
        <a:lstStyle/>
        <a:p>
          <a:r>
            <a:rPr lang="en-IE" b="1" dirty="0">
              <a:solidFill>
                <a:srgbClr val="002060"/>
              </a:solidFill>
            </a:rPr>
            <a:t>Do not give advice or solutions (ALS)</a:t>
          </a:r>
          <a:endParaRPr lang="en-US" b="1" dirty="0">
            <a:solidFill>
              <a:srgbClr val="002060"/>
            </a:solidFill>
          </a:endParaRPr>
        </a:p>
      </dgm:t>
    </dgm:pt>
    <dgm:pt modelId="{491A1AC6-D662-4B00-AEC0-B79EA73FF3BF}" type="parTrans" cxnId="{027EBB49-F195-40FA-A675-6A93486B13CA}">
      <dgm:prSet/>
      <dgm:spPr/>
      <dgm:t>
        <a:bodyPr/>
        <a:lstStyle/>
        <a:p>
          <a:endParaRPr lang="en-US"/>
        </a:p>
      </dgm:t>
    </dgm:pt>
    <dgm:pt modelId="{D6B623E4-4116-4C91-A0D3-6A38924A6D9F}" type="sibTrans" cxnId="{027EBB49-F195-40FA-A675-6A93486B13CA}">
      <dgm:prSet/>
      <dgm:spPr/>
      <dgm:t>
        <a:bodyPr/>
        <a:lstStyle/>
        <a:p>
          <a:endParaRPr lang="en-US"/>
        </a:p>
      </dgm:t>
    </dgm:pt>
    <dgm:pt modelId="{2BD429DA-060A-42A6-8E3A-F6B11F9DF636}">
      <dgm:prSet/>
      <dgm:spPr/>
      <dgm:t>
        <a:bodyPr/>
        <a:lstStyle/>
        <a:p>
          <a:r>
            <a:rPr lang="en-IE" dirty="0">
              <a:solidFill>
                <a:srgbClr val="002060"/>
              </a:solidFill>
            </a:rPr>
            <a:t>Allow time to think</a:t>
          </a:r>
          <a:endParaRPr lang="en-US" dirty="0">
            <a:solidFill>
              <a:srgbClr val="002060"/>
            </a:solidFill>
          </a:endParaRPr>
        </a:p>
      </dgm:t>
    </dgm:pt>
    <dgm:pt modelId="{9D257A99-0487-40D6-89C3-1012E134FE32}" type="parTrans" cxnId="{996635B0-30BF-4409-94A2-CA99AF8C3E0A}">
      <dgm:prSet/>
      <dgm:spPr/>
      <dgm:t>
        <a:bodyPr/>
        <a:lstStyle/>
        <a:p>
          <a:endParaRPr lang="en-US"/>
        </a:p>
      </dgm:t>
    </dgm:pt>
    <dgm:pt modelId="{0152E987-764E-40FB-A9ED-51557BD37530}" type="sibTrans" cxnId="{996635B0-30BF-4409-94A2-CA99AF8C3E0A}">
      <dgm:prSet/>
      <dgm:spPr/>
      <dgm:t>
        <a:bodyPr/>
        <a:lstStyle/>
        <a:p>
          <a:endParaRPr lang="en-US"/>
        </a:p>
      </dgm:t>
    </dgm:pt>
    <dgm:pt modelId="{E25E2CB9-62EB-4218-8533-884BE6E960EF}">
      <dgm:prSet/>
      <dgm:spPr/>
      <dgm:t>
        <a:bodyPr/>
        <a:lstStyle/>
        <a:p>
          <a:r>
            <a:rPr lang="en-IE" dirty="0">
              <a:solidFill>
                <a:srgbClr val="002060"/>
              </a:solidFill>
            </a:rPr>
            <a:t>Participate fully &amp; giving others opportunity to participate</a:t>
          </a:r>
          <a:endParaRPr lang="en-US" dirty="0">
            <a:solidFill>
              <a:srgbClr val="002060"/>
            </a:solidFill>
          </a:endParaRPr>
        </a:p>
      </dgm:t>
    </dgm:pt>
    <dgm:pt modelId="{E101A0E7-80CE-416A-A8AF-20E922BA384E}" type="parTrans" cxnId="{A1EC6AB9-9EDD-4CAD-9143-E62D0C286721}">
      <dgm:prSet/>
      <dgm:spPr/>
      <dgm:t>
        <a:bodyPr/>
        <a:lstStyle/>
        <a:p>
          <a:endParaRPr lang="en-US"/>
        </a:p>
      </dgm:t>
    </dgm:pt>
    <dgm:pt modelId="{802DC4D8-3811-41A7-85E8-DC973BFF5CFE}" type="sibTrans" cxnId="{A1EC6AB9-9EDD-4CAD-9143-E62D0C286721}">
      <dgm:prSet/>
      <dgm:spPr/>
      <dgm:t>
        <a:bodyPr/>
        <a:lstStyle/>
        <a:p>
          <a:endParaRPr lang="en-US"/>
        </a:p>
      </dgm:t>
    </dgm:pt>
    <dgm:pt modelId="{90E04375-E09C-4E43-9A83-B085778AF814}">
      <dgm:prSet phldrT="[Text]" phldr="0"/>
      <dgm:spPr/>
      <dgm:t>
        <a:bodyPr/>
        <a:lstStyle/>
        <a:p>
          <a:r>
            <a:rPr lang="en-IE" dirty="0">
              <a:solidFill>
                <a:srgbClr val="002060"/>
              </a:solidFill>
            </a:rPr>
            <a:t>Trust</a:t>
          </a:r>
        </a:p>
      </dgm:t>
    </dgm:pt>
    <dgm:pt modelId="{64FFDDB5-9BA9-405A-ABC2-D5A1BF1DE336}" type="parTrans" cxnId="{149537FB-219E-4254-9057-5B5D32077CF7}">
      <dgm:prSet/>
      <dgm:spPr/>
    </dgm:pt>
    <dgm:pt modelId="{6ECE4B53-7532-49C4-8EEC-A8ECDD4AFC7F}" type="sibTrans" cxnId="{149537FB-219E-4254-9057-5B5D32077CF7}">
      <dgm:prSet/>
      <dgm:spPr/>
    </dgm:pt>
    <dgm:pt modelId="{E3571AC4-9F29-4D37-BE7C-2902E9823510}" type="pres">
      <dgm:prSet presAssocID="{A4BFE47F-3A43-4644-B7CA-FFF36016DBAC}" presName="diagram" presStyleCnt="0">
        <dgm:presLayoutVars>
          <dgm:dir/>
          <dgm:resizeHandles val="exact"/>
        </dgm:presLayoutVars>
      </dgm:prSet>
      <dgm:spPr/>
    </dgm:pt>
    <dgm:pt modelId="{FAE988FB-0365-4102-9FF4-6F91399B53FC}" type="pres">
      <dgm:prSet presAssocID="{CFECCF45-9D4F-4195-9BF5-C700FB2056C5}" presName="node" presStyleLbl="node1" presStyleIdx="0" presStyleCnt="8">
        <dgm:presLayoutVars>
          <dgm:bulletEnabled val="1"/>
        </dgm:presLayoutVars>
      </dgm:prSet>
      <dgm:spPr/>
    </dgm:pt>
    <dgm:pt modelId="{C10D2636-84A9-40A5-A603-9679CDA8F835}" type="pres">
      <dgm:prSet presAssocID="{D338CD84-0140-4CE4-A3E8-23DAA03A372D}" presName="sibTrans" presStyleCnt="0"/>
      <dgm:spPr/>
    </dgm:pt>
    <dgm:pt modelId="{18999C50-26E5-4744-9E77-54DC47B708F0}" type="pres">
      <dgm:prSet presAssocID="{D26194E6-72A3-4FDC-B689-8B58EB46FCCA}" presName="node" presStyleLbl="node1" presStyleIdx="1" presStyleCnt="8">
        <dgm:presLayoutVars>
          <dgm:bulletEnabled val="1"/>
        </dgm:presLayoutVars>
      </dgm:prSet>
      <dgm:spPr/>
    </dgm:pt>
    <dgm:pt modelId="{5D1C3586-823D-458E-9575-9EC292A6DFC3}" type="pres">
      <dgm:prSet presAssocID="{3E72DDFE-96ED-4929-B15A-F10ADF0994F0}" presName="sibTrans" presStyleCnt="0"/>
      <dgm:spPr/>
    </dgm:pt>
    <dgm:pt modelId="{BA9DEC18-F810-4F9D-B2A6-D7FA3D0938E4}" type="pres">
      <dgm:prSet presAssocID="{F1ED95D5-4B42-490D-8952-DAF851BBB669}" presName="node" presStyleLbl="node1" presStyleIdx="2" presStyleCnt="8">
        <dgm:presLayoutVars>
          <dgm:bulletEnabled val="1"/>
        </dgm:presLayoutVars>
      </dgm:prSet>
      <dgm:spPr/>
    </dgm:pt>
    <dgm:pt modelId="{20C230F8-5B82-4372-8C42-0CCC132037B3}" type="pres">
      <dgm:prSet presAssocID="{CCB3EB6C-BF5D-490B-98AD-277BD3895870}" presName="sibTrans" presStyleCnt="0"/>
      <dgm:spPr/>
    </dgm:pt>
    <dgm:pt modelId="{9F7A9129-2A46-4230-B200-2AB028D720CA}" type="pres">
      <dgm:prSet presAssocID="{C3D35EE9-F3E9-4DC4-86D8-4B065613A420}" presName="node" presStyleLbl="node1" presStyleIdx="3" presStyleCnt="8">
        <dgm:presLayoutVars>
          <dgm:bulletEnabled val="1"/>
        </dgm:presLayoutVars>
      </dgm:prSet>
      <dgm:spPr/>
    </dgm:pt>
    <dgm:pt modelId="{B0F33493-523E-4074-8AAA-D5A7D790D507}" type="pres">
      <dgm:prSet presAssocID="{8CBEFE6A-CE17-4117-8C7C-256519F50A7F}" presName="sibTrans" presStyleCnt="0"/>
      <dgm:spPr/>
    </dgm:pt>
    <dgm:pt modelId="{AD50CA9F-8DB6-4995-926D-8DF18C06A0F2}" type="pres">
      <dgm:prSet presAssocID="{2CBB5F5F-0C81-48BD-8CD5-3AC10407B30E}" presName="node" presStyleLbl="node1" presStyleIdx="4" presStyleCnt="8">
        <dgm:presLayoutVars>
          <dgm:bulletEnabled val="1"/>
        </dgm:presLayoutVars>
      </dgm:prSet>
      <dgm:spPr/>
    </dgm:pt>
    <dgm:pt modelId="{4AC02AE6-2BD4-44B9-BC8F-E2F24EA6A3BB}" type="pres">
      <dgm:prSet presAssocID="{D6B623E4-4116-4C91-A0D3-6A38924A6D9F}" presName="sibTrans" presStyleCnt="0"/>
      <dgm:spPr/>
    </dgm:pt>
    <dgm:pt modelId="{85CA6546-DEB5-4E77-82BD-9E4AA1ED08F7}" type="pres">
      <dgm:prSet presAssocID="{2BD429DA-060A-42A6-8E3A-F6B11F9DF636}" presName="node" presStyleLbl="node1" presStyleIdx="5" presStyleCnt="8">
        <dgm:presLayoutVars>
          <dgm:bulletEnabled val="1"/>
        </dgm:presLayoutVars>
      </dgm:prSet>
      <dgm:spPr/>
    </dgm:pt>
    <dgm:pt modelId="{4AB99B5E-8F07-4A69-AFD0-B1689403D7A4}" type="pres">
      <dgm:prSet presAssocID="{0152E987-764E-40FB-A9ED-51557BD37530}" presName="sibTrans" presStyleCnt="0"/>
      <dgm:spPr/>
    </dgm:pt>
    <dgm:pt modelId="{4C360EEA-A0DA-409F-8708-4DEAF4C54FAE}" type="pres">
      <dgm:prSet presAssocID="{E25E2CB9-62EB-4218-8533-884BE6E960EF}" presName="node" presStyleLbl="node1" presStyleIdx="6" presStyleCnt="8">
        <dgm:presLayoutVars>
          <dgm:bulletEnabled val="1"/>
        </dgm:presLayoutVars>
      </dgm:prSet>
      <dgm:spPr/>
    </dgm:pt>
    <dgm:pt modelId="{88CDE852-CF51-4343-B99A-55910C39CAAA}" type="pres">
      <dgm:prSet presAssocID="{802DC4D8-3811-41A7-85E8-DC973BFF5CFE}" presName="sibTrans" presStyleCnt="0"/>
      <dgm:spPr/>
    </dgm:pt>
    <dgm:pt modelId="{AB074C02-AC31-431D-AFFE-015CF8E0DD8D}" type="pres">
      <dgm:prSet presAssocID="{90E04375-E09C-4E43-9A83-B085778AF814}" presName="node" presStyleLbl="node1" presStyleIdx="7" presStyleCnt="8">
        <dgm:presLayoutVars>
          <dgm:bulletEnabled val="1"/>
        </dgm:presLayoutVars>
      </dgm:prSet>
      <dgm:spPr/>
    </dgm:pt>
  </dgm:ptLst>
  <dgm:cxnLst>
    <dgm:cxn modelId="{4487D431-9AD4-4E6F-9408-0E52DF841D0D}" srcId="{A4BFE47F-3A43-4644-B7CA-FFF36016DBAC}" destId="{D26194E6-72A3-4FDC-B689-8B58EB46FCCA}" srcOrd="1" destOrd="0" parTransId="{5617670A-4183-4C1B-B170-97CAE2DFF6DF}" sibTransId="{3E72DDFE-96ED-4929-B15A-F10ADF0994F0}"/>
    <dgm:cxn modelId="{DC7A8C3D-729B-42AF-B784-CE514124FD01}" type="presOf" srcId="{CFECCF45-9D4F-4195-9BF5-C700FB2056C5}" destId="{FAE988FB-0365-4102-9FF4-6F91399B53FC}" srcOrd="0" destOrd="0" presId="urn:microsoft.com/office/officeart/2005/8/layout/default"/>
    <dgm:cxn modelId="{D3083A61-51C8-41C4-A721-8E9FCDB8EDA2}" type="presOf" srcId="{C3D35EE9-F3E9-4DC4-86D8-4B065613A420}" destId="{9F7A9129-2A46-4230-B200-2AB028D720CA}" srcOrd="0" destOrd="0" presId="urn:microsoft.com/office/officeart/2005/8/layout/default"/>
    <dgm:cxn modelId="{027EBB49-F195-40FA-A675-6A93486B13CA}" srcId="{A4BFE47F-3A43-4644-B7CA-FFF36016DBAC}" destId="{2CBB5F5F-0C81-48BD-8CD5-3AC10407B30E}" srcOrd="4" destOrd="0" parTransId="{491A1AC6-D662-4B00-AEC0-B79EA73FF3BF}" sibTransId="{D6B623E4-4116-4C91-A0D3-6A38924A6D9F}"/>
    <dgm:cxn modelId="{33E5C156-34C7-434F-B6B5-EFA33DFC6630}" srcId="{A4BFE47F-3A43-4644-B7CA-FFF36016DBAC}" destId="{C3D35EE9-F3E9-4DC4-86D8-4B065613A420}" srcOrd="3" destOrd="0" parTransId="{115C96F5-C699-4D68-BE9E-A4EE7315F029}" sibTransId="{8CBEFE6A-CE17-4117-8C7C-256519F50A7F}"/>
    <dgm:cxn modelId="{8B0F8284-4656-47F9-A7D1-66833B7FA2A0}" type="presOf" srcId="{2CBB5F5F-0C81-48BD-8CD5-3AC10407B30E}" destId="{AD50CA9F-8DB6-4995-926D-8DF18C06A0F2}" srcOrd="0" destOrd="0" presId="urn:microsoft.com/office/officeart/2005/8/layout/default"/>
    <dgm:cxn modelId="{029CF98A-9983-4B9D-9107-73E72A932FD8}" type="presOf" srcId="{F1ED95D5-4B42-490D-8952-DAF851BBB669}" destId="{BA9DEC18-F810-4F9D-B2A6-D7FA3D0938E4}" srcOrd="0" destOrd="0" presId="urn:microsoft.com/office/officeart/2005/8/layout/default"/>
    <dgm:cxn modelId="{D4CF2592-A9E0-4C6C-AEF0-25DAC5FEFC99}" srcId="{A4BFE47F-3A43-4644-B7CA-FFF36016DBAC}" destId="{CFECCF45-9D4F-4195-9BF5-C700FB2056C5}" srcOrd="0" destOrd="0" parTransId="{3D882339-CA21-4D3B-8EDD-5F3E51FACF12}" sibTransId="{D338CD84-0140-4CE4-A3E8-23DAA03A372D}"/>
    <dgm:cxn modelId="{0C7D73A3-46B7-4050-A99C-A718ED9B4323}" type="presOf" srcId="{A4BFE47F-3A43-4644-B7CA-FFF36016DBAC}" destId="{E3571AC4-9F29-4D37-BE7C-2902E9823510}" srcOrd="0" destOrd="0" presId="urn:microsoft.com/office/officeart/2005/8/layout/default"/>
    <dgm:cxn modelId="{F120A0AB-CF96-4086-919B-F29D08537CA8}" type="presOf" srcId="{90E04375-E09C-4E43-9A83-B085778AF814}" destId="{AB074C02-AC31-431D-AFFE-015CF8E0DD8D}" srcOrd="0" destOrd="0" presId="urn:microsoft.com/office/officeart/2005/8/layout/default"/>
    <dgm:cxn modelId="{996635B0-30BF-4409-94A2-CA99AF8C3E0A}" srcId="{A4BFE47F-3A43-4644-B7CA-FFF36016DBAC}" destId="{2BD429DA-060A-42A6-8E3A-F6B11F9DF636}" srcOrd="5" destOrd="0" parTransId="{9D257A99-0487-40D6-89C3-1012E134FE32}" sibTransId="{0152E987-764E-40FB-A9ED-51557BD37530}"/>
    <dgm:cxn modelId="{A1EC6AB9-9EDD-4CAD-9143-E62D0C286721}" srcId="{A4BFE47F-3A43-4644-B7CA-FFF36016DBAC}" destId="{E25E2CB9-62EB-4218-8533-884BE6E960EF}" srcOrd="6" destOrd="0" parTransId="{E101A0E7-80CE-416A-A8AF-20E922BA384E}" sibTransId="{802DC4D8-3811-41A7-85E8-DC973BFF5CFE}"/>
    <dgm:cxn modelId="{32A206CB-CD80-41B4-A159-2A210FCF0E86}" type="presOf" srcId="{2BD429DA-060A-42A6-8E3A-F6B11F9DF636}" destId="{85CA6546-DEB5-4E77-82BD-9E4AA1ED08F7}" srcOrd="0" destOrd="0" presId="urn:microsoft.com/office/officeart/2005/8/layout/default"/>
    <dgm:cxn modelId="{AE48C7E0-D429-467A-B805-FCD856F8FB89}" srcId="{A4BFE47F-3A43-4644-B7CA-FFF36016DBAC}" destId="{F1ED95D5-4B42-490D-8952-DAF851BBB669}" srcOrd="2" destOrd="0" parTransId="{A760DB93-F3B3-4741-A4CD-957E935267DF}" sibTransId="{CCB3EB6C-BF5D-490B-98AD-277BD3895870}"/>
    <dgm:cxn modelId="{40CB19E9-B2EC-411C-8013-67EA1AA91515}" type="presOf" srcId="{D26194E6-72A3-4FDC-B689-8B58EB46FCCA}" destId="{18999C50-26E5-4744-9E77-54DC47B708F0}" srcOrd="0" destOrd="0" presId="urn:microsoft.com/office/officeart/2005/8/layout/default"/>
    <dgm:cxn modelId="{44846EEB-32AD-4489-8456-5014D3F828C7}" type="presOf" srcId="{E25E2CB9-62EB-4218-8533-884BE6E960EF}" destId="{4C360EEA-A0DA-409F-8708-4DEAF4C54FAE}" srcOrd="0" destOrd="0" presId="urn:microsoft.com/office/officeart/2005/8/layout/default"/>
    <dgm:cxn modelId="{149537FB-219E-4254-9057-5B5D32077CF7}" srcId="{A4BFE47F-3A43-4644-B7CA-FFF36016DBAC}" destId="{90E04375-E09C-4E43-9A83-B085778AF814}" srcOrd="7" destOrd="0" parTransId="{64FFDDB5-9BA9-405A-ABC2-D5A1BF1DE336}" sibTransId="{6ECE4B53-7532-49C4-8EEC-A8ECDD4AFC7F}"/>
    <dgm:cxn modelId="{FA142B3F-DB40-44F1-AA04-A2E42572936E}" type="presParOf" srcId="{E3571AC4-9F29-4D37-BE7C-2902E9823510}" destId="{FAE988FB-0365-4102-9FF4-6F91399B53FC}" srcOrd="0" destOrd="0" presId="urn:microsoft.com/office/officeart/2005/8/layout/default"/>
    <dgm:cxn modelId="{E18781B1-91C0-435A-98CA-C05EACA526CF}" type="presParOf" srcId="{E3571AC4-9F29-4D37-BE7C-2902E9823510}" destId="{C10D2636-84A9-40A5-A603-9679CDA8F835}" srcOrd="1" destOrd="0" presId="urn:microsoft.com/office/officeart/2005/8/layout/default"/>
    <dgm:cxn modelId="{90132DBA-9806-43EC-B034-DA32BEEC67ED}" type="presParOf" srcId="{E3571AC4-9F29-4D37-BE7C-2902E9823510}" destId="{18999C50-26E5-4744-9E77-54DC47B708F0}" srcOrd="2" destOrd="0" presId="urn:microsoft.com/office/officeart/2005/8/layout/default"/>
    <dgm:cxn modelId="{205F9986-90D1-4A8F-AC49-5E404CD3141B}" type="presParOf" srcId="{E3571AC4-9F29-4D37-BE7C-2902E9823510}" destId="{5D1C3586-823D-458E-9575-9EC292A6DFC3}" srcOrd="3" destOrd="0" presId="urn:microsoft.com/office/officeart/2005/8/layout/default"/>
    <dgm:cxn modelId="{B73ECEBF-2A04-4E4F-B918-C90102FC9AE3}" type="presParOf" srcId="{E3571AC4-9F29-4D37-BE7C-2902E9823510}" destId="{BA9DEC18-F810-4F9D-B2A6-D7FA3D0938E4}" srcOrd="4" destOrd="0" presId="urn:microsoft.com/office/officeart/2005/8/layout/default"/>
    <dgm:cxn modelId="{211AF91F-6EA2-4683-92ED-E5186920A496}" type="presParOf" srcId="{E3571AC4-9F29-4D37-BE7C-2902E9823510}" destId="{20C230F8-5B82-4372-8C42-0CCC132037B3}" srcOrd="5" destOrd="0" presId="urn:microsoft.com/office/officeart/2005/8/layout/default"/>
    <dgm:cxn modelId="{CEC7CB84-7073-4B16-AB2A-D07CB26E735A}" type="presParOf" srcId="{E3571AC4-9F29-4D37-BE7C-2902E9823510}" destId="{9F7A9129-2A46-4230-B200-2AB028D720CA}" srcOrd="6" destOrd="0" presId="urn:microsoft.com/office/officeart/2005/8/layout/default"/>
    <dgm:cxn modelId="{09966BFF-F208-4A79-8B21-158D9776715E}" type="presParOf" srcId="{E3571AC4-9F29-4D37-BE7C-2902E9823510}" destId="{B0F33493-523E-4074-8AAA-D5A7D790D507}" srcOrd="7" destOrd="0" presId="urn:microsoft.com/office/officeart/2005/8/layout/default"/>
    <dgm:cxn modelId="{1A0353B5-3632-4AA5-8C09-E612C9827128}" type="presParOf" srcId="{E3571AC4-9F29-4D37-BE7C-2902E9823510}" destId="{AD50CA9F-8DB6-4995-926D-8DF18C06A0F2}" srcOrd="8" destOrd="0" presId="urn:microsoft.com/office/officeart/2005/8/layout/default"/>
    <dgm:cxn modelId="{E7ADE487-1445-4CDE-AB57-43DE65341176}" type="presParOf" srcId="{E3571AC4-9F29-4D37-BE7C-2902E9823510}" destId="{4AC02AE6-2BD4-44B9-BC8F-E2F24EA6A3BB}" srcOrd="9" destOrd="0" presId="urn:microsoft.com/office/officeart/2005/8/layout/default"/>
    <dgm:cxn modelId="{5A236377-84F2-4657-9060-BB169EBFCC8B}" type="presParOf" srcId="{E3571AC4-9F29-4D37-BE7C-2902E9823510}" destId="{85CA6546-DEB5-4E77-82BD-9E4AA1ED08F7}" srcOrd="10" destOrd="0" presId="urn:microsoft.com/office/officeart/2005/8/layout/default"/>
    <dgm:cxn modelId="{129AEAE3-5A6D-463D-AE49-D435AC61AFA5}" type="presParOf" srcId="{E3571AC4-9F29-4D37-BE7C-2902E9823510}" destId="{4AB99B5E-8F07-4A69-AFD0-B1689403D7A4}" srcOrd="11" destOrd="0" presId="urn:microsoft.com/office/officeart/2005/8/layout/default"/>
    <dgm:cxn modelId="{F55B1279-F20B-4EA8-ABE0-DC7AE3CE0D8A}" type="presParOf" srcId="{E3571AC4-9F29-4D37-BE7C-2902E9823510}" destId="{4C360EEA-A0DA-409F-8708-4DEAF4C54FAE}" srcOrd="12" destOrd="0" presId="urn:microsoft.com/office/officeart/2005/8/layout/default"/>
    <dgm:cxn modelId="{E5164915-4830-479D-85C8-898490AC773B}" type="presParOf" srcId="{E3571AC4-9F29-4D37-BE7C-2902E9823510}" destId="{88CDE852-CF51-4343-B99A-55910C39CAAA}" srcOrd="13" destOrd="0" presId="urn:microsoft.com/office/officeart/2005/8/layout/default"/>
    <dgm:cxn modelId="{4B5A8D59-8235-4220-BED4-F94A52EC96DC}" type="presParOf" srcId="{E3571AC4-9F29-4D37-BE7C-2902E9823510}" destId="{AB074C02-AC31-431D-AFFE-015CF8E0DD8D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F45E5A-C73F-460F-A623-B82656F91C79}" type="doc">
      <dgm:prSet loTypeId="urn:microsoft.com/office/officeart/2008/layout/VerticalCurvedList" loCatId="list" qsTypeId="urn:microsoft.com/office/officeart/2005/8/quickstyle/simple1#2" qsCatId="simple" csTypeId="urn:microsoft.com/office/officeart/2005/8/colors/accent1_3#1" csCatId="accent1" phldr="1"/>
      <dgm:spPr/>
      <dgm:t>
        <a:bodyPr/>
        <a:lstStyle/>
        <a:p>
          <a:endParaRPr lang="en-IE"/>
        </a:p>
      </dgm:t>
    </dgm:pt>
    <dgm:pt modelId="{1325CBB7-E160-4C38-9588-84276A251A7E}">
      <dgm:prSet/>
      <dgm:spPr/>
      <dgm:t>
        <a:bodyPr/>
        <a:lstStyle/>
        <a:p>
          <a:r>
            <a:rPr lang="en-GB" dirty="0"/>
            <a:t>What am I trying to do?</a:t>
          </a:r>
          <a:endParaRPr lang="en-IE" dirty="0"/>
        </a:p>
      </dgm:t>
    </dgm:pt>
    <dgm:pt modelId="{A18C3EC2-9267-4D77-A434-8ECE43750BAA}" type="parTrans" cxnId="{445019AF-38AF-4438-A704-72F8210D6350}">
      <dgm:prSet/>
      <dgm:spPr/>
      <dgm:t>
        <a:bodyPr/>
        <a:lstStyle/>
        <a:p>
          <a:endParaRPr lang="en-IE"/>
        </a:p>
      </dgm:t>
    </dgm:pt>
    <dgm:pt modelId="{97211985-3047-4F8C-8613-5F544F67247D}" type="sibTrans" cxnId="{445019AF-38AF-4438-A704-72F8210D6350}">
      <dgm:prSet/>
      <dgm:spPr/>
      <dgm:t>
        <a:bodyPr/>
        <a:lstStyle/>
        <a:p>
          <a:endParaRPr lang="en-IE"/>
        </a:p>
      </dgm:t>
    </dgm:pt>
    <dgm:pt modelId="{A7A34E40-84DE-4E7A-A5FD-C132529B7B2E}">
      <dgm:prSet/>
      <dgm:spPr/>
      <dgm:t>
        <a:bodyPr/>
        <a:lstStyle/>
        <a:p>
          <a:r>
            <a:rPr lang="en-GB" dirty="0"/>
            <a:t>How am I feeling about it?</a:t>
          </a:r>
          <a:endParaRPr lang="en-IE" dirty="0"/>
        </a:p>
      </dgm:t>
    </dgm:pt>
    <dgm:pt modelId="{77457865-96FE-4245-BB8D-722D157C0E03}" type="parTrans" cxnId="{BC2EA299-68B5-499D-B909-15FF3C9F0413}">
      <dgm:prSet/>
      <dgm:spPr/>
      <dgm:t>
        <a:bodyPr/>
        <a:lstStyle/>
        <a:p>
          <a:endParaRPr lang="en-IE"/>
        </a:p>
      </dgm:t>
    </dgm:pt>
    <dgm:pt modelId="{650266FC-5E46-4F57-A897-1FB3C28AADB1}" type="sibTrans" cxnId="{BC2EA299-68B5-499D-B909-15FF3C9F0413}">
      <dgm:prSet/>
      <dgm:spPr/>
      <dgm:t>
        <a:bodyPr/>
        <a:lstStyle/>
        <a:p>
          <a:endParaRPr lang="en-IE"/>
        </a:p>
      </dgm:t>
    </dgm:pt>
    <dgm:pt modelId="{F91F2E9F-068A-417F-A644-E2D59F46D25D}">
      <dgm:prSet/>
      <dgm:spPr/>
      <dgm:t>
        <a:bodyPr/>
        <a:lstStyle/>
        <a:p>
          <a:r>
            <a:rPr lang="en-GB" dirty="0"/>
            <a:t>What is challenging me?</a:t>
          </a:r>
          <a:endParaRPr lang="en-IE" dirty="0"/>
        </a:p>
      </dgm:t>
    </dgm:pt>
    <dgm:pt modelId="{90942B51-601C-4C2E-ACA2-FC003CF49050}" type="parTrans" cxnId="{8A45B905-FC53-4679-8F45-25376DA0B678}">
      <dgm:prSet/>
      <dgm:spPr/>
      <dgm:t>
        <a:bodyPr/>
        <a:lstStyle/>
        <a:p>
          <a:endParaRPr lang="en-IE"/>
        </a:p>
      </dgm:t>
    </dgm:pt>
    <dgm:pt modelId="{E93D260C-6672-4200-917C-87CF97E4A456}" type="sibTrans" cxnId="{8A45B905-FC53-4679-8F45-25376DA0B678}">
      <dgm:prSet/>
      <dgm:spPr/>
      <dgm:t>
        <a:bodyPr/>
        <a:lstStyle/>
        <a:p>
          <a:endParaRPr lang="en-IE"/>
        </a:p>
      </dgm:t>
    </dgm:pt>
    <dgm:pt modelId="{4224BBB1-1FEE-4D75-A680-46A65493F619}">
      <dgm:prSet/>
      <dgm:spPr/>
      <dgm:t>
        <a:bodyPr/>
        <a:lstStyle/>
        <a:p>
          <a:r>
            <a:rPr lang="en-GB" dirty="0"/>
            <a:t>What can I currently do about it?</a:t>
          </a:r>
          <a:endParaRPr lang="en-IE" dirty="0"/>
        </a:p>
      </dgm:t>
    </dgm:pt>
    <dgm:pt modelId="{E29F55CE-CFB3-4CB5-82EC-C3B9E2667103}" type="parTrans" cxnId="{9F0B8A53-D393-46AF-A6C1-92CA1A8BDF27}">
      <dgm:prSet/>
      <dgm:spPr/>
      <dgm:t>
        <a:bodyPr/>
        <a:lstStyle/>
        <a:p>
          <a:endParaRPr lang="en-IE"/>
        </a:p>
      </dgm:t>
    </dgm:pt>
    <dgm:pt modelId="{5B704106-423F-4F89-A23E-B167A4E0A42B}" type="sibTrans" cxnId="{9F0B8A53-D393-46AF-A6C1-92CA1A8BDF27}">
      <dgm:prSet/>
      <dgm:spPr/>
      <dgm:t>
        <a:bodyPr/>
        <a:lstStyle/>
        <a:p>
          <a:endParaRPr lang="en-IE"/>
        </a:p>
      </dgm:t>
    </dgm:pt>
    <dgm:pt modelId="{9209E33D-EACB-4F12-96FB-8AC1FA5C484A}">
      <dgm:prSet/>
      <dgm:spPr/>
      <dgm:t>
        <a:bodyPr/>
        <a:lstStyle/>
        <a:p>
          <a:r>
            <a:rPr lang="en-GB" dirty="0"/>
            <a:t>Who knows what I’m trying to do?</a:t>
          </a:r>
          <a:endParaRPr lang="en-IE" dirty="0"/>
        </a:p>
      </dgm:t>
    </dgm:pt>
    <dgm:pt modelId="{209739F7-8DC0-4CB0-AAB7-EBA4E31B4231}" type="parTrans" cxnId="{D83FDFD9-3117-4F71-AF09-239C922AB9EB}">
      <dgm:prSet/>
      <dgm:spPr/>
      <dgm:t>
        <a:bodyPr/>
        <a:lstStyle/>
        <a:p>
          <a:endParaRPr lang="en-IE"/>
        </a:p>
      </dgm:t>
    </dgm:pt>
    <dgm:pt modelId="{8625BCCE-6FAB-4898-A332-BD86F755B9EB}" type="sibTrans" cxnId="{D83FDFD9-3117-4F71-AF09-239C922AB9EB}">
      <dgm:prSet/>
      <dgm:spPr/>
      <dgm:t>
        <a:bodyPr/>
        <a:lstStyle/>
        <a:p>
          <a:endParaRPr lang="en-IE"/>
        </a:p>
      </dgm:t>
    </dgm:pt>
    <dgm:pt modelId="{B22C1FC3-BCA3-4E1B-972C-BA79C0F52314}">
      <dgm:prSet/>
      <dgm:spPr/>
      <dgm:t>
        <a:bodyPr/>
        <a:lstStyle/>
        <a:p>
          <a:r>
            <a:rPr lang="en-GB" dirty="0"/>
            <a:t>Who can help or support me?</a:t>
          </a:r>
          <a:endParaRPr lang="en-IE" dirty="0"/>
        </a:p>
      </dgm:t>
    </dgm:pt>
    <dgm:pt modelId="{B28CF713-C466-45D6-8FBB-F78B1895EBAF}" type="parTrans" cxnId="{9E7C02AF-AD40-4FC7-ABD9-6B94CCCFA9D8}">
      <dgm:prSet/>
      <dgm:spPr/>
      <dgm:t>
        <a:bodyPr/>
        <a:lstStyle/>
        <a:p>
          <a:endParaRPr lang="en-IE"/>
        </a:p>
      </dgm:t>
    </dgm:pt>
    <dgm:pt modelId="{DBB887F7-21CC-4978-A0DB-2DF9F9445954}" type="sibTrans" cxnId="{9E7C02AF-AD40-4FC7-ABD9-6B94CCCFA9D8}">
      <dgm:prSet/>
      <dgm:spPr/>
      <dgm:t>
        <a:bodyPr/>
        <a:lstStyle/>
        <a:p>
          <a:endParaRPr lang="en-IE"/>
        </a:p>
      </dgm:t>
    </dgm:pt>
    <dgm:pt modelId="{ED34CB08-8C8B-4DCD-AACC-A86FE97BCBA0}" type="pres">
      <dgm:prSet presAssocID="{8FF45E5A-C73F-460F-A623-B82656F91C79}" presName="Name0" presStyleCnt="0">
        <dgm:presLayoutVars>
          <dgm:chMax val="7"/>
          <dgm:chPref val="7"/>
          <dgm:dir/>
        </dgm:presLayoutVars>
      </dgm:prSet>
      <dgm:spPr/>
    </dgm:pt>
    <dgm:pt modelId="{CD0EBC67-86F4-4668-B331-34449067E1F9}" type="pres">
      <dgm:prSet presAssocID="{8FF45E5A-C73F-460F-A623-B82656F91C79}" presName="Name1" presStyleCnt="0"/>
      <dgm:spPr/>
    </dgm:pt>
    <dgm:pt modelId="{F2978240-6936-4746-853F-51222CFB3E3B}" type="pres">
      <dgm:prSet presAssocID="{8FF45E5A-C73F-460F-A623-B82656F91C79}" presName="cycle" presStyleCnt="0"/>
      <dgm:spPr/>
    </dgm:pt>
    <dgm:pt modelId="{CDD8C327-6F80-4694-8FD2-7A5F7B1DD365}" type="pres">
      <dgm:prSet presAssocID="{8FF45E5A-C73F-460F-A623-B82656F91C79}" presName="srcNode" presStyleLbl="node1" presStyleIdx="0" presStyleCnt="6"/>
      <dgm:spPr/>
    </dgm:pt>
    <dgm:pt modelId="{08EC686B-9338-4F87-B51D-E91FF85B46B7}" type="pres">
      <dgm:prSet presAssocID="{8FF45E5A-C73F-460F-A623-B82656F91C79}" presName="conn" presStyleLbl="parChTrans1D2" presStyleIdx="0" presStyleCnt="1"/>
      <dgm:spPr/>
    </dgm:pt>
    <dgm:pt modelId="{92FEFE9B-636F-417F-9243-4C6F4DB285C3}" type="pres">
      <dgm:prSet presAssocID="{8FF45E5A-C73F-460F-A623-B82656F91C79}" presName="extraNode" presStyleLbl="node1" presStyleIdx="0" presStyleCnt="6"/>
      <dgm:spPr/>
    </dgm:pt>
    <dgm:pt modelId="{69BCE2DA-2C6C-4E41-9061-AC4FE4DE4A45}" type="pres">
      <dgm:prSet presAssocID="{8FF45E5A-C73F-460F-A623-B82656F91C79}" presName="dstNode" presStyleLbl="node1" presStyleIdx="0" presStyleCnt="6"/>
      <dgm:spPr/>
    </dgm:pt>
    <dgm:pt modelId="{824A7FFC-FAE9-4B7C-8AC5-7CB531EA204F}" type="pres">
      <dgm:prSet presAssocID="{1325CBB7-E160-4C38-9588-84276A251A7E}" presName="text_1" presStyleLbl="node1" presStyleIdx="0" presStyleCnt="6">
        <dgm:presLayoutVars>
          <dgm:bulletEnabled val="1"/>
        </dgm:presLayoutVars>
      </dgm:prSet>
      <dgm:spPr/>
    </dgm:pt>
    <dgm:pt modelId="{29FD1125-FF77-4746-BE04-66B2EE02F79E}" type="pres">
      <dgm:prSet presAssocID="{1325CBB7-E160-4C38-9588-84276A251A7E}" presName="accent_1" presStyleCnt="0"/>
      <dgm:spPr/>
    </dgm:pt>
    <dgm:pt modelId="{E6117D8C-5E09-470B-ACB1-6D49CA0FB6BB}" type="pres">
      <dgm:prSet presAssocID="{1325CBB7-E160-4C38-9588-84276A251A7E}" presName="accentRepeatNode" presStyleLbl="solidFgAcc1" presStyleIdx="0" presStyleCnt="6"/>
      <dgm:spPr/>
    </dgm:pt>
    <dgm:pt modelId="{6D993050-3590-47F6-8C0E-C629DCF9C595}" type="pres">
      <dgm:prSet presAssocID="{A7A34E40-84DE-4E7A-A5FD-C132529B7B2E}" presName="text_2" presStyleLbl="node1" presStyleIdx="1" presStyleCnt="6">
        <dgm:presLayoutVars>
          <dgm:bulletEnabled val="1"/>
        </dgm:presLayoutVars>
      </dgm:prSet>
      <dgm:spPr/>
    </dgm:pt>
    <dgm:pt modelId="{2881D324-E6D8-49ED-926C-D1369906D28C}" type="pres">
      <dgm:prSet presAssocID="{A7A34E40-84DE-4E7A-A5FD-C132529B7B2E}" presName="accent_2" presStyleCnt="0"/>
      <dgm:spPr/>
    </dgm:pt>
    <dgm:pt modelId="{DF60A811-BF9F-4298-9E5D-1F72D75F7237}" type="pres">
      <dgm:prSet presAssocID="{A7A34E40-84DE-4E7A-A5FD-C132529B7B2E}" presName="accentRepeatNode" presStyleLbl="solidFgAcc1" presStyleIdx="1" presStyleCnt="6"/>
      <dgm:spPr/>
    </dgm:pt>
    <dgm:pt modelId="{E829DB15-0A65-4A07-AD28-6ABB31A80288}" type="pres">
      <dgm:prSet presAssocID="{F91F2E9F-068A-417F-A644-E2D59F46D25D}" presName="text_3" presStyleLbl="node1" presStyleIdx="2" presStyleCnt="6">
        <dgm:presLayoutVars>
          <dgm:bulletEnabled val="1"/>
        </dgm:presLayoutVars>
      </dgm:prSet>
      <dgm:spPr/>
    </dgm:pt>
    <dgm:pt modelId="{CF1AB40D-B45F-4C0B-A2E8-F3E56E40A172}" type="pres">
      <dgm:prSet presAssocID="{F91F2E9F-068A-417F-A644-E2D59F46D25D}" presName="accent_3" presStyleCnt="0"/>
      <dgm:spPr/>
    </dgm:pt>
    <dgm:pt modelId="{CACE752F-12E6-4E02-89A1-451A8C72630F}" type="pres">
      <dgm:prSet presAssocID="{F91F2E9F-068A-417F-A644-E2D59F46D25D}" presName="accentRepeatNode" presStyleLbl="solidFgAcc1" presStyleIdx="2" presStyleCnt="6"/>
      <dgm:spPr/>
    </dgm:pt>
    <dgm:pt modelId="{9F9C7362-DD68-4DA6-9026-C69691D020B5}" type="pres">
      <dgm:prSet presAssocID="{4224BBB1-1FEE-4D75-A680-46A65493F619}" presName="text_4" presStyleLbl="node1" presStyleIdx="3" presStyleCnt="6">
        <dgm:presLayoutVars>
          <dgm:bulletEnabled val="1"/>
        </dgm:presLayoutVars>
      </dgm:prSet>
      <dgm:spPr/>
    </dgm:pt>
    <dgm:pt modelId="{F840D5C7-0A07-496F-8BED-37AD39978F39}" type="pres">
      <dgm:prSet presAssocID="{4224BBB1-1FEE-4D75-A680-46A65493F619}" presName="accent_4" presStyleCnt="0"/>
      <dgm:spPr/>
    </dgm:pt>
    <dgm:pt modelId="{476BAD03-0F7D-4128-98D1-0348CE8CC62E}" type="pres">
      <dgm:prSet presAssocID="{4224BBB1-1FEE-4D75-A680-46A65493F619}" presName="accentRepeatNode" presStyleLbl="solidFgAcc1" presStyleIdx="3" presStyleCnt="6"/>
      <dgm:spPr/>
    </dgm:pt>
    <dgm:pt modelId="{34F05319-2647-4913-BA7C-565D49017879}" type="pres">
      <dgm:prSet presAssocID="{9209E33D-EACB-4F12-96FB-8AC1FA5C484A}" presName="text_5" presStyleLbl="node1" presStyleIdx="4" presStyleCnt="6">
        <dgm:presLayoutVars>
          <dgm:bulletEnabled val="1"/>
        </dgm:presLayoutVars>
      </dgm:prSet>
      <dgm:spPr/>
    </dgm:pt>
    <dgm:pt modelId="{13E6B75B-0533-467A-825F-6ABF0EDF5C73}" type="pres">
      <dgm:prSet presAssocID="{9209E33D-EACB-4F12-96FB-8AC1FA5C484A}" presName="accent_5" presStyleCnt="0"/>
      <dgm:spPr/>
    </dgm:pt>
    <dgm:pt modelId="{38B5A5CB-9E02-42EB-8D08-539CD55CB862}" type="pres">
      <dgm:prSet presAssocID="{9209E33D-EACB-4F12-96FB-8AC1FA5C484A}" presName="accentRepeatNode" presStyleLbl="solidFgAcc1" presStyleIdx="4" presStyleCnt="6"/>
      <dgm:spPr/>
    </dgm:pt>
    <dgm:pt modelId="{6EDDDE19-FAB9-4B1E-B41E-DC0A9C97E5E7}" type="pres">
      <dgm:prSet presAssocID="{B22C1FC3-BCA3-4E1B-972C-BA79C0F52314}" presName="text_6" presStyleLbl="node1" presStyleIdx="5" presStyleCnt="6">
        <dgm:presLayoutVars>
          <dgm:bulletEnabled val="1"/>
        </dgm:presLayoutVars>
      </dgm:prSet>
      <dgm:spPr/>
    </dgm:pt>
    <dgm:pt modelId="{9E0A68E9-C359-4D3D-A987-ABB783117FA4}" type="pres">
      <dgm:prSet presAssocID="{B22C1FC3-BCA3-4E1B-972C-BA79C0F52314}" presName="accent_6" presStyleCnt="0"/>
      <dgm:spPr/>
    </dgm:pt>
    <dgm:pt modelId="{43247F5C-60B7-434D-A36A-C3B2A901E938}" type="pres">
      <dgm:prSet presAssocID="{B22C1FC3-BCA3-4E1B-972C-BA79C0F52314}" presName="accentRepeatNode" presStyleLbl="solidFgAcc1" presStyleIdx="5" presStyleCnt="6"/>
      <dgm:spPr/>
    </dgm:pt>
  </dgm:ptLst>
  <dgm:cxnLst>
    <dgm:cxn modelId="{8A45B905-FC53-4679-8F45-25376DA0B678}" srcId="{8FF45E5A-C73F-460F-A623-B82656F91C79}" destId="{F91F2E9F-068A-417F-A644-E2D59F46D25D}" srcOrd="2" destOrd="0" parTransId="{90942B51-601C-4C2E-ACA2-FC003CF49050}" sibTransId="{E93D260C-6672-4200-917C-87CF97E4A456}"/>
    <dgm:cxn modelId="{3A9FFB23-057B-4352-97A3-6EFFED4CCFFF}" type="presOf" srcId="{8FF45E5A-C73F-460F-A623-B82656F91C79}" destId="{ED34CB08-8C8B-4DCD-AACC-A86FE97BCBA0}" srcOrd="0" destOrd="0" presId="urn:microsoft.com/office/officeart/2008/layout/VerticalCurvedList"/>
    <dgm:cxn modelId="{388D8524-1D0F-43ED-A86B-D245B30301CF}" type="presOf" srcId="{97211985-3047-4F8C-8613-5F544F67247D}" destId="{08EC686B-9338-4F87-B51D-E91FF85B46B7}" srcOrd="0" destOrd="0" presId="urn:microsoft.com/office/officeart/2008/layout/VerticalCurvedList"/>
    <dgm:cxn modelId="{A4418343-67D1-40F9-969D-3E7A79884E07}" type="presOf" srcId="{9209E33D-EACB-4F12-96FB-8AC1FA5C484A}" destId="{34F05319-2647-4913-BA7C-565D49017879}" srcOrd="0" destOrd="0" presId="urn:microsoft.com/office/officeart/2008/layout/VerticalCurvedList"/>
    <dgm:cxn modelId="{F6B9C163-55C1-4045-AB27-399C2FDD3F0D}" type="presOf" srcId="{B22C1FC3-BCA3-4E1B-972C-BA79C0F52314}" destId="{6EDDDE19-FAB9-4B1E-B41E-DC0A9C97E5E7}" srcOrd="0" destOrd="0" presId="urn:microsoft.com/office/officeart/2008/layout/VerticalCurvedList"/>
    <dgm:cxn modelId="{1F8BC848-13DC-4020-AE0C-DC7C78C930B5}" type="presOf" srcId="{4224BBB1-1FEE-4D75-A680-46A65493F619}" destId="{9F9C7362-DD68-4DA6-9026-C69691D020B5}" srcOrd="0" destOrd="0" presId="urn:microsoft.com/office/officeart/2008/layout/VerticalCurvedList"/>
    <dgm:cxn modelId="{EF187949-1538-49C4-BD66-A7E8D21AD67C}" type="presOf" srcId="{A7A34E40-84DE-4E7A-A5FD-C132529B7B2E}" destId="{6D993050-3590-47F6-8C0E-C629DCF9C595}" srcOrd="0" destOrd="0" presId="urn:microsoft.com/office/officeart/2008/layout/VerticalCurvedList"/>
    <dgm:cxn modelId="{7C59FE69-DF14-44E4-BC1F-29E660CF9D11}" type="presOf" srcId="{1325CBB7-E160-4C38-9588-84276A251A7E}" destId="{824A7FFC-FAE9-4B7C-8AC5-7CB531EA204F}" srcOrd="0" destOrd="0" presId="urn:microsoft.com/office/officeart/2008/layout/VerticalCurvedList"/>
    <dgm:cxn modelId="{9F0B8A53-D393-46AF-A6C1-92CA1A8BDF27}" srcId="{8FF45E5A-C73F-460F-A623-B82656F91C79}" destId="{4224BBB1-1FEE-4D75-A680-46A65493F619}" srcOrd="3" destOrd="0" parTransId="{E29F55CE-CFB3-4CB5-82EC-C3B9E2667103}" sibTransId="{5B704106-423F-4F89-A23E-B167A4E0A42B}"/>
    <dgm:cxn modelId="{BC2EA299-68B5-499D-B909-15FF3C9F0413}" srcId="{8FF45E5A-C73F-460F-A623-B82656F91C79}" destId="{A7A34E40-84DE-4E7A-A5FD-C132529B7B2E}" srcOrd="1" destOrd="0" parTransId="{77457865-96FE-4245-BB8D-722D157C0E03}" sibTransId="{650266FC-5E46-4F57-A897-1FB3C28AADB1}"/>
    <dgm:cxn modelId="{9E7C02AF-AD40-4FC7-ABD9-6B94CCCFA9D8}" srcId="{8FF45E5A-C73F-460F-A623-B82656F91C79}" destId="{B22C1FC3-BCA3-4E1B-972C-BA79C0F52314}" srcOrd="5" destOrd="0" parTransId="{B28CF713-C466-45D6-8FBB-F78B1895EBAF}" sibTransId="{DBB887F7-21CC-4978-A0DB-2DF9F9445954}"/>
    <dgm:cxn modelId="{445019AF-38AF-4438-A704-72F8210D6350}" srcId="{8FF45E5A-C73F-460F-A623-B82656F91C79}" destId="{1325CBB7-E160-4C38-9588-84276A251A7E}" srcOrd="0" destOrd="0" parTransId="{A18C3EC2-9267-4D77-A434-8ECE43750BAA}" sibTransId="{97211985-3047-4F8C-8613-5F544F67247D}"/>
    <dgm:cxn modelId="{7D6AF0B4-79EB-43FF-AB0A-048D5D5342B5}" type="presOf" srcId="{F91F2E9F-068A-417F-A644-E2D59F46D25D}" destId="{E829DB15-0A65-4A07-AD28-6ABB31A80288}" srcOrd="0" destOrd="0" presId="urn:microsoft.com/office/officeart/2008/layout/VerticalCurvedList"/>
    <dgm:cxn modelId="{D83FDFD9-3117-4F71-AF09-239C922AB9EB}" srcId="{8FF45E5A-C73F-460F-A623-B82656F91C79}" destId="{9209E33D-EACB-4F12-96FB-8AC1FA5C484A}" srcOrd="4" destOrd="0" parTransId="{209739F7-8DC0-4CB0-AAB7-EBA4E31B4231}" sibTransId="{8625BCCE-6FAB-4898-A332-BD86F755B9EB}"/>
    <dgm:cxn modelId="{1E00D358-54C3-473D-8D89-5305568A833B}" type="presParOf" srcId="{ED34CB08-8C8B-4DCD-AACC-A86FE97BCBA0}" destId="{CD0EBC67-86F4-4668-B331-34449067E1F9}" srcOrd="0" destOrd="0" presId="urn:microsoft.com/office/officeart/2008/layout/VerticalCurvedList"/>
    <dgm:cxn modelId="{654E8B1D-4465-4543-B16B-67DB8A66D455}" type="presParOf" srcId="{CD0EBC67-86F4-4668-B331-34449067E1F9}" destId="{F2978240-6936-4746-853F-51222CFB3E3B}" srcOrd="0" destOrd="0" presId="urn:microsoft.com/office/officeart/2008/layout/VerticalCurvedList"/>
    <dgm:cxn modelId="{D53836C0-C839-4D33-8A9E-4651DAC15579}" type="presParOf" srcId="{F2978240-6936-4746-853F-51222CFB3E3B}" destId="{CDD8C327-6F80-4694-8FD2-7A5F7B1DD365}" srcOrd="0" destOrd="0" presId="urn:microsoft.com/office/officeart/2008/layout/VerticalCurvedList"/>
    <dgm:cxn modelId="{1B7A984D-0611-4DF2-8C96-BD0B62A57C85}" type="presParOf" srcId="{F2978240-6936-4746-853F-51222CFB3E3B}" destId="{08EC686B-9338-4F87-B51D-E91FF85B46B7}" srcOrd="1" destOrd="0" presId="urn:microsoft.com/office/officeart/2008/layout/VerticalCurvedList"/>
    <dgm:cxn modelId="{1C678F49-754F-4C31-8C5F-E906D4873EB2}" type="presParOf" srcId="{F2978240-6936-4746-853F-51222CFB3E3B}" destId="{92FEFE9B-636F-417F-9243-4C6F4DB285C3}" srcOrd="2" destOrd="0" presId="urn:microsoft.com/office/officeart/2008/layout/VerticalCurvedList"/>
    <dgm:cxn modelId="{04D6FA22-109E-406F-A20A-B303A93A40A5}" type="presParOf" srcId="{F2978240-6936-4746-853F-51222CFB3E3B}" destId="{69BCE2DA-2C6C-4E41-9061-AC4FE4DE4A45}" srcOrd="3" destOrd="0" presId="urn:microsoft.com/office/officeart/2008/layout/VerticalCurvedList"/>
    <dgm:cxn modelId="{C0FD305E-1CB7-4775-9E51-7F0D896BDCC9}" type="presParOf" srcId="{CD0EBC67-86F4-4668-B331-34449067E1F9}" destId="{824A7FFC-FAE9-4B7C-8AC5-7CB531EA204F}" srcOrd="1" destOrd="0" presId="urn:microsoft.com/office/officeart/2008/layout/VerticalCurvedList"/>
    <dgm:cxn modelId="{0B85924C-98DA-4AAC-B43B-D60EC8113423}" type="presParOf" srcId="{CD0EBC67-86F4-4668-B331-34449067E1F9}" destId="{29FD1125-FF77-4746-BE04-66B2EE02F79E}" srcOrd="2" destOrd="0" presId="urn:microsoft.com/office/officeart/2008/layout/VerticalCurvedList"/>
    <dgm:cxn modelId="{85842637-BFED-4441-8221-E4A0284D86B4}" type="presParOf" srcId="{29FD1125-FF77-4746-BE04-66B2EE02F79E}" destId="{E6117D8C-5E09-470B-ACB1-6D49CA0FB6BB}" srcOrd="0" destOrd="0" presId="urn:microsoft.com/office/officeart/2008/layout/VerticalCurvedList"/>
    <dgm:cxn modelId="{0D57A2E2-8181-4981-923A-FE9F85AF2AD5}" type="presParOf" srcId="{CD0EBC67-86F4-4668-B331-34449067E1F9}" destId="{6D993050-3590-47F6-8C0E-C629DCF9C595}" srcOrd="3" destOrd="0" presId="urn:microsoft.com/office/officeart/2008/layout/VerticalCurvedList"/>
    <dgm:cxn modelId="{1556C273-DBC9-4CA4-A729-846C8BDB85BB}" type="presParOf" srcId="{CD0EBC67-86F4-4668-B331-34449067E1F9}" destId="{2881D324-E6D8-49ED-926C-D1369906D28C}" srcOrd="4" destOrd="0" presId="urn:microsoft.com/office/officeart/2008/layout/VerticalCurvedList"/>
    <dgm:cxn modelId="{41ABD48E-42E0-4F6F-90CF-0A6B3E329605}" type="presParOf" srcId="{2881D324-E6D8-49ED-926C-D1369906D28C}" destId="{DF60A811-BF9F-4298-9E5D-1F72D75F7237}" srcOrd="0" destOrd="0" presId="urn:microsoft.com/office/officeart/2008/layout/VerticalCurvedList"/>
    <dgm:cxn modelId="{4A4DED7A-537E-4E60-8DA4-5513885FA129}" type="presParOf" srcId="{CD0EBC67-86F4-4668-B331-34449067E1F9}" destId="{E829DB15-0A65-4A07-AD28-6ABB31A80288}" srcOrd="5" destOrd="0" presId="urn:microsoft.com/office/officeart/2008/layout/VerticalCurvedList"/>
    <dgm:cxn modelId="{B374FB24-B1BD-4B85-B391-E50DFEEFA8F2}" type="presParOf" srcId="{CD0EBC67-86F4-4668-B331-34449067E1F9}" destId="{CF1AB40D-B45F-4C0B-A2E8-F3E56E40A172}" srcOrd="6" destOrd="0" presId="urn:microsoft.com/office/officeart/2008/layout/VerticalCurvedList"/>
    <dgm:cxn modelId="{4FCE3D73-5AA9-4A9A-A702-ABDE4AAE71D2}" type="presParOf" srcId="{CF1AB40D-B45F-4C0B-A2E8-F3E56E40A172}" destId="{CACE752F-12E6-4E02-89A1-451A8C72630F}" srcOrd="0" destOrd="0" presId="urn:microsoft.com/office/officeart/2008/layout/VerticalCurvedList"/>
    <dgm:cxn modelId="{3F7772DB-D37B-4D3D-8B08-CEACD673FB95}" type="presParOf" srcId="{CD0EBC67-86F4-4668-B331-34449067E1F9}" destId="{9F9C7362-DD68-4DA6-9026-C69691D020B5}" srcOrd="7" destOrd="0" presId="urn:microsoft.com/office/officeart/2008/layout/VerticalCurvedList"/>
    <dgm:cxn modelId="{D6587AB1-C765-428C-B741-88327C697263}" type="presParOf" srcId="{CD0EBC67-86F4-4668-B331-34449067E1F9}" destId="{F840D5C7-0A07-496F-8BED-37AD39978F39}" srcOrd="8" destOrd="0" presId="urn:microsoft.com/office/officeart/2008/layout/VerticalCurvedList"/>
    <dgm:cxn modelId="{02211FC0-FC73-4C37-A97E-732616BF607A}" type="presParOf" srcId="{F840D5C7-0A07-496F-8BED-37AD39978F39}" destId="{476BAD03-0F7D-4128-98D1-0348CE8CC62E}" srcOrd="0" destOrd="0" presId="urn:microsoft.com/office/officeart/2008/layout/VerticalCurvedList"/>
    <dgm:cxn modelId="{371DEC86-752D-4AD1-9A2E-B02A545F14CA}" type="presParOf" srcId="{CD0EBC67-86F4-4668-B331-34449067E1F9}" destId="{34F05319-2647-4913-BA7C-565D49017879}" srcOrd="9" destOrd="0" presId="urn:microsoft.com/office/officeart/2008/layout/VerticalCurvedList"/>
    <dgm:cxn modelId="{2B3A50A5-5D41-4BF3-B989-B717EA0F1E7C}" type="presParOf" srcId="{CD0EBC67-86F4-4668-B331-34449067E1F9}" destId="{13E6B75B-0533-467A-825F-6ABF0EDF5C73}" srcOrd="10" destOrd="0" presId="urn:microsoft.com/office/officeart/2008/layout/VerticalCurvedList"/>
    <dgm:cxn modelId="{E04B0C49-30DE-4A7F-B9A4-8A7BB3DBDA80}" type="presParOf" srcId="{13E6B75B-0533-467A-825F-6ABF0EDF5C73}" destId="{38B5A5CB-9E02-42EB-8D08-539CD55CB862}" srcOrd="0" destOrd="0" presId="urn:microsoft.com/office/officeart/2008/layout/VerticalCurvedList"/>
    <dgm:cxn modelId="{9F402B91-7BAF-4FEE-91AB-7AB8DD679B3E}" type="presParOf" srcId="{CD0EBC67-86F4-4668-B331-34449067E1F9}" destId="{6EDDDE19-FAB9-4B1E-B41E-DC0A9C97E5E7}" srcOrd="11" destOrd="0" presId="urn:microsoft.com/office/officeart/2008/layout/VerticalCurvedList"/>
    <dgm:cxn modelId="{1A241938-03E7-406C-9A89-913C52D82C1B}" type="presParOf" srcId="{CD0EBC67-86F4-4668-B331-34449067E1F9}" destId="{9E0A68E9-C359-4D3D-A987-ABB783117FA4}" srcOrd="12" destOrd="0" presId="urn:microsoft.com/office/officeart/2008/layout/VerticalCurvedList"/>
    <dgm:cxn modelId="{72DF7816-D08F-41D1-8764-EE0706AEBEA9}" type="presParOf" srcId="{9E0A68E9-C359-4D3D-A987-ABB783117FA4}" destId="{43247F5C-60B7-434D-A36A-C3B2A901E93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C55058-A3D7-4702-A02C-494359C86E17}" type="doc">
      <dgm:prSet loTypeId="urn:microsoft.com/office/officeart/2005/8/layout/vList2" loCatId="list" qsTypeId="urn:microsoft.com/office/officeart/2005/8/quickstyle/simple1#3" qsCatId="simple" csTypeId="urn:microsoft.com/office/officeart/2005/8/colors/colorful1#1" csCatId="colorful" phldr="1"/>
      <dgm:spPr/>
      <dgm:t>
        <a:bodyPr/>
        <a:lstStyle/>
        <a:p>
          <a:endParaRPr lang="en-IE"/>
        </a:p>
      </dgm:t>
    </dgm:pt>
    <dgm:pt modelId="{0E3C4A72-4451-4706-8D53-B9F837AB187C}">
      <dgm:prSet/>
      <dgm:spPr/>
      <dgm:t>
        <a:bodyPr/>
        <a:lstStyle/>
        <a:p>
          <a:r>
            <a:rPr lang="en-GB" b="1" dirty="0"/>
            <a:t>1. Questions of understanding </a:t>
          </a:r>
          <a:endParaRPr lang="en-IE" dirty="0"/>
        </a:p>
      </dgm:t>
    </dgm:pt>
    <dgm:pt modelId="{7EFFEDE3-5DD8-4DAD-8612-187C9F33067F}" type="parTrans" cxnId="{25DFC56D-C192-4A2C-9267-9E3B7BEBA775}">
      <dgm:prSet/>
      <dgm:spPr/>
      <dgm:t>
        <a:bodyPr/>
        <a:lstStyle/>
        <a:p>
          <a:endParaRPr lang="en-IE"/>
        </a:p>
      </dgm:t>
    </dgm:pt>
    <dgm:pt modelId="{54DF5218-CC3F-4F51-8E69-401425B6D680}" type="sibTrans" cxnId="{25DFC56D-C192-4A2C-9267-9E3B7BEBA775}">
      <dgm:prSet/>
      <dgm:spPr/>
      <dgm:t>
        <a:bodyPr/>
        <a:lstStyle/>
        <a:p>
          <a:endParaRPr lang="en-IE"/>
        </a:p>
      </dgm:t>
    </dgm:pt>
    <dgm:pt modelId="{78477226-8A33-476F-8E0D-5F301F931409}">
      <dgm:prSet custT="1"/>
      <dgm:spPr/>
      <dgm:t>
        <a:bodyPr/>
        <a:lstStyle/>
        <a:p>
          <a:endParaRPr lang="en-IE" sz="1200" dirty="0"/>
        </a:p>
      </dgm:t>
    </dgm:pt>
    <dgm:pt modelId="{C9DF5469-4C27-4D1C-8D1C-F5535420A78E}" type="parTrans" cxnId="{C64BBF13-D85D-4139-8174-4358D346DC72}">
      <dgm:prSet/>
      <dgm:spPr/>
      <dgm:t>
        <a:bodyPr/>
        <a:lstStyle/>
        <a:p>
          <a:endParaRPr lang="en-IE"/>
        </a:p>
      </dgm:t>
    </dgm:pt>
    <dgm:pt modelId="{57D8A71A-9C66-4970-8400-15F6CB49F706}" type="sibTrans" cxnId="{C64BBF13-D85D-4139-8174-4358D346DC72}">
      <dgm:prSet/>
      <dgm:spPr/>
      <dgm:t>
        <a:bodyPr/>
        <a:lstStyle/>
        <a:p>
          <a:endParaRPr lang="en-IE"/>
        </a:p>
      </dgm:t>
    </dgm:pt>
    <dgm:pt modelId="{E96DCC91-5A9E-4648-AACF-129EA302646F}">
      <dgm:prSet custT="1"/>
      <dgm:spPr/>
      <dgm:t>
        <a:bodyPr/>
        <a:lstStyle/>
        <a:p>
          <a:r>
            <a:rPr lang="en-GB" sz="1600" dirty="0">
              <a:solidFill>
                <a:srgbClr val="002060"/>
              </a:solidFill>
            </a:rPr>
            <a:t>Why is this important?</a:t>
          </a:r>
          <a:endParaRPr lang="en-IE" sz="1600" dirty="0">
            <a:solidFill>
              <a:srgbClr val="002060"/>
            </a:solidFill>
          </a:endParaRPr>
        </a:p>
      </dgm:t>
    </dgm:pt>
    <dgm:pt modelId="{DFF39CC8-298A-498D-BA5C-9B095692FB57}" type="parTrans" cxnId="{E20DBE38-F099-4FCE-BBD0-4F662E725CB5}">
      <dgm:prSet/>
      <dgm:spPr/>
      <dgm:t>
        <a:bodyPr/>
        <a:lstStyle/>
        <a:p>
          <a:endParaRPr lang="en-IE"/>
        </a:p>
      </dgm:t>
    </dgm:pt>
    <dgm:pt modelId="{B9602750-574D-46DF-ADD2-92B05F6FBB46}" type="sibTrans" cxnId="{E20DBE38-F099-4FCE-BBD0-4F662E725CB5}">
      <dgm:prSet/>
      <dgm:spPr/>
      <dgm:t>
        <a:bodyPr/>
        <a:lstStyle/>
        <a:p>
          <a:endParaRPr lang="en-IE"/>
        </a:p>
      </dgm:t>
    </dgm:pt>
    <dgm:pt modelId="{11868A7B-86FD-4074-AC5A-CEC5D9E8E3D9}">
      <dgm:prSet/>
      <dgm:spPr>
        <a:solidFill>
          <a:srgbClr val="003C69"/>
        </a:solidFill>
      </dgm:spPr>
      <dgm:t>
        <a:bodyPr/>
        <a:lstStyle/>
        <a:p>
          <a:r>
            <a:rPr lang="en-GB" b="1" dirty="0"/>
            <a:t>2. Questions to explore below the surface?</a:t>
          </a:r>
          <a:endParaRPr lang="en-IE" dirty="0"/>
        </a:p>
      </dgm:t>
    </dgm:pt>
    <dgm:pt modelId="{10E235B7-D463-4513-97D2-1DADFA91C391}" type="parTrans" cxnId="{D9BDF2DD-E959-4870-82E2-C3A5C799E6B9}">
      <dgm:prSet/>
      <dgm:spPr/>
      <dgm:t>
        <a:bodyPr/>
        <a:lstStyle/>
        <a:p>
          <a:endParaRPr lang="en-IE"/>
        </a:p>
      </dgm:t>
    </dgm:pt>
    <dgm:pt modelId="{E270A1BB-885A-4444-98EF-48B09B358041}" type="sibTrans" cxnId="{D9BDF2DD-E959-4870-82E2-C3A5C799E6B9}">
      <dgm:prSet/>
      <dgm:spPr/>
      <dgm:t>
        <a:bodyPr/>
        <a:lstStyle/>
        <a:p>
          <a:endParaRPr lang="en-IE"/>
        </a:p>
      </dgm:t>
    </dgm:pt>
    <dgm:pt modelId="{A0A67A6D-A88D-4BBF-90AE-87D733A15CBB}">
      <dgm:prSet custT="1"/>
      <dgm:spPr/>
      <dgm:t>
        <a:bodyPr/>
        <a:lstStyle/>
        <a:p>
          <a:r>
            <a:rPr lang="en-GB" sz="1600" dirty="0">
              <a:solidFill>
                <a:srgbClr val="002060"/>
              </a:solidFill>
            </a:rPr>
            <a:t>Can you explain?</a:t>
          </a:r>
          <a:endParaRPr lang="en-IE" sz="1600" dirty="0">
            <a:solidFill>
              <a:srgbClr val="002060"/>
            </a:solidFill>
          </a:endParaRPr>
        </a:p>
      </dgm:t>
    </dgm:pt>
    <dgm:pt modelId="{A990E51B-BF6E-44C1-BEA2-6B9AB67DF831}" type="parTrans" cxnId="{C5F91405-1890-4039-B855-DE153F8CFEDF}">
      <dgm:prSet/>
      <dgm:spPr/>
      <dgm:t>
        <a:bodyPr/>
        <a:lstStyle/>
        <a:p>
          <a:endParaRPr lang="en-IE"/>
        </a:p>
      </dgm:t>
    </dgm:pt>
    <dgm:pt modelId="{236DE604-92DA-4329-96E6-C0AA530097C9}" type="sibTrans" cxnId="{C5F91405-1890-4039-B855-DE153F8CFEDF}">
      <dgm:prSet/>
      <dgm:spPr/>
      <dgm:t>
        <a:bodyPr/>
        <a:lstStyle/>
        <a:p>
          <a:endParaRPr lang="en-IE"/>
        </a:p>
      </dgm:t>
    </dgm:pt>
    <dgm:pt modelId="{4280CD85-F58F-4FFB-91A2-0A022CECC19F}">
      <dgm:prSet custT="1"/>
      <dgm:spPr/>
      <dgm:t>
        <a:bodyPr/>
        <a:lstStyle/>
        <a:p>
          <a:r>
            <a:rPr lang="en-GB" sz="1600" dirty="0">
              <a:solidFill>
                <a:srgbClr val="002060"/>
              </a:solidFill>
            </a:rPr>
            <a:t>How do you know?  </a:t>
          </a:r>
          <a:endParaRPr lang="en-IE" sz="1600" dirty="0">
            <a:solidFill>
              <a:srgbClr val="002060"/>
            </a:solidFill>
          </a:endParaRPr>
        </a:p>
      </dgm:t>
    </dgm:pt>
    <dgm:pt modelId="{4326F0AF-1008-4635-9E06-1A496202C01F}" type="parTrans" cxnId="{47981456-884A-4DBE-BD02-FE73610E9CF6}">
      <dgm:prSet/>
      <dgm:spPr/>
      <dgm:t>
        <a:bodyPr/>
        <a:lstStyle/>
        <a:p>
          <a:endParaRPr lang="en-IE"/>
        </a:p>
      </dgm:t>
    </dgm:pt>
    <dgm:pt modelId="{17E494B0-F59E-4C96-A984-4BB426AE0280}" type="sibTrans" cxnId="{47981456-884A-4DBE-BD02-FE73610E9CF6}">
      <dgm:prSet/>
      <dgm:spPr/>
      <dgm:t>
        <a:bodyPr/>
        <a:lstStyle/>
        <a:p>
          <a:endParaRPr lang="en-IE"/>
        </a:p>
      </dgm:t>
    </dgm:pt>
    <dgm:pt modelId="{28CC038C-FE07-4C46-9494-AC704D931405}">
      <dgm:prSet custT="1"/>
      <dgm:spPr/>
      <dgm:t>
        <a:bodyPr/>
        <a:lstStyle/>
        <a:p>
          <a:r>
            <a:rPr lang="en-GB" sz="1600" dirty="0">
              <a:solidFill>
                <a:srgbClr val="002060"/>
              </a:solidFill>
            </a:rPr>
            <a:t>Can you give an example</a:t>
          </a:r>
          <a:endParaRPr lang="en-IE" sz="1600" dirty="0">
            <a:solidFill>
              <a:srgbClr val="002060"/>
            </a:solidFill>
          </a:endParaRPr>
        </a:p>
      </dgm:t>
    </dgm:pt>
    <dgm:pt modelId="{CC7E1714-C56D-40F5-86D7-6AB417B48F11}" type="parTrans" cxnId="{17979415-C397-4C12-9A42-2328A925FEA4}">
      <dgm:prSet/>
      <dgm:spPr/>
      <dgm:t>
        <a:bodyPr/>
        <a:lstStyle/>
        <a:p>
          <a:endParaRPr lang="en-IE"/>
        </a:p>
      </dgm:t>
    </dgm:pt>
    <dgm:pt modelId="{C04781A1-4407-4E03-8EA1-5CB605D9EB63}" type="sibTrans" cxnId="{17979415-C397-4C12-9A42-2328A925FEA4}">
      <dgm:prSet/>
      <dgm:spPr/>
      <dgm:t>
        <a:bodyPr/>
        <a:lstStyle/>
        <a:p>
          <a:endParaRPr lang="en-IE"/>
        </a:p>
      </dgm:t>
    </dgm:pt>
    <dgm:pt modelId="{1CDD9B47-7A33-45A3-B296-27B1FAFF78C2}">
      <dgm:prSet/>
      <dgm:spPr/>
      <dgm:t>
        <a:bodyPr/>
        <a:lstStyle/>
        <a:p>
          <a:r>
            <a:rPr lang="en-GB" b="1" dirty="0"/>
            <a:t>3. Questions to explore options and prompt action</a:t>
          </a:r>
          <a:endParaRPr lang="en-IE" dirty="0"/>
        </a:p>
      </dgm:t>
    </dgm:pt>
    <dgm:pt modelId="{5EE97264-3D37-4D0E-9849-D5AB2209EEB7}" type="parTrans" cxnId="{03D12A4B-8F6C-4F2F-B5B0-5639326A5E89}">
      <dgm:prSet/>
      <dgm:spPr/>
      <dgm:t>
        <a:bodyPr/>
        <a:lstStyle/>
        <a:p>
          <a:endParaRPr lang="en-IE"/>
        </a:p>
      </dgm:t>
    </dgm:pt>
    <dgm:pt modelId="{87D5954D-B9FA-46DD-B91C-4D043827630D}" type="sibTrans" cxnId="{03D12A4B-8F6C-4F2F-B5B0-5639326A5E89}">
      <dgm:prSet/>
      <dgm:spPr/>
      <dgm:t>
        <a:bodyPr/>
        <a:lstStyle/>
        <a:p>
          <a:endParaRPr lang="en-IE"/>
        </a:p>
      </dgm:t>
    </dgm:pt>
    <dgm:pt modelId="{E8D13B7D-E75F-4D6E-B7D0-853E81D6BDEF}">
      <dgm:prSet custT="1"/>
      <dgm:spPr/>
      <dgm:t>
        <a:bodyPr/>
        <a:lstStyle/>
        <a:p>
          <a:r>
            <a:rPr lang="en-GB" sz="1600" dirty="0">
              <a:solidFill>
                <a:srgbClr val="002060"/>
              </a:solidFill>
            </a:rPr>
            <a:t>What do you think would happen if…?</a:t>
          </a:r>
          <a:endParaRPr lang="en-IE" sz="1600" dirty="0">
            <a:solidFill>
              <a:srgbClr val="002060"/>
            </a:solidFill>
          </a:endParaRPr>
        </a:p>
      </dgm:t>
    </dgm:pt>
    <dgm:pt modelId="{D5366ECE-7D02-4D82-9B0C-F8FFF623CD1E}" type="parTrans" cxnId="{5D2C2397-F9BD-4D95-8285-EF0012DAB902}">
      <dgm:prSet/>
      <dgm:spPr/>
      <dgm:t>
        <a:bodyPr/>
        <a:lstStyle/>
        <a:p>
          <a:endParaRPr lang="en-IE"/>
        </a:p>
      </dgm:t>
    </dgm:pt>
    <dgm:pt modelId="{87611062-B259-4754-AB3E-2B5E2A966F95}" type="sibTrans" cxnId="{5D2C2397-F9BD-4D95-8285-EF0012DAB902}">
      <dgm:prSet/>
      <dgm:spPr/>
      <dgm:t>
        <a:bodyPr/>
        <a:lstStyle/>
        <a:p>
          <a:endParaRPr lang="en-IE"/>
        </a:p>
      </dgm:t>
    </dgm:pt>
    <dgm:pt modelId="{3F1ABD94-7C77-42BA-BA7F-ED01DD3C4E75}">
      <dgm:prSet custT="1"/>
      <dgm:spPr/>
      <dgm:t>
        <a:bodyPr/>
        <a:lstStyle/>
        <a:p>
          <a:r>
            <a:rPr lang="en-GB" sz="1600" dirty="0">
              <a:solidFill>
                <a:srgbClr val="002060"/>
              </a:solidFill>
            </a:rPr>
            <a:t>What would doing nothing look like?</a:t>
          </a:r>
          <a:endParaRPr lang="en-IE" sz="1600" dirty="0">
            <a:solidFill>
              <a:srgbClr val="002060"/>
            </a:solidFill>
          </a:endParaRPr>
        </a:p>
      </dgm:t>
    </dgm:pt>
    <dgm:pt modelId="{3B224599-E7C1-4E87-8270-063D95711945}" type="parTrans" cxnId="{939C90A8-BC3E-44E7-B2CC-A3280E5C9E6F}">
      <dgm:prSet/>
      <dgm:spPr/>
      <dgm:t>
        <a:bodyPr/>
        <a:lstStyle/>
        <a:p>
          <a:endParaRPr lang="en-IE"/>
        </a:p>
      </dgm:t>
    </dgm:pt>
    <dgm:pt modelId="{25B50775-7034-41E3-8A6C-1F348FBF9DCD}" type="sibTrans" cxnId="{939C90A8-BC3E-44E7-B2CC-A3280E5C9E6F}">
      <dgm:prSet/>
      <dgm:spPr/>
      <dgm:t>
        <a:bodyPr/>
        <a:lstStyle/>
        <a:p>
          <a:endParaRPr lang="en-IE"/>
        </a:p>
      </dgm:t>
    </dgm:pt>
    <dgm:pt modelId="{7EEB9C85-262E-4FE4-8FE9-EBA562ABF5D7}">
      <dgm:prSet custT="1"/>
      <dgm:spPr/>
      <dgm:t>
        <a:bodyPr/>
        <a:lstStyle/>
        <a:p>
          <a:r>
            <a:rPr lang="en-GB" sz="1600" dirty="0">
              <a:solidFill>
                <a:srgbClr val="002060"/>
              </a:solidFill>
            </a:rPr>
            <a:t>What are your options?</a:t>
          </a:r>
          <a:endParaRPr lang="en-IE" sz="1600" dirty="0">
            <a:solidFill>
              <a:srgbClr val="002060"/>
            </a:solidFill>
          </a:endParaRPr>
        </a:p>
      </dgm:t>
    </dgm:pt>
    <dgm:pt modelId="{457E9FA6-E996-4285-828E-B54E1D669A6A}" type="parTrans" cxnId="{725CA13A-F062-4A3C-8990-C3A6781F3669}">
      <dgm:prSet/>
      <dgm:spPr/>
      <dgm:t>
        <a:bodyPr/>
        <a:lstStyle/>
        <a:p>
          <a:endParaRPr lang="en-IE"/>
        </a:p>
      </dgm:t>
    </dgm:pt>
    <dgm:pt modelId="{F59470B0-BDDC-4084-967D-A67B04F96262}" type="sibTrans" cxnId="{725CA13A-F062-4A3C-8990-C3A6781F3669}">
      <dgm:prSet/>
      <dgm:spPr/>
      <dgm:t>
        <a:bodyPr/>
        <a:lstStyle/>
        <a:p>
          <a:endParaRPr lang="en-IE"/>
        </a:p>
      </dgm:t>
    </dgm:pt>
    <dgm:pt modelId="{D23EE8F0-3A74-4994-826F-D11D29B3C9A9}">
      <dgm:prSet custT="1"/>
      <dgm:spPr/>
      <dgm:t>
        <a:bodyPr/>
        <a:lstStyle/>
        <a:p>
          <a:r>
            <a:rPr lang="en-GB" sz="1600" dirty="0">
              <a:solidFill>
                <a:srgbClr val="002060"/>
              </a:solidFill>
            </a:rPr>
            <a:t>What are you going to do next?</a:t>
          </a:r>
          <a:endParaRPr lang="en-IE" sz="1600" dirty="0">
            <a:solidFill>
              <a:srgbClr val="002060"/>
            </a:solidFill>
          </a:endParaRPr>
        </a:p>
      </dgm:t>
    </dgm:pt>
    <dgm:pt modelId="{6B556988-90DE-4875-ADA8-A6FBE4D637E2}" type="parTrans" cxnId="{E1AED8E3-6844-4188-80CC-3975B6C4329F}">
      <dgm:prSet/>
      <dgm:spPr/>
      <dgm:t>
        <a:bodyPr/>
        <a:lstStyle/>
        <a:p>
          <a:endParaRPr lang="en-IE"/>
        </a:p>
      </dgm:t>
    </dgm:pt>
    <dgm:pt modelId="{8592E0F1-3E89-42E8-92C1-22DB4DC2130C}" type="sibTrans" cxnId="{E1AED8E3-6844-4188-80CC-3975B6C4329F}">
      <dgm:prSet/>
      <dgm:spPr/>
      <dgm:t>
        <a:bodyPr/>
        <a:lstStyle/>
        <a:p>
          <a:endParaRPr lang="en-IE"/>
        </a:p>
      </dgm:t>
    </dgm:pt>
    <dgm:pt modelId="{9F917BDC-638D-4F68-A21C-2A0E79109DDE}">
      <dgm:prSet/>
      <dgm:spPr/>
      <dgm:t>
        <a:bodyPr/>
        <a:lstStyle/>
        <a:p>
          <a:endParaRPr lang="en-IE" sz="1100" dirty="0"/>
        </a:p>
      </dgm:t>
    </dgm:pt>
    <dgm:pt modelId="{A416586E-AE1E-45EE-B45B-9CDC712A62D3}" type="parTrans" cxnId="{9EEAA2E4-5A38-40CB-8651-0F94136621D9}">
      <dgm:prSet/>
      <dgm:spPr/>
      <dgm:t>
        <a:bodyPr/>
        <a:lstStyle/>
        <a:p>
          <a:endParaRPr lang="en-IE"/>
        </a:p>
      </dgm:t>
    </dgm:pt>
    <dgm:pt modelId="{437FE209-013B-4FF7-A39B-E9DD59EB34B3}" type="sibTrans" cxnId="{9EEAA2E4-5A38-40CB-8651-0F94136621D9}">
      <dgm:prSet/>
      <dgm:spPr/>
      <dgm:t>
        <a:bodyPr/>
        <a:lstStyle/>
        <a:p>
          <a:endParaRPr lang="en-IE"/>
        </a:p>
      </dgm:t>
    </dgm:pt>
    <dgm:pt modelId="{BD378EDB-5833-4EEC-9A07-9A575D0C7062}">
      <dgm:prSet/>
      <dgm:spPr/>
      <dgm:t>
        <a:bodyPr/>
        <a:lstStyle/>
        <a:p>
          <a:endParaRPr lang="en-IE" sz="1300" dirty="0"/>
        </a:p>
      </dgm:t>
    </dgm:pt>
    <dgm:pt modelId="{A14AFC20-A8C5-4DB3-AE16-6568436AC983}" type="parTrans" cxnId="{EA3D32AE-03B3-4576-BED0-ADB347EA29BA}">
      <dgm:prSet/>
      <dgm:spPr/>
      <dgm:t>
        <a:bodyPr/>
        <a:lstStyle/>
        <a:p>
          <a:endParaRPr lang="en-IE"/>
        </a:p>
      </dgm:t>
    </dgm:pt>
    <dgm:pt modelId="{C8E45F3F-0EE3-4363-9376-D43B58B37CF4}" type="sibTrans" cxnId="{EA3D32AE-03B3-4576-BED0-ADB347EA29BA}">
      <dgm:prSet/>
      <dgm:spPr/>
      <dgm:t>
        <a:bodyPr/>
        <a:lstStyle/>
        <a:p>
          <a:endParaRPr lang="en-IE"/>
        </a:p>
      </dgm:t>
    </dgm:pt>
    <dgm:pt modelId="{77750D5D-D624-4C41-BEB7-0BBE6BD3A49D}">
      <dgm:prSet custT="1"/>
      <dgm:spPr/>
      <dgm:t>
        <a:bodyPr/>
        <a:lstStyle/>
        <a:p>
          <a:r>
            <a:rPr lang="en-GB" sz="1600" dirty="0">
              <a:solidFill>
                <a:srgbClr val="002060"/>
              </a:solidFill>
            </a:rPr>
            <a:t>What are you trying to achieve?</a:t>
          </a:r>
          <a:endParaRPr lang="en-IE" sz="1600" dirty="0">
            <a:solidFill>
              <a:srgbClr val="002060"/>
            </a:solidFill>
          </a:endParaRPr>
        </a:p>
      </dgm:t>
    </dgm:pt>
    <dgm:pt modelId="{047F3E06-C90A-4F2C-B6E8-6EE4F6AD8EAA}" type="parTrans" cxnId="{44A43392-28F2-4F4F-B53B-FDCBE6EBE2B6}">
      <dgm:prSet/>
      <dgm:spPr/>
      <dgm:t>
        <a:bodyPr/>
        <a:lstStyle/>
        <a:p>
          <a:endParaRPr lang="en-IE"/>
        </a:p>
      </dgm:t>
    </dgm:pt>
    <dgm:pt modelId="{31C0F5D8-C721-4EEF-940A-25CC7BB2295A}" type="sibTrans" cxnId="{44A43392-28F2-4F4F-B53B-FDCBE6EBE2B6}">
      <dgm:prSet/>
      <dgm:spPr/>
      <dgm:t>
        <a:bodyPr/>
        <a:lstStyle/>
        <a:p>
          <a:endParaRPr lang="en-IE"/>
        </a:p>
      </dgm:t>
    </dgm:pt>
    <dgm:pt modelId="{9E763110-3A9B-4EDF-9DE2-75108A7EBBEA}" type="pres">
      <dgm:prSet presAssocID="{C4C55058-A3D7-4702-A02C-494359C86E17}" presName="linear" presStyleCnt="0">
        <dgm:presLayoutVars>
          <dgm:animLvl val="lvl"/>
          <dgm:resizeHandles val="exact"/>
        </dgm:presLayoutVars>
      </dgm:prSet>
      <dgm:spPr/>
    </dgm:pt>
    <dgm:pt modelId="{40B4BB6E-0DCC-4941-AE52-64CCD7B7EDF1}" type="pres">
      <dgm:prSet presAssocID="{0E3C4A72-4451-4706-8D53-B9F837AB187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95F5DAB-9FBC-4E5E-9BD6-9BAC55158E98}" type="pres">
      <dgm:prSet presAssocID="{0E3C4A72-4451-4706-8D53-B9F837AB187C}" presName="childText" presStyleLbl="revTx" presStyleIdx="0" presStyleCnt="3">
        <dgm:presLayoutVars>
          <dgm:bulletEnabled val="1"/>
        </dgm:presLayoutVars>
      </dgm:prSet>
      <dgm:spPr/>
    </dgm:pt>
    <dgm:pt modelId="{D62C1994-CC0E-4B1A-96ED-C51B5B00A107}" type="pres">
      <dgm:prSet presAssocID="{11868A7B-86FD-4074-AC5A-CEC5D9E8E3D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1C4730C-F35C-4128-930C-D0412FE4712D}" type="pres">
      <dgm:prSet presAssocID="{11868A7B-86FD-4074-AC5A-CEC5D9E8E3D9}" presName="childText" presStyleLbl="revTx" presStyleIdx="1" presStyleCnt="3">
        <dgm:presLayoutVars>
          <dgm:bulletEnabled val="1"/>
        </dgm:presLayoutVars>
      </dgm:prSet>
      <dgm:spPr/>
    </dgm:pt>
    <dgm:pt modelId="{FAAF501A-3EF6-405C-BA71-480EC21CD2D5}" type="pres">
      <dgm:prSet presAssocID="{1CDD9B47-7A33-45A3-B296-27B1FAFF78C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6ACC4D2-BF7C-4BB2-8AA1-6708E0949ACD}" type="pres">
      <dgm:prSet presAssocID="{1CDD9B47-7A33-45A3-B296-27B1FAFF78C2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C5F91405-1890-4039-B855-DE153F8CFEDF}" srcId="{11868A7B-86FD-4074-AC5A-CEC5D9E8E3D9}" destId="{A0A67A6D-A88D-4BBF-90AE-87D733A15CBB}" srcOrd="0" destOrd="0" parTransId="{A990E51B-BF6E-44C1-BEA2-6B9AB67DF831}" sibTransId="{236DE604-92DA-4329-96E6-C0AA530097C9}"/>
    <dgm:cxn modelId="{EFDAE706-4955-46FF-9DF0-00026DD53500}" type="presOf" srcId="{77750D5D-D624-4C41-BEB7-0BBE6BD3A49D}" destId="{195F5DAB-9FBC-4E5E-9BD6-9BAC55158E98}" srcOrd="0" destOrd="1" presId="urn:microsoft.com/office/officeart/2005/8/layout/vList2"/>
    <dgm:cxn modelId="{C64BBF13-D85D-4139-8174-4358D346DC72}" srcId="{0E3C4A72-4451-4706-8D53-B9F837AB187C}" destId="{78477226-8A33-476F-8E0D-5F301F931409}" srcOrd="0" destOrd="0" parTransId="{C9DF5469-4C27-4D1C-8D1C-F5535420A78E}" sibTransId="{57D8A71A-9C66-4970-8400-15F6CB49F706}"/>
    <dgm:cxn modelId="{17979415-C397-4C12-9A42-2328A925FEA4}" srcId="{11868A7B-86FD-4074-AC5A-CEC5D9E8E3D9}" destId="{28CC038C-FE07-4C46-9494-AC704D931405}" srcOrd="2" destOrd="0" parTransId="{CC7E1714-C56D-40F5-86D7-6AB417B48F11}" sibTransId="{C04781A1-4407-4E03-8EA1-5CB605D9EB63}"/>
    <dgm:cxn modelId="{5744CB1E-A7FF-46DC-85EA-E2FBA3B5FE88}" type="presOf" srcId="{0E3C4A72-4451-4706-8D53-B9F837AB187C}" destId="{40B4BB6E-0DCC-4941-AE52-64CCD7B7EDF1}" srcOrd="0" destOrd="0" presId="urn:microsoft.com/office/officeart/2005/8/layout/vList2"/>
    <dgm:cxn modelId="{1A24C120-A253-422D-8E23-BCA5FB99AA03}" type="presOf" srcId="{9F917BDC-638D-4F68-A21C-2A0E79109DDE}" destId="{195F5DAB-9FBC-4E5E-9BD6-9BAC55158E98}" srcOrd="0" destOrd="3" presId="urn:microsoft.com/office/officeart/2005/8/layout/vList2"/>
    <dgm:cxn modelId="{E20DBE38-F099-4FCE-BBD0-4F662E725CB5}" srcId="{0E3C4A72-4451-4706-8D53-B9F837AB187C}" destId="{E96DCC91-5A9E-4648-AACF-129EA302646F}" srcOrd="2" destOrd="0" parTransId="{DFF39CC8-298A-498D-BA5C-9B095692FB57}" sibTransId="{B9602750-574D-46DF-ADD2-92B05F6FBB46}"/>
    <dgm:cxn modelId="{725CA13A-F062-4A3C-8990-C3A6781F3669}" srcId="{1CDD9B47-7A33-45A3-B296-27B1FAFF78C2}" destId="{7EEB9C85-262E-4FE4-8FE9-EBA562ABF5D7}" srcOrd="2" destOrd="0" parTransId="{457E9FA6-E996-4285-828E-B54E1D669A6A}" sibTransId="{F59470B0-BDDC-4084-967D-A67B04F96262}"/>
    <dgm:cxn modelId="{BA49FC67-AA53-45CD-AA69-4582210DCD27}" type="presOf" srcId="{28CC038C-FE07-4C46-9494-AC704D931405}" destId="{21C4730C-F35C-4128-930C-D0412FE4712D}" srcOrd="0" destOrd="2" presId="urn:microsoft.com/office/officeart/2005/8/layout/vList2"/>
    <dgm:cxn modelId="{03D12A4B-8F6C-4F2F-B5B0-5639326A5E89}" srcId="{C4C55058-A3D7-4702-A02C-494359C86E17}" destId="{1CDD9B47-7A33-45A3-B296-27B1FAFF78C2}" srcOrd="2" destOrd="0" parTransId="{5EE97264-3D37-4D0E-9849-D5AB2209EEB7}" sibTransId="{87D5954D-B9FA-46DD-B91C-4D043827630D}"/>
    <dgm:cxn modelId="{25DFC56D-C192-4A2C-9267-9E3B7BEBA775}" srcId="{C4C55058-A3D7-4702-A02C-494359C86E17}" destId="{0E3C4A72-4451-4706-8D53-B9F837AB187C}" srcOrd="0" destOrd="0" parTransId="{7EFFEDE3-5DD8-4DAD-8612-187C9F33067F}" sibTransId="{54DF5218-CC3F-4F51-8E69-401425B6D680}"/>
    <dgm:cxn modelId="{0BBBF56D-064E-4493-B8F2-D2C228DE66BB}" type="presOf" srcId="{D23EE8F0-3A74-4994-826F-D11D29B3C9A9}" destId="{F6ACC4D2-BF7C-4BB2-8AA1-6708E0949ACD}" srcOrd="0" destOrd="3" presId="urn:microsoft.com/office/officeart/2005/8/layout/vList2"/>
    <dgm:cxn modelId="{BB48AB4F-84EE-4949-AC93-38FD7736C847}" type="presOf" srcId="{4280CD85-F58F-4FFB-91A2-0A022CECC19F}" destId="{21C4730C-F35C-4128-930C-D0412FE4712D}" srcOrd="0" destOrd="1" presId="urn:microsoft.com/office/officeart/2005/8/layout/vList2"/>
    <dgm:cxn modelId="{47981456-884A-4DBE-BD02-FE73610E9CF6}" srcId="{11868A7B-86FD-4074-AC5A-CEC5D9E8E3D9}" destId="{4280CD85-F58F-4FFB-91A2-0A022CECC19F}" srcOrd="1" destOrd="0" parTransId="{4326F0AF-1008-4635-9E06-1A496202C01F}" sibTransId="{17E494B0-F59E-4C96-A984-4BB426AE0280}"/>
    <dgm:cxn modelId="{D1F59858-CBE8-4967-B067-7206D7AE54A2}" type="presOf" srcId="{7EEB9C85-262E-4FE4-8FE9-EBA562ABF5D7}" destId="{F6ACC4D2-BF7C-4BB2-8AA1-6708E0949ACD}" srcOrd="0" destOrd="2" presId="urn:microsoft.com/office/officeart/2005/8/layout/vList2"/>
    <dgm:cxn modelId="{3C183188-5929-42B0-B149-5A60F599C8D0}" type="presOf" srcId="{78477226-8A33-476F-8E0D-5F301F931409}" destId="{195F5DAB-9FBC-4E5E-9BD6-9BAC55158E98}" srcOrd="0" destOrd="0" presId="urn:microsoft.com/office/officeart/2005/8/layout/vList2"/>
    <dgm:cxn modelId="{44A43392-28F2-4F4F-B53B-FDCBE6EBE2B6}" srcId="{0E3C4A72-4451-4706-8D53-B9F837AB187C}" destId="{77750D5D-D624-4C41-BEB7-0BBE6BD3A49D}" srcOrd="1" destOrd="0" parTransId="{047F3E06-C90A-4F2C-B6E8-6EE4F6AD8EAA}" sibTransId="{31C0F5D8-C721-4EEF-940A-25CC7BB2295A}"/>
    <dgm:cxn modelId="{5D2C2397-F9BD-4D95-8285-EF0012DAB902}" srcId="{1CDD9B47-7A33-45A3-B296-27B1FAFF78C2}" destId="{E8D13B7D-E75F-4D6E-B7D0-853E81D6BDEF}" srcOrd="0" destOrd="0" parTransId="{D5366ECE-7D02-4D82-9B0C-F8FFF623CD1E}" sibTransId="{87611062-B259-4754-AB3E-2B5E2A966F95}"/>
    <dgm:cxn modelId="{B7098D99-7485-4F04-963D-0A6D88675A2E}" type="presOf" srcId="{3F1ABD94-7C77-42BA-BA7F-ED01DD3C4E75}" destId="{F6ACC4D2-BF7C-4BB2-8AA1-6708E0949ACD}" srcOrd="0" destOrd="1" presId="urn:microsoft.com/office/officeart/2005/8/layout/vList2"/>
    <dgm:cxn modelId="{B1010BA5-D997-43A5-A92A-C14BC86BE3B0}" type="presOf" srcId="{1CDD9B47-7A33-45A3-B296-27B1FAFF78C2}" destId="{FAAF501A-3EF6-405C-BA71-480EC21CD2D5}" srcOrd="0" destOrd="0" presId="urn:microsoft.com/office/officeart/2005/8/layout/vList2"/>
    <dgm:cxn modelId="{939C90A8-BC3E-44E7-B2CC-A3280E5C9E6F}" srcId="{1CDD9B47-7A33-45A3-B296-27B1FAFF78C2}" destId="{3F1ABD94-7C77-42BA-BA7F-ED01DD3C4E75}" srcOrd="1" destOrd="0" parTransId="{3B224599-E7C1-4E87-8270-063D95711945}" sibTransId="{25B50775-7034-41E3-8A6C-1F348FBF9DCD}"/>
    <dgm:cxn modelId="{EA3D32AE-03B3-4576-BED0-ADB347EA29BA}" srcId="{11868A7B-86FD-4074-AC5A-CEC5D9E8E3D9}" destId="{BD378EDB-5833-4EEC-9A07-9A575D0C7062}" srcOrd="3" destOrd="0" parTransId="{A14AFC20-A8C5-4DB3-AE16-6568436AC983}" sibTransId="{C8E45F3F-0EE3-4363-9376-D43B58B37CF4}"/>
    <dgm:cxn modelId="{9D5E90B4-CE01-44EE-ACC0-B268B5A45B71}" type="presOf" srcId="{E96DCC91-5A9E-4648-AACF-129EA302646F}" destId="{195F5DAB-9FBC-4E5E-9BD6-9BAC55158E98}" srcOrd="0" destOrd="2" presId="urn:microsoft.com/office/officeart/2005/8/layout/vList2"/>
    <dgm:cxn modelId="{F496E4BF-49F6-4B5B-9DCB-2EAFFC492B9F}" type="presOf" srcId="{E8D13B7D-E75F-4D6E-B7D0-853E81D6BDEF}" destId="{F6ACC4D2-BF7C-4BB2-8AA1-6708E0949ACD}" srcOrd="0" destOrd="0" presId="urn:microsoft.com/office/officeart/2005/8/layout/vList2"/>
    <dgm:cxn modelId="{F3084CC9-5D1E-4CF3-B956-6650B3284245}" type="presOf" srcId="{BD378EDB-5833-4EEC-9A07-9A575D0C7062}" destId="{21C4730C-F35C-4128-930C-D0412FE4712D}" srcOrd="0" destOrd="3" presId="urn:microsoft.com/office/officeart/2005/8/layout/vList2"/>
    <dgm:cxn modelId="{A1AC6ACD-CF10-4E6B-A5F9-4511E8D81E79}" type="presOf" srcId="{C4C55058-A3D7-4702-A02C-494359C86E17}" destId="{9E763110-3A9B-4EDF-9DE2-75108A7EBBEA}" srcOrd="0" destOrd="0" presId="urn:microsoft.com/office/officeart/2005/8/layout/vList2"/>
    <dgm:cxn modelId="{D3F799D4-D073-4CD8-B999-4EAFC7C984D8}" type="presOf" srcId="{11868A7B-86FD-4074-AC5A-CEC5D9E8E3D9}" destId="{D62C1994-CC0E-4B1A-96ED-C51B5B00A107}" srcOrd="0" destOrd="0" presId="urn:microsoft.com/office/officeart/2005/8/layout/vList2"/>
    <dgm:cxn modelId="{D9BDF2DD-E959-4870-82E2-C3A5C799E6B9}" srcId="{C4C55058-A3D7-4702-A02C-494359C86E17}" destId="{11868A7B-86FD-4074-AC5A-CEC5D9E8E3D9}" srcOrd="1" destOrd="0" parTransId="{10E235B7-D463-4513-97D2-1DADFA91C391}" sibTransId="{E270A1BB-885A-4444-98EF-48B09B358041}"/>
    <dgm:cxn modelId="{E1AED8E3-6844-4188-80CC-3975B6C4329F}" srcId="{1CDD9B47-7A33-45A3-B296-27B1FAFF78C2}" destId="{D23EE8F0-3A74-4994-826F-D11D29B3C9A9}" srcOrd="3" destOrd="0" parTransId="{6B556988-90DE-4875-ADA8-A6FBE4D637E2}" sibTransId="{8592E0F1-3E89-42E8-92C1-22DB4DC2130C}"/>
    <dgm:cxn modelId="{9EEAA2E4-5A38-40CB-8651-0F94136621D9}" srcId="{0E3C4A72-4451-4706-8D53-B9F837AB187C}" destId="{9F917BDC-638D-4F68-A21C-2A0E79109DDE}" srcOrd="3" destOrd="0" parTransId="{A416586E-AE1E-45EE-B45B-9CDC712A62D3}" sibTransId="{437FE209-013B-4FF7-A39B-E9DD59EB34B3}"/>
    <dgm:cxn modelId="{B810CDED-73C4-4B4F-908E-263B886914E8}" type="presOf" srcId="{A0A67A6D-A88D-4BBF-90AE-87D733A15CBB}" destId="{21C4730C-F35C-4128-930C-D0412FE4712D}" srcOrd="0" destOrd="0" presId="urn:microsoft.com/office/officeart/2005/8/layout/vList2"/>
    <dgm:cxn modelId="{7B9D1456-E223-4D7A-B6BD-939E4B9F1C40}" type="presParOf" srcId="{9E763110-3A9B-4EDF-9DE2-75108A7EBBEA}" destId="{40B4BB6E-0DCC-4941-AE52-64CCD7B7EDF1}" srcOrd="0" destOrd="0" presId="urn:microsoft.com/office/officeart/2005/8/layout/vList2"/>
    <dgm:cxn modelId="{47B8350E-CFAD-4064-B682-F49EC403F6AD}" type="presParOf" srcId="{9E763110-3A9B-4EDF-9DE2-75108A7EBBEA}" destId="{195F5DAB-9FBC-4E5E-9BD6-9BAC55158E98}" srcOrd="1" destOrd="0" presId="urn:microsoft.com/office/officeart/2005/8/layout/vList2"/>
    <dgm:cxn modelId="{0674FE0E-BD51-4BE2-8B5C-F43BD4CF3B27}" type="presParOf" srcId="{9E763110-3A9B-4EDF-9DE2-75108A7EBBEA}" destId="{D62C1994-CC0E-4B1A-96ED-C51B5B00A107}" srcOrd="2" destOrd="0" presId="urn:microsoft.com/office/officeart/2005/8/layout/vList2"/>
    <dgm:cxn modelId="{20C37229-02BD-48DD-A085-47BCDD222946}" type="presParOf" srcId="{9E763110-3A9B-4EDF-9DE2-75108A7EBBEA}" destId="{21C4730C-F35C-4128-930C-D0412FE4712D}" srcOrd="3" destOrd="0" presId="urn:microsoft.com/office/officeart/2005/8/layout/vList2"/>
    <dgm:cxn modelId="{DC73BFA8-14D7-4B1D-B029-677530909EE3}" type="presParOf" srcId="{9E763110-3A9B-4EDF-9DE2-75108A7EBBEA}" destId="{FAAF501A-3EF6-405C-BA71-480EC21CD2D5}" srcOrd="4" destOrd="0" presId="urn:microsoft.com/office/officeart/2005/8/layout/vList2"/>
    <dgm:cxn modelId="{A80EAF72-1328-44A1-8E86-372609EF9868}" type="presParOf" srcId="{9E763110-3A9B-4EDF-9DE2-75108A7EBBEA}" destId="{F6ACC4D2-BF7C-4BB2-8AA1-6708E0949ACD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988FB-0365-4102-9FF4-6F91399B53FC}">
      <dsp:nvSpPr>
        <dsp:cNvPr id="0" name=""/>
        <dsp:cNvSpPr/>
      </dsp:nvSpPr>
      <dsp:spPr>
        <a:xfrm>
          <a:off x="253164" y="4041"/>
          <a:ext cx="2438327" cy="1462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300" kern="1200" dirty="0">
              <a:solidFill>
                <a:srgbClr val="002060"/>
              </a:solidFill>
            </a:rPr>
            <a:t>Confidentiality</a:t>
          </a:r>
          <a:endParaRPr lang="en-US" sz="2300" kern="1200" dirty="0">
            <a:solidFill>
              <a:srgbClr val="002060"/>
            </a:solidFill>
          </a:endParaRPr>
        </a:p>
      </dsp:txBody>
      <dsp:txXfrm>
        <a:off x="253164" y="4041"/>
        <a:ext cx="2438327" cy="1462996"/>
      </dsp:txXfrm>
    </dsp:sp>
    <dsp:sp modelId="{18999C50-26E5-4744-9E77-54DC47B708F0}">
      <dsp:nvSpPr>
        <dsp:cNvPr id="0" name=""/>
        <dsp:cNvSpPr/>
      </dsp:nvSpPr>
      <dsp:spPr>
        <a:xfrm>
          <a:off x="2935323" y="4041"/>
          <a:ext cx="2438327" cy="1462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300" kern="1200" dirty="0">
              <a:solidFill>
                <a:srgbClr val="002060"/>
              </a:solidFill>
            </a:rPr>
            <a:t>Openness</a:t>
          </a:r>
          <a:endParaRPr lang="en-US" sz="2300" kern="1200" dirty="0">
            <a:solidFill>
              <a:srgbClr val="002060"/>
            </a:solidFill>
          </a:endParaRPr>
        </a:p>
      </dsp:txBody>
      <dsp:txXfrm>
        <a:off x="2935323" y="4041"/>
        <a:ext cx="2438327" cy="1462996"/>
      </dsp:txXfrm>
    </dsp:sp>
    <dsp:sp modelId="{BA9DEC18-F810-4F9D-B2A6-D7FA3D0938E4}">
      <dsp:nvSpPr>
        <dsp:cNvPr id="0" name=""/>
        <dsp:cNvSpPr/>
      </dsp:nvSpPr>
      <dsp:spPr>
        <a:xfrm>
          <a:off x="5617483" y="4041"/>
          <a:ext cx="2438327" cy="1462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300" kern="1200" dirty="0">
              <a:solidFill>
                <a:srgbClr val="002060"/>
              </a:solidFill>
            </a:rPr>
            <a:t>Remain fully present</a:t>
          </a:r>
          <a:endParaRPr lang="en-US" sz="2300" kern="1200" dirty="0">
            <a:solidFill>
              <a:srgbClr val="002060"/>
            </a:solidFill>
          </a:endParaRPr>
        </a:p>
      </dsp:txBody>
      <dsp:txXfrm>
        <a:off x="5617483" y="4041"/>
        <a:ext cx="2438327" cy="1462996"/>
      </dsp:txXfrm>
    </dsp:sp>
    <dsp:sp modelId="{9F7A9129-2A46-4230-B200-2AB028D720CA}">
      <dsp:nvSpPr>
        <dsp:cNvPr id="0" name=""/>
        <dsp:cNvSpPr/>
      </dsp:nvSpPr>
      <dsp:spPr>
        <a:xfrm>
          <a:off x="253164" y="1710870"/>
          <a:ext cx="2438327" cy="1462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300" kern="1200" dirty="0">
              <a:solidFill>
                <a:srgbClr val="002060"/>
              </a:solidFill>
            </a:rPr>
            <a:t>Equal Status</a:t>
          </a:r>
          <a:endParaRPr lang="en-US" sz="2300" kern="1200" dirty="0">
            <a:solidFill>
              <a:srgbClr val="002060"/>
            </a:solidFill>
          </a:endParaRPr>
        </a:p>
      </dsp:txBody>
      <dsp:txXfrm>
        <a:off x="253164" y="1710870"/>
        <a:ext cx="2438327" cy="1462996"/>
      </dsp:txXfrm>
    </dsp:sp>
    <dsp:sp modelId="{AD50CA9F-8DB6-4995-926D-8DF18C06A0F2}">
      <dsp:nvSpPr>
        <dsp:cNvPr id="0" name=""/>
        <dsp:cNvSpPr/>
      </dsp:nvSpPr>
      <dsp:spPr>
        <a:xfrm>
          <a:off x="2935323" y="1710870"/>
          <a:ext cx="2438327" cy="1462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300" b="1" kern="1200" dirty="0">
              <a:solidFill>
                <a:srgbClr val="002060"/>
              </a:solidFill>
            </a:rPr>
            <a:t>Do not give advice or solutions (ALS)</a:t>
          </a:r>
          <a:endParaRPr lang="en-US" sz="2300" b="1" kern="1200" dirty="0">
            <a:solidFill>
              <a:srgbClr val="002060"/>
            </a:solidFill>
          </a:endParaRPr>
        </a:p>
      </dsp:txBody>
      <dsp:txXfrm>
        <a:off x="2935323" y="1710870"/>
        <a:ext cx="2438327" cy="1462996"/>
      </dsp:txXfrm>
    </dsp:sp>
    <dsp:sp modelId="{85CA6546-DEB5-4E77-82BD-9E4AA1ED08F7}">
      <dsp:nvSpPr>
        <dsp:cNvPr id="0" name=""/>
        <dsp:cNvSpPr/>
      </dsp:nvSpPr>
      <dsp:spPr>
        <a:xfrm>
          <a:off x="5617483" y="1710870"/>
          <a:ext cx="2438327" cy="1462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300" kern="1200" dirty="0">
              <a:solidFill>
                <a:srgbClr val="002060"/>
              </a:solidFill>
            </a:rPr>
            <a:t>Allow time to think</a:t>
          </a:r>
          <a:endParaRPr lang="en-US" sz="2300" kern="1200" dirty="0">
            <a:solidFill>
              <a:srgbClr val="002060"/>
            </a:solidFill>
          </a:endParaRPr>
        </a:p>
      </dsp:txBody>
      <dsp:txXfrm>
        <a:off x="5617483" y="1710870"/>
        <a:ext cx="2438327" cy="1462996"/>
      </dsp:txXfrm>
    </dsp:sp>
    <dsp:sp modelId="{4C360EEA-A0DA-409F-8708-4DEAF4C54FAE}">
      <dsp:nvSpPr>
        <dsp:cNvPr id="0" name=""/>
        <dsp:cNvSpPr/>
      </dsp:nvSpPr>
      <dsp:spPr>
        <a:xfrm>
          <a:off x="1594244" y="3417699"/>
          <a:ext cx="2438327" cy="1462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300" kern="1200" dirty="0">
              <a:solidFill>
                <a:srgbClr val="002060"/>
              </a:solidFill>
            </a:rPr>
            <a:t>Participate fully &amp; giving others opportunity to participate</a:t>
          </a:r>
          <a:endParaRPr lang="en-US" sz="2300" kern="1200" dirty="0">
            <a:solidFill>
              <a:srgbClr val="002060"/>
            </a:solidFill>
          </a:endParaRPr>
        </a:p>
      </dsp:txBody>
      <dsp:txXfrm>
        <a:off x="1594244" y="3417699"/>
        <a:ext cx="2438327" cy="1462996"/>
      </dsp:txXfrm>
    </dsp:sp>
    <dsp:sp modelId="{AB074C02-AC31-431D-AFFE-015CF8E0DD8D}">
      <dsp:nvSpPr>
        <dsp:cNvPr id="0" name=""/>
        <dsp:cNvSpPr/>
      </dsp:nvSpPr>
      <dsp:spPr>
        <a:xfrm>
          <a:off x="4276403" y="3417699"/>
          <a:ext cx="2438327" cy="1462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300" kern="1200" dirty="0">
              <a:solidFill>
                <a:srgbClr val="002060"/>
              </a:solidFill>
            </a:rPr>
            <a:t>Trust</a:t>
          </a:r>
        </a:p>
      </dsp:txBody>
      <dsp:txXfrm>
        <a:off x="4276403" y="3417699"/>
        <a:ext cx="2438327" cy="14629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EC686B-9338-4F87-B51D-E91FF85B46B7}">
      <dsp:nvSpPr>
        <dsp:cNvPr id="0" name=""/>
        <dsp:cNvSpPr/>
      </dsp:nvSpPr>
      <dsp:spPr>
        <a:xfrm>
          <a:off x="-4558638" y="-698981"/>
          <a:ext cx="5430410" cy="5430410"/>
        </a:xfrm>
        <a:prstGeom prst="blockArc">
          <a:avLst>
            <a:gd name="adj1" fmla="val 18900000"/>
            <a:gd name="adj2" fmla="val 2700000"/>
            <a:gd name="adj3" fmla="val 398"/>
          </a:avLst>
        </a:prstGeom>
        <a:noFill/>
        <a:ln w="1905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4A7FFC-FAE9-4B7C-8AC5-7CB531EA204F}">
      <dsp:nvSpPr>
        <dsp:cNvPr id="0" name=""/>
        <dsp:cNvSpPr/>
      </dsp:nvSpPr>
      <dsp:spPr>
        <a:xfrm>
          <a:off x="325571" y="212348"/>
          <a:ext cx="7036563" cy="42453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976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What am I trying to do?</a:t>
          </a:r>
          <a:endParaRPr lang="en-IE" sz="2200" kern="1200" dirty="0"/>
        </a:p>
      </dsp:txBody>
      <dsp:txXfrm>
        <a:off x="325571" y="212348"/>
        <a:ext cx="7036563" cy="424536"/>
      </dsp:txXfrm>
    </dsp:sp>
    <dsp:sp modelId="{E6117D8C-5E09-470B-ACB1-6D49CA0FB6BB}">
      <dsp:nvSpPr>
        <dsp:cNvPr id="0" name=""/>
        <dsp:cNvSpPr/>
      </dsp:nvSpPr>
      <dsp:spPr>
        <a:xfrm>
          <a:off x="60236" y="159281"/>
          <a:ext cx="530670" cy="530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993050-3590-47F6-8C0E-C629DCF9C595}">
      <dsp:nvSpPr>
        <dsp:cNvPr id="0" name=""/>
        <dsp:cNvSpPr/>
      </dsp:nvSpPr>
      <dsp:spPr>
        <a:xfrm>
          <a:off x="674781" y="849072"/>
          <a:ext cx="6687353" cy="424536"/>
        </a:xfrm>
        <a:prstGeom prst="rect">
          <a:avLst/>
        </a:prstGeom>
        <a:solidFill>
          <a:schemeClr val="accent1">
            <a:shade val="80000"/>
            <a:hueOff val="109120"/>
            <a:satOff val="-11378"/>
            <a:lumOff val="764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976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How am I feeling about it?</a:t>
          </a:r>
          <a:endParaRPr lang="en-IE" sz="2200" kern="1200" dirty="0"/>
        </a:p>
      </dsp:txBody>
      <dsp:txXfrm>
        <a:off x="674781" y="849072"/>
        <a:ext cx="6687353" cy="424536"/>
      </dsp:txXfrm>
    </dsp:sp>
    <dsp:sp modelId="{DF60A811-BF9F-4298-9E5D-1F72D75F7237}">
      <dsp:nvSpPr>
        <dsp:cNvPr id="0" name=""/>
        <dsp:cNvSpPr/>
      </dsp:nvSpPr>
      <dsp:spPr>
        <a:xfrm>
          <a:off x="409446" y="796005"/>
          <a:ext cx="530670" cy="530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109120"/>
              <a:satOff val="-11378"/>
              <a:lumOff val="76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29DB15-0A65-4A07-AD28-6ABB31A80288}">
      <dsp:nvSpPr>
        <dsp:cNvPr id="0" name=""/>
        <dsp:cNvSpPr/>
      </dsp:nvSpPr>
      <dsp:spPr>
        <a:xfrm>
          <a:off x="834466" y="1485795"/>
          <a:ext cx="6527668" cy="424536"/>
        </a:xfrm>
        <a:prstGeom prst="rect">
          <a:avLst/>
        </a:prstGeom>
        <a:solidFill>
          <a:schemeClr val="accent1">
            <a:shade val="80000"/>
            <a:hueOff val="218239"/>
            <a:satOff val="-22757"/>
            <a:lumOff val="1528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976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What is challenging me?</a:t>
          </a:r>
          <a:endParaRPr lang="en-IE" sz="2200" kern="1200" dirty="0"/>
        </a:p>
      </dsp:txBody>
      <dsp:txXfrm>
        <a:off x="834466" y="1485795"/>
        <a:ext cx="6527668" cy="424536"/>
      </dsp:txXfrm>
    </dsp:sp>
    <dsp:sp modelId="{CACE752F-12E6-4E02-89A1-451A8C72630F}">
      <dsp:nvSpPr>
        <dsp:cNvPr id="0" name=""/>
        <dsp:cNvSpPr/>
      </dsp:nvSpPr>
      <dsp:spPr>
        <a:xfrm>
          <a:off x="569131" y="1432728"/>
          <a:ext cx="530670" cy="530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218239"/>
              <a:satOff val="-22757"/>
              <a:lumOff val="152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9C7362-DD68-4DA6-9026-C69691D020B5}">
      <dsp:nvSpPr>
        <dsp:cNvPr id="0" name=""/>
        <dsp:cNvSpPr/>
      </dsp:nvSpPr>
      <dsp:spPr>
        <a:xfrm>
          <a:off x="834466" y="2122116"/>
          <a:ext cx="6527668" cy="424536"/>
        </a:xfrm>
        <a:prstGeom prst="rect">
          <a:avLst/>
        </a:prstGeom>
        <a:solidFill>
          <a:schemeClr val="accent1">
            <a:shade val="80000"/>
            <a:hueOff val="327359"/>
            <a:satOff val="-34135"/>
            <a:lumOff val="2293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976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What can I currently do about it?</a:t>
          </a:r>
          <a:endParaRPr lang="en-IE" sz="2200" kern="1200" dirty="0"/>
        </a:p>
      </dsp:txBody>
      <dsp:txXfrm>
        <a:off x="834466" y="2122116"/>
        <a:ext cx="6527668" cy="424536"/>
      </dsp:txXfrm>
    </dsp:sp>
    <dsp:sp modelId="{476BAD03-0F7D-4128-98D1-0348CE8CC62E}">
      <dsp:nvSpPr>
        <dsp:cNvPr id="0" name=""/>
        <dsp:cNvSpPr/>
      </dsp:nvSpPr>
      <dsp:spPr>
        <a:xfrm>
          <a:off x="569131" y="2069049"/>
          <a:ext cx="530670" cy="530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327359"/>
              <a:satOff val="-34135"/>
              <a:lumOff val="2293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F05319-2647-4913-BA7C-565D49017879}">
      <dsp:nvSpPr>
        <dsp:cNvPr id="0" name=""/>
        <dsp:cNvSpPr/>
      </dsp:nvSpPr>
      <dsp:spPr>
        <a:xfrm>
          <a:off x="674781" y="2758839"/>
          <a:ext cx="6687353" cy="424536"/>
        </a:xfrm>
        <a:prstGeom prst="rect">
          <a:avLst/>
        </a:prstGeom>
        <a:solidFill>
          <a:schemeClr val="accent1">
            <a:shade val="80000"/>
            <a:hueOff val="436479"/>
            <a:satOff val="-45514"/>
            <a:lumOff val="3057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976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Who knows what I’m trying to do?</a:t>
          </a:r>
          <a:endParaRPr lang="en-IE" sz="2200" kern="1200" dirty="0"/>
        </a:p>
      </dsp:txBody>
      <dsp:txXfrm>
        <a:off x="674781" y="2758839"/>
        <a:ext cx="6687353" cy="424536"/>
      </dsp:txXfrm>
    </dsp:sp>
    <dsp:sp modelId="{38B5A5CB-9E02-42EB-8D08-539CD55CB862}">
      <dsp:nvSpPr>
        <dsp:cNvPr id="0" name=""/>
        <dsp:cNvSpPr/>
      </dsp:nvSpPr>
      <dsp:spPr>
        <a:xfrm>
          <a:off x="409446" y="2705772"/>
          <a:ext cx="530670" cy="530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436479"/>
              <a:satOff val="-45514"/>
              <a:lumOff val="305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DDDE19-FAB9-4B1E-B41E-DC0A9C97E5E7}">
      <dsp:nvSpPr>
        <dsp:cNvPr id="0" name=""/>
        <dsp:cNvSpPr/>
      </dsp:nvSpPr>
      <dsp:spPr>
        <a:xfrm>
          <a:off x="325571" y="3395563"/>
          <a:ext cx="7036563" cy="424536"/>
        </a:xfrm>
        <a:prstGeom prst="rect">
          <a:avLst/>
        </a:prstGeom>
        <a:solidFill>
          <a:schemeClr val="accent1">
            <a:shade val="80000"/>
            <a:hueOff val="545598"/>
            <a:satOff val="-56892"/>
            <a:lumOff val="382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976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Who can help or support me?</a:t>
          </a:r>
          <a:endParaRPr lang="en-IE" sz="2200" kern="1200" dirty="0"/>
        </a:p>
      </dsp:txBody>
      <dsp:txXfrm>
        <a:off x="325571" y="3395563"/>
        <a:ext cx="7036563" cy="424536"/>
      </dsp:txXfrm>
    </dsp:sp>
    <dsp:sp modelId="{43247F5C-60B7-434D-A36A-C3B2A901E938}">
      <dsp:nvSpPr>
        <dsp:cNvPr id="0" name=""/>
        <dsp:cNvSpPr/>
      </dsp:nvSpPr>
      <dsp:spPr>
        <a:xfrm>
          <a:off x="60236" y="3342496"/>
          <a:ext cx="530670" cy="530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545598"/>
              <a:satOff val="-56892"/>
              <a:lumOff val="382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B4BB6E-0DCC-4941-AE52-64CCD7B7EDF1}">
      <dsp:nvSpPr>
        <dsp:cNvPr id="0" name=""/>
        <dsp:cNvSpPr/>
      </dsp:nvSpPr>
      <dsp:spPr>
        <a:xfrm>
          <a:off x="0" y="11348"/>
          <a:ext cx="8896796" cy="5896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1. Questions of understanding </a:t>
          </a:r>
          <a:endParaRPr lang="en-IE" sz="2400" kern="1200" dirty="0"/>
        </a:p>
      </dsp:txBody>
      <dsp:txXfrm>
        <a:off x="28786" y="40134"/>
        <a:ext cx="8839224" cy="532107"/>
      </dsp:txXfrm>
    </dsp:sp>
    <dsp:sp modelId="{195F5DAB-9FBC-4E5E-9BD6-9BAC55158E98}">
      <dsp:nvSpPr>
        <dsp:cNvPr id="0" name=""/>
        <dsp:cNvSpPr/>
      </dsp:nvSpPr>
      <dsp:spPr>
        <a:xfrm>
          <a:off x="0" y="601028"/>
          <a:ext cx="8896796" cy="94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473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IE" sz="12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>
              <a:solidFill>
                <a:srgbClr val="002060"/>
              </a:solidFill>
            </a:rPr>
            <a:t>What are you trying to achieve?</a:t>
          </a:r>
          <a:endParaRPr lang="en-IE" sz="1600" kern="1200" dirty="0">
            <a:solidFill>
              <a:srgbClr val="00206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>
              <a:solidFill>
                <a:srgbClr val="002060"/>
              </a:solidFill>
            </a:rPr>
            <a:t>Why is this important?</a:t>
          </a:r>
          <a:endParaRPr lang="en-IE" sz="1600" kern="1200" dirty="0">
            <a:solidFill>
              <a:srgbClr val="002060"/>
            </a:solidFill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IE" sz="1100" kern="1200" dirty="0"/>
        </a:p>
      </dsp:txBody>
      <dsp:txXfrm>
        <a:off x="0" y="601028"/>
        <a:ext cx="8896796" cy="943920"/>
      </dsp:txXfrm>
    </dsp:sp>
    <dsp:sp modelId="{D62C1994-CC0E-4B1A-96ED-C51B5B00A107}">
      <dsp:nvSpPr>
        <dsp:cNvPr id="0" name=""/>
        <dsp:cNvSpPr/>
      </dsp:nvSpPr>
      <dsp:spPr>
        <a:xfrm>
          <a:off x="0" y="1544948"/>
          <a:ext cx="8896796" cy="589679"/>
        </a:xfrm>
        <a:prstGeom prst="roundRect">
          <a:avLst/>
        </a:prstGeom>
        <a:solidFill>
          <a:srgbClr val="003C6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2. Questions to explore below the surface?</a:t>
          </a:r>
          <a:endParaRPr lang="en-IE" sz="2400" kern="1200" dirty="0"/>
        </a:p>
      </dsp:txBody>
      <dsp:txXfrm>
        <a:off x="28786" y="1573734"/>
        <a:ext cx="8839224" cy="532107"/>
      </dsp:txXfrm>
    </dsp:sp>
    <dsp:sp modelId="{21C4730C-F35C-4128-930C-D0412FE4712D}">
      <dsp:nvSpPr>
        <dsp:cNvPr id="0" name=""/>
        <dsp:cNvSpPr/>
      </dsp:nvSpPr>
      <dsp:spPr>
        <a:xfrm>
          <a:off x="0" y="2134628"/>
          <a:ext cx="8896796" cy="10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473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>
              <a:solidFill>
                <a:srgbClr val="002060"/>
              </a:solidFill>
            </a:rPr>
            <a:t>Can you explain?</a:t>
          </a:r>
          <a:endParaRPr lang="en-IE" sz="1600" kern="1200" dirty="0">
            <a:solidFill>
              <a:srgbClr val="00206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>
              <a:solidFill>
                <a:srgbClr val="002060"/>
              </a:solidFill>
            </a:rPr>
            <a:t>How do you know?  </a:t>
          </a:r>
          <a:endParaRPr lang="en-IE" sz="1600" kern="1200" dirty="0">
            <a:solidFill>
              <a:srgbClr val="00206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>
              <a:solidFill>
                <a:srgbClr val="002060"/>
              </a:solidFill>
            </a:rPr>
            <a:t>Can you give an example</a:t>
          </a:r>
          <a:endParaRPr lang="en-IE" sz="1600" kern="1200" dirty="0">
            <a:solidFill>
              <a:srgbClr val="002060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IE" sz="1300" kern="1200" dirty="0"/>
        </a:p>
      </dsp:txBody>
      <dsp:txXfrm>
        <a:off x="0" y="2134628"/>
        <a:ext cx="8896796" cy="1043280"/>
      </dsp:txXfrm>
    </dsp:sp>
    <dsp:sp modelId="{FAAF501A-3EF6-405C-BA71-480EC21CD2D5}">
      <dsp:nvSpPr>
        <dsp:cNvPr id="0" name=""/>
        <dsp:cNvSpPr/>
      </dsp:nvSpPr>
      <dsp:spPr>
        <a:xfrm>
          <a:off x="0" y="3177908"/>
          <a:ext cx="8896796" cy="58967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3. Questions to explore options and prompt action</a:t>
          </a:r>
          <a:endParaRPr lang="en-IE" sz="2400" kern="1200" dirty="0"/>
        </a:p>
      </dsp:txBody>
      <dsp:txXfrm>
        <a:off x="28786" y="3206694"/>
        <a:ext cx="8839224" cy="532107"/>
      </dsp:txXfrm>
    </dsp:sp>
    <dsp:sp modelId="{F6ACC4D2-BF7C-4BB2-8AA1-6708E0949ACD}">
      <dsp:nvSpPr>
        <dsp:cNvPr id="0" name=""/>
        <dsp:cNvSpPr/>
      </dsp:nvSpPr>
      <dsp:spPr>
        <a:xfrm>
          <a:off x="0" y="3767588"/>
          <a:ext cx="8896796" cy="1092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473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>
              <a:solidFill>
                <a:srgbClr val="002060"/>
              </a:solidFill>
            </a:rPr>
            <a:t>What do you think would happen if…?</a:t>
          </a:r>
          <a:endParaRPr lang="en-IE" sz="1600" kern="1200" dirty="0">
            <a:solidFill>
              <a:srgbClr val="00206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>
              <a:solidFill>
                <a:srgbClr val="002060"/>
              </a:solidFill>
            </a:rPr>
            <a:t>What would doing nothing look like?</a:t>
          </a:r>
          <a:endParaRPr lang="en-IE" sz="1600" kern="1200" dirty="0">
            <a:solidFill>
              <a:srgbClr val="00206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>
              <a:solidFill>
                <a:srgbClr val="002060"/>
              </a:solidFill>
            </a:rPr>
            <a:t>What are your options?</a:t>
          </a:r>
          <a:endParaRPr lang="en-IE" sz="1600" kern="1200" dirty="0">
            <a:solidFill>
              <a:srgbClr val="00206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>
              <a:solidFill>
                <a:srgbClr val="002060"/>
              </a:solidFill>
            </a:rPr>
            <a:t>What are you going to do next?</a:t>
          </a:r>
          <a:endParaRPr lang="en-IE" sz="1600" kern="1200" dirty="0">
            <a:solidFill>
              <a:srgbClr val="002060"/>
            </a:solidFill>
          </a:endParaRPr>
        </a:p>
      </dsp:txBody>
      <dsp:txXfrm>
        <a:off x="0" y="3767588"/>
        <a:ext cx="8896796" cy="1092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5FEA2-41FB-40E1-874F-4384134EF1E2}" type="datetimeFigureOut">
              <a:rPr lang="en-IE" smtClean="0"/>
              <a:t>19/10/2026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198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1D6E66-88F8-4E53-B290-D1E886582AF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3928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71E4FB-FB79-4C5D-A6CB-BB589A9569B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8373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Importance of creating supportive research cultures</a:t>
            </a:r>
          </a:p>
          <a:p>
            <a:pPr lvl="0"/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realities of modern research: </a:t>
            </a:r>
          </a:p>
          <a:p>
            <a:pPr lvl="1"/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Increasing pressures and expectations</a:t>
            </a:r>
          </a:p>
          <a:p>
            <a:pPr lvl="1"/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Competition for funding and publications</a:t>
            </a:r>
          </a:p>
          <a:p>
            <a:pPr lvl="1"/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Isolation, especially for early-career researchers</a:t>
            </a:r>
          </a:p>
          <a:p>
            <a:pPr lvl="1"/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Challenges of balancing research, teaching and administrative duties</a:t>
            </a:r>
          </a:p>
          <a:p>
            <a:pPr lvl="0"/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Importance of creating supportive research cultures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D6E66-88F8-4E53-B290-D1E886582AF9}" type="slidenum">
              <a:rPr lang="en-IE" smtClean="0"/>
              <a:t>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50443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D6E66-88F8-4E53-B290-D1E886582AF9}" type="slidenum">
              <a:rPr lang="en-IE" smtClean="0"/>
              <a:t>3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10104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E2FF3-62AD-A94C-79B7-8D04F99DE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009521-2F33-3E9F-98D3-E735215CB0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CC8A08-0480-79E2-05DE-D429C267CA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0DB115-E8E4-565D-0045-1FBCA633B8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D6E66-88F8-4E53-B290-D1E886582AF9}" type="slidenum">
              <a:rPr lang="en-IE" smtClean="0"/>
              <a:t>4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12433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0E29E-B75F-76A0-3461-AF756C5B7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FB217E-EDF5-2E2A-8D19-9058A551EC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DBEA82-DE71-BDB2-34FC-86C0373987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D51AE-7675-1F9B-E33E-A3CD5E8C97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D6E66-88F8-4E53-B290-D1E886582AF9}" type="slidenum">
              <a:rPr lang="en-IE" smtClean="0"/>
              <a:t>5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00675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D6E66-88F8-4E53-B290-D1E886582AF9}" type="slidenum">
              <a:rPr lang="en-IE" smtClean="0"/>
              <a:t>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986722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01DF5-C1CF-A8F8-4E8D-AA0584A8C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C54289-7329-C322-5317-C6DFB9AAFD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7A6F8A-8579-F841-BE2C-8528B237F6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7CF548-2041-D3BB-3602-09DF8A3704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D6E66-88F8-4E53-B290-D1E886582AF9}" type="slidenum">
              <a:rPr lang="en-IE" smtClean="0"/>
              <a:t>7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875058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IE" sz="1200" dirty="0">
                <a:solidFill>
                  <a:srgbClr val="002060"/>
                </a:solidFill>
              </a:rPr>
              <a:t>SLIDE 3 - “A way of learning from our actions and what happens around us by: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1200" dirty="0">
                <a:solidFill>
                  <a:srgbClr val="002060"/>
                </a:solidFill>
              </a:rPr>
              <a:t>taking time to question,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1200" dirty="0">
                <a:solidFill>
                  <a:srgbClr val="002060"/>
                </a:solidFill>
              </a:rPr>
              <a:t>understand and reflect,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1200" dirty="0">
                <a:solidFill>
                  <a:srgbClr val="002060"/>
                </a:solidFill>
              </a:rPr>
              <a:t>gain insight, 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1200" dirty="0">
                <a:solidFill>
                  <a:srgbClr val="002060"/>
                </a:solidFill>
              </a:rPr>
              <a:t>consider how to act in the future”  </a:t>
            </a:r>
            <a:r>
              <a:rPr lang="en-IE" sz="1050" dirty="0">
                <a:solidFill>
                  <a:srgbClr val="002060"/>
                </a:solidFill>
              </a:rPr>
              <a:t>Weinstein, 1999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D6E66-88F8-4E53-B290-D1E886582AF9}" type="slidenum">
              <a:rPr lang="en-IE" smtClean="0"/>
              <a:t>8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88561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D6E66-88F8-4E53-B290-D1E886582AF9}" type="slidenum">
              <a:rPr lang="en-IE" smtClean="0"/>
              <a:t>9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33215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Ways of working – regularity, dates in diary in advance, agenda, share chairing, minute taking??, </a:t>
            </a:r>
          </a:p>
          <a:p>
            <a:endParaRPr lang="en-GB" dirty="0"/>
          </a:p>
          <a:p>
            <a:pPr lvl="0"/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I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 pitfalls: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I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Lack of clear purpose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I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Irregular participation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I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Over-reliance on one individual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D6E66-88F8-4E53-B290-D1E886582AF9}" type="slidenum">
              <a:rPr lang="en-IE" smtClean="0"/>
              <a:t>12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35450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2E0F0-3D81-A2AF-C39D-CAC7AFB28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5064AB-5108-0074-3C1B-8CBCFE3D24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05CF98-9AAF-3A29-3D43-B3BDA96136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14E82-3DC4-226A-C060-1D42940899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D6E66-88F8-4E53-B290-D1E886582AF9}" type="slidenum">
              <a:rPr lang="en-IE" smtClean="0"/>
              <a:t>13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22972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082" y="4649491"/>
            <a:ext cx="6760369" cy="867502"/>
          </a:xfrm>
        </p:spPr>
        <p:txBody>
          <a:bodyPr lIns="0" anchor="t">
            <a:normAutofit/>
          </a:bodyPr>
          <a:lstStyle>
            <a:lvl1pPr algn="l">
              <a:defRPr sz="3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082" y="5710084"/>
            <a:ext cx="6760368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165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99D572-C094-EDBB-DCD5-899B4768B0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3366" t="3664" r="605" b="422"/>
          <a:stretch/>
        </p:blipFill>
        <p:spPr>
          <a:xfrm>
            <a:off x="1" y="1411"/>
            <a:ext cx="9143999" cy="44564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3510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76AEB-98E3-E52B-300A-65AA437866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56023" y="1614488"/>
            <a:ext cx="8308181" cy="48847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0B16BEE-C543-B15F-D785-3E82EBF19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022" y="288925"/>
            <a:ext cx="7886700" cy="1325563"/>
          </a:xfrm>
        </p:spPr>
        <p:txBody>
          <a:bodyPr>
            <a:normAutofit/>
          </a:bodyPr>
          <a:lstStyle>
            <a:lvl1pPr>
              <a:defRPr sz="21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69833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og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082" y="3621970"/>
            <a:ext cx="6780539" cy="867502"/>
          </a:xfrm>
        </p:spPr>
        <p:txBody>
          <a:bodyPr lIns="0" anchor="t">
            <a:normAutofit/>
          </a:bodyPr>
          <a:lstStyle>
            <a:lvl1pPr algn="l">
              <a:defRPr sz="3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082" y="4682563"/>
            <a:ext cx="6780539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165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25E6E0-25E8-3021-8844-3D1DD91EEA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3429000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B08EBC-565B-7F56-10B8-26B02FCD00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9082" y="5827713"/>
            <a:ext cx="1922860" cy="709612"/>
          </a:xfrm>
        </p:spPr>
        <p:txBody>
          <a:bodyPr/>
          <a:lstStyle>
            <a:lvl1pPr>
              <a:defRPr sz="1500"/>
            </a:lvl1pPr>
          </a:lstStyle>
          <a:p>
            <a:r>
              <a:rPr lang="en-US" dirty="0"/>
              <a:t>Logo</a:t>
            </a:r>
            <a:endParaRPr lang="en-IE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03C5F2BC-3645-A71A-8D76-A336B3A27C5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531636" y="5834316"/>
            <a:ext cx="1922860" cy="709612"/>
          </a:xfrm>
        </p:spPr>
        <p:txBody>
          <a:bodyPr/>
          <a:lstStyle>
            <a:lvl1pPr>
              <a:defRPr sz="1500"/>
            </a:lvl1pPr>
          </a:lstStyle>
          <a:p>
            <a:r>
              <a:rPr lang="en-US" dirty="0"/>
              <a:t>Logo</a:t>
            </a:r>
            <a:endParaRPr lang="en-IE" dirty="0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C29727C1-BAB6-1074-1ADC-7CEDA68B866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41848" y="5834316"/>
            <a:ext cx="1922860" cy="709612"/>
          </a:xfrm>
        </p:spPr>
        <p:txBody>
          <a:bodyPr/>
          <a:lstStyle>
            <a:lvl1pPr>
              <a:defRPr sz="1500"/>
            </a:lvl1pPr>
          </a:lstStyle>
          <a:p>
            <a:r>
              <a:rPr lang="en-US" dirty="0"/>
              <a:t>Logo</a:t>
            </a:r>
            <a:endParaRPr lang="en-IE" dirty="0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5F1CB64E-F9BA-067C-FED4-74D11C19A7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52059" y="5822092"/>
            <a:ext cx="1922860" cy="709612"/>
          </a:xfrm>
        </p:spPr>
        <p:txBody>
          <a:bodyPr/>
          <a:lstStyle>
            <a:lvl1pPr>
              <a:defRPr sz="1500"/>
            </a:lvl1pPr>
          </a:lstStyle>
          <a:p>
            <a:r>
              <a:rPr lang="en-US" dirty="0"/>
              <a:t>Logo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05210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ustom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082" y="4649491"/>
            <a:ext cx="6760369" cy="867502"/>
          </a:xfrm>
        </p:spPr>
        <p:txBody>
          <a:bodyPr lIns="0" anchor="t">
            <a:normAutofit/>
          </a:bodyPr>
          <a:lstStyle>
            <a:lvl1pPr algn="l">
              <a:defRPr sz="3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082" y="5710084"/>
            <a:ext cx="6760368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165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B689EF7-7A90-C520-47C4-F348C31295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4456113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8639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1E01-891A-E5BA-1A29-17C3B9BA3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IE" sz="2100" b="1" kern="1200" dirty="0">
                <a:solidFill>
                  <a:schemeClr val="bg1"/>
                </a:solidFill>
                <a:latin typeface="Lucida Bright" panose="02040602050505020304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7D2A9-8ABB-D54F-6B9D-1EF771BC8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59E98B-47D1-64E6-B6C2-621E8F3D8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D13712-CEF8-9DFA-7C1B-126464FA7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B519-7999-4F86-A95E-6FA74494C9F5}" type="datetimeFigureOut">
              <a:rPr lang="en-IE" smtClean="0"/>
              <a:t>19/10/2026</a:t>
            </a:fld>
            <a:endParaRPr lang="en-I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709702-EA71-7DD0-05A7-3F4C79B47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FE04DB-B06D-AB7C-58CC-D4220621A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21BE2-2DAE-4B3C-8BD6-17C60E8885C2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28367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9EB39-551D-8EC6-C553-0D0103488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6635994" cy="1149351"/>
          </a:xfrm>
          <a:noFill/>
        </p:spPr>
        <p:txBody>
          <a:bodyPr>
            <a:normAutofit/>
          </a:bodyPr>
          <a:lstStyle>
            <a:lvl1pPr>
              <a:defRPr sz="21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6D4D34-2E46-B4C8-9A99-57046B2EE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E3EFDA-10DF-B40A-734D-567A1A49F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4DF106-A7FA-5A14-CC6F-670E95D662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BFA573-C071-F305-5B92-9931AA1983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DBC8CD-0B7D-C44A-51AA-C0AEFA56E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CAA4A-A71A-4066-8DE2-118D6D1C50C9}" type="datetimeFigureOut">
              <a:rPr lang="en-IE" smtClean="0"/>
              <a:t>19/10/2026</a:t>
            </a:fld>
            <a:endParaRPr lang="en-IE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F6C43E-7832-6589-4697-23ED2EC10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7BF5D2-7E63-62FE-822D-D9657D479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B77D-A57D-4B55-B8F4-E96311C73140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94689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5D9998-E702-E06B-467C-C7A67EB7570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56023" y="358776"/>
            <a:ext cx="8317706" cy="4956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59B801-EF07-4C0C-9C83-E15EEEB30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722" y="5314951"/>
            <a:ext cx="7886700" cy="1325563"/>
          </a:xfrm>
        </p:spPr>
        <p:txBody>
          <a:bodyPr>
            <a:normAutofit/>
          </a:bodyPr>
          <a:lstStyle>
            <a:lvl1pPr>
              <a:defRPr sz="21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54811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5988D79-D517-094A-12CB-8DAF2CB62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338" y="360362"/>
            <a:ext cx="6967391" cy="1312855"/>
          </a:xfrm>
        </p:spPr>
        <p:txBody>
          <a:bodyPr lIns="0" anchor="ctr">
            <a:normAutofit/>
          </a:bodyPr>
          <a:lstStyle>
            <a:lvl1pPr>
              <a:defRPr sz="21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F46FBF-6880-FBEF-12F4-94FC409D61A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906191" y="1846264"/>
            <a:ext cx="6967538" cy="4651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510B1-1CC6-3F16-3DB9-65B174735B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7435" y="1922464"/>
            <a:ext cx="1048940" cy="3862387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727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0F4EF81-0B2B-7744-BE1E-1B7EAA4A3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964" y="861849"/>
            <a:ext cx="6967391" cy="894802"/>
          </a:xfrm>
        </p:spPr>
        <p:txBody>
          <a:bodyPr lIns="0" anchor="ctr">
            <a:normAutofit/>
          </a:bodyPr>
          <a:lstStyle>
            <a:lvl1pPr>
              <a:defRPr sz="21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FDF31F-9540-F6FF-D783-3827CEF0BC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77416" y="1905000"/>
            <a:ext cx="6966347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37953-6337-B9CF-6A82-E6394077C2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50944" y="1757364"/>
            <a:ext cx="1243013" cy="441007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  <a:lvl2pPr marL="3429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2pPr>
            <a:lvl3pPr marL="6858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3pPr>
            <a:lvl4pPr marL="10287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4pPr>
            <a:lvl5pPr marL="13716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6583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AD2EAD3-B3C8-1AAE-2E57-A22516283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4498" y="424851"/>
            <a:ext cx="5541488" cy="894802"/>
          </a:xfrm>
        </p:spPr>
        <p:txBody>
          <a:bodyPr lIns="0" anchor="ctr">
            <a:normAutofit/>
          </a:bodyPr>
          <a:lstStyle>
            <a:lvl1pPr>
              <a:defRPr sz="21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4C86FA-F521-C3E1-C25E-A52AE7F9F3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383756" y="1601789"/>
            <a:ext cx="5492354" cy="489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624C3-4FA3-CC01-7863-58CDFF563C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956" y="1778000"/>
            <a:ext cx="2605088" cy="4622800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  <a:lvl2pPr marL="3429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2pPr>
            <a:lvl3pPr marL="6858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3pPr>
            <a:lvl4pPr marL="10287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4pPr>
            <a:lvl5pPr marL="13716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23426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4C0F68-0050-F719-6CA5-F8A81267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964" y="433932"/>
            <a:ext cx="5570012" cy="894802"/>
          </a:xfrm>
        </p:spPr>
        <p:txBody>
          <a:bodyPr lIns="0" anchor="ctr">
            <a:normAutofit/>
          </a:bodyPr>
          <a:lstStyle>
            <a:lvl1pPr>
              <a:defRPr sz="21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F54BC0-5300-042B-CB3F-776203BDE92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77416" y="1601788"/>
            <a:ext cx="5569744" cy="4822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70563-EC56-4282-81FD-208A985718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2922" y="1747839"/>
            <a:ext cx="2484834" cy="458152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  <a:lvl2pPr marL="3429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2pPr>
            <a:lvl3pPr marL="6858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3pPr>
            <a:lvl4pPr marL="10287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4pPr>
            <a:lvl5pPr marL="13716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1363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4C0F68-0050-F719-6CA5-F8A81267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578" y="433932"/>
            <a:ext cx="3005417" cy="894802"/>
          </a:xfrm>
        </p:spPr>
        <p:txBody>
          <a:bodyPr lIns="0" anchor="ctr">
            <a:normAutofit/>
          </a:bodyPr>
          <a:lstStyle>
            <a:lvl1pPr>
              <a:defRPr sz="21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8D42090-919D-F7C8-EFB8-2804D0CDB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577" y="1602557"/>
            <a:ext cx="4196409" cy="4895081"/>
          </a:xfrm>
        </p:spPr>
        <p:txBody>
          <a:bodyPr lIns="0">
            <a:normAutofit/>
          </a:bodyPr>
          <a:lstStyle>
            <a:lvl1pPr marL="0" indent="0">
              <a:buNone/>
              <a:defRPr sz="2250" b="0" i="0">
                <a:solidFill>
                  <a:schemeClr val="tx1"/>
                </a:solidFill>
                <a:latin typeface="+mn-lt"/>
                <a:cs typeface="FiraGO" panose="020B05030500000200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790F57F-526C-33D5-BE44-C90C7E91A4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3838" y="298450"/>
            <a:ext cx="4114800" cy="6299200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93638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4C0F68-0050-F719-6CA5-F8A81267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964" y="433932"/>
            <a:ext cx="7162061" cy="894802"/>
          </a:xfrm>
        </p:spPr>
        <p:txBody>
          <a:bodyPr lIns="0" anchor="ctr">
            <a:normAutofit/>
          </a:bodyPr>
          <a:lstStyle>
            <a:lvl1pPr>
              <a:defRPr sz="21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20AAE3-A18A-AA79-78E7-579CF2C27E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7416" y="1470026"/>
            <a:ext cx="8605838" cy="5127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2465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FE663-5B50-3373-0A8E-8B73812371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9081" y="2956845"/>
            <a:ext cx="8582025" cy="21702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651AA5-75E8-D91A-60D1-0EA937C2E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081" y="449102"/>
            <a:ext cx="7886700" cy="1325563"/>
          </a:xfrm>
        </p:spPr>
        <p:txBody>
          <a:bodyPr>
            <a:normAutofit/>
          </a:bodyPr>
          <a:lstStyle>
            <a:lvl1pPr>
              <a:defRPr sz="2100" b="1">
                <a:solidFill>
                  <a:srgbClr val="003C6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10282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0507C-1BD7-D38F-CD7A-EC3751AC04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9881" y="427290"/>
            <a:ext cx="8424239" cy="6161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9604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sign with black text&#10;&#10;AI-generated content may be incorrect.">
            <a:extLst>
              <a:ext uri="{FF2B5EF4-FFF2-40B4-BE49-F238E27FC236}">
                <a16:creationId xmlns:a16="http://schemas.microsoft.com/office/drawing/2014/main" id="{50EE9133-AADC-FE32-FD1B-758984BD85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3036" y="345232"/>
            <a:ext cx="1131908" cy="102935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0507C-1BD7-D38F-CD7A-EC3751AC04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9881" y="427290"/>
            <a:ext cx="8424239" cy="6161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23253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19BB8-11E1-82E8-AB9A-19DB67E2DD5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48879" y="1649413"/>
            <a:ext cx="8315325" cy="4851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D823F7-2A45-61C4-AC9F-DF8E33210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725" y="221215"/>
            <a:ext cx="7886700" cy="1325563"/>
          </a:xfrm>
        </p:spPr>
        <p:txBody>
          <a:bodyPr>
            <a:normAutofit/>
          </a:bodyPr>
          <a:lstStyle>
            <a:lvl1pPr>
              <a:defRPr sz="2100" b="1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47942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u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6FC5C-C2BF-8971-5D80-4CF9D5AA67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69081" y="1996825"/>
            <a:ext cx="8605838" cy="45033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421EA-6034-B3C5-B41D-D4FDE52E0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778" y="357810"/>
            <a:ext cx="7886700" cy="1325563"/>
          </a:xfrm>
        </p:spPr>
        <p:txBody>
          <a:bodyPr>
            <a:normAutofit/>
          </a:bodyPr>
          <a:lstStyle>
            <a:lvl1pPr>
              <a:defRPr sz="2100" b="1">
                <a:solidFill>
                  <a:srgbClr val="FFB1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4522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Cre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1C8DB-2D8A-4DEB-FC22-E6385510F6B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2713" y="711289"/>
            <a:ext cx="7716931" cy="54354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01931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with Cre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ign with black text&#10;&#10;AI-generated content may be incorrect.">
            <a:extLst>
              <a:ext uri="{FF2B5EF4-FFF2-40B4-BE49-F238E27FC236}">
                <a16:creationId xmlns:a16="http://schemas.microsoft.com/office/drawing/2014/main" id="{6A230F81-C97F-E129-871D-E07494A5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50932" y="345432"/>
            <a:ext cx="1423988" cy="12949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1C8DB-2D8A-4DEB-FC22-E6385510F6B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2713" y="711289"/>
            <a:ext cx="7716931" cy="54354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23808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bg>
      <p:bgPr>
        <a:solidFill>
          <a:srgbClr val="003C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93758-0990-CE6F-2B9C-1A1223E4CD6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78824" y="438076"/>
            <a:ext cx="8018659" cy="59818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36344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Blue">
    <p:bg>
      <p:bgPr>
        <a:solidFill>
          <a:srgbClr val="003C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yellow sign with black text&#10;&#10;AI-generated content may be incorrect.">
            <a:extLst>
              <a:ext uri="{FF2B5EF4-FFF2-40B4-BE49-F238E27FC236}">
                <a16:creationId xmlns:a16="http://schemas.microsoft.com/office/drawing/2014/main" id="{7D545FEC-AD40-1EFF-C406-E6139E61B8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0932" y="345432"/>
            <a:ext cx="1423988" cy="129497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93758-0990-CE6F-2B9C-1A1223E4CD6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78824" y="438076"/>
            <a:ext cx="8018659" cy="59818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84398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083" y="4649491"/>
            <a:ext cx="6760369" cy="867502"/>
          </a:xfrm>
        </p:spPr>
        <p:txBody>
          <a:bodyPr lIns="0" anchor="t">
            <a:normAutofit/>
          </a:bodyPr>
          <a:lstStyle>
            <a:lvl1pPr algn="l">
              <a:defRPr sz="225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082" y="5710084"/>
            <a:ext cx="6760368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1238"/>
              </a:lnSpc>
              <a:spcBef>
                <a:spcPts val="0"/>
              </a:spcBef>
              <a:buNone/>
              <a:defRPr sz="1125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99D572-C094-EDBB-DCD5-899B4768B0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3366" t="3664" r="605" b="422"/>
          <a:stretch/>
        </p:blipFill>
        <p:spPr>
          <a:xfrm>
            <a:off x="2" y="1411"/>
            <a:ext cx="9143999" cy="44564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6669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611AE-7EB1-4580-8B29-CC687A566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1E8FC0-2977-4DD2-9565-575AEBC47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58CD4-1617-49F9-B8E4-F75117453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DE96-D61D-4898-8F43-9215E4958D50}" type="datetimeFigureOut">
              <a:rPr lang="en-IE" smtClean="0"/>
              <a:t>19/10/2026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BF978-21B6-4378-AD11-1072A6809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544E1-0540-4142-9DA7-0CB27603F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5603-8275-41A1-A2DB-0EF83BF8A4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642252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22F9F-E8DC-4BEE-B31E-A8F182437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6863C-A3FA-48F9-86E1-83B3039A7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04504-BE77-487C-BC3F-7B5222E15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DE96-D61D-4898-8F43-9215E4958D50}" type="datetimeFigureOut">
              <a:rPr lang="en-IE" smtClean="0"/>
              <a:t>19/10/2026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C8603-0289-4B62-93FB-3FBF31C0F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828206-6A96-49BD-B7FB-EC2D5FDCF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5603-8275-41A1-A2DB-0EF83BF8A4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06362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B803C-3A48-4532-B94F-20BC5FAF1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4B1AF1-624E-4346-AAC1-E3B533C18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81364-2F44-4A5D-8C35-4DBB61B71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DE96-D61D-4898-8F43-9215E4958D50}" type="datetimeFigureOut">
              <a:rPr lang="en-IE" smtClean="0"/>
              <a:t>19/10/2026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AFFA9-A612-4937-8874-A3AE2983C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87378-5588-4753-8853-E1D820BE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5603-8275-41A1-A2DB-0EF83BF8A4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65867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E71D4-C377-4D09-A38C-032F5BFD9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FD0DB-2B33-4E06-8A05-184DB8BC8F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CB526-0F00-4E8B-A200-63C01A06B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D05CE1-7FD2-4BE5-884B-39116535A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DE96-D61D-4898-8F43-9215E4958D50}" type="datetimeFigureOut">
              <a:rPr lang="en-IE" smtClean="0"/>
              <a:t>19/10/2026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93D496-9621-4919-BA8C-BB4DE9D6F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C0BE05-D3FD-4F02-9636-77764EB2F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5603-8275-41A1-A2DB-0EF83BF8A4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193204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43A64-7840-4225-90DE-B159F2244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1D2D0A-65D9-4628-B9C5-96BBEE124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E7AEDA-3BE2-45C2-8BD5-8417E7CB7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0B659F-9E2F-4F09-A2C5-9D8D72ED6A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C69F5E-62E0-4780-902C-85B5624A80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C51819-E2B9-439B-85E0-7C459BC8C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DE96-D61D-4898-8F43-9215E4958D50}" type="datetimeFigureOut">
              <a:rPr lang="en-IE" smtClean="0"/>
              <a:t>19/10/2026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7EE4EC-ED46-4183-B58D-E53E65AF5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CD3671-2DF5-4964-A8EA-E74BFCA7B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5603-8275-41A1-A2DB-0EF83BF8A4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93964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E6D7-93DC-4CF0-9452-310096EB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1E9909-D116-45E0-B747-88A6522FC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DE96-D61D-4898-8F43-9215E4958D50}" type="datetimeFigureOut">
              <a:rPr lang="en-IE" smtClean="0"/>
              <a:t>19/10/2026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0E15D8-7403-485F-96F5-578715926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9F39F2-5005-4019-B7DE-BA8667371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5603-8275-41A1-A2DB-0EF83BF8A4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63512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72DAD-FB15-4F9D-B483-ADE6CB344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DE96-D61D-4898-8F43-9215E4958D50}" type="datetimeFigureOut">
              <a:rPr lang="en-IE" smtClean="0"/>
              <a:t>19/10/2026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2E56AD-79BD-4C67-BC68-698EE9138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F6A6D-D250-4FA6-88F9-49F9EFEE4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5603-8275-41A1-A2DB-0EF83BF8A4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5177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9DB41-E2F1-4123-B1DD-CC197514E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03FD1-49C4-4CCC-8DC5-82F4A1B5E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3BB31-5A69-44D4-B207-0C1310310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238FF-BFEF-4315-9B79-244B49FCB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DE96-D61D-4898-8F43-9215E4958D50}" type="datetimeFigureOut">
              <a:rPr lang="en-IE" smtClean="0"/>
              <a:t>19/10/2026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756809-67E8-4995-8B1C-EDA13E3B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4C0A7-4ED4-415F-8BA3-D50DE1881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5603-8275-41A1-A2DB-0EF83BF8A4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19490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F54F2-0CAB-4EC8-AC78-7C4FD4E5B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81728B-B4BE-4F8B-9AF6-B6C74439E3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42B19-4FE5-4D11-BBC0-7935C5BDB9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BB0735-FE98-478D-BC2A-F3AA7EB66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DE96-D61D-4898-8F43-9215E4958D50}" type="datetimeFigureOut">
              <a:rPr lang="en-IE" smtClean="0"/>
              <a:t>19/10/2026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FB974C-3E5D-4217-9B4E-D6CF256D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46F4D-2826-42C5-A56F-085E655C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5603-8275-41A1-A2DB-0EF83BF8A4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42372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8E3A5-40F2-4FEA-AE39-5C4AE1C8B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843C1E-B843-469E-872C-4C7F4557D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5D227-121B-4DE4-A003-074D89386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DE96-D61D-4898-8F43-9215E4958D50}" type="datetimeFigureOut">
              <a:rPr lang="en-IE" smtClean="0"/>
              <a:t>19/10/2026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1C75A-F82E-472F-BAB6-46430EA65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FAD16-7959-464F-8562-956E44139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5603-8275-41A1-A2DB-0EF83BF8A4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90477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97516D-5FDD-428A-AFCE-1EEF5FF5DE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CEB7B2-E8CC-41A9-B1D6-391BF0AE4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EEE0B-36DD-4583-816E-474B7851B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DE96-D61D-4898-8F43-9215E4958D50}" type="datetimeFigureOut">
              <a:rPr lang="en-IE" smtClean="0"/>
              <a:t>19/10/2026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B0C0B-E769-461C-93EF-E5587B84A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11C05-9675-41D0-9AB0-A77BFEE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5603-8275-41A1-A2DB-0EF83BF8A4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84891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AA6381-1C78-A2B3-ECB4-7AEE306F2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6A7D2-A07C-3968-9C1D-72048D8A5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00FFB-1CD3-4351-1EC9-B4C15750BC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B7A5CE-843E-8C4D-8418-9B737471ED1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FE3C5-7808-84B2-E8F6-B4DAC5745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0			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AAD3F-2B66-857B-1FC9-1D28747C7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8E2AB-3347-4A4C-A2CF-3A230CBFF2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831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Lucida Bright" panose="02040602050505020304" pitchFamily="18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226">
          <p15:clr>
            <a:srgbClr val="F26B43"/>
          </p15:clr>
        </p15:guide>
        <p15:guide id="4" pos="1431">
          <p15:clr>
            <a:srgbClr val="F26B43"/>
          </p15:clr>
        </p15:guide>
        <p15:guide id="5" pos="2635">
          <p15:clr>
            <a:srgbClr val="F26B43"/>
          </p15:clr>
        </p15:guide>
        <p15:guide id="6" pos="3840">
          <p15:clr>
            <a:srgbClr val="F26B43"/>
          </p15:clr>
        </p15:guide>
        <p15:guide id="7" pos="5044">
          <p15:clr>
            <a:srgbClr val="F26B43"/>
          </p15:clr>
        </p15:guide>
        <p15:guide id="8" pos="6248">
          <p15:clr>
            <a:srgbClr val="F26B43"/>
          </p15:clr>
        </p15:guide>
        <p15:guide id="9" pos="7453">
          <p15:clr>
            <a:srgbClr val="F26B43"/>
          </p15:clr>
        </p15:guide>
        <p15:guide id="10" orient="horz">
          <p15:clr>
            <a:srgbClr val="F26B43"/>
          </p15:clr>
        </p15:guide>
        <p15:guide id="11" orient="horz" pos="4320">
          <p15:clr>
            <a:srgbClr val="F26B43"/>
          </p15:clr>
        </p15:guide>
        <p15:guide id="12" orient="horz" pos="226">
          <p15:clr>
            <a:srgbClr val="F26B43"/>
          </p15:clr>
        </p15:guide>
        <p15:guide id="13" orient="horz" pos="871">
          <p15:clr>
            <a:srgbClr val="F26B43"/>
          </p15:clr>
        </p15:guide>
        <p15:guide id="14" orient="horz" pos="1515">
          <p15:clr>
            <a:srgbClr val="F26B43"/>
          </p15:clr>
        </p15:guide>
        <p15:guide id="15" orient="horz" pos="2160">
          <p15:clr>
            <a:srgbClr val="F26B43"/>
          </p15:clr>
        </p15:guide>
        <p15:guide id="16" orient="horz" pos="2804">
          <p15:clr>
            <a:srgbClr val="F26B43"/>
          </p15:clr>
        </p15:guide>
        <p15:guide id="17" orient="horz" pos="3448">
          <p15:clr>
            <a:srgbClr val="F26B43"/>
          </p15:clr>
        </p15:guide>
        <p15:guide id="18" orient="horz" pos="409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AA6381-1C78-A2B3-ECB4-7AEE306F2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6A7D2-A07C-3968-9C1D-72048D8A5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00FFB-1CD3-4351-1EC9-B4C15750BC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B7A5CE-843E-8C4D-8418-9B737471ED1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FE3C5-7808-84B2-E8F6-B4DAC5745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0			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AAD3F-2B66-857B-1FC9-1D28747C7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8E2AB-3347-4A4C-A2CF-3A230CBFF2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450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Lucida Bright" panose="02040602050505020304" pitchFamily="18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5760">
          <p15:clr>
            <a:srgbClr val="F26B43"/>
          </p15:clr>
        </p15:guide>
        <p15:guide id="3" pos="170">
          <p15:clr>
            <a:srgbClr val="F26B43"/>
          </p15:clr>
        </p15:guide>
        <p15:guide id="4" pos="1073">
          <p15:clr>
            <a:srgbClr val="F26B43"/>
          </p15:clr>
        </p15:guide>
        <p15:guide id="5" pos="1976">
          <p15:clr>
            <a:srgbClr val="F26B43"/>
          </p15:clr>
        </p15:guide>
        <p15:guide id="6" pos="2880">
          <p15:clr>
            <a:srgbClr val="F26B43"/>
          </p15:clr>
        </p15:guide>
        <p15:guide id="7" pos="3783">
          <p15:clr>
            <a:srgbClr val="F26B43"/>
          </p15:clr>
        </p15:guide>
        <p15:guide id="8" pos="4686">
          <p15:clr>
            <a:srgbClr val="F26B43"/>
          </p15:clr>
        </p15:guide>
        <p15:guide id="9" pos="5590">
          <p15:clr>
            <a:srgbClr val="F26B43"/>
          </p15:clr>
        </p15:guide>
        <p15:guide id="10" orient="horz">
          <p15:clr>
            <a:srgbClr val="F26B43"/>
          </p15:clr>
        </p15:guide>
        <p15:guide id="11" orient="horz" pos="4320">
          <p15:clr>
            <a:srgbClr val="F26B43"/>
          </p15:clr>
        </p15:guide>
        <p15:guide id="12" orient="horz" pos="226">
          <p15:clr>
            <a:srgbClr val="F26B43"/>
          </p15:clr>
        </p15:guide>
        <p15:guide id="13" orient="horz" pos="871">
          <p15:clr>
            <a:srgbClr val="F26B43"/>
          </p15:clr>
        </p15:guide>
        <p15:guide id="14" orient="horz" pos="1515">
          <p15:clr>
            <a:srgbClr val="F26B43"/>
          </p15:clr>
        </p15:guide>
        <p15:guide id="15" orient="horz" pos="2160">
          <p15:clr>
            <a:srgbClr val="F26B43"/>
          </p15:clr>
        </p15:guide>
        <p15:guide id="16" orient="horz" pos="2804">
          <p15:clr>
            <a:srgbClr val="F26B43"/>
          </p15:clr>
        </p15:guide>
        <p15:guide id="17" orient="horz" pos="3448">
          <p15:clr>
            <a:srgbClr val="F26B43"/>
          </p15:clr>
        </p15:guide>
        <p15:guide id="18" orient="horz" pos="409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372F67-0818-4F8A-9ADF-65D045D28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F86B4-21E6-4E8B-9348-AB60014CF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DCACE-4289-4FF3-A7CA-52C119F236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ADE96-D61D-4898-8F43-9215E4958D50}" type="datetimeFigureOut">
              <a:rPr lang="en-IE" smtClean="0"/>
              <a:t>19/10/2026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14383-39AD-4EAF-BAA4-3FD8AD485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9F39F-AA51-49D0-BC96-4BE5D1CD94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B5603-8275-41A1-A2DB-0EF83BF8A47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3554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enger-trayner.com/introduction-to-communities-of-practic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allresearchstafflist@ucc.ie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ucc.ie/en/media/support/hr/staffwelfareanddevelopment/SupportTreePDF.pdf" TargetMode="Externa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b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GB" sz="1500" dirty="0"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GB" sz="1500" dirty="0"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4649491"/>
            <a:ext cx="6472336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IE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110004020202020204"/>
              </a:rPr>
              <a:t>PEER SUPPORT NETWORKS / </a:t>
            </a:r>
          </a:p>
          <a:p>
            <a:pPr algn="ctr" defTabSz="685800">
              <a:defRPr/>
            </a:pPr>
            <a:r>
              <a:rPr lang="en-IE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110004020202020204"/>
              </a:rPr>
              <a:t>ACTION LEARNING SETS</a:t>
            </a:r>
          </a:p>
          <a:p>
            <a:pPr algn="ctr" defTabSz="685800">
              <a:defRPr/>
            </a:pPr>
            <a:endParaRPr lang="en-IE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Display" panose="02110004020202020204"/>
            </a:endParaRPr>
          </a:p>
          <a:p>
            <a:pPr algn="ctr" defTabSz="685800">
              <a:defRPr/>
            </a:pPr>
            <a:r>
              <a:rPr lang="en-IE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110004020202020204"/>
              </a:rPr>
              <a:t>Mary Horgan, Friday 16</a:t>
            </a:r>
            <a:r>
              <a:rPr lang="en-IE" sz="2800" b="1" baseline="30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110004020202020204"/>
              </a:rPr>
              <a:t>th</a:t>
            </a:r>
            <a:r>
              <a:rPr lang="en-IE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110004020202020204"/>
              </a:rPr>
              <a:t> January</a:t>
            </a:r>
          </a:p>
          <a:p>
            <a:pPr algn="ctr" defTabSz="685800">
              <a:defRPr/>
            </a:pPr>
            <a:endParaRPr lang="en-IE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Display" panose="02110004020202020204"/>
            </a:endParaRPr>
          </a:p>
          <a:p>
            <a:pPr algn="ctr" defTabSz="685800">
              <a:defRPr/>
            </a:pPr>
            <a:endParaRPr lang="en-IE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Display" panose="02110004020202020204"/>
            </a:endParaRPr>
          </a:p>
          <a:p>
            <a:pPr algn="ctr" defTabSz="685800">
              <a:defRPr/>
            </a:pPr>
            <a:endParaRPr lang="en-IE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Display" panose="02110004020202020204"/>
            </a:endParaRPr>
          </a:p>
          <a:p>
            <a:pPr algn="ctr" defTabSz="685800">
              <a:defRPr/>
            </a:pPr>
            <a:endParaRPr lang="en-IE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Display" panose="02110004020202020204"/>
            </a:endParaRPr>
          </a:p>
          <a:p>
            <a:pPr algn="ctr" defTabSz="685800">
              <a:defRPr/>
            </a:pPr>
            <a:endParaRPr lang="en-IE" sz="15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Display" panose="02110004020202020204"/>
            </a:endParaRPr>
          </a:p>
          <a:p>
            <a:pPr algn="ctr" defTabSz="685800">
              <a:defRPr/>
            </a:pPr>
            <a:endParaRPr lang="en-IE" sz="15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Display" panose="02110004020202020204"/>
            </a:endParaRPr>
          </a:p>
          <a:p>
            <a:pPr algn="ctr" defTabSz="685800">
              <a:defRPr/>
            </a:pPr>
            <a:endParaRPr lang="en-IE" sz="15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Display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163443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1FE40-7CE9-FCC0-4268-D86E57599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D4C26-53E3-BCB1-A754-91C29E51FE5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95537" y="1484784"/>
            <a:ext cx="8468668" cy="5184576"/>
          </a:xfrm>
        </p:spPr>
        <p:txBody>
          <a:bodyPr>
            <a:normAutofit fontScale="85000" lnSpcReduction="20000"/>
          </a:bodyPr>
          <a:lstStyle/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Peer Support Networks – what are they &amp; what are they not?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Composition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Process - How do they work?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The Benefits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How would you go about establishing one?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Experiences from Bronagh Clarke – member of School Managers Peer Support Network</a:t>
            </a: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600" dirty="0">
                <a:solidFill>
                  <a:srgbClr val="002060"/>
                </a:solidFill>
              </a:rPr>
              <a:t>Next week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BA2697-CD00-918A-1467-C39530615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B500"/>
                </a:solidFill>
                <a:latin typeface="+mj-lt"/>
              </a:rPr>
              <a:t>W</a:t>
            </a:r>
            <a:r>
              <a:rPr lang="en-IE" sz="3200" dirty="0">
                <a:solidFill>
                  <a:srgbClr val="FFB500"/>
                </a:solidFill>
                <a:latin typeface="+mj-lt"/>
              </a:rPr>
              <a:t>hy are we here?</a:t>
            </a:r>
            <a:endParaRPr lang="en-IE" sz="3200" b="1" dirty="0">
              <a:solidFill>
                <a:srgbClr val="FFB5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1209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0E456-3C26-4587-96E0-12106A09D63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1520" y="1684338"/>
            <a:ext cx="8668221" cy="505703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E" sz="2400" dirty="0">
                <a:solidFill>
                  <a:srgbClr val="002060"/>
                </a:solidFill>
              </a:rPr>
              <a:t>“A group of people who perform </a:t>
            </a:r>
            <a:r>
              <a:rPr lang="en-IE" sz="2400" b="1" dirty="0">
                <a:solidFill>
                  <a:srgbClr val="002060"/>
                </a:solidFill>
              </a:rPr>
              <a:t>similar functions </a:t>
            </a:r>
            <a:r>
              <a:rPr lang="en-IE" sz="2400" dirty="0">
                <a:solidFill>
                  <a:srgbClr val="002060"/>
                </a:solidFill>
              </a:rPr>
              <a:t>and share a concern or a passion for something they do and learn how to  do it better as they interact regularly” </a:t>
            </a:r>
            <a:r>
              <a:rPr lang="en-IE" sz="1700" dirty="0">
                <a:hlinkClick r:id="rId3"/>
              </a:rPr>
              <a:t>Wenger-Trayner</a:t>
            </a:r>
            <a:endParaRPr lang="en-IE" sz="1700" dirty="0"/>
          </a:p>
          <a:p>
            <a:pPr marL="0" indent="0" algn="ctr">
              <a:buNone/>
            </a:pPr>
            <a:endParaRPr lang="en-IE" sz="2400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IE" sz="2400" dirty="0">
                <a:solidFill>
                  <a:srgbClr val="002060"/>
                </a:solidFill>
              </a:rPr>
              <a:t>“A way of learning from our actions and what happens around us by:</a:t>
            </a:r>
          </a:p>
          <a:p>
            <a:pPr>
              <a:lnSpc>
                <a:spcPct val="150000"/>
              </a:lnSpc>
            </a:pPr>
            <a:r>
              <a:rPr lang="en-IE" sz="2400" dirty="0">
                <a:solidFill>
                  <a:srgbClr val="002060"/>
                </a:solidFill>
              </a:rPr>
              <a:t>taking time to question,</a:t>
            </a:r>
          </a:p>
          <a:p>
            <a:pPr>
              <a:lnSpc>
                <a:spcPct val="150000"/>
              </a:lnSpc>
            </a:pPr>
            <a:r>
              <a:rPr lang="en-IE" sz="2400" dirty="0">
                <a:solidFill>
                  <a:srgbClr val="002060"/>
                </a:solidFill>
              </a:rPr>
              <a:t>understand and reflect,</a:t>
            </a:r>
          </a:p>
          <a:p>
            <a:pPr>
              <a:lnSpc>
                <a:spcPct val="150000"/>
              </a:lnSpc>
            </a:pPr>
            <a:r>
              <a:rPr lang="en-IE" sz="2400" dirty="0">
                <a:solidFill>
                  <a:srgbClr val="002060"/>
                </a:solidFill>
              </a:rPr>
              <a:t>gain insight, </a:t>
            </a:r>
          </a:p>
          <a:p>
            <a:pPr>
              <a:lnSpc>
                <a:spcPct val="150000"/>
              </a:lnSpc>
            </a:pPr>
            <a:r>
              <a:rPr lang="en-IE" sz="2400" dirty="0">
                <a:solidFill>
                  <a:srgbClr val="002060"/>
                </a:solidFill>
              </a:rPr>
              <a:t>consider how to act in the future”  </a:t>
            </a:r>
            <a:r>
              <a:rPr lang="en-IE" sz="1700" dirty="0">
                <a:solidFill>
                  <a:srgbClr val="002060"/>
                </a:solidFill>
              </a:rPr>
              <a:t>Weinstein, 1999</a:t>
            </a:r>
          </a:p>
          <a:p>
            <a:pPr marL="0" indent="0" algn="ctr">
              <a:buNone/>
            </a:pPr>
            <a:endParaRPr lang="en-IE" sz="2400" dirty="0"/>
          </a:p>
          <a:p>
            <a:pPr marL="0" indent="0" algn="ctr">
              <a:buNone/>
            </a:pPr>
            <a:endParaRPr lang="en-IE" sz="2400" dirty="0"/>
          </a:p>
          <a:p>
            <a:pPr>
              <a:buFont typeface="Wingdings" pitchFamily="2" charset="2"/>
              <a:buNone/>
            </a:pPr>
            <a:endParaRPr lang="en-GB" sz="2400" dirty="0"/>
          </a:p>
          <a:p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A82CD1-590B-4949-B0A3-E6B7E3AD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520" y="288925"/>
            <a:ext cx="8551242" cy="1325563"/>
          </a:xfrm>
        </p:spPr>
        <p:txBody>
          <a:bodyPr>
            <a:normAutofit/>
          </a:bodyPr>
          <a:lstStyle/>
          <a:p>
            <a:pPr algn="ctr"/>
            <a:r>
              <a:rPr lang="en-IE" sz="3200" dirty="0">
                <a:solidFill>
                  <a:srgbClr val="FFB500"/>
                </a:solidFill>
                <a:latin typeface="+mj-lt"/>
              </a:rPr>
              <a:t>Peer Support Networks – what are they</a:t>
            </a:r>
            <a:r>
              <a:rPr lang="en-IE" sz="3200" b="1" dirty="0">
                <a:solidFill>
                  <a:srgbClr val="FFB500"/>
                </a:solidFill>
                <a:latin typeface="+mj-lt"/>
              </a:rPr>
              <a:t>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D125F0F-839D-5C90-527A-954AB5276668}"/>
              </a:ext>
            </a:extLst>
          </p:cNvPr>
          <p:cNvSpPr txBox="1">
            <a:spLocks/>
          </p:cNvSpPr>
          <p:nvPr/>
        </p:nvSpPr>
        <p:spPr>
          <a:xfrm>
            <a:off x="195983" y="1412776"/>
            <a:ext cx="8668221" cy="5328591"/>
          </a:xfrm>
          <a:custGeom>
            <a:avLst/>
            <a:gdLst>
              <a:gd name="csX0" fmla="*/ 0 w 8668221"/>
              <a:gd name="csY0" fmla="*/ 0 h 5328591"/>
              <a:gd name="csX1" fmla="*/ 577881 w 8668221"/>
              <a:gd name="csY1" fmla="*/ 0 h 5328591"/>
              <a:gd name="csX2" fmla="*/ 895716 w 8668221"/>
              <a:gd name="csY2" fmla="*/ 0 h 5328591"/>
              <a:gd name="csX3" fmla="*/ 1473598 w 8668221"/>
              <a:gd name="csY3" fmla="*/ 0 h 5328591"/>
              <a:gd name="csX4" fmla="*/ 1964797 w 8668221"/>
              <a:gd name="csY4" fmla="*/ 0 h 5328591"/>
              <a:gd name="csX5" fmla="*/ 2282632 w 8668221"/>
              <a:gd name="csY5" fmla="*/ 0 h 5328591"/>
              <a:gd name="csX6" fmla="*/ 2860513 w 8668221"/>
              <a:gd name="csY6" fmla="*/ 0 h 5328591"/>
              <a:gd name="csX7" fmla="*/ 3351712 w 8668221"/>
              <a:gd name="csY7" fmla="*/ 0 h 5328591"/>
              <a:gd name="csX8" fmla="*/ 4102958 w 8668221"/>
              <a:gd name="csY8" fmla="*/ 0 h 5328591"/>
              <a:gd name="csX9" fmla="*/ 4594157 w 8668221"/>
              <a:gd name="csY9" fmla="*/ 0 h 5328591"/>
              <a:gd name="csX10" fmla="*/ 4911992 w 8668221"/>
              <a:gd name="csY10" fmla="*/ 0 h 5328591"/>
              <a:gd name="csX11" fmla="*/ 5403191 w 8668221"/>
              <a:gd name="csY11" fmla="*/ 0 h 5328591"/>
              <a:gd name="csX12" fmla="*/ 5894390 w 8668221"/>
              <a:gd name="csY12" fmla="*/ 0 h 5328591"/>
              <a:gd name="csX13" fmla="*/ 6558954 w 8668221"/>
              <a:gd name="csY13" fmla="*/ 0 h 5328591"/>
              <a:gd name="csX14" fmla="*/ 6963471 w 8668221"/>
              <a:gd name="csY14" fmla="*/ 0 h 5328591"/>
              <a:gd name="csX15" fmla="*/ 7454670 w 8668221"/>
              <a:gd name="csY15" fmla="*/ 0 h 5328591"/>
              <a:gd name="csX16" fmla="*/ 8119234 w 8668221"/>
              <a:gd name="csY16" fmla="*/ 0 h 5328591"/>
              <a:gd name="csX17" fmla="*/ 8668221 w 8668221"/>
              <a:gd name="csY17" fmla="*/ 0 h 5328591"/>
              <a:gd name="csX18" fmla="*/ 8668221 w 8668221"/>
              <a:gd name="csY18" fmla="*/ 485494 h 5328591"/>
              <a:gd name="csX19" fmla="*/ 8668221 w 8668221"/>
              <a:gd name="csY19" fmla="*/ 1184131 h 5328591"/>
              <a:gd name="csX20" fmla="*/ 8668221 w 8668221"/>
              <a:gd name="csY20" fmla="*/ 1829483 h 5328591"/>
              <a:gd name="csX21" fmla="*/ 8668221 w 8668221"/>
              <a:gd name="csY21" fmla="*/ 2368263 h 5328591"/>
              <a:gd name="csX22" fmla="*/ 8668221 w 8668221"/>
              <a:gd name="csY22" fmla="*/ 2907042 h 5328591"/>
              <a:gd name="csX23" fmla="*/ 8668221 w 8668221"/>
              <a:gd name="csY23" fmla="*/ 3605680 h 5328591"/>
              <a:gd name="csX24" fmla="*/ 8668221 w 8668221"/>
              <a:gd name="csY24" fmla="*/ 4251031 h 5328591"/>
              <a:gd name="csX25" fmla="*/ 8668221 w 8668221"/>
              <a:gd name="csY25" fmla="*/ 5328591 h 5328591"/>
              <a:gd name="csX26" fmla="*/ 8263704 w 8668221"/>
              <a:gd name="csY26" fmla="*/ 5328591 h 5328591"/>
              <a:gd name="csX27" fmla="*/ 7512458 w 8668221"/>
              <a:gd name="csY27" fmla="*/ 5328591 h 5328591"/>
              <a:gd name="csX28" fmla="*/ 6761212 w 8668221"/>
              <a:gd name="csY28" fmla="*/ 5328591 h 5328591"/>
              <a:gd name="csX29" fmla="*/ 6183331 w 8668221"/>
              <a:gd name="csY29" fmla="*/ 5328591 h 5328591"/>
              <a:gd name="csX30" fmla="*/ 5865496 w 8668221"/>
              <a:gd name="csY30" fmla="*/ 5328591 h 5328591"/>
              <a:gd name="csX31" fmla="*/ 5200933 w 8668221"/>
              <a:gd name="csY31" fmla="*/ 5328591 h 5328591"/>
              <a:gd name="csX32" fmla="*/ 4796416 w 8668221"/>
              <a:gd name="csY32" fmla="*/ 5328591 h 5328591"/>
              <a:gd name="csX33" fmla="*/ 4131852 w 8668221"/>
              <a:gd name="csY33" fmla="*/ 5328591 h 5328591"/>
              <a:gd name="csX34" fmla="*/ 3640653 w 8668221"/>
              <a:gd name="csY34" fmla="*/ 5328591 h 5328591"/>
              <a:gd name="csX35" fmla="*/ 2889407 w 8668221"/>
              <a:gd name="csY35" fmla="*/ 5328591 h 5328591"/>
              <a:gd name="csX36" fmla="*/ 2138161 w 8668221"/>
              <a:gd name="csY36" fmla="*/ 5328591 h 5328591"/>
              <a:gd name="csX37" fmla="*/ 1386915 w 8668221"/>
              <a:gd name="csY37" fmla="*/ 5328591 h 5328591"/>
              <a:gd name="csX38" fmla="*/ 1069081 w 8668221"/>
              <a:gd name="csY38" fmla="*/ 5328591 h 5328591"/>
              <a:gd name="csX39" fmla="*/ 0 w 8668221"/>
              <a:gd name="csY39" fmla="*/ 5328591 h 5328591"/>
              <a:gd name="csX40" fmla="*/ 0 w 8668221"/>
              <a:gd name="csY40" fmla="*/ 4736525 h 5328591"/>
              <a:gd name="csX41" fmla="*/ 0 w 8668221"/>
              <a:gd name="csY41" fmla="*/ 4144460 h 5328591"/>
              <a:gd name="csX42" fmla="*/ 0 w 8668221"/>
              <a:gd name="csY42" fmla="*/ 3658966 h 5328591"/>
              <a:gd name="csX43" fmla="*/ 0 w 8668221"/>
              <a:gd name="csY43" fmla="*/ 3120186 h 5328591"/>
              <a:gd name="csX44" fmla="*/ 0 w 8668221"/>
              <a:gd name="csY44" fmla="*/ 2581406 h 5328591"/>
              <a:gd name="csX45" fmla="*/ 0 w 8668221"/>
              <a:gd name="csY45" fmla="*/ 2149198 h 5328591"/>
              <a:gd name="csX46" fmla="*/ 0 w 8668221"/>
              <a:gd name="csY46" fmla="*/ 1503847 h 5328591"/>
              <a:gd name="csX47" fmla="*/ 0 w 8668221"/>
              <a:gd name="csY47" fmla="*/ 1071639 h 5328591"/>
              <a:gd name="csX48" fmla="*/ 0 w 8668221"/>
              <a:gd name="csY48" fmla="*/ 0 h 53285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8668221" h="5328591" fill="none" extrusionOk="0">
                <a:moveTo>
                  <a:pt x="0" y="0"/>
                </a:moveTo>
                <a:cubicBezTo>
                  <a:pt x="239060" y="-54128"/>
                  <a:pt x="374585" y="69134"/>
                  <a:pt x="577881" y="0"/>
                </a:cubicBezTo>
                <a:cubicBezTo>
                  <a:pt x="781177" y="-69134"/>
                  <a:pt x="745731" y="3426"/>
                  <a:pt x="895716" y="0"/>
                </a:cubicBezTo>
                <a:cubicBezTo>
                  <a:pt x="1045702" y="-3426"/>
                  <a:pt x="1285036" y="68151"/>
                  <a:pt x="1473598" y="0"/>
                </a:cubicBezTo>
                <a:cubicBezTo>
                  <a:pt x="1662160" y="-68151"/>
                  <a:pt x="1753382" y="22984"/>
                  <a:pt x="1964797" y="0"/>
                </a:cubicBezTo>
                <a:cubicBezTo>
                  <a:pt x="2176212" y="-22984"/>
                  <a:pt x="2186060" y="15001"/>
                  <a:pt x="2282632" y="0"/>
                </a:cubicBezTo>
                <a:cubicBezTo>
                  <a:pt x="2379204" y="-15001"/>
                  <a:pt x="2681733" y="39510"/>
                  <a:pt x="2860513" y="0"/>
                </a:cubicBezTo>
                <a:cubicBezTo>
                  <a:pt x="3039293" y="-39510"/>
                  <a:pt x="3155613" y="7028"/>
                  <a:pt x="3351712" y="0"/>
                </a:cubicBezTo>
                <a:cubicBezTo>
                  <a:pt x="3547811" y="-7028"/>
                  <a:pt x="3844121" y="80020"/>
                  <a:pt x="4102958" y="0"/>
                </a:cubicBezTo>
                <a:cubicBezTo>
                  <a:pt x="4361795" y="-80020"/>
                  <a:pt x="4449154" y="28038"/>
                  <a:pt x="4594157" y="0"/>
                </a:cubicBezTo>
                <a:cubicBezTo>
                  <a:pt x="4739160" y="-28038"/>
                  <a:pt x="4797691" y="30930"/>
                  <a:pt x="4911992" y="0"/>
                </a:cubicBezTo>
                <a:cubicBezTo>
                  <a:pt x="5026293" y="-30930"/>
                  <a:pt x="5163947" y="53238"/>
                  <a:pt x="5403191" y="0"/>
                </a:cubicBezTo>
                <a:cubicBezTo>
                  <a:pt x="5642435" y="-53238"/>
                  <a:pt x="5727911" y="52364"/>
                  <a:pt x="5894390" y="0"/>
                </a:cubicBezTo>
                <a:cubicBezTo>
                  <a:pt x="6060869" y="-52364"/>
                  <a:pt x="6251897" y="15666"/>
                  <a:pt x="6558954" y="0"/>
                </a:cubicBezTo>
                <a:cubicBezTo>
                  <a:pt x="6866011" y="-15666"/>
                  <a:pt x="6846971" y="26952"/>
                  <a:pt x="6963471" y="0"/>
                </a:cubicBezTo>
                <a:cubicBezTo>
                  <a:pt x="7079971" y="-26952"/>
                  <a:pt x="7248892" y="55648"/>
                  <a:pt x="7454670" y="0"/>
                </a:cubicBezTo>
                <a:cubicBezTo>
                  <a:pt x="7660448" y="-55648"/>
                  <a:pt x="7834546" y="53641"/>
                  <a:pt x="8119234" y="0"/>
                </a:cubicBezTo>
                <a:cubicBezTo>
                  <a:pt x="8403922" y="-53641"/>
                  <a:pt x="8440204" y="42032"/>
                  <a:pt x="8668221" y="0"/>
                </a:cubicBezTo>
                <a:cubicBezTo>
                  <a:pt x="8717990" y="184222"/>
                  <a:pt x="8617340" y="381865"/>
                  <a:pt x="8668221" y="485494"/>
                </a:cubicBezTo>
                <a:cubicBezTo>
                  <a:pt x="8719102" y="589123"/>
                  <a:pt x="8610698" y="975505"/>
                  <a:pt x="8668221" y="1184131"/>
                </a:cubicBezTo>
                <a:cubicBezTo>
                  <a:pt x="8725744" y="1392757"/>
                  <a:pt x="8621351" y="1542541"/>
                  <a:pt x="8668221" y="1829483"/>
                </a:cubicBezTo>
                <a:cubicBezTo>
                  <a:pt x="8715091" y="2116425"/>
                  <a:pt x="8667211" y="2142786"/>
                  <a:pt x="8668221" y="2368263"/>
                </a:cubicBezTo>
                <a:cubicBezTo>
                  <a:pt x="8669231" y="2593740"/>
                  <a:pt x="8635921" y="2647649"/>
                  <a:pt x="8668221" y="2907042"/>
                </a:cubicBezTo>
                <a:cubicBezTo>
                  <a:pt x="8700521" y="3166435"/>
                  <a:pt x="8611071" y="3459245"/>
                  <a:pt x="8668221" y="3605680"/>
                </a:cubicBezTo>
                <a:cubicBezTo>
                  <a:pt x="8725371" y="3752115"/>
                  <a:pt x="8603316" y="4060240"/>
                  <a:pt x="8668221" y="4251031"/>
                </a:cubicBezTo>
                <a:cubicBezTo>
                  <a:pt x="8733126" y="4441822"/>
                  <a:pt x="8660793" y="4841721"/>
                  <a:pt x="8668221" y="5328591"/>
                </a:cubicBezTo>
                <a:cubicBezTo>
                  <a:pt x="8466243" y="5359660"/>
                  <a:pt x="8361745" y="5282214"/>
                  <a:pt x="8263704" y="5328591"/>
                </a:cubicBezTo>
                <a:cubicBezTo>
                  <a:pt x="8165663" y="5374968"/>
                  <a:pt x="7736167" y="5265635"/>
                  <a:pt x="7512458" y="5328591"/>
                </a:cubicBezTo>
                <a:cubicBezTo>
                  <a:pt x="7288749" y="5391547"/>
                  <a:pt x="7013361" y="5293479"/>
                  <a:pt x="6761212" y="5328591"/>
                </a:cubicBezTo>
                <a:cubicBezTo>
                  <a:pt x="6509063" y="5363703"/>
                  <a:pt x="6413866" y="5321327"/>
                  <a:pt x="6183331" y="5328591"/>
                </a:cubicBezTo>
                <a:cubicBezTo>
                  <a:pt x="5952796" y="5335855"/>
                  <a:pt x="5978990" y="5312247"/>
                  <a:pt x="5865496" y="5328591"/>
                </a:cubicBezTo>
                <a:cubicBezTo>
                  <a:pt x="5752002" y="5344935"/>
                  <a:pt x="5337969" y="5279313"/>
                  <a:pt x="5200933" y="5328591"/>
                </a:cubicBezTo>
                <a:cubicBezTo>
                  <a:pt x="5063897" y="5377869"/>
                  <a:pt x="4878919" y="5288603"/>
                  <a:pt x="4796416" y="5328591"/>
                </a:cubicBezTo>
                <a:cubicBezTo>
                  <a:pt x="4713913" y="5368579"/>
                  <a:pt x="4291237" y="5279559"/>
                  <a:pt x="4131852" y="5328591"/>
                </a:cubicBezTo>
                <a:cubicBezTo>
                  <a:pt x="3972467" y="5377623"/>
                  <a:pt x="3873123" y="5310572"/>
                  <a:pt x="3640653" y="5328591"/>
                </a:cubicBezTo>
                <a:cubicBezTo>
                  <a:pt x="3408183" y="5346610"/>
                  <a:pt x="3165683" y="5325085"/>
                  <a:pt x="2889407" y="5328591"/>
                </a:cubicBezTo>
                <a:cubicBezTo>
                  <a:pt x="2613131" y="5332097"/>
                  <a:pt x="2386081" y="5283796"/>
                  <a:pt x="2138161" y="5328591"/>
                </a:cubicBezTo>
                <a:cubicBezTo>
                  <a:pt x="1890241" y="5373386"/>
                  <a:pt x="1681786" y="5320043"/>
                  <a:pt x="1386915" y="5328591"/>
                </a:cubicBezTo>
                <a:cubicBezTo>
                  <a:pt x="1092044" y="5337139"/>
                  <a:pt x="1209278" y="5302907"/>
                  <a:pt x="1069081" y="5328591"/>
                </a:cubicBezTo>
                <a:cubicBezTo>
                  <a:pt x="928884" y="5354275"/>
                  <a:pt x="330402" y="5253268"/>
                  <a:pt x="0" y="5328591"/>
                </a:cubicBezTo>
                <a:cubicBezTo>
                  <a:pt x="-16216" y="5140483"/>
                  <a:pt x="53247" y="4996175"/>
                  <a:pt x="0" y="4736525"/>
                </a:cubicBezTo>
                <a:cubicBezTo>
                  <a:pt x="-53247" y="4476875"/>
                  <a:pt x="19677" y="4304444"/>
                  <a:pt x="0" y="4144460"/>
                </a:cubicBezTo>
                <a:cubicBezTo>
                  <a:pt x="-19677" y="3984477"/>
                  <a:pt x="9617" y="3815906"/>
                  <a:pt x="0" y="3658966"/>
                </a:cubicBezTo>
                <a:cubicBezTo>
                  <a:pt x="-9617" y="3502026"/>
                  <a:pt x="29632" y="3354903"/>
                  <a:pt x="0" y="3120186"/>
                </a:cubicBezTo>
                <a:cubicBezTo>
                  <a:pt x="-29632" y="2885469"/>
                  <a:pt x="11890" y="2698188"/>
                  <a:pt x="0" y="2581406"/>
                </a:cubicBezTo>
                <a:cubicBezTo>
                  <a:pt x="-11890" y="2464624"/>
                  <a:pt x="44293" y="2325912"/>
                  <a:pt x="0" y="2149198"/>
                </a:cubicBezTo>
                <a:cubicBezTo>
                  <a:pt x="-44293" y="1972484"/>
                  <a:pt x="71297" y="1710313"/>
                  <a:pt x="0" y="1503847"/>
                </a:cubicBezTo>
                <a:cubicBezTo>
                  <a:pt x="-71297" y="1297381"/>
                  <a:pt x="27936" y="1210193"/>
                  <a:pt x="0" y="1071639"/>
                </a:cubicBezTo>
                <a:cubicBezTo>
                  <a:pt x="-27936" y="933085"/>
                  <a:pt x="64617" y="530351"/>
                  <a:pt x="0" y="0"/>
                </a:cubicBezTo>
                <a:close/>
              </a:path>
              <a:path w="8668221" h="5328591" stroke="0" extrusionOk="0">
                <a:moveTo>
                  <a:pt x="0" y="0"/>
                </a:moveTo>
                <a:cubicBezTo>
                  <a:pt x="121638" y="-37561"/>
                  <a:pt x="261567" y="3128"/>
                  <a:pt x="404517" y="0"/>
                </a:cubicBezTo>
                <a:cubicBezTo>
                  <a:pt x="547467" y="-3128"/>
                  <a:pt x="675781" y="24449"/>
                  <a:pt x="809034" y="0"/>
                </a:cubicBezTo>
                <a:cubicBezTo>
                  <a:pt x="942287" y="-24449"/>
                  <a:pt x="1112281" y="38792"/>
                  <a:pt x="1300233" y="0"/>
                </a:cubicBezTo>
                <a:cubicBezTo>
                  <a:pt x="1488185" y="-38792"/>
                  <a:pt x="1780838" y="45091"/>
                  <a:pt x="1964797" y="0"/>
                </a:cubicBezTo>
                <a:cubicBezTo>
                  <a:pt x="2148756" y="-45091"/>
                  <a:pt x="2194387" y="15718"/>
                  <a:pt x="2282632" y="0"/>
                </a:cubicBezTo>
                <a:cubicBezTo>
                  <a:pt x="2370878" y="-15718"/>
                  <a:pt x="2451651" y="13342"/>
                  <a:pt x="2600466" y="0"/>
                </a:cubicBezTo>
                <a:cubicBezTo>
                  <a:pt x="2749281" y="-13342"/>
                  <a:pt x="2986124" y="47587"/>
                  <a:pt x="3351712" y="0"/>
                </a:cubicBezTo>
                <a:cubicBezTo>
                  <a:pt x="3717300" y="-47587"/>
                  <a:pt x="3634864" y="30450"/>
                  <a:pt x="3756229" y="0"/>
                </a:cubicBezTo>
                <a:cubicBezTo>
                  <a:pt x="3877594" y="-30450"/>
                  <a:pt x="4019594" y="12417"/>
                  <a:pt x="4247428" y="0"/>
                </a:cubicBezTo>
                <a:cubicBezTo>
                  <a:pt x="4475262" y="-12417"/>
                  <a:pt x="4713164" y="66315"/>
                  <a:pt x="4911992" y="0"/>
                </a:cubicBezTo>
                <a:cubicBezTo>
                  <a:pt x="5110820" y="-66315"/>
                  <a:pt x="5229005" y="31021"/>
                  <a:pt x="5403191" y="0"/>
                </a:cubicBezTo>
                <a:cubicBezTo>
                  <a:pt x="5577377" y="-31021"/>
                  <a:pt x="5750261" y="33924"/>
                  <a:pt x="5981072" y="0"/>
                </a:cubicBezTo>
                <a:cubicBezTo>
                  <a:pt x="6211883" y="-33924"/>
                  <a:pt x="6437882" y="10496"/>
                  <a:pt x="6732318" y="0"/>
                </a:cubicBezTo>
                <a:cubicBezTo>
                  <a:pt x="7026754" y="-10496"/>
                  <a:pt x="7161281" y="60136"/>
                  <a:pt x="7483564" y="0"/>
                </a:cubicBezTo>
                <a:cubicBezTo>
                  <a:pt x="7805847" y="-60136"/>
                  <a:pt x="7817124" y="61162"/>
                  <a:pt x="8148128" y="0"/>
                </a:cubicBezTo>
                <a:cubicBezTo>
                  <a:pt x="8479132" y="-61162"/>
                  <a:pt x="8426364" y="28303"/>
                  <a:pt x="8668221" y="0"/>
                </a:cubicBezTo>
                <a:cubicBezTo>
                  <a:pt x="8723124" y="240832"/>
                  <a:pt x="8637789" y="319456"/>
                  <a:pt x="8668221" y="538780"/>
                </a:cubicBezTo>
                <a:cubicBezTo>
                  <a:pt x="8698653" y="758104"/>
                  <a:pt x="8645028" y="1070439"/>
                  <a:pt x="8668221" y="1237417"/>
                </a:cubicBezTo>
                <a:cubicBezTo>
                  <a:pt x="8691414" y="1404395"/>
                  <a:pt x="8631827" y="1602858"/>
                  <a:pt x="8668221" y="1936055"/>
                </a:cubicBezTo>
                <a:cubicBezTo>
                  <a:pt x="8704615" y="2269252"/>
                  <a:pt x="8644934" y="2316177"/>
                  <a:pt x="8668221" y="2528120"/>
                </a:cubicBezTo>
                <a:cubicBezTo>
                  <a:pt x="8691508" y="2740064"/>
                  <a:pt x="8663299" y="2978959"/>
                  <a:pt x="8668221" y="3120186"/>
                </a:cubicBezTo>
                <a:cubicBezTo>
                  <a:pt x="8673143" y="3261413"/>
                  <a:pt x="8620279" y="3471469"/>
                  <a:pt x="8668221" y="3818824"/>
                </a:cubicBezTo>
                <a:cubicBezTo>
                  <a:pt x="8716163" y="4166179"/>
                  <a:pt x="8619844" y="4061643"/>
                  <a:pt x="8668221" y="4251031"/>
                </a:cubicBezTo>
                <a:cubicBezTo>
                  <a:pt x="8716598" y="4440419"/>
                  <a:pt x="8599100" y="4950000"/>
                  <a:pt x="8668221" y="5328591"/>
                </a:cubicBezTo>
                <a:cubicBezTo>
                  <a:pt x="8372386" y="5397734"/>
                  <a:pt x="8105395" y="5281008"/>
                  <a:pt x="7916975" y="5328591"/>
                </a:cubicBezTo>
                <a:cubicBezTo>
                  <a:pt x="7728555" y="5376174"/>
                  <a:pt x="7736521" y="5297782"/>
                  <a:pt x="7599140" y="5328591"/>
                </a:cubicBezTo>
                <a:cubicBezTo>
                  <a:pt x="7461760" y="5359400"/>
                  <a:pt x="7209367" y="5311358"/>
                  <a:pt x="6847895" y="5328591"/>
                </a:cubicBezTo>
                <a:cubicBezTo>
                  <a:pt x="6486424" y="5345824"/>
                  <a:pt x="6250606" y="5244110"/>
                  <a:pt x="6096649" y="5328591"/>
                </a:cubicBezTo>
                <a:cubicBezTo>
                  <a:pt x="5942692" y="5413072"/>
                  <a:pt x="5736831" y="5296311"/>
                  <a:pt x="5605450" y="5328591"/>
                </a:cubicBezTo>
                <a:cubicBezTo>
                  <a:pt x="5474069" y="5360871"/>
                  <a:pt x="5087953" y="5257952"/>
                  <a:pt x="4940886" y="5328591"/>
                </a:cubicBezTo>
                <a:cubicBezTo>
                  <a:pt x="4793819" y="5399230"/>
                  <a:pt x="4655888" y="5304053"/>
                  <a:pt x="4449687" y="5328591"/>
                </a:cubicBezTo>
                <a:cubicBezTo>
                  <a:pt x="4243486" y="5353129"/>
                  <a:pt x="4202034" y="5284483"/>
                  <a:pt x="4045170" y="5328591"/>
                </a:cubicBezTo>
                <a:cubicBezTo>
                  <a:pt x="3888306" y="5372699"/>
                  <a:pt x="3541967" y="5302508"/>
                  <a:pt x="3293924" y="5328591"/>
                </a:cubicBezTo>
                <a:cubicBezTo>
                  <a:pt x="3045881" y="5354674"/>
                  <a:pt x="2993938" y="5281119"/>
                  <a:pt x="2802725" y="5328591"/>
                </a:cubicBezTo>
                <a:cubicBezTo>
                  <a:pt x="2611512" y="5376063"/>
                  <a:pt x="2432478" y="5289883"/>
                  <a:pt x="2311526" y="5328591"/>
                </a:cubicBezTo>
                <a:cubicBezTo>
                  <a:pt x="2190574" y="5367299"/>
                  <a:pt x="2031412" y="5281306"/>
                  <a:pt x="1907009" y="5328591"/>
                </a:cubicBezTo>
                <a:cubicBezTo>
                  <a:pt x="1782606" y="5375876"/>
                  <a:pt x="1550999" y="5272905"/>
                  <a:pt x="1329127" y="5328591"/>
                </a:cubicBezTo>
                <a:cubicBezTo>
                  <a:pt x="1107255" y="5384277"/>
                  <a:pt x="917597" y="5264446"/>
                  <a:pt x="751246" y="5328591"/>
                </a:cubicBezTo>
                <a:cubicBezTo>
                  <a:pt x="584895" y="5392736"/>
                  <a:pt x="250673" y="5327073"/>
                  <a:pt x="0" y="5328591"/>
                </a:cubicBezTo>
                <a:cubicBezTo>
                  <a:pt x="-14306" y="5151239"/>
                  <a:pt x="63301" y="4991238"/>
                  <a:pt x="0" y="4736525"/>
                </a:cubicBezTo>
                <a:cubicBezTo>
                  <a:pt x="-63301" y="4481812"/>
                  <a:pt x="27373" y="4379547"/>
                  <a:pt x="0" y="4037888"/>
                </a:cubicBezTo>
                <a:cubicBezTo>
                  <a:pt x="-27373" y="3696229"/>
                  <a:pt x="43276" y="3725958"/>
                  <a:pt x="0" y="3499108"/>
                </a:cubicBezTo>
                <a:cubicBezTo>
                  <a:pt x="-43276" y="3272258"/>
                  <a:pt x="65211" y="3054756"/>
                  <a:pt x="0" y="2853757"/>
                </a:cubicBezTo>
                <a:cubicBezTo>
                  <a:pt x="-65211" y="2652758"/>
                  <a:pt x="63707" y="2401568"/>
                  <a:pt x="0" y="2208405"/>
                </a:cubicBezTo>
                <a:cubicBezTo>
                  <a:pt x="-63707" y="2015242"/>
                  <a:pt x="31288" y="1787292"/>
                  <a:pt x="0" y="1616339"/>
                </a:cubicBezTo>
                <a:cubicBezTo>
                  <a:pt x="-31288" y="1445386"/>
                  <a:pt x="15014" y="1360211"/>
                  <a:pt x="0" y="1130845"/>
                </a:cubicBezTo>
                <a:cubicBezTo>
                  <a:pt x="-15014" y="901479"/>
                  <a:pt x="76791" y="506981"/>
                  <a:pt x="0" y="0"/>
                </a:cubicBezTo>
                <a:close/>
              </a:path>
            </a:pathLst>
          </a:custGeom>
          <a:ln w="28575">
            <a:solidFill>
              <a:srgbClr val="CE222C"/>
            </a:solidFill>
            <a:extLst>
              <a:ext uri="{C807C97D-BFC1-408E-A445-0C87EB9F89A2}">
                <ask:lineSketchStyleProps xmlns:ask="http://schemas.microsoft.com/office/drawing/2018/sketchyshapes" sd="123719665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IE" sz="2000" dirty="0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731275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D557D-8033-4BA7-298E-A90A9E2E6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01F44-D64E-B7AB-05D0-03F3215B5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8925"/>
            <a:ext cx="8442722" cy="1325563"/>
          </a:xfrm>
        </p:spPr>
        <p:txBody>
          <a:bodyPr>
            <a:normAutofit/>
          </a:bodyPr>
          <a:lstStyle/>
          <a:p>
            <a:pPr algn="ctr"/>
            <a:r>
              <a:rPr lang="en-IE" sz="3200" b="1" dirty="0">
                <a:solidFill>
                  <a:srgbClr val="FFB500"/>
                </a:solidFill>
                <a:latin typeface="+mj-lt"/>
              </a:rPr>
              <a:t>Peer Support Networks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BE72E8-589A-0D5B-8EE2-EC8A45D7273B}"/>
              </a:ext>
            </a:extLst>
          </p:cNvPr>
          <p:cNvSpPr txBox="1"/>
          <p:nvPr/>
        </p:nvSpPr>
        <p:spPr>
          <a:xfrm>
            <a:off x="0" y="6165304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400" b="1" dirty="0">
                <a:solidFill>
                  <a:srgbClr val="002060"/>
                </a:solidFill>
              </a:rPr>
              <a:t>Build reflective, collaborative and peer centred learning habits.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30CF79-A617-1BD4-49EB-7B29CC83B3C1}"/>
              </a:ext>
            </a:extLst>
          </p:cNvPr>
          <p:cNvSpPr txBox="1"/>
          <p:nvPr/>
        </p:nvSpPr>
        <p:spPr>
          <a:xfrm>
            <a:off x="251520" y="1412776"/>
            <a:ext cx="819120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They are </a:t>
            </a:r>
            <a:r>
              <a:rPr lang="en-US" sz="2000" b="1" dirty="0">
                <a:solidFill>
                  <a:srgbClr val="002060"/>
                </a:solidFill>
              </a:rPr>
              <a:t>not</a:t>
            </a:r>
            <a:r>
              <a:rPr lang="en-US" sz="2000" dirty="0">
                <a:solidFill>
                  <a:srgbClr val="002060"/>
                </a:solidFill>
              </a:rPr>
              <a:t>:</a:t>
            </a:r>
          </a:p>
          <a:p>
            <a:endParaRPr lang="en-US" sz="20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Formal Work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Project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</a:rPr>
              <a:t>Informal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Training initiative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</a:endParaRPr>
          </a:p>
          <a:p>
            <a:r>
              <a:rPr lang="en-US" sz="2000" dirty="0">
                <a:solidFill>
                  <a:srgbClr val="002060"/>
                </a:solidFill>
              </a:rPr>
              <a:t>They are: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2060"/>
                </a:solidFill>
              </a:rPr>
              <a:t>Group of people who share experiences, knowledge, encouragement and practical support,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2060"/>
                </a:solidFill>
              </a:rPr>
              <a:t>Where membership is voluntary,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2060"/>
                </a:solidFill>
              </a:rPr>
              <a:t>Generally self-</a:t>
            </a:r>
            <a:r>
              <a:rPr lang="en-US" sz="2000" dirty="0" err="1">
                <a:solidFill>
                  <a:srgbClr val="002060"/>
                </a:solidFill>
              </a:rPr>
              <a:t>organised</a:t>
            </a:r>
            <a:r>
              <a:rPr lang="en-US" sz="2000" dirty="0">
                <a:solidFill>
                  <a:srgbClr val="002060"/>
                </a:solidFill>
              </a:rPr>
              <a:t>,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2060"/>
                </a:solidFill>
              </a:rPr>
              <a:t>Who identify priorities/workplace challenges/shared roadblocks they wish to discuss, explore &amp; decide on concrete actions.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4837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98C5B-1AE8-7F4B-D67A-5092F1ECE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28BD5-152B-0BD6-8580-BFA2FE709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8925"/>
            <a:ext cx="8442722" cy="1325563"/>
          </a:xfrm>
        </p:spPr>
        <p:txBody>
          <a:bodyPr>
            <a:normAutofit/>
          </a:bodyPr>
          <a:lstStyle/>
          <a:p>
            <a:pPr algn="ctr"/>
            <a:r>
              <a:rPr lang="en-IE" sz="3200" b="1" dirty="0">
                <a:solidFill>
                  <a:srgbClr val="FFB500"/>
                </a:solidFill>
                <a:latin typeface="+mj-lt"/>
              </a:rPr>
              <a:t>Composition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6D98818-F310-9F80-A513-FF35B45E337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2060"/>
                </a:solidFill>
              </a:rPr>
              <a:t>Composition will be informed by your ‘</a:t>
            </a:r>
            <a:r>
              <a:rPr lang="en-US" sz="2800" b="1" dirty="0">
                <a:solidFill>
                  <a:srgbClr val="002060"/>
                </a:solidFill>
              </a:rPr>
              <a:t>raison d’être</a:t>
            </a:r>
            <a:r>
              <a:rPr lang="en-US" sz="2800" dirty="0">
                <a:solidFill>
                  <a:srgbClr val="002060"/>
                </a:solidFill>
              </a:rPr>
              <a:t>’</a:t>
            </a:r>
          </a:p>
          <a:p>
            <a:pPr marL="0" indent="0">
              <a:buNone/>
            </a:pPr>
            <a:endParaRPr lang="en-US" sz="28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en-US" sz="2800" dirty="0">
                <a:solidFill>
                  <a:srgbClr val="002060"/>
                </a:solidFill>
              </a:rPr>
              <a:t>Post doctoral groups</a:t>
            </a:r>
          </a:p>
          <a:p>
            <a:pPr>
              <a:buFontTx/>
              <a:buChar char="-"/>
            </a:pPr>
            <a:r>
              <a:rPr lang="en-US" sz="2800" dirty="0">
                <a:solidFill>
                  <a:srgbClr val="002060"/>
                </a:solidFill>
              </a:rPr>
              <a:t>Early career</a:t>
            </a:r>
          </a:p>
          <a:p>
            <a:pPr>
              <a:buFontTx/>
              <a:buChar char="-"/>
            </a:pPr>
            <a:r>
              <a:rPr lang="en-US" sz="2800" dirty="0">
                <a:solidFill>
                  <a:srgbClr val="002060"/>
                </a:solidFill>
              </a:rPr>
              <a:t>Shared disciplines</a:t>
            </a:r>
          </a:p>
          <a:p>
            <a:pPr>
              <a:buFontTx/>
              <a:buChar char="-"/>
            </a:pPr>
            <a:r>
              <a:rPr lang="en-US" sz="2800" dirty="0">
                <a:solidFill>
                  <a:srgbClr val="002060"/>
                </a:solidFill>
              </a:rPr>
              <a:t>Cross disciplinary groups</a:t>
            </a:r>
          </a:p>
          <a:p>
            <a:pPr>
              <a:buFontTx/>
              <a:buChar char="-"/>
            </a:pPr>
            <a:r>
              <a:rPr lang="en-US" sz="2800" dirty="0">
                <a:solidFill>
                  <a:srgbClr val="002060"/>
                </a:solidFill>
              </a:rPr>
              <a:t>Peer coaching groups</a:t>
            </a:r>
          </a:p>
          <a:p>
            <a:pPr marL="0" indent="0">
              <a:buNone/>
            </a:pPr>
            <a:endParaRPr lang="en-US" sz="28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en-IE" sz="2800" dirty="0">
                <a:solidFill>
                  <a:srgbClr val="002060"/>
                </a:solidFill>
              </a:rPr>
              <a:t>Identify funding opportunities</a:t>
            </a:r>
          </a:p>
          <a:p>
            <a:pPr>
              <a:buFontTx/>
              <a:buChar char="-"/>
            </a:pPr>
            <a:r>
              <a:rPr lang="en-IE" sz="2800" dirty="0">
                <a:solidFill>
                  <a:srgbClr val="002060"/>
                </a:solidFill>
              </a:rPr>
              <a:t>Generate new ideas</a:t>
            </a:r>
          </a:p>
          <a:p>
            <a:pPr>
              <a:buFontTx/>
              <a:buChar char="-"/>
            </a:pPr>
            <a:r>
              <a:rPr lang="en-IE" sz="2800" dirty="0">
                <a:solidFill>
                  <a:srgbClr val="002060"/>
                </a:solidFill>
              </a:rPr>
              <a:t>Share resources</a:t>
            </a:r>
          </a:p>
          <a:p>
            <a:pPr>
              <a:buFontTx/>
              <a:buChar char="-"/>
            </a:pPr>
            <a:r>
              <a:rPr lang="en-IE" sz="2800" dirty="0">
                <a:solidFill>
                  <a:srgbClr val="002060"/>
                </a:solidFill>
              </a:rPr>
              <a:t>Navigate career pathways</a:t>
            </a:r>
          </a:p>
          <a:p>
            <a:pPr>
              <a:buFontTx/>
              <a:buChar char="-"/>
            </a:pPr>
            <a:r>
              <a:rPr lang="en-IE" sz="2800" dirty="0">
                <a:solidFill>
                  <a:srgbClr val="002060"/>
                </a:solidFill>
              </a:rPr>
              <a:t>Build professional networks</a:t>
            </a:r>
          </a:p>
          <a:p>
            <a:pPr>
              <a:buFontTx/>
              <a:buChar char="-"/>
            </a:pPr>
            <a:r>
              <a:rPr lang="en-IE" sz="2800" dirty="0">
                <a:solidFill>
                  <a:srgbClr val="002060"/>
                </a:solidFill>
              </a:rPr>
              <a:t>Facilitate knowledge exchange around specific discipline</a:t>
            </a:r>
          </a:p>
          <a:p>
            <a:pPr>
              <a:buFontTx/>
              <a:buChar char="-"/>
            </a:pPr>
            <a:endParaRPr lang="en-IE" dirty="0"/>
          </a:p>
          <a:p>
            <a:pPr>
              <a:buFontTx/>
              <a:buChar char="-"/>
            </a:pPr>
            <a:endParaRPr lang="en-IE" dirty="0"/>
          </a:p>
          <a:p>
            <a:pPr>
              <a:buFontTx/>
              <a:buChar char="-"/>
            </a:pPr>
            <a:endParaRPr lang="en-IE" dirty="0"/>
          </a:p>
          <a:p>
            <a:pPr>
              <a:buFontTx/>
              <a:buChar char="-"/>
            </a:pPr>
            <a:endParaRPr lang="en-IE" dirty="0"/>
          </a:p>
          <a:p>
            <a:pPr>
              <a:buFontTx/>
              <a:buChar char="-"/>
            </a:pPr>
            <a:endParaRPr lang="en-IE" dirty="0"/>
          </a:p>
          <a:p>
            <a:pPr>
              <a:buFontTx/>
              <a:buChar char="-"/>
            </a:pPr>
            <a:endParaRPr lang="en-US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58665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FC035-8ED9-BF38-4599-62E687BEC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FF16C-48B5-016A-8800-DD1D99B88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+mj-lt"/>
              </a:rPr>
              <a:t>B</a:t>
            </a:r>
            <a:r>
              <a:rPr lang="en-IE" sz="4000" dirty="0" err="1">
                <a:latin typeface="+mj-lt"/>
              </a:rPr>
              <a:t>enefits</a:t>
            </a:r>
            <a:endParaRPr lang="en-IE" sz="4000" b="1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0C7A9-0199-A654-274B-F04D29325B36}"/>
              </a:ext>
            </a:extLst>
          </p:cNvPr>
          <p:cNvSpPr txBox="1"/>
          <p:nvPr/>
        </p:nvSpPr>
        <p:spPr>
          <a:xfrm>
            <a:off x="251520" y="1614488"/>
            <a:ext cx="81912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IE" dirty="0"/>
          </a:p>
          <a:p>
            <a:pPr lvl="0"/>
            <a:endParaRPr lang="en-IE" dirty="0"/>
          </a:p>
          <a:p>
            <a:pPr lvl="0"/>
            <a:endParaRPr lang="en-IE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29879D5-6483-679C-F67A-2F0B3FDB99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257181"/>
              </p:ext>
            </p:extLst>
          </p:nvPr>
        </p:nvGraphicFramePr>
        <p:xfrm>
          <a:off x="395536" y="1625314"/>
          <a:ext cx="8047186" cy="468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3593">
                  <a:extLst>
                    <a:ext uri="{9D8B030D-6E8A-4147-A177-3AD203B41FA5}">
                      <a16:colId xmlns:a16="http://schemas.microsoft.com/office/drawing/2014/main" val="4181974044"/>
                    </a:ext>
                  </a:extLst>
                </a:gridCol>
                <a:gridCol w="4023593">
                  <a:extLst>
                    <a:ext uri="{9D8B030D-6E8A-4147-A177-3AD203B41FA5}">
                      <a16:colId xmlns:a16="http://schemas.microsoft.com/office/drawing/2014/main" val="267151980"/>
                    </a:ext>
                  </a:extLst>
                </a:gridCol>
              </a:tblGrid>
              <a:tr h="4478808">
                <a:tc>
                  <a:txBody>
                    <a:bodyPr/>
                    <a:lstStyle/>
                    <a:p>
                      <a:pPr lvl="0"/>
                      <a:r>
                        <a:rPr lang="en-IE" sz="2400" dirty="0"/>
                        <a:t>Professional</a:t>
                      </a:r>
                    </a:p>
                    <a:p>
                      <a:pPr lvl="0"/>
                      <a:endParaRPr lang="en-IE" sz="2400" dirty="0"/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E" sz="2400" dirty="0"/>
                        <a:t>Sharing knowledge and expertise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E" sz="2400" dirty="0"/>
                        <a:t>Developing new skills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E" sz="2400" dirty="0"/>
                        <a:t>Solving research challenges faster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E" sz="2400" dirty="0"/>
                        <a:t>Accessing opportunities and funding information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E" sz="2400" dirty="0"/>
                        <a:t>Building collaborations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E" sz="2400" dirty="0"/>
                        <a:t>Expanding professional networks</a:t>
                      </a:r>
                    </a:p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IE" sz="2400" dirty="0"/>
                        <a:t>Career</a:t>
                      </a:r>
                    </a:p>
                    <a:p>
                      <a:pPr lvl="0"/>
                      <a:endParaRPr lang="en-IE" sz="2400" dirty="0"/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E" sz="2400" dirty="0"/>
                        <a:t>Increased visibility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E" sz="2400" dirty="0"/>
                        <a:t>Learning from others' career journeys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E" sz="2400" dirty="0"/>
                        <a:t>Developing leadership skills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E" sz="2400" dirty="0"/>
                        <a:t>Greater confidence in decision-making</a:t>
                      </a:r>
                    </a:p>
                    <a:p>
                      <a:endParaRPr lang="en-IE" dirty="0"/>
                    </a:p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276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883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649F9-2F50-55D2-CA87-8D1A58902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5DCA4-0C80-8C5D-3D53-22630BF63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3600" dirty="0">
                <a:solidFill>
                  <a:srgbClr val="FFC000"/>
                </a:solidFill>
                <a:latin typeface="+mj-lt"/>
              </a:rPr>
            </a:br>
            <a:r>
              <a:rPr lang="en-IE" sz="3600" dirty="0">
                <a:latin typeface="+mj-lt"/>
              </a:rPr>
              <a:t>Wellbeing Benefits</a:t>
            </a:r>
            <a:br>
              <a:rPr lang="en-IE" sz="3600" dirty="0">
                <a:latin typeface="+mj-lt"/>
              </a:rPr>
            </a:br>
            <a:endParaRPr lang="en-IE" sz="3600" b="1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452A28-7976-223A-60B1-2750E04CFE52}"/>
              </a:ext>
            </a:extLst>
          </p:cNvPr>
          <p:cNvSpPr txBox="1"/>
          <p:nvPr/>
        </p:nvSpPr>
        <p:spPr>
          <a:xfrm>
            <a:off x="251520" y="1614488"/>
            <a:ext cx="81912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IE" dirty="0"/>
          </a:p>
          <a:p>
            <a:pPr lvl="0"/>
            <a:endParaRPr lang="en-IE" dirty="0"/>
          </a:p>
          <a:p>
            <a:pPr lvl="0"/>
            <a:endParaRPr lang="en-I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D9DE2E-2975-DCD9-9353-1CC62EBF07AD}"/>
              </a:ext>
            </a:extLst>
          </p:cNvPr>
          <p:cNvSpPr txBox="1"/>
          <p:nvPr/>
        </p:nvSpPr>
        <p:spPr>
          <a:xfrm>
            <a:off x="556022" y="1614488"/>
            <a:ext cx="7886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E" sz="3200" b="1" dirty="0">
              <a:solidFill>
                <a:srgbClr val="002060"/>
              </a:solidFill>
            </a:endParaRPr>
          </a:p>
          <a:p>
            <a:endParaRPr lang="en-IE" sz="3200" kern="1200" dirty="0">
              <a:solidFill>
                <a:srgbClr val="002060"/>
              </a:solidFill>
              <a:effectLst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7EB93D4-AB7E-981F-529B-161EA44D59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290514"/>
              </p:ext>
            </p:extLst>
          </p:nvPr>
        </p:nvGraphicFramePr>
        <p:xfrm>
          <a:off x="701278" y="1397000"/>
          <a:ext cx="6918722" cy="5417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18722">
                  <a:extLst>
                    <a:ext uri="{9D8B030D-6E8A-4147-A177-3AD203B41FA5}">
                      <a16:colId xmlns:a16="http://schemas.microsoft.com/office/drawing/2014/main" val="921060475"/>
                    </a:ext>
                  </a:extLst>
                </a:gridCol>
              </a:tblGrid>
              <a:tr h="5128344">
                <a:tc>
                  <a:txBody>
                    <a:bodyPr/>
                    <a:lstStyle/>
                    <a:p>
                      <a:pPr marL="457200" lvl="0" indent="-4572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IE" sz="32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Reduced isolation</a:t>
                      </a:r>
                    </a:p>
                    <a:p>
                      <a:pPr marL="457200" lvl="0" indent="-4572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IE" sz="32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Increased sense of belonging</a:t>
                      </a:r>
                    </a:p>
                    <a:p>
                      <a:pPr marL="457200" lvl="0" indent="-4572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IE" sz="32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Emotional support during setbacks</a:t>
                      </a:r>
                    </a:p>
                    <a:p>
                      <a:pPr marL="457200" lvl="0" indent="-4572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IE" sz="32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Improved resilience</a:t>
                      </a:r>
                    </a:p>
                    <a:p>
                      <a:pPr marL="457200" lvl="0" indent="-4572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IE" sz="32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Better work-life balance through shared experiences</a:t>
                      </a:r>
                    </a:p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5172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375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67A1035-7F49-4F1A-BF39-B05A50B0E0AF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531532503"/>
              </p:ext>
            </p:extLst>
          </p:nvPr>
        </p:nvGraphicFramePr>
        <p:xfrm>
          <a:off x="555625" y="1614488"/>
          <a:ext cx="8308975" cy="4884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2DCE215-ADAF-449B-919D-3E3507B22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IE" sz="3600" b="1" dirty="0">
                <a:solidFill>
                  <a:srgbClr val="FFB500"/>
                </a:solidFill>
                <a:latin typeface="+mj-lt"/>
              </a:rPr>
              <a:t>Principles</a:t>
            </a:r>
          </a:p>
        </p:txBody>
      </p:sp>
    </p:spTree>
    <p:extLst>
      <p:ext uri="{BB962C8B-B14F-4D97-AF65-F5344CB8AC3E}">
        <p14:creationId xmlns:p14="http://schemas.microsoft.com/office/powerpoint/2010/main" val="2981905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ABC91-E1E0-8409-509A-06D92A1CD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22295-660F-61E6-DBF4-048468535BD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3529" y="1772816"/>
            <a:ext cx="8540676" cy="4726409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400" b="1" dirty="0">
                <a:solidFill>
                  <a:srgbClr val="002060"/>
                </a:solidFill>
              </a:rPr>
              <a:t>The Presenter: </a:t>
            </a:r>
            <a:r>
              <a:rPr lang="en-GB" sz="2400" dirty="0">
                <a:solidFill>
                  <a:srgbClr val="002060"/>
                </a:solidFill>
              </a:rPr>
              <a:t>one member presents specific work challenge or opportunity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b="1" dirty="0">
                <a:solidFill>
                  <a:srgbClr val="002060"/>
                </a:solidFill>
              </a:rPr>
              <a:t>The Questioning: </a:t>
            </a:r>
            <a:r>
              <a:rPr lang="en-GB" sz="2400" dirty="0">
                <a:solidFill>
                  <a:srgbClr val="002060"/>
                </a:solidFill>
              </a:rPr>
              <a:t>Others now ask open-ended, probing questions to help presenter clarify root cause of challenge. NO ADVICE GIVEN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b="1" dirty="0">
                <a:solidFill>
                  <a:srgbClr val="002060"/>
                </a:solidFill>
              </a:rPr>
              <a:t>The Reflection: </a:t>
            </a:r>
            <a:r>
              <a:rPr lang="en-GB" sz="2400" dirty="0">
                <a:solidFill>
                  <a:srgbClr val="002060"/>
                </a:solidFill>
              </a:rPr>
              <a:t>Presenter observes as group discusses issue &amp; they offer different perspectives.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b="1" dirty="0">
                <a:solidFill>
                  <a:srgbClr val="002060"/>
                </a:solidFill>
              </a:rPr>
              <a:t>Action Planning: </a:t>
            </a:r>
            <a:r>
              <a:rPr lang="en-GB" sz="2400" dirty="0">
                <a:solidFill>
                  <a:srgbClr val="002060"/>
                </a:solidFill>
              </a:rPr>
              <a:t>Presenter synthesises feedback, commits to concrete actions to implement before next meeting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b="1" dirty="0">
                <a:solidFill>
                  <a:srgbClr val="002060"/>
                </a:solidFill>
              </a:rPr>
              <a:t>Next Meeting:  </a:t>
            </a:r>
            <a:r>
              <a:rPr lang="en-GB" sz="2400" dirty="0">
                <a:solidFill>
                  <a:srgbClr val="002060"/>
                </a:solidFill>
              </a:rPr>
              <a:t>Share impact of actions &amp; any challenges as a result.</a:t>
            </a:r>
          </a:p>
          <a:p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CDAB76-0F17-D16A-9E2C-644CD13F9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3200" b="1" dirty="0">
                <a:solidFill>
                  <a:srgbClr val="FFB500"/>
                </a:solidFill>
                <a:latin typeface="+mj-lt"/>
              </a:rPr>
              <a:t>Action Learning Sets - The Process</a:t>
            </a:r>
          </a:p>
        </p:txBody>
      </p:sp>
    </p:spTree>
    <p:extLst>
      <p:ext uri="{BB962C8B-B14F-4D97-AF65-F5344CB8AC3E}">
        <p14:creationId xmlns:p14="http://schemas.microsoft.com/office/powerpoint/2010/main" val="192364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94475ABB-E6F8-4313-B826-B282CEFEA48F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141063895"/>
              </p:ext>
            </p:extLst>
          </p:nvPr>
        </p:nvGraphicFramePr>
        <p:xfrm>
          <a:off x="683569" y="2708920"/>
          <a:ext cx="7416823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rgbClr val="FFB500"/>
                </a:solidFill>
                <a:latin typeface="+mj-lt"/>
              </a:rPr>
              <a:t>Some </a:t>
            </a:r>
            <a:r>
              <a:rPr lang="en-GB" sz="3200">
                <a:solidFill>
                  <a:srgbClr val="FFB500"/>
                </a:solidFill>
                <a:latin typeface="+mj-lt"/>
              </a:rPr>
              <a:t>Questions – Presenter </a:t>
            </a:r>
            <a:endParaRPr lang="en-GB" sz="3200" b="1" dirty="0">
              <a:solidFill>
                <a:srgbClr val="FFB500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757C3-989E-4AED-9579-D7FE15ABA183}"/>
              </a:ext>
            </a:extLst>
          </p:cNvPr>
          <p:cNvSpPr txBox="1"/>
          <p:nvPr/>
        </p:nvSpPr>
        <p:spPr>
          <a:xfrm>
            <a:off x="0" y="1012039"/>
            <a:ext cx="78123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Think of a task/issue on the theme discussed today that you face at work.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Describe it to the group briefly but be specific.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In describing your task/issue, the following questions may help you.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7318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4CB1F83-EAFB-4271-8FFB-62FA887640C9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645148304"/>
              </p:ext>
            </p:extLst>
          </p:nvPr>
        </p:nvGraphicFramePr>
        <p:xfrm>
          <a:off x="107505" y="1614488"/>
          <a:ext cx="8896796" cy="4871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rgbClr val="FFB500"/>
                </a:solidFill>
                <a:latin typeface="+mj-lt"/>
              </a:rPr>
              <a:t>The Group</a:t>
            </a:r>
            <a:endParaRPr lang="en-GB" sz="3200" b="1" dirty="0">
              <a:solidFill>
                <a:srgbClr val="FFB5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4172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396BE-73DA-2A6A-E124-B68CD7430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0344A-9A60-E0A5-1FCC-9BD43E24C42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9772" y="5661248"/>
            <a:ext cx="8764432" cy="100811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IE" sz="6200" dirty="0">
                <a:solidFill>
                  <a:srgbClr val="002060"/>
                </a:solidFill>
              </a:rPr>
              <a:t>Rest on psychological safety, confidentiality, equal status and a discipline of </a:t>
            </a:r>
            <a:r>
              <a:rPr lang="en-IE" sz="6200" b="1" dirty="0">
                <a:solidFill>
                  <a:srgbClr val="002060"/>
                </a:solidFill>
              </a:rPr>
              <a:t>asking powerful questions rather than offering premature solutions.</a:t>
            </a:r>
          </a:p>
          <a:p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E4E69A-44AB-260A-BB0F-737AC8476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B500"/>
                </a:solidFill>
                <a:latin typeface="+mj-lt"/>
              </a:rPr>
              <a:t>Be clear on your purpose</a:t>
            </a:r>
            <a:br>
              <a:rPr lang="en-US" sz="3200" dirty="0">
                <a:solidFill>
                  <a:srgbClr val="FFB500"/>
                </a:solidFill>
                <a:latin typeface="+mj-lt"/>
              </a:rPr>
            </a:br>
            <a:r>
              <a:rPr lang="en-US" sz="1800" dirty="0">
                <a:solidFill>
                  <a:srgbClr val="FFB500"/>
                </a:solidFill>
                <a:latin typeface="+mj-lt"/>
              </a:rPr>
              <a:t>(First Meeting)</a:t>
            </a:r>
            <a:endParaRPr lang="en-IE" sz="1800" b="1" dirty="0">
              <a:solidFill>
                <a:srgbClr val="FFB500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A41B3D-A405-A175-8D90-58774426C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84" y="1614488"/>
            <a:ext cx="8764432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01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98FD1-3D1F-B02C-AAEC-1EFFC30F1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2D346-79F6-8A0A-87BE-1D5589631AB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1520" y="1916832"/>
            <a:ext cx="8612684" cy="4752528"/>
          </a:xfrm>
        </p:spPr>
        <p:txBody>
          <a:bodyPr>
            <a:normAutofit lnSpcReduction="10000"/>
          </a:bodyPr>
          <a:lstStyle/>
          <a:p>
            <a:r>
              <a:rPr lang="en-IE" sz="2800" dirty="0">
                <a:solidFill>
                  <a:srgbClr val="002060"/>
                </a:solidFill>
              </a:rPr>
              <a:t>Purpose – ‘The Why’</a:t>
            </a:r>
          </a:p>
          <a:p>
            <a:r>
              <a:rPr lang="en-IE" sz="2800" dirty="0">
                <a:solidFill>
                  <a:srgbClr val="002060"/>
                </a:solidFill>
              </a:rPr>
              <a:t>Regularity / Schedule</a:t>
            </a:r>
          </a:p>
          <a:p>
            <a:pPr marL="0" indent="0">
              <a:buNone/>
            </a:pPr>
            <a:endParaRPr lang="en-IE" sz="2800" dirty="0">
              <a:solidFill>
                <a:srgbClr val="002060"/>
              </a:solidFill>
            </a:endParaRPr>
          </a:p>
          <a:p>
            <a:r>
              <a:rPr lang="en-IE" sz="2800" dirty="0">
                <a:solidFill>
                  <a:srgbClr val="002060"/>
                </a:solidFill>
              </a:rPr>
              <a:t>Ways of workings</a:t>
            </a:r>
          </a:p>
          <a:p>
            <a:pPr marL="0" indent="0">
              <a:buNone/>
            </a:pPr>
            <a:r>
              <a:rPr lang="en-IE" sz="2800" dirty="0">
                <a:solidFill>
                  <a:srgbClr val="002060"/>
                </a:solidFill>
              </a:rPr>
              <a:t>- Agenda</a:t>
            </a:r>
          </a:p>
          <a:p>
            <a:pPr marL="0" indent="0">
              <a:buNone/>
            </a:pPr>
            <a:r>
              <a:rPr lang="en-IE" sz="2800" dirty="0">
                <a:solidFill>
                  <a:srgbClr val="002060"/>
                </a:solidFill>
              </a:rPr>
              <a:t>- Share chairing</a:t>
            </a:r>
          </a:p>
          <a:p>
            <a:pPr>
              <a:buFontTx/>
              <a:buChar char="-"/>
            </a:pPr>
            <a:r>
              <a:rPr lang="en-IE" sz="2800" dirty="0">
                <a:solidFill>
                  <a:srgbClr val="002060"/>
                </a:solidFill>
              </a:rPr>
              <a:t>Share note taking</a:t>
            </a:r>
          </a:p>
          <a:p>
            <a:pPr marL="0" indent="0">
              <a:buNone/>
            </a:pPr>
            <a:endParaRPr lang="en-IE" sz="2800" dirty="0">
              <a:solidFill>
                <a:srgbClr val="002060"/>
              </a:solidFill>
            </a:endParaRPr>
          </a:p>
          <a:p>
            <a:r>
              <a:rPr lang="en-IE" sz="2800" dirty="0">
                <a:solidFill>
                  <a:srgbClr val="002060"/>
                </a:solidFill>
              </a:rPr>
              <a:t>Ground rules – how you will work together</a:t>
            </a:r>
          </a:p>
          <a:p>
            <a:r>
              <a:rPr lang="en-IE" sz="2800" dirty="0">
                <a:solidFill>
                  <a:srgbClr val="002060"/>
                </a:solidFill>
              </a:rPr>
              <a:t>Confidentiality</a:t>
            </a:r>
          </a:p>
          <a:p>
            <a:pPr marL="0" indent="0">
              <a:buNone/>
            </a:pPr>
            <a:endParaRPr lang="en-IE" sz="28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IE" sz="2800" b="1" dirty="0">
              <a:solidFill>
                <a:srgbClr val="002060"/>
              </a:solidFill>
            </a:endParaRPr>
          </a:p>
          <a:p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6E88F4-D6A4-CB62-419E-CC8D512EE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FFB500"/>
                </a:solidFill>
                <a:latin typeface="+mj-lt"/>
              </a:rPr>
              <a:t>First Meeting</a:t>
            </a:r>
            <a:endParaRPr lang="en-IE" sz="3600" b="1" dirty="0">
              <a:solidFill>
                <a:srgbClr val="FFB5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8214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F8D61-DE05-2314-003D-F72AE0717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5BD78-40C3-BCC9-B24E-E6D58471DBD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4050" b="1" dirty="0">
              <a:latin typeface="+mj-lt"/>
            </a:endParaRPr>
          </a:p>
          <a:p>
            <a:pPr marL="0" indent="0" algn="ctr">
              <a:buNone/>
            </a:pPr>
            <a:endParaRPr lang="en-US" sz="4050" b="1" dirty="0">
              <a:latin typeface="+mj-lt"/>
            </a:endParaRPr>
          </a:p>
          <a:p>
            <a:pPr marL="0" indent="0" algn="ctr">
              <a:buNone/>
            </a:pPr>
            <a:r>
              <a:rPr lang="en-US" sz="4400" b="1" dirty="0"/>
              <a:t>DR BRONAGH CLARKE</a:t>
            </a:r>
          </a:p>
          <a:p>
            <a:pPr marL="0" indent="0" algn="ctr">
              <a:buNone/>
            </a:pPr>
            <a:endParaRPr lang="en-US" sz="4050" b="1" dirty="0">
              <a:latin typeface="+mj-lt"/>
            </a:endParaRPr>
          </a:p>
          <a:p>
            <a:pPr marL="0" indent="0" algn="ctr">
              <a:buNone/>
            </a:pPr>
            <a:r>
              <a:rPr lang="en-US" sz="4050" dirty="0">
                <a:latin typeface="+mj-lt"/>
              </a:rPr>
              <a:t>School of Pharmacy, School Manager</a:t>
            </a:r>
          </a:p>
          <a:p>
            <a:pPr marL="0" indent="0" algn="ctr">
              <a:buNone/>
            </a:pPr>
            <a:endParaRPr lang="en-US" sz="4050" dirty="0">
              <a:latin typeface="+mj-lt"/>
            </a:endParaRPr>
          </a:p>
          <a:p>
            <a:pPr marL="0" indent="0" algn="ctr">
              <a:buNone/>
            </a:pPr>
            <a:r>
              <a:rPr lang="en-US" sz="4050" dirty="0">
                <a:latin typeface="+mj-lt"/>
              </a:rPr>
              <a:t>‘School Managers Peer Support Network’</a:t>
            </a:r>
          </a:p>
          <a:p>
            <a:pPr marL="0" indent="0">
              <a:buNone/>
            </a:pPr>
            <a:endParaRPr lang="en-US" sz="4050" dirty="0">
              <a:latin typeface="+mj-lt"/>
            </a:endParaRPr>
          </a:p>
          <a:p>
            <a:pPr marL="0" indent="0">
              <a:buNone/>
            </a:pPr>
            <a:endParaRPr lang="en-US" sz="4050" dirty="0">
              <a:latin typeface="+mj-lt"/>
            </a:endParaRPr>
          </a:p>
          <a:p>
            <a:pPr marL="0" indent="0">
              <a:buNone/>
            </a:pPr>
            <a:endParaRPr lang="en-US" sz="4050" dirty="0">
              <a:latin typeface="+mj-lt"/>
            </a:endParaRPr>
          </a:p>
          <a:p>
            <a:pPr marL="0" indent="0">
              <a:buNone/>
            </a:pPr>
            <a:endParaRPr lang="en-US" sz="4050" dirty="0">
              <a:latin typeface="+mj-lt"/>
            </a:endParaRPr>
          </a:p>
          <a:p>
            <a:pPr marL="0" indent="0" algn="ctr">
              <a:buNone/>
            </a:pPr>
            <a:endParaRPr lang="en-US" sz="4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35812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7D3F-300E-F327-6AD4-E008AE694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ow to Use Driving Questions to Shape Your Life">
            <a:extLst>
              <a:ext uri="{FF2B5EF4-FFF2-40B4-BE49-F238E27FC236}">
                <a16:creationId xmlns:a16="http://schemas.microsoft.com/office/drawing/2014/main" id="{0C10BAA2-1F54-1406-7D25-690C0A1904C4}"/>
              </a:ext>
            </a:extLst>
          </p:cNvPr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6396" y="1367765"/>
            <a:ext cx="1403648" cy="140364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551406-88DC-DC99-6D74-103C4AEE2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FFB500"/>
                </a:solidFill>
                <a:latin typeface="+mj-lt"/>
              </a:rPr>
              <a:t>NEXT STEPS</a:t>
            </a:r>
            <a:endParaRPr lang="en-IE" sz="3600" dirty="0">
              <a:solidFill>
                <a:srgbClr val="FFB500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92EF5F-6007-AAA6-EA72-84A68393EA2E}"/>
              </a:ext>
            </a:extLst>
          </p:cNvPr>
          <p:cNvSpPr txBox="1"/>
          <p:nvPr/>
        </p:nvSpPr>
        <p:spPr>
          <a:xfrm>
            <a:off x="251520" y="1196752"/>
            <a:ext cx="7886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/>
          </a:p>
          <a:p>
            <a:endParaRPr lang="en-GB" sz="2400" dirty="0"/>
          </a:p>
          <a:p>
            <a:pPr marL="342900" indent="-342900">
              <a:buFont typeface="+mj-lt"/>
              <a:buAutoNum type="arabicPeriod"/>
            </a:pPr>
            <a:endParaRPr lang="en-IE" sz="2400" dirty="0"/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676C7C-B2FB-76FD-C826-35713D3809FF}"/>
              </a:ext>
            </a:extLst>
          </p:cNvPr>
          <p:cNvSpPr txBox="1"/>
          <p:nvPr/>
        </p:nvSpPr>
        <p:spPr>
          <a:xfrm>
            <a:off x="701277" y="1614488"/>
            <a:ext cx="743694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PURPOSE?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Members?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Would they be interested? Issue call for ‘Expressions of Interest’ amongst target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How to contact target group? </a:t>
            </a:r>
            <a:r>
              <a:rPr lang="en-GB" sz="2400" dirty="0">
                <a:solidFill>
                  <a:srgbClr val="002060"/>
                </a:solidFill>
                <a:hlinkClick r:id="rId3"/>
              </a:rPr>
              <a:t>All Research Staff </a:t>
            </a:r>
            <a:r>
              <a:rPr lang="en-GB" sz="2400" dirty="0">
                <a:solidFill>
                  <a:srgbClr val="002060"/>
                </a:solidFill>
              </a:rPr>
              <a:t>email / </a:t>
            </a:r>
            <a:r>
              <a:rPr lang="en-US" sz="2400" dirty="0">
                <a:solidFill>
                  <a:srgbClr val="002060"/>
                </a:solidFill>
              </a:rPr>
              <a:t>School Managers, Department, School, Units will have specific email distribution lists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First Meeting (slide 12) – our ‘why’, rules of working, rotating chair, agenda (?)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073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BBF12-BC26-0180-0D05-434DB3397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B6005-D250-59B8-7CB7-DFE7D80DFAA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7545" y="711288"/>
            <a:ext cx="8352928" cy="5958071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IE" sz="3600" b="1" dirty="0">
                <a:latin typeface="+mj-lt"/>
              </a:rPr>
              <a:t>Research excellence is not achieved in isolation. </a:t>
            </a:r>
          </a:p>
          <a:p>
            <a:pPr marL="0" indent="0">
              <a:lnSpc>
                <a:spcPct val="200000"/>
              </a:lnSpc>
              <a:buNone/>
            </a:pPr>
            <a:endParaRPr lang="en-IE" sz="3600" b="1" dirty="0">
              <a:latin typeface="+mj-lt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IE" sz="3600" b="1" dirty="0">
                <a:latin typeface="+mj-lt"/>
              </a:rPr>
              <a:t>Strong peer support networks help researchers collaborate more effectively, navigate challenges with confidence, and build rewarding and sustainable academic careers.</a:t>
            </a:r>
            <a:endParaRPr lang="en-IE" sz="3600" dirty="0">
              <a:latin typeface="+mj-lt"/>
            </a:endParaRPr>
          </a:p>
          <a:p>
            <a:pPr marL="0" indent="0">
              <a:buNone/>
            </a:pPr>
            <a:endParaRPr lang="en-US" sz="3600" dirty="0">
              <a:latin typeface="+mj-lt"/>
            </a:endParaRPr>
          </a:p>
          <a:p>
            <a:pPr marL="0" indent="0">
              <a:buNone/>
            </a:pPr>
            <a:endParaRPr lang="en-US" sz="3600" dirty="0">
              <a:latin typeface="+mj-lt"/>
            </a:endParaRPr>
          </a:p>
          <a:p>
            <a:pPr marL="0" indent="0" algn="ctr">
              <a:buNone/>
            </a:pPr>
            <a:endParaRPr lang="en-US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1388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293E8-ECFE-AF9C-0DEA-1AD209FAE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CB580-BA85-EE81-2B73-42EA239120A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4700" b="1" dirty="0">
                <a:latin typeface="+mj-lt"/>
              </a:rPr>
              <a:t>Next Session</a:t>
            </a:r>
          </a:p>
          <a:p>
            <a:pPr marL="0" indent="0">
              <a:buNone/>
            </a:pPr>
            <a:endParaRPr lang="en-US" sz="4050" dirty="0">
              <a:latin typeface="+mj-lt"/>
            </a:endParaRPr>
          </a:p>
          <a:p>
            <a:pPr marL="0" indent="0">
              <a:buNone/>
            </a:pPr>
            <a:endParaRPr lang="en-US" sz="4050" dirty="0">
              <a:latin typeface="+mj-lt"/>
            </a:endParaRPr>
          </a:p>
          <a:p>
            <a:pPr marL="0" indent="0">
              <a:buNone/>
            </a:pPr>
            <a:r>
              <a:rPr lang="en-US" sz="4050" dirty="0"/>
              <a:t>RESEARCH DATA MANAGEMENT</a:t>
            </a:r>
          </a:p>
          <a:p>
            <a:pPr marL="0" indent="0">
              <a:buNone/>
            </a:pPr>
            <a:endParaRPr lang="en-US" sz="4050" dirty="0">
              <a:latin typeface="+mj-lt"/>
            </a:endParaRPr>
          </a:p>
          <a:p>
            <a:pPr marL="0" indent="0">
              <a:buNone/>
            </a:pPr>
            <a:endParaRPr lang="en-US" sz="4050" dirty="0">
              <a:latin typeface="+mj-lt"/>
            </a:endParaRPr>
          </a:p>
          <a:p>
            <a:pPr marL="0" indent="0">
              <a:buNone/>
            </a:pPr>
            <a:r>
              <a:rPr lang="en-US" sz="4050" dirty="0">
                <a:latin typeface="+mj-lt"/>
              </a:rPr>
              <a:t>Friday, 6</a:t>
            </a:r>
            <a:r>
              <a:rPr lang="en-US" sz="4050" baseline="30000" dirty="0">
                <a:latin typeface="+mj-lt"/>
              </a:rPr>
              <a:t>th</a:t>
            </a:r>
            <a:r>
              <a:rPr lang="en-US" sz="4050" dirty="0">
                <a:latin typeface="+mj-lt"/>
              </a:rPr>
              <a:t> November 2026</a:t>
            </a:r>
          </a:p>
          <a:p>
            <a:pPr marL="0" indent="0">
              <a:buNone/>
            </a:pPr>
            <a:r>
              <a:rPr lang="en-US" sz="4050" dirty="0">
                <a:latin typeface="+mj-lt"/>
              </a:rPr>
              <a:t>11:00 – 12:00</a:t>
            </a:r>
          </a:p>
          <a:p>
            <a:pPr marL="0" indent="0">
              <a:buNone/>
            </a:pPr>
            <a:endParaRPr lang="en-US" sz="4050" dirty="0">
              <a:latin typeface="+mj-lt"/>
            </a:endParaRPr>
          </a:p>
          <a:p>
            <a:pPr marL="0" indent="0">
              <a:buNone/>
            </a:pPr>
            <a:endParaRPr lang="en-US" sz="4050" dirty="0">
              <a:latin typeface="+mj-lt"/>
            </a:endParaRPr>
          </a:p>
          <a:p>
            <a:pPr marL="0" indent="0">
              <a:buNone/>
            </a:pPr>
            <a:r>
              <a:rPr lang="en-US" sz="4050" dirty="0">
                <a:latin typeface="+mj-lt"/>
              </a:rPr>
              <a:t>Aoife Coffey, Boole Library</a:t>
            </a:r>
          </a:p>
          <a:p>
            <a:pPr marL="0" indent="0">
              <a:buNone/>
            </a:pPr>
            <a:endParaRPr lang="en-US" sz="4050" dirty="0">
              <a:latin typeface="+mj-lt"/>
            </a:endParaRPr>
          </a:p>
          <a:p>
            <a:pPr marL="0" indent="0">
              <a:buNone/>
            </a:pPr>
            <a:endParaRPr lang="en-US" sz="4050" dirty="0">
              <a:latin typeface="+mj-lt"/>
            </a:endParaRPr>
          </a:p>
          <a:p>
            <a:pPr marL="0" indent="0" algn="ctr">
              <a:buNone/>
            </a:pPr>
            <a:endParaRPr lang="en-US" sz="4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2423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DA45B-AD8F-747B-45BA-4029C075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3EBF7-8E3A-ABCF-2C72-833CB7E0AC1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050" dirty="0">
              <a:latin typeface="+mj-lt"/>
            </a:endParaRPr>
          </a:p>
          <a:p>
            <a:pPr marL="0" indent="0">
              <a:buNone/>
            </a:pPr>
            <a:endParaRPr lang="en-US" sz="4050" dirty="0">
              <a:latin typeface="+mj-lt"/>
            </a:endParaRPr>
          </a:p>
          <a:p>
            <a:pPr marL="0" indent="0" algn="ctr">
              <a:buNone/>
            </a:pPr>
            <a:r>
              <a:rPr lang="en-US" sz="4000" b="1" dirty="0"/>
              <a:t>Thank You</a:t>
            </a:r>
          </a:p>
          <a:p>
            <a:pPr marL="0" indent="0" algn="ctr">
              <a:buNone/>
            </a:pPr>
            <a:endParaRPr lang="en-US" sz="4000" b="1" dirty="0"/>
          </a:p>
          <a:p>
            <a:pPr marL="0" indent="0" algn="ctr">
              <a:buNone/>
            </a:pPr>
            <a:endParaRPr lang="en-US" sz="4000" b="1" dirty="0"/>
          </a:p>
          <a:p>
            <a:pPr marL="0" indent="0" algn="ctr">
              <a:buNone/>
            </a:pPr>
            <a:r>
              <a:rPr lang="en-US" sz="4000" b="1" dirty="0"/>
              <a:t>Any Questions?</a:t>
            </a:r>
            <a:endParaRPr lang="en-IE" sz="4000" b="1" dirty="0"/>
          </a:p>
          <a:p>
            <a:pPr marL="0" indent="0">
              <a:buNone/>
            </a:pPr>
            <a:endParaRPr lang="en-US" sz="4050" dirty="0">
              <a:latin typeface="+mj-lt"/>
            </a:endParaRPr>
          </a:p>
          <a:p>
            <a:pPr marL="0" indent="0">
              <a:buNone/>
            </a:pPr>
            <a:endParaRPr lang="en-US" sz="4050" dirty="0">
              <a:latin typeface="+mj-lt"/>
            </a:endParaRPr>
          </a:p>
          <a:p>
            <a:pPr marL="0" indent="0" algn="ctr">
              <a:buNone/>
            </a:pPr>
            <a:endParaRPr lang="en-US" sz="4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63124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BFFD5-A3A9-7485-0AC2-1DC1999B9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/>
            <a:extLst>
              <a:ext uri="{FF2B5EF4-FFF2-40B4-BE49-F238E27FC236}">
                <a16:creationId xmlns:a16="http://schemas.microsoft.com/office/drawing/2014/main" id="{6B3F967A-C296-5CE3-EE43-361CF09520C9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2347547" y="936381"/>
            <a:ext cx="4290646" cy="506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138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1D62F5-319D-4CDB-BD02-A864B0C8C598}"/>
              </a:ext>
            </a:extLst>
          </p:cNvPr>
          <p:cNvSpPr/>
          <p:nvPr/>
        </p:nvSpPr>
        <p:spPr>
          <a:xfrm>
            <a:off x="0" y="857250"/>
            <a:ext cx="2380851" cy="5143500"/>
          </a:xfrm>
          <a:prstGeom prst="rect">
            <a:avLst/>
          </a:prstGeom>
          <a:solidFill>
            <a:srgbClr val="69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EA45E8-EC07-4CAC-92BB-20BA5A5FC3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9" t="-7507" r="10909" b="7507"/>
          <a:stretch/>
        </p:blipFill>
        <p:spPr>
          <a:xfrm>
            <a:off x="-1" y="628651"/>
            <a:ext cx="2380852" cy="30452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7D8A6B5-765B-4CB5-8314-03F2FCEC15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8" y="4847187"/>
            <a:ext cx="2279760" cy="10528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F4572B-5826-4839-B6FA-82E8B17AF1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94" t="36271" r="2147" b="46508"/>
          <a:stretch/>
        </p:blipFill>
        <p:spPr>
          <a:xfrm>
            <a:off x="7382047" y="857250"/>
            <a:ext cx="1593057" cy="17512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D17E87-E1D5-4873-A251-09A38EEA69C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49" t="54185" b="28803"/>
          <a:stretch/>
        </p:blipFill>
        <p:spPr>
          <a:xfrm>
            <a:off x="7255501" y="2551914"/>
            <a:ext cx="1873871" cy="17512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9C2373-B14A-42FB-B63C-87C02E86CB1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28" t="71876" b="11814"/>
          <a:stretch/>
        </p:blipFill>
        <p:spPr>
          <a:xfrm>
            <a:off x="7253972" y="4241842"/>
            <a:ext cx="1873871" cy="16582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9CA103-7637-4995-A9CC-518B8F15F37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79" r="27125" b="10899"/>
          <a:stretch/>
        </p:blipFill>
        <p:spPr>
          <a:xfrm>
            <a:off x="2380851" y="857250"/>
            <a:ext cx="483638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52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CC Branded PPT Template 2025" id="{59CFD97C-74A7-4688-8BB4-DBC47F14301F}" vid="{782350F9-268A-456A-AC44-35666507629F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CC Branded PPT Template 2025" id="{59CFD97C-74A7-4688-8BB4-DBC47F14301F}" vid="{782350F9-268A-456A-AC44-35666507629F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5863046667F84CAABB5E5A560026E8" ma:contentTypeVersion="39" ma:contentTypeDescription="Create a new document." ma:contentTypeScope="" ma:versionID="c04e09b00a24b4c7ad5915adf5a77896">
  <xsd:schema xmlns:xsd="http://www.w3.org/2001/XMLSchema" xmlns:xs="http://www.w3.org/2001/XMLSchema" xmlns:p="http://schemas.microsoft.com/office/2006/metadata/properties" xmlns:ns2="efdb821b-3da3-4a62-b38f-75247654eaa3" xmlns:ns3="d9981dac-c29c-4ef3-b8c4-b1fd5091878d" targetNamespace="http://schemas.microsoft.com/office/2006/metadata/properties" ma:root="true" ma:fieldsID="5d4b881d1c3d039874957f34f8afe614" ns2:_="" ns3:_="">
    <xsd:import namespace="efdb821b-3da3-4a62-b38f-75247654eaa3"/>
    <xsd:import namespace="d9981dac-c29c-4ef3-b8c4-b1fd5091878d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db821b-3da3-4a62-b38f-75247654eaa3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CultureName" ma:index="10" nillable="true" ma:displayName="Culture Name" ma:internalName="CultureName">
      <xsd:simpleType>
        <xsd:restriction base="dms:Text"/>
      </xsd:simpleType>
    </xsd:element>
    <xsd:element name="AppVersion" ma:index="11" nillable="true" ma:displayName="App Version" ma:internalName="AppVersion">
      <xsd:simpleType>
        <xsd:restriction base="dms:Text"/>
      </xsd:simpleType>
    </xsd:element>
    <xsd:element name="TeamsChannelId" ma:index="12" nillable="true" ma:displayName="Teams Channel Id" ma:internalName="TeamsChannelId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4" nillable="true" ma:displayName="Math Settings" ma:internalName="Math_Settings">
      <xsd:simpleType>
        <xsd:restriction base="dms:Text"/>
      </xsd:simple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1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2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3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5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IsNotebookLocked" ma:index="27" nillable="true" ma:displayName="Is Notebook Locked" ma:internalName="IsNotebookLocked">
      <xsd:simpleType>
        <xsd:restriction base="dms:Boolean"/>
      </xsd:simple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5" nillable="true" ma:displayName="Tags" ma:internalName="MediaServiceAutoTags" ma:readOnly="true">
      <xsd:simpleType>
        <xsd:restriction base="dms:Text"/>
      </xsd:simpleType>
    </xsd:element>
    <xsd:element name="MediaLengthInSeconds" ma:index="3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40" nillable="true" ma:taxonomy="true" ma:internalName="lcf76f155ced4ddcb4097134ff3c332f" ma:taxonomyFieldName="MediaServiceImageTags" ma:displayName="Image Tags" ma:readOnly="false" ma:fieldId="{5cf76f15-5ced-4ddc-b409-7134ff3c332f}" ma:taxonomyMulti="true" ma:sspId="c859a5f0-c05d-42c8-96da-fe1ec9be4e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4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4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5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4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981dac-c29c-4ef3-b8c4-b1fd5091878d" elementFormDefault="qualified">
    <xsd:import namespace="http://schemas.microsoft.com/office/2006/documentManagement/types"/>
    <xsd:import namespace="http://schemas.microsoft.com/office/infopath/2007/PartnerControls"/>
    <xsd:element name="SharedWithUsers" ma:index="3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1" nillable="true" ma:displayName="Taxonomy Catch All Column" ma:hidden="true" ma:list="{6e85504c-e83f-4f56-87c1-ca36505ae8a5}" ma:internalName="TaxCatchAll" ma:showField="CatchAllData" ma:web="d9981dac-c29c-4ef3-b8c4-b1fd509187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lf_Registration_Enabled xmlns="efdb821b-3da3-4a62-b38f-75247654eaa3" xsi:nil="true"/>
    <Math_Settings xmlns="efdb821b-3da3-4a62-b38f-75247654eaa3" xsi:nil="true"/>
    <Templates xmlns="efdb821b-3da3-4a62-b38f-75247654eaa3" xsi:nil="true"/>
    <LMS_Mappings xmlns="efdb821b-3da3-4a62-b38f-75247654eaa3" xsi:nil="true"/>
    <Invited_Leaders xmlns="efdb821b-3da3-4a62-b38f-75247654eaa3" xsi:nil="true"/>
    <Invited_Members xmlns="efdb821b-3da3-4a62-b38f-75247654eaa3" xsi:nil="true"/>
    <Has_Leaders_Only_SectionGroup xmlns="efdb821b-3da3-4a62-b38f-75247654eaa3" xsi:nil="true"/>
    <Distribution_Groups xmlns="efdb821b-3da3-4a62-b38f-75247654eaa3" xsi:nil="true"/>
    <AppVersion xmlns="efdb821b-3da3-4a62-b38f-75247654eaa3" xsi:nil="true"/>
    <TeamsChannelId xmlns="efdb821b-3da3-4a62-b38f-75247654eaa3" xsi:nil="true"/>
    <IsNotebookLocked xmlns="efdb821b-3da3-4a62-b38f-75247654eaa3" xsi:nil="true"/>
    <Members xmlns="efdb821b-3da3-4a62-b38f-75247654eaa3">
      <UserInfo>
        <DisplayName/>
        <AccountId xsi:nil="true"/>
        <AccountType/>
      </UserInfo>
    </Members>
    <CultureName xmlns="efdb821b-3da3-4a62-b38f-75247654eaa3" xsi:nil="true"/>
    <Owner xmlns="efdb821b-3da3-4a62-b38f-75247654eaa3">
      <UserInfo>
        <DisplayName/>
        <AccountId xsi:nil="true"/>
        <AccountType/>
      </UserInfo>
    </Owner>
    <Is_Collaboration_Space_Locked xmlns="efdb821b-3da3-4a62-b38f-75247654eaa3" xsi:nil="true"/>
    <Member_Groups xmlns="efdb821b-3da3-4a62-b38f-75247654eaa3">
      <UserInfo>
        <DisplayName/>
        <AccountId xsi:nil="true"/>
        <AccountType/>
      </UserInfo>
    </Member_Groups>
    <NotebookType xmlns="efdb821b-3da3-4a62-b38f-75247654eaa3" xsi:nil="true"/>
    <FolderType xmlns="efdb821b-3da3-4a62-b38f-75247654eaa3" xsi:nil="true"/>
    <Leaders xmlns="efdb821b-3da3-4a62-b38f-75247654eaa3">
      <UserInfo>
        <DisplayName/>
        <AccountId xsi:nil="true"/>
        <AccountType/>
      </UserInfo>
    </Leaders>
    <DefaultSectionNames xmlns="efdb821b-3da3-4a62-b38f-75247654eaa3" xsi:nil="true"/>
    <lcf76f155ced4ddcb4097134ff3c332f xmlns="efdb821b-3da3-4a62-b38f-75247654eaa3">
      <Terms xmlns="http://schemas.microsoft.com/office/infopath/2007/PartnerControls"/>
    </lcf76f155ced4ddcb4097134ff3c332f>
    <TaxCatchAll xmlns="d9981dac-c29c-4ef3-b8c4-b1fd5091878d" xsi:nil="true"/>
    <SharedWithUsers xmlns="d9981dac-c29c-4ef3-b8c4-b1fd5091878d">
      <UserInfo>
        <DisplayName>Mary Niamh Horgan (HR Employee &amp; Org Development Services)</DisplayName>
        <AccountId>12</AccountId>
        <AccountType/>
      </UserInfo>
      <UserInfo>
        <DisplayName>Anne Gannon (HR Employee &amp; Org Development Services)</DisplayName>
        <AccountId>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CBB41CF-3BEC-48C9-8B40-11C3198018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6BAA23-00B0-45A1-A89B-63D934AEDB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db821b-3da3-4a62-b38f-75247654eaa3"/>
    <ds:schemaRef ds:uri="d9981dac-c29c-4ef3-b8c4-b1fd509187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F2F23A-014A-4A37-A08B-275736E9D2D1}">
  <ds:schemaRefs>
    <ds:schemaRef ds:uri="http://schemas.microsoft.com/office/2006/metadata/properties"/>
    <ds:schemaRef ds:uri="http://schemas.microsoft.com/office/infopath/2007/PartnerControls"/>
    <ds:schemaRef ds:uri="efdb821b-3da3-4a62-b38f-75247654eaa3"/>
    <ds:schemaRef ds:uri="d9981dac-c29c-4ef3-b8c4-b1fd5091878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2030</TotalTime>
  <Words>934</Words>
  <Application>Microsoft Office PowerPoint</Application>
  <PresentationFormat>On-screen Show (4:3)</PresentationFormat>
  <Paragraphs>228</Paragraphs>
  <Slides>20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Office Theme</vt:lpstr>
      <vt:lpstr>2_Office Theme</vt:lpstr>
      <vt:lpstr>1_Office Theme</vt:lpstr>
      <vt:lpstr>  </vt:lpstr>
      <vt:lpstr>Why are we here?</vt:lpstr>
      <vt:lpstr>Peer Support Networks – what are they?</vt:lpstr>
      <vt:lpstr>Peer Support Networks</vt:lpstr>
      <vt:lpstr>Composition</vt:lpstr>
      <vt:lpstr>Benefits</vt:lpstr>
      <vt:lpstr> Wellbeing Benefits </vt:lpstr>
      <vt:lpstr>Principles</vt:lpstr>
      <vt:lpstr>Action Learning Sets - The Process</vt:lpstr>
      <vt:lpstr>Some Questions – Presenter </vt:lpstr>
      <vt:lpstr>The Group</vt:lpstr>
      <vt:lpstr>Be clear on your purpose (First Meeting)</vt:lpstr>
      <vt:lpstr>First Meeting</vt:lpstr>
      <vt:lpstr>PowerPoint Presentation</vt:lpstr>
      <vt:lpstr>NEXT STEPS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Computer Centre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 Learning</dc:title>
  <dc:creator>Computer Centre</dc:creator>
  <cp:lastModifiedBy>Mary Niamh Horgan (HR Employee &amp; Org Development Services)</cp:lastModifiedBy>
  <cp:revision>37</cp:revision>
  <cp:lastPrinted>2019-11-18T09:43:20Z</cp:lastPrinted>
  <dcterms:created xsi:type="dcterms:W3CDTF">2015-05-13T16:08:29Z</dcterms:created>
  <dcterms:modified xsi:type="dcterms:W3CDTF">2026-10-19T15:17:04Z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0x0101000D5863046667F84CAABB5E5A560026E8</vt:lpwstr>
  </property>
  <property fmtid="{D5CDD505-2E9C-101B-9397-08002B2CF9AE}" pid="3" name="MediaServiceImageTags">
    <vt:lpwstr/>
  </property>
</Properties>
</file>