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9"/>
  </p:notesMasterIdLst>
  <p:sldIdLst>
    <p:sldId id="548" r:id="rId5"/>
    <p:sldId id="511" r:id="rId6"/>
    <p:sldId id="515" r:id="rId7"/>
    <p:sldId id="541" r:id="rId8"/>
    <p:sldId id="527" r:id="rId9"/>
    <p:sldId id="525" r:id="rId10"/>
    <p:sldId id="526" r:id="rId11"/>
    <p:sldId id="544" r:id="rId12"/>
    <p:sldId id="264" r:id="rId13"/>
    <p:sldId id="554" r:id="rId14"/>
    <p:sldId id="545" r:id="rId15"/>
    <p:sldId id="512" r:id="rId16"/>
    <p:sldId id="329" r:id="rId17"/>
    <p:sldId id="549" r:id="rId18"/>
    <p:sldId id="550" r:id="rId19"/>
    <p:sldId id="261" r:id="rId20"/>
    <p:sldId id="330" r:id="rId21"/>
    <p:sldId id="556" r:id="rId22"/>
    <p:sldId id="557" r:id="rId23"/>
    <p:sldId id="558" r:id="rId24"/>
    <p:sldId id="555" r:id="rId25"/>
    <p:sldId id="324" r:id="rId26"/>
    <p:sldId id="551" r:id="rId27"/>
    <p:sldId id="552" r:id="rId28"/>
    <p:sldId id="325" r:id="rId29"/>
    <p:sldId id="553" r:id="rId30"/>
    <p:sldId id="559" r:id="rId31"/>
    <p:sldId id="546" r:id="rId32"/>
    <p:sldId id="326" r:id="rId33"/>
    <p:sldId id="513" r:id="rId34"/>
    <p:sldId id="514" r:id="rId35"/>
    <p:sldId id="327" r:id="rId36"/>
    <p:sldId id="262" r:id="rId37"/>
    <p:sldId id="54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3C69"/>
    <a:srgbClr val="385723"/>
    <a:srgbClr val="C6893F"/>
    <a:srgbClr val="B20837"/>
    <a:srgbClr val="E2E2E4"/>
    <a:srgbClr val="548235"/>
    <a:srgbClr val="FFFFFF"/>
    <a:srgbClr val="2A8FCD"/>
    <a:srgbClr val="EE2D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E411E0-EBC6-4E41-9D40-016FE2E43DF8}" v="143" dt="2023-05-19T09:16:16.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81" autoAdjust="0"/>
    <p:restoredTop sz="94660"/>
  </p:normalViewPr>
  <p:slideViewPr>
    <p:cSldViewPr snapToGrid="0">
      <p:cViewPr varScale="1">
        <p:scale>
          <a:sx n="84" d="100"/>
          <a:sy n="84" d="100"/>
        </p:scale>
        <p:origin x="691" y="77"/>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AAB8E-DD20-49BE-B184-C4E92FEBAD2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IE"/>
        </a:p>
      </dgm:t>
    </dgm:pt>
    <dgm:pt modelId="{4BF2200F-2817-4AEE-992F-94918E4F9F76}">
      <dgm:prSet phldrT="[Text]"/>
      <dgm:spPr>
        <a:solidFill>
          <a:srgbClr val="FFC000"/>
        </a:solidFill>
      </dgm:spPr>
      <dgm:t>
        <a:bodyPr/>
        <a:lstStyle/>
        <a:p>
          <a:endParaRPr lang="en-IE" dirty="0">
            <a:solidFill>
              <a:sysClr val="windowText" lastClr="000000"/>
            </a:solidFill>
          </a:endParaRPr>
        </a:p>
      </dgm:t>
    </dgm:pt>
    <dgm:pt modelId="{09E8708A-AD35-469C-8630-311CFFA26780}" type="parTrans" cxnId="{8FF0007B-5D5D-4E1B-A47C-54B04DFBB06D}">
      <dgm:prSet/>
      <dgm:spPr/>
      <dgm:t>
        <a:bodyPr/>
        <a:lstStyle/>
        <a:p>
          <a:endParaRPr lang="en-IE"/>
        </a:p>
      </dgm:t>
    </dgm:pt>
    <dgm:pt modelId="{21A898B3-1D4E-4019-B51B-AE980943A2A5}" type="sibTrans" cxnId="{8FF0007B-5D5D-4E1B-A47C-54B04DFBB06D}">
      <dgm:prSet/>
      <dgm:spPr/>
      <dgm:t>
        <a:bodyPr/>
        <a:lstStyle/>
        <a:p>
          <a:endParaRPr lang="en-IE"/>
        </a:p>
      </dgm:t>
    </dgm:pt>
    <dgm:pt modelId="{A9FB6FA3-4AB0-45C7-B4A5-00C31916CE84}">
      <dgm:prSet phldrT="[Text]"/>
      <dgm:spPr>
        <a:solidFill>
          <a:schemeClr val="accent6">
            <a:lumMod val="50000"/>
          </a:schemeClr>
        </a:solidFill>
      </dgm:spPr>
      <dgm:t>
        <a:bodyPr/>
        <a:lstStyle/>
        <a:p>
          <a:r>
            <a:rPr lang="en-IE" dirty="0">
              <a:latin typeface="Segoe UI Light" panose="020B0502040204020203" pitchFamily="34" charset="0"/>
              <a:cs typeface="Segoe UI Light" panose="020B0502040204020203" pitchFamily="34" charset="0"/>
            </a:rPr>
            <a:t>Ideas</a:t>
          </a:r>
        </a:p>
      </dgm:t>
    </dgm:pt>
    <dgm:pt modelId="{69E6A845-10AC-4AC0-8B79-1D14833783B8}" type="parTrans" cxnId="{73F5D82E-46C7-472C-93F1-D07C61FE39FF}">
      <dgm:prSet/>
      <dgm:spPr/>
      <dgm:t>
        <a:bodyPr/>
        <a:lstStyle/>
        <a:p>
          <a:endParaRPr lang="en-IE"/>
        </a:p>
      </dgm:t>
    </dgm:pt>
    <dgm:pt modelId="{661BC31D-8F6A-45D1-9D27-D9F3187FE504}" type="sibTrans" cxnId="{73F5D82E-46C7-472C-93F1-D07C61FE39FF}">
      <dgm:prSet/>
      <dgm:spPr/>
      <dgm:t>
        <a:bodyPr/>
        <a:lstStyle/>
        <a:p>
          <a:endParaRPr lang="en-IE"/>
        </a:p>
      </dgm:t>
    </dgm:pt>
    <dgm:pt modelId="{DB503F59-4130-4DBD-8E98-58649F0B4467}">
      <dgm:prSet phldrT="[Text]"/>
      <dgm:spPr>
        <a:solidFill>
          <a:srgbClr val="C00000"/>
        </a:solidFill>
      </dgm:spPr>
      <dgm:t>
        <a:bodyPr/>
        <a:lstStyle/>
        <a:p>
          <a:r>
            <a:rPr lang="en-IE" dirty="0">
              <a:latin typeface="Segoe UI Light" panose="020B0502040204020203" pitchFamily="34" charset="0"/>
              <a:cs typeface="Segoe UI Light" panose="020B0502040204020203" pitchFamily="34" charset="0"/>
            </a:rPr>
            <a:t>Technology Commercialisation</a:t>
          </a:r>
        </a:p>
      </dgm:t>
    </dgm:pt>
    <dgm:pt modelId="{88BE01D3-8975-4D3F-9AE0-0F7B9075BCBF}" type="parTrans" cxnId="{F9C03F72-21D7-40D7-AB20-A3BE686842EE}">
      <dgm:prSet/>
      <dgm:spPr/>
      <dgm:t>
        <a:bodyPr/>
        <a:lstStyle/>
        <a:p>
          <a:endParaRPr lang="en-IE"/>
        </a:p>
      </dgm:t>
    </dgm:pt>
    <dgm:pt modelId="{3B99E4D5-ADB7-474E-AB14-FBECDD1B558B}" type="sibTrans" cxnId="{F9C03F72-21D7-40D7-AB20-A3BE686842EE}">
      <dgm:prSet/>
      <dgm:spPr/>
      <dgm:t>
        <a:bodyPr/>
        <a:lstStyle/>
        <a:p>
          <a:endParaRPr lang="en-IE"/>
        </a:p>
      </dgm:t>
    </dgm:pt>
    <dgm:pt modelId="{F25C47F9-7132-404D-84BC-67CE19BC0FA5}">
      <dgm:prSet phldrT="[Text]"/>
      <dgm:spPr>
        <a:solidFill>
          <a:srgbClr val="003C69"/>
        </a:solidFill>
      </dgm:spPr>
      <dgm:t>
        <a:bodyPr/>
        <a:lstStyle/>
        <a:p>
          <a:r>
            <a:rPr lang="en-IE" dirty="0">
              <a:latin typeface="Segoe UI Light" panose="020B0502040204020203" pitchFamily="34" charset="0"/>
              <a:cs typeface="Segoe UI Light" panose="020B0502040204020203" pitchFamily="34" charset="0"/>
            </a:rPr>
            <a:t>New Ventures</a:t>
          </a:r>
        </a:p>
      </dgm:t>
    </dgm:pt>
    <dgm:pt modelId="{5531DB9C-B0EB-442A-8188-CD65B28F7ED0}" type="parTrans" cxnId="{1EAE00AC-934E-4158-A384-9268A69BCF8F}">
      <dgm:prSet/>
      <dgm:spPr/>
      <dgm:t>
        <a:bodyPr/>
        <a:lstStyle/>
        <a:p>
          <a:endParaRPr lang="en-IE"/>
        </a:p>
      </dgm:t>
    </dgm:pt>
    <dgm:pt modelId="{C4E8CACE-E989-4984-A91A-5C8992EC6D86}" type="sibTrans" cxnId="{1EAE00AC-934E-4158-A384-9268A69BCF8F}">
      <dgm:prSet/>
      <dgm:spPr/>
      <dgm:t>
        <a:bodyPr/>
        <a:lstStyle/>
        <a:p>
          <a:endParaRPr lang="en-IE"/>
        </a:p>
      </dgm:t>
    </dgm:pt>
    <dgm:pt modelId="{143FFC60-F729-4DB9-9AE0-34B895F1165F}">
      <dgm:prSet phldrT="[Text]"/>
      <dgm:spPr>
        <a:solidFill>
          <a:schemeClr val="accent6">
            <a:lumMod val="50000"/>
          </a:schemeClr>
        </a:solidFill>
      </dgm:spPr>
      <dgm:t>
        <a:bodyPr/>
        <a:lstStyle/>
        <a:p>
          <a:r>
            <a:rPr lang="en-IE" dirty="0">
              <a:latin typeface="Segoe UI Light" panose="020B0502040204020203" pitchFamily="34" charset="0"/>
              <a:cs typeface="Segoe UI Light" panose="020B0502040204020203" pitchFamily="34" charset="0"/>
            </a:rPr>
            <a:t>Expertise</a:t>
          </a:r>
        </a:p>
      </dgm:t>
    </dgm:pt>
    <dgm:pt modelId="{BF193868-8681-405C-8A09-7AF39F418458}" type="parTrans" cxnId="{65BC26D9-7D6D-4851-8C89-09040C11936D}">
      <dgm:prSet/>
      <dgm:spPr/>
      <dgm:t>
        <a:bodyPr/>
        <a:lstStyle/>
        <a:p>
          <a:endParaRPr lang="en-IE"/>
        </a:p>
      </dgm:t>
    </dgm:pt>
    <dgm:pt modelId="{39B8FACC-59EB-4BCC-ACA1-4F5390675C5F}" type="sibTrans" cxnId="{65BC26D9-7D6D-4851-8C89-09040C11936D}">
      <dgm:prSet/>
      <dgm:spPr/>
      <dgm:t>
        <a:bodyPr/>
        <a:lstStyle/>
        <a:p>
          <a:endParaRPr lang="en-IE"/>
        </a:p>
      </dgm:t>
    </dgm:pt>
    <dgm:pt modelId="{F87B8EBC-C2CA-4715-BF11-8BDF1A05E54B}">
      <dgm:prSet phldrT="[Text]"/>
      <dgm:spPr>
        <a:solidFill>
          <a:schemeClr val="tx1">
            <a:lumMod val="85000"/>
            <a:lumOff val="15000"/>
          </a:schemeClr>
        </a:solidFill>
      </dgm:spPr>
      <dgm:t>
        <a:bodyPr/>
        <a:lstStyle/>
        <a:p>
          <a:r>
            <a:rPr lang="en-IE" dirty="0">
              <a:latin typeface="Segoe UI Light" panose="020B0502040204020203" pitchFamily="34" charset="0"/>
              <a:cs typeface="Segoe UI Light" panose="020B0502040204020203" pitchFamily="34" charset="0"/>
            </a:rPr>
            <a:t>UCC Consulting</a:t>
          </a:r>
        </a:p>
      </dgm:t>
    </dgm:pt>
    <dgm:pt modelId="{C8697DDB-674C-4C42-81EE-865AAAD5FDF0}" type="parTrans" cxnId="{ECFFB51C-4D66-4A2E-9A65-A1C7BE13DD6D}">
      <dgm:prSet/>
      <dgm:spPr/>
      <dgm:t>
        <a:bodyPr/>
        <a:lstStyle/>
        <a:p>
          <a:endParaRPr lang="en-IE"/>
        </a:p>
      </dgm:t>
    </dgm:pt>
    <dgm:pt modelId="{B952BC9F-F47A-409E-8317-F3DE0003222E}" type="sibTrans" cxnId="{ECFFB51C-4D66-4A2E-9A65-A1C7BE13DD6D}">
      <dgm:prSet/>
      <dgm:spPr/>
      <dgm:t>
        <a:bodyPr/>
        <a:lstStyle/>
        <a:p>
          <a:endParaRPr lang="en-IE"/>
        </a:p>
      </dgm:t>
    </dgm:pt>
    <dgm:pt modelId="{F268C294-DC9F-45AA-A01A-63BC58AEA2B8}" type="pres">
      <dgm:prSet presAssocID="{BEDAAB8E-DD20-49BE-B184-C4E92FEBAD23}" presName="Name0" presStyleCnt="0">
        <dgm:presLayoutVars>
          <dgm:chPref val="1"/>
          <dgm:dir/>
          <dgm:animOne val="branch"/>
          <dgm:animLvl val="lvl"/>
          <dgm:resizeHandles/>
        </dgm:presLayoutVars>
      </dgm:prSet>
      <dgm:spPr/>
      <dgm:t>
        <a:bodyPr/>
        <a:lstStyle/>
        <a:p>
          <a:endParaRPr lang="en-US"/>
        </a:p>
      </dgm:t>
    </dgm:pt>
    <dgm:pt modelId="{AE78EC34-3320-4124-A903-0A3DF53D9A62}" type="pres">
      <dgm:prSet presAssocID="{4BF2200F-2817-4AEE-992F-94918E4F9F76}" presName="vertOne" presStyleCnt="0"/>
      <dgm:spPr/>
    </dgm:pt>
    <dgm:pt modelId="{CF614374-426D-45A9-9073-3720573284D7}" type="pres">
      <dgm:prSet presAssocID="{4BF2200F-2817-4AEE-992F-94918E4F9F76}" presName="txOne" presStyleLbl="node0" presStyleIdx="0" presStyleCnt="1" custScaleX="93514" custScaleY="69827" custLinFactNeighborX="3633">
        <dgm:presLayoutVars>
          <dgm:chPref val="3"/>
        </dgm:presLayoutVars>
      </dgm:prSet>
      <dgm:spPr/>
      <dgm:t>
        <a:bodyPr/>
        <a:lstStyle/>
        <a:p>
          <a:endParaRPr lang="en-US"/>
        </a:p>
      </dgm:t>
    </dgm:pt>
    <dgm:pt modelId="{F00D482C-E867-4C8A-9962-F2EFFEC8B11C}" type="pres">
      <dgm:prSet presAssocID="{4BF2200F-2817-4AEE-992F-94918E4F9F76}" presName="parTransOne" presStyleCnt="0"/>
      <dgm:spPr/>
    </dgm:pt>
    <dgm:pt modelId="{22D07DF4-CAF3-4CDE-8CA0-37F646270E3C}" type="pres">
      <dgm:prSet presAssocID="{4BF2200F-2817-4AEE-992F-94918E4F9F76}" presName="horzOne" presStyleCnt="0"/>
      <dgm:spPr/>
    </dgm:pt>
    <dgm:pt modelId="{976C1CAD-506E-4B77-B189-74A0D76A75BF}" type="pres">
      <dgm:prSet presAssocID="{A9FB6FA3-4AB0-45C7-B4A5-00C31916CE84}" presName="vertTwo" presStyleCnt="0"/>
      <dgm:spPr/>
    </dgm:pt>
    <dgm:pt modelId="{A4A4B438-9F29-4ED2-8CC8-A9AA69EDC8FC}" type="pres">
      <dgm:prSet presAssocID="{A9FB6FA3-4AB0-45C7-B4A5-00C31916CE84}" presName="txTwo" presStyleLbl="node2" presStyleIdx="0" presStyleCnt="2" custScaleX="56567" custScaleY="65579" custLinFactNeighborX="-3893" custLinFactNeighborY="1844">
        <dgm:presLayoutVars>
          <dgm:chPref val="3"/>
        </dgm:presLayoutVars>
      </dgm:prSet>
      <dgm:spPr/>
      <dgm:t>
        <a:bodyPr/>
        <a:lstStyle/>
        <a:p>
          <a:endParaRPr lang="en-US"/>
        </a:p>
      </dgm:t>
    </dgm:pt>
    <dgm:pt modelId="{19552928-E13A-417B-8323-BECA509444A8}" type="pres">
      <dgm:prSet presAssocID="{A9FB6FA3-4AB0-45C7-B4A5-00C31916CE84}" presName="parTransTwo" presStyleCnt="0"/>
      <dgm:spPr/>
    </dgm:pt>
    <dgm:pt modelId="{81924182-456E-446D-9025-87D71D71E1DF}" type="pres">
      <dgm:prSet presAssocID="{A9FB6FA3-4AB0-45C7-B4A5-00C31916CE84}" presName="horzTwo" presStyleCnt="0"/>
      <dgm:spPr/>
    </dgm:pt>
    <dgm:pt modelId="{F3EB2192-39A6-48A6-8D46-1196497E7077}" type="pres">
      <dgm:prSet presAssocID="{DB503F59-4130-4DBD-8E98-58649F0B4467}" presName="vertThree" presStyleCnt="0"/>
      <dgm:spPr/>
    </dgm:pt>
    <dgm:pt modelId="{8DA7A4ED-4DDF-4938-A8DB-FFE4B56F8F04}" type="pres">
      <dgm:prSet presAssocID="{DB503F59-4130-4DBD-8E98-58649F0B4467}" presName="txThree" presStyleLbl="node3" presStyleIdx="0" presStyleCnt="3" custScaleX="76370" custScaleY="68930">
        <dgm:presLayoutVars>
          <dgm:chPref val="3"/>
        </dgm:presLayoutVars>
      </dgm:prSet>
      <dgm:spPr/>
      <dgm:t>
        <a:bodyPr/>
        <a:lstStyle/>
        <a:p>
          <a:endParaRPr lang="en-US"/>
        </a:p>
      </dgm:t>
    </dgm:pt>
    <dgm:pt modelId="{E72BEE34-8E96-4560-A520-AADE1140D0BB}" type="pres">
      <dgm:prSet presAssocID="{DB503F59-4130-4DBD-8E98-58649F0B4467}" presName="horzThree" presStyleCnt="0"/>
      <dgm:spPr/>
    </dgm:pt>
    <dgm:pt modelId="{2BC2BC00-F0D0-4351-A2AD-C23BA334B1EF}" type="pres">
      <dgm:prSet presAssocID="{3B99E4D5-ADB7-474E-AB14-FBECDD1B558B}" presName="sibSpaceThree" presStyleCnt="0"/>
      <dgm:spPr/>
    </dgm:pt>
    <dgm:pt modelId="{CE282533-E341-47C7-AEF8-DC09F7BCAEAE}" type="pres">
      <dgm:prSet presAssocID="{F25C47F9-7132-404D-84BC-67CE19BC0FA5}" presName="vertThree" presStyleCnt="0"/>
      <dgm:spPr/>
    </dgm:pt>
    <dgm:pt modelId="{9609F952-FFE5-4161-B116-91015C875D58}" type="pres">
      <dgm:prSet presAssocID="{F25C47F9-7132-404D-84BC-67CE19BC0FA5}" presName="txThree" presStyleLbl="node3" presStyleIdx="1" presStyleCnt="3" custScaleX="76370" custScaleY="68930" custLinFactNeighborX="13739" custLinFactNeighborY="25">
        <dgm:presLayoutVars>
          <dgm:chPref val="3"/>
        </dgm:presLayoutVars>
      </dgm:prSet>
      <dgm:spPr/>
      <dgm:t>
        <a:bodyPr/>
        <a:lstStyle/>
        <a:p>
          <a:endParaRPr lang="en-US"/>
        </a:p>
      </dgm:t>
    </dgm:pt>
    <dgm:pt modelId="{19B9F666-AEE0-4214-83C7-EE93F71CCD11}" type="pres">
      <dgm:prSet presAssocID="{F25C47F9-7132-404D-84BC-67CE19BC0FA5}" presName="horzThree" presStyleCnt="0"/>
      <dgm:spPr/>
    </dgm:pt>
    <dgm:pt modelId="{432BF91D-A093-444F-9B20-6141480B19BF}" type="pres">
      <dgm:prSet presAssocID="{661BC31D-8F6A-45D1-9D27-D9F3187FE504}" presName="sibSpaceTwo" presStyleCnt="0"/>
      <dgm:spPr/>
    </dgm:pt>
    <dgm:pt modelId="{FACF3EC5-8C16-45B6-83FD-480042D9FE26}" type="pres">
      <dgm:prSet presAssocID="{143FFC60-F729-4DB9-9AE0-34B895F1165F}" presName="vertTwo" presStyleCnt="0"/>
      <dgm:spPr/>
    </dgm:pt>
    <dgm:pt modelId="{6D334027-6A79-42B4-9993-63A4C48363A4}" type="pres">
      <dgm:prSet presAssocID="{143FFC60-F729-4DB9-9AE0-34B895F1165F}" presName="txTwo" presStyleLbl="node2" presStyleIdx="1" presStyleCnt="2" custScaleX="104297" custScaleY="65579" custLinFactNeighborX="-12616" custLinFactNeighborY="1844">
        <dgm:presLayoutVars>
          <dgm:chPref val="3"/>
        </dgm:presLayoutVars>
      </dgm:prSet>
      <dgm:spPr/>
      <dgm:t>
        <a:bodyPr/>
        <a:lstStyle/>
        <a:p>
          <a:endParaRPr lang="en-US"/>
        </a:p>
      </dgm:t>
    </dgm:pt>
    <dgm:pt modelId="{FFC36DEB-1E8C-4108-8BB3-484E493B3B7C}" type="pres">
      <dgm:prSet presAssocID="{143FFC60-F729-4DB9-9AE0-34B895F1165F}" presName="parTransTwo" presStyleCnt="0"/>
      <dgm:spPr/>
    </dgm:pt>
    <dgm:pt modelId="{CFB4E67F-3426-49F8-8B4D-50BD3941E048}" type="pres">
      <dgm:prSet presAssocID="{143FFC60-F729-4DB9-9AE0-34B895F1165F}" presName="horzTwo" presStyleCnt="0"/>
      <dgm:spPr/>
    </dgm:pt>
    <dgm:pt modelId="{76AD088F-155E-4DF7-AA2C-8DEE73AC174C}" type="pres">
      <dgm:prSet presAssocID="{F87B8EBC-C2CA-4715-BF11-8BDF1A05E54B}" presName="vertThree" presStyleCnt="0"/>
      <dgm:spPr/>
    </dgm:pt>
    <dgm:pt modelId="{C7919972-2759-43EA-ABBC-40A04004FB26}" type="pres">
      <dgm:prSet presAssocID="{F87B8EBC-C2CA-4715-BF11-8BDF1A05E54B}" presName="txThree" presStyleLbl="node3" presStyleIdx="2" presStyleCnt="3" custScaleX="76370" custScaleY="68930" custLinFactNeighborX="13127" custLinFactNeighborY="127">
        <dgm:presLayoutVars>
          <dgm:chPref val="3"/>
        </dgm:presLayoutVars>
      </dgm:prSet>
      <dgm:spPr/>
      <dgm:t>
        <a:bodyPr/>
        <a:lstStyle/>
        <a:p>
          <a:endParaRPr lang="en-US"/>
        </a:p>
      </dgm:t>
    </dgm:pt>
    <dgm:pt modelId="{4F73C28A-EBFC-46EA-8A18-9C32A6888A93}" type="pres">
      <dgm:prSet presAssocID="{F87B8EBC-C2CA-4715-BF11-8BDF1A05E54B}" presName="horzThree" presStyleCnt="0"/>
      <dgm:spPr/>
    </dgm:pt>
  </dgm:ptLst>
  <dgm:cxnLst>
    <dgm:cxn modelId="{ECFFB51C-4D66-4A2E-9A65-A1C7BE13DD6D}" srcId="{143FFC60-F729-4DB9-9AE0-34B895F1165F}" destId="{F87B8EBC-C2CA-4715-BF11-8BDF1A05E54B}" srcOrd="0" destOrd="0" parTransId="{C8697DDB-674C-4C42-81EE-865AAAD5FDF0}" sibTransId="{B952BC9F-F47A-409E-8317-F3DE0003222E}"/>
    <dgm:cxn modelId="{8FF1D862-A7B4-4363-A0A2-740C619B8990}" type="presOf" srcId="{BEDAAB8E-DD20-49BE-B184-C4E92FEBAD23}" destId="{F268C294-DC9F-45AA-A01A-63BC58AEA2B8}" srcOrd="0" destOrd="0" presId="urn:microsoft.com/office/officeart/2005/8/layout/hierarchy4"/>
    <dgm:cxn modelId="{58A6C1B0-E5C5-429D-A237-8E1AE2578306}" type="presOf" srcId="{F87B8EBC-C2CA-4715-BF11-8BDF1A05E54B}" destId="{C7919972-2759-43EA-ABBC-40A04004FB26}" srcOrd="0" destOrd="0" presId="urn:microsoft.com/office/officeart/2005/8/layout/hierarchy4"/>
    <dgm:cxn modelId="{126656AE-30CB-4887-A257-AF025B1B2100}" type="presOf" srcId="{A9FB6FA3-4AB0-45C7-B4A5-00C31916CE84}" destId="{A4A4B438-9F29-4ED2-8CC8-A9AA69EDC8FC}" srcOrd="0" destOrd="0" presId="urn:microsoft.com/office/officeart/2005/8/layout/hierarchy4"/>
    <dgm:cxn modelId="{5A666863-8A37-4942-BFD1-AD1A7C6ACE70}" type="presOf" srcId="{F25C47F9-7132-404D-84BC-67CE19BC0FA5}" destId="{9609F952-FFE5-4161-B116-91015C875D58}" srcOrd="0" destOrd="0" presId="urn:microsoft.com/office/officeart/2005/8/layout/hierarchy4"/>
    <dgm:cxn modelId="{F9C03F72-21D7-40D7-AB20-A3BE686842EE}" srcId="{A9FB6FA3-4AB0-45C7-B4A5-00C31916CE84}" destId="{DB503F59-4130-4DBD-8E98-58649F0B4467}" srcOrd="0" destOrd="0" parTransId="{88BE01D3-8975-4D3F-9AE0-0F7B9075BCBF}" sibTransId="{3B99E4D5-ADB7-474E-AB14-FBECDD1B558B}"/>
    <dgm:cxn modelId="{334EDD27-B53F-44A1-8839-389726A2F6FA}" type="presOf" srcId="{DB503F59-4130-4DBD-8E98-58649F0B4467}" destId="{8DA7A4ED-4DDF-4938-A8DB-FFE4B56F8F04}" srcOrd="0" destOrd="0" presId="urn:microsoft.com/office/officeart/2005/8/layout/hierarchy4"/>
    <dgm:cxn modelId="{73F5D82E-46C7-472C-93F1-D07C61FE39FF}" srcId="{4BF2200F-2817-4AEE-992F-94918E4F9F76}" destId="{A9FB6FA3-4AB0-45C7-B4A5-00C31916CE84}" srcOrd="0" destOrd="0" parTransId="{69E6A845-10AC-4AC0-8B79-1D14833783B8}" sibTransId="{661BC31D-8F6A-45D1-9D27-D9F3187FE504}"/>
    <dgm:cxn modelId="{21AE6200-7356-498D-BA51-54AD09F4CB2D}" type="presOf" srcId="{143FFC60-F729-4DB9-9AE0-34B895F1165F}" destId="{6D334027-6A79-42B4-9993-63A4C48363A4}" srcOrd="0" destOrd="0" presId="urn:microsoft.com/office/officeart/2005/8/layout/hierarchy4"/>
    <dgm:cxn modelId="{8FF0007B-5D5D-4E1B-A47C-54B04DFBB06D}" srcId="{BEDAAB8E-DD20-49BE-B184-C4E92FEBAD23}" destId="{4BF2200F-2817-4AEE-992F-94918E4F9F76}" srcOrd="0" destOrd="0" parTransId="{09E8708A-AD35-469C-8630-311CFFA26780}" sibTransId="{21A898B3-1D4E-4019-B51B-AE980943A2A5}"/>
    <dgm:cxn modelId="{1EAE00AC-934E-4158-A384-9268A69BCF8F}" srcId="{A9FB6FA3-4AB0-45C7-B4A5-00C31916CE84}" destId="{F25C47F9-7132-404D-84BC-67CE19BC0FA5}" srcOrd="1" destOrd="0" parTransId="{5531DB9C-B0EB-442A-8188-CD65B28F7ED0}" sibTransId="{C4E8CACE-E989-4984-A91A-5C8992EC6D86}"/>
    <dgm:cxn modelId="{D94570DB-27DA-4655-AA4A-373736A2D90B}" type="presOf" srcId="{4BF2200F-2817-4AEE-992F-94918E4F9F76}" destId="{CF614374-426D-45A9-9073-3720573284D7}" srcOrd="0" destOrd="0" presId="urn:microsoft.com/office/officeart/2005/8/layout/hierarchy4"/>
    <dgm:cxn modelId="{65BC26D9-7D6D-4851-8C89-09040C11936D}" srcId="{4BF2200F-2817-4AEE-992F-94918E4F9F76}" destId="{143FFC60-F729-4DB9-9AE0-34B895F1165F}" srcOrd="1" destOrd="0" parTransId="{BF193868-8681-405C-8A09-7AF39F418458}" sibTransId="{39B8FACC-59EB-4BCC-ACA1-4F5390675C5F}"/>
    <dgm:cxn modelId="{67170EA6-1336-424A-983C-E8D583AD457C}" type="presParOf" srcId="{F268C294-DC9F-45AA-A01A-63BC58AEA2B8}" destId="{AE78EC34-3320-4124-A903-0A3DF53D9A62}" srcOrd="0" destOrd="0" presId="urn:microsoft.com/office/officeart/2005/8/layout/hierarchy4"/>
    <dgm:cxn modelId="{388A52C9-9FE4-4324-AE45-B6899BC4095A}" type="presParOf" srcId="{AE78EC34-3320-4124-A903-0A3DF53D9A62}" destId="{CF614374-426D-45A9-9073-3720573284D7}" srcOrd="0" destOrd="0" presId="urn:microsoft.com/office/officeart/2005/8/layout/hierarchy4"/>
    <dgm:cxn modelId="{09A8299F-4A53-4927-8F73-080A41D060FA}" type="presParOf" srcId="{AE78EC34-3320-4124-A903-0A3DF53D9A62}" destId="{F00D482C-E867-4C8A-9962-F2EFFEC8B11C}" srcOrd="1" destOrd="0" presId="urn:microsoft.com/office/officeart/2005/8/layout/hierarchy4"/>
    <dgm:cxn modelId="{7BA327D0-8A14-4184-8001-60DF1B8D5249}" type="presParOf" srcId="{AE78EC34-3320-4124-A903-0A3DF53D9A62}" destId="{22D07DF4-CAF3-4CDE-8CA0-37F646270E3C}" srcOrd="2" destOrd="0" presId="urn:microsoft.com/office/officeart/2005/8/layout/hierarchy4"/>
    <dgm:cxn modelId="{E0106C05-698B-45A2-B8CD-623575E1CB6E}" type="presParOf" srcId="{22D07DF4-CAF3-4CDE-8CA0-37F646270E3C}" destId="{976C1CAD-506E-4B77-B189-74A0D76A75BF}" srcOrd="0" destOrd="0" presId="urn:microsoft.com/office/officeart/2005/8/layout/hierarchy4"/>
    <dgm:cxn modelId="{0FD41570-4031-44C4-B2CA-24B97F7F5867}" type="presParOf" srcId="{976C1CAD-506E-4B77-B189-74A0D76A75BF}" destId="{A4A4B438-9F29-4ED2-8CC8-A9AA69EDC8FC}" srcOrd="0" destOrd="0" presId="urn:microsoft.com/office/officeart/2005/8/layout/hierarchy4"/>
    <dgm:cxn modelId="{A2A6060F-E3D1-4D3C-ADEF-4A61B087BFFD}" type="presParOf" srcId="{976C1CAD-506E-4B77-B189-74A0D76A75BF}" destId="{19552928-E13A-417B-8323-BECA509444A8}" srcOrd="1" destOrd="0" presId="urn:microsoft.com/office/officeart/2005/8/layout/hierarchy4"/>
    <dgm:cxn modelId="{D731A11D-F0C3-4A65-A676-BB19FDF8E9B5}" type="presParOf" srcId="{976C1CAD-506E-4B77-B189-74A0D76A75BF}" destId="{81924182-456E-446D-9025-87D71D71E1DF}" srcOrd="2" destOrd="0" presId="urn:microsoft.com/office/officeart/2005/8/layout/hierarchy4"/>
    <dgm:cxn modelId="{2701DBAD-3661-41F7-A619-A7F893FBA655}" type="presParOf" srcId="{81924182-456E-446D-9025-87D71D71E1DF}" destId="{F3EB2192-39A6-48A6-8D46-1196497E7077}" srcOrd="0" destOrd="0" presId="urn:microsoft.com/office/officeart/2005/8/layout/hierarchy4"/>
    <dgm:cxn modelId="{4CA145EC-841E-41A6-83A9-179BF43E7F80}" type="presParOf" srcId="{F3EB2192-39A6-48A6-8D46-1196497E7077}" destId="{8DA7A4ED-4DDF-4938-A8DB-FFE4B56F8F04}" srcOrd="0" destOrd="0" presId="urn:microsoft.com/office/officeart/2005/8/layout/hierarchy4"/>
    <dgm:cxn modelId="{7401EFC7-4B29-4A43-A2DD-6E40BE08C3F7}" type="presParOf" srcId="{F3EB2192-39A6-48A6-8D46-1196497E7077}" destId="{E72BEE34-8E96-4560-A520-AADE1140D0BB}" srcOrd="1" destOrd="0" presId="urn:microsoft.com/office/officeart/2005/8/layout/hierarchy4"/>
    <dgm:cxn modelId="{18B40FE7-88E5-4C5C-B910-B7039EE7A4F6}" type="presParOf" srcId="{81924182-456E-446D-9025-87D71D71E1DF}" destId="{2BC2BC00-F0D0-4351-A2AD-C23BA334B1EF}" srcOrd="1" destOrd="0" presId="urn:microsoft.com/office/officeart/2005/8/layout/hierarchy4"/>
    <dgm:cxn modelId="{50082743-7469-44C5-8CB2-2FF7BD1D82B9}" type="presParOf" srcId="{81924182-456E-446D-9025-87D71D71E1DF}" destId="{CE282533-E341-47C7-AEF8-DC09F7BCAEAE}" srcOrd="2" destOrd="0" presId="urn:microsoft.com/office/officeart/2005/8/layout/hierarchy4"/>
    <dgm:cxn modelId="{A16A27BF-0514-4C6C-B63D-5B02A378C6B3}" type="presParOf" srcId="{CE282533-E341-47C7-AEF8-DC09F7BCAEAE}" destId="{9609F952-FFE5-4161-B116-91015C875D58}" srcOrd="0" destOrd="0" presId="urn:microsoft.com/office/officeart/2005/8/layout/hierarchy4"/>
    <dgm:cxn modelId="{D06436A8-2ED1-4CAB-9259-CEAB654550DE}" type="presParOf" srcId="{CE282533-E341-47C7-AEF8-DC09F7BCAEAE}" destId="{19B9F666-AEE0-4214-83C7-EE93F71CCD11}" srcOrd="1" destOrd="0" presId="urn:microsoft.com/office/officeart/2005/8/layout/hierarchy4"/>
    <dgm:cxn modelId="{A0BFB9C2-D7BB-4BAA-8AAF-EDC6C68B5841}" type="presParOf" srcId="{22D07DF4-CAF3-4CDE-8CA0-37F646270E3C}" destId="{432BF91D-A093-444F-9B20-6141480B19BF}" srcOrd="1" destOrd="0" presId="urn:microsoft.com/office/officeart/2005/8/layout/hierarchy4"/>
    <dgm:cxn modelId="{4CD882BF-61CC-4223-939A-7C881F1FAC8B}" type="presParOf" srcId="{22D07DF4-CAF3-4CDE-8CA0-37F646270E3C}" destId="{FACF3EC5-8C16-45B6-83FD-480042D9FE26}" srcOrd="2" destOrd="0" presId="urn:microsoft.com/office/officeart/2005/8/layout/hierarchy4"/>
    <dgm:cxn modelId="{E4ED2998-0E9B-4296-84D7-46A117103CB8}" type="presParOf" srcId="{FACF3EC5-8C16-45B6-83FD-480042D9FE26}" destId="{6D334027-6A79-42B4-9993-63A4C48363A4}" srcOrd="0" destOrd="0" presId="urn:microsoft.com/office/officeart/2005/8/layout/hierarchy4"/>
    <dgm:cxn modelId="{11F6D362-5DBC-4374-8EFE-123555574A49}" type="presParOf" srcId="{FACF3EC5-8C16-45B6-83FD-480042D9FE26}" destId="{FFC36DEB-1E8C-4108-8BB3-484E493B3B7C}" srcOrd="1" destOrd="0" presId="urn:microsoft.com/office/officeart/2005/8/layout/hierarchy4"/>
    <dgm:cxn modelId="{D893CCB3-2C30-490C-BDBA-8C54EA495089}" type="presParOf" srcId="{FACF3EC5-8C16-45B6-83FD-480042D9FE26}" destId="{CFB4E67F-3426-49F8-8B4D-50BD3941E048}" srcOrd="2" destOrd="0" presId="urn:microsoft.com/office/officeart/2005/8/layout/hierarchy4"/>
    <dgm:cxn modelId="{FFFB476F-8035-49E0-8E2A-28A11DD41893}" type="presParOf" srcId="{CFB4E67F-3426-49F8-8B4D-50BD3941E048}" destId="{76AD088F-155E-4DF7-AA2C-8DEE73AC174C}" srcOrd="0" destOrd="0" presId="urn:microsoft.com/office/officeart/2005/8/layout/hierarchy4"/>
    <dgm:cxn modelId="{FCDE881D-353F-40B2-AB29-BC666F345294}" type="presParOf" srcId="{76AD088F-155E-4DF7-AA2C-8DEE73AC174C}" destId="{C7919972-2759-43EA-ABBC-40A04004FB26}" srcOrd="0" destOrd="0" presId="urn:microsoft.com/office/officeart/2005/8/layout/hierarchy4"/>
    <dgm:cxn modelId="{39586D98-2C0F-4BA2-8FEA-2F77C2EF9BBB}" type="presParOf" srcId="{76AD088F-155E-4DF7-AA2C-8DEE73AC174C}" destId="{4F73C28A-EBFC-46EA-8A18-9C32A6888A9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92394C-2755-49FD-AAF6-CB96424731B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IE"/>
        </a:p>
      </dgm:t>
    </dgm:pt>
    <dgm:pt modelId="{7953934D-6021-473D-BF4F-498F15479EFF}">
      <dgm:prSet phldrT="[Text]" custT="1"/>
      <dgm:spPr>
        <a:solidFill>
          <a:srgbClr val="003C69"/>
        </a:solidFill>
      </dgm:spPr>
      <dgm:t>
        <a:bodyPr/>
        <a:lstStyle/>
        <a:p>
          <a:r>
            <a:rPr lang="en-IE" sz="3700" dirty="0">
              <a:latin typeface="Segoe UI Light" panose="020B0502040204020203" pitchFamily="34" charset="0"/>
              <a:cs typeface="Segoe UI Light" panose="020B0502040204020203" pitchFamily="34" charset="0"/>
            </a:rPr>
            <a:t>New Ventures</a:t>
          </a:r>
        </a:p>
      </dgm:t>
    </dgm:pt>
    <dgm:pt modelId="{BD3F7B7B-F1A9-4B4B-A622-8531D29D2EA0}" type="parTrans" cxnId="{9C3D4900-6BC6-4066-B6CE-7D52AC27E450}">
      <dgm:prSet/>
      <dgm:spPr/>
      <dgm:t>
        <a:bodyPr/>
        <a:lstStyle/>
        <a:p>
          <a:endParaRPr lang="en-IE">
            <a:latin typeface="Segoe UI Light" panose="020B0502040204020203" pitchFamily="34" charset="0"/>
            <a:cs typeface="Segoe UI Light" panose="020B0502040204020203" pitchFamily="34" charset="0"/>
          </a:endParaRPr>
        </a:p>
      </dgm:t>
    </dgm:pt>
    <dgm:pt modelId="{29251749-93A3-4508-BE30-ABE90E023403}" type="sibTrans" cxnId="{9C3D4900-6BC6-4066-B6CE-7D52AC27E450}">
      <dgm:prSet/>
      <dgm:spPr/>
      <dgm:t>
        <a:bodyPr/>
        <a:lstStyle/>
        <a:p>
          <a:endParaRPr lang="en-IE">
            <a:latin typeface="Segoe UI Light" panose="020B0502040204020203" pitchFamily="34" charset="0"/>
            <a:cs typeface="Segoe UI Light" panose="020B0502040204020203" pitchFamily="34" charset="0"/>
          </a:endParaRPr>
        </a:p>
      </dgm:t>
    </dgm:pt>
    <dgm:pt modelId="{24CBA647-1E6B-431F-82BA-2DD198AC45E4}">
      <dgm:prSet phldrT="[Text]"/>
      <dgm:spPr>
        <a:solidFill>
          <a:schemeClr val="tx1">
            <a:lumMod val="85000"/>
            <a:lumOff val="15000"/>
          </a:schemeClr>
        </a:solidFill>
      </dgm:spPr>
      <dgm:t>
        <a:bodyPr/>
        <a:lstStyle/>
        <a:p>
          <a:r>
            <a:rPr lang="en-IE" dirty="0">
              <a:latin typeface="Segoe UI Light" panose="020B0502040204020203" pitchFamily="34" charset="0"/>
              <a:cs typeface="Segoe UI Light" panose="020B0502040204020203" pitchFamily="34" charset="0"/>
            </a:rPr>
            <a:t>Relationship opportunity</a:t>
          </a:r>
        </a:p>
      </dgm:t>
    </dgm:pt>
    <dgm:pt modelId="{736AB425-42F2-41CE-8AD8-8AEA3F333F86}" type="parTrans" cxnId="{E480BE1A-1B1F-4ECB-BAEC-E4D7C94CA16B}">
      <dgm:prSet/>
      <dgm:spPr/>
      <dgm:t>
        <a:bodyPr/>
        <a:lstStyle/>
        <a:p>
          <a:endParaRPr lang="en-IE">
            <a:latin typeface="Segoe UI Light" panose="020B0502040204020203" pitchFamily="34" charset="0"/>
            <a:cs typeface="Segoe UI Light" panose="020B0502040204020203" pitchFamily="34" charset="0"/>
          </a:endParaRPr>
        </a:p>
      </dgm:t>
    </dgm:pt>
    <dgm:pt modelId="{14838A43-6179-4FC0-B9B3-08233C52F4CE}" type="sibTrans" cxnId="{E480BE1A-1B1F-4ECB-BAEC-E4D7C94CA16B}">
      <dgm:prSet/>
      <dgm:spPr/>
      <dgm:t>
        <a:bodyPr/>
        <a:lstStyle/>
        <a:p>
          <a:endParaRPr lang="en-IE">
            <a:latin typeface="Segoe UI Light" panose="020B0502040204020203" pitchFamily="34" charset="0"/>
            <a:cs typeface="Segoe UI Light" panose="020B0502040204020203" pitchFamily="34" charset="0"/>
          </a:endParaRPr>
        </a:p>
      </dgm:t>
    </dgm:pt>
    <dgm:pt modelId="{D037F948-E1E4-4F60-AED2-728D5289FFA4}">
      <dgm:prSet phldrT="[Text]" custT="1"/>
      <dgm:spPr>
        <a:solidFill>
          <a:schemeClr val="tx1">
            <a:lumMod val="85000"/>
            <a:lumOff val="15000"/>
          </a:schemeClr>
        </a:solidFill>
      </dgm:spPr>
      <dgm:t>
        <a:bodyPr/>
        <a:lstStyle/>
        <a:p>
          <a:r>
            <a:rPr lang="en-IE" sz="3700" dirty="0">
              <a:latin typeface="Segoe UI Light" panose="020B0502040204020203" pitchFamily="34" charset="0"/>
              <a:cs typeface="Segoe UI Light" panose="020B0502040204020203" pitchFamily="34" charset="0"/>
            </a:rPr>
            <a:t>UCC Consulting</a:t>
          </a:r>
        </a:p>
      </dgm:t>
    </dgm:pt>
    <dgm:pt modelId="{0F0569C7-631E-4DCA-B8B0-3598FDB32839}" type="parTrans" cxnId="{416FDEDA-CDCE-4B3A-B9D5-C2806679517A}">
      <dgm:prSet/>
      <dgm:spPr/>
      <dgm:t>
        <a:bodyPr/>
        <a:lstStyle/>
        <a:p>
          <a:endParaRPr lang="en-IE">
            <a:latin typeface="Segoe UI Light" panose="020B0502040204020203" pitchFamily="34" charset="0"/>
            <a:cs typeface="Segoe UI Light" panose="020B0502040204020203" pitchFamily="34" charset="0"/>
          </a:endParaRPr>
        </a:p>
      </dgm:t>
    </dgm:pt>
    <dgm:pt modelId="{B55EF6C7-6F61-432C-86F1-4343B82B648F}" type="sibTrans" cxnId="{416FDEDA-CDCE-4B3A-B9D5-C2806679517A}">
      <dgm:prSet/>
      <dgm:spPr/>
      <dgm:t>
        <a:bodyPr/>
        <a:lstStyle/>
        <a:p>
          <a:endParaRPr lang="en-IE">
            <a:latin typeface="Segoe UI Light" panose="020B0502040204020203" pitchFamily="34" charset="0"/>
            <a:cs typeface="Segoe UI Light" panose="020B0502040204020203" pitchFamily="34" charset="0"/>
          </a:endParaRPr>
        </a:p>
      </dgm:t>
    </dgm:pt>
    <dgm:pt modelId="{562B37B8-8966-4A5F-B368-1096A162CF6F}">
      <dgm:prSet phldrT="[Text]" custT="1"/>
      <dgm:spPr>
        <a:solidFill>
          <a:srgbClr val="C00000"/>
        </a:solidFill>
      </dgm:spPr>
      <dgm:t>
        <a:bodyPr/>
        <a:lstStyle/>
        <a:p>
          <a:r>
            <a:rPr lang="en-IE" sz="3700" dirty="0">
              <a:latin typeface="Segoe UI Light" panose="020B0502040204020203" pitchFamily="34" charset="0"/>
              <a:cs typeface="Segoe UI Light" panose="020B0502040204020203" pitchFamily="34" charset="0"/>
            </a:rPr>
            <a:t>Technology Commercialisation</a:t>
          </a:r>
        </a:p>
      </dgm:t>
    </dgm:pt>
    <dgm:pt modelId="{395D1400-D11D-40BB-808D-E21129C60036}" type="parTrans" cxnId="{B1B1AF6F-BF06-4D45-B347-07F8EF6F4BB3}">
      <dgm:prSet/>
      <dgm:spPr/>
      <dgm:t>
        <a:bodyPr/>
        <a:lstStyle/>
        <a:p>
          <a:endParaRPr lang="en-IE">
            <a:latin typeface="Segoe UI Light" panose="020B0502040204020203" pitchFamily="34" charset="0"/>
            <a:cs typeface="Segoe UI Light" panose="020B0502040204020203" pitchFamily="34" charset="0"/>
          </a:endParaRPr>
        </a:p>
      </dgm:t>
    </dgm:pt>
    <dgm:pt modelId="{941E51EA-1429-4713-971D-E784CA623929}" type="sibTrans" cxnId="{B1B1AF6F-BF06-4D45-B347-07F8EF6F4BB3}">
      <dgm:prSet/>
      <dgm:spPr/>
      <dgm:t>
        <a:bodyPr/>
        <a:lstStyle/>
        <a:p>
          <a:endParaRPr lang="en-IE">
            <a:latin typeface="Segoe UI Light" panose="020B0502040204020203" pitchFamily="34" charset="0"/>
            <a:cs typeface="Segoe UI Light" panose="020B0502040204020203" pitchFamily="34" charset="0"/>
          </a:endParaRPr>
        </a:p>
      </dgm:t>
    </dgm:pt>
    <dgm:pt modelId="{4E58C4BF-5666-4AEB-9221-1039678C1C92}">
      <dgm:prSet phldrT="[Text]"/>
      <dgm:spPr>
        <a:solidFill>
          <a:srgbClr val="003C69"/>
        </a:solidFill>
      </dgm:spPr>
      <dgm:t>
        <a:bodyPr/>
        <a:lstStyle/>
        <a:p>
          <a:r>
            <a:rPr lang="en-IE" dirty="0">
              <a:latin typeface="Segoe UI Light" panose="020B0502040204020203" pitchFamily="34" charset="0"/>
              <a:cs typeface="Segoe UI Light" panose="020B0502040204020203" pitchFamily="34" charset="0"/>
            </a:rPr>
            <a:t>Incubation</a:t>
          </a:r>
        </a:p>
      </dgm:t>
    </dgm:pt>
    <dgm:pt modelId="{21D56DE0-9C0C-4191-9D09-AE1D62313C06}" type="parTrans" cxnId="{5EECB203-9D70-43C6-8222-AE7A97AABB1F}">
      <dgm:prSet/>
      <dgm:spPr/>
      <dgm:t>
        <a:bodyPr/>
        <a:lstStyle/>
        <a:p>
          <a:endParaRPr lang="en-IE">
            <a:latin typeface="Segoe UI Light" panose="020B0502040204020203" pitchFamily="34" charset="0"/>
            <a:cs typeface="Segoe UI Light" panose="020B0502040204020203" pitchFamily="34" charset="0"/>
          </a:endParaRPr>
        </a:p>
      </dgm:t>
    </dgm:pt>
    <dgm:pt modelId="{AD50EE2B-903B-4F2B-B4BE-40102FB611AB}" type="sibTrans" cxnId="{5EECB203-9D70-43C6-8222-AE7A97AABB1F}">
      <dgm:prSet/>
      <dgm:spPr/>
      <dgm:t>
        <a:bodyPr/>
        <a:lstStyle/>
        <a:p>
          <a:endParaRPr lang="en-IE">
            <a:latin typeface="Segoe UI Light" panose="020B0502040204020203" pitchFamily="34" charset="0"/>
            <a:cs typeface="Segoe UI Light" panose="020B0502040204020203" pitchFamily="34" charset="0"/>
          </a:endParaRPr>
        </a:p>
      </dgm:t>
    </dgm:pt>
    <dgm:pt modelId="{D6B45A5B-E03A-4F70-ACB4-5E115EF72D08}">
      <dgm:prSet phldrT="[Text]"/>
      <dgm:spPr>
        <a:solidFill>
          <a:srgbClr val="003C69"/>
        </a:solidFill>
      </dgm:spPr>
      <dgm:t>
        <a:bodyPr/>
        <a:lstStyle/>
        <a:p>
          <a:r>
            <a:rPr lang="en-IE" dirty="0">
              <a:latin typeface="Segoe UI Light" panose="020B0502040204020203" pitchFamily="34" charset="0"/>
              <a:cs typeface="Segoe UI Light" panose="020B0502040204020203" pitchFamily="34" charset="0"/>
            </a:rPr>
            <a:t>Start Up Programmes</a:t>
          </a:r>
        </a:p>
      </dgm:t>
    </dgm:pt>
    <dgm:pt modelId="{79FC146F-9CB6-4036-8EEF-54EA4C07ACBD}" type="parTrans" cxnId="{9C95905B-7EE5-411B-B16C-E47095A8B793}">
      <dgm:prSet/>
      <dgm:spPr/>
      <dgm:t>
        <a:bodyPr/>
        <a:lstStyle/>
        <a:p>
          <a:endParaRPr lang="en-IE">
            <a:latin typeface="Segoe UI Light" panose="020B0502040204020203" pitchFamily="34" charset="0"/>
            <a:cs typeface="Segoe UI Light" panose="020B0502040204020203" pitchFamily="34" charset="0"/>
          </a:endParaRPr>
        </a:p>
      </dgm:t>
    </dgm:pt>
    <dgm:pt modelId="{148B3963-1DD5-4E7A-A641-765BD6967C2C}" type="sibTrans" cxnId="{9C95905B-7EE5-411B-B16C-E47095A8B793}">
      <dgm:prSet/>
      <dgm:spPr/>
      <dgm:t>
        <a:bodyPr/>
        <a:lstStyle/>
        <a:p>
          <a:endParaRPr lang="en-IE">
            <a:latin typeface="Segoe UI Light" panose="020B0502040204020203" pitchFamily="34" charset="0"/>
            <a:cs typeface="Segoe UI Light" panose="020B0502040204020203" pitchFamily="34" charset="0"/>
          </a:endParaRPr>
        </a:p>
      </dgm:t>
    </dgm:pt>
    <dgm:pt modelId="{323162E3-5DCA-4059-BDCE-7CC952B7E32E}">
      <dgm:prSet phldrT="[Text]"/>
      <dgm:spPr>
        <a:solidFill>
          <a:srgbClr val="003C69"/>
        </a:solidFill>
      </dgm:spPr>
      <dgm:t>
        <a:bodyPr/>
        <a:lstStyle/>
        <a:p>
          <a:r>
            <a:rPr lang="en-IE" dirty="0">
              <a:latin typeface="Segoe UI Light" panose="020B0502040204020203" pitchFamily="34" charset="0"/>
              <a:cs typeface="Segoe UI Light" panose="020B0502040204020203" pitchFamily="34" charset="0"/>
            </a:rPr>
            <a:t>Spinout Formation</a:t>
          </a:r>
        </a:p>
      </dgm:t>
    </dgm:pt>
    <dgm:pt modelId="{07155783-7221-4BAA-949A-400D85E6673F}" type="parTrans" cxnId="{280F9C2E-51D2-4EA8-BD9F-9F04BEB926A8}">
      <dgm:prSet/>
      <dgm:spPr/>
      <dgm:t>
        <a:bodyPr/>
        <a:lstStyle/>
        <a:p>
          <a:endParaRPr lang="en-IE">
            <a:latin typeface="Segoe UI Light" panose="020B0502040204020203" pitchFamily="34" charset="0"/>
            <a:cs typeface="Segoe UI Light" panose="020B0502040204020203" pitchFamily="34" charset="0"/>
          </a:endParaRPr>
        </a:p>
      </dgm:t>
    </dgm:pt>
    <dgm:pt modelId="{9B434E22-389D-4529-AC73-C5FA4D2DDED8}" type="sibTrans" cxnId="{280F9C2E-51D2-4EA8-BD9F-9F04BEB926A8}">
      <dgm:prSet/>
      <dgm:spPr/>
      <dgm:t>
        <a:bodyPr/>
        <a:lstStyle/>
        <a:p>
          <a:endParaRPr lang="en-IE">
            <a:latin typeface="Segoe UI Light" panose="020B0502040204020203" pitchFamily="34" charset="0"/>
            <a:cs typeface="Segoe UI Light" panose="020B0502040204020203" pitchFamily="34" charset="0"/>
          </a:endParaRPr>
        </a:p>
      </dgm:t>
    </dgm:pt>
    <dgm:pt modelId="{19E56E55-2F47-47B3-98AC-5F3585410097}">
      <dgm:prSet phldrT="[Text]"/>
      <dgm:spPr>
        <a:solidFill>
          <a:srgbClr val="C00000"/>
        </a:solidFill>
      </dgm:spPr>
      <dgm:t>
        <a:bodyPr/>
        <a:lstStyle/>
        <a:p>
          <a:r>
            <a:rPr lang="en-IE" dirty="0">
              <a:latin typeface="Segoe UI Light" panose="020B0502040204020203" pitchFamily="34" charset="0"/>
              <a:cs typeface="Segoe UI Light" panose="020B0502040204020203" pitchFamily="34" charset="0"/>
            </a:rPr>
            <a:t>Identify</a:t>
          </a:r>
        </a:p>
      </dgm:t>
    </dgm:pt>
    <dgm:pt modelId="{B579ED13-19AB-4727-B658-9D1B01B44EFC}" type="parTrans" cxnId="{CEA15AFE-C5C4-4C69-8170-D5FF587424DB}">
      <dgm:prSet/>
      <dgm:spPr/>
      <dgm:t>
        <a:bodyPr/>
        <a:lstStyle/>
        <a:p>
          <a:endParaRPr lang="en-IE">
            <a:latin typeface="Segoe UI Light" panose="020B0502040204020203" pitchFamily="34" charset="0"/>
            <a:cs typeface="Segoe UI Light" panose="020B0502040204020203" pitchFamily="34" charset="0"/>
          </a:endParaRPr>
        </a:p>
      </dgm:t>
    </dgm:pt>
    <dgm:pt modelId="{1C2E9581-4460-4CD7-8AE0-4D96C1848DB9}" type="sibTrans" cxnId="{CEA15AFE-C5C4-4C69-8170-D5FF587424DB}">
      <dgm:prSet/>
      <dgm:spPr/>
      <dgm:t>
        <a:bodyPr/>
        <a:lstStyle/>
        <a:p>
          <a:endParaRPr lang="en-IE">
            <a:latin typeface="Segoe UI Light" panose="020B0502040204020203" pitchFamily="34" charset="0"/>
            <a:cs typeface="Segoe UI Light" panose="020B0502040204020203" pitchFamily="34" charset="0"/>
          </a:endParaRPr>
        </a:p>
      </dgm:t>
    </dgm:pt>
    <dgm:pt modelId="{AB5BA2BF-94AC-4C2C-B840-C1D8B7E021A0}">
      <dgm:prSet phldrT="[Text]"/>
      <dgm:spPr>
        <a:solidFill>
          <a:srgbClr val="C00000"/>
        </a:solidFill>
      </dgm:spPr>
      <dgm:t>
        <a:bodyPr/>
        <a:lstStyle/>
        <a:p>
          <a:r>
            <a:rPr lang="en-IE" dirty="0">
              <a:latin typeface="Segoe UI Light" panose="020B0502040204020203" pitchFamily="34" charset="0"/>
              <a:cs typeface="Segoe UI Light" panose="020B0502040204020203" pitchFamily="34" charset="0"/>
            </a:rPr>
            <a:t>Protect</a:t>
          </a:r>
        </a:p>
      </dgm:t>
    </dgm:pt>
    <dgm:pt modelId="{47C1EC5D-9252-4A8C-85DB-409212987F7F}" type="parTrans" cxnId="{21ABD2FD-8EF2-45FF-BC2E-261733094CCA}">
      <dgm:prSet/>
      <dgm:spPr/>
      <dgm:t>
        <a:bodyPr/>
        <a:lstStyle/>
        <a:p>
          <a:endParaRPr lang="en-IE">
            <a:latin typeface="Segoe UI Light" panose="020B0502040204020203" pitchFamily="34" charset="0"/>
            <a:cs typeface="Segoe UI Light" panose="020B0502040204020203" pitchFamily="34" charset="0"/>
          </a:endParaRPr>
        </a:p>
      </dgm:t>
    </dgm:pt>
    <dgm:pt modelId="{EFF22E81-05FD-4EA7-A0EE-DECC3D500E23}" type="sibTrans" cxnId="{21ABD2FD-8EF2-45FF-BC2E-261733094CCA}">
      <dgm:prSet/>
      <dgm:spPr/>
      <dgm:t>
        <a:bodyPr/>
        <a:lstStyle/>
        <a:p>
          <a:endParaRPr lang="en-IE">
            <a:latin typeface="Segoe UI Light" panose="020B0502040204020203" pitchFamily="34" charset="0"/>
            <a:cs typeface="Segoe UI Light" panose="020B0502040204020203" pitchFamily="34" charset="0"/>
          </a:endParaRPr>
        </a:p>
      </dgm:t>
    </dgm:pt>
    <dgm:pt modelId="{29352C4F-5864-416E-A558-E02CFCE482A0}">
      <dgm:prSet phldrT="[Text]"/>
      <dgm:spPr>
        <a:solidFill>
          <a:srgbClr val="C00000"/>
        </a:solidFill>
      </dgm:spPr>
      <dgm:t>
        <a:bodyPr/>
        <a:lstStyle/>
        <a:p>
          <a:r>
            <a:rPr lang="en-IE" dirty="0">
              <a:latin typeface="Segoe UI Light" panose="020B0502040204020203" pitchFamily="34" charset="0"/>
              <a:cs typeface="Segoe UI Light" panose="020B0502040204020203" pitchFamily="34" charset="0"/>
            </a:rPr>
            <a:t>Market</a:t>
          </a:r>
        </a:p>
      </dgm:t>
    </dgm:pt>
    <dgm:pt modelId="{114EF915-7201-44DE-83F4-9AFF068FC89E}" type="parTrans" cxnId="{F03E45EE-6DFC-46A6-BBF1-5721928B0E46}">
      <dgm:prSet/>
      <dgm:spPr/>
      <dgm:t>
        <a:bodyPr/>
        <a:lstStyle/>
        <a:p>
          <a:endParaRPr lang="en-IE">
            <a:latin typeface="Segoe UI Light" panose="020B0502040204020203" pitchFamily="34" charset="0"/>
            <a:cs typeface="Segoe UI Light" panose="020B0502040204020203" pitchFamily="34" charset="0"/>
          </a:endParaRPr>
        </a:p>
      </dgm:t>
    </dgm:pt>
    <dgm:pt modelId="{68A22798-562D-4E8E-BD38-1A0EB15734F9}" type="sibTrans" cxnId="{F03E45EE-6DFC-46A6-BBF1-5721928B0E46}">
      <dgm:prSet/>
      <dgm:spPr/>
      <dgm:t>
        <a:bodyPr/>
        <a:lstStyle/>
        <a:p>
          <a:endParaRPr lang="en-IE">
            <a:latin typeface="Segoe UI Light" panose="020B0502040204020203" pitchFamily="34" charset="0"/>
            <a:cs typeface="Segoe UI Light" panose="020B0502040204020203" pitchFamily="34" charset="0"/>
          </a:endParaRPr>
        </a:p>
      </dgm:t>
    </dgm:pt>
    <dgm:pt modelId="{5F29722A-ACD6-45C1-A115-F910259368A9}">
      <dgm:prSet phldrT="[Text]"/>
      <dgm:spPr>
        <a:solidFill>
          <a:srgbClr val="C00000"/>
        </a:solidFill>
      </dgm:spPr>
      <dgm:t>
        <a:bodyPr/>
        <a:lstStyle/>
        <a:p>
          <a:r>
            <a:rPr lang="en-IE" dirty="0">
              <a:latin typeface="Segoe UI Light" panose="020B0502040204020203" pitchFamily="34" charset="0"/>
              <a:cs typeface="Segoe UI Light" panose="020B0502040204020203" pitchFamily="34" charset="0"/>
            </a:rPr>
            <a:t>Transfer</a:t>
          </a:r>
        </a:p>
      </dgm:t>
    </dgm:pt>
    <dgm:pt modelId="{F7DC8828-B655-4627-99FD-481BB40550F0}" type="parTrans" cxnId="{FBB48BC1-505C-4393-8C0A-B080791B7386}">
      <dgm:prSet/>
      <dgm:spPr/>
      <dgm:t>
        <a:bodyPr/>
        <a:lstStyle/>
        <a:p>
          <a:endParaRPr lang="en-IE">
            <a:latin typeface="Segoe UI Light" panose="020B0502040204020203" pitchFamily="34" charset="0"/>
            <a:cs typeface="Segoe UI Light" panose="020B0502040204020203" pitchFamily="34" charset="0"/>
          </a:endParaRPr>
        </a:p>
      </dgm:t>
    </dgm:pt>
    <dgm:pt modelId="{67DB4AA6-D6F4-4AAE-AF54-A42AD66EB88D}" type="sibTrans" cxnId="{FBB48BC1-505C-4393-8C0A-B080791B7386}">
      <dgm:prSet/>
      <dgm:spPr/>
      <dgm:t>
        <a:bodyPr/>
        <a:lstStyle/>
        <a:p>
          <a:endParaRPr lang="en-IE">
            <a:latin typeface="Segoe UI Light" panose="020B0502040204020203" pitchFamily="34" charset="0"/>
            <a:cs typeface="Segoe UI Light" panose="020B0502040204020203" pitchFamily="34" charset="0"/>
          </a:endParaRPr>
        </a:p>
      </dgm:t>
    </dgm:pt>
    <dgm:pt modelId="{17837DB0-9D06-4178-B7FD-07DB1132E954}">
      <dgm:prSet phldrT="[Text]"/>
      <dgm:spPr>
        <a:solidFill>
          <a:schemeClr val="tx1">
            <a:lumMod val="85000"/>
            <a:lumOff val="15000"/>
          </a:schemeClr>
        </a:solidFill>
      </dgm:spPr>
      <dgm:t>
        <a:bodyPr/>
        <a:lstStyle/>
        <a:p>
          <a:r>
            <a:rPr lang="en-IE" dirty="0">
              <a:latin typeface="Segoe UI Light" panose="020B0502040204020203" pitchFamily="34" charset="0"/>
              <a:cs typeface="Segoe UI Light" panose="020B0502040204020203" pitchFamily="34" charset="0"/>
            </a:rPr>
            <a:t>Negotiate Terms</a:t>
          </a:r>
        </a:p>
      </dgm:t>
    </dgm:pt>
    <dgm:pt modelId="{79F6E667-5C65-4C7D-95C3-720F93495A59}" type="parTrans" cxnId="{A253EA3B-AA13-4456-8101-6527EC0CD654}">
      <dgm:prSet/>
      <dgm:spPr/>
      <dgm:t>
        <a:bodyPr/>
        <a:lstStyle/>
        <a:p>
          <a:endParaRPr lang="en-IE">
            <a:latin typeface="Segoe UI Light" panose="020B0502040204020203" pitchFamily="34" charset="0"/>
            <a:cs typeface="Segoe UI Light" panose="020B0502040204020203" pitchFamily="34" charset="0"/>
          </a:endParaRPr>
        </a:p>
      </dgm:t>
    </dgm:pt>
    <dgm:pt modelId="{1E4899C9-5FA7-41A9-8E0A-0F901A5460E1}" type="sibTrans" cxnId="{A253EA3B-AA13-4456-8101-6527EC0CD654}">
      <dgm:prSet/>
      <dgm:spPr/>
      <dgm:t>
        <a:bodyPr/>
        <a:lstStyle/>
        <a:p>
          <a:endParaRPr lang="en-IE">
            <a:latin typeface="Segoe UI Light" panose="020B0502040204020203" pitchFamily="34" charset="0"/>
            <a:cs typeface="Segoe UI Light" panose="020B0502040204020203" pitchFamily="34" charset="0"/>
          </a:endParaRPr>
        </a:p>
      </dgm:t>
    </dgm:pt>
    <dgm:pt modelId="{405635A7-C605-412C-A87B-DC9A1F7D65DF}">
      <dgm:prSet phldrT="[Text]"/>
      <dgm:spPr>
        <a:solidFill>
          <a:schemeClr val="tx1">
            <a:lumMod val="85000"/>
            <a:lumOff val="15000"/>
          </a:schemeClr>
        </a:solidFill>
      </dgm:spPr>
      <dgm:t>
        <a:bodyPr/>
        <a:lstStyle/>
        <a:p>
          <a:r>
            <a:rPr lang="en-IE" dirty="0">
              <a:latin typeface="Segoe UI Light" panose="020B0502040204020203" pitchFamily="34" charset="0"/>
              <a:cs typeface="Segoe UI Light" panose="020B0502040204020203" pitchFamily="34" charset="0"/>
            </a:rPr>
            <a:t>Billing &amp; Invoicing</a:t>
          </a:r>
        </a:p>
      </dgm:t>
    </dgm:pt>
    <dgm:pt modelId="{D5C454ED-F5B2-492A-A43F-3EC6123753F0}" type="parTrans" cxnId="{34A4D9C6-B2FC-469B-98DE-554DB2F2D271}">
      <dgm:prSet/>
      <dgm:spPr/>
      <dgm:t>
        <a:bodyPr/>
        <a:lstStyle/>
        <a:p>
          <a:endParaRPr lang="en-IE">
            <a:latin typeface="Segoe UI Light" panose="020B0502040204020203" pitchFamily="34" charset="0"/>
            <a:cs typeface="Segoe UI Light" panose="020B0502040204020203" pitchFamily="34" charset="0"/>
          </a:endParaRPr>
        </a:p>
      </dgm:t>
    </dgm:pt>
    <dgm:pt modelId="{5D6F6C8F-782F-4524-9D2F-A675C24C8DC8}" type="sibTrans" cxnId="{34A4D9C6-B2FC-469B-98DE-554DB2F2D271}">
      <dgm:prSet/>
      <dgm:spPr/>
      <dgm:t>
        <a:bodyPr/>
        <a:lstStyle/>
        <a:p>
          <a:endParaRPr lang="en-IE">
            <a:latin typeface="Segoe UI Light" panose="020B0502040204020203" pitchFamily="34" charset="0"/>
            <a:cs typeface="Segoe UI Light" panose="020B0502040204020203" pitchFamily="34" charset="0"/>
          </a:endParaRPr>
        </a:p>
      </dgm:t>
    </dgm:pt>
    <dgm:pt modelId="{F7B10580-DD1D-4C21-BA47-60514235B39C}" type="pres">
      <dgm:prSet presAssocID="{8792394C-2755-49FD-AAF6-CB96424731BC}" presName="Name0" presStyleCnt="0">
        <dgm:presLayoutVars>
          <dgm:chPref val="1"/>
          <dgm:dir/>
          <dgm:animOne val="branch"/>
          <dgm:animLvl val="lvl"/>
          <dgm:resizeHandles/>
        </dgm:presLayoutVars>
      </dgm:prSet>
      <dgm:spPr/>
      <dgm:t>
        <a:bodyPr/>
        <a:lstStyle/>
        <a:p>
          <a:endParaRPr lang="en-US"/>
        </a:p>
      </dgm:t>
    </dgm:pt>
    <dgm:pt modelId="{057B363F-F4A9-4C5C-8133-FEF3CE3325B9}" type="pres">
      <dgm:prSet presAssocID="{562B37B8-8966-4A5F-B368-1096A162CF6F}" presName="vertOne" presStyleCnt="0"/>
      <dgm:spPr/>
    </dgm:pt>
    <dgm:pt modelId="{0DBA23EF-58BC-4829-9836-2A0C5F765A6E}" type="pres">
      <dgm:prSet presAssocID="{562B37B8-8966-4A5F-B368-1096A162CF6F}" presName="txOne" presStyleLbl="node0" presStyleIdx="0" presStyleCnt="3" custScaleY="51813">
        <dgm:presLayoutVars>
          <dgm:chPref val="3"/>
        </dgm:presLayoutVars>
      </dgm:prSet>
      <dgm:spPr/>
      <dgm:t>
        <a:bodyPr/>
        <a:lstStyle/>
        <a:p>
          <a:endParaRPr lang="en-US"/>
        </a:p>
      </dgm:t>
    </dgm:pt>
    <dgm:pt modelId="{8B16E380-624F-43A7-B6C4-3ED8A618C78D}" type="pres">
      <dgm:prSet presAssocID="{562B37B8-8966-4A5F-B368-1096A162CF6F}" presName="parTransOne" presStyleCnt="0"/>
      <dgm:spPr/>
    </dgm:pt>
    <dgm:pt modelId="{64DDD89F-5D78-4DBC-9E77-FDEC3E0F1055}" type="pres">
      <dgm:prSet presAssocID="{562B37B8-8966-4A5F-B368-1096A162CF6F}" presName="horzOne" presStyleCnt="0"/>
      <dgm:spPr/>
    </dgm:pt>
    <dgm:pt modelId="{F27DAEFA-E1C4-4ACF-A63C-11A339F696AA}" type="pres">
      <dgm:prSet presAssocID="{19E56E55-2F47-47B3-98AC-5F3585410097}" presName="vertTwo" presStyleCnt="0"/>
      <dgm:spPr/>
    </dgm:pt>
    <dgm:pt modelId="{79F5D8AF-B8BE-4FF2-91D0-8730C7CDBE2E}" type="pres">
      <dgm:prSet presAssocID="{19E56E55-2F47-47B3-98AC-5F3585410097}" presName="txTwo" presStyleLbl="node2" presStyleIdx="0" presStyleCnt="10" custScaleY="34527">
        <dgm:presLayoutVars>
          <dgm:chPref val="3"/>
        </dgm:presLayoutVars>
      </dgm:prSet>
      <dgm:spPr/>
      <dgm:t>
        <a:bodyPr/>
        <a:lstStyle/>
        <a:p>
          <a:endParaRPr lang="en-US"/>
        </a:p>
      </dgm:t>
    </dgm:pt>
    <dgm:pt modelId="{F5FC1814-62DC-4A16-90E4-0024078C7038}" type="pres">
      <dgm:prSet presAssocID="{19E56E55-2F47-47B3-98AC-5F3585410097}" presName="horzTwo" presStyleCnt="0"/>
      <dgm:spPr/>
    </dgm:pt>
    <dgm:pt modelId="{765AB3E4-F469-4788-B7C7-E2B03E737CCA}" type="pres">
      <dgm:prSet presAssocID="{1C2E9581-4460-4CD7-8AE0-4D96C1848DB9}" presName="sibSpaceTwo" presStyleCnt="0"/>
      <dgm:spPr/>
    </dgm:pt>
    <dgm:pt modelId="{E351ED34-57F9-49E4-AEA1-309D2C11D9CD}" type="pres">
      <dgm:prSet presAssocID="{AB5BA2BF-94AC-4C2C-B840-C1D8B7E021A0}" presName="vertTwo" presStyleCnt="0"/>
      <dgm:spPr/>
    </dgm:pt>
    <dgm:pt modelId="{B2CD02F2-7A0E-4AD8-B203-CC05145210B6}" type="pres">
      <dgm:prSet presAssocID="{AB5BA2BF-94AC-4C2C-B840-C1D8B7E021A0}" presName="txTwo" presStyleLbl="node2" presStyleIdx="1" presStyleCnt="10" custScaleY="34527">
        <dgm:presLayoutVars>
          <dgm:chPref val="3"/>
        </dgm:presLayoutVars>
      </dgm:prSet>
      <dgm:spPr/>
      <dgm:t>
        <a:bodyPr/>
        <a:lstStyle/>
        <a:p>
          <a:endParaRPr lang="en-US"/>
        </a:p>
      </dgm:t>
    </dgm:pt>
    <dgm:pt modelId="{7F10297B-049C-4781-9980-DFF12C6AB336}" type="pres">
      <dgm:prSet presAssocID="{AB5BA2BF-94AC-4C2C-B840-C1D8B7E021A0}" presName="horzTwo" presStyleCnt="0"/>
      <dgm:spPr/>
    </dgm:pt>
    <dgm:pt modelId="{97F1A9B8-CA27-466F-90EA-D850B4E48148}" type="pres">
      <dgm:prSet presAssocID="{EFF22E81-05FD-4EA7-A0EE-DECC3D500E23}" presName="sibSpaceTwo" presStyleCnt="0"/>
      <dgm:spPr/>
    </dgm:pt>
    <dgm:pt modelId="{74E9CCF4-4C1A-46C3-B5DC-EF4DE26EF4CD}" type="pres">
      <dgm:prSet presAssocID="{29352C4F-5864-416E-A558-E02CFCE482A0}" presName="vertTwo" presStyleCnt="0"/>
      <dgm:spPr/>
    </dgm:pt>
    <dgm:pt modelId="{35E6A478-4673-4523-9261-3BAABAD7FC7B}" type="pres">
      <dgm:prSet presAssocID="{29352C4F-5864-416E-A558-E02CFCE482A0}" presName="txTwo" presStyleLbl="node2" presStyleIdx="2" presStyleCnt="10" custScaleY="34527">
        <dgm:presLayoutVars>
          <dgm:chPref val="3"/>
        </dgm:presLayoutVars>
      </dgm:prSet>
      <dgm:spPr/>
      <dgm:t>
        <a:bodyPr/>
        <a:lstStyle/>
        <a:p>
          <a:endParaRPr lang="en-US"/>
        </a:p>
      </dgm:t>
    </dgm:pt>
    <dgm:pt modelId="{C4E22C49-C117-485F-A53C-71485BBC8167}" type="pres">
      <dgm:prSet presAssocID="{29352C4F-5864-416E-A558-E02CFCE482A0}" presName="horzTwo" presStyleCnt="0"/>
      <dgm:spPr/>
    </dgm:pt>
    <dgm:pt modelId="{D28680C4-02BE-48DC-A540-969DCE75242C}" type="pres">
      <dgm:prSet presAssocID="{68A22798-562D-4E8E-BD38-1A0EB15734F9}" presName="sibSpaceTwo" presStyleCnt="0"/>
      <dgm:spPr/>
    </dgm:pt>
    <dgm:pt modelId="{0CCB73FE-2249-4BAD-A925-33F543C4282D}" type="pres">
      <dgm:prSet presAssocID="{5F29722A-ACD6-45C1-A115-F910259368A9}" presName="vertTwo" presStyleCnt="0"/>
      <dgm:spPr/>
    </dgm:pt>
    <dgm:pt modelId="{7B1CD8DC-35EB-438E-9613-A4FA96FA6D73}" type="pres">
      <dgm:prSet presAssocID="{5F29722A-ACD6-45C1-A115-F910259368A9}" presName="txTwo" presStyleLbl="node2" presStyleIdx="3" presStyleCnt="10" custScaleY="34527">
        <dgm:presLayoutVars>
          <dgm:chPref val="3"/>
        </dgm:presLayoutVars>
      </dgm:prSet>
      <dgm:spPr/>
      <dgm:t>
        <a:bodyPr/>
        <a:lstStyle/>
        <a:p>
          <a:endParaRPr lang="en-US"/>
        </a:p>
      </dgm:t>
    </dgm:pt>
    <dgm:pt modelId="{ABD5E97B-574A-4534-B417-0A5C5DE2A5EF}" type="pres">
      <dgm:prSet presAssocID="{5F29722A-ACD6-45C1-A115-F910259368A9}" presName="horzTwo" presStyleCnt="0"/>
      <dgm:spPr/>
    </dgm:pt>
    <dgm:pt modelId="{06CF2A8A-B87E-4D93-A02C-4B6D89EF78E1}" type="pres">
      <dgm:prSet presAssocID="{941E51EA-1429-4713-971D-E784CA623929}" presName="sibSpaceOne" presStyleCnt="0"/>
      <dgm:spPr/>
    </dgm:pt>
    <dgm:pt modelId="{1F07268A-361C-4E4A-8AB5-93A82DDEA991}" type="pres">
      <dgm:prSet presAssocID="{7953934D-6021-473D-BF4F-498F15479EFF}" presName="vertOne" presStyleCnt="0"/>
      <dgm:spPr/>
    </dgm:pt>
    <dgm:pt modelId="{CC894249-742D-4B49-98FA-654D03C84A1D}" type="pres">
      <dgm:prSet presAssocID="{7953934D-6021-473D-BF4F-498F15479EFF}" presName="txOne" presStyleLbl="node0" presStyleIdx="1" presStyleCnt="3" custScaleY="51813">
        <dgm:presLayoutVars>
          <dgm:chPref val="3"/>
        </dgm:presLayoutVars>
      </dgm:prSet>
      <dgm:spPr/>
      <dgm:t>
        <a:bodyPr/>
        <a:lstStyle/>
        <a:p>
          <a:endParaRPr lang="en-US"/>
        </a:p>
      </dgm:t>
    </dgm:pt>
    <dgm:pt modelId="{2E005924-DBD5-4987-BA3D-A54BB59DC2FB}" type="pres">
      <dgm:prSet presAssocID="{7953934D-6021-473D-BF4F-498F15479EFF}" presName="parTransOne" presStyleCnt="0"/>
      <dgm:spPr/>
    </dgm:pt>
    <dgm:pt modelId="{350A3472-F47D-4A71-8B10-878705703CDA}" type="pres">
      <dgm:prSet presAssocID="{7953934D-6021-473D-BF4F-498F15479EFF}" presName="horzOne" presStyleCnt="0"/>
      <dgm:spPr/>
    </dgm:pt>
    <dgm:pt modelId="{E16B150E-F29C-4C33-90AD-2BD9D25282DB}" type="pres">
      <dgm:prSet presAssocID="{323162E3-5DCA-4059-BDCE-7CC952B7E32E}" presName="vertTwo" presStyleCnt="0"/>
      <dgm:spPr/>
    </dgm:pt>
    <dgm:pt modelId="{10AF9C75-EAD6-4104-A3B0-730A403A7DD5}" type="pres">
      <dgm:prSet presAssocID="{323162E3-5DCA-4059-BDCE-7CC952B7E32E}" presName="txTwo" presStyleLbl="node2" presStyleIdx="4" presStyleCnt="10" custScaleY="34527">
        <dgm:presLayoutVars>
          <dgm:chPref val="3"/>
        </dgm:presLayoutVars>
      </dgm:prSet>
      <dgm:spPr/>
      <dgm:t>
        <a:bodyPr/>
        <a:lstStyle/>
        <a:p>
          <a:endParaRPr lang="en-US"/>
        </a:p>
      </dgm:t>
    </dgm:pt>
    <dgm:pt modelId="{AC06A0B6-3034-4870-93D7-2C0885F60B85}" type="pres">
      <dgm:prSet presAssocID="{323162E3-5DCA-4059-BDCE-7CC952B7E32E}" presName="horzTwo" presStyleCnt="0"/>
      <dgm:spPr/>
    </dgm:pt>
    <dgm:pt modelId="{6825B1F1-72D0-4803-BD88-EE2AD2EBDDDE}" type="pres">
      <dgm:prSet presAssocID="{9B434E22-389D-4529-AC73-C5FA4D2DDED8}" presName="sibSpaceTwo" presStyleCnt="0"/>
      <dgm:spPr/>
    </dgm:pt>
    <dgm:pt modelId="{6EF03AB2-49EC-4F05-9396-5B4A0F85CCCF}" type="pres">
      <dgm:prSet presAssocID="{4E58C4BF-5666-4AEB-9221-1039678C1C92}" presName="vertTwo" presStyleCnt="0"/>
      <dgm:spPr/>
    </dgm:pt>
    <dgm:pt modelId="{DD76AD07-F663-4838-80B3-39AD76C9B4EF}" type="pres">
      <dgm:prSet presAssocID="{4E58C4BF-5666-4AEB-9221-1039678C1C92}" presName="txTwo" presStyleLbl="node2" presStyleIdx="5" presStyleCnt="10" custScaleY="34527">
        <dgm:presLayoutVars>
          <dgm:chPref val="3"/>
        </dgm:presLayoutVars>
      </dgm:prSet>
      <dgm:spPr/>
      <dgm:t>
        <a:bodyPr/>
        <a:lstStyle/>
        <a:p>
          <a:endParaRPr lang="en-US"/>
        </a:p>
      </dgm:t>
    </dgm:pt>
    <dgm:pt modelId="{63F429D7-B84E-4512-8E82-6C2496C86CEE}" type="pres">
      <dgm:prSet presAssocID="{4E58C4BF-5666-4AEB-9221-1039678C1C92}" presName="horzTwo" presStyleCnt="0"/>
      <dgm:spPr/>
    </dgm:pt>
    <dgm:pt modelId="{62D8A800-0EA0-450F-9078-5B25F1DFE507}" type="pres">
      <dgm:prSet presAssocID="{AD50EE2B-903B-4F2B-B4BE-40102FB611AB}" presName="sibSpaceTwo" presStyleCnt="0"/>
      <dgm:spPr/>
    </dgm:pt>
    <dgm:pt modelId="{ADBBB74D-CAEF-4277-A1DB-8FC244FE5FC3}" type="pres">
      <dgm:prSet presAssocID="{D6B45A5B-E03A-4F70-ACB4-5E115EF72D08}" presName="vertTwo" presStyleCnt="0"/>
      <dgm:spPr/>
    </dgm:pt>
    <dgm:pt modelId="{5F184939-132A-45CE-8E6F-42430716FEAB}" type="pres">
      <dgm:prSet presAssocID="{D6B45A5B-E03A-4F70-ACB4-5E115EF72D08}" presName="txTwo" presStyleLbl="node2" presStyleIdx="6" presStyleCnt="10" custScaleY="34527">
        <dgm:presLayoutVars>
          <dgm:chPref val="3"/>
        </dgm:presLayoutVars>
      </dgm:prSet>
      <dgm:spPr/>
      <dgm:t>
        <a:bodyPr/>
        <a:lstStyle/>
        <a:p>
          <a:endParaRPr lang="en-US"/>
        </a:p>
      </dgm:t>
    </dgm:pt>
    <dgm:pt modelId="{6D40F993-5892-4330-B516-5B2A8CE6CDC4}" type="pres">
      <dgm:prSet presAssocID="{D6B45A5B-E03A-4F70-ACB4-5E115EF72D08}" presName="horzTwo" presStyleCnt="0"/>
      <dgm:spPr/>
    </dgm:pt>
    <dgm:pt modelId="{4A0AA037-D45A-4655-82F1-2C0077E6296D}" type="pres">
      <dgm:prSet presAssocID="{29251749-93A3-4508-BE30-ABE90E023403}" presName="sibSpaceOne" presStyleCnt="0"/>
      <dgm:spPr/>
    </dgm:pt>
    <dgm:pt modelId="{2FA39831-9D77-4C32-8E8D-73E0626817E8}" type="pres">
      <dgm:prSet presAssocID="{D037F948-E1E4-4F60-AED2-728D5289FFA4}" presName="vertOne" presStyleCnt="0"/>
      <dgm:spPr/>
    </dgm:pt>
    <dgm:pt modelId="{AABEF75C-23C5-4E74-82CD-9180B61800AC}" type="pres">
      <dgm:prSet presAssocID="{D037F948-E1E4-4F60-AED2-728D5289FFA4}" presName="txOne" presStyleLbl="node0" presStyleIdx="2" presStyleCnt="3" custScaleY="51813">
        <dgm:presLayoutVars>
          <dgm:chPref val="3"/>
        </dgm:presLayoutVars>
      </dgm:prSet>
      <dgm:spPr/>
      <dgm:t>
        <a:bodyPr/>
        <a:lstStyle/>
        <a:p>
          <a:endParaRPr lang="en-US"/>
        </a:p>
      </dgm:t>
    </dgm:pt>
    <dgm:pt modelId="{9881B375-B2D4-41EC-8023-07F3044CB141}" type="pres">
      <dgm:prSet presAssocID="{D037F948-E1E4-4F60-AED2-728D5289FFA4}" presName="parTransOne" presStyleCnt="0"/>
      <dgm:spPr/>
    </dgm:pt>
    <dgm:pt modelId="{FDBD38C8-930D-4C47-B29D-D50EDC81C495}" type="pres">
      <dgm:prSet presAssocID="{D037F948-E1E4-4F60-AED2-728D5289FFA4}" presName="horzOne" presStyleCnt="0"/>
      <dgm:spPr/>
    </dgm:pt>
    <dgm:pt modelId="{1ED62F2B-392C-4CAD-8B1D-17FF3E955D9F}" type="pres">
      <dgm:prSet presAssocID="{24CBA647-1E6B-431F-82BA-2DD198AC45E4}" presName="vertTwo" presStyleCnt="0"/>
      <dgm:spPr/>
    </dgm:pt>
    <dgm:pt modelId="{B46BACAD-9D79-4A78-BD84-33E4EC0A78F7}" type="pres">
      <dgm:prSet presAssocID="{24CBA647-1E6B-431F-82BA-2DD198AC45E4}" presName="txTwo" presStyleLbl="node2" presStyleIdx="7" presStyleCnt="10" custScaleY="34527">
        <dgm:presLayoutVars>
          <dgm:chPref val="3"/>
        </dgm:presLayoutVars>
      </dgm:prSet>
      <dgm:spPr/>
      <dgm:t>
        <a:bodyPr/>
        <a:lstStyle/>
        <a:p>
          <a:endParaRPr lang="en-US"/>
        </a:p>
      </dgm:t>
    </dgm:pt>
    <dgm:pt modelId="{5106844F-0DE3-4586-B022-F40B5DED4720}" type="pres">
      <dgm:prSet presAssocID="{24CBA647-1E6B-431F-82BA-2DD198AC45E4}" presName="horzTwo" presStyleCnt="0"/>
      <dgm:spPr/>
    </dgm:pt>
    <dgm:pt modelId="{A73B8E3C-E2A1-4FD3-A39D-B6F926C6AB58}" type="pres">
      <dgm:prSet presAssocID="{14838A43-6179-4FC0-B9B3-08233C52F4CE}" presName="sibSpaceTwo" presStyleCnt="0"/>
      <dgm:spPr/>
    </dgm:pt>
    <dgm:pt modelId="{7BB154E6-7524-4663-91FC-B364BFDF6B16}" type="pres">
      <dgm:prSet presAssocID="{17837DB0-9D06-4178-B7FD-07DB1132E954}" presName="vertTwo" presStyleCnt="0"/>
      <dgm:spPr/>
    </dgm:pt>
    <dgm:pt modelId="{333CB059-48B4-483C-B9A4-32BFF0B5AF1D}" type="pres">
      <dgm:prSet presAssocID="{17837DB0-9D06-4178-B7FD-07DB1132E954}" presName="txTwo" presStyleLbl="node2" presStyleIdx="8" presStyleCnt="10" custScaleY="34527">
        <dgm:presLayoutVars>
          <dgm:chPref val="3"/>
        </dgm:presLayoutVars>
      </dgm:prSet>
      <dgm:spPr/>
      <dgm:t>
        <a:bodyPr/>
        <a:lstStyle/>
        <a:p>
          <a:endParaRPr lang="en-US"/>
        </a:p>
      </dgm:t>
    </dgm:pt>
    <dgm:pt modelId="{498C7F26-C187-44F3-A8B0-C123B162CB48}" type="pres">
      <dgm:prSet presAssocID="{17837DB0-9D06-4178-B7FD-07DB1132E954}" presName="horzTwo" presStyleCnt="0"/>
      <dgm:spPr/>
    </dgm:pt>
    <dgm:pt modelId="{6A41EF26-E972-4470-9A8B-397F9F5124BE}" type="pres">
      <dgm:prSet presAssocID="{1E4899C9-5FA7-41A9-8E0A-0F901A5460E1}" presName="sibSpaceTwo" presStyleCnt="0"/>
      <dgm:spPr/>
    </dgm:pt>
    <dgm:pt modelId="{778B784E-2B78-4661-B837-555B5F548647}" type="pres">
      <dgm:prSet presAssocID="{405635A7-C605-412C-A87B-DC9A1F7D65DF}" presName="vertTwo" presStyleCnt="0"/>
      <dgm:spPr/>
    </dgm:pt>
    <dgm:pt modelId="{DF85507C-140E-4BE0-8D80-7F614179843D}" type="pres">
      <dgm:prSet presAssocID="{405635A7-C605-412C-A87B-DC9A1F7D65DF}" presName="txTwo" presStyleLbl="node2" presStyleIdx="9" presStyleCnt="10" custScaleY="34527">
        <dgm:presLayoutVars>
          <dgm:chPref val="3"/>
        </dgm:presLayoutVars>
      </dgm:prSet>
      <dgm:spPr/>
      <dgm:t>
        <a:bodyPr/>
        <a:lstStyle/>
        <a:p>
          <a:endParaRPr lang="en-US"/>
        </a:p>
      </dgm:t>
    </dgm:pt>
    <dgm:pt modelId="{2DED0829-9D21-43E5-AA2A-C81970C294D7}" type="pres">
      <dgm:prSet presAssocID="{405635A7-C605-412C-A87B-DC9A1F7D65DF}" presName="horzTwo" presStyleCnt="0"/>
      <dgm:spPr/>
    </dgm:pt>
  </dgm:ptLst>
  <dgm:cxnLst>
    <dgm:cxn modelId="{A2313E89-BD0C-4BB8-BB85-91FBBD2FC5FB}" type="presOf" srcId="{24CBA647-1E6B-431F-82BA-2DD198AC45E4}" destId="{B46BACAD-9D79-4A78-BD84-33E4EC0A78F7}" srcOrd="0" destOrd="0" presId="urn:microsoft.com/office/officeart/2005/8/layout/hierarchy4"/>
    <dgm:cxn modelId="{FBB48BC1-505C-4393-8C0A-B080791B7386}" srcId="{562B37B8-8966-4A5F-B368-1096A162CF6F}" destId="{5F29722A-ACD6-45C1-A115-F910259368A9}" srcOrd="3" destOrd="0" parTransId="{F7DC8828-B655-4627-99FD-481BB40550F0}" sibTransId="{67DB4AA6-D6F4-4AAE-AF54-A42AD66EB88D}"/>
    <dgm:cxn modelId="{11365D26-F7A1-4954-BC3F-97C7B62A16D8}" type="presOf" srcId="{17837DB0-9D06-4178-B7FD-07DB1132E954}" destId="{333CB059-48B4-483C-B9A4-32BFF0B5AF1D}" srcOrd="0" destOrd="0" presId="urn:microsoft.com/office/officeart/2005/8/layout/hierarchy4"/>
    <dgm:cxn modelId="{34A4D9C6-B2FC-469B-98DE-554DB2F2D271}" srcId="{D037F948-E1E4-4F60-AED2-728D5289FFA4}" destId="{405635A7-C605-412C-A87B-DC9A1F7D65DF}" srcOrd="2" destOrd="0" parTransId="{D5C454ED-F5B2-492A-A43F-3EC6123753F0}" sibTransId="{5D6F6C8F-782F-4524-9D2F-A675C24C8DC8}"/>
    <dgm:cxn modelId="{F03E45EE-6DFC-46A6-BBF1-5721928B0E46}" srcId="{562B37B8-8966-4A5F-B368-1096A162CF6F}" destId="{29352C4F-5864-416E-A558-E02CFCE482A0}" srcOrd="2" destOrd="0" parTransId="{114EF915-7201-44DE-83F4-9AFF068FC89E}" sibTransId="{68A22798-562D-4E8E-BD38-1A0EB15734F9}"/>
    <dgm:cxn modelId="{592DA2DE-C9DA-4D05-A426-C269C305FD60}" type="presOf" srcId="{7953934D-6021-473D-BF4F-498F15479EFF}" destId="{CC894249-742D-4B49-98FA-654D03C84A1D}" srcOrd="0" destOrd="0" presId="urn:microsoft.com/office/officeart/2005/8/layout/hierarchy4"/>
    <dgm:cxn modelId="{BE9F0127-F9FA-46CE-B006-DA7E59F45C5F}" type="presOf" srcId="{4E58C4BF-5666-4AEB-9221-1039678C1C92}" destId="{DD76AD07-F663-4838-80B3-39AD76C9B4EF}" srcOrd="0" destOrd="0" presId="urn:microsoft.com/office/officeart/2005/8/layout/hierarchy4"/>
    <dgm:cxn modelId="{58D08C6D-6ECA-493E-BA76-7B48A77E81A0}" type="presOf" srcId="{AB5BA2BF-94AC-4C2C-B840-C1D8B7E021A0}" destId="{B2CD02F2-7A0E-4AD8-B203-CC05145210B6}" srcOrd="0" destOrd="0" presId="urn:microsoft.com/office/officeart/2005/8/layout/hierarchy4"/>
    <dgm:cxn modelId="{5EECB203-9D70-43C6-8222-AE7A97AABB1F}" srcId="{7953934D-6021-473D-BF4F-498F15479EFF}" destId="{4E58C4BF-5666-4AEB-9221-1039678C1C92}" srcOrd="1" destOrd="0" parTransId="{21D56DE0-9C0C-4191-9D09-AE1D62313C06}" sibTransId="{AD50EE2B-903B-4F2B-B4BE-40102FB611AB}"/>
    <dgm:cxn modelId="{D39F2DAE-BF8A-4D87-B61E-1379615502A6}" type="presOf" srcId="{323162E3-5DCA-4059-BDCE-7CC952B7E32E}" destId="{10AF9C75-EAD6-4104-A3B0-730A403A7DD5}" srcOrd="0" destOrd="0" presId="urn:microsoft.com/office/officeart/2005/8/layout/hierarchy4"/>
    <dgm:cxn modelId="{A253EA3B-AA13-4456-8101-6527EC0CD654}" srcId="{D037F948-E1E4-4F60-AED2-728D5289FFA4}" destId="{17837DB0-9D06-4178-B7FD-07DB1132E954}" srcOrd="1" destOrd="0" parTransId="{79F6E667-5C65-4C7D-95C3-720F93495A59}" sibTransId="{1E4899C9-5FA7-41A9-8E0A-0F901A5460E1}"/>
    <dgm:cxn modelId="{280F9C2E-51D2-4EA8-BD9F-9F04BEB926A8}" srcId="{7953934D-6021-473D-BF4F-498F15479EFF}" destId="{323162E3-5DCA-4059-BDCE-7CC952B7E32E}" srcOrd="0" destOrd="0" parTransId="{07155783-7221-4BAA-949A-400D85E6673F}" sibTransId="{9B434E22-389D-4529-AC73-C5FA4D2DDED8}"/>
    <dgm:cxn modelId="{1FC9ACA1-A7A7-4D18-880F-98E3F79B4BCD}" type="presOf" srcId="{562B37B8-8966-4A5F-B368-1096A162CF6F}" destId="{0DBA23EF-58BC-4829-9836-2A0C5F765A6E}" srcOrd="0" destOrd="0" presId="urn:microsoft.com/office/officeart/2005/8/layout/hierarchy4"/>
    <dgm:cxn modelId="{9C3D4900-6BC6-4066-B6CE-7D52AC27E450}" srcId="{8792394C-2755-49FD-AAF6-CB96424731BC}" destId="{7953934D-6021-473D-BF4F-498F15479EFF}" srcOrd="1" destOrd="0" parTransId="{BD3F7B7B-F1A9-4B4B-A622-8531D29D2EA0}" sibTransId="{29251749-93A3-4508-BE30-ABE90E023403}"/>
    <dgm:cxn modelId="{21ABD2FD-8EF2-45FF-BC2E-261733094CCA}" srcId="{562B37B8-8966-4A5F-B368-1096A162CF6F}" destId="{AB5BA2BF-94AC-4C2C-B840-C1D8B7E021A0}" srcOrd="1" destOrd="0" parTransId="{47C1EC5D-9252-4A8C-85DB-409212987F7F}" sibTransId="{EFF22E81-05FD-4EA7-A0EE-DECC3D500E23}"/>
    <dgm:cxn modelId="{B1B1AF6F-BF06-4D45-B347-07F8EF6F4BB3}" srcId="{8792394C-2755-49FD-AAF6-CB96424731BC}" destId="{562B37B8-8966-4A5F-B368-1096A162CF6F}" srcOrd="0" destOrd="0" parTransId="{395D1400-D11D-40BB-808D-E21129C60036}" sibTransId="{941E51EA-1429-4713-971D-E784CA623929}"/>
    <dgm:cxn modelId="{75450426-2568-4C19-853C-82ECD5B5139A}" type="presOf" srcId="{8792394C-2755-49FD-AAF6-CB96424731BC}" destId="{F7B10580-DD1D-4C21-BA47-60514235B39C}" srcOrd="0" destOrd="0" presId="urn:microsoft.com/office/officeart/2005/8/layout/hierarchy4"/>
    <dgm:cxn modelId="{CEA15AFE-C5C4-4C69-8170-D5FF587424DB}" srcId="{562B37B8-8966-4A5F-B368-1096A162CF6F}" destId="{19E56E55-2F47-47B3-98AC-5F3585410097}" srcOrd="0" destOrd="0" parTransId="{B579ED13-19AB-4727-B658-9D1B01B44EFC}" sibTransId="{1C2E9581-4460-4CD7-8AE0-4D96C1848DB9}"/>
    <dgm:cxn modelId="{505FA5C7-F19B-4B3D-A72E-B0B2090DFB9A}" type="presOf" srcId="{D6B45A5B-E03A-4F70-ACB4-5E115EF72D08}" destId="{5F184939-132A-45CE-8E6F-42430716FEAB}" srcOrd="0" destOrd="0" presId="urn:microsoft.com/office/officeart/2005/8/layout/hierarchy4"/>
    <dgm:cxn modelId="{E480BE1A-1B1F-4ECB-BAEC-E4D7C94CA16B}" srcId="{D037F948-E1E4-4F60-AED2-728D5289FFA4}" destId="{24CBA647-1E6B-431F-82BA-2DD198AC45E4}" srcOrd="0" destOrd="0" parTransId="{736AB425-42F2-41CE-8AD8-8AEA3F333F86}" sibTransId="{14838A43-6179-4FC0-B9B3-08233C52F4CE}"/>
    <dgm:cxn modelId="{5494B307-3A3C-4E5B-B0B5-5DDC09BBE635}" type="presOf" srcId="{19E56E55-2F47-47B3-98AC-5F3585410097}" destId="{79F5D8AF-B8BE-4FF2-91D0-8730C7CDBE2E}" srcOrd="0" destOrd="0" presId="urn:microsoft.com/office/officeart/2005/8/layout/hierarchy4"/>
    <dgm:cxn modelId="{416FDEDA-CDCE-4B3A-B9D5-C2806679517A}" srcId="{8792394C-2755-49FD-AAF6-CB96424731BC}" destId="{D037F948-E1E4-4F60-AED2-728D5289FFA4}" srcOrd="2" destOrd="0" parTransId="{0F0569C7-631E-4DCA-B8B0-3598FDB32839}" sibTransId="{B55EF6C7-6F61-432C-86F1-4343B82B648F}"/>
    <dgm:cxn modelId="{8EFEE93D-392A-4A92-AF47-AD9F37AAD575}" type="presOf" srcId="{D037F948-E1E4-4F60-AED2-728D5289FFA4}" destId="{AABEF75C-23C5-4E74-82CD-9180B61800AC}" srcOrd="0" destOrd="0" presId="urn:microsoft.com/office/officeart/2005/8/layout/hierarchy4"/>
    <dgm:cxn modelId="{9C95905B-7EE5-411B-B16C-E47095A8B793}" srcId="{7953934D-6021-473D-BF4F-498F15479EFF}" destId="{D6B45A5B-E03A-4F70-ACB4-5E115EF72D08}" srcOrd="2" destOrd="0" parTransId="{79FC146F-9CB6-4036-8EEF-54EA4C07ACBD}" sibTransId="{148B3963-1DD5-4E7A-A641-765BD6967C2C}"/>
    <dgm:cxn modelId="{50016BA9-E62C-47B0-A9A8-491BC311DFCF}" type="presOf" srcId="{405635A7-C605-412C-A87B-DC9A1F7D65DF}" destId="{DF85507C-140E-4BE0-8D80-7F614179843D}" srcOrd="0" destOrd="0" presId="urn:microsoft.com/office/officeart/2005/8/layout/hierarchy4"/>
    <dgm:cxn modelId="{52489D45-0618-4B1C-BDB9-414E87F1DAE7}" type="presOf" srcId="{5F29722A-ACD6-45C1-A115-F910259368A9}" destId="{7B1CD8DC-35EB-438E-9613-A4FA96FA6D73}" srcOrd="0" destOrd="0" presId="urn:microsoft.com/office/officeart/2005/8/layout/hierarchy4"/>
    <dgm:cxn modelId="{F6A3F95D-A340-4D37-810F-D7909AD2303A}" type="presOf" srcId="{29352C4F-5864-416E-A558-E02CFCE482A0}" destId="{35E6A478-4673-4523-9261-3BAABAD7FC7B}" srcOrd="0" destOrd="0" presId="urn:microsoft.com/office/officeart/2005/8/layout/hierarchy4"/>
    <dgm:cxn modelId="{71905C3B-6EC7-4C75-BD30-D0F5EEF1B71F}" type="presParOf" srcId="{F7B10580-DD1D-4C21-BA47-60514235B39C}" destId="{057B363F-F4A9-4C5C-8133-FEF3CE3325B9}" srcOrd="0" destOrd="0" presId="urn:microsoft.com/office/officeart/2005/8/layout/hierarchy4"/>
    <dgm:cxn modelId="{8EF3F1A5-EB5D-4DA6-9109-89C868C40A5F}" type="presParOf" srcId="{057B363F-F4A9-4C5C-8133-FEF3CE3325B9}" destId="{0DBA23EF-58BC-4829-9836-2A0C5F765A6E}" srcOrd="0" destOrd="0" presId="urn:microsoft.com/office/officeart/2005/8/layout/hierarchy4"/>
    <dgm:cxn modelId="{FF05B61F-833F-4633-ADA0-76BA2220CF6C}" type="presParOf" srcId="{057B363F-F4A9-4C5C-8133-FEF3CE3325B9}" destId="{8B16E380-624F-43A7-B6C4-3ED8A618C78D}" srcOrd="1" destOrd="0" presId="urn:microsoft.com/office/officeart/2005/8/layout/hierarchy4"/>
    <dgm:cxn modelId="{2E16BD8B-91A4-4B9C-B3AB-D852CF576862}" type="presParOf" srcId="{057B363F-F4A9-4C5C-8133-FEF3CE3325B9}" destId="{64DDD89F-5D78-4DBC-9E77-FDEC3E0F1055}" srcOrd="2" destOrd="0" presId="urn:microsoft.com/office/officeart/2005/8/layout/hierarchy4"/>
    <dgm:cxn modelId="{2A72FE72-BBB9-41F7-AD24-0F3B708CCAE2}" type="presParOf" srcId="{64DDD89F-5D78-4DBC-9E77-FDEC3E0F1055}" destId="{F27DAEFA-E1C4-4ACF-A63C-11A339F696AA}" srcOrd="0" destOrd="0" presId="urn:microsoft.com/office/officeart/2005/8/layout/hierarchy4"/>
    <dgm:cxn modelId="{227A77DD-6811-47EE-8C09-656A2AD3031F}" type="presParOf" srcId="{F27DAEFA-E1C4-4ACF-A63C-11A339F696AA}" destId="{79F5D8AF-B8BE-4FF2-91D0-8730C7CDBE2E}" srcOrd="0" destOrd="0" presId="urn:microsoft.com/office/officeart/2005/8/layout/hierarchy4"/>
    <dgm:cxn modelId="{4A850A0D-0402-4D47-8932-B4D8DD191CFE}" type="presParOf" srcId="{F27DAEFA-E1C4-4ACF-A63C-11A339F696AA}" destId="{F5FC1814-62DC-4A16-90E4-0024078C7038}" srcOrd="1" destOrd="0" presId="urn:microsoft.com/office/officeart/2005/8/layout/hierarchy4"/>
    <dgm:cxn modelId="{024ECF0F-4F24-48F6-8A8E-663940BF29F2}" type="presParOf" srcId="{64DDD89F-5D78-4DBC-9E77-FDEC3E0F1055}" destId="{765AB3E4-F469-4788-B7C7-E2B03E737CCA}" srcOrd="1" destOrd="0" presId="urn:microsoft.com/office/officeart/2005/8/layout/hierarchy4"/>
    <dgm:cxn modelId="{85BCDFE0-D4CA-4311-B399-6A77A1EE2C30}" type="presParOf" srcId="{64DDD89F-5D78-4DBC-9E77-FDEC3E0F1055}" destId="{E351ED34-57F9-49E4-AEA1-309D2C11D9CD}" srcOrd="2" destOrd="0" presId="urn:microsoft.com/office/officeart/2005/8/layout/hierarchy4"/>
    <dgm:cxn modelId="{A4BADAD7-164B-41FB-8A2E-49F2E6833C90}" type="presParOf" srcId="{E351ED34-57F9-49E4-AEA1-309D2C11D9CD}" destId="{B2CD02F2-7A0E-4AD8-B203-CC05145210B6}" srcOrd="0" destOrd="0" presId="urn:microsoft.com/office/officeart/2005/8/layout/hierarchy4"/>
    <dgm:cxn modelId="{3C77320D-B90E-48AC-A2C9-BEDB40BFB68F}" type="presParOf" srcId="{E351ED34-57F9-49E4-AEA1-309D2C11D9CD}" destId="{7F10297B-049C-4781-9980-DFF12C6AB336}" srcOrd="1" destOrd="0" presId="urn:microsoft.com/office/officeart/2005/8/layout/hierarchy4"/>
    <dgm:cxn modelId="{AEEBF51F-0AB7-435D-803C-1AA9ED4534CE}" type="presParOf" srcId="{64DDD89F-5D78-4DBC-9E77-FDEC3E0F1055}" destId="{97F1A9B8-CA27-466F-90EA-D850B4E48148}" srcOrd="3" destOrd="0" presId="urn:microsoft.com/office/officeart/2005/8/layout/hierarchy4"/>
    <dgm:cxn modelId="{53E6CA90-6ED1-4D51-97F4-3E91FBC7DB3C}" type="presParOf" srcId="{64DDD89F-5D78-4DBC-9E77-FDEC3E0F1055}" destId="{74E9CCF4-4C1A-46C3-B5DC-EF4DE26EF4CD}" srcOrd="4" destOrd="0" presId="urn:microsoft.com/office/officeart/2005/8/layout/hierarchy4"/>
    <dgm:cxn modelId="{2ADD400B-8444-40A9-A48C-468090FB9BF2}" type="presParOf" srcId="{74E9CCF4-4C1A-46C3-B5DC-EF4DE26EF4CD}" destId="{35E6A478-4673-4523-9261-3BAABAD7FC7B}" srcOrd="0" destOrd="0" presId="urn:microsoft.com/office/officeart/2005/8/layout/hierarchy4"/>
    <dgm:cxn modelId="{A9A3C69F-FBBB-4F9F-9ADC-33E163BAFBC6}" type="presParOf" srcId="{74E9CCF4-4C1A-46C3-B5DC-EF4DE26EF4CD}" destId="{C4E22C49-C117-485F-A53C-71485BBC8167}" srcOrd="1" destOrd="0" presId="urn:microsoft.com/office/officeart/2005/8/layout/hierarchy4"/>
    <dgm:cxn modelId="{6FDA2587-6AE3-44D5-B668-84EBEEC30DAA}" type="presParOf" srcId="{64DDD89F-5D78-4DBC-9E77-FDEC3E0F1055}" destId="{D28680C4-02BE-48DC-A540-969DCE75242C}" srcOrd="5" destOrd="0" presId="urn:microsoft.com/office/officeart/2005/8/layout/hierarchy4"/>
    <dgm:cxn modelId="{68FB557A-B7EB-400E-8869-2789C54F10CA}" type="presParOf" srcId="{64DDD89F-5D78-4DBC-9E77-FDEC3E0F1055}" destId="{0CCB73FE-2249-4BAD-A925-33F543C4282D}" srcOrd="6" destOrd="0" presId="urn:microsoft.com/office/officeart/2005/8/layout/hierarchy4"/>
    <dgm:cxn modelId="{5A3F7766-0B2B-416D-A0C9-8155F9E1BBDF}" type="presParOf" srcId="{0CCB73FE-2249-4BAD-A925-33F543C4282D}" destId="{7B1CD8DC-35EB-438E-9613-A4FA96FA6D73}" srcOrd="0" destOrd="0" presId="urn:microsoft.com/office/officeart/2005/8/layout/hierarchy4"/>
    <dgm:cxn modelId="{4441C765-99AF-4D0E-A97D-79DF35C15B68}" type="presParOf" srcId="{0CCB73FE-2249-4BAD-A925-33F543C4282D}" destId="{ABD5E97B-574A-4534-B417-0A5C5DE2A5EF}" srcOrd="1" destOrd="0" presId="urn:microsoft.com/office/officeart/2005/8/layout/hierarchy4"/>
    <dgm:cxn modelId="{A27377F2-A801-4BBD-8AD5-82FEE10D23A1}" type="presParOf" srcId="{F7B10580-DD1D-4C21-BA47-60514235B39C}" destId="{06CF2A8A-B87E-4D93-A02C-4B6D89EF78E1}" srcOrd="1" destOrd="0" presId="urn:microsoft.com/office/officeart/2005/8/layout/hierarchy4"/>
    <dgm:cxn modelId="{0D83FAD8-124A-48AC-B85C-CFD4B5C2D752}" type="presParOf" srcId="{F7B10580-DD1D-4C21-BA47-60514235B39C}" destId="{1F07268A-361C-4E4A-8AB5-93A82DDEA991}" srcOrd="2" destOrd="0" presId="urn:microsoft.com/office/officeart/2005/8/layout/hierarchy4"/>
    <dgm:cxn modelId="{AD385D86-362E-450E-B476-B3D5659212DA}" type="presParOf" srcId="{1F07268A-361C-4E4A-8AB5-93A82DDEA991}" destId="{CC894249-742D-4B49-98FA-654D03C84A1D}" srcOrd="0" destOrd="0" presId="urn:microsoft.com/office/officeart/2005/8/layout/hierarchy4"/>
    <dgm:cxn modelId="{DD192070-76D1-4AE2-A4DE-2719E4DF2FA5}" type="presParOf" srcId="{1F07268A-361C-4E4A-8AB5-93A82DDEA991}" destId="{2E005924-DBD5-4987-BA3D-A54BB59DC2FB}" srcOrd="1" destOrd="0" presId="urn:microsoft.com/office/officeart/2005/8/layout/hierarchy4"/>
    <dgm:cxn modelId="{1311E8B7-9105-4433-BFAC-C6A49B887521}" type="presParOf" srcId="{1F07268A-361C-4E4A-8AB5-93A82DDEA991}" destId="{350A3472-F47D-4A71-8B10-878705703CDA}" srcOrd="2" destOrd="0" presId="urn:microsoft.com/office/officeart/2005/8/layout/hierarchy4"/>
    <dgm:cxn modelId="{780489E7-4871-4C00-9CFE-126D8B8FD7A9}" type="presParOf" srcId="{350A3472-F47D-4A71-8B10-878705703CDA}" destId="{E16B150E-F29C-4C33-90AD-2BD9D25282DB}" srcOrd="0" destOrd="0" presId="urn:microsoft.com/office/officeart/2005/8/layout/hierarchy4"/>
    <dgm:cxn modelId="{2EA5730D-FA91-478C-BCE0-7FA4BB48EF34}" type="presParOf" srcId="{E16B150E-F29C-4C33-90AD-2BD9D25282DB}" destId="{10AF9C75-EAD6-4104-A3B0-730A403A7DD5}" srcOrd="0" destOrd="0" presId="urn:microsoft.com/office/officeart/2005/8/layout/hierarchy4"/>
    <dgm:cxn modelId="{A947F922-58B6-49DC-B103-44261FEF8C54}" type="presParOf" srcId="{E16B150E-F29C-4C33-90AD-2BD9D25282DB}" destId="{AC06A0B6-3034-4870-93D7-2C0885F60B85}" srcOrd="1" destOrd="0" presId="urn:microsoft.com/office/officeart/2005/8/layout/hierarchy4"/>
    <dgm:cxn modelId="{5B19304F-1D03-482E-B80E-BC4FC10660E4}" type="presParOf" srcId="{350A3472-F47D-4A71-8B10-878705703CDA}" destId="{6825B1F1-72D0-4803-BD88-EE2AD2EBDDDE}" srcOrd="1" destOrd="0" presId="urn:microsoft.com/office/officeart/2005/8/layout/hierarchy4"/>
    <dgm:cxn modelId="{8746B5E7-98A3-4918-8BBA-D0257C04F5E2}" type="presParOf" srcId="{350A3472-F47D-4A71-8B10-878705703CDA}" destId="{6EF03AB2-49EC-4F05-9396-5B4A0F85CCCF}" srcOrd="2" destOrd="0" presId="urn:microsoft.com/office/officeart/2005/8/layout/hierarchy4"/>
    <dgm:cxn modelId="{886C973E-39E6-4B9C-ACC3-6468746C6EF5}" type="presParOf" srcId="{6EF03AB2-49EC-4F05-9396-5B4A0F85CCCF}" destId="{DD76AD07-F663-4838-80B3-39AD76C9B4EF}" srcOrd="0" destOrd="0" presId="urn:microsoft.com/office/officeart/2005/8/layout/hierarchy4"/>
    <dgm:cxn modelId="{0F67BB00-1C3F-4637-9BEE-A1CDAF421D76}" type="presParOf" srcId="{6EF03AB2-49EC-4F05-9396-5B4A0F85CCCF}" destId="{63F429D7-B84E-4512-8E82-6C2496C86CEE}" srcOrd="1" destOrd="0" presId="urn:microsoft.com/office/officeart/2005/8/layout/hierarchy4"/>
    <dgm:cxn modelId="{1651619C-1A49-4273-B4F2-6E4621CDAA26}" type="presParOf" srcId="{350A3472-F47D-4A71-8B10-878705703CDA}" destId="{62D8A800-0EA0-450F-9078-5B25F1DFE507}" srcOrd="3" destOrd="0" presId="urn:microsoft.com/office/officeart/2005/8/layout/hierarchy4"/>
    <dgm:cxn modelId="{6AC1BFC2-6314-45DA-9D94-69F8A4BA308D}" type="presParOf" srcId="{350A3472-F47D-4A71-8B10-878705703CDA}" destId="{ADBBB74D-CAEF-4277-A1DB-8FC244FE5FC3}" srcOrd="4" destOrd="0" presId="urn:microsoft.com/office/officeart/2005/8/layout/hierarchy4"/>
    <dgm:cxn modelId="{81639194-94E3-43F8-8746-48B8B54A0DB3}" type="presParOf" srcId="{ADBBB74D-CAEF-4277-A1DB-8FC244FE5FC3}" destId="{5F184939-132A-45CE-8E6F-42430716FEAB}" srcOrd="0" destOrd="0" presId="urn:microsoft.com/office/officeart/2005/8/layout/hierarchy4"/>
    <dgm:cxn modelId="{4EC828CE-64D0-4044-BC73-BDCD1FB93F1A}" type="presParOf" srcId="{ADBBB74D-CAEF-4277-A1DB-8FC244FE5FC3}" destId="{6D40F993-5892-4330-B516-5B2A8CE6CDC4}" srcOrd="1" destOrd="0" presId="urn:microsoft.com/office/officeart/2005/8/layout/hierarchy4"/>
    <dgm:cxn modelId="{8304A02E-8FD9-42CF-ACDA-3399C492DA57}" type="presParOf" srcId="{F7B10580-DD1D-4C21-BA47-60514235B39C}" destId="{4A0AA037-D45A-4655-82F1-2C0077E6296D}" srcOrd="3" destOrd="0" presId="urn:microsoft.com/office/officeart/2005/8/layout/hierarchy4"/>
    <dgm:cxn modelId="{12D52399-9CE4-42E6-88E3-AE14FE36E22E}" type="presParOf" srcId="{F7B10580-DD1D-4C21-BA47-60514235B39C}" destId="{2FA39831-9D77-4C32-8E8D-73E0626817E8}" srcOrd="4" destOrd="0" presId="urn:microsoft.com/office/officeart/2005/8/layout/hierarchy4"/>
    <dgm:cxn modelId="{41AFFE5B-6CFC-42F8-8227-FD74FA5FB879}" type="presParOf" srcId="{2FA39831-9D77-4C32-8E8D-73E0626817E8}" destId="{AABEF75C-23C5-4E74-82CD-9180B61800AC}" srcOrd="0" destOrd="0" presId="urn:microsoft.com/office/officeart/2005/8/layout/hierarchy4"/>
    <dgm:cxn modelId="{86E5F994-0C7D-4610-AA15-2BBDF18393B7}" type="presParOf" srcId="{2FA39831-9D77-4C32-8E8D-73E0626817E8}" destId="{9881B375-B2D4-41EC-8023-07F3044CB141}" srcOrd="1" destOrd="0" presId="urn:microsoft.com/office/officeart/2005/8/layout/hierarchy4"/>
    <dgm:cxn modelId="{BF73E221-E0DD-429E-ABDD-979AA6E1F95F}" type="presParOf" srcId="{2FA39831-9D77-4C32-8E8D-73E0626817E8}" destId="{FDBD38C8-930D-4C47-B29D-D50EDC81C495}" srcOrd="2" destOrd="0" presId="urn:microsoft.com/office/officeart/2005/8/layout/hierarchy4"/>
    <dgm:cxn modelId="{85C6182D-618E-46F8-8D35-57B8D960050D}" type="presParOf" srcId="{FDBD38C8-930D-4C47-B29D-D50EDC81C495}" destId="{1ED62F2B-392C-4CAD-8B1D-17FF3E955D9F}" srcOrd="0" destOrd="0" presId="urn:microsoft.com/office/officeart/2005/8/layout/hierarchy4"/>
    <dgm:cxn modelId="{9EE9E27D-56EB-4C5F-98C2-F4FD9AB14ECD}" type="presParOf" srcId="{1ED62F2B-392C-4CAD-8B1D-17FF3E955D9F}" destId="{B46BACAD-9D79-4A78-BD84-33E4EC0A78F7}" srcOrd="0" destOrd="0" presId="urn:microsoft.com/office/officeart/2005/8/layout/hierarchy4"/>
    <dgm:cxn modelId="{48C5F0D4-C272-49AD-81B6-82DBB4A662B2}" type="presParOf" srcId="{1ED62F2B-392C-4CAD-8B1D-17FF3E955D9F}" destId="{5106844F-0DE3-4586-B022-F40B5DED4720}" srcOrd="1" destOrd="0" presId="urn:microsoft.com/office/officeart/2005/8/layout/hierarchy4"/>
    <dgm:cxn modelId="{79CF8FD6-6A3C-4550-98D0-6C25A689861D}" type="presParOf" srcId="{FDBD38C8-930D-4C47-B29D-D50EDC81C495}" destId="{A73B8E3C-E2A1-4FD3-A39D-B6F926C6AB58}" srcOrd="1" destOrd="0" presId="urn:microsoft.com/office/officeart/2005/8/layout/hierarchy4"/>
    <dgm:cxn modelId="{8D115719-3BE0-4E67-AB59-53D0AE14CE8C}" type="presParOf" srcId="{FDBD38C8-930D-4C47-B29D-D50EDC81C495}" destId="{7BB154E6-7524-4663-91FC-B364BFDF6B16}" srcOrd="2" destOrd="0" presId="urn:microsoft.com/office/officeart/2005/8/layout/hierarchy4"/>
    <dgm:cxn modelId="{46E0A5AA-E1C5-4B6B-9E81-9EC98DFB5754}" type="presParOf" srcId="{7BB154E6-7524-4663-91FC-B364BFDF6B16}" destId="{333CB059-48B4-483C-B9A4-32BFF0B5AF1D}" srcOrd="0" destOrd="0" presId="urn:microsoft.com/office/officeart/2005/8/layout/hierarchy4"/>
    <dgm:cxn modelId="{EDB1EECA-93CB-4461-8653-5D38A473F647}" type="presParOf" srcId="{7BB154E6-7524-4663-91FC-B364BFDF6B16}" destId="{498C7F26-C187-44F3-A8B0-C123B162CB48}" srcOrd="1" destOrd="0" presId="urn:microsoft.com/office/officeart/2005/8/layout/hierarchy4"/>
    <dgm:cxn modelId="{370511E9-3D3D-4BA5-964F-64E7AACFECF3}" type="presParOf" srcId="{FDBD38C8-930D-4C47-B29D-D50EDC81C495}" destId="{6A41EF26-E972-4470-9A8B-397F9F5124BE}" srcOrd="3" destOrd="0" presId="urn:microsoft.com/office/officeart/2005/8/layout/hierarchy4"/>
    <dgm:cxn modelId="{20A64FAD-38C8-418B-AB34-C97C2E568ED9}" type="presParOf" srcId="{FDBD38C8-930D-4C47-B29D-D50EDC81C495}" destId="{778B784E-2B78-4661-B837-555B5F548647}" srcOrd="4" destOrd="0" presId="urn:microsoft.com/office/officeart/2005/8/layout/hierarchy4"/>
    <dgm:cxn modelId="{0A7B4848-5C97-4750-8633-2BBE18803A20}" type="presParOf" srcId="{778B784E-2B78-4661-B837-555B5F548647}" destId="{DF85507C-140E-4BE0-8D80-7F614179843D}" srcOrd="0" destOrd="0" presId="urn:microsoft.com/office/officeart/2005/8/layout/hierarchy4"/>
    <dgm:cxn modelId="{F6F5031C-D0D3-44F7-AD0B-45F70D0D24EE}" type="presParOf" srcId="{778B784E-2B78-4661-B837-555B5F548647}" destId="{2DED0829-9D21-43E5-AA2A-C81970C294D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EDE3D-35B0-413F-9E9C-D86C194FB15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IE"/>
        </a:p>
      </dgm:t>
    </dgm:pt>
    <dgm:pt modelId="{BBBCC61D-89C4-4FBC-93EE-62C1F7715269}">
      <dgm:prSet phldrT="[Text]"/>
      <dgm:spPr>
        <a:solidFill>
          <a:srgbClr val="002060"/>
        </a:solidFill>
      </dgm:spPr>
      <dgm:t>
        <a:bodyPr/>
        <a:lstStyle/>
        <a:p>
          <a:r>
            <a:rPr lang="en-IE" dirty="0"/>
            <a:t> </a:t>
          </a:r>
          <a:r>
            <a:rPr lang="en-GB" dirty="0"/>
            <a:t>Identify </a:t>
          </a:r>
          <a:endParaRPr lang="en-IE" dirty="0"/>
        </a:p>
      </dgm:t>
    </dgm:pt>
    <dgm:pt modelId="{691C7596-1C25-4AD4-B76D-052D5E39474B}" type="parTrans" cxnId="{779F06E9-1042-4666-8E98-02A6CABEBF67}">
      <dgm:prSet/>
      <dgm:spPr/>
      <dgm:t>
        <a:bodyPr/>
        <a:lstStyle/>
        <a:p>
          <a:endParaRPr lang="en-IE"/>
        </a:p>
      </dgm:t>
    </dgm:pt>
    <dgm:pt modelId="{6A46A7EC-B0A7-490B-BE1F-37F6C72B1771}" type="sibTrans" cxnId="{779F06E9-1042-4666-8E98-02A6CABEBF67}">
      <dgm:prSet/>
      <dgm:spPr>
        <a:solidFill>
          <a:schemeClr val="tx2">
            <a:lumMod val="60000"/>
            <a:lumOff val="40000"/>
          </a:schemeClr>
        </a:solidFill>
      </dgm:spPr>
      <dgm:t>
        <a:bodyPr/>
        <a:lstStyle/>
        <a:p>
          <a:endParaRPr lang="en-IE"/>
        </a:p>
      </dgm:t>
    </dgm:pt>
    <dgm:pt modelId="{DE8A7EDC-95C5-443F-B3C5-FED760B6ED70}">
      <dgm:prSet phldrT="[Text]"/>
      <dgm:spPr>
        <a:solidFill>
          <a:srgbClr val="002060"/>
        </a:solidFill>
      </dgm:spPr>
      <dgm:t>
        <a:bodyPr/>
        <a:lstStyle/>
        <a:p>
          <a:r>
            <a:rPr lang="en-GB" sz="1400"/>
            <a:t>Evaluate </a:t>
          </a:r>
          <a:endParaRPr lang="en-GB" sz="1400" dirty="0"/>
        </a:p>
      </dgm:t>
    </dgm:pt>
    <dgm:pt modelId="{A7CCC926-7642-426D-9DC3-3C91F00E33C5}" type="parTrans" cxnId="{D1B3685B-F449-4761-9E67-CFF405DD6AFB}">
      <dgm:prSet/>
      <dgm:spPr/>
      <dgm:t>
        <a:bodyPr/>
        <a:lstStyle/>
        <a:p>
          <a:endParaRPr lang="en-IE"/>
        </a:p>
      </dgm:t>
    </dgm:pt>
    <dgm:pt modelId="{47697507-8C5B-481F-95CE-593D25D4B53B}" type="sibTrans" cxnId="{D1B3685B-F449-4761-9E67-CFF405DD6AFB}">
      <dgm:prSet/>
      <dgm:spPr>
        <a:solidFill>
          <a:schemeClr val="tx2">
            <a:lumMod val="60000"/>
            <a:lumOff val="40000"/>
          </a:schemeClr>
        </a:solidFill>
      </dgm:spPr>
      <dgm:t>
        <a:bodyPr/>
        <a:lstStyle/>
        <a:p>
          <a:endParaRPr lang="en-IE"/>
        </a:p>
      </dgm:t>
    </dgm:pt>
    <dgm:pt modelId="{2E600690-D4F7-4E1B-9BD4-27EFCE19900C}">
      <dgm:prSet phldrT="[Text]"/>
      <dgm:spPr>
        <a:solidFill>
          <a:srgbClr val="002060"/>
        </a:solidFill>
      </dgm:spPr>
      <dgm:t>
        <a:bodyPr/>
        <a:lstStyle/>
        <a:p>
          <a:r>
            <a:rPr lang="en-GB" dirty="0"/>
            <a:t>Protect </a:t>
          </a:r>
        </a:p>
      </dgm:t>
    </dgm:pt>
    <dgm:pt modelId="{ADF2B0E6-2F18-4A36-B4D7-9AE02E634CDD}" type="parTrans" cxnId="{0F141744-C907-4BCE-8B74-62374721A6FF}">
      <dgm:prSet/>
      <dgm:spPr/>
      <dgm:t>
        <a:bodyPr/>
        <a:lstStyle/>
        <a:p>
          <a:endParaRPr lang="en-IE"/>
        </a:p>
      </dgm:t>
    </dgm:pt>
    <dgm:pt modelId="{F933ED04-20E0-4287-A2F7-BE7B8884C52F}" type="sibTrans" cxnId="{0F141744-C907-4BCE-8B74-62374721A6FF}">
      <dgm:prSet/>
      <dgm:spPr/>
      <dgm:t>
        <a:bodyPr/>
        <a:lstStyle/>
        <a:p>
          <a:endParaRPr lang="en-IE"/>
        </a:p>
      </dgm:t>
    </dgm:pt>
    <dgm:pt modelId="{2D2B5ED1-4307-4ADE-8474-569DD6CDA1DD}">
      <dgm:prSet phldrT="[Text]"/>
      <dgm:spPr>
        <a:solidFill>
          <a:srgbClr val="002060"/>
        </a:solidFill>
      </dgm:spPr>
      <dgm:t>
        <a:bodyPr/>
        <a:lstStyle/>
        <a:p>
          <a:r>
            <a:rPr lang="en-GB" dirty="0"/>
            <a:t>Market</a:t>
          </a:r>
        </a:p>
      </dgm:t>
    </dgm:pt>
    <dgm:pt modelId="{EF1D5D06-E6CC-414B-BDA7-CA6702F61CBC}" type="parTrans" cxnId="{C88CEA02-5EBC-4DE3-9CE6-6CFA8CB4C9EE}">
      <dgm:prSet/>
      <dgm:spPr/>
      <dgm:t>
        <a:bodyPr/>
        <a:lstStyle/>
        <a:p>
          <a:endParaRPr lang="en-IE"/>
        </a:p>
      </dgm:t>
    </dgm:pt>
    <dgm:pt modelId="{118BC117-5BA3-46A4-A8A9-37B7EDD48449}" type="sibTrans" cxnId="{C88CEA02-5EBC-4DE3-9CE6-6CFA8CB4C9EE}">
      <dgm:prSet/>
      <dgm:spPr>
        <a:solidFill>
          <a:schemeClr val="tx2">
            <a:lumMod val="60000"/>
            <a:lumOff val="40000"/>
          </a:schemeClr>
        </a:solidFill>
      </dgm:spPr>
      <dgm:t>
        <a:bodyPr/>
        <a:lstStyle/>
        <a:p>
          <a:endParaRPr lang="en-IE"/>
        </a:p>
      </dgm:t>
    </dgm:pt>
    <dgm:pt modelId="{907DD4E4-6F24-4302-831B-2DF1FC7D883B}">
      <dgm:prSet phldrT="[Text]"/>
      <dgm:spPr>
        <a:solidFill>
          <a:srgbClr val="002060"/>
        </a:solidFill>
      </dgm:spPr>
      <dgm:t>
        <a:bodyPr/>
        <a:lstStyle/>
        <a:p>
          <a:r>
            <a:rPr lang="en-GB" dirty="0"/>
            <a:t>Deal</a:t>
          </a:r>
        </a:p>
      </dgm:t>
    </dgm:pt>
    <dgm:pt modelId="{BD59522D-16AE-4C75-9CEB-2D96B00BC595}" type="parTrans" cxnId="{DCB0FECD-79F4-46F5-8AEF-38C9C735B7F9}">
      <dgm:prSet/>
      <dgm:spPr/>
      <dgm:t>
        <a:bodyPr/>
        <a:lstStyle/>
        <a:p>
          <a:endParaRPr lang="en-IE"/>
        </a:p>
      </dgm:t>
    </dgm:pt>
    <dgm:pt modelId="{5BEF534A-8F0A-41C4-9FDA-852E72D2107E}" type="sibTrans" cxnId="{DCB0FECD-79F4-46F5-8AEF-38C9C735B7F9}">
      <dgm:prSet/>
      <dgm:spPr>
        <a:solidFill>
          <a:schemeClr val="tx2">
            <a:lumMod val="60000"/>
            <a:lumOff val="40000"/>
          </a:schemeClr>
        </a:solidFill>
      </dgm:spPr>
      <dgm:t>
        <a:bodyPr/>
        <a:lstStyle/>
        <a:p>
          <a:endParaRPr lang="en-IE"/>
        </a:p>
      </dgm:t>
    </dgm:pt>
    <dgm:pt modelId="{74F8355F-B809-476B-9AB1-6F7A99EFF98C}">
      <dgm:prSet phldrT="[Text]"/>
      <dgm:spPr>
        <a:solidFill>
          <a:srgbClr val="002060"/>
        </a:solidFill>
      </dgm:spPr>
      <dgm:t>
        <a:bodyPr/>
        <a:lstStyle/>
        <a:p>
          <a:r>
            <a:rPr lang="en-GB" dirty="0"/>
            <a:t>Relationship</a:t>
          </a:r>
        </a:p>
      </dgm:t>
    </dgm:pt>
    <dgm:pt modelId="{EC2473AC-D628-46F0-9016-E4D4E5CE241E}" type="parTrans" cxnId="{275C56A5-BA98-49C0-8564-9600796A33C8}">
      <dgm:prSet/>
      <dgm:spPr/>
      <dgm:t>
        <a:bodyPr/>
        <a:lstStyle/>
        <a:p>
          <a:endParaRPr lang="en-IE"/>
        </a:p>
      </dgm:t>
    </dgm:pt>
    <dgm:pt modelId="{759A137D-B88E-4356-A1B7-F489CDB2A748}" type="sibTrans" cxnId="{275C56A5-BA98-49C0-8564-9600796A33C8}">
      <dgm:prSet/>
      <dgm:spPr/>
      <dgm:t>
        <a:bodyPr/>
        <a:lstStyle/>
        <a:p>
          <a:endParaRPr lang="en-IE"/>
        </a:p>
      </dgm:t>
    </dgm:pt>
    <dgm:pt modelId="{01444BA5-7FAE-4759-9280-598336EF0FD0}">
      <dgm:prSet phldrT="[Text]"/>
      <dgm:spPr>
        <a:solidFill>
          <a:srgbClr val="002060"/>
        </a:solidFill>
      </dgm:spPr>
      <dgm:t>
        <a:bodyPr/>
        <a:lstStyle/>
        <a:p>
          <a:r>
            <a:rPr lang="en-IE" dirty="0"/>
            <a:t>Internal marketing</a:t>
          </a:r>
        </a:p>
      </dgm:t>
    </dgm:pt>
    <dgm:pt modelId="{2F1079F9-ABD8-491E-B4C1-BAD19206667B}" type="parTrans" cxnId="{467C84A3-8D5C-468E-8636-3644B203D266}">
      <dgm:prSet/>
      <dgm:spPr/>
      <dgm:t>
        <a:bodyPr/>
        <a:lstStyle/>
        <a:p>
          <a:endParaRPr lang="en-IE"/>
        </a:p>
      </dgm:t>
    </dgm:pt>
    <dgm:pt modelId="{469D4A88-1E64-4882-A8C0-42A412E9D21D}" type="sibTrans" cxnId="{467C84A3-8D5C-468E-8636-3644B203D266}">
      <dgm:prSet/>
      <dgm:spPr/>
      <dgm:t>
        <a:bodyPr/>
        <a:lstStyle/>
        <a:p>
          <a:endParaRPr lang="en-IE"/>
        </a:p>
      </dgm:t>
    </dgm:pt>
    <dgm:pt modelId="{DB71A22E-F9C6-4ED4-BE3C-6FF066E0BB45}">
      <dgm:prSet/>
      <dgm:spPr>
        <a:solidFill>
          <a:srgbClr val="002060"/>
        </a:solidFill>
      </dgm:spPr>
      <dgm:t>
        <a:bodyPr/>
        <a:lstStyle/>
        <a:p>
          <a:r>
            <a:rPr lang="en-IE"/>
            <a:t>Researcher meeting</a:t>
          </a:r>
        </a:p>
      </dgm:t>
    </dgm:pt>
    <dgm:pt modelId="{DC34AB8E-22E0-4F7B-828C-2EEA47688289}" type="parTrans" cxnId="{695EBBC3-492E-4B59-A7AF-F242F0F843BE}">
      <dgm:prSet/>
      <dgm:spPr/>
      <dgm:t>
        <a:bodyPr/>
        <a:lstStyle/>
        <a:p>
          <a:endParaRPr lang="en-IE"/>
        </a:p>
      </dgm:t>
    </dgm:pt>
    <dgm:pt modelId="{100B5962-8164-4A9F-9530-DBC90F444B1E}" type="sibTrans" cxnId="{695EBBC3-492E-4B59-A7AF-F242F0F843BE}">
      <dgm:prSet/>
      <dgm:spPr/>
      <dgm:t>
        <a:bodyPr/>
        <a:lstStyle/>
        <a:p>
          <a:endParaRPr lang="en-IE"/>
        </a:p>
      </dgm:t>
    </dgm:pt>
    <dgm:pt modelId="{CF892BE6-2290-47FF-8461-2708EA1D6843}">
      <dgm:prSet/>
      <dgm:spPr>
        <a:solidFill>
          <a:srgbClr val="002060"/>
        </a:solidFill>
      </dgm:spPr>
      <dgm:t>
        <a:bodyPr/>
        <a:lstStyle/>
        <a:p>
          <a:r>
            <a:rPr lang="en-IE" dirty="0"/>
            <a:t>IDF Prep</a:t>
          </a:r>
        </a:p>
      </dgm:t>
    </dgm:pt>
    <dgm:pt modelId="{7C2A217C-7D45-4D08-90B8-7BE948ED9EA0}" type="parTrans" cxnId="{3BC53B45-F286-4789-8679-9A32E2D6CB29}">
      <dgm:prSet/>
      <dgm:spPr/>
      <dgm:t>
        <a:bodyPr/>
        <a:lstStyle/>
        <a:p>
          <a:endParaRPr lang="en-IE"/>
        </a:p>
      </dgm:t>
    </dgm:pt>
    <dgm:pt modelId="{8E29A1FB-D470-4264-A320-05B6ED68D814}" type="sibTrans" cxnId="{3BC53B45-F286-4789-8679-9A32E2D6CB29}">
      <dgm:prSet/>
      <dgm:spPr/>
      <dgm:t>
        <a:bodyPr/>
        <a:lstStyle/>
        <a:p>
          <a:endParaRPr lang="en-IE"/>
        </a:p>
      </dgm:t>
    </dgm:pt>
    <dgm:pt modelId="{D1BBEC22-B58A-4840-B940-682CA64790A7}">
      <dgm:prSet/>
      <dgm:spPr>
        <a:solidFill>
          <a:srgbClr val="002060"/>
        </a:solidFill>
      </dgm:spPr>
      <dgm:t>
        <a:bodyPr/>
        <a:lstStyle/>
        <a:p>
          <a:r>
            <a:rPr lang="en-IE" dirty="0"/>
            <a:t>IDF submission</a:t>
          </a:r>
        </a:p>
      </dgm:t>
    </dgm:pt>
    <dgm:pt modelId="{D39845C0-3F06-4595-9E4D-F889F80E02E6}" type="parTrans" cxnId="{B9907C2B-F01B-41B7-86FD-CC6D51F1CCD1}">
      <dgm:prSet/>
      <dgm:spPr/>
      <dgm:t>
        <a:bodyPr/>
        <a:lstStyle/>
        <a:p>
          <a:endParaRPr lang="en-IE"/>
        </a:p>
      </dgm:t>
    </dgm:pt>
    <dgm:pt modelId="{053261A1-DA85-4450-BEB9-286DE01075FB}" type="sibTrans" cxnId="{B9907C2B-F01B-41B7-86FD-CC6D51F1CCD1}">
      <dgm:prSet/>
      <dgm:spPr/>
      <dgm:t>
        <a:bodyPr/>
        <a:lstStyle/>
        <a:p>
          <a:endParaRPr lang="en-IE"/>
        </a:p>
      </dgm:t>
    </dgm:pt>
    <dgm:pt modelId="{E63FCA7C-3EE8-47AF-AFE2-3467661CB07E}">
      <dgm:prSet phldrT="[Text]" custT="1"/>
      <dgm:spPr>
        <a:solidFill>
          <a:srgbClr val="002060"/>
        </a:solidFill>
      </dgm:spPr>
      <dgm:t>
        <a:bodyPr/>
        <a:lstStyle/>
        <a:p>
          <a:r>
            <a:rPr lang="en-IE" sz="1300" b="0" dirty="0"/>
            <a:t>Customer Readiness Level (CRL)</a:t>
          </a:r>
          <a:endParaRPr lang="en-GB" sz="1300" b="0" dirty="0"/>
        </a:p>
      </dgm:t>
    </dgm:pt>
    <dgm:pt modelId="{F5ECE6BF-4E7C-4012-86FF-6F0E93E55643}" type="parTrans" cxnId="{FB8ED947-89CF-41BE-848C-592B26BAE817}">
      <dgm:prSet/>
      <dgm:spPr/>
      <dgm:t>
        <a:bodyPr/>
        <a:lstStyle/>
        <a:p>
          <a:endParaRPr lang="en-IE"/>
        </a:p>
      </dgm:t>
    </dgm:pt>
    <dgm:pt modelId="{A54D1F69-CE77-4521-A7FC-F2ADD8F72E19}" type="sibTrans" cxnId="{FB8ED947-89CF-41BE-848C-592B26BAE817}">
      <dgm:prSet/>
      <dgm:spPr/>
      <dgm:t>
        <a:bodyPr/>
        <a:lstStyle/>
        <a:p>
          <a:endParaRPr lang="en-IE"/>
        </a:p>
      </dgm:t>
    </dgm:pt>
    <dgm:pt modelId="{AC06ADBD-3F46-430E-89CC-4F674F750AEC}">
      <dgm:prSet custT="1"/>
      <dgm:spPr>
        <a:solidFill>
          <a:srgbClr val="002060"/>
        </a:solidFill>
      </dgm:spPr>
      <dgm:t>
        <a:bodyPr/>
        <a:lstStyle/>
        <a:p>
          <a:r>
            <a:rPr lang="en-IE" sz="1300" b="0" dirty="0"/>
            <a:t>Technology Readiness Level (TRL)</a:t>
          </a:r>
        </a:p>
      </dgm:t>
    </dgm:pt>
    <dgm:pt modelId="{14C81E1A-C2DF-41F9-B070-DA7628D63498}" type="parTrans" cxnId="{3843BCB4-C93D-42D8-9428-0012A349E29D}">
      <dgm:prSet/>
      <dgm:spPr/>
      <dgm:t>
        <a:bodyPr/>
        <a:lstStyle/>
        <a:p>
          <a:endParaRPr lang="en-IE"/>
        </a:p>
      </dgm:t>
    </dgm:pt>
    <dgm:pt modelId="{0EA33EA9-760A-4753-9CED-59C454C03C1C}" type="sibTrans" cxnId="{3843BCB4-C93D-42D8-9428-0012A349E29D}">
      <dgm:prSet/>
      <dgm:spPr/>
      <dgm:t>
        <a:bodyPr/>
        <a:lstStyle/>
        <a:p>
          <a:endParaRPr lang="en-IE"/>
        </a:p>
      </dgm:t>
    </dgm:pt>
    <dgm:pt modelId="{9539003C-AFBE-4DA1-A4BA-C03104384BA5}">
      <dgm:prSet custT="1"/>
      <dgm:spPr>
        <a:solidFill>
          <a:srgbClr val="002060"/>
        </a:solidFill>
      </dgm:spPr>
      <dgm:t>
        <a:bodyPr/>
        <a:lstStyle/>
        <a:p>
          <a:r>
            <a:rPr lang="en-IE" sz="1300" b="0" dirty="0"/>
            <a:t>Business Readiness Level BRL)</a:t>
          </a:r>
        </a:p>
      </dgm:t>
    </dgm:pt>
    <dgm:pt modelId="{43200FCE-A354-4EEC-9019-A3FE6382AA9A}" type="parTrans" cxnId="{06346CEC-D586-496F-B07B-ADB1D3A42569}">
      <dgm:prSet/>
      <dgm:spPr/>
      <dgm:t>
        <a:bodyPr/>
        <a:lstStyle/>
        <a:p>
          <a:endParaRPr lang="en-IE"/>
        </a:p>
      </dgm:t>
    </dgm:pt>
    <dgm:pt modelId="{DD3231E9-6103-4FF9-BAD2-2EF4B13241E8}" type="sibTrans" cxnId="{06346CEC-D586-496F-B07B-ADB1D3A42569}">
      <dgm:prSet/>
      <dgm:spPr/>
      <dgm:t>
        <a:bodyPr/>
        <a:lstStyle/>
        <a:p>
          <a:endParaRPr lang="en-IE"/>
        </a:p>
      </dgm:t>
    </dgm:pt>
    <dgm:pt modelId="{EAEFAD54-71ED-45C3-A496-1DEBE5512EC2}">
      <dgm:prSet custT="1"/>
      <dgm:spPr>
        <a:solidFill>
          <a:srgbClr val="002060"/>
        </a:solidFill>
      </dgm:spPr>
      <dgm:t>
        <a:bodyPr/>
        <a:lstStyle/>
        <a:p>
          <a:r>
            <a:rPr lang="en-IE" sz="1300" b="0" dirty="0"/>
            <a:t>IPR Level (IPRL)</a:t>
          </a:r>
        </a:p>
      </dgm:t>
    </dgm:pt>
    <dgm:pt modelId="{BEC9FA78-9009-450C-A04F-16EDC79DBB23}" type="parTrans" cxnId="{5AD5D1E5-6166-493D-90E1-8B81DBFA1CF1}">
      <dgm:prSet/>
      <dgm:spPr/>
      <dgm:t>
        <a:bodyPr/>
        <a:lstStyle/>
        <a:p>
          <a:endParaRPr lang="en-IE"/>
        </a:p>
      </dgm:t>
    </dgm:pt>
    <dgm:pt modelId="{BCB9FC41-6019-43BD-9AEC-F39F5034DC43}" type="sibTrans" cxnId="{5AD5D1E5-6166-493D-90E1-8B81DBFA1CF1}">
      <dgm:prSet/>
      <dgm:spPr/>
      <dgm:t>
        <a:bodyPr/>
        <a:lstStyle/>
        <a:p>
          <a:endParaRPr lang="en-IE"/>
        </a:p>
      </dgm:t>
    </dgm:pt>
    <dgm:pt modelId="{CCD0C334-C67F-4F04-A3EE-243A45F78653}">
      <dgm:prSet custT="1"/>
      <dgm:spPr>
        <a:solidFill>
          <a:srgbClr val="002060"/>
        </a:solidFill>
      </dgm:spPr>
      <dgm:t>
        <a:bodyPr/>
        <a:lstStyle/>
        <a:p>
          <a:r>
            <a:rPr lang="en-IE" sz="1300" b="0" dirty="0"/>
            <a:t>Team Readiness Level (TMRL)</a:t>
          </a:r>
        </a:p>
      </dgm:t>
    </dgm:pt>
    <dgm:pt modelId="{2023D006-005A-4E22-8299-4CF471212FEE}" type="parTrans" cxnId="{B9440864-86D3-4291-A159-A58403076F4F}">
      <dgm:prSet/>
      <dgm:spPr/>
      <dgm:t>
        <a:bodyPr/>
        <a:lstStyle/>
        <a:p>
          <a:endParaRPr lang="en-IE"/>
        </a:p>
      </dgm:t>
    </dgm:pt>
    <dgm:pt modelId="{92C6008E-7C72-4B46-91C8-B85A6FDCF3B8}" type="sibTrans" cxnId="{B9440864-86D3-4291-A159-A58403076F4F}">
      <dgm:prSet/>
      <dgm:spPr/>
      <dgm:t>
        <a:bodyPr/>
        <a:lstStyle/>
        <a:p>
          <a:endParaRPr lang="en-IE"/>
        </a:p>
      </dgm:t>
    </dgm:pt>
    <dgm:pt modelId="{863051D0-E2AC-413B-B2CE-4E3101FD6254}">
      <dgm:prSet custT="1"/>
      <dgm:spPr>
        <a:solidFill>
          <a:srgbClr val="002060"/>
        </a:solidFill>
      </dgm:spPr>
      <dgm:t>
        <a:bodyPr/>
        <a:lstStyle/>
        <a:p>
          <a:r>
            <a:rPr lang="en-IE" sz="1300" b="0" dirty="0"/>
            <a:t>Funding Readiness Level (FRL)</a:t>
          </a:r>
        </a:p>
      </dgm:t>
    </dgm:pt>
    <dgm:pt modelId="{D2E7789D-62F6-47A8-AD47-669D6A664BFF}" type="parTrans" cxnId="{F7805A06-34DB-4DE3-992D-49DB7B631CA1}">
      <dgm:prSet/>
      <dgm:spPr/>
      <dgm:t>
        <a:bodyPr/>
        <a:lstStyle/>
        <a:p>
          <a:endParaRPr lang="en-IE"/>
        </a:p>
      </dgm:t>
    </dgm:pt>
    <dgm:pt modelId="{F324A114-D874-4093-85D1-750294C1C748}" type="sibTrans" cxnId="{F7805A06-34DB-4DE3-992D-49DB7B631CA1}">
      <dgm:prSet/>
      <dgm:spPr/>
      <dgm:t>
        <a:bodyPr/>
        <a:lstStyle/>
        <a:p>
          <a:endParaRPr lang="en-IE"/>
        </a:p>
      </dgm:t>
    </dgm:pt>
    <dgm:pt modelId="{067BFAA9-2F40-4727-B1A9-CBF2760580D1}">
      <dgm:prSet phldrT="[Text]"/>
      <dgm:spPr>
        <a:solidFill>
          <a:srgbClr val="002060"/>
        </a:solidFill>
      </dgm:spPr>
      <dgm:t>
        <a:bodyPr/>
        <a:lstStyle/>
        <a:p>
          <a:r>
            <a:rPr lang="en-GB" dirty="0"/>
            <a:t>Priority</a:t>
          </a:r>
        </a:p>
      </dgm:t>
    </dgm:pt>
    <dgm:pt modelId="{C6B6EAE3-A8F6-46C1-8476-CA4F90089D6E}" type="parTrans" cxnId="{48318EE9-7712-4477-A07C-D5C661ADDB62}">
      <dgm:prSet/>
      <dgm:spPr/>
      <dgm:t>
        <a:bodyPr/>
        <a:lstStyle/>
        <a:p>
          <a:endParaRPr lang="en-IE"/>
        </a:p>
      </dgm:t>
    </dgm:pt>
    <dgm:pt modelId="{376DBD5F-D35E-444D-BF2A-F7E3106F820D}" type="sibTrans" cxnId="{48318EE9-7712-4477-A07C-D5C661ADDB62}">
      <dgm:prSet/>
      <dgm:spPr/>
      <dgm:t>
        <a:bodyPr/>
        <a:lstStyle/>
        <a:p>
          <a:endParaRPr lang="en-IE"/>
        </a:p>
      </dgm:t>
    </dgm:pt>
    <dgm:pt modelId="{028A5D4B-C4CE-4751-9616-530868E6E77C}">
      <dgm:prSet phldrT="[Text]"/>
      <dgm:spPr>
        <a:solidFill>
          <a:srgbClr val="002060"/>
        </a:solidFill>
      </dgm:spPr>
      <dgm:t>
        <a:bodyPr/>
        <a:lstStyle/>
        <a:p>
          <a:r>
            <a:rPr lang="en-GB" dirty="0"/>
            <a:t>PCT</a:t>
          </a:r>
        </a:p>
      </dgm:t>
    </dgm:pt>
    <dgm:pt modelId="{ECB60006-D195-4EF0-8F38-DF7109593830}" type="parTrans" cxnId="{856EC30F-1215-4F7F-9915-7B14D05A0AC9}">
      <dgm:prSet/>
      <dgm:spPr/>
      <dgm:t>
        <a:bodyPr/>
        <a:lstStyle/>
        <a:p>
          <a:endParaRPr lang="en-IE"/>
        </a:p>
      </dgm:t>
    </dgm:pt>
    <dgm:pt modelId="{3D6DFC7C-9061-4FA2-879F-CE7A73CE3F24}" type="sibTrans" cxnId="{856EC30F-1215-4F7F-9915-7B14D05A0AC9}">
      <dgm:prSet/>
      <dgm:spPr/>
      <dgm:t>
        <a:bodyPr/>
        <a:lstStyle/>
        <a:p>
          <a:endParaRPr lang="en-IE"/>
        </a:p>
      </dgm:t>
    </dgm:pt>
    <dgm:pt modelId="{7A21ECF5-F122-4DCA-B9EB-CB594F9659AE}">
      <dgm:prSet phldrT="[Text]"/>
      <dgm:spPr>
        <a:solidFill>
          <a:srgbClr val="002060"/>
        </a:solidFill>
      </dgm:spPr>
      <dgm:t>
        <a:bodyPr/>
        <a:lstStyle/>
        <a:p>
          <a:r>
            <a:rPr lang="en-GB"/>
            <a:t>Nationalise</a:t>
          </a:r>
          <a:endParaRPr lang="en-GB" dirty="0"/>
        </a:p>
      </dgm:t>
    </dgm:pt>
    <dgm:pt modelId="{E459EE63-C607-40F2-8D58-30E455835F59}" type="parTrans" cxnId="{89A27761-092E-49E2-8DA7-509E73D03DE7}">
      <dgm:prSet/>
      <dgm:spPr/>
      <dgm:t>
        <a:bodyPr/>
        <a:lstStyle/>
        <a:p>
          <a:endParaRPr lang="en-IE"/>
        </a:p>
      </dgm:t>
    </dgm:pt>
    <dgm:pt modelId="{5706DF5B-6169-4E62-BAE0-5762294F08B3}" type="sibTrans" cxnId="{89A27761-092E-49E2-8DA7-509E73D03DE7}">
      <dgm:prSet/>
      <dgm:spPr/>
      <dgm:t>
        <a:bodyPr/>
        <a:lstStyle/>
        <a:p>
          <a:endParaRPr lang="en-IE"/>
        </a:p>
      </dgm:t>
    </dgm:pt>
    <dgm:pt modelId="{280E66DE-5310-4500-A986-C18F28351FBF}">
      <dgm:prSet phldrT="[Text]"/>
      <dgm:spPr>
        <a:solidFill>
          <a:srgbClr val="002060"/>
        </a:solidFill>
      </dgm:spPr>
      <dgm:t>
        <a:bodyPr/>
        <a:lstStyle/>
        <a:p>
          <a:r>
            <a:rPr lang="en-IE" dirty="0"/>
            <a:t>Write profile</a:t>
          </a:r>
          <a:endParaRPr lang="en-GB" dirty="0"/>
        </a:p>
      </dgm:t>
    </dgm:pt>
    <dgm:pt modelId="{7AF15C10-C8ED-4B66-AB6B-FACC17C057DD}" type="parTrans" cxnId="{27560A78-368C-4CE5-A0D2-01BF45A6822B}">
      <dgm:prSet/>
      <dgm:spPr/>
      <dgm:t>
        <a:bodyPr/>
        <a:lstStyle/>
        <a:p>
          <a:endParaRPr lang="en-IE"/>
        </a:p>
      </dgm:t>
    </dgm:pt>
    <dgm:pt modelId="{F66361FB-AD8E-4C35-815E-3681BF9FD458}" type="sibTrans" cxnId="{27560A78-368C-4CE5-A0D2-01BF45A6822B}">
      <dgm:prSet/>
      <dgm:spPr/>
      <dgm:t>
        <a:bodyPr/>
        <a:lstStyle/>
        <a:p>
          <a:endParaRPr lang="en-IE"/>
        </a:p>
      </dgm:t>
    </dgm:pt>
    <dgm:pt modelId="{AD3B9B88-A251-4F18-BD85-C9086B614901}">
      <dgm:prSet/>
      <dgm:spPr>
        <a:solidFill>
          <a:srgbClr val="002060"/>
        </a:solidFill>
      </dgm:spPr>
      <dgm:t>
        <a:bodyPr/>
        <a:lstStyle/>
        <a:p>
          <a:r>
            <a:rPr lang="en-IE" dirty="0"/>
            <a:t>Promote</a:t>
          </a:r>
        </a:p>
      </dgm:t>
    </dgm:pt>
    <dgm:pt modelId="{A4772E6D-3458-4A9F-98C5-E73D2D0D732C}" type="parTrans" cxnId="{9E6F452F-F7C6-4113-BBA9-A69339AED1A0}">
      <dgm:prSet/>
      <dgm:spPr/>
      <dgm:t>
        <a:bodyPr/>
        <a:lstStyle/>
        <a:p>
          <a:endParaRPr lang="en-IE"/>
        </a:p>
      </dgm:t>
    </dgm:pt>
    <dgm:pt modelId="{87D257EC-B6A2-4E99-82DA-208596864CC1}" type="sibTrans" cxnId="{9E6F452F-F7C6-4113-BBA9-A69339AED1A0}">
      <dgm:prSet/>
      <dgm:spPr/>
      <dgm:t>
        <a:bodyPr/>
        <a:lstStyle/>
        <a:p>
          <a:endParaRPr lang="en-IE"/>
        </a:p>
      </dgm:t>
    </dgm:pt>
    <dgm:pt modelId="{D260D03E-7C9F-4E6F-BA13-6F3AE81DE750}">
      <dgm:prSet/>
      <dgm:spPr>
        <a:solidFill>
          <a:srgbClr val="002060"/>
        </a:solidFill>
      </dgm:spPr>
      <dgm:t>
        <a:bodyPr/>
        <a:lstStyle/>
        <a:p>
          <a:r>
            <a:rPr lang="en-IE" dirty="0"/>
            <a:t>Online</a:t>
          </a:r>
        </a:p>
      </dgm:t>
    </dgm:pt>
    <dgm:pt modelId="{90F5C461-5328-4F86-AB63-78F2D50056BD}" type="parTrans" cxnId="{344C4503-58E8-4D6D-9BE8-3F9874EBFEFB}">
      <dgm:prSet/>
      <dgm:spPr/>
      <dgm:t>
        <a:bodyPr/>
        <a:lstStyle/>
        <a:p>
          <a:endParaRPr lang="en-IE"/>
        </a:p>
      </dgm:t>
    </dgm:pt>
    <dgm:pt modelId="{CF93EB86-C7B2-49F4-84F4-B8B78012371B}" type="sibTrans" cxnId="{344C4503-58E8-4D6D-9BE8-3F9874EBFEFB}">
      <dgm:prSet/>
      <dgm:spPr/>
      <dgm:t>
        <a:bodyPr/>
        <a:lstStyle/>
        <a:p>
          <a:endParaRPr lang="en-IE"/>
        </a:p>
      </dgm:t>
    </dgm:pt>
    <dgm:pt modelId="{AB11A319-1EC6-4684-9CE3-896B37B03F02}">
      <dgm:prSet/>
      <dgm:spPr>
        <a:solidFill>
          <a:srgbClr val="002060"/>
        </a:solidFill>
      </dgm:spPr>
      <dgm:t>
        <a:bodyPr/>
        <a:lstStyle/>
        <a:p>
          <a:r>
            <a:rPr lang="en-IE" dirty="0"/>
            <a:t>In print</a:t>
          </a:r>
        </a:p>
      </dgm:t>
    </dgm:pt>
    <dgm:pt modelId="{EA353527-9E44-4A99-B1F8-FF861CCAE910}" type="parTrans" cxnId="{611C9D55-92C7-4F27-B6E1-5F25B4C7FB06}">
      <dgm:prSet/>
      <dgm:spPr/>
      <dgm:t>
        <a:bodyPr/>
        <a:lstStyle/>
        <a:p>
          <a:endParaRPr lang="en-IE"/>
        </a:p>
      </dgm:t>
    </dgm:pt>
    <dgm:pt modelId="{A98C4E5E-F85C-4B6C-B55F-BCA5E7A3AC98}" type="sibTrans" cxnId="{611C9D55-92C7-4F27-B6E1-5F25B4C7FB06}">
      <dgm:prSet/>
      <dgm:spPr/>
      <dgm:t>
        <a:bodyPr/>
        <a:lstStyle/>
        <a:p>
          <a:endParaRPr lang="en-IE"/>
        </a:p>
      </dgm:t>
    </dgm:pt>
    <dgm:pt modelId="{68279E57-264C-4928-9905-7E8888497F7A}">
      <dgm:prSet/>
      <dgm:spPr>
        <a:solidFill>
          <a:srgbClr val="002060"/>
        </a:solidFill>
      </dgm:spPr>
      <dgm:t>
        <a:bodyPr/>
        <a:lstStyle/>
        <a:p>
          <a:r>
            <a:rPr lang="en-IE" dirty="0"/>
            <a:t>Phone</a:t>
          </a:r>
        </a:p>
      </dgm:t>
    </dgm:pt>
    <dgm:pt modelId="{51A13C9F-668A-465F-8418-A17896ACFCC7}" type="parTrans" cxnId="{41F2DBE5-3DAF-4BE7-A8EB-29B381887148}">
      <dgm:prSet/>
      <dgm:spPr/>
      <dgm:t>
        <a:bodyPr/>
        <a:lstStyle/>
        <a:p>
          <a:endParaRPr lang="en-IE"/>
        </a:p>
      </dgm:t>
    </dgm:pt>
    <dgm:pt modelId="{2229B5F1-C14E-4827-9561-324F9893E7AA}" type="sibTrans" cxnId="{41F2DBE5-3DAF-4BE7-A8EB-29B381887148}">
      <dgm:prSet/>
      <dgm:spPr/>
      <dgm:t>
        <a:bodyPr/>
        <a:lstStyle/>
        <a:p>
          <a:endParaRPr lang="en-IE"/>
        </a:p>
      </dgm:t>
    </dgm:pt>
    <dgm:pt modelId="{C6F84E5D-77C9-4D53-8EFB-3FB645541A3D}">
      <dgm:prSet phldrT="[Text]"/>
      <dgm:spPr>
        <a:solidFill>
          <a:srgbClr val="002060"/>
        </a:solidFill>
      </dgm:spPr>
      <dgm:t>
        <a:bodyPr/>
        <a:lstStyle/>
        <a:p>
          <a:r>
            <a:rPr lang="en-IE" dirty="0"/>
            <a:t>Valuation</a:t>
          </a:r>
          <a:endParaRPr lang="en-GB" dirty="0"/>
        </a:p>
      </dgm:t>
    </dgm:pt>
    <dgm:pt modelId="{4D17053D-34BF-4395-AFF4-4B344646B9C7}" type="parTrans" cxnId="{474E6ECC-04A0-4C8E-865A-5A2725D9AFB1}">
      <dgm:prSet/>
      <dgm:spPr/>
      <dgm:t>
        <a:bodyPr/>
        <a:lstStyle/>
        <a:p>
          <a:endParaRPr lang="en-IE"/>
        </a:p>
      </dgm:t>
    </dgm:pt>
    <dgm:pt modelId="{EDD185ED-D5B7-4624-89AE-C4B80DED6F55}" type="sibTrans" cxnId="{474E6ECC-04A0-4C8E-865A-5A2725D9AFB1}">
      <dgm:prSet/>
      <dgm:spPr/>
      <dgm:t>
        <a:bodyPr/>
        <a:lstStyle/>
        <a:p>
          <a:endParaRPr lang="en-IE"/>
        </a:p>
      </dgm:t>
    </dgm:pt>
    <dgm:pt modelId="{E7FFC0C0-B457-41E8-BF92-DA8A8BEB0310}">
      <dgm:prSet/>
      <dgm:spPr>
        <a:solidFill>
          <a:srgbClr val="002060"/>
        </a:solidFill>
      </dgm:spPr>
      <dgm:t>
        <a:bodyPr/>
        <a:lstStyle/>
        <a:p>
          <a:r>
            <a:rPr lang="en-IE" dirty="0"/>
            <a:t>Term sheet</a:t>
          </a:r>
        </a:p>
      </dgm:t>
    </dgm:pt>
    <dgm:pt modelId="{0DCA13DB-7A32-4B01-BEFE-4E2C3573B2BD}" type="parTrans" cxnId="{AFCE46D1-6240-480C-9D83-AF57BA76EC79}">
      <dgm:prSet/>
      <dgm:spPr/>
      <dgm:t>
        <a:bodyPr/>
        <a:lstStyle/>
        <a:p>
          <a:endParaRPr lang="en-IE"/>
        </a:p>
      </dgm:t>
    </dgm:pt>
    <dgm:pt modelId="{189247D2-759E-48B3-A86C-4F5E18353BA0}" type="sibTrans" cxnId="{AFCE46D1-6240-480C-9D83-AF57BA76EC79}">
      <dgm:prSet/>
      <dgm:spPr/>
      <dgm:t>
        <a:bodyPr/>
        <a:lstStyle/>
        <a:p>
          <a:endParaRPr lang="en-IE"/>
        </a:p>
      </dgm:t>
    </dgm:pt>
    <dgm:pt modelId="{9D7F4D9D-393F-4F1A-AD00-5061B2062BBC}">
      <dgm:prSet/>
      <dgm:spPr>
        <a:solidFill>
          <a:srgbClr val="002060"/>
        </a:solidFill>
      </dgm:spPr>
      <dgm:t>
        <a:bodyPr/>
        <a:lstStyle/>
        <a:p>
          <a:r>
            <a:rPr lang="en-IE" dirty="0"/>
            <a:t>Template agreements</a:t>
          </a:r>
        </a:p>
      </dgm:t>
    </dgm:pt>
    <dgm:pt modelId="{1D33601F-8D1A-4301-9EF1-D9DBB39709C7}" type="parTrans" cxnId="{8E0075A9-3297-4C20-ACE5-0BBA20A5CBC4}">
      <dgm:prSet/>
      <dgm:spPr/>
      <dgm:t>
        <a:bodyPr/>
        <a:lstStyle/>
        <a:p>
          <a:endParaRPr lang="en-IE"/>
        </a:p>
      </dgm:t>
    </dgm:pt>
    <dgm:pt modelId="{6BC52318-773F-4C3E-A639-F80EE489DDC7}" type="sibTrans" cxnId="{8E0075A9-3297-4C20-ACE5-0BBA20A5CBC4}">
      <dgm:prSet/>
      <dgm:spPr/>
      <dgm:t>
        <a:bodyPr/>
        <a:lstStyle/>
        <a:p>
          <a:endParaRPr lang="en-IE"/>
        </a:p>
      </dgm:t>
    </dgm:pt>
    <dgm:pt modelId="{CC6A3F28-E2D8-402D-94D1-DEE38D5F6857}">
      <dgm:prSet/>
      <dgm:spPr>
        <a:solidFill>
          <a:srgbClr val="002060"/>
        </a:solidFill>
      </dgm:spPr>
      <dgm:t>
        <a:bodyPr/>
        <a:lstStyle/>
        <a:p>
          <a:r>
            <a:rPr lang="en-IE"/>
            <a:t>Sign off</a:t>
          </a:r>
        </a:p>
      </dgm:t>
    </dgm:pt>
    <dgm:pt modelId="{2348F138-B7A8-4C7B-9836-4367402CA2AD}" type="parTrans" cxnId="{6C20ED7B-7BB9-42D0-9EB1-BEBB83A0B810}">
      <dgm:prSet/>
      <dgm:spPr/>
      <dgm:t>
        <a:bodyPr/>
        <a:lstStyle/>
        <a:p>
          <a:endParaRPr lang="en-IE"/>
        </a:p>
      </dgm:t>
    </dgm:pt>
    <dgm:pt modelId="{0F6B2C22-9ACB-428C-9F23-8296675F5251}" type="sibTrans" cxnId="{6C20ED7B-7BB9-42D0-9EB1-BEBB83A0B810}">
      <dgm:prSet/>
      <dgm:spPr/>
      <dgm:t>
        <a:bodyPr/>
        <a:lstStyle/>
        <a:p>
          <a:endParaRPr lang="en-IE"/>
        </a:p>
      </dgm:t>
    </dgm:pt>
    <dgm:pt modelId="{89487E11-D11F-4173-AF93-94C7DD5BF572}">
      <dgm:prSet phldrT="[Text]"/>
      <dgm:spPr>
        <a:solidFill>
          <a:srgbClr val="002060"/>
        </a:solidFill>
      </dgm:spPr>
      <dgm:t>
        <a:bodyPr/>
        <a:lstStyle/>
        <a:p>
          <a:r>
            <a:rPr lang="en-IE" dirty="0"/>
            <a:t>Annual royalty report</a:t>
          </a:r>
          <a:endParaRPr lang="en-GB" dirty="0"/>
        </a:p>
      </dgm:t>
    </dgm:pt>
    <dgm:pt modelId="{3BBBD197-0613-4893-8126-C2D0F71F738A}" type="parTrans" cxnId="{8E38C4C5-9330-45E4-B784-E5236DBE067C}">
      <dgm:prSet/>
      <dgm:spPr/>
      <dgm:t>
        <a:bodyPr/>
        <a:lstStyle/>
        <a:p>
          <a:endParaRPr lang="en-IE"/>
        </a:p>
      </dgm:t>
    </dgm:pt>
    <dgm:pt modelId="{07395DF4-2ED0-454F-AA22-500C86AA5460}" type="sibTrans" cxnId="{8E38C4C5-9330-45E4-B784-E5236DBE067C}">
      <dgm:prSet/>
      <dgm:spPr/>
      <dgm:t>
        <a:bodyPr/>
        <a:lstStyle/>
        <a:p>
          <a:endParaRPr lang="en-IE"/>
        </a:p>
      </dgm:t>
    </dgm:pt>
    <dgm:pt modelId="{20013885-4477-4FD0-996C-9F76A67E8AA4}">
      <dgm:prSet/>
      <dgm:spPr>
        <a:solidFill>
          <a:srgbClr val="002060"/>
        </a:solidFill>
      </dgm:spPr>
      <dgm:t>
        <a:bodyPr/>
        <a:lstStyle/>
        <a:p>
          <a:r>
            <a:rPr lang="en-IE" dirty="0"/>
            <a:t>Technology "forward due diligence"</a:t>
          </a:r>
        </a:p>
      </dgm:t>
    </dgm:pt>
    <dgm:pt modelId="{AA903E84-5AA4-466B-8185-66BFAFD29452}" type="parTrans" cxnId="{DD8C9CC9-37F2-45F0-A074-8705000BCDAA}">
      <dgm:prSet/>
      <dgm:spPr/>
      <dgm:t>
        <a:bodyPr/>
        <a:lstStyle/>
        <a:p>
          <a:endParaRPr lang="en-IE"/>
        </a:p>
      </dgm:t>
    </dgm:pt>
    <dgm:pt modelId="{03398E5E-A1E2-498E-985B-98BD1F69AD54}" type="sibTrans" cxnId="{DD8C9CC9-37F2-45F0-A074-8705000BCDAA}">
      <dgm:prSet/>
      <dgm:spPr/>
      <dgm:t>
        <a:bodyPr/>
        <a:lstStyle/>
        <a:p>
          <a:endParaRPr lang="en-IE"/>
        </a:p>
      </dgm:t>
    </dgm:pt>
    <dgm:pt modelId="{758B6812-B28D-4DC0-8938-4062C357B2D1}">
      <dgm:prSet/>
      <dgm:spPr>
        <a:solidFill>
          <a:srgbClr val="002060"/>
        </a:solidFill>
      </dgm:spPr>
      <dgm:t>
        <a:bodyPr/>
        <a:lstStyle/>
        <a:p>
          <a:r>
            <a:rPr lang="en-IE" dirty="0"/>
            <a:t>Research collaboration</a:t>
          </a:r>
        </a:p>
      </dgm:t>
    </dgm:pt>
    <dgm:pt modelId="{A1695B3F-CEB1-4E9E-9ED1-4B58D3F8A234}" type="parTrans" cxnId="{3B642DE2-A6DB-4704-8533-25CB4D7C1DE4}">
      <dgm:prSet/>
      <dgm:spPr/>
      <dgm:t>
        <a:bodyPr/>
        <a:lstStyle/>
        <a:p>
          <a:endParaRPr lang="en-IE"/>
        </a:p>
      </dgm:t>
    </dgm:pt>
    <dgm:pt modelId="{9D2BDEF2-302C-4049-AE7E-BFEB9AC95353}" type="sibTrans" cxnId="{3B642DE2-A6DB-4704-8533-25CB4D7C1DE4}">
      <dgm:prSet/>
      <dgm:spPr/>
      <dgm:t>
        <a:bodyPr/>
        <a:lstStyle/>
        <a:p>
          <a:endParaRPr lang="en-IE"/>
        </a:p>
      </dgm:t>
    </dgm:pt>
    <dgm:pt modelId="{AFFEAD94-5F37-4587-B775-461DD1A8C78A}">
      <dgm:prSet/>
      <dgm:spPr>
        <a:solidFill>
          <a:srgbClr val="002060"/>
        </a:solidFill>
      </dgm:spPr>
      <dgm:t>
        <a:bodyPr/>
        <a:lstStyle/>
        <a:p>
          <a:r>
            <a:rPr lang="en-IE" dirty="0"/>
            <a:t>Royalty audit</a:t>
          </a:r>
        </a:p>
      </dgm:t>
    </dgm:pt>
    <dgm:pt modelId="{FB35F414-DDA6-4EC9-A87C-5EE7EE025019}" type="parTrans" cxnId="{DD547E15-7B77-452C-9FA2-5B6A223C64A0}">
      <dgm:prSet/>
      <dgm:spPr/>
      <dgm:t>
        <a:bodyPr/>
        <a:lstStyle/>
        <a:p>
          <a:endParaRPr lang="en-IE"/>
        </a:p>
      </dgm:t>
    </dgm:pt>
    <dgm:pt modelId="{BE71558B-4586-4DF5-9EE5-B0B0648EFB6A}" type="sibTrans" cxnId="{DD547E15-7B77-452C-9FA2-5B6A223C64A0}">
      <dgm:prSet/>
      <dgm:spPr/>
      <dgm:t>
        <a:bodyPr/>
        <a:lstStyle/>
        <a:p>
          <a:endParaRPr lang="en-IE"/>
        </a:p>
      </dgm:t>
    </dgm:pt>
    <dgm:pt modelId="{7B877523-C011-48A4-A966-A2C1EE33CF72}" type="pres">
      <dgm:prSet presAssocID="{F78EDE3D-35B0-413F-9E9C-D86C194FB159}" presName="diagram" presStyleCnt="0">
        <dgm:presLayoutVars>
          <dgm:dir/>
          <dgm:resizeHandles val="exact"/>
        </dgm:presLayoutVars>
      </dgm:prSet>
      <dgm:spPr/>
      <dgm:t>
        <a:bodyPr/>
        <a:lstStyle/>
        <a:p>
          <a:endParaRPr lang="en-US"/>
        </a:p>
      </dgm:t>
    </dgm:pt>
    <dgm:pt modelId="{E67829B5-636F-47DF-89DC-23A73B83FED9}" type="pres">
      <dgm:prSet presAssocID="{BBBCC61D-89C4-4FBC-93EE-62C1F7715269}" presName="node" presStyleLbl="node1" presStyleIdx="0" presStyleCnt="6">
        <dgm:presLayoutVars>
          <dgm:bulletEnabled val="1"/>
        </dgm:presLayoutVars>
      </dgm:prSet>
      <dgm:spPr/>
      <dgm:t>
        <a:bodyPr/>
        <a:lstStyle/>
        <a:p>
          <a:endParaRPr lang="en-US"/>
        </a:p>
      </dgm:t>
    </dgm:pt>
    <dgm:pt modelId="{1EC1F0C1-38D8-4775-BD8D-B70614E4B7DB}" type="pres">
      <dgm:prSet presAssocID="{6A46A7EC-B0A7-490B-BE1F-37F6C72B1771}" presName="sibTrans" presStyleLbl="sibTrans2D1" presStyleIdx="0" presStyleCnt="5"/>
      <dgm:spPr/>
      <dgm:t>
        <a:bodyPr/>
        <a:lstStyle/>
        <a:p>
          <a:endParaRPr lang="en-US"/>
        </a:p>
      </dgm:t>
    </dgm:pt>
    <dgm:pt modelId="{743A6076-3E93-4FFE-9A2F-003707DEA7E7}" type="pres">
      <dgm:prSet presAssocID="{6A46A7EC-B0A7-490B-BE1F-37F6C72B1771}" presName="connectorText" presStyleLbl="sibTrans2D1" presStyleIdx="0" presStyleCnt="5"/>
      <dgm:spPr/>
      <dgm:t>
        <a:bodyPr/>
        <a:lstStyle/>
        <a:p>
          <a:endParaRPr lang="en-US"/>
        </a:p>
      </dgm:t>
    </dgm:pt>
    <dgm:pt modelId="{48D95830-8F34-41BD-9B84-46F73B8958F7}" type="pres">
      <dgm:prSet presAssocID="{DE8A7EDC-95C5-443F-B3C5-FED760B6ED70}" presName="node" presStyleLbl="node1" presStyleIdx="1" presStyleCnt="6">
        <dgm:presLayoutVars>
          <dgm:bulletEnabled val="1"/>
        </dgm:presLayoutVars>
      </dgm:prSet>
      <dgm:spPr/>
      <dgm:t>
        <a:bodyPr/>
        <a:lstStyle/>
        <a:p>
          <a:endParaRPr lang="en-US"/>
        </a:p>
      </dgm:t>
    </dgm:pt>
    <dgm:pt modelId="{9534CD7B-A8AD-4387-86EE-43CBBEE088E0}" type="pres">
      <dgm:prSet presAssocID="{47697507-8C5B-481F-95CE-593D25D4B53B}" presName="sibTrans" presStyleLbl="sibTrans2D1" presStyleIdx="1" presStyleCnt="5"/>
      <dgm:spPr/>
      <dgm:t>
        <a:bodyPr/>
        <a:lstStyle/>
        <a:p>
          <a:endParaRPr lang="en-US"/>
        </a:p>
      </dgm:t>
    </dgm:pt>
    <dgm:pt modelId="{99D5A2C1-202C-4511-8636-C31426EA43BC}" type="pres">
      <dgm:prSet presAssocID="{47697507-8C5B-481F-95CE-593D25D4B53B}" presName="connectorText" presStyleLbl="sibTrans2D1" presStyleIdx="1" presStyleCnt="5"/>
      <dgm:spPr/>
      <dgm:t>
        <a:bodyPr/>
        <a:lstStyle/>
        <a:p>
          <a:endParaRPr lang="en-US"/>
        </a:p>
      </dgm:t>
    </dgm:pt>
    <dgm:pt modelId="{7D25D3B2-BB6B-4710-A842-21C237157FAA}" type="pres">
      <dgm:prSet presAssocID="{2E600690-D4F7-4E1B-9BD4-27EFCE19900C}" presName="node" presStyleLbl="node1" presStyleIdx="2" presStyleCnt="6">
        <dgm:presLayoutVars>
          <dgm:bulletEnabled val="1"/>
        </dgm:presLayoutVars>
      </dgm:prSet>
      <dgm:spPr/>
      <dgm:t>
        <a:bodyPr/>
        <a:lstStyle/>
        <a:p>
          <a:endParaRPr lang="en-US"/>
        </a:p>
      </dgm:t>
    </dgm:pt>
    <dgm:pt modelId="{BB7041F3-92A9-4BEA-AEE9-F981CAF6ED2B}" type="pres">
      <dgm:prSet presAssocID="{F933ED04-20E0-4287-A2F7-BE7B8884C52F}" presName="sibTrans" presStyleLbl="sibTrans2D1" presStyleIdx="2" presStyleCnt="5"/>
      <dgm:spPr/>
      <dgm:t>
        <a:bodyPr/>
        <a:lstStyle/>
        <a:p>
          <a:endParaRPr lang="en-US"/>
        </a:p>
      </dgm:t>
    </dgm:pt>
    <dgm:pt modelId="{957DF308-E9E3-48D3-98A4-BA199BF8FB41}" type="pres">
      <dgm:prSet presAssocID="{F933ED04-20E0-4287-A2F7-BE7B8884C52F}" presName="connectorText" presStyleLbl="sibTrans2D1" presStyleIdx="2" presStyleCnt="5"/>
      <dgm:spPr/>
      <dgm:t>
        <a:bodyPr/>
        <a:lstStyle/>
        <a:p>
          <a:endParaRPr lang="en-US"/>
        </a:p>
      </dgm:t>
    </dgm:pt>
    <dgm:pt modelId="{6D13B94A-A9EF-47A5-8084-1F6A15B3497A}" type="pres">
      <dgm:prSet presAssocID="{2D2B5ED1-4307-4ADE-8474-569DD6CDA1DD}" presName="node" presStyleLbl="node1" presStyleIdx="3" presStyleCnt="6">
        <dgm:presLayoutVars>
          <dgm:bulletEnabled val="1"/>
        </dgm:presLayoutVars>
      </dgm:prSet>
      <dgm:spPr/>
      <dgm:t>
        <a:bodyPr/>
        <a:lstStyle/>
        <a:p>
          <a:endParaRPr lang="en-US"/>
        </a:p>
      </dgm:t>
    </dgm:pt>
    <dgm:pt modelId="{F7A4A413-31C2-4420-BCAF-560F91C34DA8}" type="pres">
      <dgm:prSet presAssocID="{118BC117-5BA3-46A4-A8A9-37B7EDD48449}" presName="sibTrans" presStyleLbl="sibTrans2D1" presStyleIdx="3" presStyleCnt="5"/>
      <dgm:spPr/>
      <dgm:t>
        <a:bodyPr/>
        <a:lstStyle/>
        <a:p>
          <a:endParaRPr lang="en-US"/>
        </a:p>
      </dgm:t>
    </dgm:pt>
    <dgm:pt modelId="{DF23B67C-A340-45AF-B825-94D02B822035}" type="pres">
      <dgm:prSet presAssocID="{118BC117-5BA3-46A4-A8A9-37B7EDD48449}" presName="connectorText" presStyleLbl="sibTrans2D1" presStyleIdx="3" presStyleCnt="5"/>
      <dgm:spPr/>
      <dgm:t>
        <a:bodyPr/>
        <a:lstStyle/>
        <a:p>
          <a:endParaRPr lang="en-US"/>
        </a:p>
      </dgm:t>
    </dgm:pt>
    <dgm:pt modelId="{AF03E42D-CF82-4814-B860-C8BA96325D85}" type="pres">
      <dgm:prSet presAssocID="{907DD4E4-6F24-4302-831B-2DF1FC7D883B}" presName="node" presStyleLbl="node1" presStyleIdx="4" presStyleCnt="6">
        <dgm:presLayoutVars>
          <dgm:bulletEnabled val="1"/>
        </dgm:presLayoutVars>
      </dgm:prSet>
      <dgm:spPr/>
      <dgm:t>
        <a:bodyPr/>
        <a:lstStyle/>
        <a:p>
          <a:endParaRPr lang="en-US"/>
        </a:p>
      </dgm:t>
    </dgm:pt>
    <dgm:pt modelId="{C91C50E1-B2AB-41A4-AEC2-9C8840258355}" type="pres">
      <dgm:prSet presAssocID="{5BEF534A-8F0A-41C4-9FDA-852E72D2107E}" presName="sibTrans" presStyleLbl="sibTrans2D1" presStyleIdx="4" presStyleCnt="5"/>
      <dgm:spPr/>
      <dgm:t>
        <a:bodyPr/>
        <a:lstStyle/>
        <a:p>
          <a:endParaRPr lang="en-US"/>
        </a:p>
      </dgm:t>
    </dgm:pt>
    <dgm:pt modelId="{17F511AB-740F-4036-AC80-9BB76A633E45}" type="pres">
      <dgm:prSet presAssocID="{5BEF534A-8F0A-41C4-9FDA-852E72D2107E}" presName="connectorText" presStyleLbl="sibTrans2D1" presStyleIdx="4" presStyleCnt="5"/>
      <dgm:spPr/>
      <dgm:t>
        <a:bodyPr/>
        <a:lstStyle/>
        <a:p>
          <a:endParaRPr lang="en-US"/>
        </a:p>
      </dgm:t>
    </dgm:pt>
    <dgm:pt modelId="{74BDF7BA-AD69-4485-AAB5-11D0320F2FE9}" type="pres">
      <dgm:prSet presAssocID="{74F8355F-B809-476B-9AB1-6F7A99EFF98C}" presName="node" presStyleLbl="node1" presStyleIdx="5" presStyleCnt="6">
        <dgm:presLayoutVars>
          <dgm:bulletEnabled val="1"/>
        </dgm:presLayoutVars>
      </dgm:prSet>
      <dgm:spPr/>
      <dgm:t>
        <a:bodyPr/>
        <a:lstStyle/>
        <a:p>
          <a:endParaRPr lang="en-US"/>
        </a:p>
      </dgm:t>
    </dgm:pt>
  </dgm:ptLst>
  <dgm:cxnLst>
    <dgm:cxn modelId="{569C3786-98CA-4D4F-8EC9-6D2E74C1D2D6}" type="presOf" srcId="{E7FFC0C0-B457-41E8-BF92-DA8A8BEB0310}" destId="{AF03E42D-CF82-4814-B860-C8BA96325D85}" srcOrd="0" destOrd="2" presId="urn:microsoft.com/office/officeart/2005/8/layout/process5"/>
    <dgm:cxn modelId="{DD8C9CC9-37F2-45F0-A074-8705000BCDAA}" srcId="{74F8355F-B809-476B-9AB1-6F7A99EFF98C}" destId="{20013885-4477-4FD0-996C-9F76A67E8AA4}" srcOrd="1" destOrd="0" parTransId="{AA903E84-5AA4-466B-8185-66BFAFD29452}" sibTransId="{03398E5E-A1E2-498E-985B-98BD1F69AD54}"/>
    <dgm:cxn modelId="{1ACB5523-7BA8-4A7F-AC28-A5007F6C40C6}" type="presOf" srcId="{C6F84E5D-77C9-4D53-8EFB-3FB645541A3D}" destId="{AF03E42D-CF82-4814-B860-C8BA96325D85}" srcOrd="0" destOrd="1" presId="urn:microsoft.com/office/officeart/2005/8/layout/process5"/>
    <dgm:cxn modelId="{275C56A5-BA98-49C0-8564-9600796A33C8}" srcId="{F78EDE3D-35B0-413F-9E9C-D86C194FB159}" destId="{74F8355F-B809-476B-9AB1-6F7A99EFF98C}" srcOrd="5" destOrd="0" parTransId="{EC2473AC-D628-46F0-9016-E4D4E5CE241E}" sibTransId="{759A137D-B88E-4356-A1B7-F489CDB2A748}"/>
    <dgm:cxn modelId="{422C340D-AC96-4FC4-8C6E-3B65584E8CF4}" type="presOf" srcId="{DE8A7EDC-95C5-443F-B3C5-FED760B6ED70}" destId="{48D95830-8F34-41BD-9B84-46F73B8958F7}" srcOrd="0" destOrd="0" presId="urn:microsoft.com/office/officeart/2005/8/layout/process5"/>
    <dgm:cxn modelId="{FB8ED947-89CF-41BE-848C-592B26BAE817}" srcId="{DE8A7EDC-95C5-443F-B3C5-FED760B6ED70}" destId="{E63FCA7C-3EE8-47AF-AFE2-3467661CB07E}" srcOrd="0" destOrd="0" parTransId="{F5ECE6BF-4E7C-4012-86FF-6F0E93E55643}" sibTransId="{A54D1F69-CE77-4521-A7FC-F2ADD8F72E19}"/>
    <dgm:cxn modelId="{3843BCB4-C93D-42D8-9428-0012A349E29D}" srcId="{DE8A7EDC-95C5-443F-B3C5-FED760B6ED70}" destId="{AC06ADBD-3F46-430E-89CC-4F674F750AEC}" srcOrd="1" destOrd="0" parTransId="{14C81E1A-C2DF-41F9-B070-DA7628D63498}" sibTransId="{0EA33EA9-760A-4753-9CED-59C454C03C1C}"/>
    <dgm:cxn modelId="{695EBBC3-492E-4B59-A7AF-F242F0F843BE}" srcId="{BBBCC61D-89C4-4FBC-93EE-62C1F7715269}" destId="{DB71A22E-F9C6-4ED4-BE3C-6FF066E0BB45}" srcOrd="1" destOrd="0" parTransId="{DC34AB8E-22E0-4F7B-828C-2EEA47688289}" sibTransId="{100B5962-8164-4A9F-9530-DBC90F444B1E}"/>
    <dgm:cxn modelId="{D7D828D7-76D0-490A-A57D-5027346F1D61}" type="presOf" srcId="{067BFAA9-2F40-4727-B1A9-CBF2760580D1}" destId="{7D25D3B2-BB6B-4710-A842-21C237157FAA}" srcOrd="0" destOrd="1" presId="urn:microsoft.com/office/officeart/2005/8/layout/process5"/>
    <dgm:cxn modelId="{D48733F6-7740-4CA9-BCEF-F65B79297715}" type="presOf" srcId="{AFFEAD94-5F37-4587-B775-461DD1A8C78A}" destId="{74BDF7BA-AD69-4485-AAB5-11D0320F2FE9}" srcOrd="0" destOrd="4" presId="urn:microsoft.com/office/officeart/2005/8/layout/process5"/>
    <dgm:cxn modelId="{BE5CF14A-698F-45F5-AF9C-FF8B94CE71E0}" type="presOf" srcId="{9539003C-AFBE-4DA1-A4BA-C03104384BA5}" destId="{48D95830-8F34-41BD-9B84-46F73B8958F7}" srcOrd="0" destOrd="3" presId="urn:microsoft.com/office/officeart/2005/8/layout/process5"/>
    <dgm:cxn modelId="{B9907C2B-F01B-41B7-86FD-CC6D51F1CCD1}" srcId="{BBBCC61D-89C4-4FBC-93EE-62C1F7715269}" destId="{D1BBEC22-B58A-4840-B940-682CA64790A7}" srcOrd="3" destOrd="0" parTransId="{D39845C0-3F06-4595-9E4D-F889F80E02E6}" sibTransId="{053261A1-DA85-4450-BEB9-286DE01075FB}"/>
    <dgm:cxn modelId="{6C20ED7B-7BB9-42D0-9EB1-BEBB83A0B810}" srcId="{907DD4E4-6F24-4302-831B-2DF1FC7D883B}" destId="{CC6A3F28-E2D8-402D-94D1-DEE38D5F6857}" srcOrd="3" destOrd="0" parTransId="{2348F138-B7A8-4C7B-9836-4367402CA2AD}" sibTransId="{0F6B2C22-9ACB-428C-9F23-8296675F5251}"/>
    <dgm:cxn modelId="{C88CEA02-5EBC-4DE3-9CE6-6CFA8CB4C9EE}" srcId="{F78EDE3D-35B0-413F-9E9C-D86C194FB159}" destId="{2D2B5ED1-4307-4ADE-8474-569DD6CDA1DD}" srcOrd="3" destOrd="0" parTransId="{EF1D5D06-E6CC-414B-BDA7-CA6702F61CBC}" sibTransId="{118BC117-5BA3-46A4-A8A9-37B7EDD48449}"/>
    <dgm:cxn modelId="{F7805A06-34DB-4DE3-992D-49DB7B631CA1}" srcId="{DE8A7EDC-95C5-443F-B3C5-FED760B6ED70}" destId="{863051D0-E2AC-413B-B2CE-4E3101FD6254}" srcOrd="5" destOrd="0" parTransId="{D2E7789D-62F6-47A8-AD47-669D6A664BFF}" sibTransId="{F324A114-D874-4093-85D1-750294C1C748}"/>
    <dgm:cxn modelId="{AF0CDFC6-7022-4606-9CD9-00E6D854DFA2}" type="presOf" srcId="{E63FCA7C-3EE8-47AF-AFE2-3467661CB07E}" destId="{48D95830-8F34-41BD-9B84-46F73B8958F7}" srcOrd="0" destOrd="1" presId="urn:microsoft.com/office/officeart/2005/8/layout/process5"/>
    <dgm:cxn modelId="{474E6ECC-04A0-4C8E-865A-5A2725D9AFB1}" srcId="{907DD4E4-6F24-4302-831B-2DF1FC7D883B}" destId="{C6F84E5D-77C9-4D53-8EFB-3FB645541A3D}" srcOrd="0" destOrd="0" parTransId="{4D17053D-34BF-4395-AFF4-4B344646B9C7}" sibTransId="{EDD185ED-D5B7-4624-89AE-C4B80DED6F55}"/>
    <dgm:cxn modelId="{B9440864-86D3-4291-A159-A58403076F4F}" srcId="{DE8A7EDC-95C5-443F-B3C5-FED760B6ED70}" destId="{CCD0C334-C67F-4F04-A3EE-243A45F78653}" srcOrd="4" destOrd="0" parTransId="{2023D006-005A-4E22-8299-4CF471212FEE}" sibTransId="{92C6008E-7C72-4B46-91C8-B85A6FDCF3B8}"/>
    <dgm:cxn modelId="{1732992A-AFE0-47EB-9773-5973B8AD90B2}" type="presOf" srcId="{907DD4E4-6F24-4302-831B-2DF1FC7D883B}" destId="{AF03E42D-CF82-4814-B860-C8BA96325D85}" srcOrd="0" destOrd="0" presId="urn:microsoft.com/office/officeart/2005/8/layout/process5"/>
    <dgm:cxn modelId="{0A120C46-198C-4152-BF8A-7048EBAEF38E}" type="presOf" srcId="{68279E57-264C-4928-9905-7E8888497F7A}" destId="{6D13B94A-A9EF-47A5-8084-1F6A15B3497A}" srcOrd="0" destOrd="5" presId="urn:microsoft.com/office/officeart/2005/8/layout/process5"/>
    <dgm:cxn modelId="{FABBDAD6-5F9F-47B1-A67C-2F3D00A7ADE7}" type="presOf" srcId="{2D2B5ED1-4307-4ADE-8474-569DD6CDA1DD}" destId="{6D13B94A-A9EF-47A5-8084-1F6A15B3497A}" srcOrd="0" destOrd="0" presId="urn:microsoft.com/office/officeart/2005/8/layout/process5"/>
    <dgm:cxn modelId="{99B5D986-706C-480F-9B41-D49A7997C1BE}" type="presOf" srcId="{6A46A7EC-B0A7-490B-BE1F-37F6C72B1771}" destId="{1EC1F0C1-38D8-4775-BD8D-B70614E4B7DB}" srcOrd="0" destOrd="0" presId="urn:microsoft.com/office/officeart/2005/8/layout/process5"/>
    <dgm:cxn modelId="{59DFC718-F2C4-468C-A695-DC03E3A0FADC}" type="presOf" srcId="{AC06ADBD-3F46-430E-89CC-4F674F750AEC}" destId="{48D95830-8F34-41BD-9B84-46F73B8958F7}" srcOrd="0" destOrd="2" presId="urn:microsoft.com/office/officeart/2005/8/layout/process5"/>
    <dgm:cxn modelId="{DC85B654-47D4-4630-B125-5B5672FE669C}" type="presOf" srcId="{47697507-8C5B-481F-95CE-593D25D4B53B}" destId="{9534CD7B-A8AD-4387-86EE-43CBBEE088E0}" srcOrd="0" destOrd="0" presId="urn:microsoft.com/office/officeart/2005/8/layout/process5"/>
    <dgm:cxn modelId="{EC414FB5-C0BE-46A2-9B30-54BA9C8492A4}" type="presOf" srcId="{DB71A22E-F9C6-4ED4-BE3C-6FF066E0BB45}" destId="{E67829B5-636F-47DF-89DC-23A73B83FED9}" srcOrd="0" destOrd="2" presId="urn:microsoft.com/office/officeart/2005/8/layout/process5"/>
    <dgm:cxn modelId="{06346CEC-D586-496F-B07B-ADB1D3A42569}" srcId="{DE8A7EDC-95C5-443F-B3C5-FED760B6ED70}" destId="{9539003C-AFBE-4DA1-A4BA-C03104384BA5}" srcOrd="2" destOrd="0" parTransId="{43200FCE-A354-4EEC-9019-A3FE6382AA9A}" sibTransId="{DD3231E9-6103-4FF9-BAD2-2EF4B13241E8}"/>
    <dgm:cxn modelId="{48318EE9-7712-4477-A07C-D5C661ADDB62}" srcId="{2E600690-D4F7-4E1B-9BD4-27EFCE19900C}" destId="{067BFAA9-2F40-4727-B1A9-CBF2760580D1}" srcOrd="0" destOrd="0" parTransId="{C6B6EAE3-A8F6-46C1-8476-CA4F90089D6E}" sibTransId="{376DBD5F-D35E-444D-BF2A-F7E3106F820D}"/>
    <dgm:cxn modelId="{F9BB9755-7F1F-4746-A278-A3A28C6E6735}" type="presOf" srcId="{118BC117-5BA3-46A4-A8A9-37B7EDD48449}" destId="{DF23B67C-A340-45AF-B825-94D02B822035}" srcOrd="1" destOrd="0" presId="urn:microsoft.com/office/officeart/2005/8/layout/process5"/>
    <dgm:cxn modelId="{DD547E15-7B77-452C-9FA2-5B6A223C64A0}" srcId="{74F8355F-B809-476B-9AB1-6F7A99EFF98C}" destId="{AFFEAD94-5F37-4587-B775-461DD1A8C78A}" srcOrd="3" destOrd="0" parTransId="{FB35F414-DDA6-4EC9-A87C-5EE7EE025019}" sibTransId="{BE71558B-4586-4DF5-9EE5-B0B0648EFB6A}"/>
    <dgm:cxn modelId="{46931FD5-A0B6-4290-BC54-FF7E4AA98A90}" type="presOf" srcId="{7A21ECF5-F122-4DCA-B9EB-CB594F9659AE}" destId="{7D25D3B2-BB6B-4710-A842-21C237157FAA}" srcOrd="0" destOrd="3" presId="urn:microsoft.com/office/officeart/2005/8/layout/process5"/>
    <dgm:cxn modelId="{8E38C4C5-9330-45E4-B784-E5236DBE067C}" srcId="{74F8355F-B809-476B-9AB1-6F7A99EFF98C}" destId="{89487E11-D11F-4173-AF93-94C7DD5BF572}" srcOrd="0" destOrd="0" parTransId="{3BBBD197-0613-4893-8126-C2D0F71F738A}" sibTransId="{07395DF4-2ED0-454F-AA22-500C86AA5460}"/>
    <dgm:cxn modelId="{467C84A3-8D5C-468E-8636-3644B203D266}" srcId="{BBBCC61D-89C4-4FBC-93EE-62C1F7715269}" destId="{01444BA5-7FAE-4759-9280-598336EF0FD0}" srcOrd="0" destOrd="0" parTransId="{2F1079F9-ABD8-491E-B4C1-BAD19206667B}" sibTransId="{469D4A88-1E64-4882-A8C0-42A412E9D21D}"/>
    <dgm:cxn modelId="{3367BBD1-F5B9-4959-B2CB-589B4CAED8DB}" type="presOf" srcId="{280E66DE-5310-4500-A986-C18F28351FBF}" destId="{6D13B94A-A9EF-47A5-8084-1F6A15B3497A}" srcOrd="0" destOrd="1" presId="urn:microsoft.com/office/officeart/2005/8/layout/process5"/>
    <dgm:cxn modelId="{344C4503-58E8-4D6D-9BE8-3F9874EBFEFB}" srcId="{AD3B9B88-A251-4F18-BD85-C9086B614901}" destId="{D260D03E-7C9F-4E6F-BA13-6F3AE81DE750}" srcOrd="0" destOrd="0" parTransId="{90F5C461-5328-4F86-AB63-78F2D50056BD}" sibTransId="{CF93EB86-C7B2-49F4-84F4-B8B78012371B}"/>
    <dgm:cxn modelId="{41F2DBE5-3DAF-4BE7-A8EB-29B381887148}" srcId="{AD3B9B88-A251-4F18-BD85-C9086B614901}" destId="{68279E57-264C-4928-9905-7E8888497F7A}" srcOrd="2" destOrd="0" parTransId="{51A13C9F-668A-465F-8418-A17896ACFCC7}" sibTransId="{2229B5F1-C14E-4827-9561-324F9893E7AA}"/>
    <dgm:cxn modelId="{9E6F452F-F7C6-4113-BBA9-A69339AED1A0}" srcId="{2D2B5ED1-4307-4ADE-8474-569DD6CDA1DD}" destId="{AD3B9B88-A251-4F18-BD85-C9086B614901}" srcOrd="1" destOrd="0" parTransId="{A4772E6D-3458-4A9F-98C5-E73D2D0D732C}" sibTransId="{87D257EC-B6A2-4E99-82DA-208596864CC1}"/>
    <dgm:cxn modelId="{C66CB74C-E989-4B91-8368-941A7FDA8B20}" type="presOf" srcId="{F933ED04-20E0-4287-A2F7-BE7B8884C52F}" destId="{BB7041F3-92A9-4BEA-AEE9-F981CAF6ED2B}" srcOrd="0" destOrd="0" presId="urn:microsoft.com/office/officeart/2005/8/layout/process5"/>
    <dgm:cxn modelId="{AFCE46D1-6240-480C-9D83-AF57BA76EC79}" srcId="{907DD4E4-6F24-4302-831B-2DF1FC7D883B}" destId="{E7FFC0C0-B457-41E8-BF92-DA8A8BEB0310}" srcOrd="1" destOrd="0" parTransId="{0DCA13DB-7A32-4B01-BEFE-4E2C3573B2BD}" sibTransId="{189247D2-759E-48B3-A86C-4F5E18353BA0}"/>
    <dgm:cxn modelId="{312C4E92-A0B7-4989-8126-F1405C50043D}" type="presOf" srcId="{01444BA5-7FAE-4759-9280-598336EF0FD0}" destId="{E67829B5-636F-47DF-89DC-23A73B83FED9}" srcOrd="0" destOrd="1" presId="urn:microsoft.com/office/officeart/2005/8/layout/process5"/>
    <dgm:cxn modelId="{533BB185-5B14-4AAB-9D4D-C4204EB6CC59}" type="presOf" srcId="{20013885-4477-4FD0-996C-9F76A67E8AA4}" destId="{74BDF7BA-AD69-4485-AAB5-11D0320F2FE9}" srcOrd="0" destOrd="2" presId="urn:microsoft.com/office/officeart/2005/8/layout/process5"/>
    <dgm:cxn modelId="{B865B5B9-823E-474C-BB5F-4CB0D89971C0}" type="presOf" srcId="{74F8355F-B809-476B-9AB1-6F7A99EFF98C}" destId="{74BDF7BA-AD69-4485-AAB5-11D0320F2FE9}" srcOrd="0" destOrd="0" presId="urn:microsoft.com/office/officeart/2005/8/layout/process5"/>
    <dgm:cxn modelId="{0F141744-C907-4BCE-8B74-62374721A6FF}" srcId="{F78EDE3D-35B0-413F-9E9C-D86C194FB159}" destId="{2E600690-D4F7-4E1B-9BD4-27EFCE19900C}" srcOrd="2" destOrd="0" parTransId="{ADF2B0E6-2F18-4A36-B4D7-9AE02E634CDD}" sibTransId="{F933ED04-20E0-4287-A2F7-BE7B8884C52F}"/>
    <dgm:cxn modelId="{5E4D7CC4-33CB-4549-A55E-8BB28C4EA991}" type="presOf" srcId="{028A5D4B-C4CE-4751-9616-530868E6E77C}" destId="{7D25D3B2-BB6B-4710-A842-21C237157FAA}" srcOrd="0" destOrd="2" presId="urn:microsoft.com/office/officeart/2005/8/layout/process5"/>
    <dgm:cxn modelId="{D1B3685B-F449-4761-9E67-CFF405DD6AFB}" srcId="{F78EDE3D-35B0-413F-9E9C-D86C194FB159}" destId="{DE8A7EDC-95C5-443F-B3C5-FED760B6ED70}" srcOrd="1" destOrd="0" parTransId="{A7CCC926-7642-426D-9DC3-3C91F00E33C5}" sibTransId="{47697507-8C5B-481F-95CE-593D25D4B53B}"/>
    <dgm:cxn modelId="{6F90E6B7-904E-4196-A4E3-25F8E24FA2F7}" type="presOf" srcId="{AB11A319-1EC6-4684-9CE3-896B37B03F02}" destId="{6D13B94A-A9EF-47A5-8084-1F6A15B3497A}" srcOrd="0" destOrd="4" presId="urn:microsoft.com/office/officeart/2005/8/layout/process5"/>
    <dgm:cxn modelId="{DCB0FECD-79F4-46F5-8AEF-38C9C735B7F9}" srcId="{F78EDE3D-35B0-413F-9E9C-D86C194FB159}" destId="{907DD4E4-6F24-4302-831B-2DF1FC7D883B}" srcOrd="4" destOrd="0" parTransId="{BD59522D-16AE-4C75-9CEB-2D96B00BC595}" sibTransId="{5BEF534A-8F0A-41C4-9FDA-852E72D2107E}"/>
    <dgm:cxn modelId="{4AD7FB80-36D3-4562-A152-B7CEE6A9B653}" type="presOf" srcId="{758B6812-B28D-4DC0-8938-4062C357B2D1}" destId="{74BDF7BA-AD69-4485-AAB5-11D0320F2FE9}" srcOrd="0" destOrd="3" presId="urn:microsoft.com/office/officeart/2005/8/layout/process5"/>
    <dgm:cxn modelId="{153F5DC9-5591-43FA-BBA8-0AD6BA30060D}" type="presOf" srcId="{2E600690-D4F7-4E1B-9BD4-27EFCE19900C}" destId="{7D25D3B2-BB6B-4710-A842-21C237157FAA}" srcOrd="0" destOrd="0" presId="urn:microsoft.com/office/officeart/2005/8/layout/process5"/>
    <dgm:cxn modelId="{3B642DE2-A6DB-4704-8533-25CB4D7C1DE4}" srcId="{74F8355F-B809-476B-9AB1-6F7A99EFF98C}" destId="{758B6812-B28D-4DC0-8938-4062C357B2D1}" srcOrd="2" destOrd="0" parTransId="{A1695B3F-CEB1-4E9E-9ED1-4B58D3F8A234}" sibTransId="{9D2BDEF2-302C-4049-AE7E-BFEB9AC95353}"/>
    <dgm:cxn modelId="{64C44AEE-1854-4117-9796-44B68AF289AE}" type="presOf" srcId="{5BEF534A-8F0A-41C4-9FDA-852E72D2107E}" destId="{17F511AB-740F-4036-AC80-9BB76A633E45}" srcOrd="1" destOrd="0" presId="urn:microsoft.com/office/officeart/2005/8/layout/process5"/>
    <dgm:cxn modelId="{5324420F-784A-4227-82A8-4411ABA32718}" type="presOf" srcId="{F78EDE3D-35B0-413F-9E9C-D86C194FB159}" destId="{7B877523-C011-48A4-A966-A2C1EE33CF72}" srcOrd="0" destOrd="0" presId="urn:microsoft.com/office/officeart/2005/8/layout/process5"/>
    <dgm:cxn modelId="{89A27761-092E-49E2-8DA7-509E73D03DE7}" srcId="{2E600690-D4F7-4E1B-9BD4-27EFCE19900C}" destId="{7A21ECF5-F122-4DCA-B9EB-CB594F9659AE}" srcOrd="2" destOrd="0" parTransId="{E459EE63-C607-40F2-8D58-30E455835F59}" sibTransId="{5706DF5B-6169-4E62-BAE0-5762294F08B3}"/>
    <dgm:cxn modelId="{A598042B-EDBA-4E7B-A0EA-F58C349DAB13}" type="presOf" srcId="{BBBCC61D-89C4-4FBC-93EE-62C1F7715269}" destId="{E67829B5-636F-47DF-89DC-23A73B83FED9}" srcOrd="0" destOrd="0" presId="urn:microsoft.com/office/officeart/2005/8/layout/process5"/>
    <dgm:cxn modelId="{5AD5D1E5-6166-493D-90E1-8B81DBFA1CF1}" srcId="{DE8A7EDC-95C5-443F-B3C5-FED760B6ED70}" destId="{EAEFAD54-71ED-45C3-A496-1DEBE5512EC2}" srcOrd="3" destOrd="0" parTransId="{BEC9FA78-9009-450C-A04F-16EDC79DBB23}" sibTransId="{BCB9FC41-6019-43BD-9AEC-F39F5034DC43}"/>
    <dgm:cxn modelId="{A1E89370-D0AE-428A-ADD4-FE9B7065AE2F}" type="presOf" srcId="{CF892BE6-2290-47FF-8461-2708EA1D6843}" destId="{E67829B5-636F-47DF-89DC-23A73B83FED9}" srcOrd="0" destOrd="3" presId="urn:microsoft.com/office/officeart/2005/8/layout/process5"/>
    <dgm:cxn modelId="{69610746-1480-4F63-8A43-656981F1480B}" type="presOf" srcId="{5BEF534A-8F0A-41C4-9FDA-852E72D2107E}" destId="{C91C50E1-B2AB-41A4-AEC2-9C8840258355}" srcOrd="0" destOrd="0" presId="urn:microsoft.com/office/officeart/2005/8/layout/process5"/>
    <dgm:cxn modelId="{FCE0FF11-CF6A-4C88-9F43-F424ED050761}" type="presOf" srcId="{118BC117-5BA3-46A4-A8A9-37B7EDD48449}" destId="{F7A4A413-31C2-4420-BCAF-560F91C34DA8}" srcOrd="0" destOrd="0" presId="urn:microsoft.com/office/officeart/2005/8/layout/process5"/>
    <dgm:cxn modelId="{779F06E9-1042-4666-8E98-02A6CABEBF67}" srcId="{F78EDE3D-35B0-413F-9E9C-D86C194FB159}" destId="{BBBCC61D-89C4-4FBC-93EE-62C1F7715269}" srcOrd="0" destOrd="0" parTransId="{691C7596-1C25-4AD4-B76D-052D5E39474B}" sibTransId="{6A46A7EC-B0A7-490B-BE1F-37F6C72B1771}"/>
    <dgm:cxn modelId="{0C4DAEE2-EE24-45A9-8BFB-6B7339A6B586}" type="presOf" srcId="{47697507-8C5B-481F-95CE-593D25D4B53B}" destId="{99D5A2C1-202C-4511-8636-C31426EA43BC}" srcOrd="1" destOrd="0" presId="urn:microsoft.com/office/officeart/2005/8/layout/process5"/>
    <dgm:cxn modelId="{3BC53B45-F286-4789-8679-9A32E2D6CB29}" srcId="{BBBCC61D-89C4-4FBC-93EE-62C1F7715269}" destId="{CF892BE6-2290-47FF-8461-2708EA1D6843}" srcOrd="2" destOrd="0" parTransId="{7C2A217C-7D45-4D08-90B8-7BE948ED9EA0}" sibTransId="{8E29A1FB-D470-4264-A320-05B6ED68D814}"/>
    <dgm:cxn modelId="{81B2570C-0204-42E5-9FF2-72155CC4794A}" type="presOf" srcId="{CCD0C334-C67F-4F04-A3EE-243A45F78653}" destId="{48D95830-8F34-41BD-9B84-46F73B8958F7}" srcOrd="0" destOrd="5" presId="urn:microsoft.com/office/officeart/2005/8/layout/process5"/>
    <dgm:cxn modelId="{856EC30F-1215-4F7F-9915-7B14D05A0AC9}" srcId="{2E600690-D4F7-4E1B-9BD4-27EFCE19900C}" destId="{028A5D4B-C4CE-4751-9616-530868E6E77C}" srcOrd="1" destOrd="0" parTransId="{ECB60006-D195-4EF0-8F38-DF7109593830}" sibTransId="{3D6DFC7C-9061-4FA2-879F-CE7A73CE3F24}"/>
    <dgm:cxn modelId="{DB60057D-62C4-4A11-AD95-FDEA6C9CD6B6}" type="presOf" srcId="{EAEFAD54-71ED-45C3-A496-1DEBE5512EC2}" destId="{48D95830-8F34-41BD-9B84-46F73B8958F7}" srcOrd="0" destOrd="4" presId="urn:microsoft.com/office/officeart/2005/8/layout/process5"/>
    <dgm:cxn modelId="{33C60C65-62E1-4728-BA4E-76FC3AAB245B}" type="presOf" srcId="{D260D03E-7C9F-4E6F-BA13-6F3AE81DE750}" destId="{6D13B94A-A9EF-47A5-8084-1F6A15B3497A}" srcOrd="0" destOrd="3" presId="urn:microsoft.com/office/officeart/2005/8/layout/process5"/>
    <dgm:cxn modelId="{27560A78-368C-4CE5-A0D2-01BF45A6822B}" srcId="{2D2B5ED1-4307-4ADE-8474-569DD6CDA1DD}" destId="{280E66DE-5310-4500-A986-C18F28351FBF}" srcOrd="0" destOrd="0" parTransId="{7AF15C10-C8ED-4B66-AB6B-FACC17C057DD}" sibTransId="{F66361FB-AD8E-4C35-815E-3681BF9FD458}"/>
    <dgm:cxn modelId="{09A5C836-FE2A-41A2-B0C9-E0BB84B0ED0D}" type="presOf" srcId="{D1BBEC22-B58A-4840-B940-682CA64790A7}" destId="{E67829B5-636F-47DF-89DC-23A73B83FED9}" srcOrd="0" destOrd="4" presId="urn:microsoft.com/office/officeart/2005/8/layout/process5"/>
    <dgm:cxn modelId="{8E0075A9-3297-4C20-ACE5-0BBA20A5CBC4}" srcId="{907DD4E4-6F24-4302-831B-2DF1FC7D883B}" destId="{9D7F4D9D-393F-4F1A-AD00-5061B2062BBC}" srcOrd="2" destOrd="0" parTransId="{1D33601F-8D1A-4301-9EF1-D9DBB39709C7}" sibTransId="{6BC52318-773F-4C3E-A639-F80EE489DDC7}"/>
    <dgm:cxn modelId="{611C9D55-92C7-4F27-B6E1-5F25B4C7FB06}" srcId="{AD3B9B88-A251-4F18-BD85-C9086B614901}" destId="{AB11A319-1EC6-4684-9CE3-896B37B03F02}" srcOrd="1" destOrd="0" parTransId="{EA353527-9E44-4A99-B1F8-FF861CCAE910}" sibTransId="{A98C4E5E-F85C-4B6C-B55F-BCA5E7A3AC98}"/>
    <dgm:cxn modelId="{357508E4-1EEB-4C09-A063-54925512BB4E}" type="presOf" srcId="{89487E11-D11F-4173-AF93-94C7DD5BF572}" destId="{74BDF7BA-AD69-4485-AAB5-11D0320F2FE9}" srcOrd="0" destOrd="1" presId="urn:microsoft.com/office/officeart/2005/8/layout/process5"/>
    <dgm:cxn modelId="{AFE26E68-B32C-4B01-9218-9D351DC468B9}" type="presOf" srcId="{9D7F4D9D-393F-4F1A-AD00-5061B2062BBC}" destId="{AF03E42D-CF82-4814-B860-C8BA96325D85}" srcOrd="0" destOrd="3" presId="urn:microsoft.com/office/officeart/2005/8/layout/process5"/>
    <dgm:cxn modelId="{9DF13D8E-5EE8-404E-A55B-5277A6AAA13A}" type="presOf" srcId="{863051D0-E2AC-413B-B2CE-4E3101FD6254}" destId="{48D95830-8F34-41BD-9B84-46F73B8958F7}" srcOrd="0" destOrd="6" presId="urn:microsoft.com/office/officeart/2005/8/layout/process5"/>
    <dgm:cxn modelId="{7741FFFA-9A62-4ED5-A27C-94DF7F72EEB9}" type="presOf" srcId="{F933ED04-20E0-4287-A2F7-BE7B8884C52F}" destId="{957DF308-E9E3-48D3-98A4-BA199BF8FB41}" srcOrd="1" destOrd="0" presId="urn:microsoft.com/office/officeart/2005/8/layout/process5"/>
    <dgm:cxn modelId="{E8B6014C-B446-4DC1-B957-7B90A5ED7798}" type="presOf" srcId="{AD3B9B88-A251-4F18-BD85-C9086B614901}" destId="{6D13B94A-A9EF-47A5-8084-1F6A15B3497A}" srcOrd="0" destOrd="2" presId="urn:microsoft.com/office/officeart/2005/8/layout/process5"/>
    <dgm:cxn modelId="{BF7CC12C-CAD8-4683-B0E7-98DD4F71AA90}" type="presOf" srcId="{6A46A7EC-B0A7-490B-BE1F-37F6C72B1771}" destId="{743A6076-3E93-4FFE-9A2F-003707DEA7E7}" srcOrd="1" destOrd="0" presId="urn:microsoft.com/office/officeart/2005/8/layout/process5"/>
    <dgm:cxn modelId="{62304DE4-6542-4EBD-BC35-85D9754F693A}" type="presOf" srcId="{CC6A3F28-E2D8-402D-94D1-DEE38D5F6857}" destId="{AF03E42D-CF82-4814-B860-C8BA96325D85}" srcOrd="0" destOrd="4" presId="urn:microsoft.com/office/officeart/2005/8/layout/process5"/>
    <dgm:cxn modelId="{95144195-ACFE-4E87-ACCB-7E5C77EA9E93}" type="presParOf" srcId="{7B877523-C011-48A4-A966-A2C1EE33CF72}" destId="{E67829B5-636F-47DF-89DC-23A73B83FED9}" srcOrd="0" destOrd="0" presId="urn:microsoft.com/office/officeart/2005/8/layout/process5"/>
    <dgm:cxn modelId="{A7876CEB-B83F-40A5-8101-2239042E6249}" type="presParOf" srcId="{7B877523-C011-48A4-A966-A2C1EE33CF72}" destId="{1EC1F0C1-38D8-4775-BD8D-B70614E4B7DB}" srcOrd="1" destOrd="0" presId="urn:microsoft.com/office/officeart/2005/8/layout/process5"/>
    <dgm:cxn modelId="{5747C942-845A-4AD1-816F-D203EEB585B6}" type="presParOf" srcId="{1EC1F0C1-38D8-4775-BD8D-B70614E4B7DB}" destId="{743A6076-3E93-4FFE-9A2F-003707DEA7E7}" srcOrd="0" destOrd="0" presId="urn:microsoft.com/office/officeart/2005/8/layout/process5"/>
    <dgm:cxn modelId="{959B4E22-6815-4961-9685-E15AEA5108C8}" type="presParOf" srcId="{7B877523-C011-48A4-A966-A2C1EE33CF72}" destId="{48D95830-8F34-41BD-9B84-46F73B8958F7}" srcOrd="2" destOrd="0" presId="urn:microsoft.com/office/officeart/2005/8/layout/process5"/>
    <dgm:cxn modelId="{A2249AC9-E761-43AD-94EA-F7B101E1D096}" type="presParOf" srcId="{7B877523-C011-48A4-A966-A2C1EE33CF72}" destId="{9534CD7B-A8AD-4387-86EE-43CBBEE088E0}" srcOrd="3" destOrd="0" presId="urn:microsoft.com/office/officeart/2005/8/layout/process5"/>
    <dgm:cxn modelId="{35DC6CB9-BC48-4A3A-ACEE-7B8001EBD8A0}" type="presParOf" srcId="{9534CD7B-A8AD-4387-86EE-43CBBEE088E0}" destId="{99D5A2C1-202C-4511-8636-C31426EA43BC}" srcOrd="0" destOrd="0" presId="urn:microsoft.com/office/officeart/2005/8/layout/process5"/>
    <dgm:cxn modelId="{93CB5DD7-FE84-4BE9-9DB8-1B326683FB15}" type="presParOf" srcId="{7B877523-C011-48A4-A966-A2C1EE33CF72}" destId="{7D25D3B2-BB6B-4710-A842-21C237157FAA}" srcOrd="4" destOrd="0" presId="urn:microsoft.com/office/officeart/2005/8/layout/process5"/>
    <dgm:cxn modelId="{E77DED05-96A2-4866-A6E7-CD1207E46B4B}" type="presParOf" srcId="{7B877523-C011-48A4-A966-A2C1EE33CF72}" destId="{BB7041F3-92A9-4BEA-AEE9-F981CAF6ED2B}" srcOrd="5" destOrd="0" presId="urn:microsoft.com/office/officeart/2005/8/layout/process5"/>
    <dgm:cxn modelId="{39806D80-CBA9-4242-9D28-39555C167E53}" type="presParOf" srcId="{BB7041F3-92A9-4BEA-AEE9-F981CAF6ED2B}" destId="{957DF308-E9E3-48D3-98A4-BA199BF8FB41}" srcOrd="0" destOrd="0" presId="urn:microsoft.com/office/officeart/2005/8/layout/process5"/>
    <dgm:cxn modelId="{3C00A8E9-7A07-44C9-8F38-681C219E4AE1}" type="presParOf" srcId="{7B877523-C011-48A4-A966-A2C1EE33CF72}" destId="{6D13B94A-A9EF-47A5-8084-1F6A15B3497A}" srcOrd="6" destOrd="0" presId="urn:microsoft.com/office/officeart/2005/8/layout/process5"/>
    <dgm:cxn modelId="{AD359FF4-F20F-4986-808E-938C2CA38C8B}" type="presParOf" srcId="{7B877523-C011-48A4-A966-A2C1EE33CF72}" destId="{F7A4A413-31C2-4420-BCAF-560F91C34DA8}" srcOrd="7" destOrd="0" presId="urn:microsoft.com/office/officeart/2005/8/layout/process5"/>
    <dgm:cxn modelId="{69A43C57-680D-49C2-BE4B-20DAFCD61DC9}" type="presParOf" srcId="{F7A4A413-31C2-4420-BCAF-560F91C34DA8}" destId="{DF23B67C-A340-45AF-B825-94D02B822035}" srcOrd="0" destOrd="0" presId="urn:microsoft.com/office/officeart/2005/8/layout/process5"/>
    <dgm:cxn modelId="{7FB94FF1-F022-4702-AF99-CB45366344E2}" type="presParOf" srcId="{7B877523-C011-48A4-A966-A2C1EE33CF72}" destId="{AF03E42D-CF82-4814-B860-C8BA96325D85}" srcOrd="8" destOrd="0" presId="urn:microsoft.com/office/officeart/2005/8/layout/process5"/>
    <dgm:cxn modelId="{4D8CE512-A6BD-48DD-A32B-B514F1308F96}" type="presParOf" srcId="{7B877523-C011-48A4-A966-A2C1EE33CF72}" destId="{C91C50E1-B2AB-41A4-AEC2-9C8840258355}" srcOrd="9" destOrd="0" presId="urn:microsoft.com/office/officeart/2005/8/layout/process5"/>
    <dgm:cxn modelId="{8CBF4B7E-71C6-4D59-AF1A-93969A48B169}" type="presParOf" srcId="{C91C50E1-B2AB-41A4-AEC2-9C8840258355}" destId="{17F511AB-740F-4036-AC80-9BB76A633E45}" srcOrd="0" destOrd="0" presId="urn:microsoft.com/office/officeart/2005/8/layout/process5"/>
    <dgm:cxn modelId="{AD616455-E638-4602-A016-94E3201A8342}" type="presParOf" srcId="{7B877523-C011-48A4-A966-A2C1EE33CF72}" destId="{74BDF7BA-AD69-4485-AAB5-11D0320F2FE9}"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14374-426D-45A9-9073-3720573284D7}">
      <dsp:nvSpPr>
        <dsp:cNvPr id="0" name=""/>
        <dsp:cNvSpPr/>
      </dsp:nvSpPr>
      <dsp:spPr>
        <a:xfrm>
          <a:off x="544967" y="2051"/>
          <a:ext cx="7931314" cy="1128709"/>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endParaRPr lang="en-IE" sz="4900" kern="1200" dirty="0">
            <a:solidFill>
              <a:sysClr val="windowText" lastClr="000000"/>
            </a:solidFill>
          </a:endParaRPr>
        </a:p>
      </dsp:txBody>
      <dsp:txXfrm>
        <a:off x="578026" y="35110"/>
        <a:ext cx="7865196" cy="1062591"/>
      </dsp:txXfrm>
    </dsp:sp>
    <dsp:sp modelId="{A4A4B438-9F29-4ED2-8CC8-A9AA69EDC8FC}">
      <dsp:nvSpPr>
        <dsp:cNvPr id="0" name=""/>
        <dsp:cNvSpPr/>
      </dsp:nvSpPr>
      <dsp:spPr>
        <a:xfrm>
          <a:off x="883856" y="1340842"/>
          <a:ext cx="2787001" cy="106004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IE" sz="4300" kern="1200" dirty="0">
              <a:latin typeface="Segoe UI Light" panose="020B0502040204020203" pitchFamily="34" charset="0"/>
              <a:cs typeface="Segoe UI Light" panose="020B0502040204020203" pitchFamily="34" charset="0"/>
            </a:rPr>
            <a:t>Ideas</a:t>
          </a:r>
        </a:p>
      </dsp:txBody>
      <dsp:txXfrm>
        <a:off x="914904" y="1371890"/>
        <a:ext cx="2724905" cy="997947"/>
      </dsp:txXfrm>
    </dsp:sp>
    <dsp:sp modelId="{8DA7A4ED-4DDF-4938-A8DB-FFE4B56F8F04}">
      <dsp:nvSpPr>
        <dsp:cNvPr id="0" name=""/>
        <dsp:cNvSpPr/>
      </dsp:nvSpPr>
      <dsp:spPr>
        <a:xfrm>
          <a:off x="5710" y="2603360"/>
          <a:ext cx="2397525" cy="111420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E" sz="2100" kern="1200" dirty="0">
              <a:latin typeface="Segoe UI Light" panose="020B0502040204020203" pitchFamily="34" charset="0"/>
              <a:cs typeface="Segoe UI Light" panose="020B0502040204020203" pitchFamily="34" charset="0"/>
            </a:rPr>
            <a:t>Technology Commercialisation</a:t>
          </a:r>
        </a:p>
      </dsp:txBody>
      <dsp:txXfrm>
        <a:off x="38344" y="2635994"/>
        <a:ext cx="2332257" cy="1048941"/>
      </dsp:txXfrm>
    </dsp:sp>
    <dsp:sp modelId="{9609F952-FFE5-4161-B116-91015C875D58}">
      <dsp:nvSpPr>
        <dsp:cNvPr id="0" name=""/>
        <dsp:cNvSpPr/>
      </dsp:nvSpPr>
      <dsp:spPr>
        <a:xfrm>
          <a:off x="2966404" y="2603764"/>
          <a:ext cx="2397525" cy="1114209"/>
        </a:xfrm>
        <a:prstGeom prst="roundRect">
          <a:avLst>
            <a:gd name="adj" fmla="val 10000"/>
          </a:avLst>
        </a:prstGeom>
        <a:solidFill>
          <a:srgbClr val="003C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E" sz="2100" kern="1200" dirty="0">
              <a:latin typeface="Segoe UI Light" panose="020B0502040204020203" pitchFamily="34" charset="0"/>
              <a:cs typeface="Segoe UI Light" panose="020B0502040204020203" pitchFamily="34" charset="0"/>
            </a:rPr>
            <a:t>New Ventures</a:t>
          </a:r>
        </a:p>
      </dsp:txBody>
      <dsp:txXfrm>
        <a:off x="2999038" y="2636398"/>
        <a:ext cx="2332257" cy="1048941"/>
      </dsp:txXfrm>
    </dsp:sp>
    <dsp:sp modelId="{6D334027-6A79-42B4-9993-63A4C48363A4}">
      <dsp:nvSpPr>
        <dsp:cNvPr id="0" name=""/>
        <dsp:cNvSpPr/>
      </dsp:nvSpPr>
      <dsp:spPr>
        <a:xfrm>
          <a:off x="4800258" y="1340842"/>
          <a:ext cx="3274252" cy="106004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IE" sz="4300" kern="1200" dirty="0">
              <a:latin typeface="Segoe UI Light" panose="020B0502040204020203" pitchFamily="34" charset="0"/>
              <a:cs typeface="Segoe UI Light" panose="020B0502040204020203" pitchFamily="34" charset="0"/>
            </a:rPr>
            <a:t>Expertise</a:t>
          </a:r>
        </a:p>
      </dsp:txBody>
      <dsp:txXfrm>
        <a:off x="4831306" y="1371890"/>
        <a:ext cx="3212156" cy="997947"/>
      </dsp:txXfrm>
    </dsp:sp>
    <dsp:sp modelId="{C7919972-2759-43EA-ABBC-40A04004FB26}">
      <dsp:nvSpPr>
        <dsp:cNvPr id="0" name=""/>
        <dsp:cNvSpPr/>
      </dsp:nvSpPr>
      <dsp:spPr>
        <a:xfrm>
          <a:off x="6046786" y="2605411"/>
          <a:ext cx="2397525" cy="1114209"/>
        </a:xfrm>
        <a:prstGeom prst="roundRect">
          <a:avLst>
            <a:gd name="adj" fmla="val 10000"/>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E" sz="2100" kern="1200" dirty="0">
              <a:latin typeface="Segoe UI Light" panose="020B0502040204020203" pitchFamily="34" charset="0"/>
              <a:cs typeface="Segoe UI Light" panose="020B0502040204020203" pitchFamily="34" charset="0"/>
            </a:rPr>
            <a:t>UCC Consulting</a:t>
          </a:r>
        </a:p>
      </dsp:txBody>
      <dsp:txXfrm>
        <a:off x="6079420" y="2638045"/>
        <a:ext cx="2332257" cy="1048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A23EF-58BC-4829-9836-2A0C5F765A6E}">
      <dsp:nvSpPr>
        <dsp:cNvPr id="0" name=""/>
        <dsp:cNvSpPr/>
      </dsp:nvSpPr>
      <dsp:spPr>
        <a:xfrm>
          <a:off x="6369" y="2759"/>
          <a:ext cx="4088078" cy="2254558"/>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IE" sz="3700" kern="1200" dirty="0">
              <a:latin typeface="Segoe UI Light" panose="020B0502040204020203" pitchFamily="34" charset="0"/>
              <a:cs typeface="Segoe UI Light" panose="020B0502040204020203" pitchFamily="34" charset="0"/>
            </a:rPr>
            <a:t>Technology Commercialisation</a:t>
          </a:r>
        </a:p>
      </dsp:txBody>
      <dsp:txXfrm>
        <a:off x="72403" y="68793"/>
        <a:ext cx="3956010" cy="2122490"/>
      </dsp:txXfrm>
    </dsp:sp>
    <dsp:sp modelId="{79F5D8AF-B8BE-4FF2-91D0-8730C7CDBE2E}">
      <dsp:nvSpPr>
        <dsp:cNvPr id="0" name=""/>
        <dsp:cNvSpPr/>
      </dsp:nvSpPr>
      <dsp:spPr>
        <a:xfrm>
          <a:off x="6369" y="2846191"/>
          <a:ext cx="961448" cy="1502386"/>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a:latin typeface="Segoe UI Light" panose="020B0502040204020203" pitchFamily="34" charset="0"/>
              <a:cs typeface="Segoe UI Light" panose="020B0502040204020203" pitchFamily="34" charset="0"/>
            </a:rPr>
            <a:t>Identify</a:t>
          </a:r>
        </a:p>
      </dsp:txBody>
      <dsp:txXfrm>
        <a:off x="34529" y="2874351"/>
        <a:ext cx="905128" cy="1446066"/>
      </dsp:txXfrm>
    </dsp:sp>
    <dsp:sp modelId="{B2CD02F2-7A0E-4AD8-B203-CC05145210B6}">
      <dsp:nvSpPr>
        <dsp:cNvPr id="0" name=""/>
        <dsp:cNvSpPr/>
      </dsp:nvSpPr>
      <dsp:spPr>
        <a:xfrm>
          <a:off x="1048579" y="2846191"/>
          <a:ext cx="961448" cy="1502386"/>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a:latin typeface="Segoe UI Light" panose="020B0502040204020203" pitchFamily="34" charset="0"/>
              <a:cs typeface="Segoe UI Light" panose="020B0502040204020203" pitchFamily="34" charset="0"/>
            </a:rPr>
            <a:t>Protect</a:t>
          </a:r>
        </a:p>
      </dsp:txBody>
      <dsp:txXfrm>
        <a:off x="1076739" y="2874351"/>
        <a:ext cx="905128" cy="1446066"/>
      </dsp:txXfrm>
    </dsp:sp>
    <dsp:sp modelId="{35E6A478-4673-4523-9261-3BAABAD7FC7B}">
      <dsp:nvSpPr>
        <dsp:cNvPr id="0" name=""/>
        <dsp:cNvSpPr/>
      </dsp:nvSpPr>
      <dsp:spPr>
        <a:xfrm>
          <a:off x="2090789" y="2846191"/>
          <a:ext cx="961448" cy="1502386"/>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a:latin typeface="Segoe UI Light" panose="020B0502040204020203" pitchFamily="34" charset="0"/>
              <a:cs typeface="Segoe UI Light" panose="020B0502040204020203" pitchFamily="34" charset="0"/>
            </a:rPr>
            <a:t>Market</a:t>
          </a:r>
        </a:p>
      </dsp:txBody>
      <dsp:txXfrm>
        <a:off x="2118949" y="2874351"/>
        <a:ext cx="905128" cy="1446066"/>
      </dsp:txXfrm>
    </dsp:sp>
    <dsp:sp modelId="{7B1CD8DC-35EB-438E-9613-A4FA96FA6D73}">
      <dsp:nvSpPr>
        <dsp:cNvPr id="0" name=""/>
        <dsp:cNvSpPr/>
      </dsp:nvSpPr>
      <dsp:spPr>
        <a:xfrm>
          <a:off x="3132999" y="2846191"/>
          <a:ext cx="961448" cy="1502386"/>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a:latin typeface="Segoe UI Light" panose="020B0502040204020203" pitchFamily="34" charset="0"/>
              <a:cs typeface="Segoe UI Light" panose="020B0502040204020203" pitchFamily="34" charset="0"/>
            </a:rPr>
            <a:t>Transfer</a:t>
          </a:r>
        </a:p>
      </dsp:txBody>
      <dsp:txXfrm>
        <a:off x="3161159" y="2874351"/>
        <a:ext cx="905128" cy="1446066"/>
      </dsp:txXfrm>
    </dsp:sp>
    <dsp:sp modelId="{CC894249-742D-4B49-98FA-654D03C84A1D}">
      <dsp:nvSpPr>
        <dsp:cNvPr id="0" name=""/>
        <dsp:cNvSpPr/>
      </dsp:nvSpPr>
      <dsp:spPr>
        <a:xfrm>
          <a:off x="4255970" y="2759"/>
          <a:ext cx="3045868" cy="2254558"/>
        </a:xfrm>
        <a:prstGeom prst="roundRect">
          <a:avLst>
            <a:gd name="adj" fmla="val 10000"/>
          </a:avLst>
        </a:prstGeom>
        <a:solidFill>
          <a:srgbClr val="003C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IE" sz="3700" kern="1200" dirty="0">
              <a:latin typeface="Segoe UI Light" panose="020B0502040204020203" pitchFamily="34" charset="0"/>
              <a:cs typeface="Segoe UI Light" panose="020B0502040204020203" pitchFamily="34" charset="0"/>
            </a:rPr>
            <a:t>New Ventures</a:t>
          </a:r>
        </a:p>
      </dsp:txBody>
      <dsp:txXfrm>
        <a:off x="4322004" y="68793"/>
        <a:ext cx="2913800" cy="2122490"/>
      </dsp:txXfrm>
    </dsp:sp>
    <dsp:sp modelId="{10AF9C75-EAD6-4104-A3B0-730A403A7DD5}">
      <dsp:nvSpPr>
        <dsp:cNvPr id="0" name=""/>
        <dsp:cNvSpPr/>
      </dsp:nvSpPr>
      <dsp:spPr>
        <a:xfrm>
          <a:off x="4255970" y="2846191"/>
          <a:ext cx="961448" cy="1502386"/>
        </a:xfrm>
        <a:prstGeom prst="roundRect">
          <a:avLst>
            <a:gd name="adj" fmla="val 10000"/>
          </a:avLst>
        </a:prstGeom>
        <a:solidFill>
          <a:srgbClr val="003C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a:latin typeface="Segoe UI Light" panose="020B0502040204020203" pitchFamily="34" charset="0"/>
              <a:cs typeface="Segoe UI Light" panose="020B0502040204020203" pitchFamily="34" charset="0"/>
            </a:rPr>
            <a:t>Spinout Formation</a:t>
          </a:r>
        </a:p>
      </dsp:txBody>
      <dsp:txXfrm>
        <a:off x="4284130" y="2874351"/>
        <a:ext cx="905128" cy="1446066"/>
      </dsp:txXfrm>
    </dsp:sp>
    <dsp:sp modelId="{DD76AD07-F663-4838-80B3-39AD76C9B4EF}">
      <dsp:nvSpPr>
        <dsp:cNvPr id="0" name=""/>
        <dsp:cNvSpPr/>
      </dsp:nvSpPr>
      <dsp:spPr>
        <a:xfrm>
          <a:off x="5298180" y="2846191"/>
          <a:ext cx="961448" cy="1502386"/>
        </a:xfrm>
        <a:prstGeom prst="roundRect">
          <a:avLst>
            <a:gd name="adj" fmla="val 10000"/>
          </a:avLst>
        </a:prstGeom>
        <a:solidFill>
          <a:srgbClr val="003C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a:latin typeface="Segoe UI Light" panose="020B0502040204020203" pitchFamily="34" charset="0"/>
              <a:cs typeface="Segoe UI Light" panose="020B0502040204020203" pitchFamily="34" charset="0"/>
            </a:rPr>
            <a:t>Incubation</a:t>
          </a:r>
        </a:p>
      </dsp:txBody>
      <dsp:txXfrm>
        <a:off x="5326340" y="2874351"/>
        <a:ext cx="905128" cy="1446066"/>
      </dsp:txXfrm>
    </dsp:sp>
    <dsp:sp modelId="{5F184939-132A-45CE-8E6F-42430716FEAB}">
      <dsp:nvSpPr>
        <dsp:cNvPr id="0" name=""/>
        <dsp:cNvSpPr/>
      </dsp:nvSpPr>
      <dsp:spPr>
        <a:xfrm>
          <a:off x="6340390" y="2846191"/>
          <a:ext cx="961448" cy="1502386"/>
        </a:xfrm>
        <a:prstGeom prst="roundRect">
          <a:avLst>
            <a:gd name="adj" fmla="val 10000"/>
          </a:avLst>
        </a:prstGeom>
        <a:solidFill>
          <a:srgbClr val="003C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a:latin typeface="Segoe UI Light" panose="020B0502040204020203" pitchFamily="34" charset="0"/>
              <a:cs typeface="Segoe UI Light" panose="020B0502040204020203" pitchFamily="34" charset="0"/>
            </a:rPr>
            <a:t>Start Up Programmes</a:t>
          </a:r>
        </a:p>
      </dsp:txBody>
      <dsp:txXfrm>
        <a:off x="6368550" y="2874351"/>
        <a:ext cx="905128" cy="1446066"/>
      </dsp:txXfrm>
    </dsp:sp>
    <dsp:sp modelId="{AABEF75C-23C5-4E74-82CD-9180B61800AC}">
      <dsp:nvSpPr>
        <dsp:cNvPr id="0" name=""/>
        <dsp:cNvSpPr/>
      </dsp:nvSpPr>
      <dsp:spPr>
        <a:xfrm>
          <a:off x="7463362" y="2759"/>
          <a:ext cx="3045868" cy="2254558"/>
        </a:xfrm>
        <a:prstGeom prst="roundRect">
          <a:avLst>
            <a:gd name="adj" fmla="val 10000"/>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IE" sz="3700" kern="1200" dirty="0">
              <a:latin typeface="Segoe UI Light" panose="020B0502040204020203" pitchFamily="34" charset="0"/>
              <a:cs typeface="Segoe UI Light" panose="020B0502040204020203" pitchFamily="34" charset="0"/>
            </a:rPr>
            <a:t>UCC Consulting</a:t>
          </a:r>
        </a:p>
      </dsp:txBody>
      <dsp:txXfrm>
        <a:off x="7529396" y="68793"/>
        <a:ext cx="2913800" cy="2122490"/>
      </dsp:txXfrm>
    </dsp:sp>
    <dsp:sp modelId="{B46BACAD-9D79-4A78-BD84-33E4EC0A78F7}">
      <dsp:nvSpPr>
        <dsp:cNvPr id="0" name=""/>
        <dsp:cNvSpPr/>
      </dsp:nvSpPr>
      <dsp:spPr>
        <a:xfrm>
          <a:off x="7463362" y="2846191"/>
          <a:ext cx="961448" cy="1502386"/>
        </a:xfrm>
        <a:prstGeom prst="roundRect">
          <a:avLst>
            <a:gd name="adj" fmla="val 10000"/>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a:latin typeface="Segoe UI Light" panose="020B0502040204020203" pitchFamily="34" charset="0"/>
              <a:cs typeface="Segoe UI Light" panose="020B0502040204020203" pitchFamily="34" charset="0"/>
            </a:rPr>
            <a:t>Relationship opportunity</a:t>
          </a:r>
        </a:p>
      </dsp:txBody>
      <dsp:txXfrm>
        <a:off x="7491522" y="2874351"/>
        <a:ext cx="905128" cy="1446066"/>
      </dsp:txXfrm>
    </dsp:sp>
    <dsp:sp modelId="{333CB059-48B4-483C-B9A4-32BFF0B5AF1D}">
      <dsp:nvSpPr>
        <dsp:cNvPr id="0" name=""/>
        <dsp:cNvSpPr/>
      </dsp:nvSpPr>
      <dsp:spPr>
        <a:xfrm>
          <a:off x="8505572" y="2846191"/>
          <a:ext cx="961448" cy="1502386"/>
        </a:xfrm>
        <a:prstGeom prst="roundRect">
          <a:avLst>
            <a:gd name="adj" fmla="val 10000"/>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a:latin typeface="Segoe UI Light" panose="020B0502040204020203" pitchFamily="34" charset="0"/>
              <a:cs typeface="Segoe UI Light" panose="020B0502040204020203" pitchFamily="34" charset="0"/>
            </a:rPr>
            <a:t>Negotiate Terms</a:t>
          </a:r>
        </a:p>
      </dsp:txBody>
      <dsp:txXfrm>
        <a:off x="8533732" y="2874351"/>
        <a:ext cx="905128" cy="1446066"/>
      </dsp:txXfrm>
    </dsp:sp>
    <dsp:sp modelId="{DF85507C-140E-4BE0-8D80-7F614179843D}">
      <dsp:nvSpPr>
        <dsp:cNvPr id="0" name=""/>
        <dsp:cNvSpPr/>
      </dsp:nvSpPr>
      <dsp:spPr>
        <a:xfrm>
          <a:off x="9547782" y="2846191"/>
          <a:ext cx="961448" cy="1502386"/>
        </a:xfrm>
        <a:prstGeom prst="roundRect">
          <a:avLst>
            <a:gd name="adj" fmla="val 10000"/>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a:latin typeface="Segoe UI Light" panose="020B0502040204020203" pitchFamily="34" charset="0"/>
              <a:cs typeface="Segoe UI Light" panose="020B0502040204020203" pitchFamily="34" charset="0"/>
            </a:rPr>
            <a:t>Billing &amp; Invoicing</a:t>
          </a:r>
        </a:p>
      </dsp:txBody>
      <dsp:txXfrm>
        <a:off x="9575942" y="2874351"/>
        <a:ext cx="905128" cy="1446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829B5-636F-47DF-89DC-23A73B83FED9}">
      <dsp:nvSpPr>
        <dsp:cNvPr id="0" name=""/>
        <dsp:cNvSpPr/>
      </dsp:nvSpPr>
      <dsp:spPr>
        <a:xfrm>
          <a:off x="97043" y="2718"/>
          <a:ext cx="2716187" cy="162971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IE" sz="1700" kern="1200" dirty="0"/>
            <a:t> </a:t>
          </a:r>
          <a:r>
            <a:rPr lang="en-GB" sz="1700" kern="1200" dirty="0"/>
            <a:t>Identify </a:t>
          </a:r>
          <a:endParaRPr lang="en-IE" sz="1700" kern="1200" dirty="0"/>
        </a:p>
        <a:p>
          <a:pPr marL="114300" lvl="1" indent="-114300" algn="l" defTabSz="577850">
            <a:lnSpc>
              <a:spcPct val="90000"/>
            </a:lnSpc>
            <a:spcBef>
              <a:spcPct val="0"/>
            </a:spcBef>
            <a:spcAft>
              <a:spcPct val="15000"/>
            </a:spcAft>
            <a:buChar char="••"/>
          </a:pPr>
          <a:r>
            <a:rPr lang="en-IE" sz="1300" kern="1200" dirty="0"/>
            <a:t>Internal marketing</a:t>
          </a:r>
        </a:p>
        <a:p>
          <a:pPr marL="114300" lvl="1" indent="-114300" algn="l" defTabSz="577850">
            <a:lnSpc>
              <a:spcPct val="90000"/>
            </a:lnSpc>
            <a:spcBef>
              <a:spcPct val="0"/>
            </a:spcBef>
            <a:spcAft>
              <a:spcPct val="15000"/>
            </a:spcAft>
            <a:buChar char="••"/>
          </a:pPr>
          <a:r>
            <a:rPr lang="en-IE" sz="1300" kern="1200"/>
            <a:t>Researcher meeting</a:t>
          </a:r>
        </a:p>
        <a:p>
          <a:pPr marL="114300" lvl="1" indent="-114300" algn="l" defTabSz="577850">
            <a:lnSpc>
              <a:spcPct val="90000"/>
            </a:lnSpc>
            <a:spcBef>
              <a:spcPct val="0"/>
            </a:spcBef>
            <a:spcAft>
              <a:spcPct val="15000"/>
            </a:spcAft>
            <a:buChar char="••"/>
          </a:pPr>
          <a:r>
            <a:rPr lang="en-IE" sz="1300" kern="1200" dirty="0"/>
            <a:t>IDF Prep</a:t>
          </a:r>
        </a:p>
        <a:p>
          <a:pPr marL="114300" lvl="1" indent="-114300" algn="l" defTabSz="577850">
            <a:lnSpc>
              <a:spcPct val="90000"/>
            </a:lnSpc>
            <a:spcBef>
              <a:spcPct val="0"/>
            </a:spcBef>
            <a:spcAft>
              <a:spcPct val="15000"/>
            </a:spcAft>
            <a:buChar char="••"/>
          </a:pPr>
          <a:r>
            <a:rPr lang="en-IE" sz="1300" kern="1200" dirty="0"/>
            <a:t>IDF submission</a:t>
          </a:r>
        </a:p>
      </dsp:txBody>
      <dsp:txXfrm>
        <a:off x="144776" y="50451"/>
        <a:ext cx="2620721" cy="1534246"/>
      </dsp:txXfrm>
    </dsp:sp>
    <dsp:sp modelId="{1EC1F0C1-38D8-4775-BD8D-B70614E4B7DB}">
      <dsp:nvSpPr>
        <dsp:cNvPr id="0" name=""/>
        <dsp:cNvSpPr/>
      </dsp:nvSpPr>
      <dsp:spPr>
        <a:xfrm>
          <a:off x="3052255" y="480767"/>
          <a:ext cx="575831" cy="673614"/>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E" sz="1400" kern="1200"/>
        </a:p>
      </dsp:txBody>
      <dsp:txXfrm>
        <a:off x="3052255" y="615490"/>
        <a:ext cx="403082" cy="404168"/>
      </dsp:txXfrm>
    </dsp:sp>
    <dsp:sp modelId="{48D95830-8F34-41BD-9B84-46F73B8958F7}">
      <dsp:nvSpPr>
        <dsp:cNvPr id="0" name=""/>
        <dsp:cNvSpPr/>
      </dsp:nvSpPr>
      <dsp:spPr>
        <a:xfrm>
          <a:off x="3899706" y="2718"/>
          <a:ext cx="2716187" cy="162971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622300">
            <a:lnSpc>
              <a:spcPct val="90000"/>
            </a:lnSpc>
            <a:spcBef>
              <a:spcPct val="0"/>
            </a:spcBef>
            <a:spcAft>
              <a:spcPct val="35000"/>
            </a:spcAft>
          </a:pPr>
          <a:r>
            <a:rPr lang="en-GB" sz="1400" kern="1200"/>
            <a:t>Evaluate </a:t>
          </a:r>
          <a:endParaRPr lang="en-GB" sz="1400" kern="1200" dirty="0"/>
        </a:p>
        <a:p>
          <a:pPr marL="114300" lvl="1" indent="-114300" algn="l" defTabSz="577850">
            <a:lnSpc>
              <a:spcPct val="90000"/>
            </a:lnSpc>
            <a:spcBef>
              <a:spcPct val="0"/>
            </a:spcBef>
            <a:spcAft>
              <a:spcPct val="15000"/>
            </a:spcAft>
            <a:buChar char="••"/>
          </a:pPr>
          <a:r>
            <a:rPr lang="en-IE" sz="1300" b="0" kern="1200" dirty="0"/>
            <a:t>Customer Readiness Level (CRL)</a:t>
          </a:r>
          <a:endParaRPr lang="en-GB" sz="1300" b="0" kern="1200" dirty="0"/>
        </a:p>
        <a:p>
          <a:pPr marL="114300" lvl="1" indent="-114300" algn="l" defTabSz="577850">
            <a:lnSpc>
              <a:spcPct val="90000"/>
            </a:lnSpc>
            <a:spcBef>
              <a:spcPct val="0"/>
            </a:spcBef>
            <a:spcAft>
              <a:spcPct val="15000"/>
            </a:spcAft>
            <a:buChar char="••"/>
          </a:pPr>
          <a:r>
            <a:rPr lang="en-IE" sz="1300" b="0" kern="1200" dirty="0"/>
            <a:t>Technology Readiness Level (TRL)</a:t>
          </a:r>
        </a:p>
        <a:p>
          <a:pPr marL="114300" lvl="1" indent="-114300" algn="l" defTabSz="577850">
            <a:lnSpc>
              <a:spcPct val="90000"/>
            </a:lnSpc>
            <a:spcBef>
              <a:spcPct val="0"/>
            </a:spcBef>
            <a:spcAft>
              <a:spcPct val="15000"/>
            </a:spcAft>
            <a:buChar char="••"/>
          </a:pPr>
          <a:r>
            <a:rPr lang="en-IE" sz="1300" b="0" kern="1200" dirty="0"/>
            <a:t>Business Readiness Level BRL)</a:t>
          </a:r>
        </a:p>
        <a:p>
          <a:pPr marL="114300" lvl="1" indent="-114300" algn="l" defTabSz="577850">
            <a:lnSpc>
              <a:spcPct val="90000"/>
            </a:lnSpc>
            <a:spcBef>
              <a:spcPct val="0"/>
            </a:spcBef>
            <a:spcAft>
              <a:spcPct val="15000"/>
            </a:spcAft>
            <a:buChar char="••"/>
          </a:pPr>
          <a:r>
            <a:rPr lang="en-IE" sz="1300" b="0" kern="1200" dirty="0"/>
            <a:t>IPR Level (IPRL)</a:t>
          </a:r>
        </a:p>
        <a:p>
          <a:pPr marL="114300" lvl="1" indent="-114300" algn="l" defTabSz="577850">
            <a:lnSpc>
              <a:spcPct val="90000"/>
            </a:lnSpc>
            <a:spcBef>
              <a:spcPct val="0"/>
            </a:spcBef>
            <a:spcAft>
              <a:spcPct val="15000"/>
            </a:spcAft>
            <a:buChar char="••"/>
          </a:pPr>
          <a:r>
            <a:rPr lang="en-IE" sz="1300" b="0" kern="1200" dirty="0"/>
            <a:t>Team Readiness Level (TMRL)</a:t>
          </a:r>
        </a:p>
        <a:p>
          <a:pPr marL="114300" lvl="1" indent="-114300" algn="l" defTabSz="577850">
            <a:lnSpc>
              <a:spcPct val="90000"/>
            </a:lnSpc>
            <a:spcBef>
              <a:spcPct val="0"/>
            </a:spcBef>
            <a:spcAft>
              <a:spcPct val="15000"/>
            </a:spcAft>
            <a:buChar char="••"/>
          </a:pPr>
          <a:r>
            <a:rPr lang="en-IE" sz="1300" b="0" kern="1200" dirty="0"/>
            <a:t>Funding Readiness Level (FRL)</a:t>
          </a:r>
        </a:p>
      </dsp:txBody>
      <dsp:txXfrm>
        <a:off x="3947439" y="50451"/>
        <a:ext cx="2620721" cy="1534246"/>
      </dsp:txXfrm>
    </dsp:sp>
    <dsp:sp modelId="{9534CD7B-A8AD-4387-86EE-43CBBEE088E0}">
      <dsp:nvSpPr>
        <dsp:cNvPr id="0" name=""/>
        <dsp:cNvSpPr/>
      </dsp:nvSpPr>
      <dsp:spPr>
        <a:xfrm>
          <a:off x="6854918" y="480767"/>
          <a:ext cx="575831" cy="673614"/>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E" sz="1400" kern="1200"/>
        </a:p>
      </dsp:txBody>
      <dsp:txXfrm>
        <a:off x="6854918" y="615490"/>
        <a:ext cx="403082" cy="404168"/>
      </dsp:txXfrm>
    </dsp:sp>
    <dsp:sp modelId="{7D25D3B2-BB6B-4710-A842-21C237157FAA}">
      <dsp:nvSpPr>
        <dsp:cNvPr id="0" name=""/>
        <dsp:cNvSpPr/>
      </dsp:nvSpPr>
      <dsp:spPr>
        <a:xfrm>
          <a:off x="7702368" y="2718"/>
          <a:ext cx="2716187" cy="162971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GB" sz="1700" kern="1200" dirty="0"/>
            <a:t>Protect </a:t>
          </a:r>
        </a:p>
        <a:p>
          <a:pPr marL="114300" lvl="1" indent="-114300" algn="l" defTabSz="577850">
            <a:lnSpc>
              <a:spcPct val="90000"/>
            </a:lnSpc>
            <a:spcBef>
              <a:spcPct val="0"/>
            </a:spcBef>
            <a:spcAft>
              <a:spcPct val="15000"/>
            </a:spcAft>
            <a:buChar char="••"/>
          </a:pPr>
          <a:r>
            <a:rPr lang="en-GB" sz="1300" kern="1200" dirty="0"/>
            <a:t>Priority</a:t>
          </a:r>
        </a:p>
        <a:p>
          <a:pPr marL="114300" lvl="1" indent="-114300" algn="l" defTabSz="577850">
            <a:lnSpc>
              <a:spcPct val="90000"/>
            </a:lnSpc>
            <a:spcBef>
              <a:spcPct val="0"/>
            </a:spcBef>
            <a:spcAft>
              <a:spcPct val="15000"/>
            </a:spcAft>
            <a:buChar char="••"/>
          </a:pPr>
          <a:r>
            <a:rPr lang="en-GB" sz="1300" kern="1200" dirty="0"/>
            <a:t>PCT</a:t>
          </a:r>
        </a:p>
        <a:p>
          <a:pPr marL="114300" lvl="1" indent="-114300" algn="l" defTabSz="577850">
            <a:lnSpc>
              <a:spcPct val="90000"/>
            </a:lnSpc>
            <a:spcBef>
              <a:spcPct val="0"/>
            </a:spcBef>
            <a:spcAft>
              <a:spcPct val="15000"/>
            </a:spcAft>
            <a:buChar char="••"/>
          </a:pPr>
          <a:r>
            <a:rPr lang="en-GB" sz="1300" kern="1200"/>
            <a:t>Nationalise</a:t>
          </a:r>
          <a:endParaRPr lang="en-GB" sz="1300" kern="1200" dirty="0"/>
        </a:p>
      </dsp:txBody>
      <dsp:txXfrm>
        <a:off x="7750101" y="50451"/>
        <a:ext cx="2620721" cy="1534246"/>
      </dsp:txXfrm>
    </dsp:sp>
    <dsp:sp modelId="{BB7041F3-92A9-4BEA-AEE9-F981CAF6ED2B}">
      <dsp:nvSpPr>
        <dsp:cNvPr id="0" name=""/>
        <dsp:cNvSpPr/>
      </dsp:nvSpPr>
      <dsp:spPr>
        <a:xfrm rot="5400000">
          <a:off x="8772546" y="1822564"/>
          <a:ext cx="575831" cy="673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E" sz="1400" kern="1200"/>
        </a:p>
      </dsp:txBody>
      <dsp:txXfrm rot="-5400000">
        <a:off x="8858378" y="1871456"/>
        <a:ext cx="404168" cy="403082"/>
      </dsp:txXfrm>
    </dsp:sp>
    <dsp:sp modelId="{6D13B94A-A9EF-47A5-8084-1F6A15B3497A}">
      <dsp:nvSpPr>
        <dsp:cNvPr id="0" name=""/>
        <dsp:cNvSpPr/>
      </dsp:nvSpPr>
      <dsp:spPr>
        <a:xfrm>
          <a:off x="7702368" y="2718906"/>
          <a:ext cx="2716187" cy="162971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GB" sz="1700" kern="1200" dirty="0"/>
            <a:t>Market</a:t>
          </a:r>
        </a:p>
        <a:p>
          <a:pPr marL="114300" lvl="1" indent="-114300" algn="l" defTabSz="577850">
            <a:lnSpc>
              <a:spcPct val="90000"/>
            </a:lnSpc>
            <a:spcBef>
              <a:spcPct val="0"/>
            </a:spcBef>
            <a:spcAft>
              <a:spcPct val="15000"/>
            </a:spcAft>
            <a:buChar char="••"/>
          </a:pPr>
          <a:r>
            <a:rPr lang="en-IE" sz="1300" kern="1200" dirty="0"/>
            <a:t>Write profile</a:t>
          </a:r>
          <a:endParaRPr lang="en-GB" sz="1300" kern="1200" dirty="0"/>
        </a:p>
        <a:p>
          <a:pPr marL="114300" lvl="1" indent="-114300" algn="l" defTabSz="577850">
            <a:lnSpc>
              <a:spcPct val="90000"/>
            </a:lnSpc>
            <a:spcBef>
              <a:spcPct val="0"/>
            </a:spcBef>
            <a:spcAft>
              <a:spcPct val="15000"/>
            </a:spcAft>
            <a:buChar char="••"/>
          </a:pPr>
          <a:r>
            <a:rPr lang="en-IE" sz="1300" kern="1200" dirty="0"/>
            <a:t>Promote</a:t>
          </a:r>
        </a:p>
        <a:p>
          <a:pPr marL="228600" lvl="2" indent="-114300" algn="l" defTabSz="577850">
            <a:lnSpc>
              <a:spcPct val="90000"/>
            </a:lnSpc>
            <a:spcBef>
              <a:spcPct val="0"/>
            </a:spcBef>
            <a:spcAft>
              <a:spcPct val="15000"/>
            </a:spcAft>
            <a:buChar char="••"/>
          </a:pPr>
          <a:r>
            <a:rPr lang="en-IE" sz="1300" kern="1200" dirty="0"/>
            <a:t>Online</a:t>
          </a:r>
        </a:p>
        <a:p>
          <a:pPr marL="228600" lvl="2" indent="-114300" algn="l" defTabSz="577850">
            <a:lnSpc>
              <a:spcPct val="90000"/>
            </a:lnSpc>
            <a:spcBef>
              <a:spcPct val="0"/>
            </a:spcBef>
            <a:spcAft>
              <a:spcPct val="15000"/>
            </a:spcAft>
            <a:buChar char="••"/>
          </a:pPr>
          <a:r>
            <a:rPr lang="en-IE" sz="1300" kern="1200" dirty="0"/>
            <a:t>In print</a:t>
          </a:r>
        </a:p>
        <a:p>
          <a:pPr marL="228600" lvl="2" indent="-114300" algn="l" defTabSz="577850">
            <a:lnSpc>
              <a:spcPct val="90000"/>
            </a:lnSpc>
            <a:spcBef>
              <a:spcPct val="0"/>
            </a:spcBef>
            <a:spcAft>
              <a:spcPct val="15000"/>
            </a:spcAft>
            <a:buChar char="••"/>
          </a:pPr>
          <a:r>
            <a:rPr lang="en-IE" sz="1300" kern="1200" dirty="0"/>
            <a:t>Phone</a:t>
          </a:r>
        </a:p>
      </dsp:txBody>
      <dsp:txXfrm>
        <a:off x="7750101" y="2766639"/>
        <a:ext cx="2620721" cy="1534246"/>
      </dsp:txXfrm>
    </dsp:sp>
    <dsp:sp modelId="{F7A4A413-31C2-4420-BCAF-560F91C34DA8}">
      <dsp:nvSpPr>
        <dsp:cNvPr id="0" name=""/>
        <dsp:cNvSpPr/>
      </dsp:nvSpPr>
      <dsp:spPr>
        <a:xfrm rot="10800000">
          <a:off x="6887512" y="3196955"/>
          <a:ext cx="575831" cy="673614"/>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E" sz="1400" kern="1200"/>
        </a:p>
      </dsp:txBody>
      <dsp:txXfrm rot="10800000">
        <a:off x="7060261" y="3331678"/>
        <a:ext cx="403082" cy="404168"/>
      </dsp:txXfrm>
    </dsp:sp>
    <dsp:sp modelId="{AF03E42D-CF82-4814-B860-C8BA96325D85}">
      <dsp:nvSpPr>
        <dsp:cNvPr id="0" name=""/>
        <dsp:cNvSpPr/>
      </dsp:nvSpPr>
      <dsp:spPr>
        <a:xfrm>
          <a:off x="3899706" y="2718906"/>
          <a:ext cx="2716187" cy="162971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GB" sz="1700" kern="1200" dirty="0"/>
            <a:t>Deal</a:t>
          </a:r>
        </a:p>
        <a:p>
          <a:pPr marL="114300" lvl="1" indent="-114300" algn="l" defTabSz="577850">
            <a:lnSpc>
              <a:spcPct val="90000"/>
            </a:lnSpc>
            <a:spcBef>
              <a:spcPct val="0"/>
            </a:spcBef>
            <a:spcAft>
              <a:spcPct val="15000"/>
            </a:spcAft>
            <a:buChar char="••"/>
          </a:pPr>
          <a:r>
            <a:rPr lang="en-IE" sz="1300" kern="1200" dirty="0"/>
            <a:t>Valuation</a:t>
          </a:r>
          <a:endParaRPr lang="en-GB" sz="1300" kern="1200" dirty="0"/>
        </a:p>
        <a:p>
          <a:pPr marL="114300" lvl="1" indent="-114300" algn="l" defTabSz="577850">
            <a:lnSpc>
              <a:spcPct val="90000"/>
            </a:lnSpc>
            <a:spcBef>
              <a:spcPct val="0"/>
            </a:spcBef>
            <a:spcAft>
              <a:spcPct val="15000"/>
            </a:spcAft>
            <a:buChar char="••"/>
          </a:pPr>
          <a:r>
            <a:rPr lang="en-IE" sz="1300" kern="1200" dirty="0"/>
            <a:t>Term sheet</a:t>
          </a:r>
        </a:p>
        <a:p>
          <a:pPr marL="114300" lvl="1" indent="-114300" algn="l" defTabSz="577850">
            <a:lnSpc>
              <a:spcPct val="90000"/>
            </a:lnSpc>
            <a:spcBef>
              <a:spcPct val="0"/>
            </a:spcBef>
            <a:spcAft>
              <a:spcPct val="15000"/>
            </a:spcAft>
            <a:buChar char="••"/>
          </a:pPr>
          <a:r>
            <a:rPr lang="en-IE" sz="1300" kern="1200" dirty="0"/>
            <a:t>Template agreements</a:t>
          </a:r>
        </a:p>
        <a:p>
          <a:pPr marL="114300" lvl="1" indent="-114300" algn="l" defTabSz="577850">
            <a:lnSpc>
              <a:spcPct val="90000"/>
            </a:lnSpc>
            <a:spcBef>
              <a:spcPct val="0"/>
            </a:spcBef>
            <a:spcAft>
              <a:spcPct val="15000"/>
            </a:spcAft>
            <a:buChar char="••"/>
          </a:pPr>
          <a:r>
            <a:rPr lang="en-IE" sz="1300" kern="1200"/>
            <a:t>Sign off</a:t>
          </a:r>
        </a:p>
      </dsp:txBody>
      <dsp:txXfrm>
        <a:off x="3947439" y="2766639"/>
        <a:ext cx="2620721" cy="1534246"/>
      </dsp:txXfrm>
    </dsp:sp>
    <dsp:sp modelId="{C91C50E1-B2AB-41A4-AEC2-9C8840258355}">
      <dsp:nvSpPr>
        <dsp:cNvPr id="0" name=""/>
        <dsp:cNvSpPr/>
      </dsp:nvSpPr>
      <dsp:spPr>
        <a:xfrm rot="10800000">
          <a:off x="3084849" y="3196955"/>
          <a:ext cx="575831" cy="673614"/>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E" sz="1400" kern="1200"/>
        </a:p>
      </dsp:txBody>
      <dsp:txXfrm rot="10800000">
        <a:off x="3257598" y="3331678"/>
        <a:ext cx="403082" cy="404168"/>
      </dsp:txXfrm>
    </dsp:sp>
    <dsp:sp modelId="{74BDF7BA-AD69-4485-AAB5-11D0320F2FE9}">
      <dsp:nvSpPr>
        <dsp:cNvPr id="0" name=""/>
        <dsp:cNvSpPr/>
      </dsp:nvSpPr>
      <dsp:spPr>
        <a:xfrm>
          <a:off x="97043" y="2718906"/>
          <a:ext cx="2716187" cy="162971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GB" sz="1700" kern="1200" dirty="0"/>
            <a:t>Relationship</a:t>
          </a:r>
        </a:p>
        <a:p>
          <a:pPr marL="114300" lvl="1" indent="-114300" algn="l" defTabSz="577850">
            <a:lnSpc>
              <a:spcPct val="90000"/>
            </a:lnSpc>
            <a:spcBef>
              <a:spcPct val="0"/>
            </a:spcBef>
            <a:spcAft>
              <a:spcPct val="15000"/>
            </a:spcAft>
            <a:buChar char="••"/>
          </a:pPr>
          <a:r>
            <a:rPr lang="en-IE" sz="1300" kern="1200" dirty="0"/>
            <a:t>Annual royalty report</a:t>
          </a:r>
          <a:endParaRPr lang="en-GB" sz="1300" kern="1200" dirty="0"/>
        </a:p>
        <a:p>
          <a:pPr marL="114300" lvl="1" indent="-114300" algn="l" defTabSz="577850">
            <a:lnSpc>
              <a:spcPct val="90000"/>
            </a:lnSpc>
            <a:spcBef>
              <a:spcPct val="0"/>
            </a:spcBef>
            <a:spcAft>
              <a:spcPct val="15000"/>
            </a:spcAft>
            <a:buChar char="••"/>
          </a:pPr>
          <a:r>
            <a:rPr lang="en-IE" sz="1300" kern="1200" dirty="0"/>
            <a:t>Technology "forward due diligence"</a:t>
          </a:r>
        </a:p>
        <a:p>
          <a:pPr marL="114300" lvl="1" indent="-114300" algn="l" defTabSz="577850">
            <a:lnSpc>
              <a:spcPct val="90000"/>
            </a:lnSpc>
            <a:spcBef>
              <a:spcPct val="0"/>
            </a:spcBef>
            <a:spcAft>
              <a:spcPct val="15000"/>
            </a:spcAft>
            <a:buChar char="••"/>
          </a:pPr>
          <a:r>
            <a:rPr lang="en-IE" sz="1300" kern="1200" dirty="0"/>
            <a:t>Research collaboration</a:t>
          </a:r>
        </a:p>
        <a:p>
          <a:pPr marL="114300" lvl="1" indent="-114300" algn="l" defTabSz="577850">
            <a:lnSpc>
              <a:spcPct val="90000"/>
            </a:lnSpc>
            <a:spcBef>
              <a:spcPct val="0"/>
            </a:spcBef>
            <a:spcAft>
              <a:spcPct val="15000"/>
            </a:spcAft>
            <a:buChar char="••"/>
          </a:pPr>
          <a:r>
            <a:rPr lang="en-IE" sz="1300" kern="1200" dirty="0"/>
            <a:t>Royalty audit</a:t>
          </a:r>
        </a:p>
      </dsp:txBody>
      <dsp:txXfrm>
        <a:off x="144776" y="2766639"/>
        <a:ext cx="2620721" cy="15342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9D208-7F16-442E-9E6D-D2EB11455514}" type="datetimeFigureOut">
              <a:rPr lang="en-IE" smtClean="0"/>
              <a:t>19/05/2023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B5BAA-9B2E-4C06-9D88-9961DC58E71A}" type="slidenum">
              <a:rPr lang="en-IE" smtClean="0"/>
              <a:t>‹#›</a:t>
            </a:fld>
            <a:endParaRPr lang="en-IE"/>
          </a:p>
        </p:txBody>
      </p:sp>
    </p:spTree>
    <p:extLst>
      <p:ext uri="{BB962C8B-B14F-4D97-AF65-F5344CB8AC3E}">
        <p14:creationId xmlns:p14="http://schemas.microsoft.com/office/powerpoint/2010/main" val="3526065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BD03-6CCD-41F8-9725-74E7F36578DF}"/>
              </a:ext>
            </a:extLst>
          </p:cNvPr>
          <p:cNvSpPr>
            <a:spLocks noGrp="1"/>
          </p:cNvSpPr>
          <p:nvPr>
            <p:ph type="ctrTitle"/>
          </p:nvPr>
        </p:nvSpPr>
        <p:spPr>
          <a:xfrm>
            <a:off x="453483" y="2534433"/>
            <a:ext cx="11277600" cy="2387600"/>
          </a:xfrm>
        </p:spPr>
        <p:txBody>
          <a:bodyPr anchor="t" anchorCtr="0">
            <a:normAutofit/>
          </a:bodyPr>
          <a:lstStyle>
            <a:lvl1pPr algn="l">
              <a:defRPr sz="4800" b="1">
                <a:solidFill>
                  <a:srgbClr val="002060"/>
                </a:solidFill>
                <a:latin typeface="Segoe UI Light" panose="020B0502040204020203" pitchFamily="34" charset="0"/>
                <a:cs typeface="Segoe UI Light" panose="020B0502040204020203" pitchFamily="34" charset="0"/>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D6E8C470-25AF-4ACE-8B58-7E1293E62A85}"/>
              </a:ext>
            </a:extLst>
          </p:cNvPr>
          <p:cNvSpPr>
            <a:spLocks noGrp="1"/>
          </p:cNvSpPr>
          <p:nvPr>
            <p:ph type="subTitle" idx="1"/>
          </p:nvPr>
        </p:nvSpPr>
        <p:spPr>
          <a:xfrm>
            <a:off x="453483" y="1680200"/>
            <a:ext cx="11277600" cy="849889"/>
          </a:xfrm>
        </p:spPr>
        <p:txBody>
          <a:bodyPr>
            <a:normAutofit/>
          </a:bodyPr>
          <a:lstStyle>
            <a:lvl1pPr marL="0" indent="0" algn="l">
              <a:buNone/>
              <a:defRPr sz="3600" b="1">
                <a:solidFill>
                  <a:srgbClr val="002060"/>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
        <p:nvSpPr>
          <p:cNvPr id="4" name="Date Placeholder 3">
            <a:extLst>
              <a:ext uri="{FF2B5EF4-FFF2-40B4-BE49-F238E27FC236}">
                <a16:creationId xmlns:a16="http://schemas.microsoft.com/office/drawing/2014/main" id="{798CD66D-F768-4724-A592-71761F489B19}"/>
              </a:ext>
            </a:extLst>
          </p:cNvPr>
          <p:cNvSpPr>
            <a:spLocks noGrp="1"/>
          </p:cNvSpPr>
          <p:nvPr>
            <p:ph type="dt" sz="half" idx="10"/>
          </p:nvPr>
        </p:nvSpPr>
        <p:spPr>
          <a:xfrm>
            <a:off x="838200" y="6173787"/>
            <a:ext cx="2743200" cy="365125"/>
          </a:xfrm>
        </p:spPr>
        <p:txBody>
          <a:bodyPr/>
          <a:lstStyle/>
          <a:p>
            <a:fld id="{C392EA2C-A94B-44B5-AB3C-9CD2D9DF9A07}" type="datetimeFigureOut">
              <a:rPr lang="en-IE" smtClean="0"/>
              <a:t>19/05/2023</a:t>
            </a:fld>
            <a:endParaRPr lang="en-IE"/>
          </a:p>
        </p:txBody>
      </p:sp>
      <p:sp>
        <p:nvSpPr>
          <p:cNvPr id="5" name="Footer Placeholder 4">
            <a:extLst>
              <a:ext uri="{FF2B5EF4-FFF2-40B4-BE49-F238E27FC236}">
                <a16:creationId xmlns:a16="http://schemas.microsoft.com/office/drawing/2014/main" id="{01A5AFD6-8124-4FF2-BC0F-5BDA2B24E76E}"/>
              </a:ext>
            </a:extLst>
          </p:cNvPr>
          <p:cNvSpPr>
            <a:spLocks noGrp="1"/>
          </p:cNvSpPr>
          <p:nvPr>
            <p:ph type="ftr" sz="quarter" idx="11"/>
          </p:nvPr>
        </p:nvSpPr>
        <p:spPr>
          <a:xfrm>
            <a:off x="4038600" y="6172477"/>
            <a:ext cx="4114800" cy="365125"/>
          </a:xfrm>
        </p:spPr>
        <p:txBody>
          <a:bodyPr/>
          <a:lstStyle/>
          <a:p>
            <a:r>
              <a:rPr lang="en-IE" dirty="0"/>
              <a:t>David Corkery, Operations Manager UCC Innovation</a:t>
            </a:r>
          </a:p>
        </p:txBody>
      </p:sp>
      <p:sp>
        <p:nvSpPr>
          <p:cNvPr id="6" name="Slide Number Placeholder 5">
            <a:extLst>
              <a:ext uri="{FF2B5EF4-FFF2-40B4-BE49-F238E27FC236}">
                <a16:creationId xmlns:a16="http://schemas.microsoft.com/office/drawing/2014/main" id="{AC6A19FC-6E71-4302-9A26-51B4F80FEA7D}"/>
              </a:ext>
            </a:extLst>
          </p:cNvPr>
          <p:cNvSpPr>
            <a:spLocks noGrp="1"/>
          </p:cNvSpPr>
          <p:nvPr>
            <p:ph type="sldNum" sz="quarter" idx="12"/>
          </p:nvPr>
        </p:nvSpPr>
        <p:spPr>
          <a:xfrm>
            <a:off x="8585552" y="6172476"/>
            <a:ext cx="2743200" cy="365125"/>
          </a:xfrm>
        </p:spPr>
        <p:txBody>
          <a:bodyPr/>
          <a:lstStyle/>
          <a:p>
            <a:fld id="{F57460F5-9160-461A-A458-9065CE6F7507}" type="slidenum">
              <a:rPr lang="en-IE" smtClean="0"/>
              <a:t>‹#›</a:t>
            </a:fld>
            <a:endParaRPr lang="en-IE"/>
          </a:p>
        </p:txBody>
      </p:sp>
      <p:sp>
        <p:nvSpPr>
          <p:cNvPr id="9" name="Frame 8">
            <a:extLst>
              <a:ext uri="{FF2B5EF4-FFF2-40B4-BE49-F238E27FC236}">
                <a16:creationId xmlns:a16="http://schemas.microsoft.com/office/drawing/2014/main" id="{4E992E0B-F747-4D29-8A70-775888797677}"/>
              </a:ext>
            </a:extLst>
          </p:cNvPr>
          <p:cNvSpPr/>
          <p:nvPr userDrawn="1"/>
        </p:nvSpPr>
        <p:spPr>
          <a:xfrm>
            <a:off x="285124" y="181618"/>
            <a:ext cx="11621752" cy="6537235"/>
          </a:xfrm>
          <a:prstGeom prst="frame">
            <a:avLst>
              <a:gd name="adj1" fmla="val 1560"/>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204916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8564C-0939-4A5C-A7F6-2CACAB256D41}"/>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35E905C-2ADA-4C6E-B950-D6E3412657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18EB814-F812-43F6-A9A0-1A91E0C4A4CD}"/>
              </a:ext>
            </a:extLst>
          </p:cNvPr>
          <p:cNvSpPr>
            <a:spLocks noGrp="1"/>
          </p:cNvSpPr>
          <p:nvPr>
            <p:ph type="dt" sz="half" idx="10"/>
          </p:nvPr>
        </p:nvSpPr>
        <p:spPr/>
        <p:txBody>
          <a:bodyPr/>
          <a:lstStyle/>
          <a:p>
            <a:fld id="{C392EA2C-A94B-44B5-AB3C-9CD2D9DF9A07}" type="datetimeFigureOut">
              <a:rPr lang="en-IE" smtClean="0"/>
              <a:t>19/05/2023</a:t>
            </a:fld>
            <a:endParaRPr lang="en-IE"/>
          </a:p>
        </p:txBody>
      </p:sp>
      <p:sp>
        <p:nvSpPr>
          <p:cNvPr id="5" name="Footer Placeholder 4">
            <a:extLst>
              <a:ext uri="{FF2B5EF4-FFF2-40B4-BE49-F238E27FC236}">
                <a16:creationId xmlns:a16="http://schemas.microsoft.com/office/drawing/2014/main" id="{7BE1F672-969F-4BC7-AAF7-79C0661A81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974D0C1-E622-4B70-9D17-ED8E529792DA}"/>
              </a:ext>
            </a:extLst>
          </p:cNvPr>
          <p:cNvSpPr>
            <a:spLocks noGrp="1"/>
          </p:cNvSpPr>
          <p:nvPr>
            <p:ph type="sldNum" sz="quarter" idx="12"/>
          </p:nvPr>
        </p:nvSpPr>
        <p:spPr/>
        <p:txBody>
          <a:bodyPr/>
          <a:lstStyle/>
          <a:p>
            <a:fld id="{F57460F5-9160-461A-A458-9065CE6F7507}" type="slidenum">
              <a:rPr lang="en-IE" smtClean="0"/>
              <a:t>‹#›</a:t>
            </a:fld>
            <a:endParaRPr lang="en-IE"/>
          </a:p>
        </p:txBody>
      </p:sp>
    </p:spTree>
    <p:extLst>
      <p:ext uri="{BB962C8B-B14F-4D97-AF65-F5344CB8AC3E}">
        <p14:creationId xmlns:p14="http://schemas.microsoft.com/office/powerpoint/2010/main" val="17086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54D3A2-F30D-4092-A47B-E65B607FDC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1CBFBAE-8B85-4D93-8AE9-47E65DCB85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458D4E3-2DBF-49AB-80B6-493450F11E65}"/>
              </a:ext>
            </a:extLst>
          </p:cNvPr>
          <p:cNvSpPr>
            <a:spLocks noGrp="1"/>
          </p:cNvSpPr>
          <p:nvPr>
            <p:ph type="dt" sz="half" idx="10"/>
          </p:nvPr>
        </p:nvSpPr>
        <p:spPr/>
        <p:txBody>
          <a:bodyPr/>
          <a:lstStyle/>
          <a:p>
            <a:fld id="{C392EA2C-A94B-44B5-AB3C-9CD2D9DF9A07}" type="datetimeFigureOut">
              <a:rPr lang="en-IE" smtClean="0"/>
              <a:t>19/05/2023</a:t>
            </a:fld>
            <a:endParaRPr lang="en-IE"/>
          </a:p>
        </p:txBody>
      </p:sp>
      <p:sp>
        <p:nvSpPr>
          <p:cNvPr id="5" name="Footer Placeholder 4">
            <a:extLst>
              <a:ext uri="{FF2B5EF4-FFF2-40B4-BE49-F238E27FC236}">
                <a16:creationId xmlns:a16="http://schemas.microsoft.com/office/drawing/2014/main" id="{F90F619C-2DE5-45FB-9299-110D676B870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01F7683-188E-4372-824C-9A5308CD8276}"/>
              </a:ext>
            </a:extLst>
          </p:cNvPr>
          <p:cNvSpPr>
            <a:spLocks noGrp="1"/>
          </p:cNvSpPr>
          <p:nvPr>
            <p:ph type="sldNum" sz="quarter" idx="12"/>
          </p:nvPr>
        </p:nvSpPr>
        <p:spPr/>
        <p:txBody>
          <a:bodyPr/>
          <a:lstStyle/>
          <a:p>
            <a:fld id="{F57460F5-9160-461A-A458-9065CE6F7507}" type="slidenum">
              <a:rPr lang="en-IE" smtClean="0"/>
              <a:t>‹#›</a:t>
            </a:fld>
            <a:endParaRPr lang="en-IE"/>
          </a:p>
        </p:txBody>
      </p:sp>
    </p:spTree>
    <p:extLst>
      <p:ext uri="{BB962C8B-B14F-4D97-AF65-F5344CB8AC3E}">
        <p14:creationId xmlns:p14="http://schemas.microsoft.com/office/powerpoint/2010/main" val="16128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47045-2AD7-48AF-BDEF-AF55BC012A84}"/>
              </a:ext>
            </a:extLst>
          </p:cNvPr>
          <p:cNvSpPr>
            <a:spLocks noGrp="1"/>
          </p:cNvSpPr>
          <p:nvPr>
            <p:ph type="title"/>
          </p:nvPr>
        </p:nvSpPr>
        <p:spPr/>
        <p:txBody>
          <a:bodyPr/>
          <a:lstStyle>
            <a:lvl1pPr>
              <a:defRPr>
                <a:solidFill>
                  <a:srgbClr val="002060"/>
                </a:solidFill>
              </a:defRPr>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085C3F1-7EE8-4CA1-9CAD-A23C88CB3B6B}"/>
              </a:ext>
            </a:extLst>
          </p:cNvPr>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724AE03-D601-454E-B4EE-AAA0150085F4}"/>
              </a:ext>
            </a:extLst>
          </p:cNvPr>
          <p:cNvSpPr>
            <a:spLocks noGrp="1"/>
          </p:cNvSpPr>
          <p:nvPr>
            <p:ph type="dt" sz="half" idx="10"/>
          </p:nvPr>
        </p:nvSpPr>
        <p:spPr/>
        <p:txBody>
          <a:bodyPr/>
          <a:lstStyle/>
          <a:p>
            <a:fld id="{C392EA2C-A94B-44B5-AB3C-9CD2D9DF9A07}" type="datetimeFigureOut">
              <a:rPr lang="en-IE" smtClean="0"/>
              <a:t>19/05/2023</a:t>
            </a:fld>
            <a:endParaRPr lang="en-IE"/>
          </a:p>
        </p:txBody>
      </p:sp>
      <p:sp>
        <p:nvSpPr>
          <p:cNvPr id="5" name="Footer Placeholder 4">
            <a:extLst>
              <a:ext uri="{FF2B5EF4-FFF2-40B4-BE49-F238E27FC236}">
                <a16:creationId xmlns:a16="http://schemas.microsoft.com/office/drawing/2014/main" id="{DF1F9BDB-13D3-4230-B8B2-2F13AEF5656E}"/>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52FD9AC3-9D4A-4DAA-862C-429FF6A6A4ED}"/>
              </a:ext>
            </a:extLst>
          </p:cNvPr>
          <p:cNvSpPr>
            <a:spLocks noGrp="1"/>
          </p:cNvSpPr>
          <p:nvPr>
            <p:ph type="sldNum" sz="quarter" idx="12"/>
          </p:nvPr>
        </p:nvSpPr>
        <p:spPr/>
        <p:txBody>
          <a:bodyPr/>
          <a:lstStyle/>
          <a:p>
            <a:fld id="{F57460F5-9160-461A-A458-9065CE6F7507}" type="slidenum">
              <a:rPr lang="en-IE" smtClean="0"/>
              <a:t>‹#›</a:t>
            </a:fld>
            <a:endParaRPr lang="en-IE"/>
          </a:p>
        </p:txBody>
      </p:sp>
    </p:spTree>
    <p:extLst>
      <p:ext uri="{BB962C8B-B14F-4D97-AF65-F5344CB8AC3E}">
        <p14:creationId xmlns:p14="http://schemas.microsoft.com/office/powerpoint/2010/main" val="213178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9EE79-DD70-4A3A-92F2-923E4142A7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3B86060-5EB8-4DF3-8613-C9AA78C826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B68291-6AF7-4559-91F3-B61FB039F66E}"/>
              </a:ext>
            </a:extLst>
          </p:cNvPr>
          <p:cNvSpPr>
            <a:spLocks noGrp="1"/>
          </p:cNvSpPr>
          <p:nvPr>
            <p:ph type="dt" sz="half" idx="10"/>
          </p:nvPr>
        </p:nvSpPr>
        <p:spPr/>
        <p:txBody>
          <a:bodyPr/>
          <a:lstStyle/>
          <a:p>
            <a:fld id="{C392EA2C-A94B-44B5-AB3C-9CD2D9DF9A07}" type="datetimeFigureOut">
              <a:rPr lang="en-IE" smtClean="0"/>
              <a:t>19/05/2023</a:t>
            </a:fld>
            <a:endParaRPr lang="en-IE"/>
          </a:p>
        </p:txBody>
      </p:sp>
      <p:sp>
        <p:nvSpPr>
          <p:cNvPr id="5" name="Footer Placeholder 4">
            <a:extLst>
              <a:ext uri="{FF2B5EF4-FFF2-40B4-BE49-F238E27FC236}">
                <a16:creationId xmlns:a16="http://schemas.microsoft.com/office/drawing/2014/main" id="{4CC95776-E7E9-4EF2-AB3C-2A7869CECE2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A487F1F-C522-4F7B-B2EE-DE680FAC100E}"/>
              </a:ext>
            </a:extLst>
          </p:cNvPr>
          <p:cNvSpPr>
            <a:spLocks noGrp="1"/>
          </p:cNvSpPr>
          <p:nvPr>
            <p:ph type="sldNum" sz="quarter" idx="12"/>
          </p:nvPr>
        </p:nvSpPr>
        <p:spPr/>
        <p:txBody>
          <a:bodyPr/>
          <a:lstStyle/>
          <a:p>
            <a:fld id="{F57460F5-9160-461A-A458-9065CE6F7507}" type="slidenum">
              <a:rPr lang="en-IE" smtClean="0"/>
              <a:t>‹#›</a:t>
            </a:fld>
            <a:endParaRPr lang="en-IE"/>
          </a:p>
        </p:txBody>
      </p:sp>
      <p:sp>
        <p:nvSpPr>
          <p:cNvPr id="10" name="Rectangle 9">
            <a:extLst>
              <a:ext uri="{FF2B5EF4-FFF2-40B4-BE49-F238E27FC236}">
                <a16:creationId xmlns:a16="http://schemas.microsoft.com/office/drawing/2014/main" id="{5795925B-CC74-4748-9179-D6AC7F0F2D55}"/>
              </a:ext>
            </a:extLst>
          </p:cNvPr>
          <p:cNvSpPr/>
          <p:nvPr userDrawn="1"/>
        </p:nvSpPr>
        <p:spPr>
          <a:xfrm>
            <a:off x="0" y="6089650"/>
            <a:ext cx="12192000" cy="768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descr="A drawing of a face&#10;&#10;Description automatically generated">
            <a:extLst>
              <a:ext uri="{FF2B5EF4-FFF2-40B4-BE49-F238E27FC236}">
                <a16:creationId xmlns:a16="http://schemas.microsoft.com/office/drawing/2014/main" id="{D1900702-7D4F-49AE-839C-04A3D7EECA7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15610" y="6215915"/>
            <a:ext cx="1854087" cy="636267"/>
          </a:xfrm>
          <a:prstGeom prst="rect">
            <a:avLst/>
          </a:prstGeom>
        </p:spPr>
      </p:pic>
    </p:spTree>
    <p:extLst>
      <p:ext uri="{BB962C8B-B14F-4D97-AF65-F5344CB8AC3E}">
        <p14:creationId xmlns:p14="http://schemas.microsoft.com/office/powerpoint/2010/main" val="167008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99FA-1201-49B3-8E19-6B719BD68131}"/>
              </a:ext>
            </a:extLst>
          </p:cNvPr>
          <p:cNvSpPr>
            <a:spLocks noGrp="1"/>
          </p:cNvSpPr>
          <p:nvPr>
            <p:ph type="title"/>
          </p:nvPr>
        </p:nvSpPr>
        <p:spPr/>
        <p:txBody>
          <a:bodyPr/>
          <a:lstStyle>
            <a:lvl1pPr>
              <a:defRPr b="1">
                <a:solidFill>
                  <a:srgbClr val="002060"/>
                </a:solidFill>
                <a:latin typeface="Segoe UI Light" panose="020B0502040204020203" pitchFamily="34" charset="0"/>
                <a:cs typeface="Segoe UI Light" panose="020B0502040204020203" pitchFamily="34" charset="0"/>
              </a:defRPr>
            </a:lvl1pPr>
          </a:lstStyle>
          <a:p>
            <a:r>
              <a:rPr lang="en-US"/>
              <a:t>Click to edit Master title style</a:t>
            </a:r>
            <a:endParaRPr lang="en-IE" dirty="0"/>
          </a:p>
        </p:txBody>
      </p:sp>
      <p:sp>
        <p:nvSpPr>
          <p:cNvPr id="3" name="Content Placeholder 2">
            <a:extLst>
              <a:ext uri="{FF2B5EF4-FFF2-40B4-BE49-F238E27FC236}">
                <a16:creationId xmlns:a16="http://schemas.microsoft.com/office/drawing/2014/main" id="{19CDF99A-DC98-4068-A075-63A2CD4A0D5F}"/>
              </a:ext>
            </a:extLst>
          </p:cNvPr>
          <p:cNvSpPr>
            <a:spLocks noGrp="1"/>
          </p:cNvSpPr>
          <p:nvPr>
            <p:ph sz="half" idx="1"/>
          </p:nvPr>
        </p:nvSpPr>
        <p:spPr>
          <a:xfrm>
            <a:off x="838200" y="1825625"/>
            <a:ext cx="5181600" cy="4351338"/>
          </a:xfrm>
        </p:spPr>
        <p:txBody>
          <a:bodyPr/>
          <a:lstStyle>
            <a:lvl1pPr>
              <a:defRPr>
                <a:solidFill>
                  <a:srgbClr val="002060"/>
                </a:solidFill>
                <a:latin typeface="Segoe UI Light" panose="020B0502040204020203" pitchFamily="34" charset="0"/>
                <a:cs typeface="Segoe UI Light" panose="020B0502040204020203" pitchFamily="34" charset="0"/>
              </a:defRPr>
            </a:lvl1pPr>
            <a:lvl2pPr>
              <a:defRPr>
                <a:solidFill>
                  <a:srgbClr val="002060"/>
                </a:solidFill>
                <a:latin typeface="Segoe UI Light" panose="020B0502040204020203" pitchFamily="34" charset="0"/>
                <a:cs typeface="Segoe UI Light" panose="020B0502040204020203" pitchFamily="34" charset="0"/>
              </a:defRPr>
            </a:lvl2pPr>
            <a:lvl3pPr>
              <a:defRPr>
                <a:solidFill>
                  <a:srgbClr val="002060"/>
                </a:solidFill>
                <a:latin typeface="Segoe UI Light" panose="020B0502040204020203" pitchFamily="34" charset="0"/>
                <a:cs typeface="Segoe UI Light" panose="020B0502040204020203" pitchFamily="34" charset="0"/>
              </a:defRPr>
            </a:lvl3pPr>
            <a:lvl4pPr>
              <a:defRPr>
                <a:solidFill>
                  <a:srgbClr val="002060"/>
                </a:solidFill>
                <a:latin typeface="Segoe UI Light" panose="020B0502040204020203" pitchFamily="34" charset="0"/>
                <a:cs typeface="Segoe UI Light" panose="020B0502040204020203" pitchFamily="34" charset="0"/>
              </a:defRPr>
            </a:lvl4pPr>
            <a:lvl5pPr>
              <a:defRPr>
                <a:solidFill>
                  <a:srgbClr val="002060"/>
                </a:solidFill>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1EFBE8BB-F933-4BAC-8F01-60A4F7A44099}"/>
              </a:ext>
            </a:extLst>
          </p:cNvPr>
          <p:cNvSpPr>
            <a:spLocks noGrp="1"/>
          </p:cNvSpPr>
          <p:nvPr>
            <p:ph sz="half" idx="2"/>
          </p:nvPr>
        </p:nvSpPr>
        <p:spPr>
          <a:xfrm>
            <a:off x="6172200" y="1825625"/>
            <a:ext cx="5181600" cy="4351338"/>
          </a:xfrm>
          <a:noFill/>
        </p:spPr>
        <p:txBody>
          <a:bodyPr/>
          <a:lstStyle>
            <a:lvl1pPr>
              <a:defRPr>
                <a:solidFill>
                  <a:srgbClr val="002060"/>
                </a:solidFill>
                <a:latin typeface="Segoe UI Light" panose="020B0502040204020203" pitchFamily="34" charset="0"/>
                <a:cs typeface="Segoe UI Light" panose="020B0502040204020203" pitchFamily="34" charset="0"/>
              </a:defRPr>
            </a:lvl1pPr>
            <a:lvl2pPr>
              <a:defRPr>
                <a:solidFill>
                  <a:srgbClr val="002060"/>
                </a:solidFill>
                <a:latin typeface="Segoe UI Light" panose="020B0502040204020203" pitchFamily="34" charset="0"/>
                <a:cs typeface="Segoe UI Light" panose="020B0502040204020203" pitchFamily="34" charset="0"/>
              </a:defRPr>
            </a:lvl2pPr>
            <a:lvl3pPr>
              <a:defRPr>
                <a:solidFill>
                  <a:srgbClr val="002060"/>
                </a:solidFill>
                <a:latin typeface="Segoe UI Light" panose="020B0502040204020203" pitchFamily="34" charset="0"/>
                <a:cs typeface="Segoe UI Light" panose="020B0502040204020203" pitchFamily="34" charset="0"/>
              </a:defRPr>
            </a:lvl3pPr>
            <a:lvl4pPr>
              <a:defRPr>
                <a:solidFill>
                  <a:srgbClr val="002060"/>
                </a:solidFill>
                <a:latin typeface="Segoe UI Light" panose="020B0502040204020203" pitchFamily="34" charset="0"/>
                <a:cs typeface="Segoe UI Light" panose="020B0502040204020203" pitchFamily="34" charset="0"/>
              </a:defRPr>
            </a:lvl4pPr>
            <a:lvl5pPr>
              <a:defRPr>
                <a:solidFill>
                  <a:srgbClr val="002060"/>
                </a:solidFill>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a:extLst>
              <a:ext uri="{FF2B5EF4-FFF2-40B4-BE49-F238E27FC236}">
                <a16:creationId xmlns:a16="http://schemas.microsoft.com/office/drawing/2014/main" id="{B2AEE25A-509A-49E8-8B30-A5BEC1082962}"/>
              </a:ext>
            </a:extLst>
          </p:cNvPr>
          <p:cNvSpPr>
            <a:spLocks noGrp="1"/>
          </p:cNvSpPr>
          <p:nvPr>
            <p:ph type="dt" sz="half" idx="10"/>
          </p:nvPr>
        </p:nvSpPr>
        <p:spPr/>
        <p:txBody>
          <a:bodyPr/>
          <a:lstStyle/>
          <a:p>
            <a:fld id="{C392EA2C-A94B-44B5-AB3C-9CD2D9DF9A07}" type="datetimeFigureOut">
              <a:rPr lang="en-IE" smtClean="0"/>
              <a:t>19/05/2023</a:t>
            </a:fld>
            <a:endParaRPr lang="en-IE"/>
          </a:p>
        </p:txBody>
      </p:sp>
      <p:sp>
        <p:nvSpPr>
          <p:cNvPr id="6" name="Footer Placeholder 5">
            <a:extLst>
              <a:ext uri="{FF2B5EF4-FFF2-40B4-BE49-F238E27FC236}">
                <a16:creationId xmlns:a16="http://schemas.microsoft.com/office/drawing/2014/main" id="{5FD3DADF-94B9-45FB-A7CC-6D4880456A7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34D1599-A0DE-4F59-94A0-0313F45A61E9}"/>
              </a:ext>
            </a:extLst>
          </p:cNvPr>
          <p:cNvSpPr>
            <a:spLocks noGrp="1"/>
          </p:cNvSpPr>
          <p:nvPr>
            <p:ph type="sldNum" sz="quarter" idx="12"/>
          </p:nvPr>
        </p:nvSpPr>
        <p:spPr/>
        <p:txBody>
          <a:bodyPr/>
          <a:lstStyle/>
          <a:p>
            <a:fld id="{F57460F5-9160-461A-A458-9065CE6F7507}" type="slidenum">
              <a:rPr lang="en-IE" smtClean="0"/>
              <a:t>‹#›</a:t>
            </a:fld>
            <a:endParaRPr lang="en-IE"/>
          </a:p>
        </p:txBody>
      </p:sp>
      <p:sp>
        <p:nvSpPr>
          <p:cNvPr id="8" name="Rectangle 7">
            <a:extLst>
              <a:ext uri="{FF2B5EF4-FFF2-40B4-BE49-F238E27FC236}">
                <a16:creationId xmlns:a16="http://schemas.microsoft.com/office/drawing/2014/main" id="{5C478B96-C6D6-4947-A807-442579D13F26}"/>
              </a:ext>
            </a:extLst>
          </p:cNvPr>
          <p:cNvSpPr/>
          <p:nvPr userDrawn="1"/>
        </p:nvSpPr>
        <p:spPr>
          <a:xfrm>
            <a:off x="0" y="0"/>
            <a:ext cx="838200"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descr="A picture containing drawing&#10;&#10;Description automatically generated">
            <a:extLst>
              <a:ext uri="{FF2B5EF4-FFF2-40B4-BE49-F238E27FC236}">
                <a16:creationId xmlns:a16="http://schemas.microsoft.com/office/drawing/2014/main" id="{4E3EF7CC-856A-4926-8C2C-071D4CF7E33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6200000">
            <a:off x="-353065" y="847388"/>
            <a:ext cx="1544332" cy="579806"/>
          </a:xfrm>
          <a:prstGeom prst="rect">
            <a:avLst/>
          </a:prstGeom>
        </p:spPr>
      </p:pic>
    </p:spTree>
    <p:extLst>
      <p:ext uri="{BB962C8B-B14F-4D97-AF65-F5344CB8AC3E}">
        <p14:creationId xmlns:p14="http://schemas.microsoft.com/office/powerpoint/2010/main" val="3203657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DC6D-4552-46F5-81B0-D618DA274C8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AAB03CE-2785-4ADA-B117-4CB558674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9A1F01-A30E-4658-B22F-730E2146D0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DAEDAA4-268E-4F6E-943E-52951C683A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01D5B9-CA6E-414A-AE1C-B75B73501F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966144C0-9E99-4B78-9065-B3F10F42ACDD}"/>
              </a:ext>
            </a:extLst>
          </p:cNvPr>
          <p:cNvSpPr>
            <a:spLocks noGrp="1"/>
          </p:cNvSpPr>
          <p:nvPr>
            <p:ph type="dt" sz="half" idx="10"/>
          </p:nvPr>
        </p:nvSpPr>
        <p:spPr/>
        <p:txBody>
          <a:bodyPr/>
          <a:lstStyle/>
          <a:p>
            <a:fld id="{C392EA2C-A94B-44B5-AB3C-9CD2D9DF9A07}" type="datetimeFigureOut">
              <a:rPr lang="en-IE" smtClean="0"/>
              <a:t>19/05/2023</a:t>
            </a:fld>
            <a:endParaRPr lang="en-IE"/>
          </a:p>
        </p:txBody>
      </p:sp>
      <p:sp>
        <p:nvSpPr>
          <p:cNvPr id="8" name="Footer Placeholder 7">
            <a:extLst>
              <a:ext uri="{FF2B5EF4-FFF2-40B4-BE49-F238E27FC236}">
                <a16:creationId xmlns:a16="http://schemas.microsoft.com/office/drawing/2014/main" id="{A4E6B49B-B307-437F-A201-380220CF98F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2A07783-2B7C-4513-BC2E-24ECCC831823}"/>
              </a:ext>
            </a:extLst>
          </p:cNvPr>
          <p:cNvSpPr>
            <a:spLocks noGrp="1"/>
          </p:cNvSpPr>
          <p:nvPr>
            <p:ph type="sldNum" sz="quarter" idx="12"/>
          </p:nvPr>
        </p:nvSpPr>
        <p:spPr/>
        <p:txBody>
          <a:bodyPr/>
          <a:lstStyle/>
          <a:p>
            <a:fld id="{F57460F5-9160-461A-A458-9065CE6F7507}" type="slidenum">
              <a:rPr lang="en-IE" smtClean="0"/>
              <a:t>‹#›</a:t>
            </a:fld>
            <a:endParaRPr lang="en-IE"/>
          </a:p>
        </p:txBody>
      </p:sp>
      <p:sp>
        <p:nvSpPr>
          <p:cNvPr id="10" name="Rectangle 9">
            <a:extLst>
              <a:ext uri="{FF2B5EF4-FFF2-40B4-BE49-F238E27FC236}">
                <a16:creationId xmlns:a16="http://schemas.microsoft.com/office/drawing/2014/main" id="{CC3B91DE-4169-437B-93D4-145FE8FF4E70}"/>
              </a:ext>
            </a:extLst>
          </p:cNvPr>
          <p:cNvSpPr/>
          <p:nvPr userDrawn="1"/>
        </p:nvSpPr>
        <p:spPr>
          <a:xfrm>
            <a:off x="0" y="0"/>
            <a:ext cx="838200"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descr="A picture containing drawing&#10;&#10;Description automatically generated">
            <a:extLst>
              <a:ext uri="{FF2B5EF4-FFF2-40B4-BE49-F238E27FC236}">
                <a16:creationId xmlns:a16="http://schemas.microsoft.com/office/drawing/2014/main" id="{711A3986-136E-49CC-9D96-E5EF34D03DE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6200000">
            <a:off x="-353065" y="847388"/>
            <a:ext cx="1544332" cy="579806"/>
          </a:xfrm>
          <a:prstGeom prst="rect">
            <a:avLst/>
          </a:prstGeom>
        </p:spPr>
      </p:pic>
    </p:spTree>
    <p:extLst>
      <p:ext uri="{BB962C8B-B14F-4D97-AF65-F5344CB8AC3E}">
        <p14:creationId xmlns:p14="http://schemas.microsoft.com/office/powerpoint/2010/main" val="117262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1581-A10F-4EEE-AE64-7EDE6EE0570A}"/>
              </a:ext>
            </a:extLst>
          </p:cNvPr>
          <p:cNvSpPr>
            <a:spLocks noGrp="1"/>
          </p:cNvSpPr>
          <p:nvPr>
            <p:ph type="title"/>
          </p:nvPr>
        </p:nvSpPr>
        <p:spPr/>
        <p:txBody>
          <a:bodyPr/>
          <a:lstStyle/>
          <a:p>
            <a:r>
              <a:rPr lang="en-US"/>
              <a:t>Click to edit Master title style</a:t>
            </a:r>
            <a:endParaRPr lang="en-IE"/>
          </a:p>
        </p:txBody>
      </p:sp>
      <p:sp>
        <p:nvSpPr>
          <p:cNvPr id="6" name="Rectangle 5">
            <a:extLst>
              <a:ext uri="{FF2B5EF4-FFF2-40B4-BE49-F238E27FC236}">
                <a16:creationId xmlns:a16="http://schemas.microsoft.com/office/drawing/2014/main" id="{BC48F3A9-7975-4BA1-9C0C-73112F4CF04D}"/>
              </a:ext>
            </a:extLst>
          </p:cNvPr>
          <p:cNvSpPr/>
          <p:nvPr userDrawn="1"/>
        </p:nvSpPr>
        <p:spPr>
          <a:xfrm>
            <a:off x="336395" y="250825"/>
            <a:ext cx="11519210" cy="635635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 Placeholder 7">
            <a:extLst>
              <a:ext uri="{FF2B5EF4-FFF2-40B4-BE49-F238E27FC236}">
                <a16:creationId xmlns:a16="http://schemas.microsoft.com/office/drawing/2014/main" id="{FA1F1D62-07EE-4A63-B7DA-5403CE4E1E72}"/>
              </a:ext>
            </a:extLst>
          </p:cNvPr>
          <p:cNvSpPr>
            <a:spLocks noGrp="1"/>
          </p:cNvSpPr>
          <p:nvPr>
            <p:ph type="body" sz="quarter" idx="10"/>
          </p:nvPr>
        </p:nvSpPr>
        <p:spPr>
          <a:xfrm>
            <a:off x="501650" y="1070788"/>
            <a:ext cx="5594350" cy="4716424"/>
          </a:xfrm>
        </p:spPr>
        <p:txBody>
          <a:bodyPr anchor="ctr" anchorCtr="0"/>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9" name="Text Placeholder 7">
            <a:extLst>
              <a:ext uri="{FF2B5EF4-FFF2-40B4-BE49-F238E27FC236}">
                <a16:creationId xmlns:a16="http://schemas.microsoft.com/office/drawing/2014/main" id="{C0D009C7-FCBE-424A-B0C4-D1335D8C8912}"/>
              </a:ext>
            </a:extLst>
          </p:cNvPr>
          <p:cNvSpPr>
            <a:spLocks noGrp="1"/>
          </p:cNvSpPr>
          <p:nvPr>
            <p:ph type="body" sz="quarter" idx="11"/>
          </p:nvPr>
        </p:nvSpPr>
        <p:spPr>
          <a:xfrm>
            <a:off x="6096000" y="1070788"/>
            <a:ext cx="5594350" cy="4716424"/>
          </a:xfrm>
        </p:spPr>
        <p:txBody>
          <a:bodyPr anchor="ctr" anchorCtr="0"/>
          <a:lstStyle>
            <a:lvl1pPr>
              <a:defRPr>
                <a:solidFill>
                  <a:srgbClr val="385723"/>
                </a:solidFill>
              </a:defRPr>
            </a:lvl1pPr>
            <a:lvl2pPr>
              <a:defRPr>
                <a:solidFill>
                  <a:srgbClr val="385723"/>
                </a:solidFill>
              </a:defRPr>
            </a:lvl2pPr>
            <a:lvl3pPr>
              <a:defRPr>
                <a:solidFill>
                  <a:srgbClr val="385723"/>
                </a:solidFill>
              </a:defRPr>
            </a:lvl3pPr>
            <a:lvl4pPr>
              <a:defRPr>
                <a:solidFill>
                  <a:srgbClr val="385723"/>
                </a:solidFill>
              </a:defRPr>
            </a:lvl4pPr>
            <a:lvl5pPr>
              <a:defRPr>
                <a:solidFill>
                  <a:srgbClr val="38572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extLst>
      <p:ext uri="{BB962C8B-B14F-4D97-AF65-F5344CB8AC3E}">
        <p14:creationId xmlns:p14="http://schemas.microsoft.com/office/powerpoint/2010/main" val="50310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765BB5-D030-4980-8313-CBC4A2FFCACE}"/>
              </a:ext>
            </a:extLst>
          </p:cNvPr>
          <p:cNvSpPr>
            <a:spLocks noGrp="1"/>
          </p:cNvSpPr>
          <p:nvPr>
            <p:ph type="dt" sz="half" idx="10"/>
          </p:nvPr>
        </p:nvSpPr>
        <p:spPr/>
        <p:txBody>
          <a:bodyPr/>
          <a:lstStyle/>
          <a:p>
            <a:fld id="{C392EA2C-A94B-44B5-AB3C-9CD2D9DF9A07}" type="datetimeFigureOut">
              <a:rPr lang="en-IE" smtClean="0"/>
              <a:t>19/05/2023</a:t>
            </a:fld>
            <a:endParaRPr lang="en-IE"/>
          </a:p>
        </p:txBody>
      </p:sp>
      <p:sp>
        <p:nvSpPr>
          <p:cNvPr id="3" name="Footer Placeholder 2">
            <a:extLst>
              <a:ext uri="{FF2B5EF4-FFF2-40B4-BE49-F238E27FC236}">
                <a16:creationId xmlns:a16="http://schemas.microsoft.com/office/drawing/2014/main" id="{6830FAE6-0299-4C66-9AA8-5170FE530569}"/>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4C54B81-8233-412F-9D32-2458C4723320}"/>
              </a:ext>
            </a:extLst>
          </p:cNvPr>
          <p:cNvSpPr>
            <a:spLocks noGrp="1"/>
          </p:cNvSpPr>
          <p:nvPr>
            <p:ph type="sldNum" sz="quarter" idx="12"/>
          </p:nvPr>
        </p:nvSpPr>
        <p:spPr/>
        <p:txBody>
          <a:bodyPr/>
          <a:lstStyle/>
          <a:p>
            <a:fld id="{F57460F5-9160-461A-A458-9065CE6F7507}" type="slidenum">
              <a:rPr lang="en-IE" smtClean="0"/>
              <a:t>‹#›</a:t>
            </a:fld>
            <a:endParaRPr lang="en-IE"/>
          </a:p>
        </p:txBody>
      </p:sp>
      <p:sp>
        <p:nvSpPr>
          <p:cNvPr id="5" name="Rectangle 4">
            <a:extLst>
              <a:ext uri="{FF2B5EF4-FFF2-40B4-BE49-F238E27FC236}">
                <a16:creationId xmlns:a16="http://schemas.microsoft.com/office/drawing/2014/main" id="{07FF79C4-BE20-4550-8B36-BE1942B8838A}"/>
              </a:ext>
            </a:extLst>
          </p:cNvPr>
          <p:cNvSpPr/>
          <p:nvPr userDrawn="1"/>
        </p:nvSpPr>
        <p:spPr>
          <a:xfrm>
            <a:off x="0" y="0"/>
            <a:ext cx="838200"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descr="A picture containing drawing&#10;&#10;Description automatically generated">
            <a:extLst>
              <a:ext uri="{FF2B5EF4-FFF2-40B4-BE49-F238E27FC236}">
                <a16:creationId xmlns:a16="http://schemas.microsoft.com/office/drawing/2014/main" id="{22227D06-31A0-4BE4-8706-9AE09CE37D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6200000">
            <a:off x="-353065" y="847388"/>
            <a:ext cx="1544332" cy="579806"/>
          </a:xfrm>
          <a:prstGeom prst="rect">
            <a:avLst/>
          </a:prstGeom>
        </p:spPr>
      </p:pic>
    </p:spTree>
    <p:extLst>
      <p:ext uri="{BB962C8B-B14F-4D97-AF65-F5344CB8AC3E}">
        <p14:creationId xmlns:p14="http://schemas.microsoft.com/office/powerpoint/2010/main" val="392400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FC3D-DE65-4148-ADC9-7837A1876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F4210E6-B97F-4EB3-AC52-AB559E33DD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274D517-73D3-4A52-BA1B-8376D19E2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70CAF-3172-476E-A925-40CEB4FE108D}"/>
              </a:ext>
            </a:extLst>
          </p:cNvPr>
          <p:cNvSpPr>
            <a:spLocks noGrp="1"/>
          </p:cNvSpPr>
          <p:nvPr>
            <p:ph type="dt" sz="half" idx="10"/>
          </p:nvPr>
        </p:nvSpPr>
        <p:spPr/>
        <p:txBody>
          <a:bodyPr/>
          <a:lstStyle/>
          <a:p>
            <a:fld id="{C392EA2C-A94B-44B5-AB3C-9CD2D9DF9A07}" type="datetimeFigureOut">
              <a:rPr lang="en-IE" smtClean="0"/>
              <a:t>19/05/2023</a:t>
            </a:fld>
            <a:endParaRPr lang="en-IE"/>
          </a:p>
        </p:txBody>
      </p:sp>
      <p:sp>
        <p:nvSpPr>
          <p:cNvPr id="6" name="Footer Placeholder 5">
            <a:extLst>
              <a:ext uri="{FF2B5EF4-FFF2-40B4-BE49-F238E27FC236}">
                <a16:creationId xmlns:a16="http://schemas.microsoft.com/office/drawing/2014/main" id="{45816F33-738B-4B5D-BF64-7325972F1BD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78DBB82-FA40-4757-AD11-68BCE3890D08}"/>
              </a:ext>
            </a:extLst>
          </p:cNvPr>
          <p:cNvSpPr>
            <a:spLocks noGrp="1"/>
          </p:cNvSpPr>
          <p:nvPr>
            <p:ph type="sldNum" sz="quarter" idx="12"/>
          </p:nvPr>
        </p:nvSpPr>
        <p:spPr/>
        <p:txBody>
          <a:bodyPr/>
          <a:lstStyle/>
          <a:p>
            <a:fld id="{F57460F5-9160-461A-A458-9065CE6F7507}" type="slidenum">
              <a:rPr lang="en-IE" smtClean="0"/>
              <a:t>‹#›</a:t>
            </a:fld>
            <a:endParaRPr lang="en-IE"/>
          </a:p>
        </p:txBody>
      </p:sp>
    </p:spTree>
    <p:extLst>
      <p:ext uri="{BB962C8B-B14F-4D97-AF65-F5344CB8AC3E}">
        <p14:creationId xmlns:p14="http://schemas.microsoft.com/office/powerpoint/2010/main" val="271218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724641-2B76-4EB0-95D1-EF92753E5378}"/>
              </a:ext>
            </a:extLst>
          </p:cNvPr>
          <p:cNvSpPr/>
          <p:nvPr userDrawn="1"/>
        </p:nvSpPr>
        <p:spPr>
          <a:xfrm>
            <a:off x="336395" y="250825"/>
            <a:ext cx="11519210" cy="635635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56126067-7DB1-47FB-B9B1-F9EF3D77B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9DBDF53-A793-4B8A-853C-64256F5819D8}"/>
              </a:ext>
            </a:extLst>
          </p:cNvPr>
          <p:cNvSpPr>
            <a:spLocks noGrp="1"/>
          </p:cNvSpPr>
          <p:nvPr>
            <p:ph type="pic" idx="1"/>
          </p:nvPr>
        </p:nvSpPr>
        <p:spPr>
          <a:xfrm>
            <a:off x="5183188" y="987425"/>
            <a:ext cx="6172200" cy="487362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5379B3DF-8C1A-44BC-A862-33B55B017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A60C18-188F-43B6-8E4F-F388E90AF7D6}"/>
              </a:ext>
            </a:extLst>
          </p:cNvPr>
          <p:cNvSpPr>
            <a:spLocks noGrp="1"/>
          </p:cNvSpPr>
          <p:nvPr>
            <p:ph type="dt" sz="half" idx="10"/>
          </p:nvPr>
        </p:nvSpPr>
        <p:spPr/>
        <p:txBody>
          <a:bodyPr/>
          <a:lstStyle/>
          <a:p>
            <a:fld id="{C392EA2C-A94B-44B5-AB3C-9CD2D9DF9A07}" type="datetimeFigureOut">
              <a:rPr lang="en-IE" smtClean="0"/>
              <a:t>19/05/2023</a:t>
            </a:fld>
            <a:endParaRPr lang="en-IE"/>
          </a:p>
        </p:txBody>
      </p:sp>
      <p:sp>
        <p:nvSpPr>
          <p:cNvPr id="6" name="Footer Placeholder 5">
            <a:extLst>
              <a:ext uri="{FF2B5EF4-FFF2-40B4-BE49-F238E27FC236}">
                <a16:creationId xmlns:a16="http://schemas.microsoft.com/office/drawing/2014/main" id="{2C507A38-986F-42E8-871B-CF0A69117AB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A551A70-FA15-4A67-B5E9-EBA32E716AD5}"/>
              </a:ext>
            </a:extLst>
          </p:cNvPr>
          <p:cNvSpPr>
            <a:spLocks noGrp="1"/>
          </p:cNvSpPr>
          <p:nvPr>
            <p:ph type="sldNum" sz="quarter" idx="12"/>
          </p:nvPr>
        </p:nvSpPr>
        <p:spPr/>
        <p:txBody>
          <a:bodyPr/>
          <a:lstStyle/>
          <a:p>
            <a:fld id="{F57460F5-9160-461A-A458-9065CE6F7507}" type="slidenum">
              <a:rPr lang="en-IE" smtClean="0"/>
              <a:t>‹#›</a:t>
            </a:fld>
            <a:endParaRPr lang="en-IE"/>
          </a:p>
        </p:txBody>
      </p:sp>
    </p:spTree>
    <p:extLst>
      <p:ext uri="{BB962C8B-B14F-4D97-AF65-F5344CB8AC3E}">
        <p14:creationId xmlns:p14="http://schemas.microsoft.com/office/powerpoint/2010/main" val="54664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369A38-3E9A-4DBA-A49A-F5440D73EF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FF4EFDD7-E0A7-4567-B004-1567BF017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6D95D4-2F80-4406-8452-AC3FFEA643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2EA2C-A94B-44B5-AB3C-9CD2D9DF9A07}" type="datetimeFigureOut">
              <a:rPr lang="en-IE" smtClean="0"/>
              <a:t>19/05/2023</a:t>
            </a:fld>
            <a:endParaRPr lang="en-IE"/>
          </a:p>
        </p:txBody>
      </p:sp>
      <p:sp>
        <p:nvSpPr>
          <p:cNvPr id="5" name="Footer Placeholder 4">
            <a:extLst>
              <a:ext uri="{FF2B5EF4-FFF2-40B4-BE49-F238E27FC236}">
                <a16:creationId xmlns:a16="http://schemas.microsoft.com/office/drawing/2014/main" id="{7CBC7E2F-6445-47C3-9056-1A6D06C66E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AA68E2E5-C822-42E5-AE32-C58A9AF92F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460F5-9160-461A-A458-9065CE6F7507}" type="slidenum">
              <a:rPr lang="en-IE" smtClean="0"/>
              <a:t>‹#›</a:t>
            </a:fld>
            <a:endParaRPr lang="en-IE"/>
          </a:p>
        </p:txBody>
      </p:sp>
    </p:spTree>
    <p:extLst>
      <p:ext uri="{BB962C8B-B14F-4D97-AF65-F5344CB8AC3E}">
        <p14:creationId xmlns:p14="http://schemas.microsoft.com/office/powerpoint/2010/main" val="4185002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uccinnovation@ucc.i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app.in-part.com/opportunities/e507d2f5-dc60-48a7-848a-10a397c80ada?utm_source=opportunity&amp;utm_medium=app&amp;utm_campaign=copy-link&amp;utm_term=header-ba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ucc.ie/en/uccinnovation/" TargetMode="External"/><Relationship Id="rId7" Type="http://schemas.openxmlformats.org/officeDocument/2006/relationships/image" Target="../media/image12.svg"/><Relationship Id="rId2" Type="http://schemas.openxmlformats.org/officeDocument/2006/relationships/hyperlink" Target="mailto:uccinnovation@ucc.ie" TargetMode="Externa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twitter.com/ucctechtransfer" TargetMode="External"/><Relationship Id="rId4" Type="http://schemas.openxmlformats.org/officeDocument/2006/relationships/hyperlink" Target="http://linkedin.com/company/tech-transfer-ucc"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CEA7-969A-46A6-8E6E-1148BDEF9D75}"/>
              </a:ext>
            </a:extLst>
          </p:cNvPr>
          <p:cNvSpPr>
            <a:spLocks noGrp="1"/>
          </p:cNvSpPr>
          <p:nvPr>
            <p:ph type="ctrTitle"/>
          </p:nvPr>
        </p:nvSpPr>
        <p:spPr>
          <a:xfrm>
            <a:off x="536713" y="2534433"/>
            <a:ext cx="11072191" cy="2387600"/>
          </a:xfrm>
        </p:spPr>
        <p:txBody>
          <a:bodyPr>
            <a:normAutofit/>
          </a:bodyPr>
          <a:lstStyle/>
          <a:p>
            <a:r>
              <a:rPr lang="en-IE" dirty="0">
                <a:solidFill>
                  <a:srgbClr val="002060"/>
                </a:solidFill>
              </a:rPr>
              <a:t>Impact through commercialization </a:t>
            </a:r>
            <a:br>
              <a:rPr lang="en-IE" dirty="0">
                <a:solidFill>
                  <a:srgbClr val="002060"/>
                </a:solidFill>
              </a:rPr>
            </a:br>
            <a:r>
              <a:rPr lang="en-IE" sz="3200" dirty="0">
                <a:solidFill>
                  <a:srgbClr val="002060"/>
                </a:solidFill>
              </a:rPr>
              <a:t>How to create impact from your research through commercialisation and how it can help you</a:t>
            </a:r>
          </a:p>
        </p:txBody>
      </p:sp>
      <p:sp>
        <p:nvSpPr>
          <p:cNvPr id="3" name="Subtitle 2">
            <a:extLst>
              <a:ext uri="{FF2B5EF4-FFF2-40B4-BE49-F238E27FC236}">
                <a16:creationId xmlns:a16="http://schemas.microsoft.com/office/drawing/2014/main" id="{6D543CF4-B1A3-4F3C-A476-53D30A63DA7A}"/>
              </a:ext>
            </a:extLst>
          </p:cNvPr>
          <p:cNvSpPr>
            <a:spLocks noGrp="1"/>
          </p:cNvSpPr>
          <p:nvPr>
            <p:ph type="subTitle" idx="1"/>
          </p:nvPr>
        </p:nvSpPr>
        <p:spPr>
          <a:xfrm>
            <a:off x="536713" y="1680200"/>
            <a:ext cx="11072191" cy="849889"/>
          </a:xfrm>
        </p:spPr>
        <p:txBody>
          <a:bodyPr>
            <a:normAutofit fontScale="92500" lnSpcReduction="20000"/>
          </a:bodyPr>
          <a:lstStyle/>
          <a:p>
            <a:pPr lvl="1"/>
            <a:r>
              <a:rPr lang="en-IE" dirty="0"/>
              <a:t>Researcher On-line Session </a:t>
            </a:r>
          </a:p>
          <a:p>
            <a:pPr lvl="1"/>
            <a:r>
              <a:rPr lang="en-IE" dirty="0"/>
              <a:t>&amp;</a:t>
            </a:r>
          </a:p>
          <a:p>
            <a:pPr lvl="1"/>
            <a:r>
              <a:rPr lang="en-IE" dirty="0"/>
              <a:t>Tyndall Tec-Net</a:t>
            </a:r>
          </a:p>
        </p:txBody>
      </p:sp>
      <p:sp>
        <p:nvSpPr>
          <p:cNvPr id="4" name="TextBox 3">
            <a:extLst>
              <a:ext uri="{FF2B5EF4-FFF2-40B4-BE49-F238E27FC236}">
                <a16:creationId xmlns:a16="http://schemas.microsoft.com/office/drawing/2014/main" id="{02EE5878-4AF1-200E-1AAE-584D995E4C38}"/>
              </a:ext>
            </a:extLst>
          </p:cNvPr>
          <p:cNvSpPr txBox="1"/>
          <p:nvPr/>
        </p:nvSpPr>
        <p:spPr>
          <a:xfrm>
            <a:off x="536713" y="5325845"/>
            <a:ext cx="10893816" cy="1015663"/>
          </a:xfrm>
          <a:prstGeom prst="rect">
            <a:avLst/>
          </a:prstGeom>
          <a:noFill/>
        </p:spPr>
        <p:txBody>
          <a:bodyPr wrap="none" rtlCol="0">
            <a:spAutoFit/>
          </a:bodyPr>
          <a:lstStyle/>
          <a:p>
            <a:r>
              <a:rPr lang="en-IE" sz="2000" b="1" dirty="0"/>
              <a:t>May 2023 </a:t>
            </a:r>
          </a:p>
          <a:p>
            <a:endParaRPr lang="en-IE" sz="2000" dirty="0"/>
          </a:p>
          <a:p>
            <a:r>
              <a:rPr lang="en-IE" sz="2000" dirty="0"/>
              <a:t>David Corkery, UCC Innovation Operations Manager 				</a:t>
            </a:r>
            <a:r>
              <a:rPr lang="en-IE" sz="2000" b="1" dirty="0">
                <a:hlinkClick r:id="rId2"/>
              </a:rPr>
              <a:t>uccinnovation@ucc.ie</a:t>
            </a:r>
            <a:r>
              <a:rPr lang="en-IE" sz="2000" b="1" dirty="0"/>
              <a:t> </a:t>
            </a:r>
          </a:p>
        </p:txBody>
      </p:sp>
    </p:spTree>
    <p:extLst>
      <p:ext uri="{BB962C8B-B14F-4D97-AF65-F5344CB8AC3E}">
        <p14:creationId xmlns:p14="http://schemas.microsoft.com/office/powerpoint/2010/main" val="2712080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04D818-6C58-4302-BBCE-CCE68B219BC2}"/>
              </a:ext>
            </a:extLst>
          </p:cNvPr>
          <p:cNvSpPr>
            <a:spLocks noGrp="1"/>
          </p:cNvSpPr>
          <p:nvPr>
            <p:ph type="title"/>
          </p:nvPr>
        </p:nvSpPr>
        <p:spPr>
          <a:xfrm>
            <a:off x="4658400" y="2311200"/>
            <a:ext cx="7066800" cy="4049843"/>
          </a:xfrm>
        </p:spPr>
        <p:txBody>
          <a:bodyPr anchor="t" anchorCtr="0">
            <a:noAutofit/>
          </a:bodyPr>
          <a:lstStyle/>
          <a:p>
            <a:r>
              <a:rPr lang="en-IE" sz="3200" dirty="0">
                <a:solidFill>
                  <a:schemeClr val="tx1"/>
                </a:solidFill>
                <a:latin typeface="+mn-lt"/>
                <a:cs typeface="Segoe UI Light" panose="020B0502040204020203" pitchFamily="34" charset="0"/>
              </a:rPr>
              <a:t>Continued delivery and evolution of Excellent Research that addresses today’s grand challenges and supports and drives Ireland’s contribution to the latest scientific breakthroughs for academia, enterprise, society and beyond</a:t>
            </a:r>
            <a:r>
              <a:rPr lang="en-IE" sz="3200" b="1" dirty="0">
                <a:solidFill>
                  <a:schemeClr val="tx1"/>
                </a:solidFill>
                <a:latin typeface="+mn-lt"/>
                <a:cs typeface="Segoe UI Light" panose="020B0502040204020203" pitchFamily="34" charset="0"/>
              </a:rPr>
              <a:t>.</a:t>
            </a:r>
            <a:r>
              <a:rPr lang="en-US" sz="3200" dirty="0">
                <a:solidFill>
                  <a:schemeClr val="tx1"/>
                </a:solidFill>
                <a:latin typeface="+mn-lt"/>
                <a:cs typeface="Segoe UI Light" panose="020B0502040204020203" pitchFamily="34" charset="0"/>
              </a:rPr>
              <a:t>”</a:t>
            </a:r>
            <a:endParaRPr lang="en-IE" sz="3200" dirty="0">
              <a:solidFill>
                <a:schemeClr val="tx1"/>
              </a:solidFill>
              <a:latin typeface="+mn-lt"/>
              <a:cs typeface="Segoe UI Light" panose="020B0502040204020203" pitchFamily="34" charset="0"/>
            </a:endParaRPr>
          </a:p>
        </p:txBody>
      </p:sp>
      <p:pic>
        <p:nvPicPr>
          <p:cNvPr id="4" name="Picture 3">
            <a:extLst>
              <a:ext uri="{FF2B5EF4-FFF2-40B4-BE49-F238E27FC236}">
                <a16:creationId xmlns:a16="http://schemas.microsoft.com/office/drawing/2014/main" id="{9AF9D5C7-1CDB-458E-85F2-6A25F44B6DB2}"/>
              </a:ext>
            </a:extLst>
          </p:cNvPr>
          <p:cNvPicPr>
            <a:picLocks noChangeAspect="1"/>
          </p:cNvPicPr>
          <p:nvPr/>
        </p:nvPicPr>
        <p:blipFill>
          <a:blip r:embed="rId2"/>
          <a:stretch>
            <a:fillRect/>
          </a:stretch>
        </p:blipFill>
        <p:spPr>
          <a:xfrm>
            <a:off x="0" y="1499744"/>
            <a:ext cx="3772800" cy="5358256"/>
          </a:xfrm>
          <a:prstGeom prst="rect">
            <a:avLst/>
          </a:prstGeom>
        </p:spPr>
      </p:pic>
    </p:spTree>
    <p:extLst>
      <p:ext uri="{BB962C8B-B14F-4D97-AF65-F5344CB8AC3E}">
        <p14:creationId xmlns:p14="http://schemas.microsoft.com/office/powerpoint/2010/main" val="265266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BBDE-38FF-A63A-4B34-65F26639C678}"/>
              </a:ext>
            </a:extLst>
          </p:cNvPr>
          <p:cNvSpPr>
            <a:spLocks noGrp="1"/>
          </p:cNvSpPr>
          <p:nvPr>
            <p:ph type="title"/>
          </p:nvPr>
        </p:nvSpPr>
        <p:spPr/>
        <p:txBody>
          <a:bodyPr/>
          <a:lstStyle/>
          <a:p>
            <a:r>
              <a:rPr lang="en-IE" dirty="0"/>
              <a:t>How it works</a:t>
            </a:r>
          </a:p>
        </p:txBody>
      </p:sp>
      <p:sp>
        <p:nvSpPr>
          <p:cNvPr id="3" name="Text Placeholder 2">
            <a:extLst>
              <a:ext uri="{FF2B5EF4-FFF2-40B4-BE49-F238E27FC236}">
                <a16:creationId xmlns:a16="http://schemas.microsoft.com/office/drawing/2014/main" id="{7DD1152F-51D5-F3D2-562C-DA946EE2ED5F}"/>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157660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49982CF-EA23-4024-A2A2-E68D9622010E}"/>
              </a:ext>
            </a:extLst>
          </p:cNvPr>
          <p:cNvGraphicFramePr>
            <a:graphicFrameLocks noGrp="1"/>
          </p:cNvGraphicFramePr>
          <p:nvPr>
            <p:ph idx="1"/>
            <p:extLst>
              <p:ext uri="{D42A27DB-BD31-4B8C-83A1-F6EECF244321}">
                <p14:modId xmlns:p14="http://schemas.microsoft.com/office/powerpoint/2010/main" val="2104244671"/>
              </p:ext>
            </p:extLst>
          </p:nvPr>
        </p:nvGraphicFramePr>
        <p:xfrm>
          <a:off x="102481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1">
            <a:extLst>
              <a:ext uri="{FF2B5EF4-FFF2-40B4-BE49-F238E27FC236}">
                <a16:creationId xmlns:a16="http://schemas.microsoft.com/office/drawing/2014/main" id="{BF6A3198-13E2-41F3-934B-99DEF8605F57}"/>
              </a:ext>
            </a:extLst>
          </p:cNvPr>
          <p:cNvSpPr>
            <a:spLocks noGrp="1"/>
          </p:cNvSpPr>
          <p:nvPr>
            <p:ph type="title"/>
          </p:nvPr>
        </p:nvSpPr>
        <p:spPr>
          <a:xfrm>
            <a:off x="838200" y="365125"/>
            <a:ext cx="10515600" cy="1325563"/>
          </a:xfrm>
        </p:spPr>
        <p:txBody>
          <a:bodyPr/>
          <a:lstStyle/>
          <a:p>
            <a:r>
              <a:rPr lang="en-US" dirty="0">
                <a:solidFill>
                  <a:srgbClr val="002060"/>
                </a:solidFill>
              </a:rPr>
              <a:t>Technology Commercialisation Process</a:t>
            </a:r>
          </a:p>
        </p:txBody>
      </p:sp>
    </p:spTree>
    <p:extLst>
      <p:ext uri="{BB962C8B-B14F-4D97-AF65-F5344CB8AC3E}">
        <p14:creationId xmlns:p14="http://schemas.microsoft.com/office/powerpoint/2010/main" val="1592836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E492-EE1A-4112-9EF4-F4CB0D723E81}"/>
              </a:ext>
            </a:extLst>
          </p:cNvPr>
          <p:cNvSpPr>
            <a:spLocks noGrp="1"/>
          </p:cNvSpPr>
          <p:nvPr>
            <p:ph type="title"/>
          </p:nvPr>
        </p:nvSpPr>
        <p:spPr/>
        <p:txBody>
          <a:bodyPr/>
          <a:lstStyle/>
          <a:p>
            <a:r>
              <a:rPr lang="en-IE" dirty="0">
                <a:solidFill>
                  <a:srgbClr val="002060"/>
                </a:solidFill>
              </a:rPr>
              <a:t>UCC Technologies</a:t>
            </a:r>
          </a:p>
        </p:txBody>
      </p:sp>
      <p:sp>
        <p:nvSpPr>
          <p:cNvPr id="7" name="Text Placeholder 6">
            <a:extLst>
              <a:ext uri="{FF2B5EF4-FFF2-40B4-BE49-F238E27FC236}">
                <a16:creationId xmlns:a16="http://schemas.microsoft.com/office/drawing/2014/main" id="{6CA7F978-C7AA-43FD-B6F2-15FC4D08EF8B}"/>
              </a:ext>
            </a:extLst>
          </p:cNvPr>
          <p:cNvSpPr>
            <a:spLocks noGrp="1"/>
          </p:cNvSpPr>
          <p:nvPr>
            <p:ph type="body" idx="1"/>
          </p:nvPr>
        </p:nvSpPr>
        <p:spPr/>
        <p:txBody>
          <a:bodyPr>
            <a:noAutofit/>
          </a:bodyPr>
          <a:lstStyle/>
          <a:p>
            <a:r>
              <a:rPr lang="en-IE" sz="6000" b="0" dirty="0">
                <a:solidFill>
                  <a:schemeClr val="accent1">
                    <a:lumMod val="50000"/>
                  </a:schemeClr>
                </a:solidFill>
              </a:rPr>
              <a:t>IDENTIFY</a:t>
            </a:r>
          </a:p>
        </p:txBody>
      </p:sp>
      <p:sp>
        <p:nvSpPr>
          <p:cNvPr id="3" name="Content Placeholder 2">
            <a:extLst>
              <a:ext uri="{FF2B5EF4-FFF2-40B4-BE49-F238E27FC236}">
                <a16:creationId xmlns:a16="http://schemas.microsoft.com/office/drawing/2014/main" id="{44596C2C-D251-42C6-AFD4-E4722D55DF03}"/>
              </a:ext>
            </a:extLst>
          </p:cNvPr>
          <p:cNvSpPr>
            <a:spLocks noGrp="1"/>
          </p:cNvSpPr>
          <p:nvPr>
            <p:ph sz="half" idx="2"/>
          </p:nvPr>
        </p:nvSpPr>
        <p:spPr/>
        <p:txBody>
          <a:bodyPr/>
          <a:lstStyle/>
          <a:p>
            <a:endParaRPr lang="en-IE" dirty="0">
              <a:latin typeface="Segoe UI Light" panose="020B0502040204020203" pitchFamily="34" charset="0"/>
              <a:cs typeface="Segoe UI Light" panose="020B0502040204020203" pitchFamily="34" charset="0"/>
            </a:endParaRPr>
          </a:p>
          <a:p>
            <a:endParaRPr lang="en-IE" dirty="0"/>
          </a:p>
        </p:txBody>
      </p:sp>
      <p:sp>
        <p:nvSpPr>
          <p:cNvPr id="8" name="Text Placeholder 7">
            <a:extLst>
              <a:ext uri="{FF2B5EF4-FFF2-40B4-BE49-F238E27FC236}">
                <a16:creationId xmlns:a16="http://schemas.microsoft.com/office/drawing/2014/main" id="{2D79C8CB-E019-49A6-AC75-3A17FE83A1EF}"/>
              </a:ext>
            </a:extLst>
          </p:cNvPr>
          <p:cNvSpPr>
            <a:spLocks noGrp="1"/>
          </p:cNvSpPr>
          <p:nvPr>
            <p:ph type="body" sz="quarter" idx="3"/>
          </p:nvPr>
        </p:nvSpPr>
        <p:spPr>
          <a:xfrm>
            <a:off x="6724650" y="1681163"/>
            <a:ext cx="5183188" cy="823912"/>
          </a:xfrm>
        </p:spPr>
        <p:txBody>
          <a:bodyPr/>
          <a:lstStyle/>
          <a:p>
            <a:endParaRPr lang="en-IE">
              <a:solidFill>
                <a:schemeClr val="accent1">
                  <a:lumMod val="50000"/>
                </a:schemeClr>
              </a:solidFill>
            </a:endParaRPr>
          </a:p>
        </p:txBody>
      </p:sp>
      <p:sp>
        <p:nvSpPr>
          <p:cNvPr id="10" name="TextBox 9">
            <a:extLst>
              <a:ext uri="{FF2B5EF4-FFF2-40B4-BE49-F238E27FC236}">
                <a16:creationId xmlns:a16="http://schemas.microsoft.com/office/drawing/2014/main" id="{333AFE6F-4F53-4B00-85E5-490099ABE37A}"/>
              </a:ext>
            </a:extLst>
          </p:cNvPr>
          <p:cNvSpPr txBox="1"/>
          <p:nvPr/>
        </p:nvSpPr>
        <p:spPr>
          <a:xfrm>
            <a:off x="6894703" y="1105786"/>
            <a:ext cx="5140227" cy="4821063"/>
          </a:xfrm>
          <a:prstGeom prst="rect">
            <a:avLst/>
          </a:prstGeom>
          <a:noFill/>
        </p:spPr>
        <p:txBody>
          <a:bodyPr wrap="square" rtlCol="0">
            <a:spAutoFit/>
          </a:bodyPr>
          <a:lstStyle/>
          <a:p>
            <a:pPr>
              <a:lnSpc>
                <a:spcPct val="200000"/>
              </a:lnSpc>
            </a:pPr>
            <a:r>
              <a:rPr lang="en-IE" sz="3200" b="1" dirty="0">
                <a:solidFill>
                  <a:schemeClr val="accent1">
                    <a:lumMod val="50000"/>
                  </a:schemeClr>
                </a:solidFill>
                <a:latin typeface="Segoe UI Light" panose="020B0502040204020203" pitchFamily="34" charset="0"/>
                <a:cs typeface="Segoe UI Light" panose="020B0502040204020203" pitchFamily="34" charset="0"/>
              </a:rPr>
              <a:t>Invention Disclosure Form</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What is the Innovative part?</a:t>
            </a:r>
          </a:p>
          <a:p>
            <a:pPr>
              <a:lnSpc>
                <a:spcPct val="15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Who came up with the innovative part?</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Who paid for the work?</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Who might want it?</a:t>
            </a:r>
          </a:p>
        </p:txBody>
      </p:sp>
      <p:pic>
        <p:nvPicPr>
          <p:cNvPr id="12" name="Content Placeholder 11" descr="Lightbulb">
            <a:extLst>
              <a:ext uri="{FF2B5EF4-FFF2-40B4-BE49-F238E27FC236}">
                <a16:creationId xmlns:a16="http://schemas.microsoft.com/office/drawing/2014/main" id="{13384E38-24E4-4135-B67C-1AD5FF3BFE36}"/>
              </a:ext>
            </a:extLst>
          </p:cNvPr>
          <p:cNvPicPr>
            <a:picLocks noGrp="1" noChangeAspect="1"/>
          </p:cNvPicPr>
          <p:nvPr>
            <p:ph sz="quarter" idx="4"/>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14825" y="2243360"/>
            <a:ext cx="564667" cy="564667"/>
          </a:xfrm>
        </p:spPr>
      </p:pic>
      <p:pic>
        <p:nvPicPr>
          <p:cNvPr id="14" name="Content Placeholder 11" descr="Lightbulb">
            <a:extLst>
              <a:ext uri="{FF2B5EF4-FFF2-40B4-BE49-F238E27FC236}">
                <a16:creationId xmlns:a16="http://schemas.microsoft.com/office/drawing/2014/main" id="{394F1335-B7F6-4781-BCF9-06C45F8D7D7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14825" y="3239205"/>
            <a:ext cx="564667" cy="564667"/>
          </a:xfrm>
          <a:prstGeom prst="rect">
            <a:avLst/>
          </a:prstGeom>
        </p:spPr>
      </p:pic>
      <p:pic>
        <p:nvPicPr>
          <p:cNvPr id="15" name="Content Placeholder 11" descr="Lightbulb">
            <a:extLst>
              <a:ext uri="{FF2B5EF4-FFF2-40B4-BE49-F238E27FC236}">
                <a16:creationId xmlns:a16="http://schemas.microsoft.com/office/drawing/2014/main" id="{98BBC8AB-BA30-43D9-816C-94A732FB38F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14825" y="5245559"/>
            <a:ext cx="564667" cy="564667"/>
          </a:xfrm>
          <a:prstGeom prst="rect">
            <a:avLst/>
          </a:prstGeom>
        </p:spPr>
      </p:pic>
      <p:pic>
        <p:nvPicPr>
          <p:cNvPr id="16" name="Content Placeholder 11" descr="Lightbulb">
            <a:extLst>
              <a:ext uri="{FF2B5EF4-FFF2-40B4-BE49-F238E27FC236}">
                <a16:creationId xmlns:a16="http://schemas.microsoft.com/office/drawing/2014/main" id="{9B1399AA-3309-419E-8130-60ACC16FCB2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14825" y="4485315"/>
            <a:ext cx="564667" cy="564667"/>
          </a:xfrm>
          <a:prstGeom prst="rect">
            <a:avLst/>
          </a:prstGeom>
        </p:spPr>
      </p:pic>
    </p:spTree>
    <p:extLst>
      <p:ext uri="{BB962C8B-B14F-4D97-AF65-F5344CB8AC3E}">
        <p14:creationId xmlns:p14="http://schemas.microsoft.com/office/powerpoint/2010/main" val="3646635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EDCB60-FA11-6BFC-BD41-322A51CBAE81}"/>
              </a:ext>
            </a:extLst>
          </p:cNvPr>
          <p:cNvSpPr>
            <a:spLocks noGrp="1"/>
          </p:cNvSpPr>
          <p:nvPr>
            <p:ph type="title"/>
          </p:nvPr>
        </p:nvSpPr>
        <p:spPr/>
        <p:txBody>
          <a:bodyPr/>
          <a:lstStyle/>
          <a:p>
            <a:r>
              <a:rPr lang="en-IE" b="0" dirty="0">
                <a:latin typeface="+mj-lt"/>
              </a:rPr>
              <a:t>Invention Disclosure</a:t>
            </a:r>
          </a:p>
        </p:txBody>
      </p:sp>
      <p:sp>
        <p:nvSpPr>
          <p:cNvPr id="8" name="Content Placeholder 7">
            <a:extLst>
              <a:ext uri="{FF2B5EF4-FFF2-40B4-BE49-F238E27FC236}">
                <a16:creationId xmlns:a16="http://schemas.microsoft.com/office/drawing/2014/main" id="{6319D7F1-38C7-A385-27EE-B747462435DE}"/>
              </a:ext>
            </a:extLst>
          </p:cNvPr>
          <p:cNvSpPr>
            <a:spLocks noGrp="1"/>
          </p:cNvSpPr>
          <p:nvPr>
            <p:ph sz="half" idx="1"/>
          </p:nvPr>
        </p:nvSpPr>
        <p:spPr/>
        <p:txBody>
          <a:bodyPr>
            <a:normAutofit/>
          </a:bodyPr>
          <a:lstStyle/>
          <a:p>
            <a:pPr marL="0" indent="0">
              <a:buNone/>
            </a:pPr>
            <a:r>
              <a:rPr lang="en-IE" dirty="0"/>
              <a:t>Title of Intellectual Property (IP)</a:t>
            </a:r>
          </a:p>
          <a:p>
            <a:pPr marL="0" indent="0">
              <a:buNone/>
            </a:pPr>
            <a:r>
              <a:rPr lang="en-IE" dirty="0"/>
              <a:t>Type of IP</a:t>
            </a:r>
          </a:p>
          <a:p>
            <a:pPr marL="0" indent="0">
              <a:buNone/>
            </a:pPr>
            <a:r>
              <a:rPr lang="en-IE" dirty="0"/>
              <a:t>Inventor/Contributor(s): Please list all Inventor/Contributor(s)</a:t>
            </a:r>
          </a:p>
          <a:p>
            <a:pPr marL="0" indent="0">
              <a:buNone/>
            </a:pPr>
            <a:r>
              <a:rPr lang="en-IE" dirty="0"/>
              <a:t>Contribution to the IP</a:t>
            </a:r>
          </a:p>
          <a:p>
            <a:pPr marL="0" indent="0">
              <a:buNone/>
            </a:pPr>
            <a:r>
              <a:rPr lang="en-IE" dirty="0"/>
              <a:t>Categorisation of IP - Select National Research Priority Area Description of IP</a:t>
            </a:r>
          </a:p>
        </p:txBody>
      </p:sp>
      <p:sp>
        <p:nvSpPr>
          <p:cNvPr id="9" name="Content Placeholder 8">
            <a:extLst>
              <a:ext uri="{FF2B5EF4-FFF2-40B4-BE49-F238E27FC236}">
                <a16:creationId xmlns:a16="http://schemas.microsoft.com/office/drawing/2014/main" id="{7BF9DA92-7867-502A-267A-FE011478DBC6}"/>
              </a:ext>
            </a:extLst>
          </p:cNvPr>
          <p:cNvSpPr>
            <a:spLocks noGrp="1"/>
          </p:cNvSpPr>
          <p:nvPr>
            <p:ph sz="half" idx="2"/>
          </p:nvPr>
        </p:nvSpPr>
        <p:spPr/>
        <p:txBody>
          <a:bodyPr>
            <a:normAutofit/>
          </a:bodyPr>
          <a:lstStyle/>
          <a:p>
            <a:pPr marL="0" indent="0">
              <a:buNone/>
            </a:pPr>
            <a:r>
              <a:rPr lang="en-IE" dirty="0"/>
              <a:t>Date of IP and public disclosure </a:t>
            </a:r>
          </a:p>
          <a:p>
            <a:pPr marL="0" indent="0">
              <a:buNone/>
            </a:pPr>
            <a:r>
              <a:rPr lang="en-IE" dirty="0"/>
              <a:t>Prior Art</a:t>
            </a:r>
          </a:p>
          <a:p>
            <a:pPr marL="0" indent="0">
              <a:buNone/>
            </a:pPr>
            <a:r>
              <a:rPr lang="en-IE" dirty="0"/>
              <a:t>Sponsorship of research </a:t>
            </a:r>
          </a:p>
          <a:p>
            <a:pPr marL="0" indent="0">
              <a:buNone/>
            </a:pPr>
            <a:r>
              <a:rPr lang="en-IE" dirty="0"/>
              <a:t>Companies active in this area/ interested in the IP. </a:t>
            </a:r>
          </a:p>
          <a:p>
            <a:pPr marL="0" indent="0">
              <a:buNone/>
            </a:pPr>
            <a:r>
              <a:rPr lang="en-IE" dirty="0"/>
              <a:t>Signatures and Witnesses</a:t>
            </a:r>
          </a:p>
          <a:p>
            <a:pPr marL="0" indent="0">
              <a:buNone/>
            </a:pPr>
            <a:r>
              <a:rPr lang="en-IE" dirty="0"/>
              <a:t>IP Inventor/Contributor(s) Data Sheet</a:t>
            </a:r>
          </a:p>
          <a:p>
            <a:pPr marL="0" indent="0">
              <a:buNone/>
            </a:pPr>
            <a:r>
              <a:rPr lang="en-IE" dirty="0"/>
              <a:t>Data Protection Notice</a:t>
            </a:r>
          </a:p>
        </p:txBody>
      </p:sp>
    </p:spTree>
    <p:extLst>
      <p:ext uri="{BB962C8B-B14F-4D97-AF65-F5344CB8AC3E}">
        <p14:creationId xmlns:p14="http://schemas.microsoft.com/office/powerpoint/2010/main" val="3919064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90AE15-90AE-F36A-ED9D-84F6B0C178FE}"/>
              </a:ext>
            </a:extLst>
          </p:cNvPr>
          <p:cNvSpPr>
            <a:spLocks noGrp="1"/>
          </p:cNvSpPr>
          <p:nvPr>
            <p:ph type="title"/>
          </p:nvPr>
        </p:nvSpPr>
        <p:spPr/>
        <p:txBody>
          <a:bodyPr/>
          <a:lstStyle/>
          <a:p>
            <a:r>
              <a:rPr lang="en-IE" dirty="0"/>
              <a:t>Description of IP</a:t>
            </a:r>
          </a:p>
        </p:txBody>
      </p:sp>
      <p:sp>
        <p:nvSpPr>
          <p:cNvPr id="6" name="Content Placeholder 5">
            <a:extLst>
              <a:ext uri="{FF2B5EF4-FFF2-40B4-BE49-F238E27FC236}">
                <a16:creationId xmlns:a16="http://schemas.microsoft.com/office/drawing/2014/main" id="{1F323280-9268-AF54-1C20-79FA2AA6E29F}"/>
              </a:ext>
            </a:extLst>
          </p:cNvPr>
          <p:cNvSpPr>
            <a:spLocks noGrp="1"/>
          </p:cNvSpPr>
          <p:nvPr>
            <p:ph idx="1"/>
          </p:nvPr>
        </p:nvSpPr>
        <p:spPr/>
        <p:txBody>
          <a:bodyPr>
            <a:normAutofit/>
          </a:bodyPr>
          <a:lstStyle/>
          <a:p>
            <a:pPr marL="0" indent="0">
              <a:buNone/>
            </a:pPr>
            <a:r>
              <a:rPr lang="en-IE" dirty="0">
                <a:latin typeface="Segoe UI Light" panose="020B0502040204020203" pitchFamily="34" charset="0"/>
                <a:cs typeface="Segoe UI Light" panose="020B0502040204020203" pitchFamily="34" charset="0"/>
              </a:rPr>
              <a:t>What is the novel aspect of this IP over the current state of the art</a:t>
            </a:r>
          </a:p>
          <a:p>
            <a:r>
              <a:rPr lang="en-IE" sz="2400" dirty="0">
                <a:latin typeface="Segoe UI Light" panose="020B0502040204020203" pitchFamily="34" charset="0"/>
                <a:cs typeface="Segoe UI Light" panose="020B0502040204020203" pitchFamily="34" charset="0"/>
              </a:rPr>
              <a:t>General purpose of the IP and the problem it solves </a:t>
            </a:r>
          </a:p>
          <a:p>
            <a:r>
              <a:rPr lang="en-IE" sz="2400" dirty="0">
                <a:latin typeface="Segoe UI Light" panose="020B0502040204020203" pitchFamily="34" charset="0"/>
                <a:cs typeface="Segoe UI Light" panose="020B0502040204020203" pitchFamily="34" charset="0"/>
              </a:rPr>
              <a:t>How it works </a:t>
            </a:r>
          </a:p>
          <a:p>
            <a:r>
              <a:rPr lang="en-IE" sz="2400" dirty="0">
                <a:latin typeface="Segoe UI Light" panose="020B0502040204020203" pitchFamily="34" charset="0"/>
                <a:cs typeface="Segoe UI Light" panose="020B0502040204020203" pitchFamily="34" charset="0"/>
              </a:rPr>
              <a:t>Utility: What does it do/could it do</a:t>
            </a:r>
          </a:p>
          <a:p>
            <a:r>
              <a:rPr lang="en-IE" sz="2400" dirty="0">
                <a:latin typeface="Segoe UI Light" panose="020B0502040204020203" pitchFamily="34" charset="0"/>
                <a:cs typeface="Segoe UI Light" panose="020B0502040204020203" pitchFamily="34" charset="0"/>
              </a:rPr>
              <a:t>Potential Commercial applications</a:t>
            </a:r>
          </a:p>
          <a:p>
            <a:r>
              <a:rPr lang="en-IE" sz="2400" dirty="0">
                <a:latin typeface="Segoe UI Light" panose="020B0502040204020203" pitchFamily="34" charset="0"/>
                <a:cs typeface="Segoe UI Light" panose="020B0502040204020203" pitchFamily="34" charset="0"/>
              </a:rPr>
              <a:t>Advantages and improvements of this IP over existing methods/ materials/ devices/current state of the art </a:t>
            </a:r>
          </a:p>
          <a:p>
            <a:r>
              <a:rPr lang="en-IE" sz="2400" dirty="0">
                <a:latin typeface="Segoe UI Light" panose="020B0502040204020203" pitchFamily="34" charset="0"/>
                <a:cs typeface="Segoe UI Light" panose="020B0502040204020203" pitchFamily="34" charset="0"/>
              </a:rPr>
              <a:t>Developmental stage of IP: e.g. idea, proven concept, prototype available</a:t>
            </a:r>
          </a:p>
          <a:p>
            <a:endParaRPr lang="en-IE"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48703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96C2C-D251-42C6-AFD4-E4722D55DF03}"/>
              </a:ext>
            </a:extLst>
          </p:cNvPr>
          <p:cNvSpPr>
            <a:spLocks noGrp="1"/>
          </p:cNvSpPr>
          <p:nvPr>
            <p:ph idx="1"/>
          </p:nvPr>
        </p:nvSpPr>
        <p:spPr/>
        <p:txBody>
          <a:bodyPr/>
          <a:lstStyle/>
          <a:p>
            <a:endParaRPr lang="en-IE" dirty="0">
              <a:latin typeface="Segoe UI Light" panose="020B0502040204020203" pitchFamily="34" charset="0"/>
              <a:cs typeface="Segoe UI Light" panose="020B0502040204020203" pitchFamily="34" charset="0"/>
            </a:endParaRPr>
          </a:p>
          <a:p>
            <a:pPr marL="0" indent="0">
              <a:buNone/>
            </a:pPr>
            <a:r>
              <a:rPr lang="en-IE" sz="6000" dirty="0">
                <a:solidFill>
                  <a:schemeClr val="accent1">
                    <a:lumMod val="50000"/>
                  </a:schemeClr>
                </a:solidFill>
              </a:rPr>
              <a:t>EVALUATE</a:t>
            </a:r>
          </a:p>
        </p:txBody>
      </p:sp>
      <p:sp>
        <p:nvSpPr>
          <p:cNvPr id="5" name="TextBox 4">
            <a:extLst>
              <a:ext uri="{FF2B5EF4-FFF2-40B4-BE49-F238E27FC236}">
                <a16:creationId xmlns:a16="http://schemas.microsoft.com/office/drawing/2014/main" id="{F61ED632-D0BF-4BCB-9D1C-DD4DDD0105B4}"/>
              </a:ext>
            </a:extLst>
          </p:cNvPr>
          <p:cNvSpPr txBox="1"/>
          <p:nvPr/>
        </p:nvSpPr>
        <p:spPr>
          <a:xfrm>
            <a:off x="6822198" y="1105786"/>
            <a:ext cx="4015266" cy="5586145"/>
          </a:xfrm>
          <a:prstGeom prst="rect">
            <a:avLst/>
          </a:prstGeom>
          <a:noFill/>
        </p:spPr>
        <p:txBody>
          <a:bodyPr wrap="none" rtlCol="0">
            <a:spAutoFit/>
          </a:bodyPr>
          <a:lstStyle/>
          <a:p>
            <a:pPr>
              <a:lnSpc>
                <a:spcPct val="200000"/>
              </a:lnSpc>
            </a:pPr>
            <a:r>
              <a:rPr lang="en-IE" sz="3200" b="1" dirty="0">
                <a:solidFill>
                  <a:schemeClr val="accent1">
                    <a:lumMod val="50000"/>
                  </a:schemeClr>
                </a:solidFill>
                <a:latin typeface="Segoe UI Light" panose="020B0502040204020203" pitchFamily="34" charset="0"/>
                <a:cs typeface="Segoe UI Light" panose="020B0502040204020203" pitchFamily="34" charset="0"/>
              </a:rPr>
              <a:t>6 Potential Parameters</a:t>
            </a:r>
          </a:p>
          <a:p>
            <a:pPr>
              <a:spcAft>
                <a:spcPts val="3000"/>
              </a:spcAft>
            </a:pPr>
            <a:r>
              <a:rPr lang="en-IE" sz="2800" dirty="0">
                <a:solidFill>
                  <a:schemeClr val="accent1">
                    <a:lumMod val="50000"/>
                  </a:schemeClr>
                </a:solidFill>
                <a:latin typeface="Segoe UI Light" panose="020B0502040204020203" pitchFamily="34" charset="0"/>
                <a:cs typeface="Segoe UI Light" panose="020B0502040204020203" pitchFamily="34" charset="0"/>
              </a:rPr>
              <a:t>Customer</a:t>
            </a:r>
          </a:p>
          <a:p>
            <a:pPr>
              <a:spcAft>
                <a:spcPts val="3000"/>
              </a:spcAft>
            </a:pPr>
            <a:r>
              <a:rPr lang="en-IE" sz="2800" dirty="0">
                <a:solidFill>
                  <a:schemeClr val="accent1">
                    <a:lumMod val="50000"/>
                  </a:schemeClr>
                </a:solidFill>
                <a:latin typeface="Segoe UI Light" panose="020B0502040204020203" pitchFamily="34" charset="0"/>
                <a:cs typeface="Segoe UI Light" panose="020B0502040204020203" pitchFamily="34" charset="0"/>
              </a:rPr>
              <a:t>Technology</a:t>
            </a:r>
          </a:p>
          <a:p>
            <a:pPr>
              <a:spcAft>
                <a:spcPts val="3000"/>
              </a:spcAft>
            </a:pPr>
            <a:r>
              <a:rPr lang="en-IE" sz="2800" dirty="0">
                <a:solidFill>
                  <a:schemeClr val="accent1">
                    <a:lumMod val="50000"/>
                  </a:schemeClr>
                </a:solidFill>
                <a:latin typeface="Segoe UI Light" panose="020B0502040204020203" pitchFamily="34" charset="0"/>
                <a:cs typeface="Segoe UI Light" panose="020B0502040204020203" pitchFamily="34" charset="0"/>
              </a:rPr>
              <a:t>Business</a:t>
            </a:r>
          </a:p>
          <a:p>
            <a:pPr>
              <a:spcAft>
                <a:spcPts val="3000"/>
              </a:spcAft>
            </a:pPr>
            <a:r>
              <a:rPr lang="en-IE" sz="2800" dirty="0">
                <a:solidFill>
                  <a:schemeClr val="accent1">
                    <a:lumMod val="50000"/>
                  </a:schemeClr>
                </a:solidFill>
                <a:latin typeface="Segoe UI Light" panose="020B0502040204020203" pitchFamily="34" charset="0"/>
                <a:cs typeface="Segoe UI Light" panose="020B0502040204020203" pitchFamily="34" charset="0"/>
              </a:rPr>
              <a:t>IPR</a:t>
            </a:r>
          </a:p>
          <a:p>
            <a:pPr>
              <a:spcAft>
                <a:spcPts val="3000"/>
              </a:spcAft>
            </a:pPr>
            <a:r>
              <a:rPr lang="en-IE" sz="2800" dirty="0">
                <a:solidFill>
                  <a:schemeClr val="accent1">
                    <a:lumMod val="50000"/>
                  </a:schemeClr>
                </a:solidFill>
                <a:latin typeface="Segoe UI Light" panose="020B0502040204020203" pitchFamily="34" charset="0"/>
                <a:cs typeface="Segoe UI Light" panose="020B0502040204020203" pitchFamily="34" charset="0"/>
              </a:rPr>
              <a:t>Team</a:t>
            </a:r>
          </a:p>
          <a:p>
            <a:pPr>
              <a:spcAft>
                <a:spcPts val="3000"/>
              </a:spcAft>
            </a:pPr>
            <a:r>
              <a:rPr lang="en-IE" sz="2800" dirty="0">
                <a:solidFill>
                  <a:schemeClr val="accent1">
                    <a:lumMod val="50000"/>
                  </a:schemeClr>
                </a:solidFill>
                <a:latin typeface="Segoe UI Light" panose="020B0502040204020203" pitchFamily="34" charset="0"/>
                <a:cs typeface="Segoe UI Light" panose="020B0502040204020203" pitchFamily="34" charset="0"/>
              </a:rPr>
              <a:t>Funding</a:t>
            </a:r>
          </a:p>
        </p:txBody>
      </p:sp>
      <p:pic>
        <p:nvPicPr>
          <p:cNvPr id="6" name="Content Placeholder 11" descr="Lightbulb">
            <a:extLst>
              <a:ext uri="{FF2B5EF4-FFF2-40B4-BE49-F238E27FC236}">
                <a16:creationId xmlns:a16="http://schemas.microsoft.com/office/drawing/2014/main" id="{607EEE8B-8611-470D-9198-D17DA7A23B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12879" y="2243360"/>
            <a:ext cx="564667" cy="564667"/>
          </a:xfrm>
          <a:prstGeom prst="rect">
            <a:avLst/>
          </a:prstGeom>
        </p:spPr>
      </p:pic>
      <p:pic>
        <p:nvPicPr>
          <p:cNvPr id="7" name="Content Placeholder 11" descr="Lightbulb">
            <a:extLst>
              <a:ext uri="{FF2B5EF4-FFF2-40B4-BE49-F238E27FC236}">
                <a16:creationId xmlns:a16="http://schemas.microsoft.com/office/drawing/2014/main" id="{89318436-66CF-4289-AA52-D97348098E1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12879" y="3016497"/>
            <a:ext cx="564667" cy="564667"/>
          </a:xfrm>
          <a:prstGeom prst="rect">
            <a:avLst/>
          </a:prstGeom>
        </p:spPr>
      </p:pic>
      <p:pic>
        <p:nvPicPr>
          <p:cNvPr id="8" name="Content Placeholder 11" descr="Lightbulb">
            <a:extLst>
              <a:ext uri="{FF2B5EF4-FFF2-40B4-BE49-F238E27FC236}">
                <a16:creationId xmlns:a16="http://schemas.microsoft.com/office/drawing/2014/main" id="{5AA91A7A-D62A-4707-AD86-06EE6024088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12879" y="3789634"/>
            <a:ext cx="564667" cy="564667"/>
          </a:xfrm>
          <a:prstGeom prst="rect">
            <a:avLst/>
          </a:prstGeom>
        </p:spPr>
      </p:pic>
      <p:pic>
        <p:nvPicPr>
          <p:cNvPr id="9" name="Content Placeholder 11" descr="Lightbulb">
            <a:extLst>
              <a:ext uri="{FF2B5EF4-FFF2-40B4-BE49-F238E27FC236}">
                <a16:creationId xmlns:a16="http://schemas.microsoft.com/office/drawing/2014/main" id="{748001F3-1562-491B-A814-3F7C1F12B92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12879" y="4562771"/>
            <a:ext cx="564667" cy="564667"/>
          </a:xfrm>
          <a:prstGeom prst="rect">
            <a:avLst/>
          </a:prstGeom>
        </p:spPr>
      </p:pic>
      <p:sp>
        <p:nvSpPr>
          <p:cNvPr id="11" name="Title 10">
            <a:extLst>
              <a:ext uri="{FF2B5EF4-FFF2-40B4-BE49-F238E27FC236}">
                <a16:creationId xmlns:a16="http://schemas.microsoft.com/office/drawing/2014/main" id="{DA11E4BB-CB87-472D-88E3-98CA89423AB6}"/>
              </a:ext>
            </a:extLst>
          </p:cNvPr>
          <p:cNvSpPr>
            <a:spLocks noGrp="1"/>
          </p:cNvSpPr>
          <p:nvPr>
            <p:ph type="title"/>
          </p:nvPr>
        </p:nvSpPr>
        <p:spPr/>
        <p:txBody>
          <a:bodyPr/>
          <a:lstStyle/>
          <a:p>
            <a:r>
              <a:rPr lang="en-IE" dirty="0"/>
              <a:t>Readiness Levels</a:t>
            </a:r>
          </a:p>
        </p:txBody>
      </p:sp>
      <p:pic>
        <p:nvPicPr>
          <p:cNvPr id="2" name="Content Placeholder 11" descr="Lightbulb">
            <a:extLst>
              <a:ext uri="{FF2B5EF4-FFF2-40B4-BE49-F238E27FC236}">
                <a16:creationId xmlns:a16="http://schemas.microsoft.com/office/drawing/2014/main" id="{9CAE7A5B-6B93-1928-F4EB-189A650DF4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80721" y="5335908"/>
            <a:ext cx="564667" cy="564667"/>
          </a:xfrm>
          <a:prstGeom prst="rect">
            <a:avLst/>
          </a:prstGeom>
        </p:spPr>
      </p:pic>
      <p:pic>
        <p:nvPicPr>
          <p:cNvPr id="4" name="Content Placeholder 11" descr="Lightbulb">
            <a:extLst>
              <a:ext uri="{FF2B5EF4-FFF2-40B4-BE49-F238E27FC236}">
                <a16:creationId xmlns:a16="http://schemas.microsoft.com/office/drawing/2014/main" id="{EE821391-946E-3C79-BEBA-4E240415D59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14277" y="6109043"/>
            <a:ext cx="564667" cy="564667"/>
          </a:xfrm>
          <a:prstGeom prst="rect">
            <a:avLst/>
          </a:prstGeom>
        </p:spPr>
      </p:pic>
    </p:spTree>
    <p:extLst>
      <p:ext uri="{BB962C8B-B14F-4D97-AF65-F5344CB8AC3E}">
        <p14:creationId xmlns:p14="http://schemas.microsoft.com/office/powerpoint/2010/main" val="1714243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A7F978-C7AA-43FD-B6F2-15FC4D08EF8B}"/>
              </a:ext>
            </a:extLst>
          </p:cNvPr>
          <p:cNvSpPr>
            <a:spLocks noGrp="1"/>
          </p:cNvSpPr>
          <p:nvPr>
            <p:ph type="body" idx="1"/>
          </p:nvPr>
        </p:nvSpPr>
        <p:spPr>
          <a:xfrm>
            <a:off x="839788" y="2391675"/>
            <a:ext cx="5157787" cy="2824394"/>
          </a:xfrm>
        </p:spPr>
        <p:txBody>
          <a:bodyPr>
            <a:noAutofit/>
          </a:bodyPr>
          <a:lstStyle/>
          <a:p>
            <a:r>
              <a:rPr lang="en-IE" sz="6000" b="0" dirty="0">
                <a:solidFill>
                  <a:schemeClr val="accent1">
                    <a:lumMod val="50000"/>
                  </a:schemeClr>
                </a:solidFill>
                <a:latin typeface="Segoe UI Light" panose="020B0502040204020203" pitchFamily="34" charset="0"/>
                <a:cs typeface="Segoe UI Light" panose="020B0502040204020203" pitchFamily="34" charset="0"/>
              </a:rPr>
              <a:t>WHEN</a:t>
            </a:r>
          </a:p>
          <a:p>
            <a:r>
              <a:rPr lang="en-IE" sz="6000" b="0" dirty="0">
                <a:solidFill>
                  <a:schemeClr val="accent1">
                    <a:lumMod val="50000"/>
                  </a:schemeClr>
                </a:solidFill>
                <a:latin typeface="Segoe UI Light" panose="020B0502040204020203" pitchFamily="34" charset="0"/>
                <a:cs typeface="Segoe UI Light" panose="020B0502040204020203" pitchFamily="34" charset="0"/>
              </a:rPr>
              <a:t>TO </a:t>
            </a:r>
          </a:p>
          <a:p>
            <a:r>
              <a:rPr lang="en-IE" sz="6000" b="0" dirty="0">
                <a:solidFill>
                  <a:schemeClr val="accent1">
                    <a:lumMod val="50000"/>
                  </a:schemeClr>
                </a:solidFill>
                <a:latin typeface="Segoe UI Light" panose="020B0502040204020203" pitchFamily="34" charset="0"/>
                <a:cs typeface="Segoe UI Light" panose="020B0502040204020203" pitchFamily="34" charset="0"/>
              </a:rPr>
              <a:t>PATENT</a:t>
            </a:r>
          </a:p>
        </p:txBody>
      </p:sp>
      <p:sp>
        <p:nvSpPr>
          <p:cNvPr id="10" name="TextBox 9">
            <a:extLst>
              <a:ext uri="{FF2B5EF4-FFF2-40B4-BE49-F238E27FC236}">
                <a16:creationId xmlns:a16="http://schemas.microsoft.com/office/drawing/2014/main" id="{333AFE6F-4F53-4B00-85E5-490099ABE37A}"/>
              </a:ext>
            </a:extLst>
          </p:cNvPr>
          <p:cNvSpPr txBox="1"/>
          <p:nvPr/>
        </p:nvSpPr>
        <p:spPr>
          <a:xfrm>
            <a:off x="6894703" y="1105786"/>
            <a:ext cx="5140227" cy="5251951"/>
          </a:xfrm>
          <a:prstGeom prst="rect">
            <a:avLst/>
          </a:prstGeom>
          <a:noFill/>
        </p:spPr>
        <p:txBody>
          <a:bodyPr wrap="square" rtlCol="0">
            <a:spAutoFit/>
          </a:bodyPr>
          <a:lstStyle/>
          <a:p>
            <a:pPr>
              <a:lnSpc>
                <a:spcPct val="200000"/>
              </a:lnSpc>
            </a:pPr>
            <a:r>
              <a:rPr lang="en-IE" sz="3200" b="1" dirty="0">
                <a:solidFill>
                  <a:schemeClr val="accent1">
                    <a:lumMod val="50000"/>
                  </a:schemeClr>
                </a:solidFill>
                <a:latin typeface="Segoe UI Light" panose="020B0502040204020203" pitchFamily="34" charset="0"/>
                <a:cs typeface="Segoe UI Light" panose="020B0502040204020203" pitchFamily="34" charset="0"/>
              </a:rPr>
              <a:t>PATENT when</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There is an Innovation</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UCC owns the Innovation</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The Innovation has potential</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The innovation is patentable</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Before Publication</a:t>
            </a:r>
          </a:p>
        </p:txBody>
      </p:sp>
      <p:pic>
        <p:nvPicPr>
          <p:cNvPr id="12" name="Content Placeholder 11" descr="Lightbulb">
            <a:extLst>
              <a:ext uri="{FF2B5EF4-FFF2-40B4-BE49-F238E27FC236}">
                <a16:creationId xmlns:a16="http://schemas.microsoft.com/office/drawing/2014/main" id="{13384E38-24E4-4135-B67C-1AD5FF3BFE36}"/>
              </a:ext>
            </a:extLst>
          </p:cNvPr>
          <p:cNvPicPr>
            <a:picLocks noGrp="1" noChangeAspect="1"/>
          </p:cNvPicPr>
          <p:nvPr>
            <p:ph sz="quarter" idx="4"/>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35607" y="2391137"/>
            <a:ext cx="564667" cy="564667"/>
          </a:xfrm>
        </p:spPr>
      </p:pic>
      <p:pic>
        <p:nvPicPr>
          <p:cNvPr id="14" name="Content Placeholder 11" descr="Lightbulb">
            <a:extLst>
              <a:ext uri="{FF2B5EF4-FFF2-40B4-BE49-F238E27FC236}">
                <a16:creationId xmlns:a16="http://schemas.microsoft.com/office/drawing/2014/main" id="{394F1335-B7F6-4781-BCF9-06C45F8D7D7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35607" y="3239205"/>
            <a:ext cx="564667" cy="564667"/>
          </a:xfrm>
          <a:prstGeom prst="rect">
            <a:avLst/>
          </a:prstGeom>
        </p:spPr>
      </p:pic>
      <p:pic>
        <p:nvPicPr>
          <p:cNvPr id="15" name="Content Placeholder 11" descr="Lightbulb">
            <a:extLst>
              <a:ext uri="{FF2B5EF4-FFF2-40B4-BE49-F238E27FC236}">
                <a16:creationId xmlns:a16="http://schemas.microsoft.com/office/drawing/2014/main" id="{98BBC8AB-BA30-43D9-816C-94A732FB38F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35607" y="5781266"/>
            <a:ext cx="564667" cy="564667"/>
          </a:xfrm>
          <a:prstGeom prst="rect">
            <a:avLst/>
          </a:prstGeom>
        </p:spPr>
      </p:pic>
      <p:pic>
        <p:nvPicPr>
          <p:cNvPr id="16" name="Content Placeholder 11" descr="Lightbulb">
            <a:extLst>
              <a:ext uri="{FF2B5EF4-FFF2-40B4-BE49-F238E27FC236}">
                <a16:creationId xmlns:a16="http://schemas.microsoft.com/office/drawing/2014/main" id="{9B1399AA-3309-419E-8130-60ACC16FCB2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35607" y="4115864"/>
            <a:ext cx="564667" cy="564667"/>
          </a:xfrm>
          <a:prstGeom prst="rect">
            <a:avLst/>
          </a:prstGeom>
        </p:spPr>
      </p:pic>
      <p:pic>
        <p:nvPicPr>
          <p:cNvPr id="13" name="Content Placeholder 11" descr="Lightbulb">
            <a:extLst>
              <a:ext uri="{FF2B5EF4-FFF2-40B4-BE49-F238E27FC236}">
                <a16:creationId xmlns:a16="http://schemas.microsoft.com/office/drawing/2014/main" id="{58A3A6B2-EEC7-4A8A-B307-186787A2BB9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35607" y="4887096"/>
            <a:ext cx="564667" cy="564667"/>
          </a:xfrm>
          <a:prstGeom prst="rect">
            <a:avLst/>
          </a:prstGeom>
        </p:spPr>
      </p:pic>
      <p:sp>
        <p:nvSpPr>
          <p:cNvPr id="5" name="Title 4">
            <a:extLst>
              <a:ext uri="{FF2B5EF4-FFF2-40B4-BE49-F238E27FC236}">
                <a16:creationId xmlns:a16="http://schemas.microsoft.com/office/drawing/2014/main" id="{8BD358E7-CCA2-4B85-92EE-CC2F3EEBD763}"/>
              </a:ext>
            </a:extLst>
          </p:cNvPr>
          <p:cNvSpPr>
            <a:spLocks noGrp="1"/>
          </p:cNvSpPr>
          <p:nvPr>
            <p:ph type="title"/>
          </p:nvPr>
        </p:nvSpPr>
        <p:spPr/>
        <p:txBody>
          <a:bodyPr/>
          <a:lstStyle/>
          <a:p>
            <a:endParaRPr lang="en-IE" dirty="0"/>
          </a:p>
        </p:txBody>
      </p:sp>
    </p:spTree>
    <p:extLst>
      <p:ext uri="{BB962C8B-B14F-4D97-AF65-F5344CB8AC3E}">
        <p14:creationId xmlns:p14="http://schemas.microsoft.com/office/powerpoint/2010/main" val="571103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A7F978-C7AA-43FD-B6F2-15FC4D08EF8B}"/>
              </a:ext>
            </a:extLst>
          </p:cNvPr>
          <p:cNvSpPr>
            <a:spLocks noGrp="1"/>
          </p:cNvSpPr>
          <p:nvPr>
            <p:ph type="body" idx="1"/>
          </p:nvPr>
        </p:nvSpPr>
        <p:spPr>
          <a:xfrm>
            <a:off x="839788" y="2391675"/>
            <a:ext cx="5157787" cy="2824394"/>
          </a:xfrm>
        </p:spPr>
        <p:txBody>
          <a:bodyPr>
            <a:noAutofit/>
          </a:bodyPr>
          <a:lstStyle/>
          <a:p>
            <a:r>
              <a:rPr lang="en-IE" sz="6000" b="0" dirty="0">
                <a:solidFill>
                  <a:schemeClr val="accent1">
                    <a:lumMod val="50000"/>
                  </a:schemeClr>
                </a:solidFill>
                <a:latin typeface="Segoe UI Light" panose="020B0502040204020203" pitchFamily="34" charset="0"/>
                <a:cs typeface="Segoe UI Light" panose="020B0502040204020203" pitchFamily="34" charset="0"/>
              </a:rPr>
              <a:t>HOW</a:t>
            </a:r>
          </a:p>
          <a:p>
            <a:r>
              <a:rPr lang="en-IE" sz="6000" b="0" dirty="0">
                <a:solidFill>
                  <a:schemeClr val="accent1">
                    <a:lumMod val="50000"/>
                  </a:schemeClr>
                </a:solidFill>
                <a:latin typeface="Segoe UI Light" panose="020B0502040204020203" pitchFamily="34" charset="0"/>
                <a:cs typeface="Segoe UI Light" panose="020B0502040204020203" pitchFamily="34" charset="0"/>
              </a:rPr>
              <a:t>TO </a:t>
            </a:r>
          </a:p>
          <a:p>
            <a:r>
              <a:rPr lang="en-IE" sz="6000" b="0" dirty="0">
                <a:solidFill>
                  <a:schemeClr val="accent1">
                    <a:lumMod val="50000"/>
                  </a:schemeClr>
                </a:solidFill>
                <a:latin typeface="Segoe UI Light" panose="020B0502040204020203" pitchFamily="34" charset="0"/>
                <a:cs typeface="Segoe UI Light" panose="020B0502040204020203" pitchFamily="34" charset="0"/>
              </a:rPr>
              <a:t>PATENT</a:t>
            </a:r>
          </a:p>
        </p:txBody>
      </p:sp>
      <p:sp>
        <p:nvSpPr>
          <p:cNvPr id="10" name="TextBox 9">
            <a:extLst>
              <a:ext uri="{FF2B5EF4-FFF2-40B4-BE49-F238E27FC236}">
                <a16:creationId xmlns:a16="http://schemas.microsoft.com/office/drawing/2014/main" id="{333AFE6F-4F53-4B00-85E5-490099ABE37A}"/>
              </a:ext>
            </a:extLst>
          </p:cNvPr>
          <p:cNvSpPr txBox="1"/>
          <p:nvPr/>
        </p:nvSpPr>
        <p:spPr>
          <a:xfrm>
            <a:off x="6894703" y="1105786"/>
            <a:ext cx="5140227" cy="5251951"/>
          </a:xfrm>
          <a:prstGeom prst="rect">
            <a:avLst/>
          </a:prstGeom>
          <a:noFill/>
        </p:spPr>
        <p:txBody>
          <a:bodyPr wrap="square" rtlCol="0">
            <a:spAutoFit/>
          </a:bodyPr>
          <a:lstStyle/>
          <a:p>
            <a:pPr>
              <a:lnSpc>
                <a:spcPct val="200000"/>
              </a:lnSpc>
            </a:pPr>
            <a:r>
              <a:rPr lang="en-IE" sz="3200" b="1" dirty="0">
                <a:solidFill>
                  <a:schemeClr val="accent1">
                    <a:lumMod val="50000"/>
                  </a:schemeClr>
                </a:solidFill>
                <a:latin typeface="Segoe UI Light" panose="020B0502040204020203" pitchFamily="34" charset="0"/>
                <a:cs typeface="Segoe UI Light" panose="020B0502040204020203" pitchFamily="34" charset="0"/>
              </a:rPr>
              <a:t>PATENT Steps</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There is an Innovation</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UCC owns the Innovation</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The Innovation has potential</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The innovation is patentable</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Before Publication</a:t>
            </a:r>
          </a:p>
        </p:txBody>
      </p:sp>
      <p:pic>
        <p:nvPicPr>
          <p:cNvPr id="12" name="Content Placeholder 11" descr="Lightbulb">
            <a:extLst>
              <a:ext uri="{FF2B5EF4-FFF2-40B4-BE49-F238E27FC236}">
                <a16:creationId xmlns:a16="http://schemas.microsoft.com/office/drawing/2014/main" id="{13384E38-24E4-4135-B67C-1AD5FF3BFE36}"/>
              </a:ext>
            </a:extLst>
          </p:cNvPr>
          <p:cNvPicPr>
            <a:picLocks noGrp="1" noChangeAspect="1"/>
          </p:cNvPicPr>
          <p:nvPr>
            <p:ph sz="quarter" idx="4"/>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35607" y="2391137"/>
            <a:ext cx="564667" cy="564667"/>
          </a:xfrm>
        </p:spPr>
      </p:pic>
      <p:pic>
        <p:nvPicPr>
          <p:cNvPr id="14" name="Content Placeholder 11" descr="Lightbulb">
            <a:extLst>
              <a:ext uri="{FF2B5EF4-FFF2-40B4-BE49-F238E27FC236}">
                <a16:creationId xmlns:a16="http://schemas.microsoft.com/office/drawing/2014/main" id="{394F1335-B7F6-4781-BCF9-06C45F8D7D7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35607" y="3239205"/>
            <a:ext cx="564667" cy="564667"/>
          </a:xfrm>
          <a:prstGeom prst="rect">
            <a:avLst/>
          </a:prstGeom>
        </p:spPr>
      </p:pic>
      <p:pic>
        <p:nvPicPr>
          <p:cNvPr id="15" name="Content Placeholder 11" descr="Lightbulb">
            <a:extLst>
              <a:ext uri="{FF2B5EF4-FFF2-40B4-BE49-F238E27FC236}">
                <a16:creationId xmlns:a16="http://schemas.microsoft.com/office/drawing/2014/main" id="{98BBC8AB-BA30-43D9-816C-94A732FB38F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35607" y="5781266"/>
            <a:ext cx="564667" cy="564667"/>
          </a:xfrm>
          <a:prstGeom prst="rect">
            <a:avLst/>
          </a:prstGeom>
        </p:spPr>
      </p:pic>
      <p:pic>
        <p:nvPicPr>
          <p:cNvPr id="16" name="Content Placeholder 11" descr="Lightbulb">
            <a:extLst>
              <a:ext uri="{FF2B5EF4-FFF2-40B4-BE49-F238E27FC236}">
                <a16:creationId xmlns:a16="http://schemas.microsoft.com/office/drawing/2014/main" id="{9B1399AA-3309-419E-8130-60ACC16FCB2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35607" y="4115864"/>
            <a:ext cx="564667" cy="564667"/>
          </a:xfrm>
          <a:prstGeom prst="rect">
            <a:avLst/>
          </a:prstGeom>
        </p:spPr>
      </p:pic>
      <p:pic>
        <p:nvPicPr>
          <p:cNvPr id="13" name="Content Placeholder 11" descr="Lightbulb">
            <a:extLst>
              <a:ext uri="{FF2B5EF4-FFF2-40B4-BE49-F238E27FC236}">
                <a16:creationId xmlns:a16="http://schemas.microsoft.com/office/drawing/2014/main" id="{58A3A6B2-EEC7-4A8A-B307-186787A2BB9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35607" y="4887096"/>
            <a:ext cx="564667" cy="564667"/>
          </a:xfrm>
          <a:prstGeom prst="rect">
            <a:avLst/>
          </a:prstGeom>
        </p:spPr>
      </p:pic>
      <p:sp>
        <p:nvSpPr>
          <p:cNvPr id="5" name="Title 4">
            <a:extLst>
              <a:ext uri="{FF2B5EF4-FFF2-40B4-BE49-F238E27FC236}">
                <a16:creationId xmlns:a16="http://schemas.microsoft.com/office/drawing/2014/main" id="{8BD358E7-CCA2-4B85-92EE-CC2F3EEBD763}"/>
              </a:ext>
            </a:extLst>
          </p:cNvPr>
          <p:cNvSpPr>
            <a:spLocks noGrp="1"/>
          </p:cNvSpPr>
          <p:nvPr>
            <p:ph type="title"/>
          </p:nvPr>
        </p:nvSpPr>
        <p:spPr/>
        <p:txBody>
          <a:bodyPr/>
          <a:lstStyle/>
          <a:p>
            <a:endParaRPr lang="en-IE" dirty="0"/>
          </a:p>
        </p:txBody>
      </p:sp>
    </p:spTree>
    <p:extLst>
      <p:ext uri="{BB962C8B-B14F-4D97-AF65-F5344CB8AC3E}">
        <p14:creationId xmlns:p14="http://schemas.microsoft.com/office/powerpoint/2010/main" val="1029747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5CA74AF-5793-B08D-3491-EC0C403375AB}"/>
              </a:ext>
            </a:extLst>
          </p:cNvPr>
          <p:cNvCxnSpPr>
            <a:cxnSpLocks/>
          </p:cNvCxnSpPr>
          <p:nvPr/>
        </p:nvCxnSpPr>
        <p:spPr>
          <a:xfrm>
            <a:off x="1304925" y="2822200"/>
            <a:ext cx="919009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84FBA97-37A8-F4BE-08DB-A025B27FD583}"/>
              </a:ext>
            </a:extLst>
          </p:cNvPr>
          <p:cNvSpPr txBox="1"/>
          <p:nvPr/>
        </p:nvSpPr>
        <p:spPr>
          <a:xfrm>
            <a:off x="946344" y="1696197"/>
            <a:ext cx="1152000"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(Months)</a:t>
            </a:r>
          </a:p>
        </p:txBody>
      </p:sp>
      <p:sp>
        <p:nvSpPr>
          <p:cNvPr id="5" name="TextBox 4">
            <a:extLst>
              <a:ext uri="{FF2B5EF4-FFF2-40B4-BE49-F238E27FC236}">
                <a16:creationId xmlns:a16="http://schemas.microsoft.com/office/drawing/2014/main" id="{4172CC26-A6EC-FD67-C7DD-81D8B0FF20E7}"/>
              </a:ext>
            </a:extLst>
          </p:cNvPr>
          <p:cNvSpPr txBox="1"/>
          <p:nvPr/>
        </p:nvSpPr>
        <p:spPr>
          <a:xfrm>
            <a:off x="946344" y="3273345"/>
            <a:ext cx="1152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File Local Application)</a:t>
            </a:r>
          </a:p>
        </p:txBody>
      </p:sp>
      <p:sp>
        <p:nvSpPr>
          <p:cNvPr id="6" name="TextBox 5">
            <a:extLst>
              <a:ext uri="{FF2B5EF4-FFF2-40B4-BE49-F238E27FC236}">
                <a16:creationId xmlns:a16="http://schemas.microsoft.com/office/drawing/2014/main" id="{70077F00-9EDB-26C3-898E-3810279C619D}"/>
              </a:ext>
            </a:extLst>
          </p:cNvPr>
          <p:cNvSpPr txBox="1"/>
          <p:nvPr/>
        </p:nvSpPr>
        <p:spPr>
          <a:xfrm>
            <a:off x="4846971" y="1511531"/>
            <a:ext cx="1152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(International Publication)</a:t>
            </a:r>
          </a:p>
        </p:txBody>
      </p:sp>
      <p:sp>
        <p:nvSpPr>
          <p:cNvPr id="7" name="TextBox 6">
            <a:extLst>
              <a:ext uri="{FF2B5EF4-FFF2-40B4-BE49-F238E27FC236}">
                <a16:creationId xmlns:a16="http://schemas.microsoft.com/office/drawing/2014/main" id="{716D5661-8A61-F5BA-4898-08F737892E16}"/>
              </a:ext>
            </a:extLst>
          </p:cNvPr>
          <p:cNvSpPr txBox="1"/>
          <p:nvPr/>
        </p:nvSpPr>
        <p:spPr>
          <a:xfrm>
            <a:off x="2847975" y="3273345"/>
            <a:ext cx="1152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(File PCT Application)</a:t>
            </a:r>
          </a:p>
        </p:txBody>
      </p:sp>
      <p:sp>
        <p:nvSpPr>
          <p:cNvPr id="8" name="TextBox 7">
            <a:extLst>
              <a:ext uri="{FF2B5EF4-FFF2-40B4-BE49-F238E27FC236}">
                <a16:creationId xmlns:a16="http://schemas.microsoft.com/office/drawing/2014/main" id="{1C399523-3153-7307-965B-277541C721F8}"/>
              </a:ext>
            </a:extLst>
          </p:cNvPr>
          <p:cNvSpPr txBox="1"/>
          <p:nvPr/>
        </p:nvSpPr>
        <p:spPr>
          <a:xfrm>
            <a:off x="4448778" y="3273345"/>
            <a:ext cx="11520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(International Search Report &amp; Written Opinion)</a:t>
            </a:r>
          </a:p>
        </p:txBody>
      </p:sp>
      <p:sp>
        <p:nvSpPr>
          <p:cNvPr id="9" name="TextBox 8">
            <a:extLst>
              <a:ext uri="{FF2B5EF4-FFF2-40B4-BE49-F238E27FC236}">
                <a16:creationId xmlns:a16="http://schemas.microsoft.com/office/drawing/2014/main" id="{9340DBAD-D359-386D-9700-91C1EC8FF5D1}"/>
              </a:ext>
            </a:extLst>
          </p:cNvPr>
          <p:cNvSpPr txBox="1"/>
          <p:nvPr/>
        </p:nvSpPr>
        <p:spPr>
          <a:xfrm>
            <a:off x="6315076" y="3273345"/>
            <a:ext cx="115200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(Optional) File demand for International preliminary examination</a:t>
            </a:r>
          </a:p>
        </p:txBody>
      </p:sp>
      <p:sp>
        <p:nvSpPr>
          <p:cNvPr id="10" name="TextBox 9">
            <a:extLst>
              <a:ext uri="{FF2B5EF4-FFF2-40B4-BE49-F238E27FC236}">
                <a16:creationId xmlns:a16="http://schemas.microsoft.com/office/drawing/2014/main" id="{EE46A31B-D985-CBA6-C0BF-F78E00091462}"/>
              </a:ext>
            </a:extLst>
          </p:cNvPr>
          <p:cNvSpPr txBox="1"/>
          <p:nvPr/>
        </p:nvSpPr>
        <p:spPr>
          <a:xfrm>
            <a:off x="8243729" y="3273345"/>
            <a:ext cx="115200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(Optional)</a:t>
            </a:r>
          </a:p>
          <a:p>
            <a:pPr algn="ctr"/>
            <a:r>
              <a:rPr lang="en-IE" sz="1200" dirty="0"/>
              <a:t>International Preliminary report on patentability</a:t>
            </a:r>
          </a:p>
        </p:txBody>
      </p:sp>
      <p:sp>
        <p:nvSpPr>
          <p:cNvPr id="11" name="TextBox 10">
            <a:extLst>
              <a:ext uri="{FF2B5EF4-FFF2-40B4-BE49-F238E27FC236}">
                <a16:creationId xmlns:a16="http://schemas.microsoft.com/office/drawing/2014/main" id="{7DAEC8A9-C2D3-DEC6-A910-BB63F2EF46CD}"/>
              </a:ext>
            </a:extLst>
          </p:cNvPr>
          <p:cNvSpPr txBox="1"/>
          <p:nvPr/>
        </p:nvSpPr>
        <p:spPr>
          <a:xfrm>
            <a:off x="6308381" y="957533"/>
            <a:ext cx="115200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(Optional)</a:t>
            </a:r>
          </a:p>
          <a:p>
            <a:pPr algn="ctr"/>
            <a:r>
              <a:rPr lang="en-IE" sz="1200" dirty="0"/>
              <a:t>Request for supplementary international search</a:t>
            </a:r>
          </a:p>
        </p:txBody>
      </p:sp>
      <p:sp>
        <p:nvSpPr>
          <p:cNvPr id="12" name="TextBox 11">
            <a:extLst>
              <a:ext uri="{FF2B5EF4-FFF2-40B4-BE49-F238E27FC236}">
                <a16:creationId xmlns:a16="http://schemas.microsoft.com/office/drawing/2014/main" id="{976EECDC-C2AD-9AD0-13D3-540CD9B279F1}"/>
              </a:ext>
            </a:extLst>
          </p:cNvPr>
          <p:cNvSpPr txBox="1"/>
          <p:nvPr/>
        </p:nvSpPr>
        <p:spPr>
          <a:xfrm>
            <a:off x="8282639" y="1142199"/>
            <a:ext cx="11520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(Optional) Supplementary international search report</a:t>
            </a:r>
          </a:p>
        </p:txBody>
      </p:sp>
      <p:sp>
        <p:nvSpPr>
          <p:cNvPr id="14" name="TextBox 13">
            <a:extLst>
              <a:ext uri="{FF2B5EF4-FFF2-40B4-BE49-F238E27FC236}">
                <a16:creationId xmlns:a16="http://schemas.microsoft.com/office/drawing/2014/main" id="{9FF0D430-71DB-46FB-331E-BF5DC451AF68}"/>
              </a:ext>
            </a:extLst>
          </p:cNvPr>
          <p:cNvSpPr txBox="1"/>
          <p:nvPr/>
        </p:nvSpPr>
        <p:spPr>
          <a:xfrm>
            <a:off x="9465970" y="304816"/>
            <a:ext cx="1152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(Enter national phase)</a:t>
            </a:r>
          </a:p>
        </p:txBody>
      </p:sp>
      <p:cxnSp>
        <p:nvCxnSpPr>
          <p:cNvPr id="20" name="Straight Connector 19">
            <a:extLst>
              <a:ext uri="{FF2B5EF4-FFF2-40B4-BE49-F238E27FC236}">
                <a16:creationId xmlns:a16="http://schemas.microsoft.com/office/drawing/2014/main" id="{721D872F-8976-FA6A-203F-5D1D72B7F36C}"/>
              </a:ext>
            </a:extLst>
          </p:cNvPr>
          <p:cNvCxnSpPr>
            <a:cxnSpLocks/>
            <a:stCxn id="5" idx="0"/>
            <a:endCxn id="66" idx="2"/>
          </p:cNvCxnSpPr>
          <p:nvPr/>
        </p:nvCxnSpPr>
        <p:spPr>
          <a:xfrm flipV="1">
            <a:off x="1522344" y="2822200"/>
            <a:ext cx="0" cy="451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1CBDB8C-43C5-888D-7A52-C6107352C811}"/>
              </a:ext>
            </a:extLst>
          </p:cNvPr>
          <p:cNvCxnSpPr>
            <a:cxnSpLocks/>
            <a:stCxn id="11" idx="2"/>
            <a:endCxn id="73" idx="0"/>
          </p:cNvCxnSpPr>
          <p:nvPr/>
        </p:nvCxnSpPr>
        <p:spPr>
          <a:xfrm>
            <a:off x="6884381" y="1973196"/>
            <a:ext cx="6695" cy="479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9093B7-2441-0AA1-7CBF-D821FE72DB1A}"/>
              </a:ext>
            </a:extLst>
          </p:cNvPr>
          <p:cNvCxnSpPr>
            <a:cxnSpLocks/>
            <a:stCxn id="73" idx="2"/>
            <a:endCxn id="9" idx="0"/>
          </p:cNvCxnSpPr>
          <p:nvPr/>
        </p:nvCxnSpPr>
        <p:spPr>
          <a:xfrm>
            <a:off x="6891076" y="2822200"/>
            <a:ext cx="0" cy="451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93C2C8-3D2C-0EAD-7DF8-F6E4CAE50A07}"/>
              </a:ext>
            </a:extLst>
          </p:cNvPr>
          <p:cNvCxnSpPr>
            <a:cxnSpLocks/>
            <a:stCxn id="75" idx="2"/>
            <a:endCxn id="8" idx="0"/>
          </p:cNvCxnSpPr>
          <p:nvPr/>
        </p:nvCxnSpPr>
        <p:spPr>
          <a:xfrm>
            <a:off x="5019377" y="2822200"/>
            <a:ext cx="5401" cy="451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E6CD0E-F854-B45E-D62F-9EA81D5BD7FC}"/>
              </a:ext>
            </a:extLst>
          </p:cNvPr>
          <p:cNvCxnSpPr>
            <a:cxnSpLocks/>
            <a:stCxn id="6" idx="2"/>
            <a:endCxn id="68" idx="0"/>
          </p:cNvCxnSpPr>
          <p:nvPr/>
        </p:nvCxnSpPr>
        <p:spPr>
          <a:xfrm>
            <a:off x="5422971" y="1973196"/>
            <a:ext cx="1831" cy="479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BF225A3-57BD-4136-E023-BA1A20E4BE29}"/>
              </a:ext>
            </a:extLst>
          </p:cNvPr>
          <p:cNvCxnSpPr>
            <a:cxnSpLocks/>
            <a:stCxn id="67" idx="2"/>
            <a:endCxn id="7" idx="0"/>
          </p:cNvCxnSpPr>
          <p:nvPr/>
        </p:nvCxnSpPr>
        <p:spPr>
          <a:xfrm flipH="1">
            <a:off x="3423975" y="2822200"/>
            <a:ext cx="5797" cy="451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5E22E3C-9E3F-3F89-F470-96C8F19837CA}"/>
              </a:ext>
            </a:extLst>
          </p:cNvPr>
          <p:cNvCxnSpPr>
            <a:cxnSpLocks/>
            <a:stCxn id="72" idx="2"/>
          </p:cNvCxnSpPr>
          <p:nvPr/>
        </p:nvCxnSpPr>
        <p:spPr>
          <a:xfrm flipH="1">
            <a:off x="8832063" y="2822200"/>
            <a:ext cx="16734" cy="56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5E770A-0E8C-E82B-72E6-247093FB29DE}"/>
              </a:ext>
            </a:extLst>
          </p:cNvPr>
          <p:cNvCxnSpPr>
            <a:cxnSpLocks/>
            <a:stCxn id="14" idx="2"/>
          </p:cNvCxnSpPr>
          <p:nvPr/>
        </p:nvCxnSpPr>
        <p:spPr>
          <a:xfrm>
            <a:off x="10041970" y="766481"/>
            <a:ext cx="0" cy="828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6626C3A-A051-A29B-0E0C-80F1134AA74B}"/>
              </a:ext>
            </a:extLst>
          </p:cNvPr>
          <p:cNvCxnSpPr>
            <a:cxnSpLocks/>
            <a:stCxn id="12" idx="2"/>
            <a:endCxn id="72" idx="0"/>
          </p:cNvCxnSpPr>
          <p:nvPr/>
        </p:nvCxnSpPr>
        <p:spPr>
          <a:xfrm flipH="1">
            <a:off x="8848797" y="1973196"/>
            <a:ext cx="9842" cy="479672"/>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8A359F1-C3EA-9086-BFC7-4898A95CA238}"/>
              </a:ext>
            </a:extLst>
          </p:cNvPr>
          <p:cNvSpPr txBox="1"/>
          <p:nvPr/>
        </p:nvSpPr>
        <p:spPr>
          <a:xfrm>
            <a:off x="9715870" y="715652"/>
            <a:ext cx="1152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(Enter national phase)</a:t>
            </a:r>
          </a:p>
        </p:txBody>
      </p:sp>
      <p:sp>
        <p:nvSpPr>
          <p:cNvPr id="46" name="TextBox 45">
            <a:extLst>
              <a:ext uri="{FF2B5EF4-FFF2-40B4-BE49-F238E27FC236}">
                <a16:creationId xmlns:a16="http://schemas.microsoft.com/office/drawing/2014/main" id="{AE916D29-D2E9-2631-0C3B-8E073E5C1F72}"/>
              </a:ext>
            </a:extLst>
          </p:cNvPr>
          <p:cNvSpPr txBox="1"/>
          <p:nvPr/>
        </p:nvSpPr>
        <p:spPr>
          <a:xfrm>
            <a:off x="9965770" y="1126488"/>
            <a:ext cx="1152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(Enter national phase)</a:t>
            </a:r>
          </a:p>
        </p:txBody>
      </p:sp>
      <p:sp>
        <p:nvSpPr>
          <p:cNvPr id="47" name="TextBox 46">
            <a:extLst>
              <a:ext uri="{FF2B5EF4-FFF2-40B4-BE49-F238E27FC236}">
                <a16:creationId xmlns:a16="http://schemas.microsoft.com/office/drawing/2014/main" id="{3DFD1FD5-6FC4-BFF2-E2CB-E3891FE7F3DC}"/>
              </a:ext>
            </a:extLst>
          </p:cNvPr>
          <p:cNvSpPr txBox="1"/>
          <p:nvPr/>
        </p:nvSpPr>
        <p:spPr>
          <a:xfrm>
            <a:off x="10215670" y="1537324"/>
            <a:ext cx="1152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(Enter national phase)</a:t>
            </a:r>
          </a:p>
        </p:txBody>
      </p:sp>
      <p:sp>
        <p:nvSpPr>
          <p:cNvPr id="48" name="TextBox 47">
            <a:extLst>
              <a:ext uri="{FF2B5EF4-FFF2-40B4-BE49-F238E27FC236}">
                <a16:creationId xmlns:a16="http://schemas.microsoft.com/office/drawing/2014/main" id="{66CDDC98-4B9C-14AB-696D-18EEF5FF3F3D}"/>
              </a:ext>
            </a:extLst>
          </p:cNvPr>
          <p:cNvSpPr txBox="1"/>
          <p:nvPr/>
        </p:nvSpPr>
        <p:spPr>
          <a:xfrm>
            <a:off x="10465570" y="1948160"/>
            <a:ext cx="1152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(Enter national phase)</a:t>
            </a:r>
          </a:p>
        </p:txBody>
      </p:sp>
      <p:cxnSp>
        <p:nvCxnSpPr>
          <p:cNvPr id="49" name="Straight Connector 48">
            <a:extLst>
              <a:ext uri="{FF2B5EF4-FFF2-40B4-BE49-F238E27FC236}">
                <a16:creationId xmlns:a16="http://schemas.microsoft.com/office/drawing/2014/main" id="{2E1C8CAC-15C6-4599-AB6D-A690632E0272}"/>
              </a:ext>
            </a:extLst>
          </p:cNvPr>
          <p:cNvCxnSpPr>
            <a:cxnSpLocks/>
            <a:stCxn id="14" idx="1"/>
          </p:cNvCxnSpPr>
          <p:nvPr/>
        </p:nvCxnSpPr>
        <p:spPr>
          <a:xfrm>
            <a:off x="9465970" y="535649"/>
            <a:ext cx="999600" cy="1900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574A0A9-1AA6-E317-CC75-AB76C0C30A95}"/>
              </a:ext>
            </a:extLst>
          </p:cNvPr>
          <p:cNvCxnSpPr>
            <a:cxnSpLocks/>
            <a:stCxn id="45" idx="1"/>
          </p:cNvCxnSpPr>
          <p:nvPr/>
        </p:nvCxnSpPr>
        <p:spPr>
          <a:xfrm>
            <a:off x="9715870" y="946485"/>
            <a:ext cx="749700" cy="1472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6B38FF6-4D53-0644-5C03-207005454CF5}"/>
              </a:ext>
            </a:extLst>
          </p:cNvPr>
          <p:cNvCxnSpPr>
            <a:cxnSpLocks/>
            <a:stCxn id="46" idx="1"/>
          </p:cNvCxnSpPr>
          <p:nvPr/>
        </p:nvCxnSpPr>
        <p:spPr>
          <a:xfrm>
            <a:off x="9965770" y="1357321"/>
            <a:ext cx="493279" cy="1078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7798D07-0EC3-52E9-2019-EF54957F200F}"/>
              </a:ext>
            </a:extLst>
          </p:cNvPr>
          <p:cNvCxnSpPr>
            <a:cxnSpLocks/>
            <a:stCxn id="47" idx="1"/>
          </p:cNvCxnSpPr>
          <p:nvPr/>
        </p:nvCxnSpPr>
        <p:spPr>
          <a:xfrm>
            <a:off x="10215670" y="1768157"/>
            <a:ext cx="249900" cy="66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9BA96C4-F47E-AD17-78BF-AD6F3FE9F53E}"/>
              </a:ext>
            </a:extLst>
          </p:cNvPr>
          <p:cNvCxnSpPr>
            <a:cxnSpLocks/>
          </p:cNvCxnSpPr>
          <p:nvPr/>
        </p:nvCxnSpPr>
        <p:spPr>
          <a:xfrm flipH="1">
            <a:off x="10456049" y="2565294"/>
            <a:ext cx="9521" cy="256906"/>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C35D071B-3C4C-1D42-8C07-DCA9039D39E1}"/>
              </a:ext>
            </a:extLst>
          </p:cNvPr>
          <p:cNvSpPr txBox="1"/>
          <p:nvPr/>
        </p:nvSpPr>
        <p:spPr>
          <a:xfrm>
            <a:off x="1371501" y="2452868"/>
            <a:ext cx="301686" cy="369332"/>
          </a:xfrm>
          <a:prstGeom prst="rect">
            <a:avLst/>
          </a:prstGeom>
          <a:noFill/>
        </p:spPr>
        <p:txBody>
          <a:bodyPr wrap="none" rtlCol="0">
            <a:spAutoFit/>
          </a:bodyPr>
          <a:lstStyle/>
          <a:p>
            <a:r>
              <a:rPr lang="en-IE" dirty="0"/>
              <a:t>0</a:t>
            </a:r>
          </a:p>
        </p:txBody>
      </p:sp>
      <p:sp>
        <p:nvSpPr>
          <p:cNvPr id="67" name="TextBox 66">
            <a:extLst>
              <a:ext uri="{FF2B5EF4-FFF2-40B4-BE49-F238E27FC236}">
                <a16:creationId xmlns:a16="http://schemas.microsoft.com/office/drawing/2014/main" id="{D49BD7A0-B712-D70F-FA73-AAE96C6C3C16}"/>
              </a:ext>
            </a:extLst>
          </p:cNvPr>
          <p:cNvSpPr txBox="1"/>
          <p:nvPr/>
        </p:nvSpPr>
        <p:spPr>
          <a:xfrm>
            <a:off x="3220420" y="2452868"/>
            <a:ext cx="418704" cy="369332"/>
          </a:xfrm>
          <a:prstGeom prst="rect">
            <a:avLst/>
          </a:prstGeom>
          <a:noFill/>
        </p:spPr>
        <p:txBody>
          <a:bodyPr wrap="none" rtlCol="0">
            <a:spAutoFit/>
          </a:bodyPr>
          <a:lstStyle/>
          <a:p>
            <a:r>
              <a:rPr lang="en-IE" dirty="0"/>
              <a:t>12</a:t>
            </a:r>
          </a:p>
        </p:txBody>
      </p:sp>
      <p:sp>
        <p:nvSpPr>
          <p:cNvPr id="68" name="TextBox 67">
            <a:extLst>
              <a:ext uri="{FF2B5EF4-FFF2-40B4-BE49-F238E27FC236}">
                <a16:creationId xmlns:a16="http://schemas.microsoft.com/office/drawing/2014/main" id="{02698101-D4E9-1C42-8CCD-224A677A5112}"/>
              </a:ext>
            </a:extLst>
          </p:cNvPr>
          <p:cNvSpPr txBox="1"/>
          <p:nvPr/>
        </p:nvSpPr>
        <p:spPr>
          <a:xfrm>
            <a:off x="5215450" y="2452868"/>
            <a:ext cx="418704" cy="369332"/>
          </a:xfrm>
          <a:prstGeom prst="rect">
            <a:avLst/>
          </a:prstGeom>
          <a:noFill/>
        </p:spPr>
        <p:txBody>
          <a:bodyPr wrap="none" rtlCol="0">
            <a:spAutoFit/>
          </a:bodyPr>
          <a:lstStyle/>
          <a:p>
            <a:r>
              <a:rPr lang="en-IE" dirty="0"/>
              <a:t>18</a:t>
            </a:r>
          </a:p>
        </p:txBody>
      </p:sp>
      <p:sp>
        <p:nvSpPr>
          <p:cNvPr id="70" name="TextBox 69">
            <a:extLst>
              <a:ext uri="{FF2B5EF4-FFF2-40B4-BE49-F238E27FC236}">
                <a16:creationId xmlns:a16="http://schemas.microsoft.com/office/drawing/2014/main" id="{AE27D3DD-4DF3-CD30-C458-3848C19E16B7}"/>
              </a:ext>
            </a:extLst>
          </p:cNvPr>
          <p:cNvSpPr txBox="1"/>
          <p:nvPr/>
        </p:nvSpPr>
        <p:spPr>
          <a:xfrm>
            <a:off x="10246697" y="2452868"/>
            <a:ext cx="418704" cy="369332"/>
          </a:xfrm>
          <a:prstGeom prst="rect">
            <a:avLst/>
          </a:prstGeom>
          <a:noFill/>
        </p:spPr>
        <p:txBody>
          <a:bodyPr wrap="none" rtlCol="0">
            <a:spAutoFit/>
          </a:bodyPr>
          <a:lstStyle/>
          <a:p>
            <a:r>
              <a:rPr lang="en-IE" dirty="0"/>
              <a:t>30</a:t>
            </a:r>
          </a:p>
        </p:txBody>
      </p:sp>
      <p:sp>
        <p:nvSpPr>
          <p:cNvPr id="72" name="TextBox 71">
            <a:extLst>
              <a:ext uri="{FF2B5EF4-FFF2-40B4-BE49-F238E27FC236}">
                <a16:creationId xmlns:a16="http://schemas.microsoft.com/office/drawing/2014/main" id="{5FD1676A-3A7D-CA35-BCCE-8FD4C0A0DB3B}"/>
              </a:ext>
            </a:extLst>
          </p:cNvPr>
          <p:cNvSpPr txBox="1"/>
          <p:nvPr/>
        </p:nvSpPr>
        <p:spPr>
          <a:xfrm>
            <a:off x="8639445" y="2452868"/>
            <a:ext cx="418704" cy="369332"/>
          </a:xfrm>
          <a:prstGeom prst="rect">
            <a:avLst/>
          </a:prstGeom>
          <a:noFill/>
        </p:spPr>
        <p:txBody>
          <a:bodyPr wrap="none" rtlCol="0">
            <a:spAutoFit/>
          </a:bodyPr>
          <a:lstStyle/>
          <a:p>
            <a:r>
              <a:rPr lang="en-IE" dirty="0"/>
              <a:t>28</a:t>
            </a:r>
          </a:p>
        </p:txBody>
      </p:sp>
      <p:sp>
        <p:nvSpPr>
          <p:cNvPr id="73" name="TextBox 72">
            <a:extLst>
              <a:ext uri="{FF2B5EF4-FFF2-40B4-BE49-F238E27FC236}">
                <a16:creationId xmlns:a16="http://schemas.microsoft.com/office/drawing/2014/main" id="{5BA10840-5379-D02F-D6AC-2982D036A603}"/>
              </a:ext>
            </a:extLst>
          </p:cNvPr>
          <p:cNvSpPr txBox="1"/>
          <p:nvPr/>
        </p:nvSpPr>
        <p:spPr>
          <a:xfrm>
            <a:off x="6681724" y="2452868"/>
            <a:ext cx="418704" cy="369332"/>
          </a:xfrm>
          <a:prstGeom prst="rect">
            <a:avLst/>
          </a:prstGeom>
          <a:noFill/>
        </p:spPr>
        <p:txBody>
          <a:bodyPr wrap="none" rtlCol="0">
            <a:spAutoFit/>
          </a:bodyPr>
          <a:lstStyle/>
          <a:p>
            <a:r>
              <a:rPr lang="en-IE" dirty="0"/>
              <a:t>22</a:t>
            </a:r>
          </a:p>
        </p:txBody>
      </p:sp>
      <p:sp>
        <p:nvSpPr>
          <p:cNvPr id="75" name="TextBox 74">
            <a:extLst>
              <a:ext uri="{FF2B5EF4-FFF2-40B4-BE49-F238E27FC236}">
                <a16:creationId xmlns:a16="http://schemas.microsoft.com/office/drawing/2014/main" id="{961CDA7A-3656-346D-0249-441FEEC970C2}"/>
              </a:ext>
            </a:extLst>
          </p:cNvPr>
          <p:cNvSpPr txBox="1"/>
          <p:nvPr/>
        </p:nvSpPr>
        <p:spPr>
          <a:xfrm>
            <a:off x="4810025" y="2452868"/>
            <a:ext cx="418704" cy="369332"/>
          </a:xfrm>
          <a:prstGeom prst="rect">
            <a:avLst/>
          </a:prstGeom>
          <a:noFill/>
        </p:spPr>
        <p:txBody>
          <a:bodyPr wrap="none" rtlCol="0">
            <a:spAutoFit/>
          </a:bodyPr>
          <a:lstStyle/>
          <a:p>
            <a:r>
              <a:rPr lang="en-IE" dirty="0"/>
              <a:t>16</a:t>
            </a:r>
          </a:p>
        </p:txBody>
      </p:sp>
    </p:spTree>
    <p:extLst>
      <p:ext uri="{BB962C8B-B14F-4D97-AF65-F5344CB8AC3E}">
        <p14:creationId xmlns:p14="http://schemas.microsoft.com/office/powerpoint/2010/main" val="4050805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A5929-132E-47A6-BF64-D7500E9ED88E}"/>
              </a:ext>
            </a:extLst>
          </p:cNvPr>
          <p:cNvSpPr>
            <a:spLocks noGrp="1"/>
          </p:cNvSpPr>
          <p:nvPr>
            <p:ph type="title"/>
          </p:nvPr>
        </p:nvSpPr>
        <p:spPr>
          <a:xfrm>
            <a:off x="0" y="0"/>
            <a:ext cx="3001617" cy="6857999"/>
          </a:xfrm>
          <a:solidFill>
            <a:srgbClr val="FFCC00"/>
          </a:solidFill>
        </p:spPr>
        <p:txBody>
          <a:bodyPr>
            <a:normAutofit/>
          </a:bodyPr>
          <a:lstStyle/>
          <a:p>
            <a:pPr marL="0" indent="0">
              <a:lnSpc>
                <a:spcPct val="100000"/>
              </a:lnSpc>
              <a:spcBef>
                <a:spcPct val="0"/>
              </a:spcBef>
              <a:spcAft>
                <a:spcPts val="600"/>
              </a:spcAft>
              <a:buNone/>
            </a:pPr>
            <a:r>
              <a:rPr lang="en-IE" sz="4000" dirty="0">
                <a:solidFill>
                  <a:srgbClr val="003C69"/>
                </a:solidFill>
                <a:latin typeface="+mj-lt"/>
                <a:ea typeface="+mj-ea"/>
                <a:cs typeface="+mj-cs"/>
              </a:rPr>
              <a:t>Purpose of this presentation</a:t>
            </a:r>
          </a:p>
        </p:txBody>
      </p:sp>
      <p:sp>
        <p:nvSpPr>
          <p:cNvPr id="3" name="Content Placeholder 2">
            <a:extLst>
              <a:ext uri="{FF2B5EF4-FFF2-40B4-BE49-F238E27FC236}">
                <a16:creationId xmlns:a16="http://schemas.microsoft.com/office/drawing/2014/main" id="{EE23431A-9297-4668-BEEE-9A5E652B7C33}"/>
              </a:ext>
            </a:extLst>
          </p:cNvPr>
          <p:cNvSpPr>
            <a:spLocks noGrp="1"/>
          </p:cNvSpPr>
          <p:nvPr>
            <p:ph idx="1"/>
          </p:nvPr>
        </p:nvSpPr>
        <p:spPr>
          <a:xfrm>
            <a:off x="3403600" y="0"/>
            <a:ext cx="7950200" cy="6858000"/>
          </a:xfrm>
        </p:spPr>
        <p:txBody>
          <a:bodyPr anchor="ctr" anchorCtr="0">
            <a:normAutofit/>
          </a:bodyPr>
          <a:lstStyle/>
          <a:p>
            <a:pPr>
              <a:spcBef>
                <a:spcPts val="600"/>
              </a:spcBef>
              <a:spcAft>
                <a:spcPts val="600"/>
              </a:spcAft>
            </a:pPr>
            <a:r>
              <a:rPr lang="en-IE" sz="2400" dirty="0">
                <a:solidFill>
                  <a:srgbClr val="002060"/>
                </a:solidFill>
                <a:latin typeface="Segoe UI Light" panose="020B0502040204020203" pitchFamily="34" charset="0"/>
                <a:cs typeface="Segoe UI Light" panose="020B0502040204020203" pitchFamily="34" charset="0"/>
              </a:rPr>
              <a:t>Introduce you to UCC Innovation</a:t>
            </a:r>
          </a:p>
          <a:p>
            <a:pPr>
              <a:spcBef>
                <a:spcPts val="600"/>
              </a:spcBef>
              <a:spcAft>
                <a:spcPts val="600"/>
              </a:spcAft>
            </a:pPr>
            <a:r>
              <a:rPr lang="en-IE" sz="2400" dirty="0">
                <a:solidFill>
                  <a:srgbClr val="002060"/>
                </a:solidFill>
                <a:latin typeface="Segoe UI Light" panose="020B0502040204020203" pitchFamily="34" charset="0"/>
                <a:cs typeface="Segoe UI Light" panose="020B0502040204020203" pitchFamily="34" charset="0"/>
              </a:rPr>
              <a:t>Explain why commercialisation is a significant part of your future</a:t>
            </a:r>
          </a:p>
          <a:p>
            <a:pPr>
              <a:spcBef>
                <a:spcPts val="600"/>
              </a:spcBef>
              <a:spcAft>
                <a:spcPts val="600"/>
              </a:spcAft>
            </a:pPr>
            <a:r>
              <a:rPr lang="en-IE" sz="2400" dirty="0">
                <a:solidFill>
                  <a:srgbClr val="002060"/>
                </a:solidFill>
                <a:latin typeface="Segoe UI Light" panose="020B0502040204020203" pitchFamily="34" charset="0"/>
                <a:cs typeface="Segoe UI Light" panose="020B0502040204020203" pitchFamily="34" charset="0"/>
              </a:rPr>
              <a:t>Provide an overview of how UCC commercialises IP</a:t>
            </a:r>
          </a:p>
        </p:txBody>
      </p:sp>
      <p:pic>
        <p:nvPicPr>
          <p:cNvPr id="4" name="Picture 3">
            <a:extLst>
              <a:ext uri="{FF2B5EF4-FFF2-40B4-BE49-F238E27FC236}">
                <a16:creationId xmlns:a16="http://schemas.microsoft.com/office/drawing/2014/main" id="{63C398C4-9D2D-B1A5-17DA-13038CACD956}"/>
              </a:ext>
            </a:extLst>
          </p:cNvPr>
          <p:cNvPicPr>
            <a:picLocks noChangeAspect="1"/>
          </p:cNvPicPr>
          <p:nvPr/>
        </p:nvPicPr>
        <p:blipFill>
          <a:blip r:embed="rId2"/>
          <a:stretch>
            <a:fillRect/>
          </a:stretch>
        </p:blipFill>
        <p:spPr>
          <a:xfrm>
            <a:off x="10526029" y="0"/>
            <a:ext cx="1655542" cy="1631448"/>
          </a:xfrm>
          <a:prstGeom prst="rect">
            <a:avLst/>
          </a:prstGeom>
        </p:spPr>
      </p:pic>
      <p:cxnSp>
        <p:nvCxnSpPr>
          <p:cNvPr id="6" name="Straight Connector 5">
            <a:extLst>
              <a:ext uri="{FF2B5EF4-FFF2-40B4-BE49-F238E27FC236}">
                <a16:creationId xmlns:a16="http://schemas.microsoft.com/office/drawing/2014/main" id="{8908F299-2639-BDC1-6FEC-49B1D4650187}"/>
              </a:ext>
            </a:extLst>
          </p:cNvPr>
          <p:cNvCxnSpPr/>
          <p:nvPr/>
        </p:nvCxnSpPr>
        <p:spPr>
          <a:xfrm>
            <a:off x="287867" y="6256867"/>
            <a:ext cx="227753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B87ABAD-316E-F3C2-5658-E7874DAD0FD3}"/>
              </a:ext>
            </a:extLst>
          </p:cNvPr>
          <p:cNvCxnSpPr>
            <a:cxnSpLocks/>
          </p:cNvCxnSpPr>
          <p:nvPr/>
        </p:nvCxnSpPr>
        <p:spPr>
          <a:xfrm>
            <a:off x="3733800" y="6256867"/>
            <a:ext cx="7620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775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5CA74AF-5793-B08D-3491-EC0C403375AB}"/>
              </a:ext>
            </a:extLst>
          </p:cNvPr>
          <p:cNvCxnSpPr>
            <a:cxnSpLocks/>
          </p:cNvCxnSpPr>
          <p:nvPr/>
        </p:nvCxnSpPr>
        <p:spPr>
          <a:xfrm>
            <a:off x="1304925" y="2822200"/>
            <a:ext cx="9190092"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172CC26-A6EC-FD67-C7DD-81D8B0FF20E7}"/>
              </a:ext>
            </a:extLst>
          </p:cNvPr>
          <p:cNvSpPr txBox="1"/>
          <p:nvPr/>
        </p:nvSpPr>
        <p:spPr>
          <a:xfrm>
            <a:off x="1014924" y="3273345"/>
            <a:ext cx="1152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National Phase Application</a:t>
            </a:r>
          </a:p>
        </p:txBody>
      </p:sp>
      <p:sp>
        <p:nvSpPr>
          <p:cNvPr id="6" name="TextBox 5">
            <a:extLst>
              <a:ext uri="{FF2B5EF4-FFF2-40B4-BE49-F238E27FC236}">
                <a16:creationId xmlns:a16="http://schemas.microsoft.com/office/drawing/2014/main" id="{70077F00-9EDB-26C3-898E-3810279C619D}"/>
              </a:ext>
            </a:extLst>
          </p:cNvPr>
          <p:cNvSpPr txBox="1"/>
          <p:nvPr/>
        </p:nvSpPr>
        <p:spPr>
          <a:xfrm>
            <a:off x="4846971" y="1867131"/>
            <a:ext cx="1152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Response to 1</a:t>
            </a:r>
            <a:r>
              <a:rPr lang="en-IE" sz="1200" baseline="30000" dirty="0"/>
              <a:t>st</a:t>
            </a:r>
            <a:r>
              <a:rPr lang="en-IE" sz="1200" dirty="0"/>
              <a:t> Office Action</a:t>
            </a:r>
          </a:p>
        </p:txBody>
      </p:sp>
      <p:sp>
        <p:nvSpPr>
          <p:cNvPr id="7" name="TextBox 6">
            <a:extLst>
              <a:ext uri="{FF2B5EF4-FFF2-40B4-BE49-F238E27FC236}">
                <a16:creationId xmlns:a16="http://schemas.microsoft.com/office/drawing/2014/main" id="{716D5661-8A61-F5BA-4898-08F737892E16}"/>
              </a:ext>
            </a:extLst>
          </p:cNvPr>
          <p:cNvSpPr txBox="1"/>
          <p:nvPr/>
        </p:nvSpPr>
        <p:spPr>
          <a:xfrm>
            <a:off x="2847975" y="3273345"/>
            <a:ext cx="11520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Publication of National Application</a:t>
            </a:r>
          </a:p>
        </p:txBody>
      </p:sp>
      <p:sp>
        <p:nvSpPr>
          <p:cNvPr id="8" name="TextBox 7">
            <a:extLst>
              <a:ext uri="{FF2B5EF4-FFF2-40B4-BE49-F238E27FC236}">
                <a16:creationId xmlns:a16="http://schemas.microsoft.com/office/drawing/2014/main" id="{1C399523-3153-7307-965B-277541C721F8}"/>
              </a:ext>
            </a:extLst>
          </p:cNvPr>
          <p:cNvSpPr txBox="1"/>
          <p:nvPr/>
        </p:nvSpPr>
        <p:spPr>
          <a:xfrm>
            <a:off x="4448778" y="3273345"/>
            <a:ext cx="1152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First Office Action</a:t>
            </a:r>
          </a:p>
        </p:txBody>
      </p:sp>
      <p:sp>
        <p:nvSpPr>
          <p:cNvPr id="9" name="TextBox 8">
            <a:extLst>
              <a:ext uri="{FF2B5EF4-FFF2-40B4-BE49-F238E27FC236}">
                <a16:creationId xmlns:a16="http://schemas.microsoft.com/office/drawing/2014/main" id="{9340DBAD-D359-386D-9700-91C1EC8FF5D1}"/>
              </a:ext>
            </a:extLst>
          </p:cNvPr>
          <p:cNvSpPr txBox="1"/>
          <p:nvPr/>
        </p:nvSpPr>
        <p:spPr>
          <a:xfrm>
            <a:off x="6315076" y="3273345"/>
            <a:ext cx="1152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2</a:t>
            </a:r>
            <a:r>
              <a:rPr lang="en-IE" sz="1200" baseline="30000" dirty="0"/>
              <a:t>nd</a:t>
            </a:r>
            <a:r>
              <a:rPr lang="en-IE" sz="1200" dirty="0"/>
              <a:t> Office Action</a:t>
            </a:r>
          </a:p>
        </p:txBody>
      </p:sp>
      <p:sp>
        <p:nvSpPr>
          <p:cNvPr id="10" name="TextBox 9">
            <a:extLst>
              <a:ext uri="{FF2B5EF4-FFF2-40B4-BE49-F238E27FC236}">
                <a16:creationId xmlns:a16="http://schemas.microsoft.com/office/drawing/2014/main" id="{EE46A31B-D985-CBA6-C0BF-F78E00091462}"/>
              </a:ext>
            </a:extLst>
          </p:cNvPr>
          <p:cNvSpPr txBox="1"/>
          <p:nvPr/>
        </p:nvSpPr>
        <p:spPr>
          <a:xfrm>
            <a:off x="8281829" y="3362245"/>
            <a:ext cx="11520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Continuation or Abandon</a:t>
            </a:r>
          </a:p>
          <a:p>
            <a:pPr algn="ctr"/>
            <a:r>
              <a:rPr lang="en-IE" sz="1200" dirty="0"/>
              <a:t>Or Appeal</a:t>
            </a:r>
          </a:p>
        </p:txBody>
      </p:sp>
      <p:sp>
        <p:nvSpPr>
          <p:cNvPr id="11" name="TextBox 10">
            <a:extLst>
              <a:ext uri="{FF2B5EF4-FFF2-40B4-BE49-F238E27FC236}">
                <a16:creationId xmlns:a16="http://schemas.microsoft.com/office/drawing/2014/main" id="{7DAEC8A9-C2D3-DEC6-A910-BB63F2EF46CD}"/>
              </a:ext>
            </a:extLst>
          </p:cNvPr>
          <p:cNvSpPr txBox="1"/>
          <p:nvPr/>
        </p:nvSpPr>
        <p:spPr>
          <a:xfrm>
            <a:off x="6308381" y="1313133"/>
            <a:ext cx="115200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(Optional)</a:t>
            </a:r>
          </a:p>
          <a:p>
            <a:pPr algn="ctr"/>
            <a:r>
              <a:rPr lang="en-IE" sz="1200" dirty="0"/>
              <a:t>Request for supplementary international search</a:t>
            </a:r>
          </a:p>
        </p:txBody>
      </p:sp>
      <p:sp>
        <p:nvSpPr>
          <p:cNvPr id="12" name="TextBox 11">
            <a:extLst>
              <a:ext uri="{FF2B5EF4-FFF2-40B4-BE49-F238E27FC236}">
                <a16:creationId xmlns:a16="http://schemas.microsoft.com/office/drawing/2014/main" id="{976EECDC-C2AD-9AD0-13D3-540CD9B279F1}"/>
              </a:ext>
            </a:extLst>
          </p:cNvPr>
          <p:cNvSpPr txBox="1"/>
          <p:nvPr/>
        </p:nvSpPr>
        <p:spPr>
          <a:xfrm>
            <a:off x="8282639" y="2018499"/>
            <a:ext cx="1152000"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1200" dirty="0"/>
              <a:t>Patent Issued</a:t>
            </a:r>
          </a:p>
        </p:txBody>
      </p:sp>
      <p:cxnSp>
        <p:nvCxnSpPr>
          <p:cNvPr id="20" name="Straight Connector 19">
            <a:extLst>
              <a:ext uri="{FF2B5EF4-FFF2-40B4-BE49-F238E27FC236}">
                <a16:creationId xmlns:a16="http://schemas.microsoft.com/office/drawing/2014/main" id="{721D872F-8976-FA6A-203F-5D1D72B7F36C}"/>
              </a:ext>
            </a:extLst>
          </p:cNvPr>
          <p:cNvCxnSpPr>
            <a:cxnSpLocks/>
            <a:stCxn id="5" idx="0"/>
            <a:endCxn id="66" idx="2"/>
          </p:cNvCxnSpPr>
          <p:nvPr/>
        </p:nvCxnSpPr>
        <p:spPr>
          <a:xfrm flipH="1" flipV="1">
            <a:off x="1580853" y="2822200"/>
            <a:ext cx="10071" cy="451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1CBDB8C-43C5-888D-7A52-C6107352C811}"/>
              </a:ext>
            </a:extLst>
          </p:cNvPr>
          <p:cNvCxnSpPr>
            <a:cxnSpLocks/>
            <a:stCxn id="11" idx="2"/>
          </p:cNvCxnSpPr>
          <p:nvPr/>
        </p:nvCxnSpPr>
        <p:spPr>
          <a:xfrm>
            <a:off x="6884381" y="2328796"/>
            <a:ext cx="6695" cy="479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9093B7-2441-0AA1-7CBF-D821FE72DB1A}"/>
              </a:ext>
            </a:extLst>
          </p:cNvPr>
          <p:cNvCxnSpPr>
            <a:cxnSpLocks/>
            <a:endCxn id="9" idx="0"/>
          </p:cNvCxnSpPr>
          <p:nvPr/>
        </p:nvCxnSpPr>
        <p:spPr>
          <a:xfrm>
            <a:off x="6891076" y="2822200"/>
            <a:ext cx="0" cy="451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93C2C8-3D2C-0EAD-7DF8-F6E4CAE50A07}"/>
              </a:ext>
            </a:extLst>
          </p:cNvPr>
          <p:cNvCxnSpPr>
            <a:cxnSpLocks/>
            <a:endCxn id="8" idx="0"/>
          </p:cNvCxnSpPr>
          <p:nvPr/>
        </p:nvCxnSpPr>
        <p:spPr>
          <a:xfrm>
            <a:off x="5019377" y="2822200"/>
            <a:ext cx="5401" cy="451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E6CD0E-F854-B45E-D62F-9EA81D5BD7FC}"/>
              </a:ext>
            </a:extLst>
          </p:cNvPr>
          <p:cNvCxnSpPr>
            <a:cxnSpLocks/>
            <a:stCxn id="6" idx="2"/>
          </p:cNvCxnSpPr>
          <p:nvPr/>
        </p:nvCxnSpPr>
        <p:spPr>
          <a:xfrm>
            <a:off x="5422971" y="2328796"/>
            <a:ext cx="1831" cy="479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BF225A3-57BD-4136-E023-BA1A20E4BE29}"/>
              </a:ext>
            </a:extLst>
          </p:cNvPr>
          <p:cNvCxnSpPr>
            <a:cxnSpLocks/>
            <a:endCxn id="7" idx="0"/>
          </p:cNvCxnSpPr>
          <p:nvPr/>
        </p:nvCxnSpPr>
        <p:spPr>
          <a:xfrm flipH="1">
            <a:off x="3423975" y="2822200"/>
            <a:ext cx="5797" cy="451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5E22E3C-9E3F-3F89-F470-96C8F19837CA}"/>
              </a:ext>
            </a:extLst>
          </p:cNvPr>
          <p:cNvCxnSpPr>
            <a:cxnSpLocks/>
            <a:endCxn id="10" idx="0"/>
          </p:cNvCxnSpPr>
          <p:nvPr/>
        </p:nvCxnSpPr>
        <p:spPr>
          <a:xfrm>
            <a:off x="8848797" y="2822200"/>
            <a:ext cx="9032" cy="540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6626C3A-A051-A29B-0E0C-80F1134AA74B}"/>
              </a:ext>
            </a:extLst>
          </p:cNvPr>
          <p:cNvCxnSpPr>
            <a:cxnSpLocks/>
            <a:stCxn id="12" idx="2"/>
          </p:cNvCxnSpPr>
          <p:nvPr/>
        </p:nvCxnSpPr>
        <p:spPr>
          <a:xfrm flipH="1">
            <a:off x="8857830" y="2295498"/>
            <a:ext cx="809" cy="512970"/>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C35D071B-3C4C-1D42-8C07-DCA9039D39E1}"/>
              </a:ext>
            </a:extLst>
          </p:cNvPr>
          <p:cNvSpPr txBox="1"/>
          <p:nvPr/>
        </p:nvSpPr>
        <p:spPr>
          <a:xfrm>
            <a:off x="1371501" y="2452868"/>
            <a:ext cx="418704" cy="369332"/>
          </a:xfrm>
          <a:prstGeom prst="rect">
            <a:avLst/>
          </a:prstGeom>
          <a:noFill/>
        </p:spPr>
        <p:txBody>
          <a:bodyPr wrap="none" rtlCol="0">
            <a:spAutoFit/>
          </a:bodyPr>
          <a:lstStyle/>
          <a:p>
            <a:r>
              <a:rPr lang="en-IE" dirty="0"/>
              <a:t>30</a:t>
            </a:r>
          </a:p>
        </p:txBody>
      </p:sp>
      <p:cxnSp>
        <p:nvCxnSpPr>
          <p:cNvPr id="13" name="Connector: Elbow 12">
            <a:extLst>
              <a:ext uri="{FF2B5EF4-FFF2-40B4-BE49-F238E27FC236}">
                <a16:creationId xmlns:a16="http://schemas.microsoft.com/office/drawing/2014/main" id="{3E4A8EA9-E600-D5B9-8E1C-3ABFD8655349}"/>
              </a:ext>
            </a:extLst>
          </p:cNvPr>
          <p:cNvCxnSpPr>
            <a:stCxn id="10" idx="2"/>
            <a:endCxn id="8" idx="2"/>
          </p:cNvCxnSpPr>
          <p:nvPr/>
        </p:nvCxnSpPr>
        <p:spPr>
          <a:xfrm rot="5400000" flipH="1">
            <a:off x="6804521" y="1955268"/>
            <a:ext cx="273566" cy="3833051"/>
          </a:xfrm>
          <a:prstGeom prst="bentConnector3">
            <a:avLst>
              <a:gd name="adj1" fmla="val -8356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582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96C2C-D251-42C6-AFD4-E4722D55DF03}"/>
              </a:ext>
            </a:extLst>
          </p:cNvPr>
          <p:cNvSpPr>
            <a:spLocks noGrp="1"/>
          </p:cNvSpPr>
          <p:nvPr>
            <p:ph idx="1"/>
          </p:nvPr>
        </p:nvSpPr>
        <p:spPr/>
        <p:txBody>
          <a:bodyPr/>
          <a:lstStyle/>
          <a:p>
            <a:endParaRPr lang="en-IE" dirty="0">
              <a:latin typeface="Segoe UI Light" panose="020B0502040204020203" pitchFamily="34" charset="0"/>
              <a:cs typeface="Segoe UI Light" panose="020B0502040204020203" pitchFamily="34" charset="0"/>
            </a:endParaRPr>
          </a:p>
          <a:p>
            <a:pPr marL="0" indent="0">
              <a:buNone/>
            </a:pPr>
            <a:r>
              <a:rPr lang="en-IE" sz="6000" dirty="0">
                <a:solidFill>
                  <a:schemeClr val="accent1">
                    <a:lumMod val="50000"/>
                  </a:schemeClr>
                </a:solidFill>
              </a:rPr>
              <a:t>PROTECT</a:t>
            </a:r>
          </a:p>
        </p:txBody>
      </p:sp>
      <p:sp>
        <p:nvSpPr>
          <p:cNvPr id="5" name="TextBox 4">
            <a:extLst>
              <a:ext uri="{FF2B5EF4-FFF2-40B4-BE49-F238E27FC236}">
                <a16:creationId xmlns:a16="http://schemas.microsoft.com/office/drawing/2014/main" id="{F61ED632-D0BF-4BCB-9D1C-DD4DDD0105B4}"/>
              </a:ext>
            </a:extLst>
          </p:cNvPr>
          <p:cNvSpPr txBox="1"/>
          <p:nvPr/>
        </p:nvSpPr>
        <p:spPr>
          <a:xfrm>
            <a:off x="6822198" y="1105786"/>
            <a:ext cx="3548151" cy="4390176"/>
          </a:xfrm>
          <a:prstGeom prst="rect">
            <a:avLst/>
          </a:prstGeom>
          <a:noFill/>
        </p:spPr>
        <p:txBody>
          <a:bodyPr wrap="none" rtlCol="0">
            <a:spAutoFit/>
          </a:bodyPr>
          <a:lstStyle/>
          <a:p>
            <a:pPr>
              <a:lnSpc>
                <a:spcPct val="200000"/>
              </a:lnSpc>
            </a:pPr>
            <a:r>
              <a:rPr lang="en-IE" sz="3200" b="1" dirty="0">
                <a:solidFill>
                  <a:schemeClr val="accent1">
                    <a:lumMod val="50000"/>
                  </a:schemeClr>
                </a:solidFill>
                <a:latin typeface="Segoe UI Light" panose="020B0502040204020203" pitchFamily="34" charset="0"/>
                <a:cs typeface="Segoe UI Light" panose="020B0502040204020203" pitchFamily="34" charset="0"/>
              </a:rPr>
              <a:t>Forms of Protection</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Patent</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Copyright</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Know-How</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Open-source</a:t>
            </a:r>
          </a:p>
        </p:txBody>
      </p:sp>
      <p:pic>
        <p:nvPicPr>
          <p:cNvPr id="6" name="Content Placeholder 11" descr="Lightbulb">
            <a:extLst>
              <a:ext uri="{FF2B5EF4-FFF2-40B4-BE49-F238E27FC236}">
                <a16:creationId xmlns:a16="http://schemas.microsoft.com/office/drawing/2014/main" id="{607EEE8B-8611-470D-9198-D17DA7A23B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12879" y="2243360"/>
            <a:ext cx="564667" cy="564667"/>
          </a:xfrm>
          <a:prstGeom prst="rect">
            <a:avLst/>
          </a:prstGeom>
        </p:spPr>
      </p:pic>
      <p:pic>
        <p:nvPicPr>
          <p:cNvPr id="7" name="Content Placeholder 11" descr="Lightbulb">
            <a:extLst>
              <a:ext uri="{FF2B5EF4-FFF2-40B4-BE49-F238E27FC236}">
                <a16:creationId xmlns:a16="http://schemas.microsoft.com/office/drawing/2014/main" id="{89318436-66CF-4289-AA52-D97348098E1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12879" y="3239205"/>
            <a:ext cx="564667" cy="564667"/>
          </a:xfrm>
          <a:prstGeom prst="rect">
            <a:avLst/>
          </a:prstGeom>
        </p:spPr>
      </p:pic>
      <p:pic>
        <p:nvPicPr>
          <p:cNvPr id="8" name="Content Placeholder 11" descr="Lightbulb">
            <a:extLst>
              <a:ext uri="{FF2B5EF4-FFF2-40B4-BE49-F238E27FC236}">
                <a16:creationId xmlns:a16="http://schemas.microsoft.com/office/drawing/2014/main" id="{5AA91A7A-D62A-4707-AD86-06EE6024088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12879" y="4086195"/>
            <a:ext cx="564667" cy="564667"/>
          </a:xfrm>
          <a:prstGeom prst="rect">
            <a:avLst/>
          </a:prstGeom>
        </p:spPr>
      </p:pic>
      <p:pic>
        <p:nvPicPr>
          <p:cNvPr id="9" name="Content Placeholder 11" descr="Lightbulb">
            <a:extLst>
              <a:ext uri="{FF2B5EF4-FFF2-40B4-BE49-F238E27FC236}">
                <a16:creationId xmlns:a16="http://schemas.microsoft.com/office/drawing/2014/main" id="{748001F3-1562-491B-A814-3F7C1F12B92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12879" y="4933185"/>
            <a:ext cx="564667" cy="564667"/>
          </a:xfrm>
          <a:prstGeom prst="rect">
            <a:avLst/>
          </a:prstGeom>
        </p:spPr>
      </p:pic>
      <p:sp>
        <p:nvSpPr>
          <p:cNvPr id="11" name="Title 10">
            <a:extLst>
              <a:ext uri="{FF2B5EF4-FFF2-40B4-BE49-F238E27FC236}">
                <a16:creationId xmlns:a16="http://schemas.microsoft.com/office/drawing/2014/main" id="{DA11E4BB-CB87-472D-88E3-98CA89423AB6}"/>
              </a:ext>
            </a:extLst>
          </p:cNvPr>
          <p:cNvSpPr>
            <a:spLocks noGrp="1"/>
          </p:cNvSpPr>
          <p:nvPr>
            <p:ph type="title"/>
          </p:nvPr>
        </p:nvSpPr>
        <p:spPr/>
        <p:txBody>
          <a:bodyPr/>
          <a:lstStyle/>
          <a:p>
            <a:endParaRPr lang="en-IE"/>
          </a:p>
        </p:txBody>
      </p:sp>
    </p:spTree>
    <p:extLst>
      <p:ext uri="{BB962C8B-B14F-4D97-AF65-F5344CB8AC3E}">
        <p14:creationId xmlns:p14="http://schemas.microsoft.com/office/powerpoint/2010/main" val="2003383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96C2C-D251-42C6-AFD4-E4722D55DF03}"/>
              </a:ext>
            </a:extLst>
          </p:cNvPr>
          <p:cNvSpPr>
            <a:spLocks noGrp="1"/>
          </p:cNvSpPr>
          <p:nvPr>
            <p:ph idx="1"/>
          </p:nvPr>
        </p:nvSpPr>
        <p:spPr/>
        <p:txBody>
          <a:bodyPr/>
          <a:lstStyle/>
          <a:p>
            <a:pPr marL="0" indent="0">
              <a:buNone/>
            </a:pPr>
            <a:endParaRPr lang="en-IE" sz="3200" dirty="0">
              <a:solidFill>
                <a:schemeClr val="accent1">
                  <a:lumMod val="50000"/>
                </a:schemeClr>
              </a:solidFill>
            </a:endParaRPr>
          </a:p>
          <a:p>
            <a:pPr marL="0" indent="0">
              <a:buNone/>
            </a:pPr>
            <a:r>
              <a:rPr lang="en-IE" sz="6000" dirty="0">
                <a:solidFill>
                  <a:schemeClr val="accent1">
                    <a:lumMod val="50000"/>
                  </a:schemeClr>
                </a:solidFill>
              </a:rPr>
              <a:t>COPYRIGHT</a:t>
            </a:r>
            <a:endParaRPr lang="en-IE" sz="6000" dirty="0">
              <a:solidFill>
                <a:schemeClr val="accent1">
                  <a:lumMod val="50000"/>
                </a:schemeClr>
              </a:solidFill>
              <a:latin typeface="Segoe UI Light" panose="020B0502040204020203" pitchFamily="34" charset="0"/>
              <a:cs typeface="Segoe UI Light" panose="020B0502040204020203" pitchFamily="34" charset="0"/>
            </a:endParaRPr>
          </a:p>
          <a:p>
            <a:pPr marL="0" indent="0">
              <a:buNone/>
            </a:pPr>
            <a:endParaRPr lang="en-IE" dirty="0"/>
          </a:p>
        </p:txBody>
      </p:sp>
      <p:sp>
        <p:nvSpPr>
          <p:cNvPr id="5" name="TextBox 4">
            <a:extLst>
              <a:ext uri="{FF2B5EF4-FFF2-40B4-BE49-F238E27FC236}">
                <a16:creationId xmlns:a16="http://schemas.microsoft.com/office/drawing/2014/main" id="{F61ED632-D0BF-4BCB-9D1C-DD4DDD0105B4}"/>
              </a:ext>
            </a:extLst>
          </p:cNvPr>
          <p:cNvSpPr txBox="1"/>
          <p:nvPr/>
        </p:nvSpPr>
        <p:spPr>
          <a:xfrm>
            <a:off x="6813257" y="1105786"/>
            <a:ext cx="4865114" cy="4267066"/>
          </a:xfrm>
          <a:prstGeom prst="rect">
            <a:avLst/>
          </a:prstGeom>
          <a:noFill/>
        </p:spPr>
        <p:txBody>
          <a:bodyPr wrap="none" rtlCol="0">
            <a:spAutoFit/>
          </a:bodyPr>
          <a:lstStyle/>
          <a:p>
            <a:pPr>
              <a:lnSpc>
                <a:spcPct val="200000"/>
              </a:lnSpc>
            </a:pPr>
            <a:endParaRPr lang="en-IE" sz="2800" dirty="0">
              <a:solidFill>
                <a:schemeClr val="accent1">
                  <a:lumMod val="50000"/>
                </a:schemeClr>
              </a:solidFill>
              <a:latin typeface="Segoe UI Light" panose="020B0502040204020203" pitchFamily="34" charset="0"/>
              <a:cs typeface="Segoe UI Light" panose="020B0502040204020203" pitchFamily="34" charset="0"/>
            </a:endParaRP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Arises</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“Right to Copy” – NOT the idea</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Not Registered</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 UCC 2023</a:t>
            </a:r>
          </a:p>
        </p:txBody>
      </p:sp>
      <p:pic>
        <p:nvPicPr>
          <p:cNvPr id="6" name="Content Placeholder 11" descr="Lightbulb">
            <a:extLst>
              <a:ext uri="{FF2B5EF4-FFF2-40B4-BE49-F238E27FC236}">
                <a16:creationId xmlns:a16="http://schemas.microsoft.com/office/drawing/2014/main" id="{607EEE8B-8611-470D-9198-D17DA7A23B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2243360"/>
            <a:ext cx="564667" cy="564667"/>
          </a:xfrm>
          <a:prstGeom prst="rect">
            <a:avLst/>
          </a:prstGeom>
        </p:spPr>
      </p:pic>
      <p:pic>
        <p:nvPicPr>
          <p:cNvPr id="7" name="Content Placeholder 11" descr="Lightbulb">
            <a:extLst>
              <a:ext uri="{FF2B5EF4-FFF2-40B4-BE49-F238E27FC236}">
                <a16:creationId xmlns:a16="http://schemas.microsoft.com/office/drawing/2014/main" id="{89318436-66CF-4289-AA52-D97348098E1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3239205"/>
            <a:ext cx="564667" cy="564667"/>
          </a:xfrm>
          <a:prstGeom prst="rect">
            <a:avLst/>
          </a:prstGeom>
        </p:spPr>
      </p:pic>
      <p:pic>
        <p:nvPicPr>
          <p:cNvPr id="8" name="Content Placeholder 11" descr="Lightbulb">
            <a:extLst>
              <a:ext uri="{FF2B5EF4-FFF2-40B4-BE49-F238E27FC236}">
                <a16:creationId xmlns:a16="http://schemas.microsoft.com/office/drawing/2014/main" id="{5AA91A7A-D62A-4707-AD86-06EE6024088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086195"/>
            <a:ext cx="564667" cy="564667"/>
          </a:xfrm>
          <a:prstGeom prst="rect">
            <a:avLst/>
          </a:prstGeom>
        </p:spPr>
      </p:pic>
      <p:pic>
        <p:nvPicPr>
          <p:cNvPr id="9" name="Content Placeholder 11" descr="Lightbulb">
            <a:extLst>
              <a:ext uri="{FF2B5EF4-FFF2-40B4-BE49-F238E27FC236}">
                <a16:creationId xmlns:a16="http://schemas.microsoft.com/office/drawing/2014/main" id="{748001F3-1562-491B-A814-3F7C1F12B92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933185"/>
            <a:ext cx="564667" cy="564667"/>
          </a:xfrm>
          <a:prstGeom prst="rect">
            <a:avLst/>
          </a:prstGeom>
        </p:spPr>
      </p:pic>
      <p:sp>
        <p:nvSpPr>
          <p:cNvPr id="10" name="Title 9">
            <a:extLst>
              <a:ext uri="{FF2B5EF4-FFF2-40B4-BE49-F238E27FC236}">
                <a16:creationId xmlns:a16="http://schemas.microsoft.com/office/drawing/2014/main" id="{1589D75D-9AE4-4890-BAE5-41AE61F1DD8F}"/>
              </a:ext>
            </a:extLst>
          </p:cNvPr>
          <p:cNvSpPr>
            <a:spLocks noGrp="1"/>
          </p:cNvSpPr>
          <p:nvPr>
            <p:ph type="title"/>
          </p:nvPr>
        </p:nvSpPr>
        <p:spPr/>
        <p:txBody>
          <a:bodyPr/>
          <a:lstStyle/>
          <a:p>
            <a:endParaRPr lang="en-IE"/>
          </a:p>
        </p:txBody>
      </p:sp>
    </p:spTree>
    <p:extLst>
      <p:ext uri="{BB962C8B-B14F-4D97-AF65-F5344CB8AC3E}">
        <p14:creationId xmlns:p14="http://schemas.microsoft.com/office/powerpoint/2010/main" val="980328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96C2C-D251-42C6-AFD4-E4722D55DF03}"/>
              </a:ext>
            </a:extLst>
          </p:cNvPr>
          <p:cNvSpPr>
            <a:spLocks noGrp="1"/>
          </p:cNvSpPr>
          <p:nvPr>
            <p:ph idx="1"/>
          </p:nvPr>
        </p:nvSpPr>
        <p:spPr/>
        <p:txBody>
          <a:bodyPr/>
          <a:lstStyle/>
          <a:p>
            <a:pPr marL="0" indent="0">
              <a:buNone/>
            </a:pPr>
            <a:endParaRPr lang="en-IE" sz="3200" dirty="0">
              <a:solidFill>
                <a:schemeClr val="accent1">
                  <a:lumMod val="50000"/>
                </a:schemeClr>
              </a:solidFill>
            </a:endParaRPr>
          </a:p>
          <a:p>
            <a:pPr marL="0" indent="0">
              <a:buNone/>
            </a:pPr>
            <a:r>
              <a:rPr lang="en-IE" sz="6000" dirty="0">
                <a:solidFill>
                  <a:schemeClr val="accent1">
                    <a:lumMod val="50000"/>
                  </a:schemeClr>
                </a:solidFill>
              </a:rPr>
              <a:t>MARKET</a:t>
            </a:r>
            <a:endParaRPr lang="en-IE" sz="6000" dirty="0">
              <a:solidFill>
                <a:schemeClr val="accent1">
                  <a:lumMod val="50000"/>
                </a:schemeClr>
              </a:solidFill>
              <a:latin typeface="Segoe UI Light" panose="020B0502040204020203" pitchFamily="34" charset="0"/>
              <a:cs typeface="Segoe UI Light" panose="020B0502040204020203" pitchFamily="34" charset="0"/>
            </a:endParaRPr>
          </a:p>
        </p:txBody>
      </p:sp>
      <p:sp>
        <p:nvSpPr>
          <p:cNvPr id="5" name="TextBox 4">
            <a:extLst>
              <a:ext uri="{FF2B5EF4-FFF2-40B4-BE49-F238E27FC236}">
                <a16:creationId xmlns:a16="http://schemas.microsoft.com/office/drawing/2014/main" id="{F61ED632-D0BF-4BCB-9D1C-DD4DDD0105B4}"/>
              </a:ext>
            </a:extLst>
          </p:cNvPr>
          <p:cNvSpPr txBox="1"/>
          <p:nvPr/>
        </p:nvSpPr>
        <p:spPr>
          <a:xfrm>
            <a:off x="6813257" y="1105786"/>
            <a:ext cx="3466013" cy="4267066"/>
          </a:xfrm>
          <a:prstGeom prst="rect">
            <a:avLst/>
          </a:prstGeom>
          <a:noFill/>
        </p:spPr>
        <p:txBody>
          <a:bodyPr wrap="none" rtlCol="0">
            <a:spAutoFit/>
          </a:bodyPr>
          <a:lstStyle/>
          <a:p>
            <a:pPr>
              <a:lnSpc>
                <a:spcPct val="200000"/>
              </a:lnSpc>
            </a:pPr>
            <a:endParaRPr lang="en-IE" sz="2800" dirty="0">
              <a:solidFill>
                <a:schemeClr val="accent1">
                  <a:lumMod val="50000"/>
                </a:schemeClr>
              </a:solidFill>
              <a:latin typeface="Segoe UI Light" panose="020B0502040204020203" pitchFamily="34" charset="0"/>
              <a:cs typeface="Segoe UI Light" panose="020B0502040204020203" pitchFamily="34" charset="0"/>
            </a:endParaRP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Project Partner</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Strategic Partners</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Network</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The whole wide world</a:t>
            </a:r>
          </a:p>
        </p:txBody>
      </p:sp>
      <p:pic>
        <p:nvPicPr>
          <p:cNvPr id="6" name="Content Placeholder 11" descr="Lightbulb">
            <a:extLst>
              <a:ext uri="{FF2B5EF4-FFF2-40B4-BE49-F238E27FC236}">
                <a16:creationId xmlns:a16="http://schemas.microsoft.com/office/drawing/2014/main" id="{607EEE8B-8611-470D-9198-D17DA7A23B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2243360"/>
            <a:ext cx="564667" cy="564667"/>
          </a:xfrm>
          <a:prstGeom prst="rect">
            <a:avLst/>
          </a:prstGeom>
        </p:spPr>
      </p:pic>
      <p:pic>
        <p:nvPicPr>
          <p:cNvPr id="7" name="Content Placeholder 11" descr="Lightbulb">
            <a:extLst>
              <a:ext uri="{FF2B5EF4-FFF2-40B4-BE49-F238E27FC236}">
                <a16:creationId xmlns:a16="http://schemas.microsoft.com/office/drawing/2014/main" id="{89318436-66CF-4289-AA52-D97348098E1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3239205"/>
            <a:ext cx="564667" cy="564667"/>
          </a:xfrm>
          <a:prstGeom prst="rect">
            <a:avLst/>
          </a:prstGeom>
        </p:spPr>
      </p:pic>
      <p:pic>
        <p:nvPicPr>
          <p:cNvPr id="8" name="Content Placeholder 11" descr="Lightbulb">
            <a:extLst>
              <a:ext uri="{FF2B5EF4-FFF2-40B4-BE49-F238E27FC236}">
                <a16:creationId xmlns:a16="http://schemas.microsoft.com/office/drawing/2014/main" id="{5AA91A7A-D62A-4707-AD86-06EE6024088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086195"/>
            <a:ext cx="564667" cy="564667"/>
          </a:xfrm>
          <a:prstGeom prst="rect">
            <a:avLst/>
          </a:prstGeom>
        </p:spPr>
      </p:pic>
      <p:pic>
        <p:nvPicPr>
          <p:cNvPr id="9" name="Content Placeholder 11" descr="Lightbulb">
            <a:extLst>
              <a:ext uri="{FF2B5EF4-FFF2-40B4-BE49-F238E27FC236}">
                <a16:creationId xmlns:a16="http://schemas.microsoft.com/office/drawing/2014/main" id="{748001F3-1562-491B-A814-3F7C1F12B92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933185"/>
            <a:ext cx="564667" cy="564667"/>
          </a:xfrm>
          <a:prstGeom prst="rect">
            <a:avLst/>
          </a:prstGeom>
        </p:spPr>
      </p:pic>
      <p:sp>
        <p:nvSpPr>
          <p:cNvPr id="10" name="Title 9">
            <a:extLst>
              <a:ext uri="{FF2B5EF4-FFF2-40B4-BE49-F238E27FC236}">
                <a16:creationId xmlns:a16="http://schemas.microsoft.com/office/drawing/2014/main" id="{1589D75D-9AE4-4890-BAE5-41AE61F1DD8F}"/>
              </a:ext>
            </a:extLst>
          </p:cNvPr>
          <p:cNvSpPr>
            <a:spLocks noGrp="1"/>
          </p:cNvSpPr>
          <p:nvPr>
            <p:ph type="title"/>
          </p:nvPr>
        </p:nvSpPr>
        <p:spPr/>
        <p:txBody>
          <a:bodyPr/>
          <a:lstStyle/>
          <a:p>
            <a:endParaRPr lang="en-IE"/>
          </a:p>
        </p:txBody>
      </p:sp>
    </p:spTree>
    <p:extLst>
      <p:ext uri="{BB962C8B-B14F-4D97-AF65-F5344CB8AC3E}">
        <p14:creationId xmlns:p14="http://schemas.microsoft.com/office/powerpoint/2010/main" val="622817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96C2C-D251-42C6-AFD4-E4722D55DF03}"/>
              </a:ext>
            </a:extLst>
          </p:cNvPr>
          <p:cNvSpPr>
            <a:spLocks noGrp="1"/>
          </p:cNvSpPr>
          <p:nvPr>
            <p:ph idx="1"/>
          </p:nvPr>
        </p:nvSpPr>
        <p:spPr>
          <a:xfrm>
            <a:off x="838200" y="1825625"/>
            <a:ext cx="3289183" cy="4351338"/>
          </a:xfrm>
        </p:spPr>
        <p:txBody>
          <a:bodyPr/>
          <a:lstStyle/>
          <a:p>
            <a:pPr marL="0" indent="0">
              <a:buNone/>
            </a:pPr>
            <a:endParaRPr lang="en-IE" sz="3200" dirty="0">
              <a:solidFill>
                <a:schemeClr val="accent1">
                  <a:lumMod val="50000"/>
                </a:schemeClr>
              </a:solidFill>
            </a:endParaRPr>
          </a:p>
          <a:p>
            <a:pPr marL="0" indent="0">
              <a:buNone/>
            </a:pPr>
            <a:r>
              <a:rPr lang="en-IE" sz="6000" dirty="0">
                <a:solidFill>
                  <a:schemeClr val="accent1">
                    <a:lumMod val="50000"/>
                  </a:schemeClr>
                </a:solidFill>
              </a:rPr>
              <a:t>MARKET</a:t>
            </a:r>
            <a:endParaRPr lang="en-IE" sz="6000" dirty="0">
              <a:solidFill>
                <a:schemeClr val="accent1">
                  <a:lumMod val="50000"/>
                </a:schemeClr>
              </a:solidFill>
              <a:latin typeface="Segoe UI Light" panose="020B0502040204020203" pitchFamily="34" charset="0"/>
              <a:cs typeface="Segoe UI Light" panose="020B0502040204020203" pitchFamily="34" charset="0"/>
            </a:endParaRPr>
          </a:p>
        </p:txBody>
      </p:sp>
      <p:sp>
        <p:nvSpPr>
          <p:cNvPr id="10" name="Title 9">
            <a:extLst>
              <a:ext uri="{FF2B5EF4-FFF2-40B4-BE49-F238E27FC236}">
                <a16:creationId xmlns:a16="http://schemas.microsoft.com/office/drawing/2014/main" id="{1589D75D-9AE4-4890-BAE5-41AE61F1DD8F}"/>
              </a:ext>
            </a:extLst>
          </p:cNvPr>
          <p:cNvSpPr>
            <a:spLocks noGrp="1"/>
          </p:cNvSpPr>
          <p:nvPr>
            <p:ph type="title"/>
          </p:nvPr>
        </p:nvSpPr>
        <p:spPr/>
        <p:txBody>
          <a:bodyPr/>
          <a:lstStyle/>
          <a:p>
            <a:endParaRPr lang="en-IE"/>
          </a:p>
        </p:txBody>
      </p:sp>
      <p:sp>
        <p:nvSpPr>
          <p:cNvPr id="4" name="TextBox 3">
            <a:extLst>
              <a:ext uri="{FF2B5EF4-FFF2-40B4-BE49-F238E27FC236}">
                <a16:creationId xmlns:a16="http://schemas.microsoft.com/office/drawing/2014/main" id="{7D762C88-DEF3-CC65-156E-2ADC7151D078}"/>
              </a:ext>
            </a:extLst>
          </p:cNvPr>
          <p:cNvSpPr txBox="1"/>
          <p:nvPr/>
        </p:nvSpPr>
        <p:spPr>
          <a:xfrm>
            <a:off x="7122253" y="2554096"/>
            <a:ext cx="4223158" cy="3970318"/>
          </a:xfrm>
          <a:prstGeom prst="rect">
            <a:avLst/>
          </a:prstGeom>
          <a:noFill/>
        </p:spPr>
        <p:txBody>
          <a:bodyPr wrap="square">
            <a:spAutoFit/>
          </a:bodyPr>
          <a:lstStyle/>
          <a:p>
            <a:r>
              <a:rPr lang="en-IE" sz="2800" dirty="0">
                <a:effectLst/>
              </a:rPr>
              <a:t>Features, Advantages, Benefits statement </a:t>
            </a:r>
          </a:p>
          <a:p>
            <a:endParaRPr lang="en-IE" sz="2800" dirty="0">
              <a:effectLst/>
            </a:endParaRPr>
          </a:p>
          <a:p>
            <a:r>
              <a:rPr lang="en-IE" sz="2800" dirty="0">
                <a:effectLst/>
                <a:hlinkClick r:id="rId2"/>
              </a:rPr>
              <a:t>IN-PART</a:t>
            </a:r>
            <a:endParaRPr lang="en-IE" sz="2800" dirty="0">
              <a:effectLst/>
            </a:endParaRPr>
          </a:p>
          <a:p>
            <a:endParaRPr lang="en-IE" sz="2800" dirty="0"/>
          </a:p>
          <a:p>
            <a:r>
              <a:rPr lang="en-IE" sz="2800" dirty="0">
                <a:effectLst/>
              </a:rPr>
              <a:t>Person-to-Person</a:t>
            </a:r>
          </a:p>
          <a:p>
            <a:endParaRPr lang="en-IE" sz="2800" dirty="0"/>
          </a:p>
          <a:p>
            <a:endParaRPr lang="en-IE" sz="2800" dirty="0"/>
          </a:p>
          <a:p>
            <a:endParaRPr lang="en-IE" sz="2800" dirty="0">
              <a:effectLst/>
            </a:endParaRPr>
          </a:p>
        </p:txBody>
      </p:sp>
    </p:spTree>
    <p:extLst>
      <p:ext uri="{BB962C8B-B14F-4D97-AF65-F5344CB8AC3E}">
        <p14:creationId xmlns:p14="http://schemas.microsoft.com/office/powerpoint/2010/main" val="3645914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96C2C-D251-42C6-AFD4-E4722D55DF03}"/>
              </a:ext>
            </a:extLst>
          </p:cNvPr>
          <p:cNvSpPr>
            <a:spLocks noGrp="1"/>
          </p:cNvSpPr>
          <p:nvPr>
            <p:ph idx="1"/>
          </p:nvPr>
        </p:nvSpPr>
        <p:spPr/>
        <p:txBody>
          <a:bodyPr/>
          <a:lstStyle/>
          <a:p>
            <a:pPr marL="0" indent="0">
              <a:buNone/>
            </a:pPr>
            <a:endParaRPr lang="en-IE" sz="3200" dirty="0">
              <a:solidFill>
                <a:schemeClr val="accent1">
                  <a:lumMod val="50000"/>
                </a:schemeClr>
              </a:solidFill>
            </a:endParaRPr>
          </a:p>
          <a:p>
            <a:pPr marL="0" indent="0">
              <a:buNone/>
            </a:pPr>
            <a:r>
              <a:rPr lang="en-IE" sz="6000" dirty="0">
                <a:solidFill>
                  <a:schemeClr val="accent1">
                    <a:lumMod val="50000"/>
                  </a:schemeClr>
                </a:solidFill>
              </a:rPr>
              <a:t>DEAL</a:t>
            </a:r>
          </a:p>
        </p:txBody>
      </p:sp>
      <p:sp>
        <p:nvSpPr>
          <p:cNvPr id="5" name="TextBox 4">
            <a:extLst>
              <a:ext uri="{FF2B5EF4-FFF2-40B4-BE49-F238E27FC236}">
                <a16:creationId xmlns:a16="http://schemas.microsoft.com/office/drawing/2014/main" id="{F61ED632-D0BF-4BCB-9D1C-DD4DDD0105B4}"/>
              </a:ext>
            </a:extLst>
          </p:cNvPr>
          <p:cNvSpPr txBox="1"/>
          <p:nvPr/>
        </p:nvSpPr>
        <p:spPr>
          <a:xfrm>
            <a:off x="6813257" y="1105786"/>
            <a:ext cx="4903822" cy="4390176"/>
          </a:xfrm>
          <a:prstGeom prst="rect">
            <a:avLst/>
          </a:prstGeom>
          <a:noFill/>
        </p:spPr>
        <p:txBody>
          <a:bodyPr wrap="square" rtlCol="0">
            <a:spAutoFit/>
          </a:bodyPr>
          <a:lstStyle/>
          <a:p>
            <a:pPr>
              <a:lnSpc>
                <a:spcPct val="200000"/>
              </a:lnSpc>
            </a:pPr>
            <a:r>
              <a:rPr lang="en-IE" sz="3200" b="1" dirty="0">
                <a:solidFill>
                  <a:schemeClr val="accent1">
                    <a:lumMod val="50000"/>
                  </a:schemeClr>
                </a:solidFill>
                <a:latin typeface="Segoe UI Light" panose="020B0502040204020203" pitchFamily="34" charset="0"/>
                <a:cs typeface="Segoe UI Light" panose="020B0502040204020203" pitchFamily="34" charset="0"/>
              </a:rPr>
              <a:t>Outputs</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License</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Spin-Out Company</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Research Collaboration</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Assignment</a:t>
            </a:r>
          </a:p>
        </p:txBody>
      </p:sp>
      <p:pic>
        <p:nvPicPr>
          <p:cNvPr id="6" name="Content Placeholder 11" descr="Lightbulb">
            <a:extLst>
              <a:ext uri="{FF2B5EF4-FFF2-40B4-BE49-F238E27FC236}">
                <a16:creationId xmlns:a16="http://schemas.microsoft.com/office/drawing/2014/main" id="{607EEE8B-8611-470D-9198-D17DA7A23B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2243360"/>
            <a:ext cx="564667" cy="564667"/>
          </a:xfrm>
          <a:prstGeom prst="rect">
            <a:avLst/>
          </a:prstGeom>
        </p:spPr>
      </p:pic>
      <p:pic>
        <p:nvPicPr>
          <p:cNvPr id="7" name="Content Placeholder 11" descr="Lightbulb">
            <a:extLst>
              <a:ext uri="{FF2B5EF4-FFF2-40B4-BE49-F238E27FC236}">
                <a16:creationId xmlns:a16="http://schemas.microsoft.com/office/drawing/2014/main" id="{89318436-66CF-4289-AA52-D97348098E1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3239205"/>
            <a:ext cx="564667" cy="564667"/>
          </a:xfrm>
          <a:prstGeom prst="rect">
            <a:avLst/>
          </a:prstGeom>
        </p:spPr>
      </p:pic>
      <p:pic>
        <p:nvPicPr>
          <p:cNvPr id="8" name="Content Placeholder 11" descr="Lightbulb">
            <a:extLst>
              <a:ext uri="{FF2B5EF4-FFF2-40B4-BE49-F238E27FC236}">
                <a16:creationId xmlns:a16="http://schemas.microsoft.com/office/drawing/2014/main" id="{5AA91A7A-D62A-4707-AD86-06EE6024088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086195"/>
            <a:ext cx="564667" cy="564667"/>
          </a:xfrm>
          <a:prstGeom prst="rect">
            <a:avLst/>
          </a:prstGeom>
        </p:spPr>
      </p:pic>
      <p:pic>
        <p:nvPicPr>
          <p:cNvPr id="9" name="Content Placeholder 11" descr="Lightbulb">
            <a:extLst>
              <a:ext uri="{FF2B5EF4-FFF2-40B4-BE49-F238E27FC236}">
                <a16:creationId xmlns:a16="http://schemas.microsoft.com/office/drawing/2014/main" id="{748001F3-1562-491B-A814-3F7C1F12B92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933185"/>
            <a:ext cx="564667" cy="564667"/>
          </a:xfrm>
          <a:prstGeom prst="rect">
            <a:avLst/>
          </a:prstGeom>
        </p:spPr>
      </p:pic>
      <p:sp>
        <p:nvSpPr>
          <p:cNvPr id="10" name="Title 9">
            <a:extLst>
              <a:ext uri="{FF2B5EF4-FFF2-40B4-BE49-F238E27FC236}">
                <a16:creationId xmlns:a16="http://schemas.microsoft.com/office/drawing/2014/main" id="{7911A428-836A-4302-8041-F596B60E157B}"/>
              </a:ext>
            </a:extLst>
          </p:cNvPr>
          <p:cNvSpPr>
            <a:spLocks noGrp="1"/>
          </p:cNvSpPr>
          <p:nvPr>
            <p:ph type="title"/>
          </p:nvPr>
        </p:nvSpPr>
        <p:spPr/>
        <p:txBody>
          <a:bodyPr/>
          <a:lstStyle/>
          <a:p>
            <a:endParaRPr lang="en-IE"/>
          </a:p>
        </p:txBody>
      </p:sp>
    </p:spTree>
    <p:extLst>
      <p:ext uri="{BB962C8B-B14F-4D97-AF65-F5344CB8AC3E}">
        <p14:creationId xmlns:p14="http://schemas.microsoft.com/office/powerpoint/2010/main" val="436876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96C2C-D251-42C6-AFD4-E4722D55DF03}"/>
              </a:ext>
            </a:extLst>
          </p:cNvPr>
          <p:cNvSpPr>
            <a:spLocks noGrp="1"/>
          </p:cNvSpPr>
          <p:nvPr>
            <p:ph idx="1"/>
          </p:nvPr>
        </p:nvSpPr>
        <p:spPr>
          <a:xfrm>
            <a:off x="838200" y="1825625"/>
            <a:ext cx="4606255" cy="4351338"/>
          </a:xfrm>
        </p:spPr>
        <p:txBody>
          <a:bodyPr/>
          <a:lstStyle/>
          <a:p>
            <a:pPr marL="0" indent="0">
              <a:buNone/>
            </a:pPr>
            <a:endParaRPr lang="en-IE" sz="3200" dirty="0">
              <a:solidFill>
                <a:schemeClr val="accent1">
                  <a:lumMod val="50000"/>
                </a:schemeClr>
              </a:solidFill>
            </a:endParaRPr>
          </a:p>
          <a:p>
            <a:pPr marL="0" indent="0">
              <a:buNone/>
            </a:pPr>
            <a:r>
              <a:rPr lang="en-IE" sz="6000" dirty="0">
                <a:solidFill>
                  <a:schemeClr val="accent1">
                    <a:lumMod val="50000"/>
                  </a:schemeClr>
                </a:solidFill>
              </a:rPr>
              <a:t>LICENSE</a:t>
            </a:r>
          </a:p>
          <a:p>
            <a:pPr marL="0" indent="0">
              <a:buNone/>
            </a:pPr>
            <a:r>
              <a:rPr lang="en-IE" sz="4800" dirty="0">
                <a:solidFill>
                  <a:schemeClr val="accent1">
                    <a:lumMod val="50000"/>
                  </a:schemeClr>
                </a:solidFill>
                <a:latin typeface="Segoe UI Light" panose="020B0502040204020203" pitchFamily="34" charset="0"/>
                <a:cs typeface="Segoe UI Light" panose="020B0502040204020203" pitchFamily="34" charset="0"/>
              </a:rPr>
              <a:t>Rights NOT Technology</a:t>
            </a:r>
            <a:endParaRPr lang="en-IE" sz="4400" dirty="0">
              <a:solidFill>
                <a:schemeClr val="accent1">
                  <a:lumMod val="50000"/>
                </a:schemeClr>
              </a:solidFill>
              <a:latin typeface="Segoe UI Light" panose="020B0502040204020203" pitchFamily="34" charset="0"/>
              <a:cs typeface="Segoe UI Light" panose="020B0502040204020203" pitchFamily="34" charset="0"/>
            </a:endParaRPr>
          </a:p>
        </p:txBody>
      </p:sp>
      <p:sp>
        <p:nvSpPr>
          <p:cNvPr id="5" name="TextBox 4">
            <a:extLst>
              <a:ext uri="{FF2B5EF4-FFF2-40B4-BE49-F238E27FC236}">
                <a16:creationId xmlns:a16="http://schemas.microsoft.com/office/drawing/2014/main" id="{F61ED632-D0BF-4BCB-9D1C-DD4DDD0105B4}"/>
              </a:ext>
            </a:extLst>
          </p:cNvPr>
          <p:cNvSpPr txBox="1"/>
          <p:nvPr/>
        </p:nvSpPr>
        <p:spPr>
          <a:xfrm>
            <a:off x="6813257" y="1105786"/>
            <a:ext cx="4903822" cy="4390176"/>
          </a:xfrm>
          <a:prstGeom prst="rect">
            <a:avLst/>
          </a:prstGeom>
          <a:noFill/>
        </p:spPr>
        <p:txBody>
          <a:bodyPr wrap="square" rtlCol="0">
            <a:spAutoFit/>
          </a:bodyPr>
          <a:lstStyle/>
          <a:p>
            <a:pPr>
              <a:lnSpc>
                <a:spcPct val="200000"/>
              </a:lnSpc>
            </a:pPr>
            <a:r>
              <a:rPr lang="en-IE" sz="3200" b="1" dirty="0">
                <a:solidFill>
                  <a:schemeClr val="accent1">
                    <a:lumMod val="50000"/>
                  </a:schemeClr>
                </a:solidFill>
                <a:latin typeface="Segoe UI Light" panose="020B0502040204020203" pitchFamily="34" charset="0"/>
                <a:cs typeface="Segoe UI Light" panose="020B0502040204020203" pitchFamily="34" charset="0"/>
              </a:rPr>
              <a:t>Basic Parts</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Territory</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Field</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Access vs Exclusivity</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Price</a:t>
            </a:r>
          </a:p>
        </p:txBody>
      </p:sp>
      <p:pic>
        <p:nvPicPr>
          <p:cNvPr id="6" name="Content Placeholder 11" descr="Lightbulb">
            <a:extLst>
              <a:ext uri="{FF2B5EF4-FFF2-40B4-BE49-F238E27FC236}">
                <a16:creationId xmlns:a16="http://schemas.microsoft.com/office/drawing/2014/main" id="{607EEE8B-8611-470D-9198-D17DA7A23B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2243360"/>
            <a:ext cx="564667" cy="564667"/>
          </a:xfrm>
          <a:prstGeom prst="rect">
            <a:avLst/>
          </a:prstGeom>
        </p:spPr>
      </p:pic>
      <p:pic>
        <p:nvPicPr>
          <p:cNvPr id="7" name="Content Placeholder 11" descr="Lightbulb">
            <a:extLst>
              <a:ext uri="{FF2B5EF4-FFF2-40B4-BE49-F238E27FC236}">
                <a16:creationId xmlns:a16="http://schemas.microsoft.com/office/drawing/2014/main" id="{89318436-66CF-4289-AA52-D97348098E1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3239205"/>
            <a:ext cx="564667" cy="564667"/>
          </a:xfrm>
          <a:prstGeom prst="rect">
            <a:avLst/>
          </a:prstGeom>
        </p:spPr>
      </p:pic>
      <p:pic>
        <p:nvPicPr>
          <p:cNvPr id="8" name="Content Placeholder 11" descr="Lightbulb">
            <a:extLst>
              <a:ext uri="{FF2B5EF4-FFF2-40B4-BE49-F238E27FC236}">
                <a16:creationId xmlns:a16="http://schemas.microsoft.com/office/drawing/2014/main" id="{5AA91A7A-D62A-4707-AD86-06EE6024088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086195"/>
            <a:ext cx="564667" cy="564667"/>
          </a:xfrm>
          <a:prstGeom prst="rect">
            <a:avLst/>
          </a:prstGeom>
        </p:spPr>
      </p:pic>
      <p:pic>
        <p:nvPicPr>
          <p:cNvPr id="9" name="Content Placeholder 11" descr="Lightbulb">
            <a:extLst>
              <a:ext uri="{FF2B5EF4-FFF2-40B4-BE49-F238E27FC236}">
                <a16:creationId xmlns:a16="http://schemas.microsoft.com/office/drawing/2014/main" id="{748001F3-1562-491B-A814-3F7C1F12B92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933185"/>
            <a:ext cx="564667" cy="564667"/>
          </a:xfrm>
          <a:prstGeom prst="rect">
            <a:avLst/>
          </a:prstGeom>
        </p:spPr>
      </p:pic>
      <p:sp>
        <p:nvSpPr>
          <p:cNvPr id="10" name="Title 9">
            <a:extLst>
              <a:ext uri="{FF2B5EF4-FFF2-40B4-BE49-F238E27FC236}">
                <a16:creationId xmlns:a16="http://schemas.microsoft.com/office/drawing/2014/main" id="{7911A428-836A-4302-8041-F596B60E157B}"/>
              </a:ext>
            </a:extLst>
          </p:cNvPr>
          <p:cNvSpPr>
            <a:spLocks noGrp="1"/>
          </p:cNvSpPr>
          <p:nvPr>
            <p:ph type="title"/>
          </p:nvPr>
        </p:nvSpPr>
        <p:spPr/>
        <p:txBody>
          <a:bodyPr/>
          <a:lstStyle/>
          <a:p>
            <a:endParaRPr lang="en-IE"/>
          </a:p>
        </p:txBody>
      </p:sp>
    </p:spTree>
    <p:extLst>
      <p:ext uri="{BB962C8B-B14F-4D97-AF65-F5344CB8AC3E}">
        <p14:creationId xmlns:p14="http://schemas.microsoft.com/office/powerpoint/2010/main" val="1946463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C731-48EE-BE7B-D025-939D7690116E}"/>
              </a:ext>
            </a:extLst>
          </p:cNvPr>
          <p:cNvSpPr>
            <a:spLocks noGrp="1"/>
          </p:cNvSpPr>
          <p:nvPr>
            <p:ph type="title"/>
          </p:nvPr>
        </p:nvSpPr>
        <p:spPr/>
        <p:txBody>
          <a:bodyPr/>
          <a:lstStyle/>
          <a:p>
            <a:endParaRPr lang="en-IE"/>
          </a:p>
        </p:txBody>
      </p:sp>
      <p:graphicFrame>
        <p:nvGraphicFramePr>
          <p:cNvPr id="4" name="Content Placeholder 3">
            <a:extLst>
              <a:ext uri="{FF2B5EF4-FFF2-40B4-BE49-F238E27FC236}">
                <a16:creationId xmlns:a16="http://schemas.microsoft.com/office/drawing/2014/main" id="{D7FC6C76-F107-38FB-B83B-94A1BB4127A4}"/>
              </a:ext>
            </a:extLst>
          </p:cNvPr>
          <p:cNvGraphicFramePr>
            <a:graphicFrameLocks noGrp="1"/>
          </p:cNvGraphicFramePr>
          <p:nvPr>
            <p:ph idx="1"/>
            <p:extLst>
              <p:ext uri="{D42A27DB-BD31-4B8C-83A1-F6EECF244321}">
                <p14:modId xmlns:p14="http://schemas.microsoft.com/office/powerpoint/2010/main" val="2379399440"/>
              </p:ext>
            </p:extLst>
          </p:nvPr>
        </p:nvGraphicFramePr>
        <p:xfrm>
          <a:off x="0" y="793524"/>
          <a:ext cx="12191999" cy="6035901"/>
        </p:xfrm>
        <a:graphic>
          <a:graphicData uri="http://schemas.openxmlformats.org/drawingml/2006/table">
            <a:tbl>
              <a:tblPr firstRow="1" firstCol="1" lastRow="1" lastCol="1" bandRow="1" bandCol="1">
                <a:tableStyleId>{5940675A-B579-460E-94D1-54222C63F5DA}</a:tableStyleId>
              </a:tblPr>
              <a:tblGrid>
                <a:gridCol w="2609850">
                  <a:extLst>
                    <a:ext uri="{9D8B030D-6E8A-4147-A177-3AD203B41FA5}">
                      <a16:colId xmlns:a16="http://schemas.microsoft.com/office/drawing/2014/main" val="2453440412"/>
                    </a:ext>
                  </a:extLst>
                </a:gridCol>
                <a:gridCol w="9582149">
                  <a:extLst>
                    <a:ext uri="{9D8B030D-6E8A-4147-A177-3AD203B41FA5}">
                      <a16:colId xmlns:a16="http://schemas.microsoft.com/office/drawing/2014/main" val="3829717283"/>
                    </a:ext>
                  </a:extLst>
                </a:gridCol>
              </a:tblGrid>
              <a:tr h="177917">
                <a:tc>
                  <a:txBody>
                    <a:bodyPr/>
                    <a:lstStyle/>
                    <a:p>
                      <a:r>
                        <a:rPr lang="en-US" sz="1200" b="0">
                          <a:solidFill>
                            <a:schemeClr val="tx1"/>
                          </a:solidFill>
                          <a:effectLst/>
                        </a:rPr>
                        <a:t>Licensor:</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r>
                        <a:rPr lang="en-US" sz="1200" b="0">
                          <a:solidFill>
                            <a:schemeClr val="tx1"/>
                          </a:solidFill>
                          <a:effectLst/>
                        </a:rPr>
                        <a:t>National University of Ireland, Cork - UCC</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3563248633"/>
                  </a:ext>
                </a:extLst>
              </a:tr>
              <a:tr h="177917">
                <a:tc>
                  <a:txBody>
                    <a:bodyPr/>
                    <a:lstStyle/>
                    <a:p>
                      <a:r>
                        <a:rPr lang="en-US" sz="1200" b="0">
                          <a:solidFill>
                            <a:schemeClr val="tx1"/>
                          </a:solidFill>
                          <a:effectLst/>
                        </a:rPr>
                        <a:t>Licensee:</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n-US" sz="1200" b="0">
                          <a:solidFill>
                            <a:schemeClr val="tx1"/>
                          </a:solidFill>
                          <a:effectLst/>
                        </a:rPr>
                        <a:t>[Correct Legal Name]</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1520768249"/>
                  </a:ext>
                </a:extLst>
              </a:tr>
              <a:tr h="397788">
                <a:tc>
                  <a:txBody>
                    <a:bodyPr/>
                    <a:lstStyle/>
                    <a:p>
                      <a:r>
                        <a:rPr lang="en-US" sz="1200" b="0">
                          <a:solidFill>
                            <a:schemeClr val="tx1"/>
                          </a:solidFill>
                          <a:effectLst/>
                        </a:rPr>
                        <a:t>Licensed IP:</a:t>
                      </a:r>
                      <a:endParaRPr lang="en-IE" sz="1600" b="0">
                        <a:solidFill>
                          <a:schemeClr val="tx1"/>
                        </a:solidFill>
                        <a:effectLst/>
                      </a:endParaRPr>
                    </a:p>
                    <a:p>
                      <a:r>
                        <a:rPr lang="en-US" sz="1200" b="0">
                          <a:solidFill>
                            <a:schemeClr val="tx1"/>
                          </a:solidFill>
                          <a:effectLst/>
                        </a:rPr>
                        <a:t> </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n-US" sz="1200" b="0" dirty="0">
                          <a:solidFill>
                            <a:schemeClr val="tx1"/>
                          </a:solidFill>
                          <a:effectLst/>
                        </a:rPr>
                        <a:t>Patents: [Specify]</a:t>
                      </a:r>
                      <a:endParaRPr lang="en-IE" sz="1600" b="0" dirty="0">
                        <a:solidFill>
                          <a:schemeClr val="tx1"/>
                        </a:solidFill>
                        <a:effectLst/>
                      </a:endParaRPr>
                    </a:p>
                    <a:p>
                      <a:pPr algn="just"/>
                      <a:r>
                        <a:rPr lang="en-US" sz="1200" b="0" dirty="0">
                          <a:solidFill>
                            <a:schemeClr val="tx1"/>
                          </a:solidFill>
                          <a:effectLst/>
                        </a:rPr>
                        <a:t>Know-How: [Specify]</a:t>
                      </a:r>
                      <a:endParaRPr lang="en-IE" sz="1600" b="0" dirty="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267052180"/>
                  </a:ext>
                </a:extLst>
              </a:tr>
              <a:tr h="355834">
                <a:tc>
                  <a:txBody>
                    <a:bodyPr/>
                    <a:lstStyle/>
                    <a:p>
                      <a:r>
                        <a:rPr lang="en-US" sz="1200" b="0">
                          <a:solidFill>
                            <a:schemeClr val="tx1"/>
                          </a:solidFill>
                          <a:effectLst/>
                        </a:rPr>
                        <a:t>Field:</a:t>
                      </a:r>
                      <a:endParaRPr lang="en-IE" sz="1600" b="0">
                        <a:solidFill>
                          <a:schemeClr val="tx1"/>
                        </a:solidFill>
                        <a:effectLst/>
                      </a:endParaRPr>
                    </a:p>
                    <a:p>
                      <a:r>
                        <a:rPr lang="en-US" sz="1200" b="0">
                          <a:solidFill>
                            <a:schemeClr val="tx1"/>
                          </a:solidFill>
                          <a:effectLst/>
                        </a:rPr>
                        <a:t> </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n-US" sz="1200" b="0">
                          <a:solidFill>
                            <a:schemeClr val="tx1"/>
                          </a:solidFill>
                          <a:effectLst/>
                        </a:rPr>
                        <a:t>[Specify field of use]</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2471966639"/>
                  </a:ext>
                </a:extLst>
              </a:tr>
              <a:tr h="378599">
                <a:tc>
                  <a:txBody>
                    <a:bodyPr/>
                    <a:lstStyle/>
                    <a:p>
                      <a:r>
                        <a:rPr lang="en-US" sz="1200" b="0">
                          <a:solidFill>
                            <a:schemeClr val="tx1"/>
                          </a:solidFill>
                          <a:effectLst/>
                        </a:rPr>
                        <a:t>Licensed Product:</a:t>
                      </a:r>
                      <a:endParaRPr lang="en-IE" sz="1600" b="0">
                        <a:solidFill>
                          <a:schemeClr val="tx1"/>
                        </a:solidFill>
                        <a:effectLst/>
                      </a:endParaRPr>
                    </a:p>
                    <a:p>
                      <a:r>
                        <a:rPr lang="en-US" sz="1200" b="0">
                          <a:solidFill>
                            <a:schemeClr val="tx1"/>
                          </a:solidFill>
                          <a:effectLst/>
                        </a:rPr>
                        <a:t> </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n-US" sz="1200" b="0">
                          <a:solidFill>
                            <a:schemeClr val="tx1"/>
                          </a:solidFill>
                          <a:effectLst/>
                        </a:rPr>
                        <a:t>Any and all products which incorporate or utilise, or the development, manufacture, use or supply of which makes use of any of the Licensed IP and/or falls within the scope of any patent or patent application within the Patents.</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1858495001"/>
                  </a:ext>
                </a:extLst>
              </a:tr>
              <a:tr h="355834">
                <a:tc>
                  <a:txBody>
                    <a:bodyPr/>
                    <a:lstStyle/>
                    <a:p>
                      <a:r>
                        <a:rPr lang="en-US" sz="1200" b="0">
                          <a:solidFill>
                            <a:schemeClr val="tx1"/>
                          </a:solidFill>
                          <a:effectLst/>
                        </a:rPr>
                        <a:t>Territory:</a:t>
                      </a:r>
                      <a:endParaRPr lang="en-IE" sz="1600" b="0">
                        <a:solidFill>
                          <a:schemeClr val="tx1"/>
                        </a:solidFill>
                        <a:effectLst/>
                      </a:endParaRPr>
                    </a:p>
                    <a:p>
                      <a:r>
                        <a:rPr lang="en-US" sz="1200" b="0">
                          <a:solidFill>
                            <a:schemeClr val="tx1"/>
                          </a:solidFill>
                          <a:effectLst/>
                        </a:rPr>
                        <a:t> </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s-MX" sz="1200" b="0">
                          <a:solidFill>
                            <a:schemeClr val="tx1"/>
                          </a:solidFill>
                          <a:effectLst/>
                        </a:rPr>
                        <a:t>[Worldwide]</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4242358903"/>
                  </a:ext>
                </a:extLst>
              </a:tr>
              <a:tr h="757199">
                <a:tc>
                  <a:txBody>
                    <a:bodyPr/>
                    <a:lstStyle/>
                    <a:p>
                      <a:r>
                        <a:rPr lang="en-US" sz="1200" b="0">
                          <a:solidFill>
                            <a:schemeClr val="tx1"/>
                          </a:solidFill>
                          <a:effectLst/>
                        </a:rPr>
                        <a:t>Grant:</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n-US" sz="1200" b="0" dirty="0">
                          <a:solidFill>
                            <a:schemeClr val="tx1"/>
                          </a:solidFill>
                          <a:effectLst/>
                        </a:rPr>
                        <a:t>[Non-]Exclusive license to the Patents and non-exclusive </a:t>
                      </a:r>
                      <a:r>
                        <a:rPr lang="en-US" sz="1200" b="0" dirty="0" err="1">
                          <a:solidFill>
                            <a:schemeClr val="tx1"/>
                          </a:solidFill>
                          <a:effectLst/>
                        </a:rPr>
                        <a:t>licence</a:t>
                      </a:r>
                      <a:r>
                        <a:rPr lang="en-US" sz="1200" b="0" dirty="0">
                          <a:solidFill>
                            <a:schemeClr val="tx1"/>
                          </a:solidFill>
                          <a:effectLst/>
                        </a:rPr>
                        <a:t> to the Know-How to develop, use, manufacture, sell, distribute, have sold, market and promote Licensed Products in the Field in the Territory.</a:t>
                      </a:r>
                      <a:endParaRPr lang="en-IE" sz="1600" b="0" dirty="0">
                        <a:solidFill>
                          <a:schemeClr val="tx1"/>
                        </a:solidFill>
                        <a:effectLst/>
                      </a:endParaRPr>
                    </a:p>
                    <a:p>
                      <a:pPr algn="just"/>
                      <a:r>
                        <a:rPr lang="en-US" sz="1200" b="0" dirty="0">
                          <a:solidFill>
                            <a:schemeClr val="tx1"/>
                          </a:solidFill>
                          <a:effectLst/>
                        </a:rPr>
                        <a:t> </a:t>
                      </a:r>
                      <a:endParaRPr lang="en-IE" sz="1600" b="0" dirty="0">
                        <a:solidFill>
                          <a:schemeClr val="tx1"/>
                        </a:solidFill>
                        <a:effectLst/>
                      </a:endParaRPr>
                    </a:p>
                    <a:p>
                      <a:pPr algn="just"/>
                      <a:r>
                        <a:rPr lang="en-US" sz="1200" b="0" dirty="0">
                          <a:solidFill>
                            <a:schemeClr val="tx1"/>
                          </a:solidFill>
                          <a:effectLst/>
                        </a:rPr>
                        <a:t>Licensor reserves the right to use and sublicence the Licensed IP to conduct academic and non-commercial research.</a:t>
                      </a:r>
                      <a:endParaRPr lang="en-IE" sz="1600" b="0" dirty="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1454722984"/>
                  </a:ext>
                </a:extLst>
              </a:tr>
              <a:tr h="355834">
                <a:tc>
                  <a:txBody>
                    <a:bodyPr/>
                    <a:lstStyle/>
                    <a:p>
                      <a:r>
                        <a:rPr lang="en-US" sz="1200" b="0">
                          <a:solidFill>
                            <a:schemeClr val="tx1"/>
                          </a:solidFill>
                          <a:effectLst/>
                        </a:rPr>
                        <a:t>Sub-Licensees:</a:t>
                      </a:r>
                      <a:endParaRPr lang="en-IE" sz="1600" b="0">
                        <a:solidFill>
                          <a:schemeClr val="tx1"/>
                        </a:solidFill>
                        <a:effectLst/>
                      </a:endParaRPr>
                    </a:p>
                    <a:p>
                      <a:r>
                        <a:rPr lang="en-US" sz="1200" b="0">
                          <a:solidFill>
                            <a:schemeClr val="tx1"/>
                          </a:solidFill>
                          <a:effectLst/>
                        </a:rPr>
                        <a:t> </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n-US" sz="1200" b="0">
                          <a:solidFill>
                            <a:schemeClr val="tx1"/>
                          </a:solidFill>
                          <a:effectLst/>
                        </a:rPr>
                        <a:t>[Not permitted] OR [Permitted with prior written consent of UCC.  Licensee remains responsible to Licensor for any defaults by any sub-licensee.]</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291959886"/>
                  </a:ext>
                </a:extLst>
              </a:tr>
              <a:tr h="177917">
                <a:tc>
                  <a:txBody>
                    <a:bodyPr/>
                    <a:lstStyle/>
                    <a:p>
                      <a:r>
                        <a:rPr lang="en-US" sz="1200" b="0">
                          <a:solidFill>
                            <a:schemeClr val="tx1"/>
                          </a:solidFill>
                          <a:effectLst/>
                        </a:rPr>
                        <a:t>Upfront Payment:</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n-US" sz="1200" b="0">
                          <a:solidFill>
                            <a:schemeClr val="tx1"/>
                          </a:solidFill>
                          <a:effectLst/>
                        </a:rPr>
                        <a:t>[Specify as applicable]</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3810108238"/>
                  </a:ext>
                </a:extLst>
              </a:tr>
              <a:tr h="177917">
                <a:tc>
                  <a:txBody>
                    <a:bodyPr/>
                    <a:lstStyle/>
                    <a:p>
                      <a:r>
                        <a:rPr lang="en-US" sz="1200" b="0">
                          <a:solidFill>
                            <a:schemeClr val="tx1"/>
                          </a:solidFill>
                          <a:effectLst/>
                        </a:rPr>
                        <a:t>Milestone Payment:</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n-US" sz="1200" b="0">
                          <a:solidFill>
                            <a:schemeClr val="tx1"/>
                          </a:solidFill>
                          <a:effectLst/>
                        </a:rPr>
                        <a:t>[Specify as applicable]</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3774840624"/>
                  </a:ext>
                </a:extLst>
              </a:tr>
              <a:tr h="374510">
                <a:tc>
                  <a:txBody>
                    <a:bodyPr/>
                    <a:lstStyle/>
                    <a:p>
                      <a:r>
                        <a:rPr lang="en-US" sz="1200" b="0">
                          <a:solidFill>
                            <a:schemeClr val="tx1"/>
                          </a:solidFill>
                          <a:effectLst/>
                        </a:rPr>
                        <a:t>Royalty:</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n-US" sz="1200" b="0" dirty="0">
                          <a:solidFill>
                            <a:schemeClr val="tx1"/>
                          </a:solidFill>
                          <a:effectLst/>
                        </a:rPr>
                        <a:t>[  ]% of [Net Sales Price / Net Revenues]</a:t>
                      </a:r>
                      <a:endParaRPr lang="en-IE" sz="1600" b="0" dirty="0">
                        <a:solidFill>
                          <a:schemeClr val="tx1"/>
                        </a:solidFill>
                        <a:effectLst/>
                      </a:endParaRPr>
                    </a:p>
                  </a:txBody>
                  <a:tcPr marL="48348" marR="48348" marT="0" marB="0"/>
                </a:tc>
                <a:extLst>
                  <a:ext uri="{0D108BD9-81ED-4DB2-BD59-A6C34878D82A}">
                    <a16:rowId xmlns:a16="http://schemas.microsoft.com/office/drawing/2014/main" val="1063733546"/>
                  </a:ext>
                </a:extLst>
              </a:tr>
              <a:tr h="406895">
                <a:tc>
                  <a:txBody>
                    <a:bodyPr/>
                    <a:lstStyle/>
                    <a:p>
                      <a:r>
                        <a:rPr lang="en-US" sz="1200" b="0">
                          <a:solidFill>
                            <a:schemeClr val="tx1"/>
                          </a:solidFill>
                          <a:effectLst/>
                        </a:rPr>
                        <a:t>Development and</a:t>
                      </a:r>
                      <a:r>
                        <a:rPr lang="en-GB" sz="1200" b="0">
                          <a:solidFill>
                            <a:schemeClr val="tx1"/>
                          </a:solidFill>
                          <a:effectLst/>
                        </a:rPr>
                        <a:t> Commercialisation</a:t>
                      </a:r>
                      <a:r>
                        <a:rPr lang="en-US" sz="1200" b="0">
                          <a:solidFill>
                            <a:schemeClr val="tx1"/>
                          </a:solidFill>
                          <a:effectLst/>
                        </a:rPr>
                        <a:t>:</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n-IE" sz="1200" b="0" dirty="0">
                          <a:solidFill>
                            <a:schemeClr val="tx1"/>
                          </a:solidFill>
                          <a:effectLst/>
                        </a:rPr>
                        <a:t>Licensee shall</a:t>
                      </a:r>
                      <a:r>
                        <a:rPr lang="fr-FR" sz="1200" b="0" dirty="0">
                          <a:solidFill>
                            <a:schemeClr val="tx1"/>
                          </a:solidFill>
                          <a:effectLst/>
                        </a:rPr>
                        <a:t> use [best / all </a:t>
                      </a:r>
                      <a:r>
                        <a:rPr lang="fr-FR" sz="1200" b="0" dirty="0" err="1">
                          <a:solidFill>
                            <a:schemeClr val="tx1"/>
                          </a:solidFill>
                          <a:effectLst/>
                        </a:rPr>
                        <a:t>commercially</a:t>
                      </a:r>
                      <a:r>
                        <a:rPr lang="fr-FR" sz="1200" b="0" dirty="0">
                          <a:solidFill>
                            <a:schemeClr val="tx1"/>
                          </a:solidFill>
                          <a:effectLst/>
                        </a:rPr>
                        <a:t> </a:t>
                      </a:r>
                      <a:r>
                        <a:rPr lang="fr-FR" sz="1200" b="0" dirty="0" err="1">
                          <a:solidFill>
                            <a:schemeClr val="tx1"/>
                          </a:solidFill>
                          <a:effectLst/>
                        </a:rPr>
                        <a:t>reasonable</a:t>
                      </a:r>
                      <a:r>
                        <a:rPr lang="fr-FR" sz="1200" b="0" dirty="0">
                          <a:solidFill>
                            <a:schemeClr val="tx1"/>
                          </a:solidFill>
                          <a:effectLst/>
                        </a:rPr>
                        <a:t>] efforts to commercialise the </a:t>
                      </a:r>
                      <a:r>
                        <a:rPr lang="fr-FR" sz="1200" b="0" dirty="0" err="1">
                          <a:solidFill>
                            <a:schemeClr val="tx1"/>
                          </a:solidFill>
                          <a:effectLst/>
                        </a:rPr>
                        <a:t>Licensed</a:t>
                      </a:r>
                      <a:r>
                        <a:rPr lang="fr-FR" sz="1200" b="0" dirty="0">
                          <a:solidFill>
                            <a:schemeClr val="tx1"/>
                          </a:solidFill>
                          <a:effectLst/>
                        </a:rPr>
                        <a:t> IP in accordance </a:t>
                      </a:r>
                      <a:r>
                        <a:rPr lang="fr-FR" sz="1200" b="0" dirty="0" err="1">
                          <a:solidFill>
                            <a:schemeClr val="tx1"/>
                          </a:solidFill>
                          <a:effectLst/>
                        </a:rPr>
                        <a:t>with</a:t>
                      </a:r>
                      <a:r>
                        <a:rPr lang="fr-FR" sz="1200" b="0" dirty="0">
                          <a:solidFill>
                            <a:schemeClr val="tx1"/>
                          </a:solidFill>
                          <a:effectLst/>
                        </a:rPr>
                        <a:t> the Development Plan.  </a:t>
                      </a:r>
                      <a:endParaRPr lang="en-IE" sz="1600" b="0" dirty="0">
                        <a:solidFill>
                          <a:schemeClr val="tx1"/>
                        </a:solidFill>
                        <a:effectLst/>
                      </a:endParaRPr>
                    </a:p>
                    <a:p>
                      <a:pPr algn="just"/>
                      <a:r>
                        <a:rPr lang="fr-FR" sz="1200" b="0" dirty="0" err="1">
                          <a:solidFill>
                            <a:schemeClr val="tx1"/>
                          </a:solidFill>
                          <a:effectLst/>
                        </a:rPr>
                        <a:t>Milestones</a:t>
                      </a:r>
                      <a:r>
                        <a:rPr lang="fr-FR" sz="1200" b="0" dirty="0">
                          <a:solidFill>
                            <a:schemeClr val="tx1"/>
                          </a:solidFill>
                          <a:effectLst/>
                        </a:rPr>
                        <a:t> to </a:t>
                      </a:r>
                      <a:r>
                        <a:rPr lang="fr-FR" sz="1200" b="0" dirty="0" err="1">
                          <a:solidFill>
                            <a:schemeClr val="tx1"/>
                          </a:solidFill>
                          <a:effectLst/>
                        </a:rPr>
                        <a:t>be</a:t>
                      </a:r>
                      <a:r>
                        <a:rPr lang="fr-FR" sz="1200" b="0" dirty="0">
                          <a:solidFill>
                            <a:schemeClr val="tx1"/>
                          </a:solidFill>
                          <a:effectLst/>
                        </a:rPr>
                        <a:t> </a:t>
                      </a:r>
                      <a:r>
                        <a:rPr lang="fr-FR" sz="1200" b="0" dirty="0" err="1">
                          <a:solidFill>
                            <a:schemeClr val="tx1"/>
                          </a:solidFill>
                          <a:effectLst/>
                        </a:rPr>
                        <a:t>agreed</a:t>
                      </a:r>
                      <a:r>
                        <a:rPr lang="fr-FR" sz="1200" b="0" dirty="0">
                          <a:solidFill>
                            <a:schemeClr val="tx1"/>
                          </a:solidFill>
                          <a:effectLst/>
                        </a:rPr>
                        <a:t> for </a:t>
                      </a:r>
                      <a:r>
                        <a:rPr lang="fr-FR" sz="1200" b="0" dirty="0" err="1">
                          <a:solidFill>
                            <a:schemeClr val="tx1"/>
                          </a:solidFill>
                          <a:effectLst/>
                        </a:rPr>
                        <a:t>development</a:t>
                      </a:r>
                      <a:r>
                        <a:rPr lang="fr-FR" sz="1200" b="0" dirty="0">
                          <a:solidFill>
                            <a:schemeClr val="tx1"/>
                          </a:solidFill>
                          <a:effectLst/>
                        </a:rPr>
                        <a:t> and commercialisation.  If </a:t>
                      </a:r>
                      <a:r>
                        <a:rPr lang="fr-FR" sz="1200" b="0" dirty="0" err="1">
                          <a:solidFill>
                            <a:schemeClr val="tx1"/>
                          </a:solidFill>
                          <a:effectLst/>
                        </a:rPr>
                        <a:t>these</a:t>
                      </a:r>
                      <a:r>
                        <a:rPr lang="fr-FR" sz="1200" b="0" dirty="0">
                          <a:solidFill>
                            <a:schemeClr val="tx1"/>
                          </a:solidFill>
                          <a:effectLst/>
                        </a:rPr>
                        <a:t> </a:t>
                      </a:r>
                      <a:r>
                        <a:rPr lang="fr-FR" sz="1200" b="0" dirty="0" err="1">
                          <a:solidFill>
                            <a:schemeClr val="tx1"/>
                          </a:solidFill>
                          <a:effectLst/>
                        </a:rPr>
                        <a:t>Milestones</a:t>
                      </a:r>
                      <a:r>
                        <a:rPr lang="fr-FR" sz="1200" b="0" dirty="0">
                          <a:solidFill>
                            <a:schemeClr val="tx1"/>
                          </a:solidFill>
                          <a:effectLst/>
                        </a:rPr>
                        <a:t> are not met, </a:t>
                      </a:r>
                      <a:r>
                        <a:rPr lang="fr-FR" sz="1200" b="0" dirty="0" err="1">
                          <a:solidFill>
                            <a:schemeClr val="tx1"/>
                          </a:solidFill>
                          <a:effectLst/>
                        </a:rPr>
                        <a:t>Licensor</a:t>
                      </a:r>
                      <a:r>
                        <a:rPr lang="fr-FR" sz="1200" b="0" dirty="0">
                          <a:solidFill>
                            <a:schemeClr val="tx1"/>
                          </a:solidFill>
                          <a:effectLst/>
                        </a:rPr>
                        <a:t> </a:t>
                      </a:r>
                      <a:r>
                        <a:rPr lang="fr-FR" sz="1200" b="0" dirty="0" err="1">
                          <a:solidFill>
                            <a:schemeClr val="tx1"/>
                          </a:solidFill>
                          <a:effectLst/>
                        </a:rPr>
                        <a:t>reserves</a:t>
                      </a:r>
                      <a:r>
                        <a:rPr lang="fr-FR" sz="1200" b="0" dirty="0">
                          <a:solidFill>
                            <a:schemeClr val="tx1"/>
                          </a:solidFill>
                          <a:effectLst/>
                        </a:rPr>
                        <a:t> the right to </a:t>
                      </a:r>
                      <a:r>
                        <a:rPr lang="fr-FR" sz="1200" b="0" dirty="0" err="1">
                          <a:solidFill>
                            <a:schemeClr val="tx1"/>
                          </a:solidFill>
                          <a:effectLst/>
                        </a:rPr>
                        <a:t>terminate</a:t>
                      </a:r>
                      <a:r>
                        <a:rPr lang="fr-FR" sz="1200" b="0" dirty="0">
                          <a:solidFill>
                            <a:schemeClr val="tx1"/>
                          </a:solidFill>
                          <a:effectLst/>
                        </a:rPr>
                        <a:t> the Licence.</a:t>
                      </a:r>
                      <a:endParaRPr lang="en-IE" sz="1600" b="0" dirty="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1594325874"/>
                  </a:ext>
                </a:extLst>
              </a:tr>
              <a:tr h="238125">
                <a:tc>
                  <a:txBody>
                    <a:bodyPr/>
                    <a:lstStyle/>
                    <a:p>
                      <a:r>
                        <a:rPr lang="en-GB" sz="1200" b="0" dirty="0">
                          <a:solidFill>
                            <a:schemeClr val="tx1"/>
                          </a:solidFill>
                          <a:effectLst/>
                        </a:rPr>
                        <a:t>Report</a:t>
                      </a:r>
                      <a:endParaRPr lang="en-IE" sz="1600" b="0" dirty="0">
                        <a:solidFill>
                          <a:schemeClr val="tx1"/>
                        </a:solidFill>
                        <a:effectLst/>
                      </a:endParaRPr>
                    </a:p>
                  </a:txBody>
                  <a:tcPr marL="48348" marR="48348" marT="0" marB="0"/>
                </a:tc>
                <a:tc>
                  <a:txBody>
                    <a:bodyPr/>
                    <a:lstStyle/>
                    <a:p>
                      <a:pPr algn="just"/>
                      <a:r>
                        <a:rPr lang="en-US" sz="1200" b="0" dirty="0">
                          <a:solidFill>
                            <a:schemeClr val="tx1"/>
                          </a:solidFill>
                          <a:effectLst/>
                        </a:rPr>
                        <a:t>Detailed progress report on to be furnished to Licensor </a:t>
                      </a:r>
                      <a:r>
                        <a:rPr lang="en-GB" sz="1200" b="0" dirty="0">
                          <a:solidFill>
                            <a:schemeClr val="tx1"/>
                          </a:solidFill>
                          <a:effectLst/>
                        </a:rPr>
                        <a:t>on or before [31</a:t>
                      </a:r>
                      <a:r>
                        <a:rPr lang="en-GB" sz="1200" b="0" baseline="30000" dirty="0">
                          <a:solidFill>
                            <a:schemeClr val="tx1"/>
                          </a:solidFill>
                          <a:effectLst/>
                        </a:rPr>
                        <a:t>st</a:t>
                      </a:r>
                      <a:r>
                        <a:rPr lang="en-GB" sz="1200" b="0" dirty="0">
                          <a:solidFill>
                            <a:schemeClr val="tx1"/>
                          </a:solidFill>
                          <a:effectLst/>
                        </a:rPr>
                        <a:t> January] of each year.</a:t>
                      </a:r>
                      <a:endParaRPr lang="en-IE" sz="1600" b="0" dirty="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3492777319"/>
                  </a:ext>
                </a:extLst>
              </a:tr>
              <a:tr h="218674">
                <a:tc>
                  <a:txBody>
                    <a:bodyPr/>
                    <a:lstStyle/>
                    <a:p>
                      <a:r>
                        <a:rPr lang="en-GB" sz="1200" b="0" dirty="0">
                          <a:solidFill>
                            <a:schemeClr val="tx1"/>
                          </a:solidFill>
                          <a:effectLst/>
                        </a:rPr>
                        <a:t>Patent Filing</a:t>
                      </a:r>
                      <a:endParaRPr lang="en-IE" sz="1600" b="0" dirty="0">
                        <a:solidFill>
                          <a:schemeClr val="tx1"/>
                        </a:solidFill>
                        <a:effectLst/>
                      </a:endParaRPr>
                    </a:p>
                  </a:txBody>
                  <a:tcPr marL="48348" marR="48348" marT="0" marB="0"/>
                </a:tc>
                <a:tc>
                  <a:txBody>
                    <a:bodyPr/>
                    <a:lstStyle/>
                    <a:p>
                      <a:pPr algn="just"/>
                      <a:r>
                        <a:rPr lang="en-US" sz="1200" b="0" dirty="0">
                          <a:solidFill>
                            <a:schemeClr val="tx1"/>
                          </a:solidFill>
                          <a:effectLst/>
                        </a:rPr>
                        <a:t>Licensee shall control, at its cost, the prosecution and maintenance of the Patents with input from UCC.  </a:t>
                      </a:r>
                      <a:endParaRPr lang="en-IE" sz="1600" b="0" dirty="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3742533025"/>
                  </a:ext>
                </a:extLst>
              </a:tr>
              <a:tr h="438551">
                <a:tc>
                  <a:txBody>
                    <a:bodyPr/>
                    <a:lstStyle/>
                    <a:p>
                      <a:r>
                        <a:rPr lang="en-GB" sz="1200" b="0" dirty="0">
                          <a:solidFill>
                            <a:schemeClr val="tx1"/>
                          </a:solidFill>
                          <a:effectLst/>
                        </a:rPr>
                        <a:t>No Warranties on IP </a:t>
                      </a:r>
                      <a:endParaRPr lang="en-IE" sz="1600" b="0" dirty="0">
                        <a:solidFill>
                          <a:schemeClr val="tx1"/>
                        </a:solidFill>
                        <a:effectLst/>
                      </a:endParaRPr>
                    </a:p>
                  </a:txBody>
                  <a:tcPr marL="48348" marR="48348" marT="0" marB="0"/>
                </a:tc>
                <a:tc>
                  <a:txBody>
                    <a:bodyPr/>
                    <a:lstStyle/>
                    <a:p>
                      <a:pPr algn="just"/>
                      <a:r>
                        <a:rPr lang="en-US" sz="1200" b="0" dirty="0">
                          <a:solidFill>
                            <a:schemeClr val="tx1"/>
                          </a:solidFill>
                          <a:effectLst/>
                        </a:rPr>
                        <a:t>Licensed IP provided on an “as is” basis.  Licensor makes no representations or warranties, express or implied, including but not limited to any warranty of accuracy, completeness, performance, merchantability, fitness for a particular purpose, commercial utility or non-infringement.</a:t>
                      </a:r>
                      <a:endParaRPr lang="en-IE" sz="1600" b="0" dirty="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2312001989"/>
                  </a:ext>
                </a:extLst>
              </a:tr>
              <a:tr h="378599">
                <a:tc>
                  <a:txBody>
                    <a:bodyPr/>
                    <a:lstStyle/>
                    <a:p>
                      <a:r>
                        <a:rPr lang="en-GB" sz="1200" b="0" dirty="0">
                          <a:solidFill>
                            <a:schemeClr val="tx1"/>
                          </a:solidFill>
                          <a:effectLst/>
                        </a:rPr>
                        <a:t>Indemnity</a:t>
                      </a:r>
                      <a:endParaRPr lang="en-IE" sz="1600" b="0" dirty="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n-US" sz="1200" b="0">
                          <a:solidFill>
                            <a:schemeClr val="tx1"/>
                          </a:solidFill>
                          <a:effectLst/>
                        </a:rPr>
                        <a:t>Licensee shall indemnify UCC against all liabilities arising out the Licensee's exercise of its rights under the Licence to including any intellectual property infringement or product liability claims relating to the Licensed IP and/or any Licensed Products.</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2319588436"/>
                  </a:ext>
                </a:extLst>
              </a:tr>
              <a:tr h="252401">
                <a:tc>
                  <a:txBody>
                    <a:bodyPr/>
                    <a:lstStyle/>
                    <a:p>
                      <a:r>
                        <a:rPr lang="en-US" sz="1200" b="0">
                          <a:solidFill>
                            <a:schemeClr val="tx1"/>
                          </a:solidFill>
                          <a:effectLst/>
                        </a:rPr>
                        <a:t>Term:</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n-US" sz="1200" b="0">
                          <a:solidFill>
                            <a:schemeClr val="tx1"/>
                          </a:solidFill>
                          <a:effectLst/>
                        </a:rPr>
                        <a:t>Duration of the Patent(s) or 15 years from the date of the Licence, whichever is the later.</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965544055"/>
                  </a:ext>
                </a:extLst>
              </a:tr>
              <a:tr h="177917">
                <a:tc>
                  <a:txBody>
                    <a:bodyPr/>
                    <a:lstStyle/>
                    <a:p>
                      <a:r>
                        <a:rPr lang="en-US" sz="1200" b="0">
                          <a:solidFill>
                            <a:schemeClr val="tx1"/>
                          </a:solidFill>
                          <a:effectLst/>
                        </a:rPr>
                        <a:t>Termination:</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n-US" sz="1200" b="0">
                          <a:solidFill>
                            <a:schemeClr val="tx1"/>
                          </a:solidFill>
                          <a:effectLst/>
                        </a:rPr>
                        <a:t>Standard termination rights </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3515728475"/>
                  </a:ext>
                </a:extLst>
              </a:tr>
              <a:tr h="177917">
                <a:tc>
                  <a:txBody>
                    <a:bodyPr/>
                    <a:lstStyle/>
                    <a:p>
                      <a:r>
                        <a:rPr lang="en-US" sz="1200" b="0">
                          <a:solidFill>
                            <a:schemeClr val="tx1"/>
                          </a:solidFill>
                          <a:effectLst/>
                        </a:rPr>
                        <a:t>Law / Jurisdiction</a:t>
                      </a:r>
                      <a:endParaRPr lang="en-IE" sz="1600" b="0">
                        <a:solidFill>
                          <a:schemeClr val="tx1"/>
                        </a:solidFill>
                        <a:effectLst/>
                        <a:latin typeface="Times New Roman" panose="02020603050405020304" pitchFamily="18" charset="0"/>
                        <a:ea typeface="MS Mincho" panose="02020609040205080304" pitchFamily="49" charset="-128"/>
                      </a:endParaRPr>
                    </a:p>
                  </a:txBody>
                  <a:tcPr marL="48348" marR="48348" marT="0" marB="0"/>
                </a:tc>
                <a:tc>
                  <a:txBody>
                    <a:bodyPr/>
                    <a:lstStyle/>
                    <a:p>
                      <a:pPr algn="just"/>
                      <a:r>
                        <a:rPr lang="en-US" sz="1200" b="0" dirty="0">
                          <a:solidFill>
                            <a:schemeClr val="tx1"/>
                          </a:solidFill>
                          <a:effectLst/>
                        </a:rPr>
                        <a:t>Irish Law / Irish courts</a:t>
                      </a:r>
                      <a:endParaRPr lang="en-IE" sz="1600" b="0" dirty="0">
                        <a:solidFill>
                          <a:schemeClr val="tx1"/>
                        </a:solidFill>
                        <a:effectLst/>
                        <a:latin typeface="Times New Roman" panose="02020603050405020304" pitchFamily="18" charset="0"/>
                        <a:ea typeface="MS Mincho" panose="02020609040205080304" pitchFamily="49" charset="-128"/>
                      </a:endParaRPr>
                    </a:p>
                  </a:txBody>
                  <a:tcPr marL="48348" marR="48348" marT="0" marB="0"/>
                </a:tc>
                <a:extLst>
                  <a:ext uri="{0D108BD9-81ED-4DB2-BD59-A6C34878D82A}">
                    <a16:rowId xmlns:a16="http://schemas.microsoft.com/office/drawing/2014/main" val="1934389090"/>
                  </a:ext>
                </a:extLst>
              </a:tr>
            </a:tbl>
          </a:graphicData>
        </a:graphic>
      </p:graphicFrame>
      <p:sp>
        <p:nvSpPr>
          <p:cNvPr id="5" name="Rectangle 1">
            <a:extLst>
              <a:ext uri="{FF2B5EF4-FFF2-40B4-BE49-F238E27FC236}">
                <a16:creationId xmlns:a16="http://schemas.microsoft.com/office/drawing/2014/main" id="{53645C9C-D15E-2A3B-DF73-01AFE51822A6}"/>
              </a:ext>
            </a:extLst>
          </p:cNvPr>
          <p:cNvSpPr>
            <a:spLocks noChangeArrowheads="1"/>
          </p:cNvSpPr>
          <p:nvPr/>
        </p:nvSpPr>
        <p:spPr bwMode="auto">
          <a:xfrm>
            <a:off x="3768408" y="2141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800" b="0" i="0" u="none" strike="noStrike" cap="none" normalizeH="0" baseline="0">
                <a:ln>
                  <a:noFill/>
                </a:ln>
                <a:solidFill>
                  <a:schemeClr val="tx1"/>
                </a:solidFill>
                <a:effectLst/>
                <a:latin typeface="Arial" panose="020B0604020202020204" pitchFamily="34" charset="0"/>
              </a:rPr>
              <a:t/>
            </a:r>
            <a:br>
              <a:rPr kumimoji="0" lang="en-IE" altLang="en-US" sz="1800" b="0" i="0" u="none" strike="noStrike" cap="none" normalizeH="0" baseline="0">
                <a:ln>
                  <a:noFill/>
                </a:ln>
                <a:solidFill>
                  <a:schemeClr val="tx1"/>
                </a:solidFill>
                <a:effectLst/>
                <a:latin typeface="Arial" panose="020B0604020202020204" pitchFamily="34" charset="0"/>
              </a:rPr>
            </a:br>
            <a:endParaRPr kumimoji="0" lang="en-IE"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7778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6930-2874-6E15-78F7-5D50C8F49855}"/>
              </a:ext>
            </a:extLst>
          </p:cNvPr>
          <p:cNvSpPr>
            <a:spLocks noGrp="1"/>
          </p:cNvSpPr>
          <p:nvPr>
            <p:ph type="title"/>
          </p:nvPr>
        </p:nvSpPr>
        <p:spPr/>
        <p:txBody>
          <a:bodyPr/>
          <a:lstStyle/>
          <a:p>
            <a:r>
              <a:rPr lang="en-IE" dirty="0"/>
              <a:t>Benefits</a:t>
            </a:r>
          </a:p>
        </p:txBody>
      </p:sp>
      <p:sp>
        <p:nvSpPr>
          <p:cNvPr id="3" name="Text Placeholder 2">
            <a:extLst>
              <a:ext uri="{FF2B5EF4-FFF2-40B4-BE49-F238E27FC236}">
                <a16:creationId xmlns:a16="http://schemas.microsoft.com/office/drawing/2014/main" id="{666FD024-12B1-BBF5-60AE-CDA255803E1F}"/>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974463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96C2C-D251-42C6-AFD4-E4722D55DF03}"/>
              </a:ext>
            </a:extLst>
          </p:cNvPr>
          <p:cNvSpPr>
            <a:spLocks noGrp="1"/>
          </p:cNvSpPr>
          <p:nvPr>
            <p:ph idx="1"/>
          </p:nvPr>
        </p:nvSpPr>
        <p:spPr/>
        <p:txBody>
          <a:bodyPr/>
          <a:lstStyle/>
          <a:p>
            <a:pPr marL="0" indent="0">
              <a:buNone/>
            </a:pPr>
            <a:r>
              <a:rPr lang="en-IE" sz="6000" dirty="0">
                <a:solidFill>
                  <a:schemeClr val="accent1">
                    <a:lumMod val="50000"/>
                  </a:schemeClr>
                </a:solidFill>
                <a:cs typeface="Segoe UI Light" panose="020B0502040204020203" pitchFamily="34" charset="0"/>
              </a:rPr>
              <a:t>SUCCESSFUL </a:t>
            </a:r>
          </a:p>
          <a:p>
            <a:pPr marL="0" indent="0">
              <a:buNone/>
            </a:pPr>
            <a:r>
              <a:rPr lang="en-IE" sz="6000" dirty="0">
                <a:solidFill>
                  <a:schemeClr val="accent1">
                    <a:lumMod val="50000"/>
                  </a:schemeClr>
                </a:solidFill>
                <a:cs typeface="Segoe UI Light" panose="020B0502040204020203" pitchFamily="34" charset="0"/>
              </a:rPr>
              <a:t>RELATIONSHIP</a:t>
            </a:r>
          </a:p>
          <a:p>
            <a:endParaRPr lang="en-IE" dirty="0"/>
          </a:p>
        </p:txBody>
      </p:sp>
      <p:sp>
        <p:nvSpPr>
          <p:cNvPr id="5" name="TextBox 4">
            <a:extLst>
              <a:ext uri="{FF2B5EF4-FFF2-40B4-BE49-F238E27FC236}">
                <a16:creationId xmlns:a16="http://schemas.microsoft.com/office/drawing/2014/main" id="{F61ED632-D0BF-4BCB-9D1C-DD4DDD0105B4}"/>
              </a:ext>
            </a:extLst>
          </p:cNvPr>
          <p:cNvSpPr txBox="1"/>
          <p:nvPr/>
        </p:nvSpPr>
        <p:spPr>
          <a:xfrm>
            <a:off x="6813257" y="1105786"/>
            <a:ext cx="4903822" cy="4390176"/>
          </a:xfrm>
          <a:prstGeom prst="rect">
            <a:avLst/>
          </a:prstGeom>
          <a:noFill/>
        </p:spPr>
        <p:txBody>
          <a:bodyPr wrap="square" rtlCol="0">
            <a:spAutoFit/>
          </a:bodyPr>
          <a:lstStyle/>
          <a:p>
            <a:pPr>
              <a:lnSpc>
                <a:spcPct val="200000"/>
              </a:lnSpc>
            </a:pPr>
            <a:r>
              <a:rPr lang="en-IE" sz="3200" b="1" dirty="0">
                <a:solidFill>
                  <a:schemeClr val="accent1">
                    <a:lumMod val="50000"/>
                  </a:schemeClr>
                </a:solidFill>
                <a:latin typeface="Segoe UI Light" panose="020B0502040204020203" pitchFamily="34" charset="0"/>
                <a:cs typeface="Segoe UI Light" panose="020B0502040204020203" pitchFamily="34" charset="0"/>
              </a:rPr>
              <a:t>Impacts</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Jobs</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Products</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Partnership</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Revenue</a:t>
            </a:r>
          </a:p>
        </p:txBody>
      </p:sp>
      <p:pic>
        <p:nvPicPr>
          <p:cNvPr id="6" name="Content Placeholder 11" descr="Lightbulb">
            <a:extLst>
              <a:ext uri="{FF2B5EF4-FFF2-40B4-BE49-F238E27FC236}">
                <a16:creationId xmlns:a16="http://schemas.microsoft.com/office/drawing/2014/main" id="{607EEE8B-8611-470D-9198-D17DA7A23B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2243360"/>
            <a:ext cx="564667" cy="564667"/>
          </a:xfrm>
          <a:prstGeom prst="rect">
            <a:avLst/>
          </a:prstGeom>
        </p:spPr>
      </p:pic>
      <p:pic>
        <p:nvPicPr>
          <p:cNvPr id="7" name="Content Placeholder 11" descr="Lightbulb">
            <a:extLst>
              <a:ext uri="{FF2B5EF4-FFF2-40B4-BE49-F238E27FC236}">
                <a16:creationId xmlns:a16="http://schemas.microsoft.com/office/drawing/2014/main" id="{89318436-66CF-4289-AA52-D97348098E1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3239205"/>
            <a:ext cx="564667" cy="564667"/>
          </a:xfrm>
          <a:prstGeom prst="rect">
            <a:avLst/>
          </a:prstGeom>
        </p:spPr>
      </p:pic>
      <p:pic>
        <p:nvPicPr>
          <p:cNvPr id="8" name="Content Placeholder 11" descr="Lightbulb">
            <a:extLst>
              <a:ext uri="{FF2B5EF4-FFF2-40B4-BE49-F238E27FC236}">
                <a16:creationId xmlns:a16="http://schemas.microsoft.com/office/drawing/2014/main" id="{5AA91A7A-D62A-4707-AD86-06EE6024088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086195"/>
            <a:ext cx="564667" cy="564667"/>
          </a:xfrm>
          <a:prstGeom prst="rect">
            <a:avLst/>
          </a:prstGeom>
        </p:spPr>
      </p:pic>
      <p:pic>
        <p:nvPicPr>
          <p:cNvPr id="9" name="Content Placeholder 11" descr="Lightbulb">
            <a:extLst>
              <a:ext uri="{FF2B5EF4-FFF2-40B4-BE49-F238E27FC236}">
                <a16:creationId xmlns:a16="http://schemas.microsoft.com/office/drawing/2014/main" id="{748001F3-1562-491B-A814-3F7C1F12B92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933185"/>
            <a:ext cx="564667" cy="564667"/>
          </a:xfrm>
          <a:prstGeom prst="rect">
            <a:avLst/>
          </a:prstGeom>
        </p:spPr>
      </p:pic>
      <p:sp>
        <p:nvSpPr>
          <p:cNvPr id="10" name="Title 9">
            <a:extLst>
              <a:ext uri="{FF2B5EF4-FFF2-40B4-BE49-F238E27FC236}">
                <a16:creationId xmlns:a16="http://schemas.microsoft.com/office/drawing/2014/main" id="{7F07FD2A-52FF-424D-99E3-E9BEDD773E0A}"/>
              </a:ext>
            </a:extLst>
          </p:cNvPr>
          <p:cNvSpPr>
            <a:spLocks noGrp="1"/>
          </p:cNvSpPr>
          <p:nvPr>
            <p:ph type="title"/>
          </p:nvPr>
        </p:nvSpPr>
        <p:spPr/>
        <p:txBody>
          <a:bodyPr/>
          <a:lstStyle/>
          <a:p>
            <a:endParaRPr lang="en-IE"/>
          </a:p>
        </p:txBody>
      </p:sp>
    </p:spTree>
    <p:extLst>
      <p:ext uri="{BB962C8B-B14F-4D97-AF65-F5344CB8AC3E}">
        <p14:creationId xmlns:p14="http://schemas.microsoft.com/office/powerpoint/2010/main" val="3360807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02535EC-7369-4A68-8C7E-DDFEA039F42B}"/>
              </a:ext>
            </a:extLst>
          </p:cNvPr>
          <p:cNvGraphicFramePr>
            <a:graphicFrameLocks noGrp="1"/>
          </p:cNvGraphicFramePr>
          <p:nvPr>
            <p:ph idx="1"/>
            <p:extLst>
              <p:ext uri="{D42A27DB-BD31-4B8C-83A1-F6EECF244321}">
                <p14:modId xmlns:p14="http://schemas.microsoft.com/office/powerpoint/2010/main" val="1653972567"/>
              </p:ext>
            </p:extLst>
          </p:nvPr>
        </p:nvGraphicFramePr>
        <p:xfrm>
          <a:off x="3260033" y="1915867"/>
          <a:ext cx="8476282" cy="371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Shape&#10;&#10;Description automatically generated with medium confidence">
            <a:extLst>
              <a:ext uri="{FF2B5EF4-FFF2-40B4-BE49-F238E27FC236}">
                <a16:creationId xmlns:a16="http://schemas.microsoft.com/office/drawing/2014/main" id="{161A697D-6108-4B06-857C-5DBCFFBFA5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8782" y="2091114"/>
            <a:ext cx="3755980" cy="890348"/>
          </a:xfrm>
          <a:prstGeom prst="rect">
            <a:avLst/>
          </a:prstGeom>
        </p:spPr>
      </p:pic>
      <p:sp>
        <p:nvSpPr>
          <p:cNvPr id="3" name="TextBox 2">
            <a:extLst>
              <a:ext uri="{FF2B5EF4-FFF2-40B4-BE49-F238E27FC236}">
                <a16:creationId xmlns:a16="http://schemas.microsoft.com/office/drawing/2014/main" id="{1061EAAC-53A8-1077-F063-C633FFEEA726}"/>
              </a:ext>
            </a:extLst>
          </p:cNvPr>
          <p:cNvSpPr txBox="1"/>
          <p:nvPr/>
        </p:nvSpPr>
        <p:spPr>
          <a:xfrm>
            <a:off x="0" y="0"/>
            <a:ext cx="3001617" cy="6858000"/>
          </a:xfrm>
          <a:prstGeom prst="rect">
            <a:avLst/>
          </a:prstGeom>
          <a:solidFill>
            <a:srgbClr val="FFCC00"/>
          </a:solidFill>
          <a:ln w="28575">
            <a:solidFill>
              <a:srgbClr val="FFC000"/>
            </a:solidFill>
          </a:ln>
        </p:spPr>
        <p:txBody>
          <a:bodyPr wrap="square" anchor="ctr" anchorCtr="0">
            <a:noAutofit/>
          </a:bodyPr>
          <a:lstStyle/>
          <a:p>
            <a:pPr algn="ctr">
              <a:spcBef>
                <a:spcPts val="300"/>
              </a:spcBef>
            </a:pPr>
            <a:r>
              <a:rPr lang="en-IE" sz="2800" b="1" i="0" dirty="0">
                <a:solidFill>
                  <a:srgbClr val="002060"/>
                </a:solidFill>
                <a:effectLst/>
                <a:latin typeface="+mj-lt"/>
              </a:rPr>
              <a:t>Mission</a:t>
            </a:r>
            <a:r>
              <a:rPr lang="en-IE" sz="2400" b="1" i="0" dirty="0">
                <a:solidFill>
                  <a:srgbClr val="002060"/>
                </a:solidFill>
                <a:effectLst/>
                <a:latin typeface="+mj-lt"/>
              </a:rPr>
              <a:t> </a:t>
            </a:r>
          </a:p>
          <a:p>
            <a:pPr algn="ctr">
              <a:spcBef>
                <a:spcPts val="300"/>
              </a:spcBef>
            </a:pPr>
            <a:r>
              <a:rPr lang="en-IE" sz="2400" dirty="0">
                <a:solidFill>
                  <a:srgbClr val="002060"/>
                </a:solidFill>
                <a:effectLst/>
                <a:latin typeface="+mj-lt"/>
                <a:ea typeface="Arial" panose="020B0604020202020204" pitchFamily="34" charset="0"/>
                <a:cs typeface="Segoe UI Light" panose="020B0502040204020203" pitchFamily="34" charset="0"/>
              </a:rPr>
              <a:t>to provide ambition, leadership and momentum to UCC’s innovation ecosystem to generate </a:t>
            </a:r>
            <a:r>
              <a:rPr lang="en-IE" sz="2400" b="1" dirty="0">
                <a:solidFill>
                  <a:srgbClr val="002060"/>
                </a:solidFill>
                <a:effectLst/>
                <a:latin typeface="+mj-lt"/>
                <a:ea typeface="Arial" panose="020B0604020202020204" pitchFamily="34" charset="0"/>
                <a:cs typeface="Segoe UI Light" panose="020B0502040204020203" pitchFamily="34" charset="0"/>
              </a:rPr>
              <a:t>societal impact </a:t>
            </a:r>
            <a:r>
              <a:rPr lang="en-IE" sz="2400" dirty="0">
                <a:solidFill>
                  <a:srgbClr val="002060"/>
                </a:solidFill>
                <a:effectLst/>
                <a:latin typeface="+mj-lt"/>
                <a:ea typeface="Arial" panose="020B0604020202020204" pitchFamily="34" charset="0"/>
                <a:cs typeface="Segoe UI Light" panose="020B0502040204020203" pitchFamily="34" charset="0"/>
              </a:rPr>
              <a:t>from the commercial application of research and expertise to maximise the return from public investment</a:t>
            </a:r>
            <a:r>
              <a:rPr lang="en-IE" sz="3200" dirty="0">
                <a:solidFill>
                  <a:srgbClr val="002060"/>
                </a:solidFill>
                <a:effectLst/>
                <a:latin typeface="+mj-lt"/>
                <a:ea typeface="Arial" panose="020B0604020202020204" pitchFamily="34" charset="0"/>
                <a:cs typeface="Arial" panose="020B0604020202020204" pitchFamily="34" charset="0"/>
              </a:rPr>
              <a:t>.</a:t>
            </a:r>
            <a:endParaRPr lang="en-IE" sz="3200" dirty="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0448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96C2C-D251-42C6-AFD4-E4722D55DF03}"/>
              </a:ext>
            </a:extLst>
          </p:cNvPr>
          <p:cNvSpPr>
            <a:spLocks noGrp="1"/>
          </p:cNvSpPr>
          <p:nvPr>
            <p:ph idx="1"/>
          </p:nvPr>
        </p:nvSpPr>
        <p:spPr/>
        <p:txBody>
          <a:bodyPr/>
          <a:lstStyle/>
          <a:p>
            <a:pPr marL="0" indent="0">
              <a:buNone/>
            </a:pPr>
            <a:r>
              <a:rPr lang="en-IE" sz="6000" dirty="0">
                <a:solidFill>
                  <a:schemeClr val="accent1">
                    <a:lumMod val="50000"/>
                  </a:schemeClr>
                </a:solidFill>
                <a:cs typeface="Segoe UI Light" panose="020B0502040204020203" pitchFamily="34" charset="0"/>
              </a:rPr>
              <a:t>BENEFITS</a:t>
            </a:r>
          </a:p>
          <a:p>
            <a:endParaRPr lang="en-IE" dirty="0"/>
          </a:p>
        </p:txBody>
      </p:sp>
      <p:sp>
        <p:nvSpPr>
          <p:cNvPr id="5" name="TextBox 4">
            <a:extLst>
              <a:ext uri="{FF2B5EF4-FFF2-40B4-BE49-F238E27FC236}">
                <a16:creationId xmlns:a16="http://schemas.microsoft.com/office/drawing/2014/main" id="{F61ED632-D0BF-4BCB-9D1C-DD4DDD0105B4}"/>
              </a:ext>
            </a:extLst>
          </p:cNvPr>
          <p:cNvSpPr txBox="1"/>
          <p:nvPr/>
        </p:nvSpPr>
        <p:spPr>
          <a:xfrm>
            <a:off x="6813257" y="1105786"/>
            <a:ext cx="4903822" cy="4267066"/>
          </a:xfrm>
          <a:prstGeom prst="rect">
            <a:avLst/>
          </a:prstGeom>
          <a:noFill/>
        </p:spPr>
        <p:txBody>
          <a:bodyPr wrap="square" rtlCol="0">
            <a:spAutoFit/>
          </a:bodyPr>
          <a:lstStyle/>
          <a:p>
            <a:pPr>
              <a:lnSpc>
                <a:spcPct val="200000"/>
              </a:lnSpc>
            </a:pPr>
            <a:endParaRPr lang="en-IE" sz="2800" dirty="0">
              <a:solidFill>
                <a:schemeClr val="accent1">
                  <a:lumMod val="50000"/>
                </a:schemeClr>
              </a:solidFill>
              <a:latin typeface="Segoe UI Light" panose="020B0502040204020203" pitchFamily="34" charset="0"/>
              <a:cs typeface="Segoe UI Light" panose="020B0502040204020203" pitchFamily="34" charset="0"/>
            </a:endParaRP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Impacts</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Extended Network</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Competitive Advantage</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Income</a:t>
            </a:r>
          </a:p>
        </p:txBody>
      </p:sp>
      <p:pic>
        <p:nvPicPr>
          <p:cNvPr id="6" name="Content Placeholder 11" descr="Lightbulb">
            <a:extLst>
              <a:ext uri="{FF2B5EF4-FFF2-40B4-BE49-F238E27FC236}">
                <a16:creationId xmlns:a16="http://schemas.microsoft.com/office/drawing/2014/main" id="{607EEE8B-8611-470D-9198-D17DA7A23B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2243360"/>
            <a:ext cx="564667" cy="564667"/>
          </a:xfrm>
          <a:prstGeom prst="rect">
            <a:avLst/>
          </a:prstGeom>
        </p:spPr>
      </p:pic>
      <p:pic>
        <p:nvPicPr>
          <p:cNvPr id="7" name="Content Placeholder 11" descr="Lightbulb">
            <a:extLst>
              <a:ext uri="{FF2B5EF4-FFF2-40B4-BE49-F238E27FC236}">
                <a16:creationId xmlns:a16="http://schemas.microsoft.com/office/drawing/2014/main" id="{89318436-66CF-4289-AA52-D97348098E1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3239205"/>
            <a:ext cx="564667" cy="564667"/>
          </a:xfrm>
          <a:prstGeom prst="rect">
            <a:avLst/>
          </a:prstGeom>
        </p:spPr>
      </p:pic>
      <p:pic>
        <p:nvPicPr>
          <p:cNvPr id="8" name="Content Placeholder 11" descr="Lightbulb">
            <a:extLst>
              <a:ext uri="{FF2B5EF4-FFF2-40B4-BE49-F238E27FC236}">
                <a16:creationId xmlns:a16="http://schemas.microsoft.com/office/drawing/2014/main" id="{5AA91A7A-D62A-4707-AD86-06EE6024088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086195"/>
            <a:ext cx="564667" cy="564667"/>
          </a:xfrm>
          <a:prstGeom prst="rect">
            <a:avLst/>
          </a:prstGeom>
        </p:spPr>
      </p:pic>
      <p:pic>
        <p:nvPicPr>
          <p:cNvPr id="9" name="Content Placeholder 11" descr="Lightbulb">
            <a:extLst>
              <a:ext uri="{FF2B5EF4-FFF2-40B4-BE49-F238E27FC236}">
                <a16:creationId xmlns:a16="http://schemas.microsoft.com/office/drawing/2014/main" id="{748001F3-1562-491B-A814-3F7C1F12B92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933185"/>
            <a:ext cx="564667" cy="564667"/>
          </a:xfrm>
          <a:prstGeom prst="rect">
            <a:avLst/>
          </a:prstGeom>
        </p:spPr>
      </p:pic>
      <p:sp>
        <p:nvSpPr>
          <p:cNvPr id="10" name="Title 9">
            <a:extLst>
              <a:ext uri="{FF2B5EF4-FFF2-40B4-BE49-F238E27FC236}">
                <a16:creationId xmlns:a16="http://schemas.microsoft.com/office/drawing/2014/main" id="{7F07FD2A-52FF-424D-99E3-E9BEDD773E0A}"/>
              </a:ext>
            </a:extLst>
          </p:cNvPr>
          <p:cNvSpPr>
            <a:spLocks noGrp="1"/>
          </p:cNvSpPr>
          <p:nvPr>
            <p:ph type="title"/>
          </p:nvPr>
        </p:nvSpPr>
        <p:spPr/>
        <p:txBody>
          <a:bodyPr/>
          <a:lstStyle/>
          <a:p>
            <a:endParaRPr lang="en-IE"/>
          </a:p>
        </p:txBody>
      </p:sp>
    </p:spTree>
    <p:extLst>
      <p:ext uri="{BB962C8B-B14F-4D97-AF65-F5344CB8AC3E}">
        <p14:creationId xmlns:p14="http://schemas.microsoft.com/office/powerpoint/2010/main" val="2700639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96C2C-D251-42C6-AFD4-E4722D55DF03}"/>
              </a:ext>
            </a:extLst>
          </p:cNvPr>
          <p:cNvSpPr>
            <a:spLocks noGrp="1"/>
          </p:cNvSpPr>
          <p:nvPr>
            <p:ph idx="1"/>
          </p:nvPr>
        </p:nvSpPr>
        <p:spPr/>
        <p:txBody>
          <a:bodyPr/>
          <a:lstStyle/>
          <a:p>
            <a:pPr marL="0" indent="0">
              <a:buNone/>
            </a:pPr>
            <a:r>
              <a:rPr lang="en-IE" sz="6000" dirty="0">
                <a:solidFill>
                  <a:schemeClr val="accent1">
                    <a:lumMod val="50000"/>
                  </a:schemeClr>
                </a:solidFill>
                <a:cs typeface="Segoe UI Light" panose="020B0502040204020203" pitchFamily="34" charset="0"/>
              </a:rPr>
              <a:t>BENEFITS</a:t>
            </a:r>
          </a:p>
          <a:p>
            <a:endParaRPr lang="en-IE" dirty="0"/>
          </a:p>
        </p:txBody>
      </p:sp>
      <p:sp>
        <p:nvSpPr>
          <p:cNvPr id="5" name="TextBox 4">
            <a:extLst>
              <a:ext uri="{FF2B5EF4-FFF2-40B4-BE49-F238E27FC236}">
                <a16:creationId xmlns:a16="http://schemas.microsoft.com/office/drawing/2014/main" id="{F61ED632-D0BF-4BCB-9D1C-DD4DDD0105B4}"/>
              </a:ext>
            </a:extLst>
          </p:cNvPr>
          <p:cNvSpPr txBox="1"/>
          <p:nvPr/>
        </p:nvSpPr>
        <p:spPr>
          <a:xfrm>
            <a:off x="6813257" y="1105786"/>
            <a:ext cx="4903822" cy="4267066"/>
          </a:xfrm>
          <a:prstGeom prst="rect">
            <a:avLst/>
          </a:prstGeom>
          <a:noFill/>
        </p:spPr>
        <p:txBody>
          <a:bodyPr wrap="square" rtlCol="0">
            <a:spAutoFit/>
          </a:bodyPr>
          <a:lstStyle/>
          <a:p>
            <a:pPr>
              <a:lnSpc>
                <a:spcPct val="200000"/>
              </a:lnSpc>
            </a:pPr>
            <a:endParaRPr lang="en-IE" sz="2800" dirty="0">
              <a:solidFill>
                <a:schemeClr val="accent1">
                  <a:lumMod val="50000"/>
                </a:schemeClr>
              </a:solidFill>
              <a:latin typeface="Segoe UI Light" panose="020B0502040204020203" pitchFamily="34" charset="0"/>
              <a:cs typeface="Segoe UI Light" panose="020B0502040204020203" pitchFamily="34" charset="0"/>
            </a:endParaRP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Inform Research Direction</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Compliance</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Career Opportunity</a:t>
            </a:r>
          </a:p>
          <a:p>
            <a:pPr>
              <a:lnSpc>
                <a:spcPct val="200000"/>
              </a:lnSpc>
            </a:pPr>
            <a:r>
              <a:rPr lang="en-IE" sz="2800" dirty="0">
                <a:solidFill>
                  <a:schemeClr val="accent1">
                    <a:lumMod val="50000"/>
                  </a:schemeClr>
                </a:solidFill>
                <a:latin typeface="Segoe UI Light" panose="020B0502040204020203" pitchFamily="34" charset="0"/>
                <a:cs typeface="Segoe UI Light" panose="020B0502040204020203" pitchFamily="34" charset="0"/>
              </a:rPr>
              <a:t>“Books are written to be read”</a:t>
            </a:r>
          </a:p>
        </p:txBody>
      </p:sp>
      <p:pic>
        <p:nvPicPr>
          <p:cNvPr id="6" name="Content Placeholder 11" descr="Lightbulb">
            <a:extLst>
              <a:ext uri="{FF2B5EF4-FFF2-40B4-BE49-F238E27FC236}">
                <a16:creationId xmlns:a16="http://schemas.microsoft.com/office/drawing/2014/main" id="{607EEE8B-8611-470D-9198-D17DA7A23B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2243360"/>
            <a:ext cx="564667" cy="564667"/>
          </a:xfrm>
          <a:prstGeom prst="rect">
            <a:avLst/>
          </a:prstGeom>
        </p:spPr>
      </p:pic>
      <p:pic>
        <p:nvPicPr>
          <p:cNvPr id="7" name="Content Placeholder 11" descr="Lightbulb">
            <a:extLst>
              <a:ext uri="{FF2B5EF4-FFF2-40B4-BE49-F238E27FC236}">
                <a16:creationId xmlns:a16="http://schemas.microsoft.com/office/drawing/2014/main" id="{89318436-66CF-4289-AA52-D97348098E1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3239205"/>
            <a:ext cx="564667" cy="564667"/>
          </a:xfrm>
          <a:prstGeom prst="rect">
            <a:avLst/>
          </a:prstGeom>
        </p:spPr>
      </p:pic>
      <p:pic>
        <p:nvPicPr>
          <p:cNvPr id="8" name="Content Placeholder 11" descr="Lightbulb">
            <a:extLst>
              <a:ext uri="{FF2B5EF4-FFF2-40B4-BE49-F238E27FC236}">
                <a16:creationId xmlns:a16="http://schemas.microsoft.com/office/drawing/2014/main" id="{5AA91A7A-D62A-4707-AD86-06EE6024088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086195"/>
            <a:ext cx="564667" cy="564667"/>
          </a:xfrm>
          <a:prstGeom prst="rect">
            <a:avLst/>
          </a:prstGeom>
        </p:spPr>
      </p:pic>
      <p:pic>
        <p:nvPicPr>
          <p:cNvPr id="9" name="Content Placeholder 11" descr="Lightbulb">
            <a:extLst>
              <a:ext uri="{FF2B5EF4-FFF2-40B4-BE49-F238E27FC236}">
                <a16:creationId xmlns:a16="http://schemas.microsoft.com/office/drawing/2014/main" id="{748001F3-1562-491B-A814-3F7C1F12B92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933185"/>
            <a:ext cx="564667" cy="564667"/>
          </a:xfrm>
          <a:prstGeom prst="rect">
            <a:avLst/>
          </a:prstGeom>
        </p:spPr>
      </p:pic>
      <p:sp>
        <p:nvSpPr>
          <p:cNvPr id="10" name="Title 9">
            <a:extLst>
              <a:ext uri="{FF2B5EF4-FFF2-40B4-BE49-F238E27FC236}">
                <a16:creationId xmlns:a16="http://schemas.microsoft.com/office/drawing/2014/main" id="{7F07FD2A-52FF-424D-99E3-E9BEDD773E0A}"/>
              </a:ext>
            </a:extLst>
          </p:cNvPr>
          <p:cNvSpPr>
            <a:spLocks noGrp="1"/>
          </p:cNvSpPr>
          <p:nvPr>
            <p:ph type="title"/>
          </p:nvPr>
        </p:nvSpPr>
        <p:spPr/>
        <p:txBody>
          <a:bodyPr/>
          <a:lstStyle/>
          <a:p>
            <a:endParaRPr lang="en-IE"/>
          </a:p>
        </p:txBody>
      </p:sp>
    </p:spTree>
    <p:extLst>
      <p:ext uri="{BB962C8B-B14F-4D97-AF65-F5344CB8AC3E}">
        <p14:creationId xmlns:p14="http://schemas.microsoft.com/office/powerpoint/2010/main" val="3887528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96C2C-D251-42C6-AFD4-E4722D55DF03}"/>
              </a:ext>
            </a:extLst>
          </p:cNvPr>
          <p:cNvSpPr>
            <a:spLocks noGrp="1"/>
          </p:cNvSpPr>
          <p:nvPr>
            <p:ph idx="1"/>
          </p:nvPr>
        </p:nvSpPr>
        <p:spPr/>
        <p:txBody>
          <a:bodyPr/>
          <a:lstStyle/>
          <a:p>
            <a:pPr marL="0" indent="0">
              <a:buNone/>
            </a:pPr>
            <a:r>
              <a:rPr lang="en-IE" sz="6000" dirty="0">
                <a:solidFill>
                  <a:schemeClr val="accent1">
                    <a:lumMod val="50000"/>
                  </a:schemeClr>
                </a:solidFill>
                <a:cs typeface="Segoe UI Light" panose="020B0502040204020203" pitchFamily="34" charset="0"/>
              </a:rPr>
              <a:t>ACTIONS</a:t>
            </a:r>
          </a:p>
          <a:p>
            <a:endParaRPr lang="en-IE" dirty="0"/>
          </a:p>
        </p:txBody>
      </p:sp>
      <p:sp>
        <p:nvSpPr>
          <p:cNvPr id="5" name="TextBox 4">
            <a:extLst>
              <a:ext uri="{FF2B5EF4-FFF2-40B4-BE49-F238E27FC236}">
                <a16:creationId xmlns:a16="http://schemas.microsoft.com/office/drawing/2014/main" id="{F61ED632-D0BF-4BCB-9D1C-DD4DDD0105B4}"/>
              </a:ext>
            </a:extLst>
          </p:cNvPr>
          <p:cNvSpPr txBox="1"/>
          <p:nvPr/>
        </p:nvSpPr>
        <p:spPr>
          <a:xfrm>
            <a:off x="6813257" y="1105786"/>
            <a:ext cx="4903822" cy="4390176"/>
          </a:xfrm>
          <a:prstGeom prst="rect">
            <a:avLst/>
          </a:prstGeom>
          <a:noFill/>
        </p:spPr>
        <p:txBody>
          <a:bodyPr wrap="square" rtlCol="0">
            <a:spAutoFit/>
          </a:bodyPr>
          <a:lstStyle/>
          <a:p>
            <a:pPr>
              <a:lnSpc>
                <a:spcPct val="200000"/>
              </a:lnSpc>
            </a:pPr>
            <a:r>
              <a:rPr lang="en-IE" sz="3200" b="1" dirty="0">
                <a:solidFill>
                  <a:schemeClr val="accent1">
                    <a:lumMod val="50000"/>
                  </a:schemeClr>
                </a:solidFill>
                <a:latin typeface="Segoe UI Light" panose="020B0502040204020203" pitchFamily="34" charset="0"/>
                <a:cs typeface="Segoe UI Light" panose="020B0502040204020203" pitchFamily="34" charset="0"/>
              </a:rPr>
              <a:t>UCC owns the IP</a:t>
            </a:r>
          </a:p>
          <a:p>
            <a:pPr>
              <a:lnSpc>
                <a:spcPct val="200000"/>
              </a:lnSpc>
            </a:pPr>
            <a:r>
              <a:rPr lang="en-IE" sz="2800" b="1" dirty="0">
                <a:solidFill>
                  <a:schemeClr val="accent1">
                    <a:lumMod val="50000"/>
                  </a:schemeClr>
                </a:solidFill>
                <a:latin typeface="Segoe UI Light" panose="020B0502040204020203" pitchFamily="34" charset="0"/>
                <a:cs typeface="Segoe UI Light" panose="020B0502040204020203" pitchFamily="34" charset="0"/>
              </a:rPr>
              <a:t>Talk to UCC Innovation….early</a:t>
            </a:r>
          </a:p>
          <a:p>
            <a:pPr>
              <a:lnSpc>
                <a:spcPct val="200000"/>
              </a:lnSpc>
            </a:pPr>
            <a:r>
              <a:rPr lang="en-IE" sz="2800" b="1" dirty="0">
                <a:solidFill>
                  <a:schemeClr val="accent1">
                    <a:lumMod val="50000"/>
                  </a:schemeClr>
                </a:solidFill>
                <a:latin typeface="Segoe UI Light" panose="020B0502040204020203" pitchFamily="34" charset="0"/>
                <a:cs typeface="Segoe UI Light" panose="020B0502040204020203" pitchFamily="34" charset="0"/>
              </a:rPr>
              <a:t>Don’t publish….yet</a:t>
            </a:r>
          </a:p>
          <a:p>
            <a:pPr>
              <a:lnSpc>
                <a:spcPct val="200000"/>
              </a:lnSpc>
            </a:pPr>
            <a:r>
              <a:rPr lang="en-IE" sz="2800" b="1" dirty="0">
                <a:solidFill>
                  <a:schemeClr val="accent1">
                    <a:lumMod val="50000"/>
                  </a:schemeClr>
                </a:solidFill>
                <a:latin typeface="Segoe UI Light" panose="020B0502040204020203" pitchFamily="34" charset="0"/>
                <a:cs typeface="Segoe UI Light" panose="020B0502040204020203" pitchFamily="34" charset="0"/>
              </a:rPr>
              <a:t>Use Confidentiality Agreements</a:t>
            </a:r>
          </a:p>
          <a:p>
            <a:pPr>
              <a:lnSpc>
                <a:spcPct val="200000"/>
              </a:lnSpc>
            </a:pPr>
            <a:r>
              <a:rPr lang="en-IE" sz="2800" b="1" dirty="0">
                <a:solidFill>
                  <a:schemeClr val="accent1">
                    <a:lumMod val="50000"/>
                  </a:schemeClr>
                </a:solidFill>
                <a:latin typeface="Segoe UI Light" panose="020B0502040204020203" pitchFamily="34" charset="0"/>
                <a:cs typeface="Segoe UI Light" panose="020B0502040204020203" pitchFamily="34" charset="0"/>
              </a:rPr>
              <a:t>Leave a Forwarding Address</a:t>
            </a:r>
          </a:p>
        </p:txBody>
      </p:sp>
      <p:pic>
        <p:nvPicPr>
          <p:cNvPr id="6" name="Content Placeholder 11" descr="Lightbulb">
            <a:extLst>
              <a:ext uri="{FF2B5EF4-FFF2-40B4-BE49-F238E27FC236}">
                <a16:creationId xmlns:a16="http://schemas.microsoft.com/office/drawing/2014/main" id="{607EEE8B-8611-470D-9198-D17DA7A23B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2243360"/>
            <a:ext cx="564667" cy="564667"/>
          </a:xfrm>
          <a:prstGeom prst="rect">
            <a:avLst/>
          </a:prstGeom>
        </p:spPr>
      </p:pic>
      <p:pic>
        <p:nvPicPr>
          <p:cNvPr id="7" name="Content Placeholder 11" descr="Lightbulb">
            <a:extLst>
              <a:ext uri="{FF2B5EF4-FFF2-40B4-BE49-F238E27FC236}">
                <a16:creationId xmlns:a16="http://schemas.microsoft.com/office/drawing/2014/main" id="{89318436-66CF-4289-AA52-D97348098E1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3239205"/>
            <a:ext cx="564667" cy="564667"/>
          </a:xfrm>
          <a:prstGeom prst="rect">
            <a:avLst/>
          </a:prstGeom>
        </p:spPr>
      </p:pic>
      <p:pic>
        <p:nvPicPr>
          <p:cNvPr id="8" name="Content Placeholder 11" descr="Lightbulb">
            <a:extLst>
              <a:ext uri="{FF2B5EF4-FFF2-40B4-BE49-F238E27FC236}">
                <a16:creationId xmlns:a16="http://schemas.microsoft.com/office/drawing/2014/main" id="{5AA91A7A-D62A-4707-AD86-06EE6024088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086195"/>
            <a:ext cx="564667" cy="564667"/>
          </a:xfrm>
          <a:prstGeom prst="rect">
            <a:avLst/>
          </a:prstGeom>
        </p:spPr>
      </p:pic>
      <p:pic>
        <p:nvPicPr>
          <p:cNvPr id="9" name="Content Placeholder 11" descr="Lightbulb">
            <a:extLst>
              <a:ext uri="{FF2B5EF4-FFF2-40B4-BE49-F238E27FC236}">
                <a16:creationId xmlns:a16="http://schemas.microsoft.com/office/drawing/2014/main" id="{748001F3-1562-491B-A814-3F7C1F12B92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03938" y="4933185"/>
            <a:ext cx="564667" cy="564667"/>
          </a:xfrm>
          <a:prstGeom prst="rect">
            <a:avLst/>
          </a:prstGeom>
        </p:spPr>
      </p:pic>
      <p:sp>
        <p:nvSpPr>
          <p:cNvPr id="10" name="Title 9">
            <a:extLst>
              <a:ext uri="{FF2B5EF4-FFF2-40B4-BE49-F238E27FC236}">
                <a16:creationId xmlns:a16="http://schemas.microsoft.com/office/drawing/2014/main" id="{A6CBD10A-4BC3-4A45-AB4C-7B3959C6FBC4}"/>
              </a:ext>
            </a:extLst>
          </p:cNvPr>
          <p:cNvSpPr>
            <a:spLocks noGrp="1"/>
          </p:cNvSpPr>
          <p:nvPr>
            <p:ph type="title"/>
          </p:nvPr>
        </p:nvSpPr>
        <p:spPr/>
        <p:txBody>
          <a:bodyPr/>
          <a:lstStyle/>
          <a:p>
            <a:endParaRPr lang="en-IE"/>
          </a:p>
        </p:txBody>
      </p:sp>
    </p:spTree>
    <p:extLst>
      <p:ext uri="{BB962C8B-B14F-4D97-AF65-F5344CB8AC3E}">
        <p14:creationId xmlns:p14="http://schemas.microsoft.com/office/powerpoint/2010/main" val="4139899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8C7670-6EB0-7F64-499B-C9D57FC458D8}"/>
              </a:ext>
            </a:extLst>
          </p:cNvPr>
          <p:cNvSpPr>
            <a:spLocks noGrp="1"/>
          </p:cNvSpPr>
          <p:nvPr>
            <p:ph type="title"/>
          </p:nvPr>
        </p:nvSpPr>
        <p:spPr/>
        <p:txBody>
          <a:bodyPr/>
          <a:lstStyle/>
          <a:p>
            <a:r>
              <a:rPr lang="en-IE" dirty="0"/>
              <a:t>CONTACT US</a:t>
            </a:r>
            <a:br>
              <a:rPr lang="en-IE" dirty="0"/>
            </a:br>
            <a:endParaRPr lang="en-IE" dirty="0"/>
          </a:p>
        </p:txBody>
      </p:sp>
      <p:sp>
        <p:nvSpPr>
          <p:cNvPr id="3" name="Content Placeholder 2">
            <a:extLst>
              <a:ext uri="{FF2B5EF4-FFF2-40B4-BE49-F238E27FC236}">
                <a16:creationId xmlns:a16="http://schemas.microsoft.com/office/drawing/2014/main" id="{44596C2C-D251-42C6-AFD4-E4722D55DF03}"/>
              </a:ext>
            </a:extLst>
          </p:cNvPr>
          <p:cNvSpPr>
            <a:spLocks noGrp="1"/>
          </p:cNvSpPr>
          <p:nvPr>
            <p:ph type="body" idx="1"/>
          </p:nvPr>
        </p:nvSpPr>
        <p:spPr/>
        <p:txBody>
          <a:bodyPr/>
          <a:lstStyle/>
          <a:p>
            <a:endParaRPr lang="en-IE" dirty="0"/>
          </a:p>
        </p:txBody>
      </p:sp>
      <p:sp>
        <p:nvSpPr>
          <p:cNvPr id="5" name="TextBox 4">
            <a:extLst>
              <a:ext uri="{FF2B5EF4-FFF2-40B4-BE49-F238E27FC236}">
                <a16:creationId xmlns:a16="http://schemas.microsoft.com/office/drawing/2014/main" id="{BFD08C52-9184-4065-B416-A1F7DD5F17F5}"/>
              </a:ext>
            </a:extLst>
          </p:cNvPr>
          <p:cNvSpPr txBox="1"/>
          <p:nvPr/>
        </p:nvSpPr>
        <p:spPr>
          <a:xfrm>
            <a:off x="6668605" y="1105786"/>
            <a:ext cx="5347804" cy="5128840"/>
          </a:xfrm>
          <a:prstGeom prst="rect">
            <a:avLst/>
          </a:prstGeom>
          <a:noFill/>
        </p:spPr>
        <p:txBody>
          <a:bodyPr wrap="square" rtlCol="0">
            <a:spAutoFit/>
          </a:bodyPr>
          <a:lstStyle/>
          <a:p>
            <a:pPr>
              <a:lnSpc>
                <a:spcPct val="200000"/>
              </a:lnSpc>
            </a:pPr>
            <a:r>
              <a:rPr lang="en-IE" sz="3200" b="1" dirty="0">
                <a:solidFill>
                  <a:schemeClr val="accent1">
                    <a:lumMod val="50000"/>
                  </a:schemeClr>
                </a:solidFill>
                <a:latin typeface="Segoe UI Light" panose="020B0502040204020203" pitchFamily="34" charset="0"/>
                <a:cs typeface="Segoe UI Light" panose="020B0502040204020203" pitchFamily="34" charset="0"/>
              </a:rPr>
              <a:t>Technologies UCC</a:t>
            </a:r>
          </a:p>
          <a:p>
            <a:pPr>
              <a:lnSpc>
                <a:spcPct val="200000"/>
              </a:lnSpc>
            </a:pPr>
            <a:r>
              <a:rPr lang="en-IE" sz="2800" b="1" dirty="0">
                <a:solidFill>
                  <a:schemeClr val="accent1">
                    <a:lumMod val="50000"/>
                  </a:schemeClr>
                </a:solidFill>
                <a:latin typeface="Segoe UI Light" panose="020B0502040204020203" pitchFamily="34" charset="0"/>
                <a:cs typeface="Segoe UI Light" panose="020B0502040204020203" pitchFamily="34" charset="0"/>
                <a:hlinkClick r:id="rId2"/>
              </a:rPr>
              <a:t>uccinnovation@ucc.ie</a:t>
            </a:r>
            <a:r>
              <a:rPr lang="en-IE" sz="2800" b="1" dirty="0">
                <a:solidFill>
                  <a:schemeClr val="accent1">
                    <a:lumMod val="50000"/>
                  </a:schemeClr>
                </a:solidFill>
                <a:latin typeface="Segoe UI Light" panose="020B0502040204020203" pitchFamily="34" charset="0"/>
                <a:cs typeface="Segoe UI Light" panose="020B0502040204020203" pitchFamily="34" charset="0"/>
              </a:rPr>
              <a:t> </a:t>
            </a:r>
          </a:p>
          <a:p>
            <a:pPr>
              <a:lnSpc>
                <a:spcPct val="200000"/>
              </a:lnSpc>
            </a:pPr>
            <a:r>
              <a:rPr lang="en-IE" sz="2800" b="1" dirty="0">
                <a:solidFill>
                  <a:schemeClr val="accent1">
                    <a:lumMod val="50000"/>
                  </a:schemeClr>
                </a:solidFill>
                <a:latin typeface="Segoe UI Light" panose="020B0502040204020203" pitchFamily="34" charset="0"/>
                <a:cs typeface="Segoe UI Light" panose="020B0502040204020203" pitchFamily="34" charset="0"/>
              </a:rPr>
              <a:t>+353-21-4205880</a:t>
            </a:r>
          </a:p>
          <a:p>
            <a:pPr>
              <a:lnSpc>
                <a:spcPct val="200000"/>
              </a:lnSpc>
            </a:pPr>
            <a:r>
              <a:rPr lang="en-IE" sz="2400" b="1" dirty="0">
                <a:solidFill>
                  <a:schemeClr val="accent1">
                    <a:lumMod val="50000"/>
                  </a:schemeClr>
                </a:solidFill>
                <a:latin typeface="Segoe UI Light" panose="020B0502040204020203" pitchFamily="34" charset="0"/>
                <a:cs typeface="Segoe UI Light" panose="020B0502040204020203" pitchFamily="34" charset="0"/>
                <a:hlinkClick r:id="rId3"/>
              </a:rPr>
              <a:t>https://www.ucc.ie/en/uccinnovation/</a:t>
            </a:r>
            <a:endParaRPr lang="en-IE" sz="2400" b="1" dirty="0">
              <a:solidFill>
                <a:schemeClr val="accent1">
                  <a:lumMod val="50000"/>
                </a:schemeClr>
              </a:solidFill>
              <a:latin typeface="Segoe UI Light" panose="020B0502040204020203" pitchFamily="34" charset="0"/>
              <a:cs typeface="Segoe UI Light" panose="020B0502040204020203" pitchFamily="34" charset="0"/>
            </a:endParaRPr>
          </a:p>
          <a:p>
            <a:pPr>
              <a:lnSpc>
                <a:spcPct val="200000"/>
              </a:lnSpc>
            </a:pPr>
            <a:r>
              <a:rPr lang="en-IE" sz="2800" b="1" dirty="0" err="1">
                <a:solidFill>
                  <a:schemeClr val="accent1">
                    <a:lumMod val="50000"/>
                  </a:schemeClr>
                </a:solidFill>
                <a:latin typeface="Segoe UI Light" panose="020B0502040204020203" pitchFamily="34" charset="0"/>
                <a:cs typeface="Segoe UI Light" panose="020B0502040204020203" pitchFamily="34" charset="0"/>
                <a:hlinkClick r:id="rId4">
                  <a:extLst>
                    <a:ext uri="{A12FA001-AC4F-418D-AE19-62706E023703}">
                      <ahyp:hlinkClr xmlns:ahyp="http://schemas.microsoft.com/office/drawing/2018/hyperlinkcolor" xmlns="" val="tx"/>
                    </a:ext>
                  </a:extLst>
                </a:hlinkClick>
              </a:rPr>
              <a:t>Linkedin</a:t>
            </a:r>
            <a:r>
              <a:rPr lang="en-IE" sz="2800" b="1" dirty="0">
                <a:solidFill>
                  <a:schemeClr val="accent1">
                    <a:lumMod val="50000"/>
                  </a:schemeClr>
                </a:solidFill>
                <a:latin typeface="Segoe UI Light" panose="020B0502040204020203" pitchFamily="34" charset="0"/>
                <a:cs typeface="Segoe UI Light" panose="020B0502040204020203" pitchFamily="34" charset="0"/>
              </a:rPr>
              <a:t> &amp; </a:t>
            </a:r>
            <a:r>
              <a:rPr lang="en-IE" sz="2800" b="1" dirty="0">
                <a:solidFill>
                  <a:schemeClr val="accent1">
                    <a:lumMod val="50000"/>
                  </a:schemeClr>
                </a:solidFill>
                <a:latin typeface="Segoe UI Light" panose="020B0502040204020203" pitchFamily="34" charset="0"/>
                <a:cs typeface="Segoe UI Light" panose="020B0502040204020203" pitchFamily="34" charset="0"/>
                <a:hlinkClick r:id="rId5">
                  <a:extLst>
                    <a:ext uri="{A12FA001-AC4F-418D-AE19-62706E023703}">
                      <ahyp:hlinkClr xmlns:ahyp="http://schemas.microsoft.com/office/drawing/2018/hyperlinkcolor" xmlns="" val="tx"/>
                    </a:ext>
                  </a:extLst>
                </a:hlinkClick>
              </a:rPr>
              <a:t>Twitter</a:t>
            </a:r>
            <a:endParaRPr lang="en-IE" sz="2800" b="1" dirty="0">
              <a:solidFill>
                <a:schemeClr val="accent1">
                  <a:lumMod val="50000"/>
                </a:schemeClr>
              </a:solidFill>
              <a:latin typeface="Segoe UI Light" panose="020B0502040204020203" pitchFamily="34" charset="0"/>
              <a:cs typeface="Segoe UI Light" panose="020B0502040204020203" pitchFamily="34" charset="0"/>
            </a:endParaRPr>
          </a:p>
          <a:p>
            <a:pPr>
              <a:lnSpc>
                <a:spcPct val="200000"/>
              </a:lnSpc>
            </a:pPr>
            <a:endParaRPr lang="en-IE" sz="2800" b="1" dirty="0">
              <a:solidFill>
                <a:schemeClr val="accent1">
                  <a:lumMod val="50000"/>
                </a:schemeClr>
              </a:solidFill>
              <a:latin typeface="Segoe UI Light" panose="020B0502040204020203" pitchFamily="34" charset="0"/>
              <a:cs typeface="Segoe UI Light" panose="020B0502040204020203" pitchFamily="34" charset="0"/>
            </a:endParaRPr>
          </a:p>
        </p:txBody>
      </p:sp>
      <p:pic>
        <p:nvPicPr>
          <p:cNvPr id="6" name="Content Placeholder 11" descr="Lightbulb">
            <a:extLst>
              <a:ext uri="{FF2B5EF4-FFF2-40B4-BE49-F238E27FC236}">
                <a16:creationId xmlns:a16="http://schemas.microsoft.com/office/drawing/2014/main" id="{90F11ADA-BA62-45A4-9FCD-506926E72EB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103938" y="2243360"/>
            <a:ext cx="564667" cy="564667"/>
          </a:xfrm>
          <a:prstGeom prst="rect">
            <a:avLst/>
          </a:prstGeom>
        </p:spPr>
      </p:pic>
      <p:pic>
        <p:nvPicPr>
          <p:cNvPr id="7" name="Content Placeholder 11" descr="Lightbulb">
            <a:extLst>
              <a:ext uri="{FF2B5EF4-FFF2-40B4-BE49-F238E27FC236}">
                <a16:creationId xmlns:a16="http://schemas.microsoft.com/office/drawing/2014/main" id="{6CFB167D-B019-4E37-A88F-2B0A457DEEE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103938" y="3239205"/>
            <a:ext cx="564667" cy="564667"/>
          </a:xfrm>
          <a:prstGeom prst="rect">
            <a:avLst/>
          </a:prstGeom>
        </p:spPr>
      </p:pic>
      <p:pic>
        <p:nvPicPr>
          <p:cNvPr id="8" name="Content Placeholder 11" descr="Lightbulb">
            <a:extLst>
              <a:ext uri="{FF2B5EF4-FFF2-40B4-BE49-F238E27FC236}">
                <a16:creationId xmlns:a16="http://schemas.microsoft.com/office/drawing/2014/main" id="{73F1ECB3-AD49-4852-A9F4-80A9A8C79BD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103938" y="4086195"/>
            <a:ext cx="564667" cy="564667"/>
          </a:xfrm>
          <a:prstGeom prst="rect">
            <a:avLst/>
          </a:prstGeom>
        </p:spPr>
      </p:pic>
      <p:pic>
        <p:nvPicPr>
          <p:cNvPr id="9" name="Content Placeholder 11" descr="Lightbulb">
            <a:extLst>
              <a:ext uri="{FF2B5EF4-FFF2-40B4-BE49-F238E27FC236}">
                <a16:creationId xmlns:a16="http://schemas.microsoft.com/office/drawing/2014/main" id="{78303AA6-F1FE-492F-8683-CA4CB128712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103938" y="4933185"/>
            <a:ext cx="564667" cy="564667"/>
          </a:xfrm>
          <a:prstGeom prst="rect">
            <a:avLst/>
          </a:prstGeom>
        </p:spPr>
      </p:pic>
    </p:spTree>
    <p:extLst>
      <p:ext uri="{BB962C8B-B14F-4D97-AF65-F5344CB8AC3E}">
        <p14:creationId xmlns:p14="http://schemas.microsoft.com/office/powerpoint/2010/main" val="3432074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2B41-B2F8-00B9-4811-981D42530B96}"/>
              </a:ext>
            </a:extLst>
          </p:cNvPr>
          <p:cNvSpPr>
            <a:spLocks noGrp="1"/>
          </p:cNvSpPr>
          <p:nvPr>
            <p:ph type="title"/>
          </p:nvPr>
        </p:nvSpPr>
        <p:spPr/>
        <p:txBody>
          <a:bodyPr/>
          <a:lstStyle/>
          <a:p>
            <a:endParaRPr lang="en-IE"/>
          </a:p>
        </p:txBody>
      </p:sp>
      <p:sp>
        <p:nvSpPr>
          <p:cNvPr id="3" name="Text Placeholder 2">
            <a:extLst>
              <a:ext uri="{FF2B5EF4-FFF2-40B4-BE49-F238E27FC236}">
                <a16:creationId xmlns:a16="http://schemas.microsoft.com/office/drawing/2014/main" id="{69BA3FB5-AA57-37D5-9EF4-33825B006484}"/>
              </a:ext>
            </a:extLst>
          </p:cNvPr>
          <p:cNvSpPr>
            <a:spLocks noGrp="1"/>
          </p:cNvSpPr>
          <p:nvPr>
            <p:ph type="body" idx="1"/>
          </p:nvPr>
        </p:nvSpPr>
        <p:spPr/>
        <p:txBody>
          <a:bodyPr/>
          <a:lstStyle/>
          <a:p>
            <a:pPr algn="ctr"/>
            <a:r>
              <a:rPr lang="en-IE" sz="3200" dirty="0">
                <a:solidFill>
                  <a:srgbClr val="003C69"/>
                </a:solidFill>
              </a:rPr>
              <a:t>Thank You</a:t>
            </a:r>
            <a:endParaRPr lang="en-IE" dirty="0">
              <a:solidFill>
                <a:srgbClr val="003C69"/>
              </a:solidFill>
            </a:endParaRPr>
          </a:p>
        </p:txBody>
      </p:sp>
    </p:spTree>
    <p:extLst>
      <p:ext uri="{BB962C8B-B14F-4D97-AF65-F5344CB8AC3E}">
        <p14:creationId xmlns:p14="http://schemas.microsoft.com/office/powerpoint/2010/main" val="2811802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C007-BE3A-4F5C-802A-3732064DDE44}"/>
              </a:ext>
            </a:extLst>
          </p:cNvPr>
          <p:cNvSpPr>
            <a:spLocks noGrp="1"/>
          </p:cNvSpPr>
          <p:nvPr>
            <p:ph type="title"/>
          </p:nvPr>
        </p:nvSpPr>
        <p:spPr>
          <a:xfrm>
            <a:off x="0" y="0"/>
            <a:ext cx="10515600" cy="1325563"/>
          </a:xfrm>
        </p:spPr>
        <p:txBody>
          <a:bodyPr/>
          <a:lstStyle/>
          <a:p>
            <a:r>
              <a:rPr lang="en-IE" dirty="0">
                <a:solidFill>
                  <a:schemeClr val="tx1"/>
                </a:solidFill>
                <a:ea typeface="Verdana" panose="020B0604030504040204" pitchFamily="34" charset="0"/>
              </a:rPr>
              <a:t>What we do</a:t>
            </a:r>
          </a:p>
        </p:txBody>
      </p:sp>
      <p:graphicFrame>
        <p:nvGraphicFramePr>
          <p:cNvPr id="4" name="Content Placeholder 3">
            <a:extLst>
              <a:ext uri="{FF2B5EF4-FFF2-40B4-BE49-F238E27FC236}">
                <a16:creationId xmlns:a16="http://schemas.microsoft.com/office/drawing/2014/main" id="{B170EC1F-2044-460F-8CC2-CAE77D6F085B}"/>
              </a:ext>
            </a:extLst>
          </p:cNvPr>
          <p:cNvGraphicFramePr>
            <a:graphicFrameLocks noGrp="1"/>
          </p:cNvGraphicFramePr>
          <p:nvPr>
            <p:ph idx="1"/>
            <p:extLst>
              <p:ext uri="{D42A27DB-BD31-4B8C-83A1-F6EECF244321}">
                <p14:modId xmlns:p14="http://schemas.microsoft.com/office/powerpoint/2010/main" val="28238991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728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4">
            <a:extLst>
              <a:ext uri="{FF2B5EF4-FFF2-40B4-BE49-F238E27FC236}">
                <a16:creationId xmlns:a16="http://schemas.microsoft.com/office/drawing/2014/main" id="{D8C7B66D-8C78-480F-A98B-3F195E65A5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50AFCD-D1D5-4E80-826E-451EAA75D3F9}"/>
              </a:ext>
            </a:extLst>
          </p:cNvPr>
          <p:cNvSpPr>
            <a:spLocks noGrp="1"/>
          </p:cNvSpPr>
          <p:nvPr>
            <p:ph type="title"/>
          </p:nvPr>
        </p:nvSpPr>
        <p:spPr>
          <a:xfrm>
            <a:off x="3049" y="0"/>
            <a:ext cx="7739534" cy="1683019"/>
          </a:xfrm>
        </p:spPr>
        <p:txBody>
          <a:bodyPr vert="horz" lIns="91440" tIns="45720" rIns="91440" bIns="45720" rtlCol="0" anchor="ctr">
            <a:normAutofit/>
          </a:bodyPr>
          <a:lstStyle/>
          <a:p>
            <a:r>
              <a:rPr lang="en-US" sz="4000" dirty="0">
                <a:solidFill>
                  <a:schemeClr val="tx1"/>
                </a:solidFill>
              </a:rPr>
              <a:t>Technologies &amp; Commercialisation</a:t>
            </a:r>
          </a:p>
        </p:txBody>
      </p:sp>
      <p:pic>
        <p:nvPicPr>
          <p:cNvPr id="9" name="Content Placeholder 8" descr="A few business people having a discussion&#10;&#10;Description automatically generated with medium confidence">
            <a:extLst>
              <a:ext uri="{FF2B5EF4-FFF2-40B4-BE49-F238E27FC236}">
                <a16:creationId xmlns:a16="http://schemas.microsoft.com/office/drawing/2014/main" id="{88264A6C-0FDA-90C8-0F90-78AC7DA99953}"/>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l="7007" t="1041" r="9047" b="9920"/>
          <a:stretch/>
        </p:blipFill>
        <p:spPr>
          <a:xfrm>
            <a:off x="-2376" y="4230286"/>
            <a:ext cx="3832355" cy="2631989"/>
          </a:xfrm>
          <a:prstGeom prst="rect">
            <a:avLst/>
          </a:prstGeom>
        </p:spPr>
      </p:pic>
      <p:pic>
        <p:nvPicPr>
          <p:cNvPr id="11" name="Picture 10" descr="A picture containing person, plastic, toothbrush&#10;&#10;Description automatically generated">
            <a:extLst>
              <a:ext uri="{FF2B5EF4-FFF2-40B4-BE49-F238E27FC236}">
                <a16:creationId xmlns:a16="http://schemas.microsoft.com/office/drawing/2014/main" id="{2AC796B6-C205-1D23-7D2E-24193B65465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379" t="7848" r="9778" b="5781"/>
          <a:stretch/>
        </p:blipFill>
        <p:spPr>
          <a:xfrm>
            <a:off x="2940" y="1602878"/>
            <a:ext cx="3827039" cy="2631600"/>
          </a:xfrm>
          <a:prstGeom prst="rect">
            <a:avLst/>
          </a:prstGeom>
        </p:spPr>
      </p:pic>
      <p:sp>
        <p:nvSpPr>
          <p:cNvPr id="7" name="Text Placeholder 6">
            <a:extLst>
              <a:ext uri="{FF2B5EF4-FFF2-40B4-BE49-F238E27FC236}">
                <a16:creationId xmlns:a16="http://schemas.microsoft.com/office/drawing/2014/main" id="{CAD1D989-B21E-D3F3-48C6-E3247AB930F8}"/>
              </a:ext>
            </a:extLst>
          </p:cNvPr>
          <p:cNvSpPr>
            <a:spLocks noGrp="1"/>
          </p:cNvSpPr>
          <p:nvPr>
            <p:ph type="body" sz="half" idx="2"/>
          </p:nvPr>
        </p:nvSpPr>
        <p:spPr>
          <a:xfrm>
            <a:off x="4658400" y="2311200"/>
            <a:ext cx="6927574" cy="3690551"/>
          </a:xfrm>
        </p:spPr>
        <p:txBody>
          <a:bodyPr vert="horz" lIns="91440" tIns="45720" rIns="91440" bIns="45720" rtlCol="0">
            <a:normAutofit/>
          </a:bodyPr>
          <a:lstStyle/>
          <a:p>
            <a:r>
              <a:rPr lang="en-US" sz="3200" dirty="0">
                <a:solidFill>
                  <a:schemeClr val="tx1"/>
                </a:solidFill>
                <a:latin typeface="+mn-lt"/>
                <a:cs typeface="+mn-cs"/>
              </a:rPr>
              <a:t>Helping companies create new products &amp; services based on UCC’s ideas</a:t>
            </a:r>
          </a:p>
          <a:p>
            <a:pPr marL="457200" indent="-228600">
              <a:buFont typeface="Arial" panose="020B0604020202020204" pitchFamily="34" charset="0"/>
              <a:buChar char="•"/>
            </a:pPr>
            <a:r>
              <a:rPr lang="en-US" sz="2800" dirty="0">
                <a:solidFill>
                  <a:schemeClr val="tx1"/>
                </a:solidFill>
                <a:latin typeface="+mn-lt"/>
                <a:cs typeface="+mn-cs"/>
              </a:rPr>
              <a:t>Patents</a:t>
            </a:r>
          </a:p>
          <a:p>
            <a:pPr marL="457200" indent="-228600">
              <a:buFont typeface="Arial" panose="020B0604020202020204" pitchFamily="34" charset="0"/>
              <a:buChar char="•"/>
            </a:pPr>
            <a:r>
              <a:rPr lang="en-US" sz="2800" dirty="0">
                <a:solidFill>
                  <a:schemeClr val="tx1"/>
                </a:solidFill>
                <a:latin typeface="+mn-lt"/>
                <a:cs typeface="+mn-cs"/>
              </a:rPr>
              <a:t>Software</a:t>
            </a:r>
          </a:p>
          <a:p>
            <a:pPr marL="457200" indent="-228600">
              <a:buFont typeface="Arial" panose="020B0604020202020204" pitchFamily="34" charset="0"/>
              <a:buChar char="•"/>
            </a:pPr>
            <a:r>
              <a:rPr lang="en-US" sz="2800" dirty="0">
                <a:solidFill>
                  <a:schemeClr val="tx1"/>
                </a:solidFill>
                <a:latin typeface="+mn-lt"/>
                <a:cs typeface="+mn-cs"/>
              </a:rPr>
              <a:t>Know-how</a:t>
            </a:r>
          </a:p>
        </p:txBody>
      </p:sp>
    </p:spTree>
    <p:extLst>
      <p:ext uri="{BB962C8B-B14F-4D97-AF65-F5344CB8AC3E}">
        <p14:creationId xmlns:p14="http://schemas.microsoft.com/office/powerpoint/2010/main" val="1790910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50AFCD-D1D5-4E80-826E-451EAA75D3F9}"/>
              </a:ext>
            </a:extLst>
          </p:cNvPr>
          <p:cNvSpPr>
            <a:spLocks noGrp="1"/>
          </p:cNvSpPr>
          <p:nvPr>
            <p:ph type="title"/>
          </p:nvPr>
        </p:nvSpPr>
        <p:spPr>
          <a:xfrm>
            <a:off x="-13032" y="0"/>
            <a:ext cx="6002110" cy="1495425"/>
          </a:xfrm>
        </p:spPr>
        <p:txBody>
          <a:bodyPr vert="horz" lIns="91440" tIns="45720" rIns="91440" bIns="45720" rtlCol="0" anchor="ctr">
            <a:normAutofit/>
          </a:bodyPr>
          <a:lstStyle/>
          <a:p>
            <a:r>
              <a:rPr lang="en-US" sz="4000">
                <a:solidFill>
                  <a:schemeClr val="tx1"/>
                </a:solidFill>
              </a:rPr>
              <a:t>New Ventures</a:t>
            </a:r>
          </a:p>
        </p:txBody>
      </p:sp>
      <p:sp>
        <p:nvSpPr>
          <p:cNvPr id="5" name="Text Placeholder 4">
            <a:extLst>
              <a:ext uri="{FF2B5EF4-FFF2-40B4-BE49-F238E27FC236}">
                <a16:creationId xmlns:a16="http://schemas.microsoft.com/office/drawing/2014/main" id="{0AAAF79F-FFDA-5214-A866-5F99AE8D57A4}"/>
              </a:ext>
            </a:extLst>
          </p:cNvPr>
          <p:cNvSpPr>
            <a:spLocks noGrp="1"/>
          </p:cNvSpPr>
          <p:nvPr>
            <p:ph type="body" sz="half" idx="2"/>
          </p:nvPr>
        </p:nvSpPr>
        <p:spPr>
          <a:xfrm>
            <a:off x="4656764" y="2312195"/>
            <a:ext cx="6926400" cy="3729034"/>
          </a:xfrm>
        </p:spPr>
        <p:txBody>
          <a:bodyPr vert="horz" lIns="91440" tIns="45720" rIns="91440" bIns="45720" rtlCol="0">
            <a:normAutofit lnSpcReduction="10000"/>
          </a:bodyPr>
          <a:lstStyle/>
          <a:p>
            <a:r>
              <a:rPr lang="en-US" sz="3200" dirty="0">
                <a:solidFill>
                  <a:schemeClr val="tx1"/>
                </a:solidFill>
                <a:latin typeface="+mn-lt"/>
                <a:cs typeface="+mn-cs"/>
              </a:rPr>
              <a:t>Launching new companies to exploit UCC ideas and expertise</a:t>
            </a:r>
          </a:p>
          <a:p>
            <a:r>
              <a:rPr lang="en-US" sz="3200" dirty="0">
                <a:solidFill>
                  <a:schemeClr val="tx1"/>
                </a:solidFill>
                <a:latin typeface="+mn-lt"/>
                <a:cs typeface="+mn-cs"/>
              </a:rPr>
              <a:t>Supports and </a:t>
            </a:r>
            <a:r>
              <a:rPr lang="en-US" sz="3200" dirty="0" err="1">
                <a:solidFill>
                  <a:schemeClr val="tx1"/>
                </a:solidFill>
                <a:latin typeface="+mn-lt"/>
                <a:cs typeface="+mn-cs"/>
              </a:rPr>
              <a:t>Programmes</a:t>
            </a:r>
            <a:r>
              <a:rPr lang="en-US" sz="3200" dirty="0">
                <a:solidFill>
                  <a:schemeClr val="tx1"/>
                </a:solidFill>
                <a:latin typeface="+mn-lt"/>
                <a:cs typeface="+mn-cs"/>
              </a:rPr>
              <a:t> for all type of entrepreneurs</a:t>
            </a:r>
          </a:p>
          <a:p>
            <a:pPr lvl="1" indent="-228600">
              <a:buFont typeface="Arial" panose="020B0604020202020204" pitchFamily="34" charset="0"/>
              <a:buChar char="•"/>
            </a:pPr>
            <a:r>
              <a:rPr lang="en-US" sz="2800" dirty="0">
                <a:solidFill>
                  <a:schemeClr val="tx1"/>
                </a:solidFill>
                <a:latin typeface="+mn-lt"/>
                <a:cs typeface="+mn-cs"/>
              </a:rPr>
              <a:t>IGNITE</a:t>
            </a:r>
          </a:p>
          <a:p>
            <a:pPr lvl="1" indent="-228600">
              <a:buFont typeface="Arial" panose="020B0604020202020204" pitchFamily="34" charset="0"/>
              <a:buChar char="•"/>
            </a:pPr>
            <a:r>
              <a:rPr lang="en-US" sz="2800" dirty="0">
                <a:solidFill>
                  <a:schemeClr val="tx1"/>
                </a:solidFill>
                <a:latin typeface="+mn-lt"/>
                <a:cs typeface="+mn-cs"/>
              </a:rPr>
              <a:t>SPRINT</a:t>
            </a:r>
          </a:p>
          <a:p>
            <a:pPr lvl="1" indent="-228600">
              <a:buFont typeface="Arial" panose="020B0604020202020204" pitchFamily="34" charset="0"/>
              <a:buChar char="•"/>
            </a:pPr>
            <a:r>
              <a:rPr lang="en-US" sz="2800" dirty="0">
                <a:solidFill>
                  <a:schemeClr val="tx1"/>
                </a:solidFill>
                <a:latin typeface="+mn-lt"/>
                <a:cs typeface="+mn-cs"/>
              </a:rPr>
              <a:t>Gateway @ UCC</a:t>
            </a:r>
          </a:p>
          <a:p>
            <a:pPr lvl="1" indent="-228600">
              <a:buFont typeface="Arial" panose="020B0604020202020204" pitchFamily="34" charset="0"/>
              <a:buChar char="•"/>
            </a:pPr>
            <a:r>
              <a:rPr lang="en-US" sz="2800" dirty="0">
                <a:solidFill>
                  <a:schemeClr val="tx1"/>
                </a:solidFill>
                <a:latin typeface="+mn-lt"/>
                <a:cs typeface="+mn-cs"/>
              </a:rPr>
              <a:t>Explorer </a:t>
            </a:r>
          </a:p>
          <a:p>
            <a:pPr indent="-228600">
              <a:buFont typeface="Arial" panose="020B0604020202020204" pitchFamily="34" charset="0"/>
              <a:buChar char="•"/>
            </a:pPr>
            <a:endParaRPr lang="en-US" sz="2000" dirty="0">
              <a:solidFill>
                <a:schemeClr val="tx1"/>
              </a:solidFill>
              <a:latin typeface="+mn-lt"/>
              <a:cs typeface="+mn-cs"/>
            </a:endParaRPr>
          </a:p>
        </p:txBody>
      </p:sp>
      <p:pic>
        <p:nvPicPr>
          <p:cNvPr id="7" name="Content Placeholder 6" descr="Icon&#10;&#10;Description automatically generated">
            <a:extLst>
              <a:ext uri="{FF2B5EF4-FFF2-40B4-BE49-F238E27FC236}">
                <a16:creationId xmlns:a16="http://schemas.microsoft.com/office/drawing/2014/main" id="{94E9C48B-7F53-9510-5133-B3D77FFB61F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588" r="9616" b="4"/>
          <a:stretch/>
        </p:blipFill>
        <p:spPr>
          <a:xfrm>
            <a:off x="-13032" y="1613051"/>
            <a:ext cx="3831566" cy="5263200"/>
          </a:xfrm>
          <a:prstGeom prst="rect">
            <a:avLst/>
          </a:prstGeom>
          <a:solidFill>
            <a:srgbClr val="003C69"/>
          </a:solidFill>
          <a:effectLst/>
        </p:spPr>
      </p:pic>
    </p:spTree>
    <p:extLst>
      <p:ext uri="{BB962C8B-B14F-4D97-AF65-F5344CB8AC3E}">
        <p14:creationId xmlns:p14="http://schemas.microsoft.com/office/powerpoint/2010/main" val="4243878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7CC52779-0172-7F52-22BF-1EF362829FF6}"/>
              </a:ext>
            </a:extLst>
          </p:cNvPr>
          <p:cNvPicPr>
            <a:picLocks noChangeAspect="1"/>
          </p:cNvPicPr>
          <p:nvPr/>
        </p:nvPicPr>
        <p:blipFill rotWithShape="1">
          <a:blip r:embed="rId2"/>
          <a:srcRect l="29021" r="12907" b="319"/>
          <a:stretch/>
        </p:blipFill>
        <p:spPr>
          <a:xfrm>
            <a:off x="-3047" y="1877610"/>
            <a:ext cx="3830400" cy="4980390"/>
          </a:xfrm>
          <a:prstGeom prst="rect">
            <a:avLst/>
          </a:prstGeom>
        </p:spPr>
      </p:pic>
      <p:sp>
        <p:nvSpPr>
          <p:cNvPr id="9"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38194851-DE69-509E-266B-72B76F8F7917}"/>
              </a:ext>
            </a:extLst>
          </p:cNvPr>
          <p:cNvSpPr>
            <a:spLocks noGrp="1"/>
          </p:cNvSpPr>
          <p:nvPr>
            <p:ph idx="1"/>
          </p:nvPr>
        </p:nvSpPr>
        <p:spPr>
          <a:xfrm>
            <a:off x="4658399" y="2311199"/>
            <a:ext cx="6926400" cy="4181675"/>
          </a:xfrm>
        </p:spPr>
        <p:txBody>
          <a:bodyPr vert="horz" lIns="91440" tIns="45720" rIns="91440" bIns="45720" rtlCol="0">
            <a:normAutofit fontScale="92500" lnSpcReduction="20000"/>
          </a:bodyPr>
          <a:lstStyle/>
          <a:p>
            <a:pPr marL="0" indent="0">
              <a:buNone/>
            </a:pPr>
            <a:r>
              <a:rPr lang="en-IE" sz="3500" dirty="0">
                <a:solidFill>
                  <a:schemeClr val="tx1"/>
                </a:solidFill>
                <a:latin typeface="+mn-lt"/>
              </a:rPr>
              <a:t>Applying UCC expertise  to your real-world problems</a:t>
            </a:r>
            <a:endParaRPr lang="en-US" sz="3500" dirty="0">
              <a:solidFill>
                <a:schemeClr val="tx1"/>
              </a:solidFill>
              <a:latin typeface="+mn-lt"/>
            </a:endParaRPr>
          </a:p>
          <a:p>
            <a:pPr marL="0" indent="0">
              <a:buNone/>
            </a:pPr>
            <a:r>
              <a:rPr lang="en-US" sz="3500" dirty="0">
                <a:solidFill>
                  <a:schemeClr val="tx1"/>
                </a:solidFill>
                <a:latin typeface="+mn-lt"/>
              </a:rPr>
              <a:t>Comprehensive Managed Consultancy Service to all academic staff undertaking consultancy work.</a:t>
            </a:r>
          </a:p>
          <a:p>
            <a:pPr marL="0" indent="0">
              <a:buNone/>
            </a:pPr>
            <a:r>
              <a:rPr lang="en-US" sz="3500" dirty="0">
                <a:solidFill>
                  <a:schemeClr val="tx1"/>
                </a:solidFill>
                <a:latin typeface="+mn-lt"/>
              </a:rPr>
              <a:t>Supports academic consultants with </a:t>
            </a:r>
          </a:p>
          <a:p>
            <a:pPr lvl="1"/>
            <a:r>
              <a:rPr lang="en-US" sz="3000" dirty="0">
                <a:solidFill>
                  <a:schemeClr val="tx1"/>
                </a:solidFill>
                <a:latin typeface="+mn-lt"/>
              </a:rPr>
              <a:t>risk management, </a:t>
            </a:r>
          </a:p>
          <a:p>
            <a:pPr lvl="1"/>
            <a:r>
              <a:rPr lang="en-US" sz="3000" dirty="0">
                <a:solidFill>
                  <a:schemeClr val="tx1"/>
                </a:solidFill>
                <a:latin typeface="+mn-lt"/>
              </a:rPr>
              <a:t>project management </a:t>
            </a:r>
          </a:p>
          <a:p>
            <a:pPr lvl="1"/>
            <a:r>
              <a:rPr lang="en-US" sz="3000" dirty="0">
                <a:solidFill>
                  <a:schemeClr val="tx1"/>
                </a:solidFill>
                <a:latin typeface="+mn-lt"/>
              </a:rPr>
              <a:t>administrative resources </a:t>
            </a:r>
          </a:p>
          <a:p>
            <a:pPr marL="0" indent="-188912">
              <a:buNone/>
            </a:pPr>
            <a:r>
              <a:rPr lang="en-US" sz="3500" dirty="0">
                <a:solidFill>
                  <a:schemeClr val="tx1"/>
                </a:solidFill>
                <a:latin typeface="+mn-lt"/>
              </a:rPr>
              <a:t>to delivery consultancy</a:t>
            </a:r>
          </a:p>
          <a:p>
            <a:endParaRPr lang="en-US" sz="2000" dirty="0">
              <a:solidFill>
                <a:schemeClr val="tx1"/>
              </a:solidFill>
            </a:endParaRPr>
          </a:p>
        </p:txBody>
      </p:sp>
      <p:sp>
        <p:nvSpPr>
          <p:cNvPr id="3" name="Title 1">
            <a:extLst>
              <a:ext uri="{FF2B5EF4-FFF2-40B4-BE49-F238E27FC236}">
                <a16:creationId xmlns:a16="http://schemas.microsoft.com/office/drawing/2014/main" id="{F9C44B72-8506-191B-2C0E-7076E20EBD9F}"/>
              </a:ext>
            </a:extLst>
          </p:cNvPr>
          <p:cNvSpPr txBox="1">
            <a:spLocks/>
          </p:cNvSpPr>
          <p:nvPr/>
        </p:nvSpPr>
        <p:spPr>
          <a:xfrm>
            <a:off x="3049" y="0"/>
            <a:ext cx="7739534" cy="1683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002060"/>
                </a:solidFill>
                <a:latin typeface="+mj-lt"/>
                <a:ea typeface="+mj-ea"/>
                <a:cs typeface="+mj-cs"/>
              </a:defRPr>
            </a:lvl1pPr>
          </a:lstStyle>
          <a:p>
            <a:r>
              <a:rPr lang="en-US" sz="4000" dirty="0">
                <a:solidFill>
                  <a:schemeClr val="tx1"/>
                </a:solidFill>
              </a:rPr>
              <a:t>Consulting</a:t>
            </a:r>
          </a:p>
        </p:txBody>
      </p:sp>
    </p:spTree>
    <p:extLst>
      <p:ext uri="{BB962C8B-B14F-4D97-AF65-F5344CB8AC3E}">
        <p14:creationId xmlns:p14="http://schemas.microsoft.com/office/powerpoint/2010/main" val="4033351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9361-C6BD-8699-1E05-C5518607D701}"/>
              </a:ext>
            </a:extLst>
          </p:cNvPr>
          <p:cNvSpPr>
            <a:spLocks noGrp="1"/>
          </p:cNvSpPr>
          <p:nvPr>
            <p:ph type="title"/>
          </p:nvPr>
        </p:nvSpPr>
        <p:spPr/>
        <p:txBody>
          <a:bodyPr/>
          <a:lstStyle/>
          <a:p>
            <a:r>
              <a:rPr lang="en-IE" dirty="0"/>
              <a:t>Context</a:t>
            </a:r>
          </a:p>
        </p:txBody>
      </p:sp>
      <p:sp>
        <p:nvSpPr>
          <p:cNvPr id="3" name="Text Placeholder 2">
            <a:extLst>
              <a:ext uri="{FF2B5EF4-FFF2-40B4-BE49-F238E27FC236}">
                <a16:creationId xmlns:a16="http://schemas.microsoft.com/office/drawing/2014/main" id="{6D0EA569-E578-E41D-EB63-4FC895500D8F}"/>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4129292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04D818-6C58-4302-BBCE-CCE68B219BC2}"/>
              </a:ext>
            </a:extLst>
          </p:cNvPr>
          <p:cNvSpPr>
            <a:spLocks noGrp="1"/>
          </p:cNvSpPr>
          <p:nvPr>
            <p:ph type="title"/>
          </p:nvPr>
        </p:nvSpPr>
        <p:spPr>
          <a:xfrm>
            <a:off x="4658400" y="2311200"/>
            <a:ext cx="7066720" cy="2867087"/>
          </a:xfrm>
        </p:spPr>
        <p:txBody>
          <a:bodyPr anchor="t" anchorCtr="0">
            <a:noAutofit/>
          </a:bodyPr>
          <a:lstStyle/>
          <a:p>
            <a:r>
              <a:rPr lang="en-US" sz="3200" dirty="0">
                <a:solidFill>
                  <a:schemeClr val="tx1"/>
                </a:solidFill>
                <a:latin typeface="+mn-lt"/>
                <a:cs typeface="Segoe UI Light" panose="020B0502040204020203" pitchFamily="34" charset="0"/>
              </a:rPr>
              <a:t>“</a:t>
            </a:r>
            <a:r>
              <a:rPr lang="en-IE" sz="3200" dirty="0">
                <a:solidFill>
                  <a:schemeClr val="tx1"/>
                </a:solidFill>
                <a:latin typeface="+mn-lt"/>
                <a:cs typeface="Segoe UI Light" panose="020B0502040204020203" pitchFamily="34" charset="0"/>
              </a:rPr>
              <a:t>Enterprises, particularly SMEs, start, succeed and transform through innovation,</a:t>
            </a:r>
            <a:br>
              <a:rPr lang="en-IE" sz="3200" dirty="0">
                <a:solidFill>
                  <a:schemeClr val="tx1"/>
                </a:solidFill>
                <a:latin typeface="+mn-lt"/>
                <a:cs typeface="Segoe UI Light" panose="020B0502040204020203" pitchFamily="34" charset="0"/>
              </a:rPr>
            </a:br>
            <a:r>
              <a:rPr lang="en-IE" sz="3200" dirty="0">
                <a:solidFill>
                  <a:schemeClr val="tx1"/>
                </a:solidFill>
                <a:latin typeface="+mn-lt"/>
                <a:cs typeface="Segoe UI Light" panose="020B0502040204020203" pitchFamily="34" charset="0"/>
              </a:rPr>
              <a:t>knowledge exchange, research commercialisation and access to highly skilled people.</a:t>
            </a:r>
            <a:r>
              <a:rPr lang="en-US" sz="3200" dirty="0">
                <a:solidFill>
                  <a:schemeClr val="tx1"/>
                </a:solidFill>
                <a:latin typeface="+mn-lt"/>
                <a:cs typeface="Segoe UI Light" panose="020B0502040204020203" pitchFamily="34" charset="0"/>
              </a:rPr>
              <a:t>”</a:t>
            </a:r>
            <a:endParaRPr lang="en-IE" sz="3200" dirty="0">
              <a:solidFill>
                <a:schemeClr val="tx1"/>
              </a:solidFill>
              <a:latin typeface="+mn-lt"/>
              <a:cs typeface="Segoe UI Light" panose="020B0502040204020203" pitchFamily="34" charset="0"/>
            </a:endParaRPr>
          </a:p>
        </p:txBody>
      </p:sp>
      <p:pic>
        <p:nvPicPr>
          <p:cNvPr id="3" name="Picture 2">
            <a:extLst>
              <a:ext uri="{FF2B5EF4-FFF2-40B4-BE49-F238E27FC236}">
                <a16:creationId xmlns:a16="http://schemas.microsoft.com/office/drawing/2014/main" id="{72011CF9-7D69-0B46-A66A-3318334817DE}"/>
              </a:ext>
            </a:extLst>
          </p:cNvPr>
          <p:cNvPicPr>
            <a:picLocks noChangeAspect="1"/>
          </p:cNvPicPr>
          <p:nvPr/>
        </p:nvPicPr>
        <p:blipFill>
          <a:blip r:embed="rId2"/>
          <a:stretch>
            <a:fillRect/>
          </a:stretch>
        </p:blipFill>
        <p:spPr>
          <a:xfrm>
            <a:off x="0" y="1482694"/>
            <a:ext cx="3830400" cy="5471128"/>
          </a:xfrm>
          <a:prstGeom prst="rect">
            <a:avLst/>
          </a:prstGeom>
        </p:spPr>
      </p:pic>
    </p:spTree>
    <p:extLst>
      <p:ext uri="{BB962C8B-B14F-4D97-AF65-F5344CB8AC3E}">
        <p14:creationId xmlns:p14="http://schemas.microsoft.com/office/powerpoint/2010/main" val="315996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for UCC Innovation Presentations" id="{F9107AA5-0081-44E7-AE74-D3A673A747D8}" vid="{20401CCA-FC95-439A-9DEB-4F6BF16D8E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E41F88D6EED04189A2A907AB54DD93" ma:contentTypeVersion="13" ma:contentTypeDescription="Create a new document." ma:contentTypeScope="" ma:versionID="3db9272232579ec251b1d71b53785478">
  <xsd:schema xmlns:xsd="http://www.w3.org/2001/XMLSchema" xmlns:xs="http://www.w3.org/2001/XMLSchema" xmlns:p="http://schemas.microsoft.com/office/2006/metadata/properties" xmlns:ns3="1217c129-d962-4eb6-bce3-d705c7ef2ca6" xmlns:ns4="cf3bd25c-f4cf-4136-a9ba-629ceae89a43" targetNamespace="http://schemas.microsoft.com/office/2006/metadata/properties" ma:root="true" ma:fieldsID="753b16873ef9dcdb7659746e50ec32fd" ns3:_="" ns4:_="">
    <xsd:import namespace="1217c129-d962-4eb6-bce3-d705c7ef2ca6"/>
    <xsd:import namespace="cf3bd25c-f4cf-4136-a9ba-629ceae89a4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17c129-d962-4eb6-bce3-d705c7ef2ca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3bd25c-f4cf-4136-a9ba-629ceae89a4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EF492E-AC7A-4538-B228-35E2E44FA192}">
  <ds:schemaRefs>
    <ds:schemaRef ds:uri="http://schemas.microsoft.com/office/infopath/2007/PartnerControls"/>
    <ds:schemaRef ds:uri="http://purl.org/dc/terms/"/>
    <ds:schemaRef ds:uri="http://schemas.openxmlformats.org/package/2006/metadata/core-properties"/>
    <ds:schemaRef ds:uri="http://www.w3.org/XML/1998/namespace"/>
    <ds:schemaRef ds:uri="1217c129-d962-4eb6-bce3-d705c7ef2ca6"/>
    <ds:schemaRef ds:uri="http://schemas.microsoft.com/office/2006/documentManagement/types"/>
    <ds:schemaRef ds:uri="http://purl.org/dc/elements/1.1/"/>
    <ds:schemaRef ds:uri="cf3bd25c-f4cf-4136-a9ba-629ceae89a4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EFCF8C7-4167-4D66-965F-146ACEA70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17c129-d962-4eb6-bce3-d705c7ef2ca6"/>
    <ds:schemaRef ds:uri="cf3bd25c-f4cf-4136-a9ba-629ceae89a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3E9732-E38B-435C-846A-9769F3B99C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for UCC Innovation Presentations</Template>
  <TotalTime>791</TotalTime>
  <Words>1274</Words>
  <Application>Microsoft Office PowerPoint</Application>
  <PresentationFormat>Widescreen</PresentationFormat>
  <Paragraphs>304</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MS Mincho</vt:lpstr>
      <vt:lpstr>Segoe UI Light</vt:lpstr>
      <vt:lpstr>Times New Roman</vt:lpstr>
      <vt:lpstr>Verdana</vt:lpstr>
      <vt:lpstr>Office Theme</vt:lpstr>
      <vt:lpstr>Impact through commercialization  How to create impact from your research through commercialisation and how it can help you</vt:lpstr>
      <vt:lpstr>Purpose of this presentation</vt:lpstr>
      <vt:lpstr>PowerPoint Presentation</vt:lpstr>
      <vt:lpstr>What we do</vt:lpstr>
      <vt:lpstr>Technologies &amp; Commercialisation</vt:lpstr>
      <vt:lpstr>New Ventures</vt:lpstr>
      <vt:lpstr>PowerPoint Presentation</vt:lpstr>
      <vt:lpstr>Context</vt:lpstr>
      <vt:lpstr>“Enterprises, particularly SMEs, start, succeed and transform through innovation, knowledge exchange, research commercialisation and access to highly skilled people.”</vt:lpstr>
      <vt:lpstr>Continued delivery and evolution of Excellent Research that addresses today’s grand challenges and supports and drives Ireland’s contribution to the latest scientific breakthroughs for academia, enterprise, society and beyond.”</vt:lpstr>
      <vt:lpstr>How it works</vt:lpstr>
      <vt:lpstr>Technology Commercialisation Process</vt:lpstr>
      <vt:lpstr>UCC Technologies</vt:lpstr>
      <vt:lpstr>Invention Disclosure</vt:lpstr>
      <vt:lpstr>Description of IP</vt:lpstr>
      <vt:lpstr>Readiness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vt:lpstr>
      <vt:lpstr>PowerPoint Presentation</vt:lpstr>
      <vt:lpstr>PowerPoint Presentation</vt:lpstr>
      <vt:lpstr>PowerPoint Presentation</vt:lpstr>
      <vt:lpstr>PowerPoint Presentation</vt:lpstr>
      <vt:lpstr>CONTACT US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UCC Innovation</dc:title>
  <dc:creator>Corkery, David</dc:creator>
  <cp:lastModifiedBy>Sofia Teixeira</cp:lastModifiedBy>
  <cp:revision>32</cp:revision>
  <dcterms:created xsi:type="dcterms:W3CDTF">2020-09-25T08:29:23Z</dcterms:created>
  <dcterms:modified xsi:type="dcterms:W3CDTF">2023-05-19T13:47:22Z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0x0101009BE41F88D6EED04189A2A907AB54DD93</vt:lpwstr>
  </property>
</Properties>
</file>