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45" r:id="rId3"/>
  </p:sldMasterIdLst>
  <p:notesMasterIdLst>
    <p:notesMasterId r:id="rId21"/>
  </p:notesMasterIdLst>
  <p:handoutMasterIdLst>
    <p:handoutMasterId r:id="rId22"/>
  </p:handoutMasterIdLst>
  <p:sldIdLst>
    <p:sldId id="257" r:id="rId4"/>
    <p:sldId id="541" r:id="rId5"/>
    <p:sldId id="315" r:id="rId6"/>
    <p:sldId id="542" r:id="rId7"/>
    <p:sldId id="363" r:id="rId8"/>
    <p:sldId id="536" r:id="rId9"/>
    <p:sldId id="354" r:id="rId10"/>
    <p:sldId id="375" r:id="rId11"/>
    <p:sldId id="371" r:id="rId12"/>
    <p:sldId id="381" r:id="rId13"/>
    <p:sldId id="382" r:id="rId14"/>
    <p:sldId id="537" r:id="rId15"/>
    <p:sldId id="374" r:id="rId16"/>
    <p:sldId id="538" r:id="rId17"/>
    <p:sldId id="540" r:id="rId18"/>
    <p:sldId id="305" r:id="rId19"/>
    <p:sldId id="539" r:id="rId2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81E32"/>
    <a:srgbClr val="990000"/>
    <a:srgbClr val="1F497D"/>
    <a:srgbClr val="8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882EA-B3C5-48B2-8BFB-90421BFFE83D}" v="6" dt="2024-02-29T14:21:53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O'Connell" userId="1c7662c1-b347-476b-bfe4-a286498618e9" providerId="ADAL" clId="{4ED882EA-B3C5-48B2-8BFB-90421BFFE83D}"/>
    <pc:docChg chg="undo redo custSel addSld delSld modSld sldOrd">
      <pc:chgData name="David O'Connell" userId="1c7662c1-b347-476b-bfe4-a286498618e9" providerId="ADAL" clId="{4ED882EA-B3C5-48B2-8BFB-90421BFFE83D}" dt="2024-02-29T14:59:44.609" v="329" actId="2696"/>
      <pc:docMkLst>
        <pc:docMk/>
      </pc:docMkLst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3829205067" sldId="290"/>
        </pc:sldMkLst>
      </pc:sldChg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2377704395" sldId="291"/>
        </pc:sldMkLst>
      </pc:sldChg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3842482532" sldId="292"/>
        </pc:sldMkLst>
      </pc:sldChg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353480377" sldId="293"/>
        </pc:sldMkLst>
      </pc:sldChg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3145100867" sldId="300"/>
        </pc:sldMkLst>
      </pc:sldChg>
      <pc:sldChg chg="del">
        <pc:chgData name="David O'Connell" userId="1c7662c1-b347-476b-bfe4-a286498618e9" providerId="ADAL" clId="{4ED882EA-B3C5-48B2-8BFB-90421BFFE83D}" dt="2024-02-29T14:59:44.609" v="329" actId="2696"/>
        <pc:sldMkLst>
          <pc:docMk/>
          <pc:sldMk cId="3344393241" sldId="301"/>
        </pc:sldMkLst>
      </pc:sldChg>
      <pc:sldChg chg="ord">
        <pc:chgData name="David O'Connell" userId="1c7662c1-b347-476b-bfe4-a286498618e9" providerId="ADAL" clId="{4ED882EA-B3C5-48B2-8BFB-90421BFFE83D}" dt="2024-02-29T11:29:49.535" v="63"/>
        <pc:sldMkLst>
          <pc:docMk/>
          <pc:sldMk cId="2042506724" sldId="305"/>
        </pc:sldMkLst>
      </pc:sldChg>
      <pc:sldChg chg="modSp mod">
        <pc:chgData name="David O'Connell" userId="1c7662c1-b347-476b-bfe4-a286498618e9" providerId="ADAL" clId="{4ED882EA-B3C5-48B2-8BFB-90421BFFE83D}" dt="2024-02-29T13:57:44.333" v="165" actId="14100"/>
        <pc:sldMkLst>
          <pc:docMk/>
          <pc:sldMk cId="3714845823" sldId="315"/>
        </pc:sldMkLst>
        <pc:spChg chg="mod">
          <ac:chgData name="David O'Connell" userId="1c7662c1-b347-476b-bfe4-a286498618e9" providerId="ADAL" clId="{4ED882EA-B3C5-48B2-8BFB-90421BFFE83D}" dt="2024-02-29T13:57:44.333" v="165" actId="14100"/>
          <ac:spMkLst>
            <pc:docMk/>
            <pc:sldMk cId="3714845823" sldId="315"/>
            <ac:spMk id="10" creationId="{C0D93256-8566-60A9-4A00-985D9A3E018E}"/>
          </ac:spMkLst>
        </pc:spChg>
      </pc:sldChg>
      <pc:sldChg chg="modSp mod">
        <pc:chgData name="David O'Connell" userId="1c7662c1-b347-476b-bfe4-a286498618e9" providerId="ADAL" clId="{4ED882EA-B3C5-48B2-8BFB-90421BFFE83D}" dt="2024-02-29T14:18:20.528" v="264" actId="1076"/>
        <pc:sldMkLst>
          <pc:docMk/>
          <pc:sldMk cId="2276427828" sldId="354"/>
        </pc:sldMkLst>
        <pc:spChg chg="mod">
          <ac:chgData name="David O'Connell" userId="1c7662c1-b347-476b-bfe4-a286498618e9" providerId="ADAL" clId="{4ED882EA-B3C5-48B2-8BFB-90421BFFE83D}" dt="2024-02-29T14:18:20.528" v="264" actId="1076"/>
          <ac:spMkLst>
            <pc:docMk/>
            <pc:sldMk cId="2276427828" sldId="354"/>
            <ac:spMk id="5" creationId="{00000000-0000-0000-0000-000000000000}"/>
          </ac:spMkLst>
        </pc:spChg>
        <pc:spChg chg="mod">
          <ac:chgData name="David O'Connell" userId="1c7662c1-b347-476b-bfe4-a286498618e9" providerId="ADAL" clId="{4ED882EA-B3C5-48B2-8BFB-90421BFFE83D}" dt="2024-02-29T14:18:17.167" v="263" actId="1076"/>
          <ac:spMkLst>
            <pc:docMk/>
            <pc:sldMk cId="2276427828" sldId="354"/>
            <ac:spMk id="7" creationId="{00000000-0000-0000-0000-000000000000}"/>
          </ac:spMkLst>
        </pc:spChg>
      </pc:sldChg>
      <pc:sldChg chg="modSp mod">
        <pc:chgData name="David O'Connell" userId="1c7662c1-b347-476b-bfe4-a286498618e9" providerId="ADAL" clId="{4ED882EA-B3C5-48B2-8BFB-90421BFFE83D}" dt="2024-02-29T14:20:06.529" v="297" actId="20577"/>
        <pc:sldMkLst>
          <pc:docMk/>
          <pc:sldMk cId="1858040428" sldId="371"/>
        </pc:sldMkLst>
        <pc:spChg chg="mod">
          <ac:chgData name="David O'Connell" userId="1c7662c1-b347-476b-bfe4-a286498618e9" providerId="ADAL" clId="{4ED882EA-B3C5-48B2-8BFB-90421BFFE83D}" dt="2024-02-29T14:20:06.529" v="297" actId="20577"/>
          <ac:spMkLst>
            <pc:docMk/>
            <pc:sldMk cId="1858040428" sldId="371"/>
            <ac:spMk id="3" creationId="{00000000-0000-0000-0000-000000000000}"/>
          </ac:spMkLst>
        </pc:spChg>
        <pc:spChg chg="mod">
          <ac:chgData name="David O'Connell" userId="1c7662c1-b347-476b-bfe4-a286498618e9" providerId="ADAL" clId="{4ED882EA-B3C5-48B2-8BFB-90421BFFE83D}" dt="2024-02-29T14:19:43.519" v="277" actId="1076"/>
          <ac:spMkLst>
            <pc:docMk/>
            <pc:sldMk cId="1858040428" sldId="371"/>
            <ac:spMk id="5" creationId="{00000000-0000-0000-0000-000000000000}"/>
          </ac:spMkLst>
        </pc:spChg>
        <pc:picChg chg="mod">
          <ac:chgData name="David O'Connell" userId="1c7662c1-b347-476b-bfe4-a286498618e9" providerId="ADAL" clId="{4ED882EA-B3C5-48B2-8BFB-90421BFFE83D}" dt="2024-02-29T14:20:02.960" v="296" actId="1076"/>
          <ac:picMkLst>
            <pc:docMk/>
            <pc:sldMk cId="1858040428" sldId="371"/>
            <ac:picMk id="4" creationId="{00000000-0000-0000-0000-000000000000}"/>
          </ac:picMkLst>
        </pc:picChg>
      </pc:sldChg>
      <pc:sldChg chg="addSp delSp add del mod">
        <pc:chgData name="David O'Connell" userId="1c7662c1-b347-476b-bfe4-a286498618e9" providerId="ADAL" clId="{4ED882EA-B3C5-48B2-8BFB-90421BFFE83D}" dt="2024-02-29T11:34:20.711" v="71" actId="2696"/>
        <pc:sldMkLst>
          <pc:docMk/>
          <pc:sldMk cId="4048632542" sldId="372"/>
        </pc:sldMkLst>
        <pc:spChg chg="del">
          <ac:chgData name="David O'Connell" userId="1c7662c1-b347-476b-bfe4-a286498618e9" providerId="ADAL" clId="{4ED882EA-B3C5-48B2-8BFB-90421BFFE83D}" dt="2024-02-29T11:34:06.243" v="67" actId="478"/>
          <ac:spMkLst>
            <pc:docMk/>
            <pc:sldMk cId="4048632542" sldId="372"/>
            <ac:spMk id="6" creationId="{00000000-0000-0000-0000-000000000000}"/>
          </ac:spMkLst>
        </pc:spChg>
        <pc:picChg chg="add del">
          <ac:chgData name="David O'Connell" userId="1c7662c1-b347-476b-bfe4-a286498618e9" providerId="ADAL" clId="{4ED882EA-B3C5-48B2-8BFB-90421BFFE83D}" dt="2024-02-29T11:34:13.137" v="69" actId="22"/>
          <ac:picMkLst>
            <pc:docMk/>
            <pc:sldMk cId="4048632542" sldId="372"/>
            <ac:picMk id="3" creationId="{69E7F9AD-0C9D-993F-9FE4-CB35AF1B5DEB}"/>
          </ac:picMkLst>
        </pc:picChg>
        <pc:picChg chg="del">
          <ac:chgData name="David O'Connell" userId="1c7662c1-b347-476b-bfe4-a286498618e9" providerId="ADAL" clId="{4ED882EA-B3C5-48B2-8BFB-90421BFFE83D}" dt="2024-02-29T11:34:05.074" v="66" actId="478"/>
          <ac:picMkLst>
            <pc:docMk/>
            <pc:sldMk cId="4048632542" sldId="372"/>
            <ac:picMk id="4" creationId="{08D390B8-5BBE-478C-8228-F060AE60C20F}"/>
          </ac:picMkLst>
        </pc:picChg>
      </pc:sldChg>
      <pc:sldChg chg="addSp delSp modSp mod">
        <pc:chgData name="David O'Connell" userId="1c7662c1-b347-476b-bfe4-a286498618e9" providerId="ADAL" clId="{4ED882EA-B3C5-48B2-8BFB-90421BFFE83D}" dt="2024-02-29T11:27:42.263" v="48" actId="1076"/>
        <pc:sldMkLst>
          <pc:docMk/>
          <pc:sldMk cId="1084893640" sldId="374"/>
        </pc:sldMkLst>
        <pc:spChg chg="del mod">
          <ac:chgData name="David O'Connell" userId="1c7662c1-b347-476b-bfe4-a286498618e9" providerId="ADAL" clId="{4ED882EA-B3C5-48B2-8BFB-90421BFFE83D}" dt="2024-02-29T11:19:41.685" v="2" actId="478"/>
          <ac:spMkLst>
            <pc:docMk/>
            <pc:sldMk cId="1084893640" sldId="374"/>
            <ac:spMk id="6" creationId="{00000000-0000-0000-0000-000000000000}"/>
          </ac:spMkLst>
        </pc:spChg>
        <pc:spChg chg="add del mod">
          <ac:chgData name="David O'Connell" userId="1c7662c1-b347-476b-bfe4-a286498618e9" providerId="ADAL" clId="{4ED882EA-B3C5-48B2-8BFB-90421BFFE83D}" dt="2024-02-29T11:27:25.964" v="42" actId="478"/>
          <ac:spMkLst>
            <pc:docMk/>
            <pc:sldMk cId="1084893640" sldId="374"/>
            <ac:spMk id="9" creationId="{C9FD81D9-FFD0-E417-58C6-4583A35594AA}"/>
          </ac:spMkLst>
        </pc:spChg>
        <pc:spChg chg="add mod">
          <ac:chgData name="David O'Connell" userId="1c7662c1-b347-476b-bfe4-a286498618e9" providerId="ADAL" clId="{4ED882EA-B3C5-48B2-8BFB-90421BFFE83D}" dt="2024-02-29T11:27:42.263" v="48" actId="1076"/>
          <ac:spMkLst>
            <pc:docMk/>
            <pc:sldMk cId="1084893640" sldId="374"/>
            <ac:spMk id="13" creationId="{BCF608FD-8E4A-35EC-8F06-1A17FD97BE4D}"/>
          </ac:spMkLst>
        </pc:spChg>
        <pc:picChg chg="del">
          <ac:chgData name="David O'Connell" userId="1c7662c1-b347-476b-bfe4-a286498618e9" providerId="ADAL" clId="{4ED882EA-B3C5-48B2-8BFB-90421BFFE83D}" dt="2024-02-29T11:19:37.325" v="0" actId="478"/>
          <ac:picMkLst>
            <pc:docMk/>
            <pc:sldMk cId="1084893640" sldId="374"/>
            <ac:picMk id="3" creationId="{B57C7D8F-2D6A-4084-A8A3-54FEA771271F}"/>
          </ac:picMkLst>
        </pc:picChg>
        <pc:picChg chg="add del mod">
          <ac:chgData name="David O'Connell" userId="1c7662c1-b347-476b-bfe4-a286498618e9" providerId="ADAL" clId="{4ED882EA-B3C5-48B2-8BFB-90421BFFE83D}" dt="2024-02-29T11:22:47.525" v="9" actId="478"/>
          <ac:picMkLst>
            <pc:docMk/>
            <pc:sldMk cId="1084893640" sldId="374"/>
            <ac:picMk id="4" creationId="{1D251464-7654-D67A-76D1-84CDD96F453E}"/>
          </ac:picMkLst>
        </pc:picChg>
        <pc:picChg chg="add del mod">
          <ac:chgData name="David O'Connell" userId="1c7662c1-b347-476b-bfe4-a286498618e9" providerId="ADAL" clId="{4ED882EA-B3C5-48B2-8BFB-90421BFFE83D}" dt="2024-02-29T11:27:07.507" v="38" actId="478"/>
          <ac:picMkLst>
            <pc:docMk/>
            <pc:sldMk cId="1084893640" sldId="374"/>
            <ac:picMk id="7" creationId="{9E980455-0224-43BB-2B0A-996F45EAA0BC}"/>
          </ac:picMkLst>
        </pc:picChg>
        <pc:picChg chg="add mod">
          <ac:chgData name="David O'Connell" userId="1c7662c1-b347-476b-bfe4-a286498618e9" providerId="ADAL" clId="{4ED882EA-B3C5-48B2-8BFB-90421BFFE83D}" dt="2024-02-29T11:27:13.947" v="41" actId="14100"/>
          <ac:picMkLst>
            <pc:docMk/>
            <pc:sldMk cId="1084893640" sldId="374"/>
            <ac:picMk id="11" creationId="{FE90F291-18B3-4A58-8243-DC77FDF8F0EF}"/>
          </ac:picMkLst>
        </pc:picChg>
      </pc:sldChg>
      <pc:sldChg chg="modSp mod">
        <pc:chgData name="David O'Connell" userId="1c7662c1-b347-476b-bfe4-a286498618e9" providerId="ADAL" clId="{4ED882EA-B3C5-48B2-8BFB-90421BFFE83D}" dt="2024-02-29T14:18:36.320" v="267" actId="1076"/>
        <pc:sldMkLst>
          <pc:docMk/>
          <pc:sldMk cId="2235813575" sldId="375"/>
        </pc:sldMkLst>
        <pc:spChg chg="mod">
          <ac:chgData name="David O'Connell" userId="1c7662c1-b347-476b-bfe4-a286498618e9" providerId="ADAL" clId="{4ED882EA-B3C5-48B2-8BFB-90421BFFE83D}" dt="2024-02-29T14:18:36.320" v="267" actId="1076"/>
          <ac:spMkLst>
            <pc:docMk/>
            <pc:sldMk cId="2235813575" sldId="375"/>
            <ac:spMk id="4" creationId="{00000000-0000-0000-0000-000000000000}"/>
          </ac:spMkLst>
        </pc:spChg>
      </pc:sldChg>
      <pc:sldChg chg="del">
        <pc:chgData name="David O'Connell" userId="1c7662c1-b347-476b-bfe4-a286498618e9" providerId="ADAL" clId="{4ED882EA-B3C5-48B2-8BFB-90421BFFE83D}" dt="2024-02-29T11:29:32.529" v="59" actId="2696"/>
        <pc:sldMkLst>
          <pc:docMk/>
          <pc:sldMk cId="1034775832" sldId="380"/>
        </pc:sldMkLst>
      </pc:sldChg>
      <pc:sldChg chg="modSp mod">
        <pc:chgData name="David O'Connell" userId="1c7662c1-b347-476b-bfe4-a286498618e9" providerId="ADAL" clId="{4ED882EA-B3C5-48B2-8BFB-90421BFFE83D}" dt="2024-02-29T14:20:40.192" v="306" actId="20577"/>
        <pc:sldMkLst>
          <pc:docMk/>
          <pc:sldMk cId="3889256228" sldId="381"/>
        </pc:sldMkLst>
        <pc:spChg chg="mod">
          <ac:chgData name="David O'Connell" userId="1c7662c1-b347-476b-bfe4-a286498618e9" providerId="ADAL" clId="{4ED882EA-B3C5-48B2-8BFB-90421BFFE83D}" dt="2024-02-29T14:20:40.192" v="306" actId="20577"/>
          <ac:spMkLst>
            <pc:docMk/>
            <pc:sldMk cId="3889256228" sldId="381"/>
            <ac:spMk id="7" creationId="{00000000-0000-0000-0000-000000000000}"/>
          </ac:spMkLst>
        </pc:spChg>
      </pc:sldChg>
      <pc:sldChg chg="del">
        <pc:chgData name="David O'Connell" userId="1c7662c1-b347-476b-bfe4-a286498618e9" providerId="ADAL" clId="{4ED882EA-B3C5-48B2-8BFB-90421BFFE83D}" dt="2024-02-29T13:53:26.816" v="96" actId="2696"/>
        <pc:sldMkLst>
          <pc:docMk/>
          <pc:sldMk cId="921399679" sldId="535"/>
        </pc:sldMkLst>
      </pc:sldChg>
      <pc:sldChg chg="addSp delSp modSp mod">
        <pc:chgData name="David O'Connell" userId="1c7662c1-b347-476b-bfe4-a286498618e9" providerId="ADAL" clId="{4ED882EA-B3C5-48B2-8BFB-90421BFFE83D}" dt="2024-02-29T14:24:30.515" v="328" actId="478"/>
        <pc:sldMkLst>
          <pc:docMk/>
          <pc:sldMk cId="1488742580" sldId="537"/>
        </pc:sldMkLst>
        <pc:spChg chg="mod">
          <ac:chgData name="David O'Connell" userId="1c7662c1-b347-476b-bfe4-a286498618e9" providerId="ADAL" clId="{4ED882EA-B3C5-48B2-8BFB-90421BFFE83D}" dt="2024-02-29T14:21:59.526" v="311" actId="20577"/>
          <ac:spMkLst>
            <pc:docMk/>
            <pc:sldMk cId="1488742580" sldId="537"/>
            <ac:spMk id="2" creationId="{00000000-0000-0000-0000-000000000000}"/>
          </ac:spMkLst>
        </pc:spChg>
        <pc:spChg chg="add mod">
          <ac:chgData name="David O'Connell" userId="1c7662c1-b347-476b-bfe4-a286498618e9" providerId="ADAL" clId="{4ED882EA-B3C5-48B2-8BFB-90421BFFE83D}" dt="2024-02-29T14:23:16.785" v="324" actId="1076"/>
          <ac:spMkLst>
            <pc:docMk/>
            <pc:sldMk cId="1488742580" sldId="537"/>
            <ac:spMk id="6" creationId="{F99A5374-1F75-EF71-A923-7538993BA296}"/>
          </ac:spMkLst>
        </pc:spChg>
        <pc:spChg chg="add del">
          <ac:chgData name="David O'Connell" userId="1c7662c1-b347-476b-bfe4-a286498618e9" providerId="ADAL" clId="{4ED882EA-B3C5-48B2-8BFB-90421BFFE83D}" dt="2024-02-29T14:24:30.515" v="328" actId="478"/>
          <ac:spMkLst>
            <pc:docMk/>
            <pc:sldMk cId="1488742580" sldId="537"/>
            <ac:spMk id="8" creationId="{8460EE64-FF80-A247-D246-01E94EB9A76D}"/>
          </ac:spMkLst>
        </pc:spChg>
        <pc:graphicFrameChg chg="del modGraphic">
          <ac:chgData name="David O'Connell" userId="1c7662c1-b347-476b-bfe4-a286498618e9" providerId="ADAL" clId="{4ED882EA-B3C5-48B2-8BFB-90421BFFE83D}" dt="2024-02-29T14:21:51.895" v="308" actId="478"/>
          <ac:graphicFrameMkLst>
            <pc:docMk/>
            <pc:sldMk cId="1488742580" sldId="537"/>
            <ac:graphicFrameMk id="3" creationId="{D0298DCC-23D2-E632-2351-078DAFCE8D76}"/>
          </ac:graphicFrameMkLst>
        </pc:graphicFrameChg>
        <pc:graphicFrameChg chg="add mod modGraphic">
          <ac:chgData name="David O'Connell" userId="1c7662c1-b347-476b-bfe4-a286498618e9" providerId="ADAL" clId="{4ED882EA-B3C5-48B2-8BFB-90421BFFE83D}" dt="2024-02-29T14:23:38.531" v="326" actId="115"/>
          <ac:graphicFrameMkLst>
            <pc:docMk/>
            <pc:sldMk cId="1488742580" sldId="537"/>
            <ac:graphicFrameMk id="4" creationId="{7802E525-B730-33E8-2C43-34D5B1CC7802}"/>
          </ac:graphicFrameMkLst>
        </pc:graphicFrameChg>
      </pc:sldChg>
      <pc:sldChg chg="addSp delSp modSp add mod">
        <pc:chgData name="David O'Connell" userId="1c7662c1-b347-476b-bfe4-a286498618e9" providerId="ADAL" clId="{4ED882EA-B3C5-48B2-8BFB-90421BFFE83D}" dt="2024-02-29T11:29:16.617" v="58" actId="1076"/>
        <pc:sldMkLst>
          <pc:docMk/>
          <pc:sldMk cId="2227153677" sldId="538"/>
        </pc:sldMkLst>
        <pc:spChg chg="add del mod">
          <ac:chgData name="David O'Connell" userId="1c7662c1-b347-476b-bfe4-a286498618e9" providerId="ADAL" clId="{4ED882EA-B3C5-48B2-8BFB-90421BFFE83D}" dt="2024-02-29T11:28:51.235" v="52" actId="478"/>
          <ac:spMkLst>
            <pc:docMk/>
            <pc:sldMk cId="2227153677" sldId="538"/>
            <ac:spMk id="6" creationId="{A416D967-6115-9FB7-C4A7-3EE58B3EABB8}"/>
          </ac:spMkLst>
        </pc:spChg>
        <pc:spChg chg="add mod">
          <ac:chgData name="David O'Connell" userId="1c7662c1-b347-476b-bfe4-a286498618e9" providerId="ADAL" clId="{4ED882EA-B3C5-48B2-8BFB-90421BFFE83D}" dt="2024-02-29T11:29:16.617" v="58" actId="1076"/>
          <ac:spMkLst>
            <pc:docMk/>
            <pc:sldMk cId="2227153677" sldId="538"/>
            <ac:spMk id="10" creationId="{D341774F-64A5-8F82-354E-722DD4DED699}"/>
          </ac:spMkLst>
        </pc:spChg>
        <pc:picChg chg="add del mod">
          <ac:chgData name="David O'Connell" userId="1c7662c1-b347-476b-bfe4-a286498618e9" providerId="ADAL" clId="{4ED882EA-B3C5-48B2-8BFB-90421BFFE83D}" dt="2024-02-29T11:28:38.147" v="49" actId="478"/>
          <ac:picMkLst>
            <pc:docMk/>
            <pc:sldMk cId="2227153677" sldId="538"/>
            <ac:picMk id="3" creationId="{DAECF931-C624-0DDD-4218-5B7A4525D6AD}"/>
          </ac:picMkLst>
        </pc:picChg>
        <pc:picChg chg="del">
          <ac:chgData name="David O'Connell" userId="1c7662c1-b347-476b-bfe4-a286498618e9" providerId="ADAL" clId="{4ED882EA-B3C5-48B2-8BFB-90421BFFE83D}" dt="2024-02-29T11:24:05.787" v="19" actId="478"/>
          <ac:picMkLst>
            <pc:docMk/>
            <pc:sldMk cId="2227153677" sldId="538"/>
            <ac:picMk id="4" creationId="{1D251464-7654-D67A-76D1-84CDD96F453E}"/>
          </ac:picMkLst>
        </pc:picChg>
        <pc:picChg chg="add mod">
          <ac:chgData name="David O'Connell" userId="1c7662c1-b347-476b-bfe4-a286498618e9" providerId="ADAL" clId="{4ED882EA-B3C5-48B2-8BFB-90421BFFE83D}" dt="2024-02-29T11:28:42.718" v="51" actId="14100"/>
          <ac:picMkLst>
            <pc:docMk/>
            <pc:sldMk cId="2227153677" sldId="538"/>
            <ac:picMk id="8" creationId="{C0867904-94AD-7D28-6903-BE92D9F0254E}"/>
          </ac:picMkLst>
        </pc:picChg>
      </pc:sldChg>
      <pc:sldChg chg="addSp delSp modSp add mod ord setBg">
        <pc:chgData name="David O'Connell" userId="1c7662c1-b347-476b-bfe4-a286498618e9" providerId="ADAL" clId="{4ED882EA-B3C5-48B2-8BFB-90421BFFE83D}" dt="2024-02-29T11:35:32.466" v="93" actId="1076"/>
        <pc:sldMkLst>
          <pc:docMk/>
          <pc:sldMk cId="650083186" sldId="539"/>
        </pc:sldMkLst>
        <pc:spChg chg="mod">
          <ac:chgData name="David O'Connell" userId="1c7662c1-b347-476b-bfe4-a286498618e9" providerId="ADAL" clId="{4ED882EA-B3C5-48B2-8BFB-90421BFFE83D}" dt="2024-02-29T11:35:29.490" v="91" actId="1076"/>
          <ac:spMkLst>
            <pc:docMk/>
            <pc:sldMk cId="650083186" sldId="539"/>
            <ac:spMk id="6" creationId="{A416D967-6115-9FB7-C4A7-3EE58B3EABB8}"/>
          </ac:spMkLst>
        </pc:spChg>
        <pc:spChg chg="add del">
          <ac:chgData name="David O'Connell" userId="1c7662c1-b347-476b-bfe4-a286498618e9" providerId="ADAL" clId="{4ED882EA-B3C5-48B2-8BFB-90421BFFE83D}" dt="2024-02-29T11:35:29.036" v="90" actId="26606"/>
          <ac:spMkLst>
            <pc:docMk/>
            <pc:sldMk cId="650083186" sldId="539"/>
            <ac:spMk id="11" creationId="{2B97F24A-32CE-4C1C-A50D-3016B394DCFB}"/>
          </ac:spMkLst>
        </pc:spChg>
        <pc:spChg chg="add del">
          <ac:chgData name="David O'Connell" userId="1c7662c1-b347-476b-bfe4-a286498618e9" providerId="ADAL" clId="{4ED882EA-B3C5-48B2-8BFB-90421BFFE83D}" dt="2024-02-29T11:35:29.036" v="90" actId="26606"/>
          <ac:spMkLst>
            <pc:docMk/>
            <pc:sldMk cId="650083186" sldId="539"/>
            <ac:spMk id="13" creationId="{CD8B4F24-440B-49E9-B85D-733523DC064B}"/>
          </ac:spMkLst>
        </pc:spChg>
        <pc:picChg chg="mod ord">
          <ac:chgData name="David O'Connell" userId="1c7662c1-b347-476b-bfe4-a286498618e9" providerId="ADAL" clId="{4ED882EA-B3C5-48B2-8BFB-90421BFFE83D}" dt="2024-02-29T11:35:32.466" v="93" actId="1076"/>
          <ac:picMkLst>
            <pc:docMk/>
            <pc:sldMk cId="650083186" sldId="539"/>
            <ac:picMk id="3" creationId="{DAECF931-C624-0DDD-4218-5B7A4525D6AD}"/>
          </ac:picMkLst>
        </pc:picChg>
      </pc:sldChg>
      <pc:sldChg chg="addSp delSp modSp add mod setBg">
        <pc:chgData name="David O'Connell" userId="1c7662c1-b347-476b-bfe4-a286498618e9" providerId="ADAL" clId="{4ED882EA-B3C5-48B2-8BFB-90421BFFE83D}" dt="2024-02-29T11:35:39.742" v="95" actId="1076"/>
        <pc:sldMkLst>
          <pc:docMk/>
          <pc:sldMk cId="3978975481" sldId="540"/>
        </pc:sldMkLst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5" creationId="{F3060C83-F051-4F0E-ABAD-AA0DFC48B218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6" creationId="{83C98ABE-055B-441F-B07E-44F97F083C39}"/>
          </ac:spMkLst>
        </pc:spChg>
        <pc:spChg chg="del">
          <ac:chgData name="David O'Connell" userId="1c7662c1-b347-476b-bfe4-a286498618e9" providerId="ADAL" clId="{4ED882EA-B3C5-48B2-8BFB-90421BFFE83D}" dt="2024-02-29T11:34:26.707" v="73" actId="478"/>
          <ac:spMkLst>
            <pc:docMk/>
            <pc:sldMk cId="3978975481" sldId="540"/>
            <ac:spMk id="10" creationId="{D341774F-64A5-8F82-354E-722DD4DED699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12" creationId="{29FDB030-9B49-4CED-8CCD-4D99382388AC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14" creationId="{3783CA14-24A1-485C-8B30-D6A5D87987AD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16" creationId="{9A97C86A-04D6-40F7-AE84-31AB43E6A846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18" creationId="{FF9F2414-84E8-453E-B1F3-389FDE8192D9}"/>
          </ac:spMkLst>
        </pc:spChg>
        <pc:spChg chg="add del">
          <ac:chgData name="David O'Connell" userId="1c7662c1-b347-476b-bfe4-a286498618e9" providerId="ADAL" clId="{4ED882EA-B3C5-48B2-8BFB-90421BFFE83D}" dt="2024-02-29T11:34:44.562" v="79" actId="26606"/>
          <ac:spMkLst>
            <pc:docMk/>
            <pc:sldMk cId="3978975481" sldId="540"/>
            <ac:spMk id="20" creationId="{3ECA69A1-7536-43AC-85EF-C7106179F5ED}"/>
          </ac:spMkLst>
        </pc:spChg>
        <pc:spChg chg="add del">
          <ac:chgData name="David O'Connell" userId="1c7662c1-b347-476b-bfe4-a286498618e9" providerId="ADAL" clId="{4ED882EA-B3C5-48B2-8BFB-90421BFFE83D}" dt="2024-02-29T11:34:46.846" v="81" actId="26606"/>
          <ac:spMkLst>
            <pc:docMk/>
            <pc:sldMk cId="3978975481" sldId="540"/>
            <ac:spMk id="22" creationId="{32BC26D8-82FB-445E-AA49-62A77D7C1EE0}"/>
          </ac:spMkLst>
        </pc:spChg>
        <pc:spChg chg="add del">
          <ac:chgData name="David O'Connell" userId="1c7662c1-b347-476b-bfe4-a286498618e9" providerId="ADAL" clId="{4ED882EA-B3C5-48B2-8BFB-90421BFFE83D}" dt="2024-02-29T11:34:46.846" v="81" actId="26606"/>
          <ac:spMkLst>
            <pc:docMk/>
            <pc:sldMk cId="3978975481" sldId="540"/>
            <ac:spMk id="23" creationId="{CB44330D-EA18-4254-AA95-EB49948539B8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25" creationId="{F3060C83-F051-4F0E-ABAD-AA0DFC48B218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26" creationId="{83C98ABE-055B-441F-B07E-44F97F083C39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27" creationId="{29FDB030-9B49-4CED-8CCD-4D99382388AC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28" creationId="{3783CA14-24A1-485C-8B30-D6A5D87987AD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29" creationId="{9A97C86A-04D6-40F7-AE84-31AB43E6A846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30" creationId="{FF9F2414-84E8-453E-B1F3-389FDE8192D9}"/>
          </ac:spMkLst>
        </pc:spChg>
        <pc:spChg chg="add del">
          <ac:chgData name="David O'Connell" userId="1c7662c1-b347-476b-bfe4-a286498618e9" providerId="ADAL" clId="{4ED882EA-B3C5-48B2-8BFB-90421BFFE83D}" dt="2024-02-29T11:34:51.686" v="83" actId="26606"/>
          <ac:spMkLst>
            <pc:docMk/>
            <pc:sldMk cId="3978975481" sldId="540"/>
            <ac:spMk id="31" creationId="{3ECA69A1-7536-43AC-85EF-C7106179F5ED}"/>
          </ac:spMkLst>
        </pc:spChg>
        <pc:spChg chg="add">
          <ac:chgData name="David O'Connell" userId="1c7662c1-b347-476b-bfe4-a286498618e9" providerId="ADAL" clId="{4ED882EA-B3C5-48B2-8BFB-90421BFFE83D}" dt="2024-02-29T11:34:51.693" v="84" actId="26606"/>
          <ac:spMkLst>
            <pc:docMk/>
            <pc:sldMk cId="3978975481" sldId="540"/>
            <ac:spMk id="33" creationId="{2D2B266D-3625-4584-A5C3-7D3F672CFF30}"/>
          </ac:spMkLst>
        </pc:spChg>
        <pc:spChg chg="add">
          <ac:chgData name="David O'Connell" userId="1c7662c1-b347-476b-bfe4-a286498618e9" providerId="ADAL" clId="{4ED882EA-B3C5-48B2-8BFB-90421BFFE83D}" dt="2024-02-29T11:34:51.693" v="84" actId="26606"/>
          <ac:spMkLst>
            <pc:docMk/>
            <pc:sldMk cId="3978975481" sldId="540"/>
            <ac:spMk id="34" creationId="{C463B99A-73EE-4FBB-B7C4-F9F9BCC25C65}"/>
          </ac:spMkLst>
        </pc:spChg>
        <pc:spChg chg="add">
          <ac:chgData name="David O'Connell" userId="1c7662c1-b347-476b-bfe4-a286498618e9" providerId="ADAL" clId="{4ED882EA-B3C5-48B2-8BFB-90421BFFE83D}" dt="2024-02-29T11:34:51.693" v="84" actId="26606"/>
          <ac:spMkLst>
            <pc:docMk/>
            <pc:sldMk cId="3978975481" sldId="540"/>
            <ac:spMk id="35" creationId="{A5D2A5D1-BA0D-47D3-B051-DA7743C46E28}"/>
          </ac:spMkLst>
        </pc:spChg>
        <pc:picChg chg="add mod">
          <ac:chgData name="David O'Connell" userId="1c7662c1-b347-476b-bfe4-a286498618e9" providerId="ADAL" clId="{4ED882EA-B3C5-48B2-8BFB-90421BFFE83D}" dt="2024-02-29T11:35:39.742" v="95" actId="1076"/>
          <ac:picMkLst>
            <pc:docMk/>
            <pc:sldMk cId="3978975481" sldId="540"/>
            <ac:picMk id="3" creationId="{E057E463-0F06-C656-8599-70E252D2873F}"/>
          </ac:picMkLst>
        </pc:picChg>
        <pc:picChg chg="del">
          <ac:chgData name="David O'Connell" userId="1c7662c1-b347-476b-bfe4-a286498618e9" providerId="ADAL" clId="{4ED882EA-B3C5-48B2-8BFB-90421BFFE83D}" dt="2024-02-29T11:34:24.341" v="72" actId="478"/>
          <ac:picMkLst>
            <pc:docMk/>
            <pc:sldMk cId="3978975481" sldId="540"/>
            <ac:picMk id="8" creationId="{C0867904-94AD-7D28-6903-BE92D9F0254E}"/>
          </ac:picMkLst>
        </pc:picChg>
      </pc:sldChg>
      <pc:sldChg chg="modSp mod">
        <pc:chgData name="David O'Connell" userId="1c7662c1-b347-476b-bfe4-a286498618e9" providerId="ADAL" clId="{4ED882EA-B3C5-48B2-8BFB-90421BFFE83D}" dt="2024-02-29T13:58:13.851" v="171" actId="14100"/>
        <pc:sldMkLst>
          <pc:docMk/>
          <pc:sldMk cId="1535954602" sldId="541"/>
        </pc:sldMkLst>
        <pc:spChg chg="mod">
          <ac:chgData name="David O'Connell" userId="1c7662c1-b347-476b-bfe4-a286498618e9" providerId="ADAL" clId="{4ED882EA-B3C5-48B2-8BFB-90421BFFE83D}" dt="2024-02-29T13:57:53.766" v="167" actId="1076"/>
          <ac:spMkLst>
            <pc:docMk/>
            <pc:sldMk cId="1535954602" sldId="541"/>
            <ac:spMk id="3" creationId="{11CF6DD0-A0DC-FA3D-7B6D-D6143DAF6380}"/>
          </ac:spMkLst>
        </pc:spChg>
        <pc:graphicFrameChg chg="mod">
          <ac:chgData name="David O'Connell" userId="1c7662c1-b347-476b-bfe4-a286498618e9" providerId="ADAL" clId="{4ED882EA-B3C5-48B2-8BFB-90421BFFE83D}" dt="2024-02-29T13:58:13.851" v="171" actId="14100"/>
          <ac:graphicFrameMkLst>
            <pc:docMk/>
            <pc:sldMk cId="1535954602" sldId="541"/>
            <ac:graphicFrameMk id="6" creationId="{BDB70B6F-E476-69E4-AE93-2F6ADB66E377}"/>
          </ac:graphicFrameMkLst>
        </pc:graphicFrameChg>
        <pc:graphicFrameChg chg="mod">
          <ac:chgData name="David O'Connell" userId="1c7662c1-b347-476b-bfe4-a286498618e9" providerId="ADAL" clId="{4ED882EA-B3C5-48B2-8BFB-90421BFFE83D}" dt="2024-02-29T13:58:07.940" v="169" actId="14100"/>
          <ac:graphicFrameMkLst>
            <pc:docMk/>
            <pc:sldMk cId="1535954602" sldId="541"/>
            <ac:graphicFrameMk id="12" creationId="{9A47AEB6-9BA4-45FA-A0AD-7547C06215A7}"/>
          </ac:graphicFrameMkLst>
        </pc:graphicFrameChg>
      </pc:sldChg>
      <pc:sldChg chg="addSp delSp modSp add mod">
        <pc:chgData name="David O'Connell" userId="1c7662c1-b347-476b-bfe4-a286498618e9" providerId="ADAL" clId="{4ED882EA-B3C5-48B2-8BFB-90421BFFE83D}" dt="2024-02-29T13:58:21.331" v="172" actId="1076"/>
        <pc:sldMkLst>
          <pc:docMk/>
          <pc:sldMk cId="2742653470" sldId="542"/>
        </pc:sldMkLst>
        <pc:spChg chg="del mod">
          <ac:chgData name="David O'Connell" userId="1c7662c1-b347-476b-bfe4-a286498618e9" providerId="ADAL" clId="{4ED882EA-B3C5-48B2-8BFB-90421BFFE83D}" dt="2024-02-29T13:56:03.454" v="101" actId="478"/>
          <ac:spMkLst>
            <pc:docMk/>
            <pc:sldMk cId="2742653470" sldId="542"/>
            <ac:spMk id="3" creationId="{FCA6962E-1B75-56C6-3B65-28AFF3036BC5}"/>
          </ac:spMkLst>
        </pc:spChg>
        <pc:spChg chg="del">
          <ac:chgData name="David O'Connell" userId="1c7662c1-b347-476b-bfe4-a286498618e9" providerId="ADAL" clId="{4ED882EA-B3C5-48B2-8BFB-90421BFFE83D}" dt="2024-02-29T13:56:04.694" v="102" actId="478"/>
          <ac:spMkLst>
            <pc:docMk/>
            <pc:sldMk cId="2742653470" sldId="542"/>
            <ac:spMk id="5" creationId="{DD4CD45E-F174-4D96-BBB2-DBA873D9979B}"/>
          </ac:spMkLst>
        </pc:spChg>
        <pc:spChg chg="add mod">
          <ac:chgData name="David O'Connell" userId="1c7662c1-b347-476b-bfe4-a286498618e9" providerId="ADAL" clId="{4ED882EA-B3C5-48B2-8BFB-90421BFFE83D}" dt="2024-02-29T13:57:30.244" v="163" actId="1076"/>
          <ac:spMkLst>
            <pc:docMk/>
            <pc:sldMk cId="2742653470" sldId="542"/>
            <ac:spMk id="8" creationId="{149B38BE-A39C-F851-C052-6D1C5DE7C609}"/>
          </ac:spMkLst>
        </pc:spChg>
        <pc:spChg chg="mod">
          <ac:chgData name="David O'Connell" userId="1c7662c1-b347-476b-bfe4-a286498618e9" providerId="ADAL" clId="{4ED882EA-B3C5-48B2-8BFB-90421BFFE83D}" dt="2024-02-29T13:58:21.331" v="172" actId="1076"/>
          <ac:spMkLst>
            <pc:docMk/>
            <pc:sldMk cId="2742653470" sldId="542"/>
            <ac:spMk id="10" creationId="{C0D93256-8566-60A9-4A00-985D9A3E018E}"/>
          </ac:spMkLst>
        </pc:spChg>
        <pc:graphicFrameChg chg="add mod modGraphic">
          <ac:chgData name="David O'Connell" userId="1c7662c1-b347-476b-bfe4-a286498618e9" providerId="ADAL" clId="{4ED882EA-B3C5-48B2-8BFB-90421BFFE83D}" dt="2024-02-29T13:57:16.549" v="160" actId="1076"/>
          <ac:graphicFrameMkLst>
            <pc:docMk/>
            <pc:sldMk cId="2742653470" sldId="542"/>
            <ac:graphicFrameMk id="2" creationId="{C439CDFA-9636-719E-8E4D-A8BBDB43E24D}"/>
          </ac:graphicFrameMkLst>
        </pc:graphicFrameChg>
        <pc:picChg chg="del">
          <ac:chgData name="David O'Connell" userId="1c7662c1-b347-476b-bfe4-a286498618e9" providerId="ADAL" clId="{4ED882EA-B3C5-48B2-8BFB-90421BFFE83D}" dt="2024-02-29T13:55:59.467" v="99" actId="478"/>
          <ac:picMkLst>
            <pc:docMk/>
            <pc:sldMk cId="2742653470" sldId="542"/>
            <ac:picMk id="4" creationId="{00000000-0008-0000-0100-000002000000}"/>
          </ac:picMkLst>
        </pc:picChg>
        <pc:picChg chg="del">
          <ac:chgData name="David O'Connell" userId="1c7662c1-b347-476b-bfe4-a286498618e9" providerId="ADAL" clId="{4ED882EA-B3C5-48B2-8BFB-90421BFFE83D}" dt="2024-02-29T13:56:00.886" v="100" actId="478"/>
          <ac:picMkLst>
            <pc:docMk/>
            <pc:sldMk cId="2742653470" sldId="542"/>
            <ac:picMk id="6" creationId="{DF2CB7EC-3F9B-677E-BE2A-F2779084F2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72620566108731"/>
          <c:y val="0.10390558147581308"/>
          <c:w val="0.84277930248747712"/>
          <c:h val="0.6119553585583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Research Income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F2-40DF-8C31-265D9823A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78.400000000000006</c:v>
                </c:pt>
                <c:pt idx="1">
                  <c:v>83.9</c:v>
                </c:pt>
                <c:pt idx="2">
                  <c:v>89.8</c:v>
                </c:pt>
                <c:pt idx="3">
                  <c:v>96.4</c:v>
                </c:pt>
                <c:pt idx="4">
                  <c:v>99.9</c:v>
                </c:pt>
                <c:pt idx="5">
                  <c:v>100.2</c:v>
                </c:pt>
                <c:pt idx="6">
                  <c:v>105.5</c:v>
                </c:pt>
                <c:pt idx="7">
                  <c:v>100.1</c:v>
                </c:pt>
                <c:pt idx="8">
                  <c:v>96.3</c:v>
                </c:pt>
                <c:pt idx="9">
                  <c:v>113.3</c:v>
                </c:pt>
                <c:pt idx="10">
                  <c:v>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2-40DF-8C31-265D9823A9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Non-Exchequer Research Income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72358591248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2-40DF-8C31-265D9823A9DD}"/>
                </c:ext>
              </c:extLst>
            </c:dLbl>
            <c:dLbl>
              <c:idx val="1"/>
              <c:layout>
                <c:manualLayout>
                  <c:x val="1.0672358591248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2-40DF-8C31-265D9823A9DD}"/>
                </c:ext>
              </c:extLst>
            </c:dLbl>
            <c:dLbl>
              <c:idx val="2"/>
              <c:layout>
                <c:manualLayout>
                  <c:x val="1.0672358591248666E-2"/>
                  <c:y val="-5.76701268742791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2-40DF-8C31-265D9823A9DD}"/>
                </c:ext>
              </c:extLst>
            </c:dLbl>
            <c:dLbl>
              <c:idx val="3"/>
              <c:layout>
                <c:manualLayout>
                  <c:x val="1.06723585912486E-2"/>
                  <c:y val="-5.286367228243595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2-40DF-8C31-265D9823A9DD}"/>
                </c:ext>
              </c:extLst>
            </c:dLbl>
            <c:dLbl>
              <c:idx val="4"/>
              <c:layout>
                <c:manualLayout>
                  <c:x val="7.114905727499110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F2-40DF-8C31-265D9823A9DD}"/>
                </c:ext>
              </c:extLst>
            </c:dLbl>
            <c:dLbl>
              <c:idx val="5"/>
              <c:layout>
                <c:manualLayout>
                  <c:x val="7.114905727499110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2-40DF-8C31-265D9823A9DD}"/>
                </c:ext>
              </c:extLst>
            </c:dLbl>
            <c:dLbl>
              <c:idx val="6"/>
              <c:layout>
                <c:manualLayout>
                  <c:x val="1.0672358591248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F2-40DF-8C31-265D9823A9DD}"/>
                </c:ext>
              </c:extLst>
            </c:dLbl>
            <c:dLbl>
              <c:idx val="7"/>
              <c:layout>
                <c:manualLayout>
                  <c:x val="1.0672358591248666E-2"/>
                  <c:y val="-5.76701268742796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F2-40DF-8C31-265D9823A9DD}"/>
                </c:ext>
              </c:extLst>
            </c:dLbl>
            <c:dLbl>
              <c:idx val="8"/>
              <c:layout>
                <c:manualLayout>
                  <c:x val="1.0672358591248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F2-40DF-8C31-265D9823A9DD}"/>
                </c:ext>
              </c:extLst>
            </c:dLbl>
            <c:dLbl>
              <c:idx val="9"/>
              <c:layout>
                <c:manualLayout>
                  <c:x val="7.114905727498979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F2-40DF-8C31-265D9823A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21.7</c:v>
                </c:pt>
                <c:pt idx="1">
                  <c:v>25.1</c:v>
                </c:pt>
                <c:pt idx="2">
                  <c:v>26.4</c:v>
                </c:pt>
                <c:pt idx="3">
                  <c:v>30.1</c:v>
                </c:pt>
                <c:pt idx="4">
                  <c:v>29.6</c:v>
                </c:pt>
                <c:pt idx="5">
                  <c:v>29.2</c:v>
                </c:pt>
                <c:pt idx="6">
                  <c:v>31.2</c:v>
                </c:pt>
                <c:pt idx="7">
                  <c:v>29.9</c:v>
                </c:pt>
                <c:pt idx="8">
                  <c:v>31.2</c:v>
                </c:pt>
                <c:pt idx="9">
                  <c:v>31.4</c:v>
                </c:pt>
                <c:pt idx="10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F2-40DF-8C31-265D9823A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1926912"/>
        <c:axId val="142358144"/>
      </c:barChart>
      <c:catAx>
        <c:axId val="1019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58144"/>
        <c:crosses val="autoZero"/>
        <c:auto val="1"/>
        <c:lblAlgn val="ctr"/>
        <c:lblOffset val="100"/>
        <c:noMultiLvlLbl val="0"/>
      </c:catAx>
      <c:valAx>
        <c:axId val="1423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547146259673835E-2"/>
          <c:y val="0.88045009666909724"/>
          <c:w val="0.87170984630122939"/>
          <c:h val="9.0353649565430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30283069748489E-2"/>
          <c:y val="3.5784047654443055E-2"/>
          <c:w val="0.89343793473728494"/>
          <c:h val="0.773341357396963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UCC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99.9</c:v>
                </c:pt>
                <c:pt idx="1">
                  <c:v>100.2</c:v>
                </c:pt>
                <c:pt idx="2">
                  <c:v>105.5</c:v>
                </c:pt>
                <c:pt idx="3">
                  <c:v>100.1</c:v>
                </c:pt>
                <c:pt idx="4">
                  <c:v>96.3</c:v>
                </c:pt>
                <c:pt idx="5">
                  <c:v>113.3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3F-4BA8-8BA4-E3B2A28C91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85.1</c:v>
                </c:pt>
                <c:pt idx="1">
                  <c:v>91.8</c:v>
                </c:pt>
                <c:pt idx="2">
                  <c:v>100.8</c:v>
                </c:pt>
                <c:pt idx="3">
                  <c:v>96</c:v>
                </c:pt>
                <c:pt idx="4">
                  <c:v>89.6</c:v>
                </c:pt>
                <c:pt idx="5">
                  <c:v>99.6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3F-4BA8-8BA4-E3B2A28C91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103.6</c:v>
                </c:pt>
                <c:pt idx="1">
                  <c:v>102.5</c:v>
                </c:pt>
                <c:pt idx="2">
                  <c:v>103.5</c:v>
                </c:pt>
                <c:pt idx="3">
                  <c:v>101</c:v>
                </c:pt>
                <c:pt idx="4">
                  <c:v>109.4</c:v>
                </c:pt>
                <c:pt idx="5">
                  <c:v>117.9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3F-4BA8-8BA4-E3B2A28C91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UoG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54.8</c:v>
                </c:pt>
                <c:pt idx="1">
                  <c:v>70.8</c:v>
                </c:pt>
                <c:pt idx="2">
                  <c:v>71</c:v>
                </c:pt>
                <c:pt idx="3">
                  <c:v>57</c:v>
                </c:pt>
                <c:pt idx="4">
                  <c:v>77.7</c:v>
                </c:pt>
                <c:pt idx="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3F-4BA8-8BA4-E3B2A28C91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33.6</c:v>
                </c:pt>
                <c:pt idx="1">
                  <c:v>36.1</c:v>
                </c:pt>
                <c:pt idx="2">
                  <c:v>37</c:v>
                </c:pt>
                <c:pt idx="3">
                  <c:v>37.6</c:v>
                </c:pt>
                <c:pt idx="4">
                  <c:v>38.6</c:v>
                </c:pt>
                <c:pt idx="5">
                  <c:v>41.3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3F-4BA8-8BA4-E3B2A28C91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27.5</c:v>
                </c:pt>
                <c:pt idx="1">
                  <c:v>26.3</c:v>
                </c:pt>
                <c:pt idx="2">
                  <c:v>28.1</c:v>
                </c:pt>
                <c:pt idx="3">
                  <c:v>37.9</c:v>
                </c:pt>
                <c:pt idx="4">
                  <c:v>32.1</c:v>
                </c:pt>
                <c:pt idx="5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3F-4BA8-8BA4-E3B2A28C91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DCU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35.799999999999997</c:v>
                </c:pt>
                <c:pt idx="1">
                  <c:v>35.299999999999997</c:v>
                </c:pt>
                <c:pt idx="2">
                  <c:v>36.9</c:v>
                </c:pt>
                <c:pt idx="3">
                  <c:v>32.799999999999997</c:v>
                </c:pt>
                <c:pt idx="4">
                  <c:v>35.700000000000003</c:v>
                </c:pt>
                <c:pt idx="5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3F-4BA8-8BA4-E3B2A28C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567968"/>
        <c:axId val="139185216"/>
      </c:lineChart>
      <c:catAx>
        <c:axId val="2345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85216"/>
        <c:crosses val="autoZero"/>
        <c:auto val="1"/>
        <c:lblAlgn val="ctr"/>
        <c:lblOffset val="100"/>
        <c:noMultiLvlLbl val="0"/>
      </c:catAx>
      <c:valAx>
        <c:axId val="13918521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9550639810927"/>
          <c:y val="0.94606130259494658"/>
          <c:w val="0.79780898720378146"/>
          <c:h val="5.393872980701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F4347-F3ED-4777-A3A0-BE4BACDCE13C}" type="datetimeFigureOut">
              <a:rPr lang="en-IE" smtClean="0"/>
              <a:t>29/02/2024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69E7-5DF7-4282-BDE4-C22E782D98D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577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6DE7B-E047-40EB-ACBA-EDF77C5BAAD4}" type="datetimeFigureOut">
              <a:rPr lang="en-IE" smtClean="0"/>
              <a:t>29/02/2024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8386A-5214-4B0B-A530-8B2A13F36D0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62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345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9AD15-142A-47E9-848D-216CDA0EF03B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9AD15-142A-47E9-848D-216CDA0EF03B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82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dirty="0">
                <a:latin typeface="Times" pitchFamily="18" charset="0"/>
              </a:rPr>
              <a:t>Partnership with VP Ext affairs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B5DA-96AA-4378-95B1-77F978E3F2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6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>
                <a:latin typeface="Times" pitchFamily="18" charset="0"/>
              </a:rPr>
              <a:t>Partnership with VP Ext affairs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B5DA-96AA-4378-95B1-77F978E3F2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2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8386A-5214-4B0B-A530-8B2A13F36D0E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803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8386A-5214-4B0B-A530-8B2A13F36D0E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289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8386A-5214-4B0B-A530-8B2A13F36D0E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763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8386A-5214-4B0B-A530-8B2A13F36D0E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562" y="116632"/>
            <a:ext cx="8106841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54747" y="3518095"/>
            <a:ext cx="5794815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8292116" y="122864"/>
            <a:ext cx="720079" cy="720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657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4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6" y="6356352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86" y="1727651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3" y="4134025"/>
            <a:ext cx="2585805" cy="2597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7264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330102"/>
            <a:ext cx="6094880" cy="109901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7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2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7713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4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6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7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8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9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38058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931" y="1760765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57126" indent="0">
              <a:buNone/>
              <a:defRPr sz="1100" b="1"/>
            </a:lvl2pPr>
            <a:lvl3pPr marL="514253" indent="0">
              <a:buNone/>
              <a:defRPr sz="1100" b="1"/>
            </a:lvl3pPr>
            <a:lvl4pPr marL="771373" indent="0">
              <a:buNone/>
              <a:defRPr sz="900" b="1"/>
            </a:lvl4pPr>
            <a:lvl5pPr marL="1028496" indent="0">
              <a:buNone/>
              <a:defRPr sz="900" b="1"/>
            </a:lvl5pPr>
            <a:lvl6pPr marL="1285619" indent="0">
              <a:buNone/>
              <a:defRPr sz="900" b="1"/>
            </a:lvl6pPr>
            <a:lvl7pPr marL="1542740" indent="0">
              <a:buNone/>
              <a:defRPr sz="900" b="1"/>
            </a:lvl7pPr>
            <a:lvl8pPr marL="1799865" indent="0">
              <a:buNone/>
              <a:defRPr sz="900" b="1"/>
            </a:lvl8pPr>
            <a:lvl9pPr marL="20569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931" y="2710469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9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57126" indent="0">
              <a:buNone/>
              <a:defRPr sz="1100" b="1"/>
            </a:lvl2pPr>
            <a:lvl3pPr marL="514253" indent="0">
              <a:buNone/>
              <a:defRPr sz="1100" b="1"/>
            </a:lvl3pPr>
            <a:lvl4pPr marL="771373" indent="0">
              <a:buNone/>
              <a:defRPr sz="900" b="1"/>
            </a:lvl4pPr>
            <a:lvl5pPr marL="1028496" indent="0">
              <a:buNone/>
              <a:defRPr sz="900" b="1"/>
            </a:lvl5pPr>
            <a:lvl6pPr marL="1285619" indent="0">
              <a:buNone/>
              <a:defRPr sz="900" b="1"/>
            </a:lvl6pPr>
            <a:lvl7pPr marL="1542740" indent="0">
              <a:buNone/>
              <a:defRPr sz="900" b="1"/>
            </a:lvl7pPr>
            <a:lvl8pPr marL="1799865" indent="0">
              <a:buNone/>
              <a:defRPr sz="900" b="1"/>
            </a:lvl8pPr>
            <a:lvl9pPr marL="20569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96" y="2718085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2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26" indent="0">
              <a:buNone/>
              <a:defRPr sz="800"/>
            </a:lvl2pPr>
            <a:lvl3pPr marL="514253" indent="0">
              <a:buNone/>
              <a:defRPr sz="700"/>
            </a:lvl3pPr>
            <a:lvl4pPr marL="771373" indent="0">
              <a:buNone/>
              <a:defRPr sz="600"/>
            </a:lvl4pPr>
            <a:lvl5pPr marL="1028496" indent="0">
              <a:buNone/>
              <a:defRPr sz="600"/>
            </a:lvl5pPr>
            <a:lvl6pPr marL="1285619" indent="0">
              <a:buNone/>
              <a:defRPr sz="600"/>
            </a:lvl6pPr>
            <a:lvl7pPr marL="1542740" indent="0">
              <a:buNone/>
              <a:defRPr sz="600"/>
            </a:lvl7pPr>
            <a:lvl8pPr marL="1799865" indent="0">
              <a:buNone/>
              <a:defRPr sz="600"/>
            </a:lvl8pPr>
            <a:lvl9pPr marL="205699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26" indent="0">
              <a:buNone/>
              <a:defRPr sz="1600"/>
            </a:lvl2pPr>
            <a:lvl3pPr marL="514253" indent="0">
              <a:buNone/>
              <a:defRPr sz="1400"/>
            </a:lvl3pPr>
            <a:lvl4pPr marL="771373" indent="0">
              <a:buNone/>
              <a:defRPr sz="1100"/>
            </a:lvl4pPr>
            <a:lvl5pPr marL="1028496" indent="0">
              <a:buNone/>
              <a:defRPr sz="1100"/>
            </a:lvl5pPr>
            <a:lvl6pPr marL="1285619" indent="0">
              <a:buNone/>
              <a:defRPr sz="1100"/>
            </a:lvl6pPr>
            <a:lvl7pPr marL="1542740" indent="0">
              <a:buNone/>
              <a:defRPr sz="1100"/>
            </a:lvl7pPr>
            <a:lvl8pPr marL="1799865" indent="0">
              <a:buNone/>
              <a:defRPr sz="1100"/>
            </a:lvl8pPr>
            <a:lvl9pPr marL="2056991" indent="0">
              <a:buNone/>
              <a:defRPr sz="11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26" indent="0">
              <a:buNone/>
              <a:defRPr sz="800"/>
            </a:lvl2pPr>
            <a:lvl3pPr marL="514253" indent="0">
              <a:buNone/>
              <a:defRPr sz="700"/>
            </a:lvl3pPr>
            <a:lvl4pPr marL="771373" indent="0">
              <a:buNone/>
              <a:defRPr sz="600"/>
            </a:lvl4pPr>
            <a:lvl5pPr marL="1028496" indent="0">
              <a:buNone/>
              <a:defRPr sz="600"/>
            </a:lvl5pPr>
            <a:lvl6pPr marL="1285619" indent="0">
              <a:buNone/>
              <a:defRPr sz="600"/>
            </a:lvl6pPr>
            <a:lvl7pPr marL="1542740" indent="0">
              <a:buNone/>
              <a:defRPr sz="600"/>
            </a:lvl7pPr>
            <a:lvl8pPr marL="1799865" indent="0">
              <a:buNone/>
              <a:defRPr sz="600"/>
            </a:lvl8pPr>
            <a:lvl9pPr marL="205699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1825625"/>
            <a:ext cx="6822016" cy="41749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141" y="6356352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196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9"/>
            <a:ext cx="1971675" cy="5811839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69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8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CAB5-4EC0-4178-B749-0C26686F4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C19EB-EDF9-46F2-BDF4-4A1A23577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ADC4C-1C84-5BAA-E7B3-FC6C5834CE2B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757A2-BF09-D4F4-B14D-843BE33E7DB7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89E350-9E14-8C65-A3E5-B5632E4BE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4AA2C5E-EAE6-EB77-ECFB-C6EA8FCFF39A}"/>
              </a:ext>
            </a:extLst>
          </p:cNvPr>
          <p:cNvSpPr txBox="1">
            <a:spLocks/>
          </p:cNvSpPr>
          <p:nvPr userDrawn="1"/>
        </p:nvSpPr>
        <p:spPr>
          <a:xfrm>
            <a:off x="238226" y="5735546"/>
            <a:ext cx="8905774" cy="408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 spc="0">
                <a:solidFill>
                  <a:schemeClr val="bg1"/>
                </a:solidFill>
                <a:latin typeface="STRYDE-MEDIUM" panose="02000503020000020003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/>
              <a:t>Title | Title |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5C88F7C-E26E-F7FE-F40B-7EB66499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89143E9-136C-FA6F-718C-9796D048D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72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5B25-D334-4E40-B7FF-EEDA307E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F156-0C09-4E84-B038-48466DE9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5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4A07F-8C45-9E29-24BB-4E7C9622D35C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1DCC13-98D3-5FBA-D0B4-2CB5BD6BEA8D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5B26DD-7C69-A798-64F4-95FA472CF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C5C64EC-9687-1AA0-2465-95917769CF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02843C-D85A-757A-A0E3-549656371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5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567B5BD-EA7F-0C67-BB26-EEE8821126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93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573-E0FE-4410-9FC2-E3580988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7F9A-5183-4EF5-A6AE-5C584A067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9265D-A6DF-EEA8-A071-782B4506819F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8843B-DF44-ADCC-8B35-C8EAE0823BDE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39B2A-9E8B-AA76-20B4-34BC8F01A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CB0A1C0-7AF9-CDDB-5621-302DBCEF26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5EC57EC-7C47-0A42-1BC4-DAF9162C80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BA68154-F141-696C-0BDF-388EFC534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61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877C-2055-4159-8A1E-C1CFF93E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B14E-3911-4483-9A5C-D7D326422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054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4448-13FE-45B6-9FD6-748F2BA6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3054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81AFF9-492C-80EB-CB34-6F72D8E7A134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C2BA1D-3F73-438B-F87A-53A59963AC18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CEDC30-2B84-DD16-70B8-484C391A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A7AC23DA-7064-69D8-FD27-A5319ACE588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6A82684-3154-BADC-EE22-541DBDC1B4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B1E7464-D00B-3C50-5CCC-96E6E365DB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6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2B11-2D26-4C22-8645-61B7F4E2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6081-9E62-44FC-AB79-4331EFF2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1A079-8B54-4E5D-92DC-703E6DE5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256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62EF2-190D-4671-91E1-101D3115A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71B72-F392-487E-BBC8-EAAEE00C2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256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C22CD-1696-9C77-E649-378141F33DDD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4CA31F-CDE9-215F-E329-EA6E5AE55154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8ACD7-1FAC-8798-B897-EBE483B8C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79B2021-83AC-F2DA-37F5-9C3D80E7DF7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7C8018F4-A6F3-19F2-E442-E66238435A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FE898A-A149-1A36-9EAC-30F18421AC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282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4258-861E-4380-8E91-6E8C2E0D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C7A16-EE66-01E5-BCD8-C2F86DD08877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D9574-EBA7-CF08-33A4-C9A1AEC18AFC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3056C-AF83-21F9-DA45-611721E9C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B4658B3-849E-6F99-B325-926AB3271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8139849-1E15-2D28-6909-ECFA15EC34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EDF0E7B-FAA5-ACB7-4C79-60A3B3AB1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958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CE9587-B2FE-97BB-8C19-2F157B3298FA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CFB38-CBAD-EF53-914F-522DEFBF9C08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9D04A-E279-BAD9-9FBD-5004E5BCDF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6CE8608-5BF5-5D5C-2A89-003D440931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4994730-B27D-3F97-AB51-9966DE45A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2795A12-156A-A03F-B025-33A457EC94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4720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DC69-0902-4B60-AAA2-EE9101DA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4890-2912-4D0E-8255-9F0275C0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392906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FE10B-F931-4617-80F8-9C34FA45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0728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809BB-F2D3-B92E-259D-E19F2DBF1490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029E1-F8E7-2EE3-41EE-2B01F5AD66DA}"/>
              </a:ext>
            </a:extLst>
          </p:cNvPr>
          <p:cNvSpPr/>
          <p:nvPr userDrawn="1"/>
        </p:nvSpPr>
        <p:spPr>
          <a:xfrm>
            <a:off x="-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37630A-E8DA-E59C-E7E8-C583919D4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00D2593-7A74-987E-8144-9623938D1B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524E3EF-D4C3-2088-D8DF-8FB1FE52F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6300DA2-DFC7-CF95-4FEC-D2A682C6B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401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12726"/>
            <a:ext cx="6822017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27653"/>
            <a:ext cx="6822017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992717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267999" y="3297986"/>
            <a:ext cx="4220662" cy="108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7835990" y="212726"/>
            <a:ext cx="108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91" y="6041609"/>
            <a:ext cx="108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9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074-BFF1-4FA8-B983-C04BA402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A1A0D-5C77-472C-970C-DA5E8753A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24871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1995-0049-4ADC-B48F-EFC2ECE3F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1787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DE10B-53A7-C458-52D6-C2A3896BBC6A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A158B-E2AF-ABCC-578B-CC46FB292EB1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BED1D-A701-B3CA-8007-43EA83672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11FBC15-ACDB-03A2-BC46-03A0BFEBF61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58EE89C-E3C7-754F-B388-0F6334CFBD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74FA0F-E237-5D8B-0A46-D8BBE71A6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48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B14A-F2E2-45A2-9890-702D5AC5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59D51-C15F-4B72-A5EA-821760649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6"/>
            <a:ext cx="7886700" cy="3070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A465D-BD20-59A5-C71C-B0F8A2F29273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01E03-C622-2D4E-9ED5-5011DB93CF55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5EAD1-4766-4C16-E360-9BCF498E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B01CC75-CD7D-FFE7-9511-A3BAA7A6527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85B5BD5-380C-1796-22B5-A8890FB6F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C738DAF-0124-8B4B-0F74-6DFEEB4F0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3200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58DD4-C07A-475C-BB5F-1D4A4862B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9768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7B679-2F74-4C81-981E-600797FFC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4976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A02B6-9185-1BE0-16FA-FC09C8FD5CBF}"/>
              </a:ext>
            </a:extLst>
          </p:cNvPr>
          <p:cNvSpPr/>
          <p:nvPr userDrawn="1"/>
        </p:nvSpPr>
        <p:spPr>
          <a:xfrm flipV="1">
            <a:off x="0" y="5735545"/>
            <a:ext cx="9144000" cy="50162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11944-A4A3-C229-AAA0-2F2023B63A02}"/>
              </a:ext>
            </a:extLst>
          </p:cNvPr>
          <p:cNvSpPr/>
          <p:nvPr userDrawn="1"/>
        </p:nvSpPr>
        <p:spPr>
          <a:xfrm>
            <a:off x="0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59CAB-2491-B759-5678-1FB246C4C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78" r="2456" b="13814"/>
          <a:stretch/>
        </p:blipFill>
        <p:spPr>
          <a:xfrm>
            <a:off x="7758112" y="6219825"/>
            <a:ext cx="1314451" cy="6000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A3AA626-2F7A-E84C-171A-CA5CE0DDF50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8226" y="5735546"/>
            <a:ext cx="8905774" cy="4080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50" b="0" i="0" spc="0">
                <a:solidFill>
                  <a:schemeClr val="bg1"/>
                </a:solidFill>
                <a:latin typeface="STRYDE-MEDIUM" panose="02000503020000020003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 | Title |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77A0D7B-A6AB-410E-450D-D9770189C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6FB4237-1BD3-87A6-118E-F07EE049E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19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E6CB5-0524-68B5-649E-03FF4C92E0BF}"/>
              </a:ext>
            </a:extLst>
          </p:cNvPr>
          <p:cNvSpPr/>
          <p:nvPr userDrawn="1"/>
        </p:nvSpPr>
        <p:spPr>
          <a:xfrm>
            <a:off x="1" y="6143624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883A1D6-1A0C-5924-6289-0257AA291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6503253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7D739-DBAE-A7AA-600D-2B2A81CD12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1" y="381002"/>
            <a:ext cx="428625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3600" b="1">
                <a:solidFill>
                  <a:schemeClr val="tx1"/>
                </a:solidFill>
                <a:latin typeface="St Ryde Regular" panose="02000503020000020003" pitchFamily="2" charset="77"/>
              </a:defRPr>
            </a:lvl1pPr>
          </a:lstStyle>
          <a:p>
            <a:r>
              <a:rPr lang="en-US"/>
              <a:t>Place presentation title here in bold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5DE2E-C171-81C5-5A6C-55F94364AA3D}"/>
              </a:ext>
            </a:extLst>
          </p:cNvPr>
          <p:cNvSpPr/>
          <p:nvPr userDrawn="1"/>
        </p:nvSpPr>
        <p:spPr>
          <a:xfrm>
            <a:off x="5171725" y="4966632"/>
            <a:ext cx="1303671" cy="1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C63F4-0597-E221-E2BB-60CA53C8974A}"/>
              </a:ext>
            </a:extLst>
          </p:cNvPr>
          <p:cNvSpPr/>
          <p:nvPr userDrawn="1"/>
        </p:nvSpPr>
        <p:spPr>
          <a:xfrm>
            <a:off x="5017168" y="4774132"/>
            <a:ext cx="1458227" cy="19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B392E06-CA14-F4A4-5218-BFA1BCA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" y="3311526"/>
            <a:ext cx="3107531" cy="7985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Place subtitle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9EDE13E-0FF4-9480-34A5-EE805E232A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6277476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8C6E5-D1C2-5728-0D13-017A95734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3482" y="701675"/>
            <a:ext cx="4079081" cy="52197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00284C3-48C6-7438-9EA6-A0D889D633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05" y="6236592"/>
            <a:ext cx="1402658" cy="5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67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E6CB5-0524-68B5-649E-03FF4C92E0BF}"/>
              </a:ext>
            </a:extLst>
          </p:cNvPr>
          <p:cNvSpPr/>
          <p:nvPr userDrawn="1"/>
        </p:nvSpPr>
        <p:spPr>
          <a:xfrm>
            <a:off x="0" y="-8438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883A1D6-1A0C-5924-6289-0257AA291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226" y="295686"/>
            <a:ext cx="4020953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7D739-DBAE-A7AA-600D-2B2A81CD12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0" y="902320"/>
            <a:ext cx="428625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3600" b="1">
                <a:solidFill>
                  <a:schemeClr val="tx1"/>
                </a:solidFill>
                <a:latin typeface="St Ryde Regular" panose="02000503020000020003" pitchFamily="2" charset="77"/>
              </a:defRPr>
            </a:lvl1pPr>
          </a:lstStyle>
          <a:p>
            <a:r>
              <a:rPr lang="en-US"/>
              <a:t>Place presentation title here in bold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5DE2E-C171-81C5-5A6C-55F94364AA3D}"/>
              </a:ext>
            </a:extLst>
          </p:cNvPr>
          <p:cNvSpPr/>
          <p:nvPr userDrawn="1"/>
        </p:nvSpPr>
        <p:spPr>
          <a:xfrm>
            <a:off x="5171725" y="4966632"/>
            <a:ext cx="1303671" cy="1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C63F4-0597-E221-E2BB-60CA53C8974A}"/>
              </a:ext>
            </a:extLst>
          </p:cNvPr>
          <p:cNvSpPr/>
          <p:nvPr userDrawn="1"/>
        </p:nvSpPr>
        <p:spPr>
          <a:xfrm>
            <a:off x="5017168" y="4774132"/>
            <a:ext cx="1458227" cy="19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B392E06-CA14-F4A4-5218-BFA1BCA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" y="3562953"/>
            <a:ext cx="3107531" cy="7985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Place subtitle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9EDE13E-0FF4-9480-34A5-EE805E232A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26" y="38102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78EE9-EB5C-ABAA-CB5E-8AB3068E6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6693" y="1441875"/>
            <a:ext cx="4079081" cy="521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870F3-D3BA-4D60-ED36-260F29465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6786" y="38100"/>
            <a:ext cx="166435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3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EF2E91-1951-77D6-40E9-EBF010D42C69}"/>
              </a:ext>
            </a:extLst>
          </p:cNvPr>
          <p:cNvSpPr/>
          <p:nvPr userDrawn="1"/>
        </p:nvSpPr>
        <p:spPr>
          <a:xfrm>
            <a:off x="71438" y="68262"/>
            <a:ext cx="9001125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/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107D9-166B-C683-48E3-B18E20DFB0A9}"/>
              </a:ext>
            </a:extLst>
          </p:cNvPr>
          <p:cNvSpPr/>
          <p:nvPr userDrawn="1"/>
        </p:nvSpPr>
        <p:spPr>
          <a:xfrm>
            <a:off x="0" y="-8438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B749C7B-05AA-76B9-E4B2-CF8F0CAC1C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089" y="283429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A38101-CE7D-E201-CF72-9BBDEA8C9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089" y="44451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27B67-83BF-3607-1D88-D27B314BE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3929" y="34779"/>
            <a:ext cx="166435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88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E6CB5-0524-68B5-649E-03FF4C92E0BF}"/>
              </a:ext>
            </a:extLst>
          </p:cNvPr>
          <p:cNvSpPr/>
          <p:nvPr userDrawn="1"/>
        </p:nvSpPr>
        <p:spPr>
          <a:xfrm>
            <a:off x="0" y="-8438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883A1D6-1A0C-5924-6289-0257AA291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0" y="280488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B29443-9F3E-4C60-5AED-DECCD7119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44" y="48713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9244575-ABA7-CDB9-F60A-B20B5823F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76" y="35206"/>
            <a:ext cx="1664506" cy="6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E6CB5-0524-68B5-649E-03FF4C92E0BF}"/>
              </a:ext>
            </a:extLst>
          </p:cNvPr>
          <p:cNvSpPr/>
          <p:nvPr userDrawn="1"/>
        </p:nvSpPr>
        <p:spPr>
          <a:xfrm>
            <a:off x="0" y="-8438"/>
            <a:ext cx="9144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883A1D6-1A0C-5924-6289-0257AA291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0" y="280488"/>
            <a:ext cx="2487390" cy="316647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B29443-9F3E-4C60-5AED-DECCD7119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44" y="48713"/>
            <a:ext cx="2487216" cy="231775"/>
          </a:xfrm>
        </p:spPr>
        <p:txBody>
          <a:bodyPr>
            <a:noAutofit/>
          </a:bodyPr>
          <a:lstStyle>
            <a:lvl1pPr marL="0" indent="0">
              <a:buNone/>
              <a:defRPr sz="105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9244575-ABA7-CDB9-F60A-B20B5823F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76" y="35206"/>
            <a:ext cx="1664506" cy="6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5"/>
            <a:ext cx="5486400" cy="949291"/>
          </a:xfrm>
        </p:spPr>
        <p:txBody>
          <a:bodyPr anchor="b">
            <a:normAutofit/>
          </a:bodyPr>
          <a:lstStyle>
            <a:lvl1pPr algn="l">
              <a:defRPr sz="2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3"/>
            <a:ext cx="3348318" cy="620339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257126" indent="0" algn="ctr">
              <a:buNone/>
              <a:defRPr sz="1100"/>
            </a:lvl2pPr>
            <a:lvl3pPr marL="514253" indent="0" algn="ctr">
              <a:buNone/>
              <a:defRPr sz="1100"/>
            </a:lvl3pPr>
            <a:lvl4pPr marL="771373" indent="0" algn="ctr">
              <a:buNone/>
              <a:defRPr sz="900"/>
            </a:lvl4pPr>
            <a:lvl5pPr marL="1028496" indent="0" algn="ctr">
              <a:buNone/>
              <a:defRPr sz="900"/>
            </a:lvl5pPr>
            <a:lvl6pPr marL="1285619" indent="0" algn="ctr">
              <a:buNone/>
              <a:defRPr sz="900"/>
            </a:lvl6pPr>
            <a:lvl7pPr marL="1542740" indent="0" algn="ctr">
              <a:buNone/>
              <a:defRPr sz="900"/>
            </a:lvl7pPr>
            <a:lvl8pPr marL="1799865" indent="0" algn="ctr">
              <a:buNone/>
              <a:defRPr sz="900"/>
            </a:lvl8pPr>
            <a:lvl9pPr marL="205699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09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1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68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340" y="3378442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4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2" y="6205707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68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340" y="3378442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8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2" y="6205707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68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340" y="3378442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95" y="6356352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4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68" y="212725"/>
            <a:ext cx="6822017" cy="1057275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3" y="212725"/>
            <a:ext cx="105727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2" y="6205707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9AC8-72EB-4A02-B814-0767928851C8}" type="datetimeFigureOut">
              <a:rPr lang="en-IE" smtClean="0"/>
              <a:t>29/02/2024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31CE-3083-46F7-BE70-87C61DA2DC0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00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43" r:id="rId3"/>
    <p:sldLayoutId id="214748374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68" y="365129"/>
            <a:ext cx="7176407" cy="1325563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68" y="1825625"/>
            <a:ext cx="7176407" cy="4351339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20"/>
              <a:t>29/02/2024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2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514253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64" indent="-128564" algn="l" defTabSz="51425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0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33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56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183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02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29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56" indent="-128564" algn="l" defTabSz="51425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6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3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73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6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19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40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865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991" algn="l" defTabSz="51425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4383E-83E0-4048-9B55-846D40F6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EA5FB-9EE8-4F51-A47F-C4264D960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E765-DB32-4196-9401-625DD9144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5668-C85E-41FB-B2BD-398EB166844E}" type="datetimeFigureOut">
              <a:rPr lang="en-IE" smtClean="0"/>
              <a:t>29/02/2024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38510-8C75-4789-B995-39A4BCDB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89D00-5C72-42E9-9018-311686DCB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4D9D-F50E-44A2-9A58-8FF3AAA3AB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78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OConnell@ucc.i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saporito@ucc.i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president/strategy202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5787" y="1268760"/>
            <a:ext cx="583264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IE" sz="2400" b="1" dirty="0">
              <a:solidFill>
                <a:srgbClr val="000000"/>
              </a:solidFill>
            </a:endParaRPr>
          </a:p>
          <a:p>
            <a:pPr algn="ctr"/>
            <a:r>
              <a:rPr lang="en-IE" sz="3600" b="1" i="1" dirty="0">
                <a:solidFill>
                  <a:srgbClr val="000000"/>
                </a:solidFill>
              </a:rPr>
              <a:t>UCC Research</a:t>
            </a:r>
          </a:p>
          <a:p>
            <a:pPr algn="ctr"/>
            <a:endParaRPr lang="en-IE" sz="3600" b="1" i="1" dirty="0">
              <a:solidFill>
                <a:srgbClr val="000000"/>
              </a:solidFill>
            </a:endParaRPr>
          </a:p>
          <a:p>
            <a:pPr algn="ctr"/>
            <a:r>
              <a:rPr lang="en-IE" sz="2800" i="1" dirty="0">
                <a:solidFill>
                  <a:srgbClr val="000000"/>
                </a:solidFill>
              </a:rPr>
              <a:t>UCC’s Research Support, Policy &amp; Strategy Function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7896" y="5013176"/>
            <a:ext cx="34884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latin typeface="Calibri" pitchFamily="34" charset="0"/>
              </a:rPr>
              <a:t>David O’Connell PhD</a:t>
            </a:r>
          </a:p>
          <a:p>
            <a:pPr algn="ctr"/>
            <a:r>
              <a:rPr lang="en-IE" sz="1400" b="1" dirty="0">
                <a:solidFill>
                  <a:srgbClr val="000000"/>
                </a:solidFill>
                <a:latin typeface="Calibri" pitchFamily="34" charset="0"/>
              </a:rPr>
              <a:t>Director of Research Support &amp; Policy</a:t>
            </a:r>
            <a:endParaRPr lang="en-GB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D.OConnell@ucc.ie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8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045767"/>
            <a:ext cx="6552728" cy="367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4639" y="29839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960000"/>
                </a:solidFill>
              </a:rPr>
              <a:t>Congratulations on your Award – What Next?</a:t>
            </a:r>
            <a:endParaRPr lang="en-GB" sz="2400" dirty="0">
              <a:solidFill>
                <a:srgbClr val="981E32"/>
              </a:solidFill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639" y="1700808"/>
            <a:ext cx="75177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231F20"/>
                </a:solidFill>
              </a:rPr>
              <a:t>A. </a:t>
            </a:r>
            <a:r>
              <a:rPr lang="en-IE" sz="1600" dirty="0">
                <a:solidFill>
                  <a:srgbClr val="231F20"/>
                </a:solidFill>
              </a:rPr>
              <a:t>All research contracts/agreements must be reviewed before they can be signed and a research account opened.</a:t>
            </a:r>
          </a:p>
          <a:p>
            <a:pPr marL="228600" indent="-228600">
              <a:buAutoNum type="alphaUcPeriod"/>
            </a:pPr>
            <a:endParaRPr lang="en-IE" sz="1600" dirty="0">
              <a:solidFill>
                <a:srgbClr val="231F20"/>
              </a:solidFill>
            </a:endParaRPr>
          </a:p>
          <a:p>
            <a:r>
              <a:rPr lang="en-IE" sz="1600" b="1" dirty="0">
                <a:solidFill>
                  <a:srgbClr val="231F20"/>
                </a:solidFill>
              </a:rPr>
              <a:t>B</a:t>
            </a:r>
            <a:r>
              <a:rPr lang="en-IE" sz="1600" dirty="0">
                <a:solidFill>
                  <a:srgbClr val="231F20"/>
                </a:solidFill>
              </a:rPr>
              <a:t>. The following documentation should be made available to the relevant Research Support Administrator (RSA):</a:t>
            </a:r>
          </a:p>
          <a:p>
            <a:endParaRPr lang="en-IE" sz="1600" dirty="0">
              <a:solidFill>
                <a:srgbClr val="231F2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E" sz="1600" b="1" dirty="0">
                <a:solidFill>
                  <a:srgbClr val="231F20"/>
                </a:solidFill>
              </a:rPr>
              <a:t>Submitted Application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E" sz="1600" b="1" dirty="0">
                <a:solidFill>
                  <a:srgbClr val="231F20"/>
                </a:solidFill>
              </a:rPr>
              <a:t>Contract Assessment Form (Appendix C):</a:t>
            </a:r>
            <a:r>
              <a:rPr lang="en-IE" sz="1600" dirty="0">
                <a:solidFill>
                  <a:srgbClr val="231F20"/>
                </a:solidFill>
              </a:rPr>
              <a:t>This document must be signed you (and any co-PIs), your Head of Unit, and the relevant Head of College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E" sz="1600" b="1" dirty="0">
                <a:solidFill>
                  <a:srgbClr val="231F20"/>
                </a:solidFill>
              </a:rPr>
              <a:t>Contract documentation from the Funding Agency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E" sz="1600" b="1" dirty="0">
                <a:solidFill>
                  <a:srgbClr val="231F20"/>
                </a:solidFill>
              </a:rPr>
              <a:t>Patient-focussed Questionnaire (PFQ)</a:t>
            </a:r>
          </a:p>
          <a:p>
            <a:r>
              <a:rPr lang="en-IE" sz="1600" dirty="0">
                <a:solidFill>
                  <a:srgbClr val="231F20"/>
                </a:solidFill>
              </a:rPr>
              <a:t> </a:t>
            </a:r>
          </a:p>
          <a:p>
            <a:r>
              <a:rPr lang="en-IE" sz="1600" dirty="0">
                <a:solidFill>
                  <a:srgbClr val="231F20"/>
                </a:solidFill>
              </a:rPr>
              <a:t> </a:t>
            </a:r>
          </a:p>
          <a:p>
            <a:pPr algn="ctr"/>
            <a:r>
              <a:rPr lang="en-IE" sz="1600" dirty="0">
                <a:solidFill>
                  <a:srgbClr val="231F20"/>
                </a:solidFill>
              </a:rPr>
              <a:t>The RSA will work with the relevant University Offices to coordinate the review of your contract/agreement</a:t>
            </a:r>
          </a:p>
          <a:p>
            <a:pPr algn="ctr"/>
            <a:endParaRPr lang="en-IE" sz="1600" dirty="0">
              <a:solidFill>
                <a:srgbClr val="231F20"/>
              </a:solidFill>
            </a:endParaRPr>
          </a:p>
          <a:p>
            <a:pPr algn="ctr"/>
            <a:r>
              <a:rPr lang="en-IE" sz="1600" dirty="0">
                <a:solidFill>
                  <a:srgbClr val="231F20"/>
                </a:solidFill>
              </a:rPr>
              <a:t>All forms available on Support section of the </a:t>
            </a:r>
            <a:r>
              <a:rPr lang="en-IE" sz="1600" i="1" dirty="0">
                <a:solidFill>
                  <a:srgbClr val="231F20"/>
                </a:solidFill>
              </a:rPr>
              <a:t>UCC Research </a:t>
            </a:r>
            <a:r>
              <a:rPr lang="en-IE" sz="1600" dirty="0">
                <a:solidFill>
                  <a:srgbClr val="231F20"/>
                </a:solidFill>
              </a:rPr>
              <a:t>website</a:t>
            </a:r>
          </a:p>
          <a:p>
            <a:pPr algn="ctr"/>
            <a:endParaRPr lang="en-IE" sz="1600" dirty="0">
              <a:solidFill>
                <a:srgbClr val="231F20"/>
              </a:solidFill>
            </a:endParaRPr>
          </a:p>
          <a:p>
            <a:r>
              <a:rPr lang="en-IE" sz="1600" dirty="0">
                <a:solidFill>
                  <a:srgbClr val="231F20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067" y="105612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IE" b="1" dirty="0">
                <a:solidFill>
                  <a:schemeClr val="bg1"/>
                </a:solidFill>
                <a:latin typeface="Calibri" pitchFamily="34" charset="0"/>
              </a:rPr>
              <a:t>Goal: Get a research account opened and get the project underway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42CACB-EB64-4F96-BAB6-B009378D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1335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5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01729" y="3721592"/>
            <a:ext cx="2736304" cy="571504"/>
          </a:xfrm>
          <a:prstGeom prst="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i="1" kern="0" dirty="0">
                <a:solidFill>
                  <a:srgbClr val="FFFFFF"/>
                </a:solidFill>
                <a:latin typeface="+mn-lt"/>
                <a:cs typeface="+mn-cs"/>
              </a:rPr>
              <a:t>UCC Research</a:t>
            </a:r>
          </a:p>
        </p:txBody>
      </p:sp>
      <p:cxnSp>
        <p:nvCxnSpPr>
          <p:cNvPr id="40966" name="Straight Arrow Connector 15"/>
          <p:cNvCxnSpPr>
            <a:cxnSpLocks noChangeShapeType="1"/>
          </p:cNvCxnSpPr>
          <p:nvPr/>
        </p:nvCxnSpPr>
        <p:spPr bwMode="auto">
          <a:xfrm rot="5400000">
            <a:off x="4257727" y="3425627"/>
            <a:ext cx="357187" cy="1587"/>
          </a:xfrm>
          <a:prstGeom prst="straightConnector1">
            <a:avLst/>
          </a:prstGeom>
          <a:noFill/>
          <a:ln w="9525" algn="ctr">
            <a:solidFill>
              <a:srgbClr val="0D1B1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3069409" y="2492896"/>
            <a:ext cx="2736304" cy="5715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kern="0" dirty="0">
                <a:solidFill>
                  <a:schemeClr val="tx1"/>
                </a:solidFill>
              </a:rPr>
              <a:t>Finance Office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56662" y="4927023"/>
            <a:ext cx="2736304" cy="5715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kern="0" dirty="0">
                <a:solidFill>
                  <a:schemeClr val="tx1"/>
                </a:solidFill>
              </a:rPr>
              <a:t>UCC Innovation</a:t>
            </a:r>
          </a:p>
        </p:txBody>
      </p:sp>
      <p:cxnSp>
        <p:nvCxnSpPr>
          <p:cNvPr id="40973" name="Straight Arrow Connector 15"/>
          <p:cNvCxnSpPr>
            <a:cxnSpLocks noChangeShapeType="1"/>
          </p:cNvCxnSpPr>
          <p:nvPr/>
        </p:nvCxnSpPr>
        <p:spPr bwMode="auto">
          <a:xfrm flipH="1">
            <a:off x="3533777" y="4442108"/>
            <a:ext cx="123404" cy="355044"/>
          </a:xfrm>
          <a:prstGeom prst="straightConnector1">
            <a:avLst/>
          </a:prstGeom>
          <a:noFill/>
          <a:ln w="9525" algn="ctr">
            <a:solidFill>
              <a:srgbClr val="0D1B1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Straight Arrow Connector 15"/>
          <p:cNvCxnSpPr>
            <a:cxnSpLocks noChangeShapeType="1"/>
          </p:cNvCxnSpPr>
          <p:nvPr/>
        </p:nvCxnSpPr>
        <p:spPr bwMode="auto">
          <a:xfrm flipH="1" flipV="1">
            <a:off x="2454327" y="4022527"/>
            <a:ext cx="457200" cy="0"/>
          </a:xfrm>
          <a:prstGeom prst="straightConnector1">
            <a:avLst/>
          </a:prstGeom>
          <a:noFill/>
          <a:ln w="9525" algn="ctr">
            <a:solidFill>
              <a:srgbClr val="0D1B1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21409" y="3755624"/>
            <a:ext cx="2070506" cy="5715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kern="0" dirty="0">
                <a:solidFill>
                  <a:schemeClr val="tx1"/>
                </a:solidFill>
              </a:rPr>
              <a:t>OCLA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630121" y="3721592"/>
            <a:ext cx="2070506" cy="5715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kern="0" dirty="0">
                <a:solidFill>
                  <a:schemeClr val="tx1"/>
                </a:solidFill>
              </a:rPr>
              <a:t>HR</a:t>
            </a:r>
          </a:p>
        </p:txBody>
      </p:sp>
      <p:cxnSp>
        <p:nvCxnSpPr>
          <p:cNvPr id="40981" name="Straight Arrow Connector 15"/>
          <p:cNvCxnSpPr>
            <a:cxnSpLocks noChangeShapeType="1"/>
          </p:cNvCxnSpPr>
          <p:nvPr/>
        </p:nvCxnSpPr>
        <p:spPr bwMode="auto">
          <a:xfrm flipH="1" flipV="1">
            <a:off x="5978577" y="4027289"/>
            <a:ext cx="458787" cy="0"/>
          </a:xfrm>
          <a:prstGeom prst="straightConnector1">
            <a:avLst/>
          </a:prstGeom>
          <a:noFill/>
          <a:ln w="9525" algn="ctr">
            <a:solidFill>
              <a:srgbClr val="0D1B1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9063" y="339979"/>
            <a:ext cx="835292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E" sz="2400" b="1" i="1" dirty="0">
                <a:solidFill>
                  <a:srgbClr val="960000"/>
                </a:solidFill>
                <a:latin typeface="Helvetica" pitchFamily="34" charset="0"/>
              </a:rPr>
              <a:t>UCC Research</a:t>
            </a:r>
            <a:r>
              <a:rPr lang="en-IE" sz="2400" b="1" dirty="0">
                <a:solidFill>
                  <a:srgbClr val="960000"/>
                </a:solidFill>
                <a:latin typeface="Helvetica" pitchFamily="34" charset="0"/>
              </a:rPr>
              <a:t>: Coordination of Application/Contract Review</a:t>
            </a:r>
          </a:p>
          <a:p>
            <a:pPr algn="ctr"/>
            <a:endParaRPr lang="en-IE" sz="2400" b="1" dirty="0">
              <a:solidFill>
                <a:srgbClr val="960000"/>
              </a:solidFill>
              <a:latin typeface="Helvetica" pitchFamily="34" charset="0"/>
            </a:endParaRPr>
          </a:p>
          <a:p>
            <a:pPr algn="ctr"/>
            <a:r>
              <a:rPr lang="en-IE" sz="2000" b="1" dirty="0">
                <a:solidFill>
                  <a:srgbClr val="960000"/>
                </a:solidFill>
                <a:latin typeface="Helvetica" pitchFamily="34" charset="0"/>
              </a:rPr>
              <a:t>‘</a:t>
            </a:r>
            <a:r>
              <a:rPr lang="en-IE" sz="2000" b="1" i="1" dirty="0">
                <a:solidFill>
                  <a:srgbClr val="960000"/>
                </a:solidFill>
                <a:latin typeface="Helvetica" pitchFamily="34" charset="0"/>
              </a:rPr>
              <a:t>Single Point of Contact</a:t>
            </a:r>
            <a:r>
              <a:rPr lang="en-IE" sz="2000" b="1" dirty="0">
                <a:solidFill>
                  <a:srgbClr val="960000"/>
                </a:solidFill>
                <a:latin typeface="Helvetica" pitchFamily="34" charset="0"/>
              </a:rPr>
              <a:t>’ Model</a:t>
            </a:r>
            <a:endParaRPr lang="en-US" sz="2000" b="1" dirty="0">
              <a:solidFill>
                <a:srgbClr val="960000"/>
              </a:solidFill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10425" y="4931147"/>
            <a:ext cx="2736304" cy="5715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300" b="1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300" b="1" kern="0" dirty="0">
                <a:solidFill>
                  <a:schemeClr val="tx1"/>
                </a:solidFill>
              </a:rPr>
              <a:t>Sponsorship Office</a:t>
            </a:r>
          </a:p>
        </p:txBody>
      </p:sp>
      <p:cxnSp>
        <p:nvCxnSpPr>
          <p:cNvPr id="15" name="Straight Arrow Connector 15"/>
          <p:cNvCxnSpPr>
            <a:cxnSpLocks noChangeShapeType="1"/>
          </p:cNvCxnSpPr>
          <p:nvPr/>
        </p:nvCxnSpPr>
        <p:spPr bwMode="auto">
          <a:xfrm>
            <a:off x="5241357" y="4423392"/>
            <a:ext cx="164628" cy="373760"/>
          </a:xfrm>
          <a:prstGeom prst="straightConnector1">
            <a:avLst/>
          </a:prstGeom>
          <a:noFill/>
          <a:ln w="9525" algn="ctr">
            <a:solidFill>
              <a:srgbClr val="0D1B1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17292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69147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IE" sz="2400" b="1" dirty="0">
                <a:solidFill>
                  <a:srgbClr val="960000"/>
                </a:solidFill>
              </a:rPr>
              <a:t>Research Skills Training Programme 2024 </a:t>
            </a:r>
            <a:endParaRPr lang="en-GB" sz="2400" dirty="0">
              <a:solidFill>
                <a:srgbClr val="981E32"/>
              </a:solidFill>
              <a:cs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42CACB-EB64-4F96-BAB6-B009378D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1335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02E525-B730-33E8-2C43-34D5B1CC7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55848"/>
              </p:ext>
            </p:extLst>
          </p:nvPr>
        </p:nvGraphicFramePr>
        <p:xfrm>
          <a:off x="827585" y="1227519"/>
          <a:ext cx="6336703" cy="471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555">
                  <a:extLst>
                    <a:ext uri="{9D8B030D-6E8A-4147-A177-3AD203B41FA5}">
                      <a16:colId xmlns:a16="http://schemas.microsoft.com/office/drawing/2014/main" val="2456267867"/>
                    </a:ext>
                  </a:extLst>
                </a:gridCol>
                <a:gridCol w="1019387">
                  <a:extLst>
                    <a:ext uri="{9D8B030D-6E8A-4147-A177-3AD203B41FA5}">
                      <a16:colId xmlns:a16="http://schemas.microsoft.com/office/drawing/2014/main" val="2459026208"/>
                    </a:ext>
                  </a:extLst>
                </a:gridCol>
                <a:gridCol w="2671761">
                  <a:extLst>
                    <a:ext uri="{9D8B030D-6E8A-4147-A177-3AD203B41FA5}">
                      <a16:colId xmlns:a16="http://schemas.microsoft.com/office/drawing/2014/main" val="3140796631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</a:rPr>
                        <a:t>Title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</a:rPr>
                        <a:t>Date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</a:rPr>
                        <a:t>Speaker(s)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3483183769"/>
                  </a:ext>
                </a:extLst>
              </a:tr>
              <a:tr h="484816">
                <a:tc>
                  <a:txBody>
                    <a:bodyPr/>
                    <a:lstStyle/>
                    <a:p>
                      <a:r>
                        <a:rPr lang="en-IE" sz="1100" u="none" dirty="0">
                          <a:effectLst/>
                        </a:rPr>
                        <a:t>The Evaluation of Funding Proposals under Horizon Europe: Perspectives from Evaluators</a:t>
                      </a:r>
                      <a:endParaRPr lang="en-IE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Feb 29th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Martin O'Connell, Sarah O'Connell &amp; Paolo Saporito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3814186003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Preparing Your Budget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March 14th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Kevin Goggin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4229406187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Pathways to Impact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March 28th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Sean Lucey &amp; Ashleigh Byrne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2812925437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Communicating Research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April 11th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Trevor Carey, UCC Academy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963078946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Research Metrics and Researcher Profiles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April 18th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Hardy Schwamm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47853905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Cultivating Interdisciplinarity Pathways in Your Research Career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April 25th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Paul Bolger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3869632779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The Entrepreneurial Mindset and Practice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May 9th 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Fiona Edwards Murphy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403783512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F.A.I.R. Data Management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May 16th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Aoife Coffey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420362404"/>
                  </a:ext>
                </a:extLst>
              </a:tr>
              <a:tr h="373169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Open Research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May 23rd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effectLst/>
                        </a:rPr>
                        <a:t>David O’Connell &amp; Donna Ó Doibhlin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631762759"/>
                  </a:ext>
                </a:extLst>
              </a:tr>
              <a:tr h="191135">
                <a:tc gridSpan="3">
                  <a:txBody>
                    <a:bodyPr/>
                    <a:lstStyle/>
                    <a:p>
                      <a:pPr algn="ctr"/>
                      <a:r>
                        <a:rPr lang="en-IE" sz="1100">
                          <a:effectLst/>
                        </a:rPr>
                        <a:t>Summer Break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16480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Consortium Management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September 5th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Rebecca Buckley &amp; Justin Holmes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77277657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Navigating UCC when Managing a Research Grant: Contracts and Finance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September 19th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Fiona O'Shea &amp; Kevin Goggin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92682506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 dirty="0">
                          <a:effectLst/>
                        </a:rPr>
                        <a:t>GDPR &amp; IT Security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October 3rd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Catrina Solan &amp; Barry Foley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2162577822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Clinical Research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October 17th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Erin Crowley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1795048886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Research Culture &amp; Engaged Research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October 31st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Martin Galvin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351256315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Research Integrity &amp; Ethics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November 14th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Irene Kavanagh, Kevin Murphy, Christian Waeber &amp; David Kerins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2424342984"/>
                  </a:ext>
                </a:extLst>
              </a:tr>
              <a:tr h="182034"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Research for Policy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November 28th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Hannah Daly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2155607415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r>
                        <a:rPr lang="en-IE" sz="1100" dirty="0">
                          <a:effectLst/>
                        </a:rPr>
                        <a:t>Citizen Science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>
                          <a:effectLst/>
                        </a:rPr>
                        <a:t>December 5th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effectLst/>
                        </a:rPr>
                        <a:t>Daniela Iacopino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532" marR="65532" marT="0" marB="0" anchor="b"/>
                </a:tc>
                <a:extLst>
                  <a:ext uri="{0D108BD9-81ED-4DB2-BD59-A6C34878D82A}">
                    <a16:rowId xmlns:a16="http://schemas.microsoft.com/office/drawing/2014/main" val="31440483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9A5374-1F75-EF71-A923-7538993BA296}"/>
              </a:ext>
            </a:extLst>
          </p:cNvPr>
          <p:cNvSpPr txBox="1"/>
          <p:nvPr/>
        </p:nvSpPr>
        <p:spPr>
          <a:xfrm>
            <a:off x="755576" y="6006447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further information about the programme, please contact Paolo Saporito (</a:t>
            </a:r>
            <a:r>
              <a:rPr lang="en-IE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psaporito@ucc.ie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8874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90F291-18B3-4A58-8243-DC77FDF8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5688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F608FD-8E4A-35EC-8F06-1A17FD97BE4D}"/>
              </a:ext>
            </a:extLst>
          </p:cNvPr>
          <p:cNvSpPr txBox="1"/>
          <p:nvPr/>
        </p:nvSpPr>
        <p:spPr>
          <a:xfrm>
            <a:off x="3347864" y="62395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https://www.ucc.ie/en/research/</a:t>
            </a:r>
          </a:p>
        </p:txBody>
      </p:sp>
    </p:spTree>
    <p:extLst>
      <p:ext uri="{BB962C8B-B14F-4D97-AF65-F5344CB8AC3E}">
        <p14:creationId xmlns:p14="http://schemas.microsoft.com/office/powerpoint/2010/main" val="108489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867904-94AD-7D28-6903-BE92D9F02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19"/>
            <a:ext cx="9144000" cy="5613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41774F-64A5-8F82-354E-722DD4DED699}"/>
              </a:ext>
            </a:extLst>
          </p:cNvPr>
          <p:cNvSpPr txBox="1"/>
          <p:nvPr/>
        </p:nvSpPr>
        <p:spPr>
          <a:xfrm>
            <a:off x="2843808" y="6319192"/>
            <a:ext cx="6408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https://uccireland.sharepoint.com/sites/ResearchSupport</a:t>
            </a:r>
          </a:p>
        </p:txBody>
      </p:sp>
    </p:spTree>
    <p:extLst>
      <p:ext uri="{BB962C8B-B14F-4D97-AF65-F5344CB8AC3E}">
        <p14:creationId xmlns:p14="http://schemas.microsoft.com/office/powerpoint/2010/main" val="222715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7E463-0F06-C656-8599-70E252D2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" y="1196752"/>
            <a:ext cx="8743950" cy="36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7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55F9-8C4E-4E43-B9F1-2B5F9E0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PI Forum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63BE2-C42E-41F2-AD2F-998C9DD22A3E}"/>
              </a:ext>
            </a:extLst>
          </p:cNvPr>
          <p:cNvSpPr txBox="1"/>
          <p:nvPr/>
        </p:nvSpPr>
        <p:spPr>
          <a:xfrm>
            <a:off x="628652" y="2484344"/>
            <a:ext cx="559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Research strategy, policy and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F5A79-6EBD-4253-B5D0-E4A5A760C132}"/>
              </a:ext>
            </a:extLst>
          </p:cNvPr>
          <p:cNvSpPr txBox="1"/>
          <p:nvPr/>
        </p:nvSpPr>
        <p:spPr>
          <a:xfrm>
            <a:off x="2848246" y="4421555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Developments on the national and international research environment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8CE6-1997-4458-B7FE-F1EF2EAAE578}"/>
              </a:ext>
            </a:extLst>
          </p:cNvPr>
          <p:cNvSpPr txBox="1"/>
          <p:nvPr/>
        </p:nvSpPr>
        <p:spPr>
          <a:xfrm>
            <a:off x="235324" y="4167640"/>
            <a:ext cx="2689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/>
              <a:t>Support for networking and dissemination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B81A-6A0A-4CB7-AC67-0D4AB5C92C63}"/>
              </a:ext>
            </a:extLst>
          </p:cNvPr>
          <p:cNvSpPr txBox="1"/>
          <p:nvPr/>
        </p:nvSpPr>
        <p:spPr>
          <a:xfrm>
            <a:off x="2844054" y="3054694"/>
            <a:ext cx="360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/>
              <a:t>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3275A-0916-4FA6-84B5-E8457B211681}"/>
              </a:ext>
            </a:extLst>
          </p:cNvPr>
          <p:cNvSpPr txBox="1"/>
          <p:nvPr/>
        </p:nvSpPr>
        <p:spPr>
          <a:xfrm>
            <a:off x="363071" y="5295434"/>
            <a:ext cx="248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Break down barriers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B3702-758E-4866-81EA-60D749221208}"/>
              </a:ext>
            </a:extLst>
          </p:cNvPr>
          <p:cNvSpPr txBox="1"/>
          <p:nvPr/>
        </p:nvSpPr>
        <p:spPr>
          <a:xfrm>
            <a:off x="6225989" y="2096794"/>
            <a:ext cx="1546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/>
              <a:t>Share common issues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BB4E8-4411-4236-A378-7D9249A83049}"/>
              </a:ext>
            </a:extLst>
          </p:cNvPr>
          <p:cNvSpPr txBox="1"/>
          <p:nvPr/>
        </p:nvSpPr>
        <p:spPr>
          <a:xfrm>
            <a:off x="5902215" y="3048693"/>
            <a:ext cx="11900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/>
              <a:t>New staff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D82F4-42C0-E8A6-5A06-91EB4761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00048"/>
            <a:ext cx="1870650" cy="7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CF931-C624-0DDD-4218-5B7A4525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08720"/>
            <a:ext cx="5905500" cy="531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6D967-6115-9FB7-C4A7-3EE58B3EABB8}"/>
              </a:ext>
            </a:extLst>
          </p:cNvPr>
          <p:cNvSpPr txBox="1"/>
          <p:nvPr/>
        </p:nvSpPr>
        <p:spPr>
          <a:xfrm>
            <a:off x="2051720" y="6165304"/>
            <a:ext cx="6048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https://www.ucc.ie/en/researchandinnovation/contactus/</a:t>
            </a:r>
            <a:endParaRPr lang="en-I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CF6DD0-A0DC-FA3D-7B6D-D6143DAF6380}"/>
              </a:ext>
            </a:extLst>
          </p:cNvPr>
          <p:cNvSpPr txBox="1"/>
          <p:nvPr/>
        </p:nvSpPr>
        <p:spPr>
          <a:xfrm>
            <a:off x="252608" y="1167690"/>
            <a:ext cx="7083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/>
            <a:r>
              <a:rPr lang="en-IE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Research Funding Landscape – UCC Performance (Overall Income)</a:t>
            </a:r>
            <a:endParaRPr lang="en-IE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A47AEB6-9BA4-45FA-A0AD-7547C0621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347683"/>
              </p:ext>
            </p:extLst>
          </p:nvPr>
        </p:nvGraphicFramePr>
        <p:xfrm>
          <a:off x="252608" y="1943690"/>
          <a:ext cx="4254078" cy="342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70B6F-E476-69E4-AE93-2F6ADB66E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081265"/>
              </p:ext>
            </p:extLst>
          </p:nvPr>
        </p:nvGraphicFramePr>
        <p:xfrm>
          <a:off x="4956207" y="2041366"/>
          <a:ext cx="3861707" cy="29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60258B-5221-D204-9CF8-274BFC181CFA}"/>
              </a:ext>
            </a:extLst>
          </p:cNvPr>
          <p:cNvSpPr txBox="1"/>
          <p:nvPr/>
        </p:nvSpPr>
        <p:spPr>
          <a:xfrm>
            <a:off x="130145" y="3139461"/>
            <a:ext cx="3918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900" b="1" dirty="0">
                <a:solidFill>
                  <a:prstClr val="black"/>
                </a:solidFill>
                <a:latin typeface="Calibri" panose="020F0502020204030204"/>
              </a:rPr>
              <a:t>€/M</a:t>
            </a:r>
            <a:endParaRPr lang="en-IE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1838A-86F4-F16D-F11B-A3E99A9A462F}"/>
              </a:ext>
            </a:extLst>
          </p:cNvPr>
          <p:cNvSpPr txBox="1"/>
          <p:nvPr/>
        </p:nvSpPr>
        <p:spPr>
          <a:xfrm>
            <a:off x="4694466" y="3139462"/>
            <a:ext cx="3918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900" b="1" dirty="0">
                <a:solidFill>
                  <a:prstClr val="black"/>
                </a:solidFill>
                <a:latin typeface="Calibri" panose="020F0502020204030204"/>
              </a:rPr>
              <a:t>€/M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153595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4CD45E-F174-4D96-BBB2-DBA873D9979B}"/>
              </a:ext>
            </a:extLst>
          </p:cNvPr>
          <p:cNvSpPr/>
          <p:nvPr/>
        </p:nvSpPr>
        <p:spPr>
          <a:xfrm>
            <a:off x="224409" y="3713786"/>
            <a:ext cx="8642985" cy="20347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6962E-1B75-56C6-3B65-28AFF3036BC5}"/>
              </a:ext>
            </a:extLst>
          </p:cNvPr>
          <p:cNvSpPr txBox="1"/>
          <p:nvPr/>
        </p:nvSpPr>
        <p:spPr>
          <a:xfrm>
            <a:off x="329736" y="3601838"/>
            <a:ext cx="8432332" cy="218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IE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IE" sz="1575" b="1" i="1" dirty="0">
                <a:solidFill>
                  <a:prstClr val="black"/>
                </a:solidFill>
                <a:latin typeface="Calibri" panose="020F0502020204030204"/>
              </a:rPr>
              <a:t>As of December 2023: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117</a:t>
            </a:r>
            <a:r>
              <a:rPr lang="en-IE" sz="1500" dirty="0">
                <a:solidFill>
                  <a:prstClr val="black"/>
                </a:solidFill>
                <a:latin typeface="Calibri" panose="020F0502020204030204"/>
              </a:rPr>
              <a:t> Horizon Europe awards</a:t>
            </a:r>
          </a:p>
          <a:p>
            <a:pPr defTabSz="685800">
              <a:defRPr/>
            </a:pPr>
            <a:endParaRPr lang="en-IE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40 </a:t>
            </a:r>
            <a:r>
              <a:rPr lang="en-IE" sz="1500" dirty="0">
                <a:solidFill>
                  <a:prstClr val="black"/>
                </a:solidFill>
                <a:latin typeface="Calibri" panose="020F0502020204030204"/>
              </a:rPr>
              <a:t>awards as Coordinator and </a:t>
            </a: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lang="en-IE" sz="1500" dirty="0">
                <a:solidFill>
                  <a:prstClr val="black"/>
                </a:solidFill>
                <a:latin typeface="Calibri" panose="020F0502020204030204"/>
              </a:rPr>
              <a:t> as P</a:t>
            </a:r>
            <a:r>
              <a:rPr lang="en-IE" sz="1500" dirty="0" err="1">
                <a:solidFill>
                  <a:prstClr val="black"/>
                </a:solidFill>
                <a:latin typeface="Calibri" panose="020F0502020204030204"/>
              </a:rPr>
              <a:t>artner</a:t>
            </a:r>
            <a:endParaRPr lang="en-IE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IE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IE" sz="1500" dirty="0">
                <a:solidFill>
                  <a:prstClr val="black"/>
                </a:solidFill>
                <a:latin typeface="Calibri" panose="020F0502020204030204"/>
              </a:rPr>
              <a:t>Financial Drawdown — </a:t>
            </a: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€85.8 Million</a:t>
            </a:r>
          </a:p>
          <a:p>
            <a:pPr defTabSz="685800">
              <a:defRPr/>
            </a:pPr>
            <a:endParaRPr lang="en-IE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66% </a:t>
            </a:r>
            <a:r>
              <a:rPr lang="en-IE" sz="1500" dirty="0">
                <a:solidFill>
                  <a:prstClr val="black"/>
                </a:solidFill>
                <a:latin typeface="Calibri" panose="020F0502020204030204"/>
              </a:rPr>
              <a:t>of UCC’s institutional target for the Horizon Europe programme — </a:t>
            </a:r>
            <a:r>
              <a:rPr lang="en-IE" sz="1500" b="1" dirty="0">
                <a:solidFill>
                  <a:prstClr val="black"/>
                </a:solidFill>
                <a:latin typeface="Calibri" panose="020F0502020204030204"/>
              </a:rPr>
              <a:t>€130 million over 7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93256-8566-60A9-4A00-985D9A3E018E}"/>
              </a:ext>
            </a:extLst>
          </p:cNvPr>
          <p:cNvSpPr txBox="1"/>
          <p:nvPr/>
        </p:nvSpPr>
        <p:spPr>
          <a:xfrm>
            <a:off x="141266" y="1019982"/>
            <a:ext cx="8031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IE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Horizon Europe –  UCC Funding Drawdown versus Institutional Target</a:t>
            </a:r>
            <a:endParaRPr lang="en-IE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CB7EC-3F9B-677E-BE2A-F2779084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558" y="1533926"/>
            <a:ext cx="2661442" cy="10463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30" y="1669889"/>
            <a:ext cx="5192486" cy="19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4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0D93256-8566-60A9-4A00-985D9A3E018E}"/>
              </a:ext>
            </a:extLst>
          </p:cNvPr>
          <p:cNvSpPr txBox="1"/>
          <p:nvPr/>
        </p:nvSpPr>
        <p:spPr>
          <a:xfrm>
            <a:off x="539552" y="1052736"/>
            <a:ext cx="6776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IE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Citation Impact Score* – National Comparison</a:t>
            </a:r>
            <a:endParaRPr lang="en-IE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39CDFA-9636-719E-8E4D-A8BBDB43E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13786"/>
              </p:ext>
            </p:extLst>
          </p:nvPr>
        </p:nvGraphicFramePr>
        <p:xfrm>
          <a:off x="1259632" y="2026957"/>
          <a:ext cx="5946036" cy="2996648"/>
        </p:xfrm>
        <a:graphic>
          <a:graphicData uri="http://schemas.openxmlformats.org/drawingml/2006/table">
            <a:tbl>
              <a:tblPr firstRow="1" firstCol="1" bandRow="1"/>
              <a:tblGrid>
                <a:gridCol w="2973018">
                  <a:extLst>
                    <a:ext uri="{9D8B030D-6E8A-4147-A177-3AD203B41FA5}">
                      <a16:colId xmlns:a16="http://schemas.microsoft.com/office/drawing/2014/main" val="966798264"/>
                    </a:ext>
                  </a:extLst>
                </a:gridCol>
                <a:gridCol w="2973018">
                  <a:extLst>
                    <a:ext uri="{9D8B030D-6E8A-4147-A177-3AD203B41FA5}">
                      <a16:colId xmlns:a16="http://schemas.microsoft.com/office/drawing/2014/main" val="1990045828"/>
                    </a:ext>
                  </a:extLst>
                </a:gridCol>
              </a:tblGrid>
              <a:tr h="3099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Citation Impact Score (2023)*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77637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UCC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83.7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39376"/>
                  </a:ext>
                </a:extLst>
              </a:tr>
              <a:tr h="2126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403684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RCSI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85433"/>
                  </a:ext>
                </a:extLst>
              </a:tr>
              <a:tr h="3099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UCD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022855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NUIM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98931"/>
                  </a:ext>
                </a:extLst>
              </a:tr>
              <a:tr h="3099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NUIM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5771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DCU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63.2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93609"/>
                  </a:ext>
                </a:extLst>
              </a:tr>
              <a:tr h="3099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04424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9B38BE-A39C-F851-C052-6D1C5DE7C609}"/>
              </a:ext>
            </a:extLst>
          </p:cNvPr>
          <p:cNvSpPr txBox="1"/>
          <p:nvPr/>
        </p:nvSpPr>
        <p:spPr>
          <a:xfrm>
            <a:off x="1115616" y="5023605"/>
            <a:ext cx="72008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*Times Higher Education (THE) World University Ranking (2023)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00800" cy="1220391"/>
          </a:xfrm>
        </p:spPr>
        <p:txBody>
          <a:bodyPr>
            <a:normAutofit fontScale="90000"/>
          </a:bodyPr>
          <a:lstStyle/>
          <a:p>
            <a:pPr algn="ctr"/>
            <a:br>
              <a:rPr lang="en-IE" sz="2800" dirty="0"/>
            </a:br>
            <a:r>
              <a:rPr lang="en-IE" sz="2200" b="1" dirty="0">
                <a:solidFill>
                  <a:srgbClr val="C00000"/>
                </a:solidFill>
              </a:rPr>
              <a:t>Office of the Vice President for Research &amp; Innovation (OVPRI)</a:t>
            </a:r>
            <a:br>
              <a:rPr lang="en-IE" dirty="0"/>
            </a:br>
            <a:endParaRPr lang="en-IE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28" y="1954792"/>
            <a:ext cx="7850188" cy="42294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IE" sz="1800" dirty="0"/>
              <a:t>Three constituent Offices: </a:t>
            </a:r>
            <a:r>
              <a:rPr lang="en-IE" sz="1800" b="1" dirty="0"/>
              <a:t>UCC</a:t>
            </a:r>
            <a:r>
              <a:rPr lang="en-IE" sz="1800" dirty="0"/>
              <a:t> </a:t>
            </a:r>
            <a:r>
              <a:rPr lang="en-IE" sz="1800" b="1" dirty="0"/>
              <a:t>Research, UCC</a:t>
            </a:r>
            <a:r>
              <a:rPr lang="en-IE" sz="1800" dirty="0"/>
              <a:t> </a:t>
            </a:r>
            <a:r>
              <a:rPr lang="en-IE" sz="1800" b="1" dirty="0"/>
              <a:t>Innovation &amp; BSU</a:t>
            </a:r>
          </a:p>
          <a:p>
            <a:pPr marL="0" indent="0">
              <a:buNone/>
              <a:defRPr/>
            </a:pPr>
            <a:endParaRPr lang="en-IE" sz="1800" dirty="0"/>
          </a:p>
          <a:p>
            <a:pPr>
              <a:buFont typeface="Wingdings" pitchFamily="2" charset="2"/>
              <a:buChar char="§"/>
              <a:defRPr/>
            </a:pPr>
            <a:r>
              <a:rPr lang="en-IE" sz="1800" dirty="0"/>
              <a:t>Support the UCC research community and our collaborators</a:t>
            </a:r>
          </a:p>
          <a:p>
            <a:pPr>
              <a:buFontTx/>
              <a:buNone/>
              <a:defRPr/>
            </a:pPr>
            <a:endParaRPr lang="en-IE" sz="1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IE" sz="1800" dirty="0"/>
              <a:t>Agility in anticipating opportunities, influencing policy, and strategically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IE" sz="1800" dirty="0"/>
              <a:t>  positioning UCC for the future</a:t>
            </a:r>
          </a:p>
          <a:p>
            <a:pPr>
              <a:buFont typeface="Wingdings" pitchFamily="2" charset="2"/>
              <a:buChar char="§"/>
              <a:defRPr/>
            </a:pPr>
            <a:endParaRPr lang="en-IE" sz="1800" dirty="0"/>
          </a:p>
          <a:p>
            <a:pPr>
              <a:buFont typeface="Wingdings" pitchFamily="2" charset="2"/>
              <a:buChar char="§"/>
              <a:defRPr/>
            </a:pPr>
            <a:r>
              <a:rPr lang="en-IE" sz="1800" dirty="0"/>
              <a:t>Proactive engagement with all external stakeholders</a:t>
            </a:r>
          </a:p>
          <a:p>
            <a:pPr marL="0" indent="0">
              <a:buNone/>
              <a:defRPr/>
            </a:pPr>
            <a:endParaRPr lang="en-IE" sz="1800" dirty="0"/>
          </a:p>
          <a:p>
            <a:pPr>
              <a:buFont typeface="Wingdings" pitchFamily="2" charset="2"/>
              <a:buChar char="§"/>
              <a:defRPr/>
            </a:pPr>
            <a:r>
              <a:rPr lang="en-IE" sz="1800" dirty="0"/>
              <a:t>Inter-institutional cooperation: Regional – National - International</a:t>
            </a:r>
          </a:p>
          <a:p>
            <a:pPr>
              <a:buFontTx/>
              <a:buNone/>
              <a:defRPr/>
            </a:pPr>
            <a:r>
              <a:rPr lang="en-IE" sz="1800" dirty="0"/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E" sz="1800" dirty="0"/>
              <a:t>Raising the UCC research brand nationally and internationally</a:t>
            </a:r>
          </a:p>
          <a:p>
            <a:pPr>
              <a:buFont typeface="Wingdings" pitchFamily="2" charset="2"/>
              <a:buChar char="§"/>
              <a:defRPr/>
            </a:pPr>
            <a:endParaRPr lang="en-IE" sz="1800" dirty="0"/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IE" sz="1800" b="0" i="1" dirty="0">
                <a:solidFill>
                  <a:srgbClr val="231F20"/>
                </a:solidFill>
                <a:effectLst/>
              </a:rPr>
              <a:t>Securing Our Future </a:t>
            </a:r>
            <a:r>
              <a:rPr lang="en-IE" sz="1800" b="0" i="0" dirty="0">
                <a:solidFill>
                  <a:srgbClr val="231F20"/>
                </a:solidFill>
                <a:effectLst/>
              </a:rPr>
              <a:t>- UCC Strategic Plan (2023–2028) – available at: </a:t>
            </a:r>
            <a:r>
              <a:rPr lang="en-IE" sz="1800" b="0" i="0" dirty="0">
                <a:solidFill>
                  <a:srgbClr val="231F20"/>
                </a:solidFill>
                <a:effectLst/>
                <a:hlinkClick r:id="rId3"/>
              </a:rPr>
              <a:t>https://www.ucc.ie/en/president/strategy2028/</a:t>
            </a:r>
            <a:r>
              <a:rPr lang="en-IE" sz="1800" b="0" i="0" dirty="0">
                <a:solidFill>
                  <a:srgbClr val="231F20"/>
                </a:solidFill>
                <a:effectLst/>
              </a:rPr>
              <a:t> </a:t>
            </a:r>
            <a:endParaRPr lang="en-IE" sz="18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7CCC86-2A30-4642-8D26-382B388F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84284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0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200800" cy="1008112"/>
          </a:xfrm>
        </p:spPr>
        <p:txBody>
          <a:bodyPr>
            <a:normAutofit fontScale="90000"/>
          </a:bodyPr>
          <a:lstStyle/>
          <a:p>
            <a:pPr algn="ctr"/>
            <a:br>
              <a:rPr lang="en-IE" sz="2800" dirty="0"/>
            </a:br>
            <a:r>
              <a:rPr lang="en-IE" sz="2200" b="1" dirty="0">
                <a:solidFill>
                  <a:srgbClr val="C00000"/>
                </a:solidFill>
              </a:rPr>
              <a:t>Office of the Vice President for Research &amp; Innovation (OVPRI)</a:t>
            </a:r>
            <a:br>
              <a:rPr lang="en-IE" dirty="0"/>
            </a:br>
            <a:endParaRPr lang="en-I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7CCC86-2A30-4642-8D26-382B388F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1335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95624-0A60-488B-81E9-36C563A06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792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79" y="1052736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  <a:defRPr/>
            </a:pPr>
            <a:endParaRPr lang="en-US" sz="2000" b="1" dirty="0">
              <a:latin typeface="+mj-lt"/>
              <a:cs typeface="Helvetica" pitchFamily="34" charset="0"/>
            </a:endParaRPr>
          </a:p>
          <a:p>
            <a:pPr lvl="1">
              <a:defRPr/>
            </a:pPr>
            <a:r>
              <a:rPr lang="en-US" sz="2000" b="1" dirty="0">
                <a:latin typeface="+mj-lt"/>
                <a:cs typeface="Helvetica" pitchFamily="34" charset="0"/>
              </a:rPr>
              <a:t>	</a:t>
            </a:r>
            <a:r>
              <a:rPr lang="en-US" sz="2400" b="1" dirty="0">
                <a:latin typeface="+mj-lt"/>
                <a:cs typeface="Helvetica" pitchFamily="34" charset="0"/>
              </a:rPr>
              <a:t>Services delivered by </a:t>
            </a:r>
            <a:r>
              <a:rPr lang="en-US" sz="2400" b="1" i="1" dirty="0">
                <a:latin typeface="+mj-lt"/>
                <a:cs typeface="Helvetica" pitchFamily="34" charset="0"/>
              </a:rPr>
              <a:t>UCC Research</a:t>
            </a:r>
          </a:p>
          <a:p>
            <a:pPr lvl="1">
              <a:defRPr/>
            </a:pPr>
            <a:endParaRPr lang="en-US" sz="2400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Pre-Award: Development &amp; Operations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Post-Award: Operations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Research Policy Development &amp; Implementation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cs typeface="Helvetica" pitchFamily="34" charset="0"/>
              </a:rPr>
              <a:t>Research Strategy Development &amp; Implementation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Research Systems &amp; Reporting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Impact &amp; Engaged Research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Helvetica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  <a:cs typeface="Helvetica" pitchFamily="34" charset="0"/>
              </a:rPr>
              <a:t>Communications &amp; Outreach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2000" b="1" dirty="0">
              <a:latin typeface="+mj-lt"/>
              <a:cs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60648"/>
            <a:ext cx="1716175" cy="3662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" lvl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What we do..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3A0A2B-E389-462F-9415-C2B0ECFD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7005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2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27420"/>
              </p:ext>
            </p:extLst>
          </p:nvPr>
        </p:nvGraphicFramePr>
        <p:xfrm>
          <a:off x="31577" y="953344"/>
          <a:ext cx="8212832" cy="5788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600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500" dirty="0">
                          <a:effectLst/>
                        </a:rPr>
                        <a:t>Development</a:t>
                      </a:r>
                      <a:endParaRPr lang="en-GB" sz="15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518" marR="4451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500" dirty="0">
                          <a:effectLst/>
                        </a:rPr>
                        <a:t>Operations</a:t>
                      </a:r>
                      <a:endParaRPr lang="en-GB" sz="15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518" marR="4451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500" dirty="0">
                          <a:effectLst/>
                        </a:rPr>
                        <a:t> Strategy &amp; Policy</a:t>
                      </a:r>
                      <a:endParaRPr lang="en-GB" sz="15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518" marR="445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0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Research Funding Opportunities: Intelligence &amp; Communication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Proposal Development &amp; Support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Proposal Review, Sign-off &amp; Submission Support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Training &amp; Mentoring Programmes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Managing</a:t>
                      </a:r>
                      <a:r>
                        <a:rPr lang="en-IE" sz="1200" baseline="0" dirty="0">
                          <a:effectLst/>
                        </a:rPr>
                        <a:t> Sponsor Expectations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Coordinate &amp; Assist</a:t>
                      </a:r>
                      <a:r>
                        <a:rPr lang="en-IE" sz="1200" baseline="0" dirty="0">
                          <a:effectLst/>
                        </a:rPr>
                        <a:t> in</a:t>
                      </a:r>
                      <a:r>
                        <a:rPr lang="en-IE" sz="1200" dirty="0">
                          <a:effectLst/>
                        </a:rPr>
                        <a:t> Research Reporting and Information Requirements </a:t>
                      </a:r>
                      <a:r>
                        <a:rPr lang="en-GB" sz="1200" dirty="0">
                          <a:effectLst/>
                        </a:rPr>
                        <a:t>(Institutional &amp; External)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Organization and Presenting at Workshops</a:t>
                      </a:r>
                      <a:r>
                        <a:rPr lang="en-IE" sz="1200" baseline="0" dirty="0">
                          <a:effectLst/>
                        </a:rPr>
                        <a:t> &amp; </a:t>
                      </a:r>
                      <a:r>
                        <a:rPr lang="en-IE" sz="1200" dirty="0">
                          <a:effectLst/>
                        </a:rPr>
                        <a:t>Information Sessions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Funding Agency Liaison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College Research Committee Liaison and Support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Research Publicity and Promotion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Report Preparation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518" marR="445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Pre-</a:t>
                      </a:r>
                      <a:r>
                        <a:rPr lang="en-IE" sz="1200" baseline="0" dirty="0">
                          <a:effectLst/>
                        </a:rPr>
                        <a:t> </a:t>
                      </a:r>
                      <a:r>
                        <a:rPr lang="en-IE" sz="1200" dirty="0">
                          <a:effectLst/>
                        </a:rPr>
                        <a:t>&amp; Post-Award Administrative Point of Contact: Coordination,</a:t>
                      </a:r>
                      <a:r>
                        <a:rPr lang="en-IE" sz="1200" baseline="0" dirty="0">
                          <a:effectLst/>
                        </a:rPr>
                        <a:t> </a:t>
                      </a:r>
                      <a:r>
                        <a:rPr lang="en-IE" sz="1200" dirty="0">
                          <a:effectLst/>
                        </a:rPr>
                        <a:t>Compliance Checks and Institutional Sign-off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Central Admin</a:t>
                      </a:r>
                      <a:r>
                        <a:rPr lang="en-US" sz="1200" baseline="0" dirty="0">
                          <a:effectLst/>
                        </a:rPr>
                        <a:t> Office </a:t>
                      </a:r>
                      <a:r>
                        <a:rPr lang="en-US" sz="1200" dirty="0">
                          <a:effectLst/>
                        </a:rPr>
                        <a:t>Liaison/Single Point</a:t>
                      </a:r>
                      <a:r>
                        <a:rPr lang="en-US" sz="1200" baseline="0" dirty="0">
                          <a:effectLst/>
                        </a:rPr>
                        <a:t> of Contact</a:t>
                      </a:r>
                      <a:endParaRPr lang="en-IE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Administrative Contact for Funding Agencies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Contract &amp; Proposal Database Maintenance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Proposal Support (incl. </a:t>
                      </a:r>
                      <a:r>
                        <a:rPr lang="en-GB" sz="1200" dirty="0">
                          <a:effectLst/>
                        </a:rPr>
                        <a:t>Costing and Sign-offs)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effectLst/>
                        </a:rPr>
                        <a:t>Event Organization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Operational Advice &amp; Support to </a:t>
                      </a:r>
                      <a:r>
                        <a:rPr lang="en-GB" sz="1200" i="1" dirty="0">
                          <a:effectLst/>
                        </a:rPr>
                        <a:t>UCC Research </a:t>
                      </a:r>
                      <a:r>
                        <a:rPr lang="en-GB" sz="1200" dirty="0">
                          <a:effectLst/>
                        </a:rPr>
                        <a:t>Development Team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Funding/Event Information Communication [e-Newsletter,</a:t>
                      </a:r>
                      <a:r>
                        <a:rPr lang="en-IE" sz="1200" baseline="0" dirty="0">
                          <a:effectLst/>
                        </a:rPr>
                        <a:t> </a:t>
                      </a:r>
                      <a:r>
                        <a:rPr lang="en-IE" sz="1200" dirty="0">
                          <a:effectLst/>
                        </a:rPr>
                        <a:t>Website]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IRIS Helpdesk/Support &amp; Development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Website Development/Maintenance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KPI/Metric/Research</a:t>
                      </a:r>
                      <a:r>
                        <a:rPr lang="en-US" sz="1200" baseline="0" dirty="0">
                          <a:effectLst/>
                        </a:rPr>
                        <a:t> Information R</a:t>
                      </a:r>
                      <a:r>
                        <a:rPr lang="en-US" sz="1200" dirty="0">
                          <a:effectLst/>
                        </a:rPr>
                        <a:t>eports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Management of Post-Award</a:t>
                      </a:r>
                      <a:r>
                        <a:rPr lang="en-US" sz="1200" baseline="0" dirty="0">
                          <a:effectLst/>
                        </a:rPr>
                        <a:t> Review Process</a:t>
                      </a:r>
                      <a:endParaRPr lang="en-GB" sz="1200" dirty="0">
                        <a:effectLst/>
                      </a:endParaRPr>
                    </a:p>
                  </a:txBody>
                  <a:tcPr marL="44518" marR="445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Development &amp; Implementation of</a:t>
                      </a:r>
                      <a:r>
                        <a:rPr lang="en-IE" sz="1200" baseline="0" dirty="0">
                          <a:effectLst/>
                        </a:rPr>
                        <a:t> R&amp;I </a:t>
                      </a:r>
                      <a:r>
                        <a:rPr lang="en-IE" sz="1200" dirty="0">
                          <a:effectLst/>
                        </a:rPr>
                        <a:t>Strategy and Policy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Development &amp; Implementation of Research Training, Education and Development for Researcher Community (with HR Research)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Institutional</a:t>
                      </a:r>
                      <a:r>
                        <a:rPr lang="en-IE" sz="1200" baseline="0" dirty="0">
                          <a:effectLst/>
                        </a:rPr>
                        <a:t> &amp; </a:t>
                      </a:r>
                      <a:r>
                        <a:rPr lang="en-IE" sz="1200" dirty="0">
                          <a:effectLst/>
                        </a:rPr>
                        <a:t>Strategic Funding Calls and Reporting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Institutional Research Performance (Metrics/Reporting)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IE" sz="1200" dirty="0">
                          <a:effectLst/>
                        </a:rPr>
                        <a:t>External Stakeholder Liaison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Prime-UCC liaison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Consultancy Management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Site</a:t>
                      </a:r>
                      <a:r>
                        <a:rPr lang="en-US" sz="1200" baseline="0" dirty="0">
                          <a:effectLst/>
                        </a:rPr>
                        <a:t> V</a:t>
                      </a:r>
                      <a:r>
                        <a:rPr lang="en-US" sz="1200" dirty="0">
                          <a:effectLst/>
                        </a:rPr>
                        <a:t>isit Organization &amp; Support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Supporting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Research Collaborations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Strategic Research Stimulation Activities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Research Publicity, Promotion &amp; Communications (including Annual Research Awards Programme and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i="1" baseline="0" dirty="0">
                          <a:effectLst/>
                        </a:rPr>
                        <a:t>Research View </a:t>
                      </a:r>
                      <a:r>
                        <a:rPr lang="en-US" sz="1200" i="0" baseline="0" dirty="0">
                          <a:effectLst/>
                        </a:rPr>
                        <a:t>magazine</a:t>
                      </a:r>
                      <a:r>
                        <a:rPr lang="en-US" sz="1200" baseline="0" dirty="0">
                          <a:effectLst/>
                        </a:rPr>
                        <a:t>)</a:t>
                      </a:r>
                    </a:p>
                  </a:txBody>
                  <a:tcPr marL="44518" marR="4451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53553" y="5877272"/>
            <a:ext cx="2854551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IE" sz="1500" b="1" dirty="0"/>
              <a:t>Contract Review</a:t>
            </a:r>
            <a:endParaRPr lang="en-GB" sz="1500" b="1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294863"/>
            <a:ext cx="5262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Services Supporting UCC’s Research Community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5E1090-8530-482A-811F-51F7B839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" y="114382"/>
            <a:ext cx="1870650" cy="7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1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0901" y="3583311"/>
            <a:ext cx="51125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4639" y="298393"/>
            <a:ext cx="727280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960000"/>
                </a:solidFill>
              </a:rPr>
              <a:t>Applying for Funding</a:t>
            </a:r>
            <a:endParaRPr lang="en-GB" sz="2400" dirty="0">
              <a:solidFill>
                <a:srgbClr val="981E32"/>
              </a:solidFill>
              <a:cs typeface="Helvetica" pitchFamily="34" charset="0"/>
            </a:endParaRPr>
          </a:p>
          <a:p>
            <a:pPr>
              <a:spcBef>
                <a:spcPts val="1800"/>
              </a:spcBef>
            </a:pPr>
            <a:endParaRPr lang="en-IE" sz="28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57" y="1402898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Contact </a:t>
            </a:r>
            <a:r>
              <a:rPr lang="en-IE" i="1" dirty="0"/>
              <a:t>UCC Research </a:t>
            </a:r>
            <a:r>
              <a:rPr lang="en-IE" dirty="0"/>
              <a:t>at the earliest opportunity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Identify potential funding sources</a:t>
            </a:r>
          </a:p>
          <a:p>
            <a:pPr lvl="1"/>
            <a:endParaRPr lang="en-I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dirty="0"/>
              <a:t>Submit application in plenty of time!</a:t>
            </a:r>
          </a:p>
          <a:p>
            <a:endParaRPr lang="en-IE" dirty="0"/>
          </a:p>
          <a:p>
            <a:endParaRPr lang="en-IE" dirty="0"/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All funding applications must be signed off by </a:t>
            </a:r>
          </a:p>
          <a:p>
            <a:pPr algn="ctr"/>
            <a:r>
              <a:rPr lang="en-IE" b="1" i="1" dirty="0">
                <a:solidFill>
                  <a:schemeClr val="bg1"/>
                </a:solidFill>
              </a:rPr>
              <a:t>UCC Research</a:t>
            </a:r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Submit draft application &amp; budget to </a:t>
            </a:r>
            <a:r>
              <a:rPr lang="en-IE" b="1" i="1" dirty="0">
                <a:solidFill>
                  <a:schemeClr val="bg1"/>
                </a:solidFill>
              </a:rPr>
              <a:t>UCC Research </a:t>
            </a:r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a minimum </a:t>
            </a:r>
            <a:r>
              <a:rPr lang="en-IE" b="1" u="sng" dirty="0">
                <a:solidFill>
                  <a:schemeClr val="bg1"/>
                </a:solidFill>
              </a:rPr>
              <a:t>5 working days </a:t>
            </a:r>
            <a:r>
              <a:rPr lang="en-IE" b="1" dirty="0">
                <a:solidFill>
                  <a:schemeClr val="bg1"/>
                </a:solidFill>
              </a:rPr>
              <a:t>in advance </a:t>
            </a:r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of call deadline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85" y="2204864"/>
            <a:ext cx="2534004" cy="40010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F69C998-3FF0-494C-A4E3-CBB85B03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1335"/>
            <a:ext cx="1870650" cy="6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BM - YOGB CUF presentation 06.02.14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1042</Words>
  <Application>Microsoft Office PowerPoint</Application>
  <PresentationFormat>On-screen Show (4:3)</PresentationFormat>
  <Paragraphs>242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Helvetica</vt:lpstr>
      <vt:lpstr>St Ryde Regular</vt:lpstr>
      <vt:lpstr>STRYDE-MEDIUM</vt:lpstr>
      <vt:lpstr>Times</vt:lpstr>
      <vt:lpstr>Times New Roman</vt:lpstr>
      <vt:lpstr>Verdana</vt:lpstr>
      <vt:lpstr>Wingdings</vt:lpstr>
      <vt:lpstr>Office Theme</vt:lpstr>
      <vt:lpstr>3_MBM - YOGB CUF presentation 06.02.14</vt:lpstr>
      <vt:lpstr>1_Office Theme</vt:lpstr>
      <vt:lpstr>PowerPoint Presentation</vt:lpstr>
      <vt:lpstr>PowerPoint Presentation</vt:lpstr>
      <vt:lpstr>PowerPoint Presentation</vt:lpstr>
      <vt:lpstr>PowerPoint Presentation</vt:lpstr>
      <vt:lpstr> Office of the Vice President for Research &amp; Innovation (OVPRI) </vt:lpstr>
      <vt:lpstr> Office of the Vice President for Research &amp; Innovation (OVPRI)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 Forum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smonteiro</dc:creator>
  <cp:lastModifiedBy>David O'Connell</cp:lastModifiedBy>
  <cp:revision>277</cp:revision>
  <cp:lastPrinted>2015-11-03T16:42:51Z</cp:lastPrinted>
  <dcterms:created xsi:type="dcterms:W3CDTF">2014-04-04T13:50:17Z</dcterms:created>
  <dcterms:modified xsi:type="dcterms:W3CDTF">2024-02-29T14:59:53Z</dcterms:modified>
</cp:coreProperties>
</file>