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0" r:id="rId2"/>
  </p:sldMasterIdLst>
  <p:notesMasterIdLst>
    <p:notesMasterId r:id="rId20"/>
  </p:notesMasterIdLst>
  <p:sldIdLst>
    <p:sldId id="894" r:id="rId3"/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71" r:id="rId13"/>
    <p:sldId id="265" r:id="rId14"/>
    <p:sldId id="266" r:id="rId15"/>
    <p:sldId id="267" r:id="rId16"/>
    <p:sldId id="268" r:id="rId17"/>
    <p:sldId id="269" r:id="rId18"/>
    <p:sldId id="270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B52E0FD-F57C-44F3-822D-F233C6EA7101}" v="4" dt="2026-09-18T08:47:03.28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65" d="100"/>
          <a:sy n="65" d="100"/>
        </p:scale>
        <p:origin x="606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microsoft.com/office/2015/10/relationships/revisionInfo" Target="revisionInfo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y Kate O'Regan (HR Business)" userId="c68a251d-9ca6-43c4-885a-c7690a23a336" providerId="ADAL" clId="{357F586C-4C80-463A-8475-E1E1DE9F74F6}"/>
    <pc:docChg chg="undo custSel addSld delSld modSld sldOrd">
      <pc:chgData name="Mary Kate O'Regan (HR Business)" userId="c68a251d-9ca6-43c4-885a-c7690a23a336" providerId="ADAL" clId="{357F586C-4C80-463A-8475-E1E1DE9F74F6}" dt="2026-09-18T08:56:59.856" v="456" actId="2696"/>
      <pc:docMkLst>
        <pc:docMk/>
      </pc:docMkLst>
      <pc:sldChg chg="delSp modSp mod modNotesTx">
        <pc:chgData name="Mary Kate O'Regan (HR Business)" userId="c68a251d-9ca6-43c4-885a-c7690a23a336" providerId="ADAL" clId="{357F586C-4C80-463A-8475-E1E1DE9F74F6}" dt="2026-09-14T13:46:07.329" v="373" actId="6549"/>
        <pc:sldMkLst>
          <pc:docMk/>
          <pc:sldMk cId="0" sldId="256"/>
        </pc:sldMkLst>
      </pc:sldChg>
      <pc:sldChg chg="addSp modSp mod modNotesTx">
        <pc:chgData name="Mary Kate O'Regan (HR Business)" userId="c68a251d-9ca6-43c4-885a-c7690a23a336" providerId="ADAL" clId="{357F586C-4C80-463A-8475-E1E1DE9F74F6}" dt="2026-09-18T07:59:30.077" v="376" actId="1076"/>
        <pc:sldMkLst>
          <pc:docMk/>
          <pc:sldMk cId="0" sldId="257"/>
        </pc:sldMkLst>
        <pc:spChg chg="mod">
          <ac:chgData name="Mary Kate O'Regan (HR Business)" userId="c68a251d-9ca6-43c4-885a-c7690a23a336" providerId="ADAL" clId="{357F586C-4C80-463A-8475-E1E1DE9F74F6}" dt="2026-09-14T12:54:57.393" v="161" actId="20577"/>
          <ac:spMkLst>
            <pc:docMk/>
            <pc:sldMk cId="0" sldId="257"/>
            <ac:spMk id="4" creationId="{00000000-0000-0000-0000-000000000000}"/>
          </ac:spMkLst>
        </pc:spChg>
        <pc:spChg chg="mod">
          <ac:chgData name="Mary Kate O'Regan (HR Business)" userId="c68a251d-9ca6-43c4-885a-c7690a23a336" providerId="ADAL" clId="{357F586C-4C80-463A-8475-E1E1DE9F74F6}" dt="2026-09-14T12:55:29.166" v="165" actId="20577"/>
          <ac:spMkLst>
            <pc:docMk/>
            <pc:sldMk cId="0" sldId="257"/>
            <ac:spMk id="13" creationId="{00000000-0000-0000-0000-000000000000}"/>
          </ac:spMkLst>
        </pc:spChg>
        <pc:picChg chg="add mod">
          <ac:chgData name="Mary Kate O'Regan (HR Business)" userId="c68a251d-9ca6-43c4-885a-c7690a23a336" providerId="ADAL" clId="{357F586C-4C80-463A-8475-E1E1DE9F74F6}" dt="2026-09-18T07:59:30.077" v="376" actId="1076"/>
          <ac:picMkLst>
            <pc:docMk/>
            <pc:sldMk cId="0" sldId="257"/>
            <ac:picMk id="17" creationId="{D9819A7C-41EB-F5B4-7802-2AF3E7624614}"/>
          </ac:picMkLst>
        </pc:picChg>
      </pc:sldChg>
      <pc:sldChg chg="addSp delSp modSp mod">
        <pc:chgData name="Mary Kate O'Regan (HR Business)" userId="c68a251d-9ca6-43c4-885a-c7690a23a336" providerId="ADAL" clId="{357F586C-4C80-463A-8475-E1E1DE9F74F6}" dt="2026-09-18T07:59:45.593" v="379" actId="1076"/>
        <pc:sldMkLst>
          <pc:docMk/>
          <pc:sldMk cId="0" sldId="258"/>
        </pc:sldMkLst>
        <pc:spChg chg="mod">
          <ac:chgData name="Mary Kate O'Regan (HR Business)" userId="c68a251d-9ca6-43c4-885a-c7690a23a336" providerId="ADAL" clId="{357F586C-4C80-463A-8475-E1E1DE9F74F6}" dt="2026-09-14T13:31:12.853" v="266" actId="14100"/>
          <ac:spMkLst>
            <pc:docMk/>
            <pc:sldMk cId="0" sldId="258"/>
            <ac:spMk id="31" creationId="{00000000-0000-0000-0000-000000000000}"/>
          </ac:spMkLst>
        </pc:spChg>
        <pc:spChg chg="mod">
          <ac:chgData name="Mary Kate O'Regan (HR Business)" userId="c68a251d-9ca6-43c4-885a-c7690a23a336" providerId="ADAL" clId="{357F586C-4C80-463A-8475-E1E1DE9F74F6}" dt="2026-09-14T13:30:44.819" v="255" actId="14100"/>
          <ac:spMkLst>
            <pc:docMk/>
            <pc:sldMk cId="0" sldId="258"/>
            <ac:spMk id="34" creationId="{00000000-0000-0000-0000-000000000000}"/>
          </ac:spMkLst>
        </pc:spChg>
        <pc:spChg chg="mod">
          <ac:chgData name="Mary Kate O'Regan (HR Business)" userId="c68a251d-9ca6-43c4-885a-c7690a23a336" providerId="ADAL" clId="{357F586C-4C80-463A-8475-E1E1DE9F74F6}" dt="2026-09-14T13:30:49.218" v="256" actId="20577"/>
          <ac:spMkLst>
            <pc:docMk/>
            <pc:sldMk cId="0" sldId="258"/>
            <ac:spMk id="35" creationId="{00000000-0000-0000-0000-000000000000}"/>
          </ac:spMkLst>
        </pc:spChg>
        <pc:picChg chg="add mod">
          <ac:chgData name="Mary Kate O'Regan (HR Business)" userId="c68a251d-9ca6-43c4-885a-c7690a23a336" providerId="ADAL" clId="{357F586C-4C80-463A-8475-E1E1DE9F74F6}" dt="2026-09-18T07:59:45.593" v="379" actId="1076"/>
          <ac:picMkLst>
            <pc:docMk/>
            <pc:sldMk cId="0" sldId="258"/>
            <ac:picMk id="15" creationId="{2A6D6A8B-49FE-0D37-FD9A-9533381D4466}"/>
          </ac:picMkLst>
        </pc:picChg>
      </pc:sldChg>
      <pc:sldChg chg="addSp modSp mod">
        <pc:chgData name="Mary Kate O'Regan (HR Business)" userId="c68a251d-9ca6-43c4-885a-c7690a23a336" providerId="ADAL" clId="{357F586C-4C80-463A-8475-E1E1DE9F74F6}" dt="2026-09-18T07:59:58.588" v="383" actId="1076"/>
        <pc:sldMkLst>
          <pc:docMk/>
          <pc:sldMk cId="0" sldId="259"/>
        </pc:sldMkLst>
        <pc:spChg chg="mod">
          <ac:chgData name="Mary Kate O'Regan (HR Business)" userId="c68a251d-9ca6-43c4-885a-c7690a23a336" providerId="ADAL" clId="{357F586C-4C80-463A-8475-E1E1DE9F74F6}" dt="2026-09-14T13:31:39.211" v="281" actId="14100"/>
          <ac:spMkLst>
            <pc:docMk/>
            <pc:sldMk cId="0" sldId="259"/>
            <ac:spMk id="4" creationId="{00000000-0000-0000-0000-000000000000}"/>
          </ac:spMkLst>
        </pc:spChg>
        <pc:spChg chg="mod">
          <ac:chgData name="Mary Kate O'Regan (HR Business)" userId="c68a251d-9ca6-43c4-885a-c7690a23a336" providerId="ADAL" clId="{357F586C-4C80-463A-8475-E1E1DE9F74F6}" dt="2026-09-14T13:34:45.993" v="297" actId="20577"/>
          <ac:spMkLst>
            <pc:docMk/>
            <pc:sldMk cId="0" sldId="259"/>
            <ac:spMk id="6" creationId="{00000000-0000-0000-0000-000000000000}"/>
          </ac:spMkLst>
        </pc:spChg>
        <pc:spChg chg="mod">
          <ac:chgData name="Mary Kate O'Regan (HR Business)" userId="c68a251d-9ca6-43c4-885a-c7690a23a336" providerId="ADAL" clId="{357F586C-4C80-463A-8475-E1E1DE9F74F6}" dt="2026-09-14T13:34:17.112" v="295" actId="20577"/>
          <ac:spMkLst>
            <pc:docMk/>
            <pc:sldMk cId="0" sldId="259"/>
            <ac:spMk id="16" creationId="{00000000-0000-0000-0000-000000000000}"/>
          </ac:spMkLst>
        </pc:spChg>
        <pc:spChg chg="mod">
          <ac:chgData name="Mary Kate O'Regan (HR Business)" userId="c68a251d-9ca6-43c4-885a-c7690a23a336" providerId="ADAL" clId="{357F586C-4C80-463A-8475-E1E1DE9F74F6}" dt="2026-09-14T13:35:24.422" v="322" actId="20577"/>
          <ac:spMkLst>
            <pc:docMk/>
            <pc:sldMk cId="0" sldId="259"/>
            <ac:spMk id="18" creationId="{00000000-0000-0000-0000-000000000000}"/>
          </ac:spMkLst>
        </pc:spChg>
        <pc:spChg chg="mod">
          <ac:chgData name="Mary Kate O'Regan (HR Business)" userId="c68a251d-9ca6-43c4-885a-c7690a23a336" providerId="ADAL" clId="{357F586C-4C80-463A-8475-E1E1DE9F74F6}" dt="2026-09-14T13:34:11.239" v="291" actId="20577"/>
          <ac:spMkLst>
            <pc:docMk/>
            <pc:sldMk cId="0" sldId="259"/>
            <ac:spMk id="20" creationId="{00000000-0000-0000-0000-000000000000}"/>
          </ac:spMkLst>
        </pc:spChg>
        <pc:picChg chg="add mod">
          <ac:chgData name="Mary Kate O'Regan (HR Business)" userId="c68a251d-9ca6-43c4-885a-c7690a23a336" providerId="ADAL" clId="{357F586C-4C80-463A-8475-E1E1DE9F74F6}" dt="2026-09-18T07:59:58.588" v="383" actId="1076"/>
          <ac:picMkLst>
            <pc:docMk/>
            <pc:sldMk cId="0" sldId="259"/>
            <ac:picMk id="24" creationId="{609086AB-6422-A90F-D9CF-B8F1160E9994}"/>
          </ac:picMkLst>
        </pc:picChg>
      </pc:sldChg>
      <pc:sldChg chg="modSp mod">
        <pc:chgData name="Mary Kate O'Regan (HR Business)" userId="c68a251d-9ca6-43c4-885a-c7690a23a336" providerId="ADAL" clId="{357F586C-4C80-463A-8475-E1E1DE9F74F6}" dt="2026-09-14T13:16:27.236" v="176" actId="1076"/>
        <pc:sldMkLst>
          <pc:docMk/>
          <pc:sldMk cId="0" sldId="260"/>
        </pc:sldMkLst>
        <pc:spChg chg="mod">
          <ac:chgData name="Mary Kate O'Regan (HR Business)" userId="c68a251d-9ca6-43c4-885a-c7690a23a336" providerId="ADAL" clId="{357F586C-4C80-463A-8475-E1E1DE9F74F6}" dt="2026-09-14T13:16:27.236" v="176" actId="1076"/>
          <ac:spMkLst>
            <pc:docMk/>
            <pc:sldMk cId="0" sldId="260"/>
            <ac:spMk id="32" creationId="{00000000-0000-0000-0000-000000000000}"/>
          </ac:spMkLst>
        </pc:spChg>
      </pc:sldChg>
      <pc:sldChg chg="addSp modSp mod">
        <pc:chgData name="Mary Kate O'Regan (HR Business)" userId="c68a251d-9ca6-43c4-885a-c7690a23a336" providerId="ADAL" clId="{357F586C-4C80-463A-8475-E1E1DE9F74F6}" dt="2026-09-18T08:00:15.428" v="386" actId="1076"/>
        <pc:sldMkLst>
          <pc:docMk/>
          <pc:sldMk cId="0" sldId="262"/>
        </pc:sldMkLst>
        <pc:spChg chg="mod">
          <ac:chgData name="Mary Kate O'Regan (HR Business)" userId="c68a251d-9ca6-43c4-885a-c7690a23a336" providerId="ADAL" clId="{357F586C-4C80-463A-8475-E1E1DE9F74F6}" dt="2026-09-14T13:18:34.871" v="215" actId="20577"/>
          <ac:spMkLst>
            <pc:docMk/>
            <pc:sldMk cId="0" sldId="262"/>
            <ac:spMk id="13" creationId="{00000000-0000-0000-0000-000000000000}"/>
          </ac:spMkLst>
        </pc:spChg>
        <pc:picChg chg="add mod">
          <ac:chgData name="Mary Kate O'Regan (HR Business)" userId="c68a251d-9ca6-43c4-885a-c7690a23a336" providerId="ADAL" clId="{357F586C-4C80-463A-8475-E1E1DE9F74F6}" dt="2026-09-18T08:00:15.428" v="386" actId="1076"/>
          <ac:picMkLst>
            <pc:docMk/>
            <pc:sldMk cId="0" sldId="262"/>
            <ac:picMk id="16" creationId="{3B950EFA-2630-4DBC-B45B-085D5D0F4276}"/>
          </ac:picMkLst>
        </pc:picChg>
      </pc:sldChg>
      <pc:sldChg chg="addSp delSp modSp mod modNotesTx">
        <pc:chgData name="Mary Kate O'Regan (HR Business)" userId="c68a251d-9ca6-43c4-885a-c7690a23a336" providerId="ADAL" clId="{357F586C-4C80-463A-8475-E1E1DE9F74F6}" dt="2026-09-18T08:00:57.629" v="389" actId="1076"/>
        <pc:sldMkLst>
          <pc:docMk/>
          <pc:sldMk cId="0" sldId="263"/>
        </pc:sldMkLst>
        <pc:spChg chg="mod">
          <ac:chgData name="Mary Kate O'Regan (HR Business)" userId="c68a251d-9ca6-43c4-885a-c7690a23a336" providerId="ADAL" clId="{357F586C-4C80-463A-8475-E1E1DE9F74F6}" dt="2026-09-14T13:39:18.945" v="331" actId="20577"/>
          <ac:spMkLst>
            <pc:docMk/>
            <pc:sldMk cId="0" sldId="263"/>
            <ac:spMk id="4" creationId="{00000000-0000-0000-0000-000000000000}"/>
          </ac:spMkLst>
        </pc:spChg>
        <pc:spChg chg="mod">
          <ac:chgData name="Mary Kate O'Regan (HR Business)" userId="c68a251d-9ca6-43c4-885a-c7690a23a336" providerId="ADAL" clId="{357F586C-4C80-463A-8475-E1E1DE9F74F6}" dt="2026-09-14T12:48:34.689" v="33" actId="20577"/>
          <ac:spMkLst>
            <pc:docMk/>
            <pc:sldMk cId="0" sldId="263"/>
            <ac:spMk id="7" creationId="{00000000-0000-0000-0000-000000000000}"/>
          </ac:spMkLst>
        </pc:spChg>
        <pc:spChg chg="mod">
          <ac:chgData name="Mary Kate O'Regan (HR Business)" userId="c68a251d-9ca6-43c4-885a-c7690a23a336" providerId="ADAL" clId="{357F586C-4C80-463A-8475-E1E1DE9F74F6}" dt="2026-09-14T12:48:48.112" v="50" actId="20577"/>
          <ac:spMkLst>
            <pc:docMk/>
            <pc:sldMk cId="0" sldId="263"/>
            <ac:spMk id="9" creationId="{00000000-0000-0000-0000-000000000000}"/>
          </ac:spMkLst>
        </pc:spChg>
        <pc:spChg chg="mod">
          <ac:chgData name="Mary Kate O'Regan (HR Business)" userId="c68a251d-9ca6-43c4-885a-c7690a23a336" providerId="ADAL" clId="{357F586C-4C80-463A-8475-E1E1DE9F74F6}" dt="2026-09-14T12:48:59.630" v="66" actId="20577"/>
          <ac:spMkLst>
            <pc:docMk/>
            <pc:sldMk cId="0" sldId="263"/>
            <ac:spMk id="11" creationId="{00000000-0000-0000-0000-000000000000}"/>
          </ac:spMkLst>
        </pc:spChg>
        <pc:spChg chg="mod">
          <ac:chgData name="Mary Kate O'Regan (HR Business)" userId="c68a251d-9ca6-43c4-885a-c7690a23a336" providerId="ADAL" clId="{357F586C-4C80-463A-8475-E1E1DE9F74F6}" dt="2026-09-14T12:51:16.772" v="133" actId="1076"/>
          <ac:spMkLst>
            <pc:docMk/>
            <pc:sldMk cId="0" sldId="263"/>
            <ac:spMk id="12" creationId="{00000000-0000-0000-0000-000000000000}"/>
          </ac:spMkLst>
        </pc:spChg>
        <pc:spChg chg="mod">
          <ac:chgData name="Mary Kate O'Regan (HR Business)" userId="c68a251d-9ca6-43c4-885a-c7690a23a336" providerId="ADAL" clId="{357F586C-4C80-463A-8475-E1E1DE9F74F6}" dt="2026-09-14T12:49:12.688" v="81" actId="20577"/>
          <ac:spMkLst>
            <pc:docMk/>
            <pc:sldMk cId="0" sldId="263"/>
            <ac:spMk id="13" creationId="{00000000-0000-0000-0000-000000000000}"/>
          </ac:spMkLst>
        </pc:spChg>
        <pc:spChg chg="mod">
          <ac:chgData name="Mary Kate O'Regan (HR Business)" userId="c68a251d-9ca6-43c4-885a-c7690a23a336" providerId="ADAL" clId="{357F586C-4C80-463A-8475-E1E1DE9F74F6}" dt="2026-09-14T12:51:16.059" v="132" actId="1076"/>
          <ac:spMkLst>
            <pc:docMk/>
            <pc:sldMk cId="0" sldId="263"/>
            <ac:spMk id="15" creationId="{00000000-0000-0000-0000-000000000000}"/>
          </ac:spMkLst>
        </pc:spChg>
        <pc:spChg chg="mod">
          <ac:chgData name="Mary Kate O'Regan (HR Business)" userId="c68a251d-9ca6-43c4-885a-c7690a23a336" providerId="ADAL" clId="{357F586C-4C80-463A-8475-E1E1DE9F74F6}" dt="2026-09-14T12:49:46.389" v="123" actId="20577"/>
          <ac:spMkLst>
            <pc:docMk/>
            <pc:sldMk cId="0" sldId="263"/>
            <ac:spMk id="17" creationId="{00000000-0000-0000-0000-000000000000}"/>
          </ac:spMkLst>
        </pc:spChg>
        <pc:spChg chg="mod">
          <ac:chgData name="Mary Kate O'Regan (HR Business)" userId="c68a251d-9ca6-43c4-885a-c7690a23a336" providerId="ADAL" clId="{357F586C-4C80-463A-8475-E1E1DE9F74F6}" dt="2026-09-14T12:52:15.655" v="160" actId="1076"/>
          <ac:spMkLst>
            <pc:docMk/>
            <pc:sldMk cId="0" sldId="263"/>
            <ac:spMk id="18" creationId="{00000000-0000-0000-0000-000000000000}"/>
          </ac:spMkLst>
        </pc:spChg>
        <pc:spChg chg="add mod">
          <ac:chgData name="Mary Kate O'Regan (HR Business)" userId="c68a251d-9ca6-43c4-885a-c7690a23a336" providerId="ADAL" clId="{357F586C-4C80-463A-8475-E1E1DE9F74F6}" dt="2026-09-14T12:52:07.166" v="159" actId="113"/>
          <ac:spMkLst>
            <pc:docMk/>
            <pc:sldMk cId="0" sldId="263"/>
            <ac:spMk id="21" creationId="{0302560E-FB5E-EC1F-EA3E-4B27443FBB6F}"/>
          </ac:spMkLst>
        </pc:spChg>
        <pc:picChg chg="add mod">
          <ac:chgData name="Mary Kate O'Regan (HR Business)" userId="c68a251d-9ca6-43c4-885a-c7690a23a336" providerId="ADAL" clId="{357F586C-4C80-463A-8475-E1E1DE9F74F6}" dt="2026-09-18T08:00:57.629" v="389" actId="1076"/>
          <ac:picMkLst>
            <pc:docMk/>
            <pc:sldMk cId="0" sldId="263"/>
            <ac:picMk id="22" creationId="{7F5023E7-B1CB-D7A9-D9CD-EA4068D860C2}"/>
          </ac:picMkLst>
        </pc:picChg>
      </pc:sldChg>
      <pc:sldChg chg="addSp modSp mod">
        <pc:chgData name="Mary Kate O'Regan (HR Business)" userId="c68a251d-9ca6-43c4-885a-c7690a23a336" providerId="ADAL" clId="{357F586C-4C80-463A-8475-E1E1DE9F74F6}" dt="2026-09-18T08:01:09.929" v="392" actId="1076"/>
        <pc:sldMkLst>
          <pc:docMk/>
          <pc:sldMk cId="0" sldId="264"/>
        </pc:sldMkLst>
        <pc:picChg chg="add mod">
          <ac:chgData name="Mary Kate O'Regan (HR Business)" userId="c68a251d-9ca6-43c4-885a-c7690a23a336" providerId="ADAL" clId="{357F586C-4C80-463A-8475-E1E1DE9F74F6}" dt="2026-09-18T08:01:09.929" v="392" actId="1076"/>
          <ac:picMkLst>
            <pc:docMk/>
            <pc:sldMk cId="0" sldId="264"/>
            <ac:picMk id="17" creationId="{BAB2CBF1-672A-1F0E-9FDA-3092BD4A221A}"/>
          </ac:picMkLst>
        </pc:picChg>
      </pc:sldChg>
      <pc:sldChg chg="addSp modSp mod">
        <pc:chgData name="Mary Kate O'Regan (HR Business)" userId="c68a251d-9ca6-43c4-885a-c7690a23a336" providerId="ADAL" clId="{357F586C-4C80-463A-8475-E1E1DE9F74F6}" dt="2026-09-18T08:01:53.042" v="395" actId="1076"/>
        <pc:sldMkLst>
          <pc:docMk/>
          <pc:sldMk cId="0" sldId="265"/>
        </pc:sldMkLst>
        <pc:picChg chg="add mod">
          <ac:chgData name="Mary Kate O'Regan (HR Business)" userId="c68a251d-9ca6-43c4-885a-c7690a23a336" providerId="ADAL" clId="{357F586C-4C80-463A-8475-E1E1DE9F74F6}" dt="2026-09-18T08:01:53.042" v="395" actId="1076"/>
          <ac:picMkLst>
            <pc:docMk/>
            <pc:sldMk cId="0" sldId="265"/>
            <ac:picMk id="20" creationId="{0E56614E-F023-AE41-E9BB-D6C021233C00}"/>
          </ac:picMkLst>
        </pc:picChg>
      </pc:sldChg>
      <pc:sldChg chg="addSp modSp mod">
        <pc:chgData name="Mary Kate O'Regan (HR Business)" userId="c68a251d-9ca6-43c4-885a-c7690a23a336" providerId="ADAL" clId="{357F586C-4C80-463A-8475-E1E1DE9F74F6}" dt="2026-09-18T08:02:15.801" v="398" actId="1076"/>
        <pc:sldMkLst>
          <pc:docMk/>
          <pc:sldMk cId="0" sldId="266"/>
        </pc:sldMkLst>
        <pc:spChg chg="mod">
          <ac:chgData name="Mary Kate O'Regan (HR Business)" userId="c68a251d-9ca6-43c4-885a-c7690a23a336" providerId="ADAL" clId="{357F586C-4C80-463A-8475-E1E1DE9F74F6}" dt="2026-08-24T11:46:58.859" v="22" actId="14100"/>
          <ac:spMkLst>
            <pc:docMk/>
            <pc:sldMk cId="0" sldId="266"/>
            <ac:spMk id="16" creationId="{00000000-0000-0000-0000-000000000000}"/>
          </ac:spMkLst>
        </pc:spChg>
        <pc:spChg chg="mod">
          <ac:chgData name="Mary Kate O'Regan (HR Business)" userId="c68a251d-9ca6-43c4-885a-c7690a23a336" providerId="ADAL" clId="{357F586C-4C80-463A-8475-E1E1DE9F74F6}" dt="2026-08-24T11:45:48.128" v="11" actId="1076"/>
          <ac:spMkLst>
            <pc:docMk/>
            <pc:sldMk cId="0" sldId="266"/>
            <ac:spMk id="18" creationId="{00000000-0000-0000-0000-000000000000}"/>
          </ac:spMkLst>
        </pc:spChg>
        <pc:spChg chg="mod">
          <ac:chgData name="Mary Kate O'Regan (HR Business)" userId="c68a251d-9ca6-43c4-885a-c7690a23a336" providerId="ADAL" clId="{357F586C-4C80-463A-8475-E1E1DE9F74F6}" dt="2026-08-24T11:45:56.523" v="12" actId="1076"/>
          <ac:spMkLst>
            <pc:docMk/>
            <pc:sldMk cId="0" sldId="266"/>
            <ac:spMk id="19" creationId="{00000000-0000-0000-0000-000000000000}"/>
          </ac:spMkLst>
        </pc:spChg>
        <pc:picChg chg="add mod">
          <ac:chgData name="Mary Kate O'Regan (HR Business)" userId="c68a251d-9ca6-43c4-885a-c7690a23a336" providerId="ADAL" clId="{357F586C-4C80-463A-8475-E1E1DE9F74F6}" dt="2026-09-18T08:02:15.801" v="398" actId="1076"/>
          <ac:picMkLst>
            <pc:docMk/>
            <pc:sldMk cId="0" sldId="266"/>
            <ac:picMk id="22" creationId="{41693D54-1426-95F0-F621-62856FDC094D}"/>
          </ac:picMkLst>
        </pc:picChg>
        <pc:cxnChg chg="mod">
          <ac:chgData name="Mary Kate O'Regan (HR Business)" userId="c68a251d-9ca6-43c4-885a-c7690a23a336" providerId="ADAL" clId="{357F586C-4C80-463A-8475-E1E1DE9F74F6}" dt="2026-08-24T11:46:36.738" v="18" actId="14100"/>
          <ac:cxnSpMkLst>
            <pc:docMk/>
            <pc:sldMk cId="0" sldId="266"/>
            <ac:cxnSpMk id="8" creationId="{00000000-0000-0000-0000-000000000000}"/>
          </ac:cxnSpMkLst>
        </pc:cxnChg>
        <pc:cxnChg chg="mod">
          <ac:chgData name="Mary Kate O'Regan (HR Business)" userId="c68a251d-9ca6-43c4-885a-c7690a23a336" providerId="ADAL" clId="{357F586C-4C80-463A-8475-E1E1DE9F74F6}" dt="2026-08-24T11:47:10.507" v="23" actId="14100"/>
          <ac:cxnSpMkLst>
            <pc:docMk/>
            <pc:sldMk cId="0" sldId="266"/>
            <ac:cxnSpMk id="11" creationId="{00000000-0000-0000-0000-000000000000}"/>
          </ac:cxnSpMkLst>
        </pc:cxnChg>
        <pc:cxnChg chg="mod">
          <ac:chgData name="Mary Kate O'Regan (HR Business)" userId="c68a251d-9ca6-43c4-885a-c7690a23a336" providerId="ADAL" clId="{357F586C-4C80-463A-8475-E1E1DE9F74F6}" dt="2026-08-24T11:46:40.523" v="19" actId="14100"/>
          <ac:cxnSpMkLst>
            <pc:docMk/>
            <pc:sldMk cId="0" sldId="266"/>
            <ac:cxnSpMk id="14" creationId="{00000000-0000-0000-0000-000000000000}"/>
          </ac:cxnSpMkLst>
        </pc:cxnChg>
        <pc:cxnChg chg="mod">
          <ac:chgData name="Mary Kate O'Regan (HR Business)" userId="c68a251d-9ca6-43c4-885a-c7690a23a336" providerId="ADAL" clId="{357F586C-4C80-463A-8475-E1E1DE9F74F6}" dt="2026-08-24T11:46:49.759" v="21" actId="14100"/>
          <ac:cxnSpMkLst>
            <pc:docMk/>
            <pc:sldMk cId="0" sldId="266"/>
            <ac:cxnSpMk id="17" creationId="{00000000-0000-0000-0000-000000000000}"/>
          </ac:cxnSpMkLst>
        </pc:cxnChg>
      </pc:sldChg>
      <pc:sldChg chg="addSp modSp mod">
        <pc:chgData name="Mary Kate O'Regan (HR Business)" userId="c68a251d-9ca6-43c4-885a-c7690a23a336" providerId="ADAL" clId="{357F586C-4C80-463A-8475-E1E1DE9F74F6}" dt="2026-09-18T08:02:28.531" v="401" actId="1076"/>
        <pc:sldMkLst>
          <pc:docMk/>
          <pc:sldMk cId="0" sldId="267"/>
        </pc:sldMkLst>
        <pc:picChg chg="add mod">
          <ac:chgData name="Mary Kate O'Regan (HR Business)" userId="c68a251d-9ca6-43c4-885a-c7690a23a336" providerId="ADAL" clId="{357F586C-4C80-463A-8475-E1E1DE9F74F6}" dt="2026-09-18T08:02:28.531" v="401" actId="1076"/>
          <ac:picMkLst>
            <pc:docMk/>
            <pc:sldMk cId="0" sldId="267"/>
            <ac:picMk id="21" creationId="{9547AD13-8E26-4E26-41F1-AE4FFD0BD97B}"/>
          </ac:picMkLst>
        </pc:picChg>
      </pc:sldChg>
      <pc:sldChg chg="addSp modSp mod modNotesTx">
        <pc:chgData name="Mary Kate O'Regan (HR Business)" userId="c68a251d-9ca6-43c4-885a-c7690a23a336" providerId="ADAL" clId="{357F586C-4C80-463A-8475-E1E1DE9F74F6}" dt="2026-09-18T08:02:38.735" v="404" actId="1076"/>
        <pc:sldMkLst>
          <pc:docMk/>
          <pc:sldMk cId="0" sldId="268"/>
        </pc:sldMkLst>
        <pc:spChg chg="mod">
          <ac:chgData name="Mary Kate O'Regan (HR Business)" userId="c68a251d-9ca6-43c4-885a-c7690a23a336" providerId="ADAL" clId="{357F586C-4C80-463A-8475-E1E1DE9F74F6}" dt="2026-09-14T13:22:22.196" v="219" actId="20577"/>
          <ac:spMkLst>
            <pc:docMk/>
            <pc:sldMk cId="0" sldId="268"/>
            <ac:spMk id="4" creationId="{00000000-0000-0000-0000-000000000000}"/>
          </ac:spMkLst>
        </pc:spChg>
        <pc:picChg chg="add mod">
          <ac:chgData name="Mary Kate O'Regan (HR Business)" userId="c68a251d-9ca6-43c4-885a-c7690a23a336" providerId="ADAL" clId="{357F586C-4C80-463A-8475-E1E1DE9F74F6}" dt="2026-09-18T08:02:38.735" v="404" actId="1076"/>
          <ac:picMkLst>
            <pc:docMk/>
            <pc:sldMk cId="0" sldId="268"/>
            <ac:picMk id="32" creationId="{22438908-B845-0151-94A4-2D457A80B5D1}"/>
          </ac:picMkLst>
        </pc:picChg>
      </pc:sldChg>
      <pc:sldChg chg="addSp modSp mod">
        <pc:chgData name="Mary Kate O'Regan (HR Business)" userId="c68a251d-9ca6-43c4-885a-c7690a23a336" providerId="ADAL" clId="{357F586C-4C80-463A-8475-E1E1DE9F74F6}" dt="2026-09-18T08:02:50.002" v="407" actId="1076"/>
        <pc:sldMkLst>
          <pc:docMk/>
          <pc:sldMk cId="0" sldId="269"/>
        </pc:sldMkLst>
        <pc:picChg chg="add mod">
          <ac:chgData name="Mary Kate O'Regan (HR Business)" userId="c68a251d-9ca6-43c4-885a-c7690a23a336" providerId="ADAL" clId="{357F586C-4C80-463A-8475-E1E1DE9F74F6}" dt="2026-09-18T08:02:50.002" v="407" actId="1076"/>
          <ac:picMkLst>
            <pc:docMk/>
            <pc:sldMk cId="0" sldId="269"/>
            <ac:picMk id="30" creationId="{DFA0DB56-AB4C-8B3E-0CEB-499322BF2EC0}"/>
          </ac:picMkLst>
        </pc:picChg>
      </pc:sldChg>
      <pc:sldChg chg="addSp delSp modSp mod modNotesTx">
        <pc:chgData name="Mary Kate O'Regan (HR Business)" userId="c68a251d-9ca6-43c4-885a-c7690a23a336" providerId="ADAL" clId="{357F586C-4C80-463A-8475-E1E1DE9F74F6}" dt="2026-09-18T08:03:06.793" v="410" actId="1076"/>
        <pc:sldMkLst>
          <pc:docMk/>
          <pc:sldMk cId="0" sldId="270"/>
        </pc:sldMkLst>
        <pc:spChg chg="mod">
          <ac:chgData name="Mary Kate O'Regan (HR Business)" userId="c68a251d-9ca6-43c4-885a-c7690a23a336" providerId="ADAL" clId="{357F586C-4C80-463A-8475-E1E1DE9F74F6}" dt="2026-09-14T13:44:54.686" v="368" actId="113"/>
          <ac:spMkLst>
            <pc:docMk/>
            <pc:sldMk cId="0" sldId="270"/>
            <ac:spMk id="8" creationId="{00000000-0000-0000-0000-000000000000}"/>
          </ac:spMkLst>
        </pc:spChg>
        <pc:picChg chg="add mod">
          <ac:chgData name="Mary Kate O'Regan (HR Business)" userId="c68a251d-9ca6-43c4-885a-c7690a23a336" providerId="ADAL" clId="{357F586C-4C80-463A-8475-E1E1DE9F74F6}" dt="2026-09-18T08:03:06.793" v="410" actId="1076"/>
          <ac:picMkLst>
            <pc:docMk/>
            <pc:sldMk cId="0" sldId="270"/>
            <ac:picMk id="10" creationId="{4E97625B-44B5-1A46-F790-C72D081D9582}"/>
          </ac:picMkLst>
        </pc:picChg>
      </pc:sldChg>
      <pc:sldChg chg="addSp delSp modSp mod setBg addAnim">
        <pc:chgData name="Mary Kate O'Regan (HR Business)" userId="c68a251d-9ca6-43c4-885a-c7690a23a336" providerId="ADAL" clId="{357F586C-4C80-463A-8475-E1E1DE9F74F6}" dt="2026-08-24T11:48:03.134" v="27" actId="26606"/>
        <pc:sldMkLst>
          <pc:docMk/>
          <pc:sldMk cId="4023822574" sldId="271"/>
        </pc:sldMkLst>
        <pc:spChg chg="mod">
          <ac:chgData name="Mary Kate O'Regan (HR Business)" userId="c68a251d-9ca6-43c4-885a-c7690a23a336" providerId="ADAL" clId="{357F586C-4C80-463A-8475-E1E1DE9F74F6}" dt="2026-08-24T11:48:03.134" v="27" actId="26606"/>
          <ac:spMkLst>
            <pc:docMk/>
            <pc:sldMk cId="4023822574" sldId="271"/>
            <ac:spMk id="2" creationId="{4612A37E-5B31-9406-D3C4-EFE5C5033919}"/>
          </ac:spMkLst>
        </pc:spChg>
        <pc:spChg chg="add">
          <ac:chgData name="Mary Kate O'Regan (HR Business)" userId="c68a251d-9ca6-43c4-885a-c7690a23a336" providerId="ADAL" clId="{357F586C-4C80-463A-8475-E1E1DE9F74F6}" dt="2026-08-24T11:48:03.134" v="27" actId="26606"/>
          <ac:spMkLst>
            <pc:docMk/>
            <pc:sldMk cId="4023822574" sldId="271"/>
            <ac:spMk id="21" creationId="{3301E07F-4F79-4B58-8698-EF24DC1ECDBF}"/>
          </ac:spMkLst>
        </pc:spChg>
        <pc:spChg chg="add">
          <ac:chgData name="Mary Kate O'Regan (HR Business)" userId="c68a251d-9ca6-43c4-885a-c7690a23a336" providerId="ADAL" clId="{357F586C-4C80-463A-8475-E1E1DE9F74F6}" dt="2026-08-24T11:48:03.134" v="27" actId="26606"/>
          <ac:spMkLst>
            <pc:docMk/>
            <pc:sldMk cId="4023822574" sldId="271"/>
            <ac:spMk id="23" creationId="{E58B2195-5055-402F-A3E7-53FF0E4980C3}"/>
          </ac:spMkLst>
        </pc:spChg>
        <pc:spChg chg="add">
          <ac:chgData name="Mary Kate O'Regan (HR Business)" userId="c68a251d-9ca6-43c4-885a-c7690a23a336" providerId="ADAL" clId="{357F586C-4C80-463A-8475-E1E1DE9F74F6}" dt="2026-08-24T11:48:03.134" v="27" actId="26606"/>
          <ac:spMkLst>
            <pc:docMk/>
            <pc:sldMk cId="4023822574" sldId="271"/>
            <ac:spMk id="25" creationId="{9EE6F773-742A-491A-9A00-A2A150DF500A}"/>
          </ac:spMkLst>
        </pc:spChg>
        <pc:picChg chg="add mod">
          <ac:chgData name="Mary Kate O'Regan (HR Business)" userId="c68a251d-9ca6-43c4-885a-c7690a23a336" providerId="ADAL" clId="{357F586C-4C80-463A-8475-E1E1DE9F74F6}" dt="2026-08-24T11:48:03.134" v="27" actId="26606"/>
          <ac:picMkLst>
            <pc:docMk/>
            <pc:sldMk cId="4023822574" sldId="271"/>
            <ac:picMk id="6" creationId="{9E554C8E-4751-764D-6EBF-08238980EE08}"/>
          </ac:picMkLst>
        </pc:picChg>
      </pc:sldChg>
      <pc:sldChg chg="modSp add mod ord">
        <pc:chgData name="Mary Kate O'Regan (HR Business)" userId="c68a251d-9ca6-43c4-885a-c7690a23a336" providerId="ADAL" clId="{357F586C-4C80-463A-8475-E1E1DE9F74F6}" dt="2026-08-24T11:45:15.044" v="10" actId="113"/>
        <pc:sldMkLst>
          <pc:docMk/>
          <pc:sldMk cId="695272783" sldId="894"/>
        </pc:sldMkLst>
        <pc:spChg chg="mod">
          <ac:chgData name="Mary Kate O'Regan (HR Business)" userId="c68a251d-9ca6-43c4-885a-c7690a23a336" providerId="ADAL" clId="{357F586C-4C80-463A-8475-E1E1DE9F74F6}" dt="2026-08-24T11:45:15.044" v="10" actId="113"/>
          <ac:spMkLst>
            <pc:docMk/>
            <pc:sldMk cId="695272783" sldId="894"/>
            <ac:spMk id="2" creationId="{8730C719-4FB7-5FDC-A507-514515FCC094}"/>
          </ac:spMkLst>
        </pc:spChg>
        <pc:spChg chg="mod">
          <ac:chgData name="Mary Kate O'Regan (HR Business)" userId="c68a251d-9ca6-43c4-885a-c7690a23a336" providerId="ADAL" clId="{357F586C-4C80-463A-8475-E1E1DE9F74F6}" dt="2026-08-24T11:43:56.432" v="5" actId="6549"/>
          <ac:spMkLst>
            <pc:docMk/>
            <pc:sldMk cId="695272783" sldId="894"/>
            <ac:spMk id="3" creationId="{D8212F00-B4DE-7208-0242-351497D400D4}"/>
          </ac:spMkLst>
        </pc:spChg>
      </pc:sldChg>
      <pc:sldChg chg="addSp modSp new del mod ord modClrScheme chgLayout">
        <pc:chgData name="Mary Kate O'Regan (HR Business)" userId="c68a251d-9ca6-43c4-885a-c7690a23a336" providerId="ADAL" clId="{357F586C-4C80-463A-8475-E1E1DE9F74F6}" dt="2026-09-18T08:56:59.856" v="456" actId="2696"/>
        <pc:sldMkLst>
          <pc:docMk/>
          <pc:sldMk cId="3711381706" sldId="895"/>
        </pc:sldMkLst>
        <pc:spChg chg="add mod">
          <ac:chgData name="Mary Kate O'Regan (HR Business)" userId="c68a251d-9ca6-43c4-885a-c7690a23a336" providerId="ADAL" clId="{357F586C-4C80-463A-8475-E1E1DE9F74F6}" dt="2026-09-18T08:49:33.377" v="455" actId="20577"/>
          <ac:spMkLst>
            <pc:docMk/>
            <pc:sldMk cId="3711381706" sldId="895"/>
            <ac:spMk id="2" creationId="{C5302178-0F89-0D20-4DFF-B5420C29F977}"/>
          </ac:spMkLst>
        </pc:spChg>
        <pc:spChg chg="add mod">
          <ac:chgData name="Mary Kate O'Regan (HR Business)" userId="c68a251d-9ca6-43c4-885a-c7690a23a336" providerId="ADAL" clId="{357F586C-4C80-463A-8475-E1E1DE9F74F6}" dt="2026-09-18T08:47:41.333" v="435" actId="255"/>
          <ac:spMkLst>
            <pc:docMk/>
            <pc:sldMk cId="3711381706" sldId="895"/>
            <ac:spMk id="3" creationId="{2ADCD1E4-F530-302A-74F7-DABAE5CB19F0}"/>
          </ac:spMkLst>
        </pc:spChg>
      </pc:sldChg>
      <pc:sldMasterChg chg="delSldLayout">
        <pc:chgData name="Mary Kate O'Regan (HR Business)" userId="c68a251d-9ca6-43c4-885a-c7690a23a336" providerId="ADAL" clId="{357F586C-4C80-463A-8475-E1E1DE9F74F6}" dt="2026-09-18T08:56:59.856" v="456" actId="2696"/>
        <pc:sldMasterMkLst>
          <pc:docMk/>
          <pc:sldMasterMk cId="4238029124" sldId="2147483660"/>
        </pc:sldMasterMkLst>
        <pc:sldLayoutChg chg="del">
          <pc:chgData name="Mary Kate O'Regan (HR Business)" userId="c68a251d-9ca6-43c4-885a-c7690a23a336" providerId="ADAL" clId="{357F586C-4C80-463A-8475-E1E1DE9F74F6}" dt="2026-09-18T08:56:59.856" v="456" actId="2696"/>
          <pc:sldLayoutMkLst>
            <pc:docMk/>
            <pc:sldMasterMk cId="4238029124" sldId="2147483660"/>
            <pc:sldLayoutMk cId="980416574" sldId="2147483669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98354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4204465" y="733788"/>
            <a:ext cx="6080211" cy="583237"/>
          </a:xfrm>
          <a:prstGeom prst="rect">
            <a:avLst/>
          </a:prstGeom>
        </p:spPr>
        <p:txBody>
          <a:bodyPr/>
          <a:lstStyle>
            <a:lvl1pPr>
              <a:defRPr sz="3790" b="0" i="0">
                <a:solidFill>
                  <a:srgbClr val="4D439A"/>
                </a:solidFill>
                <a:latin typeface="Museo 500"/>
                <a:cs typeface="Museo 500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391967"/>
          </a:xfrm>
          <a:prstGeom prst="rect">
            <a:avLst/>
          </a:prstGeom>
        </p:spPr>
        <p:txBody>
          <a:bodyPr/>
          <a:lstStyle>
            <a:lvl1pPr>
              <a:defRPr sz="2547" b="0" i="0">
                <a:solidFill>
                  <a:schemeClr val="tx1"/>
                </a:solidFill>
                <a:latin typeface="Museo Sans 500"/>
                <a:cs typeface="Museo Sans 500"/>
              </a:defRPr>
            </a:lvl1pPr>
          </a:lstStyle>
          <a:p>
            <a:endParaRPr/>
          </a:p>
        </p:txBody>
      </p:sp>
      <p:sp>
        <p:nvSpPr>
          <p:cNvPr id="4" name="Holder 4">
            <a:extLst>
              <a:ext uri="{FF2B5EF4-FFF2-40B4-BE49-F238E27FC236}">
                <a16:creationId xmlns:a16="http://schemas.microsoft.com/office/drawing/2014/main" id="{5778F6AE-AB19-B56F-9981-7E8D4829C197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Holder 5">
            <a:extLst>
              <a:ext uri="{FF2B5EF4-FFF2-40B4-BE49-F238E27FC236}">
                <a16:creationId xmlns:a16="http://schemas.microsoft.com/office/drawing/2014/main" id="{F36C6058-D862-C2C9-1A39-36D46905BD83}"/>
              </a:ext>
            </a:extLst>
          </p:cNvPr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A3275E-9057-4866-BEBF-CD1668DCBAE4}" type="datetimeFigureOut">
              <a:rPr lang="en-US" altLang="en-US"/>
              <a:pPr>
                <a:defRPr/>
              </a:pPr>
              <a:t>9/18/2026</a:t>
            </a:fld>
            <a:endParaRPr lang="en-US" altLang="en-US"/>
          </a:p>
        </p:txBody>
      </p:sp>
      <p:sp>
        <p:nvSpPr>
          <p:cNvPr id="6" name="Holder 6">
            <a:extLst>
              <a:ext uri="{FF2B5EF4-FFF2-40B4-BE49-F238E27FC236}">
                <a16:creationId xmlns:a16="http://schemas.microsoft.com/office/drawing/2014/main" id="{40F8B37F-52FB-5EE4-D322-A05B2D0F2F2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EAEF58-53F6-48C1-9151-D583E1C8C99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4163411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35030" y="246441"/>
            <a:ext cx="11521941" cy="583237"/>
          </a:xfrm>
        </p:spPr>
        <p:txBody>
          <a:bodyPr/>
          <a:lstStyle>
            <a:lvl1pPr>
              <a:defRPr sz="3790" b="0" i="0">
                <a:solidFill>
                  <a:srgbClr val="4D439A"/>
                </a:solidFill>
                <a:latin typeface="Museo 500"/>
                <a:cs typeface="Museo 500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150461" y="1446880"/>
            <a:ext cx="5374916" cy="391967"/>
          </a:xfrm>
        </p:spPr>
        <p:txBody>
          <a:bodyPr/>
          <a:lstStyle>
            <a:lvl1pPr>
              <a:defRPr sz="2547" b="0" i="0">
                <a:solidFill>
                  <a:schemeClr val="tx1"/>
                </a:solidFill>
                <a:latin typeface="Museo Sans 500"/>
                <a:cs typeface="Museo Sans 500"/>
              </a:defRPr>
            </a:lvl1pPr>
          </a:lstStyle>
          <a:p>
            <a:endParaRPr/>
          </a:p>
        </p:txBody>
      </p:sp>
      <p:sp>
        <p:nvSpPr>
          <p:cNvPr id="4" name="Holder 4">
            <a:extLst>
              <a:ext uri="{FF2B5EF4-FFF2-40B4-BE49-F238E27FC236}">
                <a16:creationId xmlns:a16="http://schemas.microsoft.com/office/drawing/2014/main" id="{E0BD4F74-9AFF-33E4-7222-F60A90ADB7D3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Holder 5">
            <a:extLst>
              <a:ext uri="{FF2B5EF4-FFF2-40B4-BE49-F238E27FC236}">
                <a16:creationId xmlns:a16="http://schemas.microsoft.com/office/drawing/2014/main" id="{3CB27608-EE55-3771-847F-49E71E4FBE06}"/>
              </a:ext>
            </a:extLst>
          </p:cNvPr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6F4677-BE50-4F7D-BF1A-96FDBF770685}" type="datetimeFigureOut">
              <a:rPr lang="en-US" altLang="en-US"/>
              <a:pPr>
                <a:defRPr/>
              </a:pPr>
              <a:t>9/18/2026</a:t>
            </a:fld>
            <a:endParaRPr lang="en-US" altLang="en-US"/>
          </a:p>
        </p:txBody>
      </p:sp>
      <p:sp>
        <p:nvSpPr>
          <p:cNvPr id="6" name="Holder 6">
            <a:extLst>
              <a:ext uri="{FF2B5EF4-FFF2-40B4-BE49-F238E27FC236}">
                <a16:creationId xmlns:a16="http://schemas.microsoft.com/office/drawing/2014/main" id="{10511225-3261-08DA-F326-544A572FC3E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E35908-365A-485E-B62A-8112C38DE26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5626653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g object 16">
            <a:extLst>
              <a:ext uri="{FF2B5EF4-FFF2-40B4-BE49-F238E27FC236}">
                <a16:creationId xmlns:a16="http://schemas.microsoft.com/office/drawing/2014/main" id="{5C4CC36A-070A-3203-C2AC-F9CBE1F0DD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1826163" cy="685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35030" y="246441"/>
            <a:ext cx="11521941" cy="583237"/>
          </a:xfrm>
        </p:spPr>
        <p:txBody>
          <a:bodyPr/>
          <a:lstStyle>
            <a:lvl1pPr>
              <a:defRPr sz="3790" b="0" i="0">
                <a:solidFill>
                  <a:srgbClr val="4D439A"/>
                </a:solidFill>
                <a:latin typeface="Museo 500"/>
                <a:cs typeface="Museo 500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2769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2769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6" name="Holder 5">
            <a:extLst>
              <a:ext uri="{FF2B5EF4-FFF2-40B4-BE49-F238E27FC236}">
                <a16:creationId xmlns:a16="http://schemas.microsoft.com/office/drawing/2014/main" id="{57DFB013-D2E6-DAAB-6443-C952E443C2ED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Holder 6">
            <a:extLst>
              <a:ext uri="{FF2B5EF4-FFF2-40B4-BE49-F238E27FC236}">
                <a16:creationId xmlns:a16="http://schemas.microsoft.com/office/drawing/2014/main" id="{5A6727BD-218F-7D31-4262-E00D17E86DF2}"/>
              </a:ext>
            </a:extLst>
          </p:cNvPr>
          <p:cNvSpPr>
            <a:spLocks noGrp="1" noChangeArrowheads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C1897D-0A00-4333-BA68-202E3D552B58}" type="datetimeFigureOut">
              <a:rPr lang="en-US" altLang="en-US"/>
              <a:pPr>
                <a:defRPr/>
              </a:pPr>
              <a:t>9/18/2026</a:t>
            </a:fld>
            <a:endParaRPr lang="en-US" altLang="en-US"/>
          </a:p>
        </p:txBody>
      </p:sp>
      <p:sp>
        <p:nvSpPr>
          <p:cNvPr id="8" name="Holder 7">
            <a:extLst>
              <a:ext uri="{FF2B5EF4-FFF2-40B4-BE49-F238E27FC236}">
                <a16:creationId xmlns:a16="http://schemas.microsoft.com/office/drawing/2014/main" id="{05509642-7BDE-AB6A-0412-628702C22E6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0B7ACA-F461-4D0C-8003-84383345966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0709017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35030" y="246441"/>
            <a:ext cx="11521941" cy="583237"/>
          </a:xfrm>
        </p:spPr>
        <p:txBody>
          <a:bodyPr/>
          <a:lstStyle>
            <a:lvl1pPr>
              <a:defRPr sz="3790" b="0" i="0">
                <a:solidFill>
                  <a:srgbClr val="4D439A"/>
                </a:solidFill>
                <a:latin typeface="Museo 500"/>
                <a:cs typeface="Museo 500"/>
              </a:defRPr>
            </a:lvl1pPr>
          </a:lstStyle>
          <a:p>
            <a:endParaRPr/>
          </a:p>
        </p:txBody>
      </p:sp>
      <p:sp>
        <p:nvSpPr>
          <p:cNvPr id="3" name="Holder 4">
            <a:extLst>
              <a:ext uri="{FF2B5EF4-FFF2-40B4-BE49-F238E27FC236}">
                <a16:creationId xmlns:a16="http://schemas.microsoft.com/office/drawing/2014/main" id="{C8C6D70C-DA75-DD49-BEB7-4AF5C277DA38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Holder 5">
            <a:extLst>
              <a:ext uri="{FF2B5EF4-FFF2-40B4-BE49-F238E27FC236}">
                <a16:creationId xmlns:a16="http://schemas.microsoft.com/office/drawing/2014/main" id="{2D5D97F8-417C-C5D2-00A0-C277F42A5673}"/>
              </a:ext>
            </a:extLst>
          </p:cNvPr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8D6E70-7B32-4240-90AC-9A5964EE86C3}" type="datetimeFigureOut">
              <a:rPr lang="en-US" altLang="en-US"/>
              <a:pPr>
                <a:defRPr/>
              </a:pPr>
              <a:t>9/18/2026</a:t>
            </a:fld>
            <a:endParaRPr lang="en-US" altLang="en-US"/>
          </a:p>
        </p:txBody>
      </p:sp>
      <p:sp>
        <p:nvSpPr>
          <p:cNvPr id="5" name="Holder 6">
            <a:extLst>
              <a:ext uri="{FF2B5EF4-FFF2-40B4-BE49-F238E27FC236}">
                <a16:creationId xmlns:a16="http://schemas.microsoft.com/office/drawing/2014/main" id="{9B431461-01EC-B59E-8BDA-C626D58E36B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E03C0F-DEBA-4062-8A66-50CDD65398B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0076162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4">
            <a:extLst>
              <a:ext uri="{FF2B5EF4-FFF2-40B4-BE49-F238E27FC236}">
                <a16:creationId xmlns:a16="http://schemas.microsoft.com/office/drawing/2014/main" id="{2E93E288-00E4-5437-968D-9D8700353E64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Holder 5">
            <a:extLst>
              <a:ext uri="{FF2B5EF4-FFF2-40B4-BE49-F238E27FC236}">
                <a16:creationId xmlns:a16="http://schemas.microsoft.com/office/drawing/2014/main" id="{DCFBADF6-CE2D-71F4-6164-ED0FDDB22592}"/>
              </a:ext>
            </a:extLst>
          </p:cNvPr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B40B9C-0009-4EB6-9F26-C68F731CC865}" type="datetimeFigureOut">
              <a:rPr lang="en-US" altLang="en-US"/>
              <a:pPr>
                <a:defRPr/>
              </a:pPr>
              <a:t>9/18/2026</a:t>
            </a:fld>
            <a:endParaRPr lang="en-US" altLang="en-US"/>
          </a:p>
        </p:txBody>
      </p:sp>
      <p:sp>
        <p:nvSpPr>
          <p:cNvPr id="4" name="Holder 6">
            <a:extLst>
              <a:ext uri="{FF2B5EF4-FFF2-40B4-BE49-F238E27FC236}">
                <a16:creationId xmlns:a16="http://schemas.microsoft.com/office/drawing/2014/main" id="{1611BD5D-DFFB-9862-2452-E94E80CBE8A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8A0DD8-20BB-49DE-9866-3C83414D95A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1343641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C7F2C4-A831-E628-DE5C-17BEA6910F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8775" y="4649491"/>
            <a:ext cx="9013825" cy="867502"/>
          </a:xfrm>
        </p:spPr>
        <p:txBody>
          <a:bodyPr lIns="0" anchor="t">
            <a:normAutofit/>
          </a:bodyPr>
          <a:lstStyle>
            <a:lvl1pPr algn="l">
              <a:defRPr sz="4000" b="1" i="0">
                <a:solidFill>
                  <a:schemeClr val="bg1"/>
                </a:solidFill>
                <a:latin typeface="Lucida Bright" panose="02040602050505020304" pitchFamily="18" charset="77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A621050-1B20-E74A-A5D9-A6221B8BE9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8776" y="5710084"/>
            <a:ext cx="9013824" cy="946438"/>
          </a:xfrm>
        </p:spPr>
        <p:txBody>
          <a:bodyPr lIns="0">
            <a:normAutofit/>
          </a:bodyPr>
          <a:lstStyle>
            <a:lvl1pPr marL="0" indent="0" algn="l">
              <a:lnSpc>
                <a:spcPts val="2200"/>
              </a:lnSpc>
              <a:spcBef>
                <a:spcPts val="0"/>
              </a:spcBef>
              <a:buNone/>
              <a:defRPr sz="2000" b="0" i="0">
                <a:solidFill>
                  <a:schemeClr val="bg1"/>
                </a:solidFill>
                <a:latin typeface="+mn-lt"/>
                <a:cs typeface="FiraGO" panose="020B05030500000200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899D572-C094-EDBB-DCD5-899B4768B0A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l="3366" t="3664" r="605" b="422"/>
          <a:stretch/>
        </p:blipFill>
        <p:spPr>
          <a:xfrm>
            <a:off x="1" y="1411"/>
            <a:ext cx="12191999" cy="44564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8973184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0EC99F9D-4069-4A05-A99B-37932E11F67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41265" y="358775"/>
            <a:ext cx="9571135" cy="1023938"/>
          </a:xfrm>
        </p:spPr>
        <p:txBody>
          <a:bodyPr lIns="0" anchor="ctr"/>
          <a:lstStyle>
            <a:lvl1pPr marL="0" indent="0">
              <a:buNone/>
              <a:defRPr b="1" i="0">
                <a:solidFill>
                  <a:schemeClr val="bg1"/>
                </a:solidFill>
                <a:latin typeface="Lucida Bright" panose="02040602050505020304" pitchFamily="18" charset="77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sz="2800" dirty="0"/>
              <a:t>Click to edit Master title style</a:t>
            </a:r>
            <a:endParaRPr lang="en-US" sz="280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B376AEB-98E3-E52B-300A-65AA437866F1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741363" y="1614488"/>
            <a:ext cx="11077575" cy="488473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5709167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6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with Content Blu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0EC99F9D-4069-4A05-A99B-37932E11F67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31837" y="357809"/>
            <a:ext cx="9683915" cy="1025718"/>
          </a:xfrm>
        </p:spPr>
        <p:txBody>
          <a:bodyPr lIns="0" anchor="ctr">
            <a:normAutofit/>
          </a:bodyPr>
          <a:lstStyle>
            <a:lvl1pPr marL="0" indent="0">
              <a:buNone/>
              <a:defRPr sz="2000" b="1" i="0">
                <a:solidFill>
                  <a:schemeClr val="tx1"/>
                </a:solidFill>
                <a:latin typeface="Lucida Bright" panose="02040602050505020304" pitchFamily="18" charset="77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sz="2800" dirty="0"/>
              <a:t>Click to edit Master title style</a:t>
            </a:r>
            <a:endParaRPr lang="en-US" sz="280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9119BB8-11E1-82E8-AB9A-19DB67E2DD56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731838" y="1649413"/>
            <a:ext cx="11087100" cy="48514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54538847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6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>
            <a:extLst>
              <a:ext uri="{FF2B5EF4-FFF2-40B4-BE49-F238E27FC236}">
                <a16:creationId xmlns:a16="http://schemas.microsoft.com/office/drawing/2014/main" id="{636DBE56-95B9-E843-A265-0313955B80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5030" y="246441"/>
            <a:ext cx="11521941" cy="96180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250" b="0" i="0">
                <a:solidFill>
                  <a:srgbClr val="4D439A"/>
                </a:solidFill>
                <a:latin typeface="Museo 500"/>
                <a:cs typeface="Museo 500"/>
              </a:defRPr>
            </a:lvl1pPr>
          </a:lstStyle>
          <a:p>
            <a:endParaRPr/>
          </a:p>
        </p:txBody>
      </p:sp>
      <p:sp>
        <p:nvSpPr>
          <p:cNvPr id="1027" name="Holder 3">
            <a:extLst>
              <a:ext uri="{FF2B5EF4-FFF2-40B4-BE49-F238E27FC236}">
                <a16:creationId xmlns:a16="http://schemas.microsoft.com/office/drawing/2014/main" id="{81F8C4E4-6F35-657C-E42E-B6260111D3A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150461" y="1446880"/>
            <a:ext cx="537491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endParaRPr lang="en-US" altLang="en-US"/>
          </a:p>
        </p:txBody>
      </p:sp>
      <p:sp>
        <p:nvSpPr>
          <p:cNvPr id="1028" name="Holder 4">
            <a:extLst>
              <a:ext uri="{FF2B5EF4-FFF2-40B4-BE49-F238E27FC236}">
                <a16:creationId xmlns:a16="http://schemas.microsoft.com/office/drawing/2014/main" id="{ED4008E9-DB40-0582-F19D-EB2DAD6DEF53}"/>
              </a:ext>
            </a:extLst>
          </p:cNvPr>
          <p:cNvSpPr>
            <a:spLocks noGrp="1" noChangeArrowheads="1"/>
          </p:cNvSpPr>
          <p:nvPr>
            <p:ph type="ftr" sz="quarter" idx="5"/>
          </p:nvPr>
        </p:nvSpPr>
        <p:spPr bwMode="auto">
          <a:xfrm>
            <a:off x="4145511" y="6377632"/>
            <a:ext cx="3900978" cy="276999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algn="ctr" eaLnBrk="1" hangingPunct="1">
              <a:defRPr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29" name="Holder 5">
            <a:extLst>
              <a:ext uri="{FF2B5EF4-FFF2-40B4-BE49-F238E27FC236}">
                <a16:creationId xmlns:a16="http://schemas.microsoft.com/office/drawing/2014/main" id="{E34EADBA-5B06-6833-CDB4-3A601C28DF8F}"/>
              </a:ext>
            </a:extLst>
          </p:cNvPr>
          <p:cNvSpPr>
            <a:spLocks noGrp="1" noChangeArrowheads="1"/>
          </p:cNvSpPr>
          <p:nvPr>
            <p:ph type="dt" sz="half" idx="6"/>
          </p:nvPr>
        </p:nvSpPr>
        <p:spPr bwMode="auto">
          <a:xfrm>
            <a:off x="609408" y="6377632"/>
            <a:ext cx="2804429" cy="276999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1" hangingPunct="1">
              <a:defRPr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BEAB601E-3BF4-47DB-AC50-2DB615FD8C51}" type="datetimeFigureOut">
              <a:rPr lang="en-US" altLang="en-US"/>
              <a:pPr>
                <a:defRPr/>
              </a:pPr>
              <a:t>9/18/2026</a:t>
            </a:fld>
            <a:endParaRPr lang="en-US" altLang="en-US"/>
          </a:p>
        </p:txBody>
      </p:sp>
      <p:sp>
        <p:nvSpPr>
          <p:cNvPr id="1030" name="Holder 6">
            <a:extLst>
              <a:ext uri="{FF2B5EF4-FFF2-40B4-BE49-F238E27FC236}">
                <a16:creationId xmlns:a16="http://schemas.microsoft.com/office/drawing/2014/main" id="{0610AE66-F6F7-4DF9-2521-4AB92D4D95A6}"/>
              </a:ext>
            </a:extLst>
          </p:cNvPr>
          <p:cNvSpPr>
            <a:spLocks noGrp="1" noChangeArrowheads="1"/>
          </p:cNvSpPr>
          <p:nvPr>
            <p:ph type="sldNum" sz="quarter" idx="7"/>
          </p:nvPr>
        </p:nvSpPr>
        <p:spPr bwMode="auto">
          <a:xfrm>
            <a:off x="8778163" y="6377632"/>
            <a:ext cx="2804430" cy="276999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algn="r" eaLnBrk="1" hangingPunct="1">
              <a:defRPr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E5761F55-3B60-4295-9FCB-DA29CD50BEF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380291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anose="020F050202020403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anose="020F050202020403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anose="020F050202020403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anose="020F0502020204030204" pitchFamily="34" charset="0"/>
        </a:defRPr>
      </a:lvl5pPr>
      <a:lvl6pPr marL="277246" algn="ctr" rtl="0" eaLnBrk="0" fontAlgn="base" hangingPunct="0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anose="020F0502020204030204" pitchFamily="34" charset="0"/>
        </a:defRPr>
      </a:lvl6pPr>
      <a:lvl7pPr marL="554492" algn="ctr" rtl="0" eaLnBrk="0" fontAlgn="base" hangingPunct="0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anose="020F0502020204030204" pitchFamily="34" charset="0"/>
        </a:defRPr>
      </a:lvl7pPr>
      <a:lvl8pPr marL="831738" algn="ctr" rtl="0" eaLnBrk="0" fontAlgn="base" hangingPunct="0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anose="020F0502020204030204" pitchFamily="34" charset="0"/>
        </a:defRPr>
      </a:lvl8pPr>
      <a:lvl9pPr marL="1108984" algn="ctr" rtl="0" eaLnBrk="0" fontAlgn="base" hangingPunct="0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anose="020F0502020204030204" pitchFamily="34" charset="0"/>
        </a:defRPr>
      </a:lvl9pPr>
    </p:titleStyle>
    <p:bodyStyle>
      <a:lvl1pPr algn="l" rtl="0" eaLnBrk="0" fontAlgn="base" hangingPunct="0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277246" algn="l" rtl="0" eaLnBrk="0" fontAlgn="base" hangingPunct="0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554492" algn="l" rtl="0" eaLnBrk="0" fontAlgn="base" hangingPunct="0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831738" algn="l" rtl="0" eaLnBrk="0" fontAlgn="base" hangingPunct="0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108984" algn="l" rtl="0" eaLnBrk="0" fontAlgn="base" hangingPunct="0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1386230">
        <a:defRPr>
          <a:latin typeface="+mn-lt"/>
          <a:ea typeface="+mn-ea"/>
          <a:cs typeface="+mn-cs"/>
        </a:defRPr>
      </a:lvl6pPr>
      <a:lvl7pPr marL="1663476">
        <a:defRPr>
          <a:latin typeface="+mn-lt"/>
          <a:ea typeface="+mn-ea"/>
          <a:cs typeface="+mn-cs"/>
        </a:defRPr>
      </a:lvl7pPr>
      <a:lvl8pPr marL="1940723">
        <a:defRPr>
          <a:latin typeface="+mn-lt"/>
          <a:ea typeface="+mn-ea"/>
          <a:cs typeface="+mn-cs"/>
        </a:defRPr>
      </a:lvl8pPr>
      <a:lvl9pPr marL="2217969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277246">
        <a:defRPr>
          <a:latin typeface="+mn-lt"/>
          <a:ea typeface="+mn-ea"/>
          <a:cs typeface="+mn-cs"/>
        </a:defRPr>
      </a:lvl2pPr>
      <a:lvl3pPr marL="554492">
        <a:defRPr>
          <a:latin typeface="+mn-lt"/>
          <a:ea typeface="+mn-ea"/>
          <a:cs typeface="+mn-cs"/>
        </a:defRPr>
      </a:lvl3pPr>
      <a:lvl4pPr marL="831738">
        <a:defRPr>
          <a:latin typeface="+mn-lt"/>
          <a:ea typeface="+mn-ea"/>
          <a:cs typeface="+mn-cs"/>
        </a:defRPr>
      </a:lvl4pPr>
      <a:lvl5pPr marL="1108984">
        <a:defRPr>
          <a:latin typeface="+mn-lt"/>
          <a:ea typeface="+mn-ea"/>
          <a:cs typeface="+mn-cs"/>
        </a:defRPr>
      </a:lvl5pPr>
      <a:lvl6pPr marL="1386230">
        <a:defRPr>
          <a:latin typeface="+mn-lt"/>
          <a:ea typeface="+mn-ea"/>
          <a:cs typeface="+mn-cs"/>
        </a:defRPr>
      </a:lvl6pPr>
      <a:lvl7pPr marL="1663476">
        <a:defRPr>
          <a:latin typeface="+mn-lt"/>
          <a:ea typeface="+mn-ea"/>
          <a:cs typeface="+mn-cs"/>
        </a:defRPr>
      </a:lvl7pPr>
      <a:lvl8pPr marL="1940723">
        <a:defRPr>
          <a:latin typeface="+mn-lt"/>
          <a:ea typeface="+mn-ea"/>
          <a:cs typeface="+mn-cs"/>
        </a:defRPr>
      </a:lvl8pPr>
      <a:lvl9pPr marL="2217969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hyperlink" Target="https://www.ucc.ie/en/hr/research/devhub/#professional-development-plan" TargetMode="Externa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30C719-4FB7-5FDC-A507-514515FCC09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3200" dirty="0">
                <a:solidFill>
                  <a:srgbClr val="CDDCE0"/>
                </a:solidFill>
                <a:latin typeface="Aptos"/>
              </a:rPr>
              <a:t>Personal Development Planning for Researchers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212F00-B4DE-7208-0242-351497D400D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Mary Kate O’Regan</a:t>
            </a:r>
          </a:p>
          <a:p>
            <a:r>
              <a:rPr lang="en-US" dirty="0"/>
              <a:t>P &amp; C Business Manager Research UCC</a:t>
            </a:r>
          </a:p>
        </p:txBody>
      </p:sp>
    </p:spTree>
    <p:extLst>
      <p:ext uri="{BB962C8B-B14F-4D97-AF65-F5344CB8AC3E}">
        <p14:creationId xmlns:p14="http://schemas.microsoft.com/office/powerpoint/2010/main" val="6952727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92A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731520" y="1051560"/>
            <a:ext cx="10789920" cy="685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400" b="1">
                <a:solidFill>
                  <a:srgbClr val="FFFFFF"/>
                </a:solidFill>
                <a:latin typeface="Aptos"/>
              </a:rPr>
              <a:t>YOUR RESEARCH CAREER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783080"/>
            <a:ext cx="10789920" cy="685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Aptos"/>
              </a:rPr>
              <a:t>Where are you going?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49808" y="2606040"/>
            <a:ext cx="896112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900" b="0" dirty="0">
                <a:solidFill>
                  <a:srgbClr val="CDDCE0"/>
                </a:solidFill>
                <a:latin typeface="Aptos"/>
              </a:rPr>
              <a:t>Personal Development Planning for Researchers</a:t>
            </a:r>
          </a:p>
        </p:txBody>
      </p:sp>
      <p:sp>
        <p:nvSpPr>
          <p:cNvPr id="6" name="Rectangle 5"/>
          <p:cNvSpPr/>
          <p:nvPr/>
        </p:nvSpPr>
        <p:spPr>
          <a:xfrm>
            <a:off x="7498079" y="4069080"/>
            <a:ext cx="3200400" cy="14630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9006840" y="3063240"/>
            <a:ext cx="146304" cy="256032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9006840" y="4069080"/>
            <a:ext cx="1920240" cy="109728"/>
          </a:xfrm>
          <a:prstGeom prst="rect">
            <a:avLst/>
          </a:prstGeom>
          <a:solidFill>
            <a:srgbClr val="268B8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7543800" y="2834640"/>
            <a:ext cx="109728" cy="1371600"/>
          </a:xfrm>
          <a:prstGeom prst="rect">
            <a:avLst/>
          </a:prstGeom>
          <a:solidFill>
            <a:srgbClr val="E06C6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Oval 9"/>
          <p:cNvSpPr/>
          <p:nvPr/>
        </p:nvSpPr>
        <p:spPr>
          <a:xfrm>
            <a:off x="8705088" y="3767328"/>
            <a:ext cx="713232" cy="713232"/>
          </a:xfrm>
          <a:prstGeom prst="ellipse">
            <a:avLst/>
          </a:prstGeom>
          <a:solidFill>
            <a:srgbClr val="E1AE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8778240" y="3813048"/>
            <a:ext cx="566928" cy="6217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400" b="1" dirty="0">
                <a:solidFill>
                  <a:srgbClr val="192A41"/>
                </a:solidFill>
                <a:latin typeface="Aptos"/>
              </a:rPr>
              <a:t>YOU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77240" y="4800600"/>
            <a:ext cx="612648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000" b="0" dirty="0">
                <a:solidFill>
                  <a:srgbClr val="FFFFFF"/>
                </a:solidFill>
                <a:latin typeface="Aptos"/>
              </a:rPr>
              <a:t>We plan our research.
How much do we plan ourselves?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201400" y="6446520"/>
            <a:ext cx="41148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900" b="1">
                <a:solidFill>
                  <a:srgbClr val="FFFFFF"/>
                </a:solidFill>
                <a:latin typeface="Aptos"/>
              </a:rPr>
              <a:t>01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BA5F706-5DD1-B106-B0F9-0BF4D21865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93276" y="150872"/>
            <a:ext cx="2963291" cy="202111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6F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502920"/>
            <a:ext cx="10789920" cy="685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>
                <a:solidFill>
                  <a:srgbClr val="192A41"/>
                </a:solidFill>
                <a:latin typeface="Aptos"/>
              </a:rPr>
              <a:t>Imagine it is three years from now…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13232" y="1234440"/>
            <a:ext cx="10515600" cy="32316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0" dirty="0">
                <a:solidFill>
                  <a:srgbClr val="5D6770"/>
                </a:solidFill>
                <a:latin typeface="Aptos"/>
              </a:rPr>
              <a:t>Take </a:t>
            </a:r>
            <a:r>
              <a:rPr lang="en-IE" sz="1500" b="0" dirty="0">
                <a:solidFill>
                  <a:srgbClr val="5D6770"/>
                </a:solidFill>
                <a:latin typeface="Aptos"/>
              </a:rPr>
              <a:t>6</a:t>
            </a:r>
            <a:r>
              <a:rPr sz="1500" b="0" dirty="0">
                <a:solidFill>
                  <a:srgbClr val="5D6770"/>
                </a:solidFill>
                <a:latin typeface="Aptos"/>
              </a:rPr>
              <a:t>0 seconds. Don't overthink it.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691640"/>
            <a:ext cx="1078992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2400" b="1">
                <a:solidFill>
                  <a:srgbClr val="192A41"/>
                </a:solidFill>
                <a:latin typeface="Aptos"/>
              </a:rPr>
              <a:t>What would you like to be different about your research career?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14400" y="2743200"/>
            <a:ext cx="2148840" cy="1143000"/>
          </a:xfrm>
          <a:prstGeom prst="roundRect">
            <a:avLst/>
          </a:prstGeom>
          <a:solidFill>
            <a:srgbClr val="E2F1F0"/>
          </a:solidFill>
          <a:ln>
            <a:solidFill>
              <a:srgbClr val="E1E5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051560" y="2990088"/>
            <a:ext cx="1874519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700" b="1" dirty="0">
                <a:solidFill>
                  <a:srgbClr val="192A41"/>
                </a:solidFill>
                <a:latin typeface="Aptos"/>
              </a:rPr>
              <a:t>More confident?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703320" y="2743200"/>
            <a:ext cx="2148840" cy="1143000"/>
          </a:xfrm>
          <a:prstGeom prst="roundRect">
            <a:avLst/>
          </a:prstGeom>
          <a:solidFill>
            <a:srgbClr val="FAF2DB"/>
          </a:solidFill>
          <a:ln>
            <a:solidFill>
              <a:srgbClr val="E1E5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3840480" y="2990088"/>
            <a:ext cx="1874519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700" b="1" dirty="0">
                <a:solidFill>
                  <a:srgbClr val="192A41"/>
                </a:solidFill>
                <a:latin typeface="Aptos"/>
              </a:rPr>
              <a:t>More independent?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92240" y="2743200"/>
            <a:ext cx="2148840" cy="1143000"/>
          </a:xfrm>
          <a:prstGeom prst="roundRect">
            <a:avLst/>
          </a:prstGeom>
          <a:solidFill>
            <a:srgbClr val="F9E8E5"/>
          </a:solidFill>
          <a:ln>
            <a:solidFill>
              <a:srgbClr val="E1E5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629400" y="2990088"/>
            <a:ext cx="1874519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700" b="1">
                <a:solidFill>
                  <a:srgbClr val="192A41"/>
                </a:solidFill>
                <a:latin typeface="Aptos"/>
              </a:rPr>
              <a:t>Leading a team?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9281160" y="2743200"/>
            <a:ext cx="2148840" cy="1143000"/>
          </a:xfrm>
          <a:prstGeom prst="roundRect">
            <a:avLst/>
          </a:prstGeom>
          <a:solidFill>
            <a:srgbClr val="E1E5E7"/>
          </a:solidFill>
          <a:ln>
            <a:solidFill>
              <a:srgbClr val="E1E5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9418320" y="3133156"/>
            <a:ext cx="1874519" cy="353943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700" b="1" dirty="0">
                <a:solidFill>
                  <a:srgbClr val="192A41"/>
                </a:solidFill>
                <a:latin typeface="Aptos"/>
              </a:rPr>
              <a:t>Something </a:t>
            </a:r>
            <a:r>
              <a:rPr lang="en-IE" sz="1700" b="1" dirty="0">
                <a:solidFill>
                  <a:srgbClr val="192A41"/>
                </a:solidFill>
                <a:latin typeface="Aptos"/>
              </a:rPr>
              <a:t>else</a:t>
            </a:r>
            <a:r>
              <a:rPr sz="1700" b="1" dirty="0">
                <a:solidFill>
                  <a:srgbClr val="192A41"/>
                </a:solidFill>
                <a:latin typeface="Aptos"/>
              </a:rPr>
              <a:t>?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200400" y="4754880"/>
            <a:ext cx="576072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900" b="1">
                <a:solidFill>
                  <a:srgbClr val="268B8D"/>
                </a:solidFill>
                <a:latin typeface="Aptos"/>
              </a:rPr>
              <a:t>Choose ONE. Keep it in your head.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201400" y="6446520"/>
            <a:ext cx="41148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900" b="1">
                <a:solidFill>
                  <a:srgbClr val="5D6770"/>
                </a:solidFill>
                <a:latin typeface="Aptos"/>
              </a:rPr>
              <a:t>02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D9819A7C-41EB-F5B4-7802-2AF3E76246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46614" y="0"/>
            <a:ext cx="1745386" cy="118873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6F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502920"/>
            <a:ext cx="10789920" cy="685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>
                <a:solidFill>
                  <a:srgbClr val="192A41"/>
                </a:solidFill>
                <a:latin typeface="Aptos"/>
              </a:rPr>
              <a:t>The research career isn't a straight line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417320"/>
            <a:ext cx="1051560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500" b="1">
                <a:solidFill>
                  <a:srgbClr val="192A41"/>
                </a:solidFill>
                <a:latin typeface="Aptos"/>
              </a:rPr>
              <a:t>There is no single “research career”.</a:t>
            </a:r>
          </a:p>
        </p:txBody>
      </p:sp>
      <p:cxnSp>
        <p:nvCxnSpPr>
          <p:cNvPr id="5" name="Connector 4"/>
          <p:cNvCxnSpPr/>
          <p:nvPr/>
        </p:nvCxnSpPr>
        <p:spPr>
          <a:xfrm flipV="1">
            <a:off x="914400" y="3474720"/>
            <a:ext cx="1463040" cy="914400"/>
          </a:xfrm>
          <a:prstGeom prst="line">
            <a:avLst/>
          </a:prstGeom>
          <a:ln w="50800">
            <a:solidFill>
              <a:srgbClr val="268B8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2377440" y="3474720"/>
            <a:ext cx="1463040" cy="731520"/>
          </a:xfrm>
          <a:prstGeom prst="line">
            <a:avLst/>
          </a:prstGeom>
          <a:ln w="50800">
            <a:solidFill>
              <a:srgbClr val="268B8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 flipV="1">
            <a:off x="3840480" y="2926080"/>
            <a:ext cx="1463040" cy="1280160"/>
          </a:xfrm>
          <a:prstGeom prst="line">
            <a:avLst/>
          </a:prstGeom>
          <a:ln w="50800">
            <a:solidFill>
              <a:srgbClr val="268B8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5303520" y="2926080"/>
            <a:ext cx="1463040" cy="914400"/>
          </a:xfrm>
          <a:prstGeom prst="line">
            <a:avLst/>
          </a:prstGeom>
          <a:ln w="50800">
            <a:solidFill>
              <a:srgbClr val="268B8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 flipV="1">
            <a:off x="6766560" y="2560320"/>
            <a:ext cx="1463040" cy="1280160"/>
          </a:xfrm>
          <a:prstGeom prst="line">
            <a:avLst/>
          </a:prstGeom>
          <a:ln w="50800">
            <a:solidFill>
              <a:srgbClr val="268B8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8229600" y="2560320"/>
            <a:ext cx="1645920" cy="822960"/>
          </a:xfrm>
          <a:prstGeom prst="line">
            <a:avLst/>
          </a:prstGeom>
          <a:ln w="50800">
            <a:solidFill>
              <a:srgbClr val="268B8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 flipV="1">
            <a:off x="9875520" y="2103120"/>
            <a:ext cx="1097280" cy="1280160"/>
          </a:xfrm>
          <a:prstGeom prst="line">
            <a:avLst/>
          </a:prstGeom>
          <a:ln w="50800">
            <a:solidFill>
              <a:srgbClr val="268B8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Oval 11"/>
          <p:cNvSpPr/>
          <p:nvPr/>
        </p:nvSpPr>
        <p:spPr>
          <a:xfrm>
            <a:off x="768096" y="4242816"/>
            <a:ext cx="292608" cy="292608"/>
          </a:xfrm>
          <a:prstGeom prst="ellipse">
            <a:avLst/>
          </a:prstGeom>
          <a:solidFill>
            <a:srgbClr val="192A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Oval 13"/>
          <p:cNvSpPr/>
          <p:nvPr/>
        </p:nvSpPr>
        <p:spPr>
          <a:xfrm>
            <a:off x="2231136" y="3328415"/>
            <a:ext cx="292608" cy="292608"/>
          </a:xfrm>
          <a:prstGeom prst="ellipse">
            <a:avLst/>
          </a:prstGeom>
          <a:solidFill>
            <a:srgbClr val="192A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Oval 15"/>
          <p:cNvSpPr/>
          <p:nvPr/>
        </p:nvSpPr>
        <p:spPr>
          <a:xfrm>
            <a:off x="3694176" y="4059935"/>
            <a:ext cx="292608" cy="292608"/>
          </a:xfrm>
          <a:prstGeom prst="ellipse">
            <a:avLst/>
          </a:prstGeom>
          <a:solidFill>
            <a:srgbClr val="192A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Oval 17"/>
          <p:cNvSpPr/>
          <p:nvPr/>
        </p:nvSpPr>
        <p:spPr>
          <a:xfrm>
            <a:off x="5157216" y="2779776"/>
            <a:ext cx="292608" cy="292608"/>
          </a:xfrm>
          <a:prstGeom prst="ellipse">
            <a:avLst/>
          </a:prstGeom>
          <a:solidFill>
            <a:srgbClr val="192A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Oval 19"/>
          <p:cNvSpPr/>
          <p:nvPr/>
        </p:nvSpPr>
        <p:spPr>
          <a:xfrm>
            <a:off x="6620256" y="3694176"/>
            <a:ext cx="292608" cy="292608"/>
          </a:xfrm>
          <a:prstGeom prst="ellipse">
            <a:avLst/>
          </a:prstGeom>
          <a:solidFill>
            <a:srgbClr val="192A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Oval 21"/>
          <p:cNvSpPr/>
          <p:nvPr/>
        </p:nvSpPr>
        <p:spPr>
          <a:xfrm>
            <a:off x="8083296" y="2414015"/>
            <a:ext cx="292608" cy="292608"/>
          </a:xfrm>
          <a:prstGeom prst="ellipse">
            <a:avLst/>
          </a:prstGeom>
          <a:solidFill>
            <a:srgbClr val="192A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Oval 23"/>
          <p:cNvSpPr/>
          <p:nvPr/>
        </p:nvSpPr>
        <p:spPr>
          <a:xfrm>
            <a:off x="9729216" y="3236976"/>
            <a:ext cx="292608" cy="292608"/>
          </a:xfrm>
          <a:prstGeom prst="ellipse">
            <a:avLst/>
          </a:prstGeom>
          <a:solidFill>
            <a:srgbClr val="192A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Oval 25"/>
          <p:cNvSpPr/>
          <p:nvPr/>
        </p:nvSpPr>
        <p:spPr>
          <a:xfrm>
            <a:off x="10826496" y="1956815"/>
            <a:ext cx="292608" cy="292608"/>
          </a:xfrm>
          <a:prstGeom prst="ellipse">
            <a:avLst/>
          </a:prstGeom>
          <a:solidFill>
            <a:srgbClr val="192A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685800" y="4800600"/>
            <a:ext cx="114300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300" b="1">
                <a:solidFill>
                  <a:srgbClr val="5D6770"/>
                </a:solidFill>
                <a:latin typeface="Aptos"/>
              </a:rPr>
              <a:t>PhD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2011680" y="2880360"/>
            <a:ext cx="114300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300" b="1">
                <a:solidFill>
                  <a:srgbClr val="5D6770"/>
                </a:solidFill>
                <a:latin typeface="Aptos"/>
              </a:rPr>
              <a:t>Postdoc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3429000" y="4572000"/>
            <a:ext cx="114300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300" b="1">
                <a:solidFill>
                  <a:srgbClr val="5D6770"/>
                </a:solidFill>
                <a:latin typeface="Aptos"/>
              </a:rPr>
              <a:t>Fellowship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029200" y="2331720"/>
            <a:ext cx="1938528" cy="492443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lang="en-IE" sz="1300" b="1" dirty="0">
                <a:solidFill>
                  <a:srgbClr val="5D6770"/>
                </a:solidFill>
                <a:latin typeface="Aptos"/>
              </a:rPr>
              <a:t>Research </a:t>
            </a:r>
            <a:r>
              <a:rPr sz="1300" b="1" dirty="0">
                <a:solidFill>
                  <a:srgbClr val="5D6770"/>
                </a:solidFill>
                <a:latin typeface="Aptos"/>
              </a:rPr>
              <a:t>Project</a:t>
            </a:r>
            <a:r>
              <a:rPr lang="en-IE" sz="1300" b="1" dirty="0">
                <a:solidFill>
                  <a:srgbClr val="5D6770"/>
                </a:solidFill>
                <a:latin typeface="Aptos"/>
              </a:rPr>
              <a:t> Management</a:t>
            </a:r>
            <a:endParaRPr sz="1300" b="1" dirty="0">
              <a:solidFill>
                <a:srgbClr val="5D6770"/>
              </a:solidFill>
              <a:latin typeface="Aptos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6583680" y="4160520"/>
            <a:ext cx="114300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300" b="1" dirty="0">
                <a:solidFill>
                  <a:srgbClr val="5D6770"/>
                </a:solidFill>
                <a:latin typeface="Aptos"/>
              </a:rPr>
              <a:t>???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818120" y="1965960"/>
            <a:ext cx="114300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300" b="1">
                <a:solidFill>
                  <a:srgbClr val="5D6770"/>
                </a:solidFill>
                <a:latin typeface="Aptos"/>
              </a:rPr>
              <a:t>Industry?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9509760" y="3657600"/>
            <a:ext cx="1316736" cy="492443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300" b="1" dirty="0">
                <a:solidFill>
                  <a:srgbClr val="5D6770"/>
                </a:solidFill>
                <a:latin typeface="Aptos"/>
              </a:rPr>
              <a:t>Policy</a:t>
            </a:r>
            <a:r>
              <a:rPr lang="en-IE" sz="1300" b="1" dirty="0">
                <a:solidFill>
                  <a:srgbClr val="5D6770"/>
                </a:solidFill>
                <a:latin typeface="Aptos"/>
              </a:rPr>
              <a:t> Development</a:t>
            </a:r>
            <a:r>
              <a:rPr sz="1300" b="1" dirty="0">
                <a:solidFill>
                  <a:srgbClr val="5D6770"/>
                </a:solidFill>
                <a:latin typeface="Aptos"/>
              </a:rPr>
              <a:t>?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0378440" y="1417320"/>
            <a:ext cx="1143000" cy="492443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300" b="1" dirty="0">
                <a:solidFill>
                  <a:srgbClr val="5D6770"/>
                </a:solidFill>
                <a:latin typeface="Aptos"/>
              </a:rPr>
              <a:t>Something
else</a:t>
            </a:r>
            <a:r>
              <a:rPr lang="en-IE" sz="1300" b="1" dirty="0">
                <a:solidFill>
                  <a:srgbClr val="5D6770"/>
                </a:solidFill>
                <a:latin typeface="Aptos"/>
              </a:rPr>
              <a:t>?</a:t>
            </a:r>
            <a:endParaRPr sz="1300" b="1" dirty="0">
              <a:solidFill>
                <a:srgbClr val="5D6770"/>
              </a:solidFill>
              <a:latin typeface="Aptos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143000" y="5623560"/>
            <a:ext cx="987552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700" b="1">
                <a:solidFill>
                  <a:srgbClr val="192A41"/>
                </a:solidFill>
                <a:latin typeface="Aptos"/>
              </a:rPr>
              <a:t>The more possibilities there are, the more important it becomes to understand your own direction.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1201400" y="6446520"/>
            <a:ext cx="41148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900" b="1">
                <a:solidFill>
                  <a:srgbClr val="5D6770"/>
                </a:solidFill>
                <a:latin typeface="Aptos"/>
              </a:rPr>
              <a:t>03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2A6D6A8B-49FE-0D37-FD9A-9533381D44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60018" y="-13687"/>
            <a:ext cx="1763400" cy="1200999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6F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502920"/>
            <a:ext cx="10789920" cy="685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>
                <a:solidFill>
                  <a:srgbClr val="192A41"/>
                </a:solidFill>
                <a:latin typeface="Aptos"/>
              </a:rPr>
              <a:t>Being a great researcher isn't the whole story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417320"/>
            <a:ext cx="6437376" cy="89255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600" b="1" dirty="0">
                <a:solidFill>
                  <a:srgbClr val="192A41"/>
                </a:solidFill>
                <a:latin typeface="Aptos"/>
              </a:rPr>
              <a:t>Research expertise gets you started.
It doesn't determine where you can go.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14400" y="3063240"/>
            <a:ext cx="1874519" cy="438912"/>
          </a:xfrm>
          <a:prstGeom prst="roundRect">
            <a:avLst/>
          </a:prstGeom>
          <a:solidFill>
            <a:srgbClr val="268B8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987552" y="3048965"/>
            <a:ext cx="1728216" cy="430887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1" dirty="0">
                <a:solidFill>
                  <a:srgbClr val="FFFFFF"/>
                </a:solidFill>
                <a:latin typeface="Aptos"/>
              </a:rPr>
              <a:t>Research
</a:t>
            </a:r>
            <a:r>
              <a:rPr lang="en-IE" sz="1100" b="1" dirty="0">
                <a:solidFill>
                  <a:srgbClr val="FFFFFF"/>
                </a:solidFill>
                <a:latin typeface="Aptos"/>
              </a:rPr>
              <a:t>E</a:t>
            </a:r>
            <a:r>
              <a:rPr sz="1100" b="1" dirty="0" err="1">
                <a:solidFill>
                  <a:srgbClr val="FFFFFF"/>
                </a:solidFill>
                <a:latin typeface="Aptos"/>
              </a:rPr>
              <a:t>xpertise</a:t>
            </a:r>
            <a:endParaRPr sz="1100" b="1" dirty="0">
              <a:solidFill>
                <a:srgbClr val="FFFFFF"/>
              </a:solidFill>
              <a:latin typeface="Aptos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3246120" y="3063240"/>
            <a:ext cx="1874519" cy="438912"/>
          </a:xfrm>
          <a:prstGeom prst="roundRect">
            <a:avLst/>
          </a:prstGeom>
          <a:solidFill>
            <a:srgbClr val="E1AE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3319272" y="3127248"/>
            <a:ext cx="1728216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  <a:latin typeface="Aptos"/>
              </a:rPr>
              <a:t>Funding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577840" y="3063240"/>
            <a:ext cx="1874519" cy="438912"/>
          </a:xfrm>
          <a:prstGeom prst="roundRect">
            <a:avLst/>
          </a:prstGeom>
          <a:solidFill>
            <a:srgbClr val="E06C6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5650992" y="3127248"/>
            <a:ext cx="1728216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  <a:latin typeface="Aptos"/>
              </a:rPr>
              <a:t>Collaboration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909560" y="3063240"/>
            <a:ext cx="1874519" cy="438912"/>
          </a:xfrm>
          <a:prstGeom prst="roundRect">
            <a:avLst/>
          </a:prstGeom>
          <a:solidFill>
            <a:srgbClr val="192A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7982712" y="3127248"/>
            <a:ext cx="1728216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  <a:latin typeface="Aptos"/>
              </a:rPr>
              <a:t>Communication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2057400" y="4572000"/>
            <a:ext cx="1874519" cy="438912"/>
          </a:xfrm>
          <a:prstGeom prst="roundRect">
            <a:avLst/>
          </a:prstGeom>
          <a:solidFill>
            <a:srgbClr val="E06C6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2130552" y="4636008"/>
            <a:ext cx="1728216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  <a:latin typeface="Aptos"/>
              </a:rPr>
              <a:t>Leadership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389120" y="4572000"/>
            <a:ext cx="1874519" cy="438912"/>
          </a:xfrm>
          <a:prstGeom prst="roundRect">
            <a:avLst/>
          </a:prstGeom>
          <a:solidFill>
            <a:srgbClr val="268B8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4462272" y="4642363"/>
            <a:ext cx="1728216" cy="26161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1" dirty="0">
                <a:solidFill>
                  <a:srgbClr val="FFFFFF"/>
                </a:solidFill>
                <a:latin typeface="Aptos"/>
              </a:rPr>
              <a:t>Network</a:t>
            </a:r>
            <a:r>
              <a:rPr lang="en-IE" sz="1100" b="1" dirty="0" err="1">
                <a:solidFill>
                  <a:srgbClr val="FFFFFF"/>
                </a:solidFill>
                <a:latin typeface="Aptos"/>
              </a:rPr>
              <a:t>ing</a:t>
            </a:r>
            <a:endParaRPr sz="1100" b="1" dirty="0">
              <a:solidFill>
                <a:srgbClr val="FFFFFF"/>
              </a:solidFill>
              <a:latin typeface="Aptos"/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6720840" y="4572000"/>
            <a:ext cx="1874519" cy="438912"/>
          </a:xfrm>
          <a:prstGeom prst="roundRect">
            <a:avLst/>
          </a:prstGeom>
          <a:solidFill>
            <a:srgbClr val="E1AE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6793992" y="4557725"/>
            <a:ext cx="1728216" cy="430887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1" dirty="0">
                <a:solidFill>
                  <a:srgbClr val="FFFFFF"/>
                </a:solidFill>
                <a:latin typeface="Aptos"/>
              </a:rPr>
              <a:t>Digital</a:t>
            </a:r>
            <a:r>
              <a:rPr lang="en-IE" sz="1100" b="1" dirty="0">
                <a:solidFill>
                  <a:srgbClr val="FFFFFF"/>
                </a:solidFill>
                <a:latin typeface="Aptos"/>
              </a:rPr>
              <a:t> Expertise</a:t>
            </a:r>
            <a:r>
              <a:rPr sz="1100" b="1" dirty="0">
                <a:solidFill>
                  <a:srgbClr val="FFFFFF"/>
                </a:solidFill>
                <a:latin typeface="Aptos"/>
              </a:rPr>
              <a:t>/</a:t>
            </a:r>
            <a:r>
              <a:rPr lang="en-IE" sz="1100" b="1" dirty="0">
                <a:solidFill>
                  <a:srgbClr val="FFFFFF"/>
                </a:solidFill>
                <a:latin typeface="Aptos"/>
              </a:rPr>
              <a:t>D</a:t>
            </a:r>
            <a:r>
              <a:rPr sz="1100" b="1" dirty="0">
                <a:solidFill>
                  <a:srgbClr val="FFFFFF"/>
                </a:solidFill>
                <a:latin typeface="Aptos"/>
              </a:rPr>
              <a:t>ata</a:t>
            </a:r>
            <a:r>
              <a:rPr lang="en-IE" sz="1100" b="1" dirty="0">
                <a:solidFill>
                  <a:srgbClr val="FFFFFF"/>
                </a:solidFill>
                <a:latin typeface="Aptos"/>
              </a:rPr>
              <a:t> Analysis</a:t>
            </a:r>
            <a:endParaRPr sz="1100" b="1" dirty="0">
              <a:solidFill>
                <a:srgbClr val="FFFFFF"/>
              </a:solidFill>
              <a:latin typeface="Aptos"/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9052560" y="4572000"/>
            <a:ext cx="1874519" cy="438912"/>
          </a:xfrm>
          <a:prstGeom prst="roundRect">
            <a:avLst/>
          </a:prstGeom>
          <a:solidFill>
            <a:srgbClr val="192A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9125712" y="4557725"/>
            <a:ext cx="1728216" cy="430887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en-IE" sz="1100" b="1" dirty="0">
                <a:solidFill>
                  <a:srgbClr val="FFFFFF"/>
                </a:solidFill>
                <a:latin typeface="Aptos"/>
              </a:rPr>
              <a:t>Project</a:t>
            </a:r>
            <a:r>
              <a:rPr sz="1100" b="1" dirty="0">
                <a:solidFill>
                  <a:srgbClr val="FFFFFF"/>
                </a:solidFill>
                <a:latin typeface="Aptos"/>
              </a:rPr>
              <a:t>
</a:t>
            </a:r>
            <a:r>
              <a:rPr lang="en-IE" sz="1100" b="1" dirty="0">
                <a:solidFill>
                  <a:srgbClr val="FFFFFF"/>
                </a:solidFill>
                <a:latin typeface="Aptos"/>
              </a:rPr>
              <a:t>M</a:t>
            </a:r>
            <a:r>
              <a:rPr sz="1100" b="1" dirty="0" err="1">
                <a:solidFill>
                  <a:srgbClr val="FFFFFF"/>
                </a:solidFill>
                <a:latin typeface="Aptos"/>
              </a:rPr>
              <a:t>anagement</a:t>
            </a:r>
            <a:endParaRPr sz="1100" b="1" dirty="0">
              <a:solidFill>
                <a:srgbClr val="FFFFFF"/>
              </a:solidFill>
              <a:latin typeface="Aptos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005840" y="5532120"/>
            <a:ext cx="10058400" cy="5943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600" b="1">
                <a:solidFill>
                  <a:srgbClr val="192A41"/>
                </a:solidFill>
                <a:latin typeface="Aptos"/>
              </a:rPr>
              <a:t>The question isn't “Which skills should every researcher have?”
It is: “Which ones will matter for where YOU want to go?”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1201400" y="6446520"/>
            <a:ext cx="41148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900" b="1">
                <a:solidFill>
                  <a:srgbClr val="5D6770"/>
                </a:solidFill>
                <a:latin typeface="Aptos"/>
              </a:rPr>
              <a:t>04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609086AB-6422-A90F-D9CF-B8F1160E99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35056" y="0"/>
            <a:ext cx="1926464" cy="1312057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6F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502920"/>
            <a:ext cx="10789920" cy="685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>
                <a:solidFill>
                  <a:srgbClr val="192A41"/>
                </a:solidFill>
                <a:latin typeface="Aptos"/>
              </a:rPr>
              <a:t>The hidden problem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417320"/>
            <a:ext cx="1060704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2600" b="1">
                <a:solidFill>
                  <a:srgbClr val="192A41"/>
                </a:solidFill>
                <a:latin typeface="Aptos"/>
              </a:rPr>
              <a:t>We're very good at developing our research.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993392"/>
            <a:ext cx="1060704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2600" b="1">
                <a:solidFill>
                  <a:srgbClr val="E06C60"/>
                </a:solidFill>
                <a:latin typeface="Aptos"/>
              </a:rPr>
              <a:t>We're not always as good at developing ourselves.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14400" y="2926080"/>
            <a:ext cx="4800600" cy="438912"/>
          </a:xfrm>
          <a:prstGeom prst="roundRect">
            <a:avLst/>
          </a:prstGeom>
          <a:solidFill>
            <a:srgbClr val="268B8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87552" y="2990088"/>
            <a:ext cx="4654296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  <a:latin typeface="Aptos"/>
              </a:rPr>
              <a:t>THE RESEARCH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1560" y="3611880"/>
            <a:ext cx="452628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500" b="1">
                <a:solidFill>
                  <a:srgbClr val="2A2F34"/>
                </a:solidFill>
                <a:latin typeface="Aptos"/>
              </a:rPr>
              <a:t>Question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127248" y="3877056"/>
            <a:ext cx="36576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200" b="1">
                <a:solidFill>
                  <a:srgbClr val="5D6770"/>
                </a:solidFill>
                <a:latin typeface="Aptos"/>
              </a:rPr>
              <a:t>↓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51560" y="4005072"/>
            <a:ext cx="452628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500" b="0">
                <a:solidFill>
                  <a:srgbClr val="2A2F34"/>
                </a:solidFill>
                <a:latin typeface="Aptos"/>
              </a:rPr>
              <a:t>Plan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127248" y="4270248"/>
            <a:ext cx="36576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200" b="1">
                <a:solidFill>
                  <a:srgbClr val="5D6770"/>
                </a:solidFill>
                <a:latin typeface="Aptos"/>
              </a:rPr>
              <a:t>↓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51560" y="4398264"/>
            <a:ext cx="452628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500" b="0">
                <a:solidFill>
                  <a:srgbClr val="2A2F34"/>
                </a:solidFill>
                <a:latin typeface="Aptos"/>
              </a:rPr>
              <a:t>Research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127248" y="4663440"/>
            <a:ext cx="36576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200" b="1">
                <a:solidFill>
                  <a:srgbClr val="5D6770"/>
                </a:solidFill>
                <a:latin typeface="Aptos"/>
              </a:rPr>
              <a:t>↓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1560" y="4791456"/>
            <a:ext cx="452628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500" b="0">
                <a:solidFill>
                  <a:srgbClr val="2A2F34"/>
                </a:solidFill>
                <a:latin typeface="Aptos"/>
              </a:rPr>
              <a:t>Analyse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127248" y="5056632"/>
            <a:ext cx="36576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200" b="1">
                <a:solidFill>
                  <a:srgbClr val="5D6770"/>
                </a:solidFill>
                <a:latin typeface="Aptos"/>
              </a:rPr>
              <a:t>↓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51560" y="5184648"/>
            <a:ext cx="452628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500" b="0">
                <a:solidFill>
                  <a:srgbClr val="2A2F34"/>
                </a:solidFill>
                <a:latin typeface="Aptos"/>
              </a:rPr>
              <a:t>Publish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127248" y="5449824"/>
            <a:ext cx="36576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200" b="1">
                <a:solidFill>
                  <a:srgbClr val="5D6770"/>
                </a:solidFill>
                <a:latin typeface="Aptos"/>
              </a:rPr>
              <a:t>↓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51560" y="5577840"/>
            <a:ext cx="452628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500" b="1">
                <a:solidFill>
                  <a:srgbClr val="2A2F34"/>
                </a:solidFill>
                <a:latin typeface="Aptos"/>
              </a:rPr>
              <a:t>Next project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400800" y="2926080"/>
            <a:ext cx="4800600" cy="438912"/>
          </a:xfrm>
          <a:prstGeom prst="roundRect">
            <a:avLst/>
          </a:prstGeom>
          <a:solidFill>
            <a:srgbClr val="E06C6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6473952" y="2990088"/>
            <a:ext cx="4654296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  <a:latin typeface="Aptos"/>
              </a:rPr>
              <a:t>THE RESEARCHER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537960" y="3611880"/>
            <a:ext cx="452628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500" b="1">
                <a:solidFill>
                  <a:srgbClr val="2A2F34"/>
                </a:solidFill>
                <a:latin typeface="Aptos"/>
              </a:rPr>
              <a:t>Where am I going?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613648" y="3877056"/>
            <a:ext cx="36576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200" b="1">
                <a:solidFill>
                  <a:srgbClr val="5D6770"/>
                </a:solidFill>
                <a:latin typeface="Aptos"/>
              </a:rPr>
              <a:t>↓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537960" y="4005072"/>
            <a:ext cx="452628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500" b="0">
                <a:solidFill>
                  <a:srgbClr val="2A2F34"/>
                </a:solidFill>
                <a:latin typeface="Aptos"/>
              </a:rPr>
              <a:t>What do I need?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613648" y="4270248"/>
            <a:ext cx="36576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200" b="1">
                <a:solidFill>
                  <a:srgbClr val="5D6770"/>
                </a:solidFill>
                <a:latin typeface="Aptos"/>
              </a:rPr>
              <a:t>↓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537960" y="4398264"/>
            <a:ext cx="452628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500" b="0">
                <a:solidFill>
                  <a:srgbClr val="2A2F34"/>
                </a:solidFill>
                <a:latin typeface="Aptos"/>
              </a:rPr>
              <a:t>Develop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613648" y="4663440"/>
            <a:ext cx="36576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200" b="1">
                <a:solidFill>
                  <a:srgbClr val="5D6770"/>
                </a:solidFill>
                <a:latin typeface="Aptos"/>
              </a:rPr>
              <a:t>↓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537960" y="4791456"/>
            <a:ext cx="452628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500" b="0">
                <a:solidFill>
                  <a:srgbClr val="2A2F34"/>
                </a:solidFill>
                <a:latin typeface="Aptos"/>
              </a:rPr>
              <a:t>Practise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613648" y="5056632"/>
            <a:ext cx="36576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200" b="1">
                <a:solidFill>
                  <a:srgbClr val="5D6770"/>
                </a:solidFill>
                <a:latin typeface="Aptos"/>
              </a:rPr>
              <a:t>↓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537960" y="5184648"/>
            <a:ext cx="452628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500" b="0">
                <a:solidFill>
                  <a:srgbClr val="2A2F34"/>
                </a:solidFill>
                <a:latin typeface="Aptos"/>
              </a:rPr>
              <a:t>Feedback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613648" y="5449824"/>
            <a:ext cx="36576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200" b="1">
                <a:solidFill>
                  <a:srgbClr val="5D6770"/>
                </a:solidFill>
                <a:latin typeface="Aptos"/>
              </a:rPr>
              <a:t>↓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537960" y="5577840"/>
            <a:ext cx="452628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500" b="1">
                <a:solidFill>
                  <a:srgbClr val="2A2F34"/>
                </a:solidFill>
                <a:latin typeface="Aptos"/>
              </a:rPr>
              <a:t>Next step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133856" y="6158484"/>
            <a:ext cx="987552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800" b="1" dirty="0">
                <a:solidFill>
                  <a:srgbClr val="192A41"/>
                </a:solidFill>
                <a:latin typeface="Aptos"/>
              </a:rPr>
              <a:t>Your career deserves the same intentionality as your research.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1201400" y="6446520"/>
            <a:ext cx="41148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900" b="1">
                <a:solidFill>
                  <a:srgbClr val="5D6770"/>
                </a:solidFill>
                <a:latin typeface="Aptos"/>
              </a:rPr>
              <a:t>05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E2F1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502920"/>
            <a:ext cx="10789920" cy="685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>
                <a:solidFill>
                  <a:srgbClr val="192A41"/>
                </a:solidFill>
                <a:latin typeface="Aptos"/>
              </a:rPr>
              <a:t>So what actually is PDP?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417320"/>
            <a:ext cx="1060704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2200" b="1">
                <a:solidFill>
                  <a:srgbClr val="268B8D"/>
                </a:solidFill>
                <a:latin typeface="Aptos"/>
              </a:rPr>
              <a:t>Personal Development Planning</a:t>
            </a:r>
          </a:p>
        </p:txBody>
      </p:sp>
      <p:sp>
        <p:nvSpPr>
          <p:cNvPr id="5" name="Oval 4"/>
          <p:cNvSpPr/>
          <p:nvPr/>
        </p:nvSpPr>
        <p:spPr>
          <a:xfrm>
            <a:off x="960120" y="2423160"/>
            <a:ext cx="2057400" cy="2057400"/>
          </a:xfrm>
          <a:prstGeom prst="ellipse">
            <a:avLst/>
          </a:prstGeom>
          <a:solidFill>
            <a:srgbClr val="192A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033272" y="2468879"/>
            <a:ext cx="1911095" cy="19659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700" b="1">
                <a:solidFill>
                  <a:srgbClr val="FFFFFF"/>
                </a:solidFill>
                <a:latin typeface="Aptos"/>
              </a:rPr>
              <a:t>WHERE AM I
NOW?</a:t>
            </a:r>
          </a:p>
        </p:txBody>
      </p:sp>
      <p:sp>
        <p:nvSpPr>
          <p:cNvPr id="7" name="Oval 6"/>
          <p:cNvSpPr/>
          <p:nvPr/>
        </p:nvSpPr>
        <p:spPr>
          <a:xfrm>
            <a:off x="4297680" y="2423160"/>
            <a:ext cx="2057400" cy="2057400"/>
          </a:xfrm>
          <a:prstGeom prst="ellipse">
            <a:avLst/>
          </a:prstGeom>
          <a:solidFill>
            <a:srgbClr val="E06C6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4370832" y="2468879"/>
            <a:ext cx="1911095" cy="19659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700" b="1">
                <a:solidFill>
                  <a:srgbClr val="FFFFFF"/>
                </a:solidFill>
                <a:latin typeface="Aptos"/>
              </a:rPr>
              <a:t>WHERE DO I
WANT TO GO?</a:t>
            </a:r>
          </a:p>
        </p:txBody>
      </p:sp>
      <p:sp>
        <p:nvSpPr>
          <p:cNvPr id="9" name="Oval 8"/>
          <p:cNvSpPr/>
          <p:nvPr/>
        </p:nvSpPr>
        <p:spPr>
          <a:xfrm>
            <a:off x="7635240" y="2423160"/>
            <a:ext cx="2057400" cy="2057400"/>
          </a:xfrm>
          <a:prstGeom prst="ellipse">
            <a:avLst/>
          </a:prstGeom>
          <a:solidFill>
            <a:srgbClr val="E1AE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7708392" y="2468879"/>
            <a:ext cx="1911095" cy="19659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700" b="1">
                <a:solidFill>
                  <a:srgbClr val="FFFFFF"/>
                </a:solidFill>
                <a:latin typeface="Aptos"/>
              </a:rPr>
              <a:t>WHAT DO I NEED
TO GET THERE?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154680" y="3063240"/>
            <a:ext cx="73152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3000" b="1">
                <a:solidFill>
                  <a:srgbClr val="5D6770"/>
                </a:solidFill>
                <a:latin typeface="Aptos"/>
              </a:rPr>
              <a:t>→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92240" y="3063240"/>
            <a:ext cx="73152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3000" b="1">
                <a:solidFill>
                  <a:srgbClr val="5D6770"/>
                </a:solidFill>
                <a:latin typeface="Aptos"/>
              </a:rPr>
              <a:t>→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1645920" y="5074920"/>
            <a:ext cx="1508760" cy="438912"/>
          </a:xfrm>
          <a:prstGeom prst="roundRect">
            <a:avLst/>
          </a:prstGeom>
          <a:solidFill>
            <a:srgbClr val="268B8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1719072" y="5138928"/>
            <a:ext cx="1362456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  <a:latin typeface="Aptos"/>
              </a:rPr>
              <a:t>PLAN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218688" y="5138928"/>
            <a:ext cx="50292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800" b="1">
                <a:solidFill>
                  <a:srgbClr val="5D6770"/>
                </a:solidFill>
                <a:latin typeface="Aptos"/>
              </a:rPr>
              <a:t>→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3840480" y="5074920"/>
            <a:ext cx="1508760" cy="438912"/>
          </a:xfrm>
          <a:prstGeom prst="roundRect">
            <a:avLst/>
          </a:prstGeom>
          <a:solidFill>
            <a:srgbClr val="E06C6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3913632" y="5138928"/>
            <a:ext cx="1362456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  <a:latin typeface="Aptos"/>
              </a:rPr>
              <a:t>ACT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413248" y="5138928"/>
            <a:ext cx="50292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800" b="1">
                <a:solidFill>
                  <a:srgbClr val="5D6770"/>
                </a:solidFill>
                <a:latin typeface="Aptos"/>
              </a:rPr>
              <a:t>→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080760" y="5074920"/>
            <a:ext cx="1508760" cy="438912"/>
          </a:xfrm>
          <a:prstGeom prst="roundRect">
            <a:avLst/>
          </a:prstGeom>
          <a:solidFill>
            <a:srgbClr val="192A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6153912" y="5138928"/>
            <a:ext cx="1362456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  <a:latin typeface="Aptos"/>
              </a:rPr>
              <a:t>REFLECT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53528" y="5138928"/>
            <a:ext cx="50292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800" b="1">
                <a:solidFill>
                  <a:srgbClr val="5D6770"/>
                </a:solidFill>
                <a:latin typeface="Aptos"/>
              </a:rPr>
              <a:t>→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8549640" y="5074920"/>
            <a:ext cx="1508760" cy="438912"/>
          </a:xfrm>
          <a:prstGeom prst="roundRect">
            <a:avLst/>
          </a:prstGeom>
          <a:solidFill>
            <a:srgbClr val="E1AE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8622792" y="5138928"/>
            <a:ext cx="1362456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  <a:latin typeface="Aptos"/>
              </a:rPr>
              <a:t>ADAPT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1201400" y="6446520"/>
            <a:ext cx="41148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900" b="1">
                <a:solidFill>
                  <a:srgbClr val="5D6770"/>
                </a:solidFill>
                <a:latin typeface="Aptos"/>
              </a:rPr>
              <a:t>06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6F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502920"/>
            <a:ext cx="10789920" cy="685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>
                <a:solidFill>
                  <a:srgbClr val="192A41"/>
                </a:solidFill>
                <a:latin typeface="Aptos"/>
              </a:rPr>
              <a:t>PDP isn't a list of courses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1600200"/>
            <a:ext cx="10241280" cy="5943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2500" b="1">
                <a:solidFill>
                  <a:srgbClr val="E06C60"/>
                </a:solidFill>
                <a:latin typeface="Aptos"/>
              </a:rPr>
              <a:t>❌  “What training courses should I do?”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23560" y="2331720"/>
            <a:ext cx="91440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2400" b="1">
                <a:solidFill>
                  <a:srgbClr val="5D6770"/>
                </a:solidFill>
                <a:latin typeface="Aptos"/>
              </a:rPr>
              <a:t>↓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2788920"/>
            <a:ext cx="10241280" cy="5943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2500" b="1">
                <a:solidFill>
                  <a:srgbClr val="268B8D"/>
                </a:solidFill>
                <a:latin typeface="Aptos"/>
              </a:rPr>
              <a:t>✅  “What do I need to be able to do?”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14400" y="3977639"/>
            <a:ext cx="1920240" cy="438912"/>
          </a:xfrm>
          <a:prstGeom prst="roundRect">
            <a:avLst/>
          </a:prstGeom>
          <a:solidFill>
            <a:srgbClr val="192A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987552" y="4041648"/>
            <a:ext cx="1773936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  <a:latin typeface="Aptos"/>
              </a:rPr>
              <a:t>DESTINATION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063240" y="3995928"/>
            <a:ext cx="402336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700" b="1">
                <a:solidFill>
                  <a:srgbClr val="2A2F34"/>
                </a:solidFill>
                <a:latin typeface="Aptos"/>
              </a:rPr>
              <a:t>Become an independent researcher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269480" y="3977639"/>
            <a:ext cx="1920240" cy="438912"/>
          </a:xfrm>
          <a:prstGeom prst="roundRect">
            <a:avLst/>
          </a:prstGeom>
          <a:solidFill>
            <a:srgbClr val="268B8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7342631" y="4041648"/>
            <a:ext cx="1773936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  <a:latin typeface="Aptos"/>
              </a:rPr>
              <a:t>CAPABILITIES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372600" y="3995928"/>
            <a:ext cx="2011680" cy="685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1">
                <a:solidFill>
                  <a:srgbClr val="2A2F34"/>
                </a:solidFill>
                <a:latin typeface="Aptos"/>
              </a:rPr>
              <a:t>Funding • leadership • networking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97280" y="5257800"/>
            <a:ext cx="9966960" cy="3693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lang="en-IE" dirty="0"/>
              <a:t>First identify </a:t>
            </a:r>
            <a:r>
              <a:rPr lang="en-IE" b="1" dirty="0"/>
              <a:t>the destination</a:t>
            </a:r>
            <a:r>
              <a:rPr lang="en-IE" dirty="0"/>
              <a:t>, then determine the developmental activity.</a:t>
            </a:r>
            <a:endParaRPr sz="1800" b="1" dirty="0">
              <a:solidFill>
                <a:srgbClr val="192A41"/>
              </a:solidFill>
              <a:latin typeface="Aptos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1201400" y="6446520"/>
            <a:ext cx="41148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900" b="1">
                <a:solidFill>
                  <a:srgbClr val="5D6770"/>
                </a:solidFill>
                <a:latin typeface="Aptos"/>
              </a:rPr>
              <a:t>07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3B950EFA-2630-4DBC-B45B-085D5D0F42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00126" y="17412"/>
            <a:ext cx="2161394" cy="147206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2D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502920"/>
            <a:ext cx="10789920" cy="685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>
                <a:solidFill>
                  <a:srgbClr val="192A41"/>
                </a:solidFill>
                <a:latin typeface="Aptos"/>
              </a:rPr>
              <a:t>Interactive: Your Development Radar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13232" y="1234440"/>
            <a:ext cx="10515600" cy="32316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lang="en-IE" sz="1500" b="0" dirty="0">
                <a:solidFill>
                  <a:srgbClr val="5D6770"/>
                </a:solidFill>
                <a:latin typeface="Aptos"/>
              </a:rPr>
              <a:t>3 Minutes</a:t>
            </a:r>
            <a:endParaRPr sz="1500" b="0" dirty="0">
              <a:solidFill>
                <a:srgbClr val="5D6770"/>
              </a:solidFill>
              <a:latin typeface="Apto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22960" y="1417320"/>
            <a:ext cx="1051560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2200" b="1">
                <a:solidFill>
                  <a:srgbClr val="192A41"/>
                </a:solidFill>
                <a:latin typeface="Aptos"/>
              </a:rPr>
              <a:t>Which ONE area, if developed over the next 12 months,
would make the biggest difference to your career?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097280" y="2788920"/>
            <a:ext cx="2148840" cy="438912"/>
          </a:xfrm>
          <a:prstGeom prst="roundRect">
            <a:avLst/>
          </a:prstGeom>
          <a:solidFill>
            <a:srgbClr val="268B8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170432" y="2859282"/>
            <a:ext cx="2002536" cy="26161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en-IE" sz="1100" b="1" dirty="0">
                <a:solidFill>
                  <a:srgbClr val="FFFFFF"/>
                </a:solidFill>
                <a:latin typeface="Aptos"/>
              </a:rPr>
              <a:t>Doing </a:t>
            </a:r>
            <a:r>
              <a:rPr sz="1100" b="1" dirty="0">
                <a:solidFill>
                  <a:srgbClr val="FFFFFF"/>
                </a:solidFill>
                <a:latin typeface="Aptos"/>
              </a:rPr>
              <a:t>Research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657600" y="2788920"/>
            <a:ext cx="2148840" cy="438912"/>
          </a:xfrm>
          <a:prstGeom prst="roundRect">
            <a:avLst/>
          </a:prstGeom>
          <a:solidFill>
            <a:srgbClr val="E06C6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3730752" y="2859282"/>
            <a:ext cx="2002536" cy="26161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en-IE" sz="1100" b="1" dirty="0">
                <a:solidFill>
                  <a:srgbClr val="FFFFFF"/>
                </a:solidFill>
                <a:latin typeface="Aptos"/>
              </a:rPr>
              <a:t>Managing Research</a:t>
            </a:r>
            <a:endParaRPr sz="1100" b="1" dirty="0">
              <a:solidFill>
                <a:srgbClr val="FFFFFF"/>
              </a:solidFill>
              <a:latin typeface="Aptos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6400800" y="2788920"/>
            <a:ext cx="2148840" cy="438912"/>
          </a:xfrm>
          <a:prstGeom prst="roundRect">
            <a:avLst/>
          </a:prstGeom>
          <a:solidFill>
            <a:srgbClr val="192A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473952" y="2859282"/>
            <a:ext cx="2002536" cy="26161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en-IE" sz="1100" b="1" dirty="0">
                <a:solidFill>
                  <a:srgbClr val="FFFFFF"/>
                </a:solidFill>
                <a:latin typeface="Aptos"/>
              </a:rPr>
              <a:t>Making an Impact</a:t>
            </a:r>
            <a:endParaRPr sz="1100" b="1" dirty="0">
              <a:solidFill>
                <a:srgbClr val="FFFFFF"/>
              </a:solidFill>
              <a:latin typeface="Aptos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2286000" y="4343400"/>
            <a:ext cx="2148840" cy="438912"/>
          </a:xfrm>
          <a:prstGeom prst="roundRect">
            <a:avLst/>
          </a:prstGeom>
          <a:solidFill>
            <a:srgbClr val="E1AE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2359152" y="4413763"/>
            <a:ext cx="2002536" cy="26161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en-IE" sz="1100" b="1" dirty="0">
                <a:solidFill>
                  <a:srgbClr val="FFFFFF"/>
                </a:solidFill>
                <a:latin typeface="Aptos"/>
              </a:rPr>
              <a:t>Self Management</a:t>
            </a:r>
            <a:endParaRPr sz="1100" b="1" dirty="0">
              <a:solidFill>
                <a:srgbClr val="FFFFFF"/>
              </a:solidFill>
              <a:latin typeface="Aptos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5029200" y="4343400"/>
            <a:ext cx="2148840" cy="438912"/>
          </a:xfrm>
          <a:prstGeom prst="roundRect">
            <a:avLst/>
          </a:prstGeom>
          <a:solidFill>
            <a:srgbClr val="268B8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5102352" y="4413763"/>
            <a:ext cx="2002536" cy="26161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en-IE" sz="1100" b="1" dirty="0">
                <a:solidFill>
                  <a:srgbClr val="FFFFFF"/>
                </a:solidFill>
                <a:latin typeface="Aptos"/>
              </a:rPr>
              <a:t>Cognitive Abilities</a:t>
            </a:r>
            <a:endParaRPr sz="1100" b="1" dirty="0">
              <a:solidFill>
                <a:srgbClr val="FFFFFF"/>
              </a:solidFill>
              <a:latin typeface="Aptos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7772400" y="4343400"/>
            <a:ext cx="2148840" cy="438912"/>
          </a:xfrm>
          <a:prstGeom prst="roundRect">
            <a:avLst/>
          </a:prstGeom>
          <a:solidFill>
            <a:srgbClr val="E06C6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7845552" y="4413763"/>
            <a:ext cx="2002536" cy="26161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en-IE" sz="1100" b="1" dirty="0">
                <a:solidFill>
                  <a:srgbClr val="FFFFFF"/>
                </a:solidFill>
                <a:latin typeface="Aptos"/>
              </a:rPr>
              <a:t>Working with Others</a:t>
            </a:r>
            <a:endParaRPr sz="1100" b="1" dirty="0">
              <a:solidFill>
                <a:srgbClr val="FFFFFF"/>
              </a:solidFill>
              <a:latin typeface="Aptos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161288" y="6003036"/>
            <a:ext cx="987552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800" b="1">
                <a:solidFill>
                  <a:srgbClr val="E06C60"/>
                </a:solidFill>
                <a:latin typeface="Aptos"/>
              </a:rPr>
              <a:t>Now ask yourself: Which one am I currently neglecting?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201400" y="6446520"/>
            <a:ext cx="41148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900" b="1">
                <a:solidFill>
                  <a:srgbClr val="5D6770"/>
                </a:solidFill>
                <a:latin typeface="Aptos"/>
              </a:rPr>
              <a:t>08</a:t>
            </a:r>
          </a:p>
        </p:txBody>
      </p:sp>
      <p:sp>
        <p:nvSpPr>
          <p:cNvPr id="21" name="Rounded Rectangle 9">
            <a:extLst>
              <a:ext uri="{FF2B5EF4-FFF2-40B4-BE49-F238E27FC236}">
                <a16:creationId xmlns:a16="http://schemas.microsoft.com/office/drawing/2014/main" id="{0302560E-FB5E-EC1F-EA3E-4B27443FBB6F}"/>
              </a:ext>
            </a:extLst>
          </p:cNvPr>
          <p:cNvSpPr/>
          <p:nvPr/>
        </p:nvSpPr>
        <p:spPr>
          <a:xfrm>
            <a:off x="9025128" y="5166360"/>
            <a:ext cx="2148840" cy="438912"/>
          </a:xfrm>
          <a:prstGeom prst="roundRect">
            <a:avLst>
              <a:gd name="adj" fmla="val 8334"/>
            </a:avLst>
          </a:prstGeom>
          <a:solidFill>
            <a:srgbClr val="192A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1100" b="1" dirty="0">
                <a:latin typeface="Aptos" panose="020B0004020202020204" pitchFamily="34" charset="0"/>
              </a:rPr>
              <a:t>Managing Research Tools</a:t>
            </a:r>
            <a:endParaRPr sz="1100" b="1" dirty="0">
              <a:latin typeface="Aptos" panose="020B00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7F5023E7-B1CB-D7A9-D9CD-EA4068D860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15174" y="0"/>
            <a:ext cx="1776826" cy="1210143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6F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502920"/>
            <a:ext cx="10789920" cy="685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>
                <a:solidFill>
                  <a:srgbClr val="192A41"/>
                </a:solidFill>
                <a:latin typeface="Aptos"/>
              </a:rPr>
              <a:t>From aspiration to action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914400" y="1508760"/>
            <a:ext cx="1508760" cy="438912"/>
          </a:xfrm>
          <a:prstGeom prst="roundRect">
            <a:avLst/>
          </a:prstGeom>
          <a:solidFill>
            <a:srgbClr val="E06C6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987552" y="1572768"/>
            <a:ext cx="1362456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  <a:latin typeface="Aptos"/>
              </a:rPr>
              <a:t>VAGUE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697480" y="1536192"/>
            <a:ext cx="786384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100" b="1">
                <a:solidFill>
                  <a:srgbClr val="2A2F34"/>
                </a:solidFill>
                <a:latin typeface="Aptos"/>
              </a:rPr>
              <a:t>“Improve my leadership skills.”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14400" y="2331720"/>
            <a:ext cx="1508760" cy="438912"/>
          </a:xfrm>
          <a:prstGeom prst="roundRect">
            <a:avLst/>
          </a:prstGeom>
          <a:solidFill>
            <a:srgbClr val="268B8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987552" y="2395727"/>
            <a:ext cx="1362456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  <a:latin typeface="Aptos"/>
              </a:rPr>
              <a:t>USEFUL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697480" y="2258568"/>
            <a:ext cx="7955279" cy="7772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800" b="1">
                <a:solidFill>
                  <a:srgbClr val="2A2F34"/>
                </a:solidFill>
                <a:latin typeface="Aptos"/>
              </a:rPr>
              <a:t>“By June next year, I want to be confident leading a small research project involving three collaborators.”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3566160"/>
            <a:ext cx="292608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1">
                <a:solidFill>
                  <a:srgbClr val="192A41"/>
                </a:solidFill>
                <a:latin typeface="Aptos"/>
              </a:rPr>
              <a:t>WHAT DO I NEED?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14400" y="3977639"/>
            <a:ext cx="493776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0">
                <a:solidFill>
                  <a:srgbClr val="2A2F34"/>
                </a:solidFill>
                <a:latin typeface="Aptos"/>
              </a:rPr>
              <a:t>Experience  •  Feedback  •  Knowledge  •  Practice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00800" y="3566160"/>
            <a:ext cx="292608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1">
                <a:solidFill>
                  <a:srgbClr val="192A41"/>
                </a:solidFill>
                <a:latin typeface="Aptos"/>
              </a:rPr>
              <a:t>WHAT WILL I DO?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00800" y="3977639"/>
            <a:ext cx="475488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0">
                <a:solidFill>
                  <a:srgbClr val="2A2F34"/>
                </a:solidFill>
                <a:latin typeface="Aptos"/>
              </a:rPr>
              <a:t>Lead a meeting  •  Ask for feedback  •  Find a mentor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" y="5486400"/>
            <a:ext cx="996696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900" b="1">
                <a:solidFill>
                  <a:srgbClr val="192A41"/>
                </a:solidFill>
                <a:latin typeface="Aptos"/>
              </a:rPr>
              <a:t>A good PDP turns an aspiration into something you can actually do.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201400" y="6446520"/>
            <a:ext cx="41148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900" b="1">
                <a:solidFill>
                  <a:srgbClr val="5D6770"/>
                </a:solidFill>
                <a:latin typeface="Aptos"/>
              </a:rPr>
              <a:t>09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BAB2CBF1-672A-1F0E-9FDA-3092BD4A22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06072" y="0"/>
            <a:ext cx="2085623" cy="142045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3301E07F-4F79-4B58-8698-EF24DC1ECD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3" name="Arc 22">
            <a:extLst>
              <a:ext uri="{FF2B5EF4-FFF2-40B4-BE49-F238E27FC236}">
                <a16:creationId xmlns:a16="http://schemas.microsoft.com/office/drawing/2014/main" id="{E58B2195-5055-402F-A3E7-53FF0E4980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525836" y="775849"/>
            <a:ext cx="2987899" cy="2987899"/>
          </a:xfrm>
          <a:prstGeom prst="arc">
            <a:avLst>
              <a:gd name="adj1" fmla="val 14441841"/>
              <a:gd name="adj2" fmla="val 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612A37E-5B31-9406-D3C4-EFE5C50339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80738" y="647593"/>
            <a:ext cx="4467792" cy="3060541"/>
          </a:xfrm>
        </p:spPr>
        <p:txBody>
          <a:bodyPr vert="horz" lIns="91440" tIns="45720" rIns="91440" bIns="45720" rtlCol="0" anchor="b">
            <a:normAutofit/>
          </a:bodyPr>
          <a:lstStyle/>
          <a:p>
            <a:pPr defTabSz="914400">
              <a:lnSpc>
                <a:spcPct val="90000"/>
              </a:lnSpc>
            </a:pPr>
            <a:r>
              <a:rPr lang="en-US" sz="4700" kern="1200">
                <a:solidFill>
                  <a:srgbClr val="FFFFFF"/>
                </a:solidFill>
                <a:latin typeface="+mj-lt"/>
                <a:ea typeface="+mj-ea"/>
                <a:cs typeface="+mj-cs"/>
                <a:hlinkClick r:id="rId2"/>
              </a:rPr>
              <a:t>Post Doc Development Hub | University College Cork</a:t>
            </a:r>
            <a:endParaRPr lang="en-US" sz="4700" kern="120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9EE6F773-742A-491A-9A00-A2A150DF50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4368" y="366810"/>
            <a:ext cx="6124381" cy="612438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Graphic 5" descr="Checkmark">
            <a:extLst>
              <a:ext uri="{FF2B5EF4-FFF2-40B4-BE49-F238E27FC236}">
                <a16:creationId xmlns:a16="http://schemas.microsoft.com/office/drawing/2014/main" id="{9E554C8E-4751-764D-6EBF-08238980EE0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378572" y="1374798"/>
            <a:ext cx="4108404" cy="4108404"/>
          </a:xfrm>
          <a:custGeom>
            <a:avLst/>
            <a:gdLst/>
            <a:ahLst/>
            <a:cxnLst/>
            <a:rect l="l" t="t" r="r" b="b"/>
            <a:pathLst>
              <a:path w="4273177" h="4470400">
                <a:moveTo>
                  <a:pt x="75080" y="0"/>
                </a:moveTo>
                <a:lnTo>
                  <a:pt x="4198097" y="0"/>
                </a:lnTo>
                <a:cubicBezTo>
                  <a:pt x="4239563" y="0"/>
                  <a:pt x="4273177" y="33614"/>
                  <a:pt x="4273177" y="75080"/>
                </a:cubicBezTo>
                <a:lnTo>
                  <a:pt x="4273177" y="4395320"/>
                </a:lnTo>
                <a:cubicBezTo>
                  <a:pt x="4273177" y="4436786"/>
                  <a:pt x="4239563" y="4470400"/>
                  <a:pt x="4198097" y="4470400"/>
                </a:cubicBezTo>
                <a:lnTo>
                  <a:pt x="75080" y="4470400"/>
                </a:lnTo>
                <a:cubicBezTo>
                  <a:pt x="33614" y="4470400"/>
                  <a:pt x="0" y="4436786"/>
                  <a:pt x="0" y="4395320"/>
                </a:cubicBezTo>
                <a:lnTo>
                  <a:pt x="0" y="75080"/>
                </a:lnTo>
                <a:cubicBezTo>
                  <a:pt x="0" y="33614"/>
                  <a:pt x="33614" y="0"/>
                  <a:pt x="75080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40238225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6F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502920"/>
            <a:ext cx="10789920" cy="685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>
                <a:solidFill>
                  <a:srgbClr val="192A41"/>
                </a:solidFill>
                <a:latin typeface="Aptos"/>
              </a:rPr>
              <a:t>Development happens everywhere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71600"/>
            <a:ext cx="1069848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2100" b="1">
                <a:solidFill>
                  <a:srgbClr val="268B8D"/>
                </a:solidFill>
                <a:latin typeface="Aptos"/>
              </a:rPr>
              <a:t>The 70 : 20 : 10 idea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737360" y="2057400"/>
            <a:ext cx="1463040" cy="438912"/>
          </a:xfrm>
          <a:prstGeom prst="roundRect">
            <a:avLst/>
          </a:prstGeom>
          <a:solidFill>
            <a:srgbClr val="268B8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810512" y="2121408"/>
            <a:ext cx="1316736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  <a:latin typeface="Aptos"/>
              </a:rPr>
              <a:t>70%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2743200"/>
            <a:ext cx="329184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600" b="1">
                <a:solidFill>
                  <a:srgbClr val="192A41"/>
                </a:solidFill>
                <a:latin typeface="Aptos"/>
              </a:rPr>
              <a:t>DOING THE WORK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3246120"/>
            <a:ext cx="329184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500" b="0">
                <a:solidFill>
                  <a:srgbClr val="2A2F34"/>
                </a:solidFill>
                <a:latin typeface="Aptos"/>
              </a:rPr>
              <a:t>Projects • new responsibilities • presentations • problem-solving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349240" y="2057400"/>
            <a:ext cx="1463040" cy="438912"/>
          </a:xfrm>
          <a:prstGeom prst="roundRect">
            <a:avLst/>
          </a:prstGeom>
          <a:solidFill>
            <a:srgbClr val="E06C6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5422392" y="2121408"/>
            <a:ext cx="1316736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  <a:latin typeface="Aptos"/>
              </a:rPr>
              <a:t>20%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434840" y="2743200"/>
            <a:ext cx="329184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600" b="1">
                <a:solidFill>
                  <a:srgbClr val="192A41"/>
                </a:solidFill>
                <a:latin typeface="Aptos"/>
              </a:rPr>
              <a:t>LEARNING WITH OTHERS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434840" y="3246120"/>
            <a:ext cx="329184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500" b="0">
                <a:solidFill>
                  <a:srgbClr val="2A2F34"/>
                </a:solidFill>
                <a:latin typeface="Aptos"/>
              </a:rPr>
              <a:t>Mentoring • feedback • networking • collaboration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961120" y="2057400"/>
            <a:ext cx="1463040" cy="438912"/>
          </a:xfrm>
          <a:prstGeom prst="roundRect">
            <a:avLst/>
          </a:prstGeom>
          <a:solidFill>
            <a:srgbClr val="E1AE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9034272" y="2121408"/>
            <a:ext cx="1316736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  <a:latin typeface="Aptos"/>
              </a:rPr>
              <a:t>10%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046720" y="2743200"/>
            <a:ext cx="329184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600" b="1">
                <a:solidFill>
                  <a:srgbClr val="192A41"/>
                </a:solidFill>
                <a:latin typeface="Aptos"/>
              </a:rPr>
              <a:t>FORMAL DEVELOPMENT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046720" y="3246120"/>
            <a:ext cx="329184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500" b="0">
                <a:solidFill>
                  <a:srgbClr val="2A2F34"/>
                </a:solidFill>
                <a:latin typeface="Aptos"/>
              </a:rPr>
              <a:t>Courses • workshops • qualifications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97280" y="4983480"/>
            <a:ext cx="9966960" cy="7772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2200" b="1">
                <a:solidFill>
                  <a:srgbClr val="192A41"/>
                </a:solidFill>
                <a:latin typeface="Aptos"/>
              </a:rPr>
              <a:t>Your development plan shouldn't be a training plan.
It should be an ACTION plan.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201400" y="6446520"/>
            <a:ext cx="41148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900" b="1">
                <a:solidFill>
                  <a:srgbClr val="5D6770"/>
                </a:solidFill>
                <a:latin typeface="Aptos"/>
              </a:rPr>
              <a:t>10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0E56614E-F023-AE41-E9BB-D6C021233C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23682" y="0"/>
            <a:ext cx="1868318" cy="127245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6F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502920"/>
            <a:ext cx="10789920" cy="685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>
                <a:solidFill>
                  <a:srgbClr val="192A41"/>
                </a:solidFill>
                <a:latin typeface="Aptos"/>
              </a:rPr>
              <a:t>PDP shouldn't be something you do alone</a:t>
            </a:r>
          </a:p>
        </p:txBody>
      </p:sp>
      <p:sp>
        <p:nvSpPr>
          <p:cNvPr id="4" name="Oval 3"/>
          <p:cNvSpPr/>
          <p:nvPr/>
        </p:nvSpPr>
        <p:spPr>
          <a:xfrm>
            <a:off x="5166360" y="2468880"/>
            <a:ext cx="1417320" cy="1417320"/>
          </a:xfrm>
          <a:prstGeom prst="ellipse">
            <a:avLst/>
          </a:prstGeom>
          <a:solidFill>
            <a:srgbClr val="192A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5239512" y="2514600"/>
            <a:ext cx="1271016" cy="1325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>
                <a:solidFill>
                  <a:srgbClr val="FFFFFF"/>
                </a:solidFill>
                <a:latin typeface="Aptos"/>
              </a:rPr>
              <a:t>YOU</a:t>
            </a:r>
          </a:p>
        </p:txBody>
      </p:sp>
      <p:sp>
        <p:nvSpPr>
          <p:cNvPr id="6" name="Oval 5"/>
          <p:cNvSpPr/>
          <p:nvPr/>
        </p:nvSpPr>
        <p:spPr>
          <a:xfrm>
            <a:off x="1097280" y="1874519"/>
            <a:ext cx="1143000" cy="1143000"/>
          </a:xfrm>
          <a:prstGeom prst="ellipse">
            <a:avLst/>
          </a:prstGeom>
          <a:solidFill>
            <a:srgbClr val="268B8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170432" y="1920239"/>
            <a:ext cx="996696" cy="1051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>
                <a:solidFill>
                  <a:srgbClr val="FFFFFF"/>
                </a:solidFill>
                <a:latin typeface="Aptos"/>
              </a:rPr>
              <a:t>Supervisor /
PI</a:t>
            </a:r>
          </a:p>
        </p:txBody>
      </p:sp>
      <p:cxnSp>
        <p:nvCxnSpPr>
          <p:cNvPr id="8" name="Connector 7"/>
          <p:cNvCxnSpPr>
            <a:cxnSpLocks/>
            <a:endCxn id="4" idx="2"/>
          </p:cNvCxnSpPr>
          <p:nvPr/>
        </p:nvCxnSpPr>
        <p:spPr>
          <a:xfrm>
            <a:off x="1952244" y="2514600"/>
            <a:ext cx="3214116" cy="662940"/>
          </a:xfrm>
          <a:prstGeom prst="line">
            <a:avLst/>
          </a:prstGeom>
          <a:ln w="25400">
            <a:solidFill>
              <a:srgbClr val="E1E5E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Oval 8"/>
          <p:cNvSpPr/>
          <p:nvPr/>
        </p:nvSpPr>
        <p:spPr>
          <a:xfrm>
            <a:off x="8641080" y="1874519"/>
            <a:ext cx="1143000" cy="1143000"/>
          </a:xfrm>
          <a:prstGeom prst="ellipse">
            <a:avLst/>
          </a:prstGeom>
          <a:solidFill>
            <a:srgbClr val="E06C6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8714232" y="1920239"/>
            <a:ext cx="996696" cy="1051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>
                <a:solidFill>
                  <a:srgbClr val="FFFFFF"/>
                </a:solidFill>
                <a:latin typeface="Aptos"/>
              </a:rPr>
              <a:t>Mentor</a:t>
            </a:r>
          </a:p>
        </p:txBody>
      </p:sp>
      <p:cxnSp>
        <p:nvCxnSpPr>
          <p:cNvPr id="11" name="Connector 10"/>
          <p:cNvCxnSpPr>
            <a:cxnSpLocks/>
            <a:endCxn id="4" idx="6"/>
          </p:cNvCxnSpPr>
          <p:nvPr/>
        </p:nvCxnSpPr>
        <p:spPr>
          <a:xfrm flipH="1">
            <a:off x="6583680" y="2514600"/>
            <a:ext cx="2294849" cy="662940"/>
          </a:xfrm>
          <a:prstGeom prst="line">
            <a:avLst/>
          </a:prstGeom>
          <a:ln w="25400">
            <a:solidFill>
              <a:srgbClr val="E1E5E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Oval 11"/>
          <p:cNvSpPr/>
          <p:nvPr/>
        </p:nvSpPr>
        <p:spPr>
          <a:xfrm>
            <a:off x="1325880" y="4572000"/>
            <a:ext cx="1143000" cy="1143000"/>
          </a:xfrm>
          <a:prstGeom prst="ellipse">
            <a:avLst/>
          </a:prstGeom>
          <a:solidFill>
            <a:srgbClr val="E1AE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1399032" y="4617720"/>
            <a:ext cx="996696" cy="1051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>
                <a:solidFill>
                  <a:srgbClr val="FFFFFF"/>
                </a:solidFill>
                <a:latin typeface="Aptos"/>
              </a:rPr>
              <a:t>Peers</a:t>
            </a:r>
          </a:p>
        </p:txBody>
      </p:sp>
      <p:cxnSp>
        <p:nvCxnSpPr>
          <p:cNvPr id="14" name="Connector 13"/>
          <p:cNvCxnSpPr>
            <a:cxnSpLocks/>
          </p:cNvCxnSpPr>
          <p:nvPr/>
        </p:nvCxnSpPr>
        <p:spPr>
          <a:xfrm flipV="1">
            <a:off x="2305659" y="3628841"/>
            <a:ext cx="2933853" cy="1385021"/>
          </a:xfrm>
          <a:prstGeom prst="line">
            <a:avLst/>
          </a:prstGeom>
          <a:ln w="25400">
            <a:solidFill>
              <a:srgbClr val="E1E5E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Oval 14"/>
          <p:cNvSpPr/>
          <p:nvPr/>
        </p:nvSpPr>
        <p:spPr>
          <a:xfrm>
            <a:off x="8458200" y="4572000"/>
            <a:ext cx="1143000" cy="1143000"/>
          </a:xfrm>
          <a:prstGeom prst="ellipse">
            <a:avLst/>
          </a:prstGeom>
          <a:solidFill>
            <a:srgbClr val="268B8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8531352" y="4897279"/>
            <a:ext cx="1143000" cy="492443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 dirty="0">
                <a:solidFill>
                  <a:srgbClr val="FFFFFF"/>
                </a:solidFill>
                <a:latin typeface="Aptos"/>
              </a:rPr>
              <a:t>Professional
network</a:t>
            </a:r>
          </a:p>
        </p:txBody>
      </p:sp>
      <p:cxnSp>
        <p:nvCxnSpPr>
          <p:cNvPr id="17" name="Connector 16"/>
          <p:cNvCxnSpPr>
            <a:cxnSpLocks/>
          </p:cNvCxnSpPr>
          <p:nvPr/>
        </p:nvCxnSpPr>
        <p:spPr>
          <a:xfrm flipH="1" flipV="1">
            <a:off x="6444006" y="3701402"/>
            <a:ext cx="2197074" cy="1207008"/>
          </a:xfrm>
          <a:prstGeom prst="line">
            <a:avLst/>
          </a:prstGeom>
          <a:ln w="25400">
            <a:solidFill>
              <a:srgbClr val="E1E5E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1005840" y="5811012"/>
            <a:ext cx="36576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1" dirty="0">
                <a:solidFill>
                  <a:srgbClr val="192A41"/>
                </a:solidFill>
                <a:latin typeface="Aptos"/>
              </a:rPr>
              <a:t>A good development conversation asks: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72000" y="5822811"/>
            <a:ext cx="6492240" cy="5943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0" dirty="0">
                <a:solidFill>
                  <a:srgbClr val="2A2F34"/>
                </a:solidFill>
                <a:latin typeface="Aptos"/>
              </a:rPr>
              <a:t>Where are you going?   What are you good at?   What do you want to develop?   What opportunity could help?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1201400" y="6446520"/>
            <a:ext cx="41148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900" b="1">
                <a:solidFill>
                  <a:srgbClr val="5D6770"/>
                </a:solidFill>
                <a:latin typeface="Aptos"/>
              </a:rPr>
              <a:t>11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41693D54-1426-95F0-F621-62856FDC09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10239" y="-7467"/>
            <a:ext cx="1481456" cy="1008975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9E8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502920"/>
            <a:ext cx="10789920" cy="685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>
                <a:solidFill>
                  <a:srgbClr val="192A41"/>
                </a:solidFill>
                <a:latin typeface="Aptos"/>
              </a:rPr>
              <a:t>Don't just ask: “What training can I do?”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417320"/>
            <a:ext cx="1069848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2100" b="1">
                <a:solidFill>
                  <a:srgbClr val="E06C60"/>
                </a:solidFill>
                <a:latin typeface="Aptos"/>
              </a:rPr>
              <a:t>Ask instead: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828800"/>
            <a:ext cx="10698480" cy="5943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3100" b="1">
                <a:solidFill>
                  <a:srgbClr val="192A41"/>
                </a:solidFill>
                <a:latin typeface="Aptos"/>
              </a:rPr>
              <a:t>“What experience can I get?”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3063240"/>
            <a:ext cx="333756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500" b="1">
                <a:solidFill>
                  <a:srgbClr val="192A41"/>
                </a:solidFill>
                <a:latin typeface="Aptos"/>
              </a:rPr>
              <a:t>Want leadership?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3447288"/>
            <a:ext cx="333756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500" b="0">
                <a:solidFill>
                  <a:srgbClr val="2A2F34"/>
                </a:solidFill>
                <a:latin typeface="Aptos"/>
              </a:rPr>
              <a:t>Lead something.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617720" y="3063240"/>
            <a:ext cx="333756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500" b="1">
                <a:solidFill>
                  <a:srgbClr val="192A41"/>
                </a:solidFill>
                <a:latin typeface="Aptos"/>
              </a:rPr>
              <a:t>Want communication?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617720" y="3447288"/>
            <a:ext cx="333756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500" b="0">
                <a:solidFill>
                  <a:srgbClr val="2A2F34"/>
                </a:solidFill>
                <a:latin typeface="Aptos"/>
              </a:rPr>
              <a:t>Present to a new audience.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321040" y="3063240"/>
            <a:ext cx="333756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500" b="1">
                <a:solidFill>
                  <a:srgbClr val="192A41"/>
                </a:solidFill>
                <a:latin typeface="Aptos"/>
              </a:rPr>
              <a:t>Want collaboration?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321040" y="3447288"/>
            <a:ext cx="333756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500" b="0">
                <a:solidFill>
                  <a:srgbClr val="2A2F34"/>
                </a:solidFill>
                <a:latin typeface="Aptos"/>
              </a:rPr>
              <a:t>Join a cross-disciplinary project.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14400" y="4297680"/>
            <a:ext cx="333756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500" b="1">
                <a:solidFill>
                  <a:srgbClr val="192A41"/>
                </a:solidFill>
                <a:latin typeface="Aptos"/>
              </a:rPr>
              <a:t>Want funding experience?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14400" y="4681728"/>
            <a:ext cx="333756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500" b="0">
                <a:solidFill>
                  <a:srgbClr val="2A2F34"/>
                </a:solidFill>
                <a:latin typeface="Aptos"/>
              </a:rPr>
              <a:t>Get involved in a proposal.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17720" y="4297680"/>
            <a:ext cx="333756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500" b="1">
                <a:solidFill>
                  <a:srgbClr val="192A41"/>
                </a:solidFill>
                <a:latin typeface="Aptos"/>
              </a:rPr>
              <a:t>Want policy impact?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617720" y="4681728"/>
            <a:ext cx="333756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500" b="0">
                <a:solidFill>
                  <a:srgbClr val="2A2F34"/>
                </a:solidFill>
                <a:latin typeface="Aptos"/>
              </a:rPr>
              <a:t>Engage with stakeholders.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21040" y="4297680"/>
            <a:ext cx="333756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500" b="1">
                <a:solidFill>
                  <a:srgbClr val="192A41"/>
                </a:solidFill>
                <a:latin typeface="Aptos"/>
              </a:rPr>
              <a:t>Want industry insight?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21040" y="4681728"/>
            <a:ext cx="333756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500" b="0">
                <a:solidFill>
                  <a:srgbClr val="2A2F34"/>
                </a:solidFill>
                <a:latin typeface="Aptos"/>
              </a:rPr>
              <a:t>Build a relationship outside academia.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14400" y="5715000"/>
            <a:ext cx="1024128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2100" b="1">
                <a:solidFill>
                  <a:srgbClr val="268B8D"/>
                </a:solidFill>
                <a:latin typeface="Aptos"/>
              </a:rPr>
              <a:t>EXPERIENCE IS DEVELOPMENT.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201400" y="6446520"/>
            <a:ext cx="41148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900" b="1">
                <a:solidFill>
                  <a:srgbClr val="5D6770"/>
                </a:solidFill>
                <a:latin typeface="Aptos"/>
              </a:rPr>
              <a:t>12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9547AD13-8E26-4E26-41F1-AE4FFD0BD9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5707" y="18288"/>
            <a:ext cx="1548585" cy="1054695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E2F1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502920"/>
            <a:ext cx="10789920" cy="685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>
                <a:solidFill>
                  <a:srgbClr val="192A41"/>
                </a:solidFill>
                <a:latin typeface="Aptos"/>
              </a:rPr>
              <a:t>Interactive: Your next 90 days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13232" y="1234440"/>
            <a:ext cx="10515600" cy="32316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0" dirty="0">
                <a:solidFill>
                  <a:srgbClr val="5D6770"/>
                </a:solidFill>
                <a:latin typeface="Aptos"/>
              </a:rPr>
              <a:t>Take </a:t>
            </a:r>
            <a:r>
              <a:rPr lang="en-IE" sz="1500" b="0" dirty="0">
                <a:solidFill>
                  <a:srgbClr val="5D6770"/>
                </a:solidFill>
                <a:latin typeface="Aptos"/>
              </a:rPr>
              <a:t>five</a:t>
            </a:r>
            <a:r>
              <a:rPr sz="1500" b="0" dirty="0">
                <a:solidFill>
                  <a:srgbClr val="5D6770"/>
                </a:solidFill>
                <a:latin typeface="Aptos"/>
              </a:rPr>
              <a:t> minutes. Write something down.</a:t>
            </a:r>
          </a:p>
        </p:txBody>
      </p:sp>
      <p:sp>
        <p:nvSpPr>
          <p:cNvPr id="5" name="Oval 4"/>
          <p:cNvSpPr/>
          <p:nvPr/>
        </p:nvSpPr>
        <p:spPr>
          <a:xfrm>
            <a:off x="914400" y="1600200"/>
            <a:ext cx="566928" cy="566928"/>
          </a:xfrm>
          <a:prstGeom prst="ellipse">
            <a:avLst/>
          </a:prstGeom>
          <a:solidFill>
            <a:srgbClr val="192A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987552" y="1645920"/>
            <a:ext cx="420623" cy="47548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Aptos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91640" y="1600200"/>
            <a:ext cx="41148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1">
                <a:solidFill>
                  <a:srgbClr val="268B8D"/>
                </a:solidFill>
                <a:latin typeface="Aptos"/>
              </a:rPr>
              <a:t>ONE DESTINATION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91640" y="1947672"/>
            <a:ext cx="429768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0">
                <a:solidFill>
                  <a:srgbClr val="2A2F34"/>
                </a:solidFill>
                <a:latin typeface="Aptos"/>
              </a:rPr>
              <a:t>Where do I want to move towards?</a:t>
            </a:r>
          </a:p>
        </p:txBody>
      </p:sp>
      <p:sp>
        <p:nvSpPr>
          <p:cNvPr id="9" name="Oval 8"/>
          <p:cNvSpPr/>
          <p:nvPr/>
        </p:nvSpPr>
        <p:spPr>
          <a:xfrm>
            <a:off x="6400800" y="1600200"/>
            <a:ext cx="566928" cy="566928"/>
          </a:xfrm>
          <a:prstGeom prst="ellipse">
            <a:avLst/>
          </a:prstGeom>
          <a:solidFill>
            <a:srgbClr val="192A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473952" y="1645920"/>
            <a:ext cx="420623" cy="47548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Aptos"/>
              </a:rPr>
              <a:t>02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178040" y="1600200"/>
            <a:ext cx="41148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1">
                <a:solidFill>
                  <a:srgbClr val="268B8D"/>
                </a:solidFill>
                <a:latin typeface="Aptos"/>
              </a:rPr>
              <a:t>ONE PRIORITY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178040" y="1947672"/>
            <a:ext cx="429768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0">
                <a:solidFill>
                  <a:srgbClr val="2A2F34"/>
                </a:solidFill>
                <a:latin typeface="Aptos"/>
              </a:rPr>
              <a:t>What do I need to develop?</a:t>
            </a:r>
          </a:p>
        </p:txBody>
      </p:sp>
      <p:sp>
        <p:nvSpPr>
          <p:cNvPr id="13" name="Oval 12"/>
          <p:cNvSpPr/>
          <p:nvPr/>
        </p:nvSpPr>
        <p:spPr>
          <a:xfrm>
            <a:off x="914400" y="3017520"/>
            <a:ext cx="566928" cy="566928"/>
          </a:xfrm>
          <a:prstGeom prst="ellipse">
            <a:avLst/>
          </a:prstGeom>
          <a:solidFill>
            <a:srgbClr val="192A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987552" y="3063239"/>
            <a:ext cx="420623" cy="47548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Aptos"/>
              </a:rPr>
              <a:t>03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691640" y="3017520"/>
            <a:ext cx="41148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1">
                <a:solidFill>
                  <a:srgbClr val="268B8D"/>
                </a:solidFill>
                <a:latin typeface="Aptos"/>
              </a:rPr>
              <a:t>ONE ACTION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91640" y="3364991"/>
            <a:ext cx="429768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0">
                <a:solidFill>
                  <a:srgbClr val="2A2F34"/>
                </a:solidFill>
                <a:latin typeface="Aptos"/>
              </a:rPr>
              <a:t>What will I actually do?</a:t>
            </a:r>
          </a:p>
        </p:txBody>
      </p:sp>
      <p:sp>
        <p:nvSpPr>
          <p:cNvPr id="17" name="Oval 16"/>
          <p:cNvSpPr/>
          <p:nvPr/>
        </p:nvSpPr>
        <p:spPr>
          <a:xfrm>
            <a:off x="6400800" y="3017520"/>
            <a:ext cx="566928" cy="566928"/>
          </a:xfrm>
          <a:prstGeom prst="ellipse">
            <a:avLst/>
          </a:prstGeom>
          <a:solidFill>
            <a:srgbClr val="192A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6473952" y="3063239"/>
            <a:ext cx="420623" cy="47548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Aptos"/>
              </a:rPr>
              <a:t>04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178040" y="3017520"/>
            <a:ext cx="41148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1">
                <a:solidFill>
                  <a:srgbClr val="268B8D"/>
                </a:solidFill>
                <a:latin typeface="Aptos"/>
              </a:rPr>
              <a:t>ONE PERSON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178040" y="3364991"/>
            <a:ext cx="429768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0">
                <a:solidFill>
                  <a:srgbClr val="2A2F34"/>
                </a:solidFill>
                <a:latin typeface="Aptos"/>
              </a:rPr>
              <a:t>Who can help me?</a:t>
            </a:r>
          </a:p>
        </p:txBody>
      </p:sp>
      <p:sp>
        <p:nvSpPr>
          <p:cNvPr id="21" name="Oval 20"/>
          <p:cNvSpPr/>
          <p:nvPr/>
        </p:nvSpPr>
        <p:spPr>
          <a:xfrm>
            <a:off x="914400" y="4434840"/>
            <a:ext cx="566928" cy="566928"/>
          </a:xfrm>
          <a:prstGeom prst="ellipse">
            <a:avLst/>
          </a:prstGeom>
          <a:solidFill>
            <a:srgbClr val="192A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987552" y="4480559"/>
            <a:ext cx="420623" cy="47548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Aptos"/>
              </a:rPr>
              <a:t>05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691640" y="4434840"/>
            <a:ext cx="41148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1">
                <a:solidFill>
                  <a:srgbClr val="268B8D"/>
                </a:solidFill>
                <a:latin typeface="Aptos"/>
              </a:rPr>
              <a:t>ONE OPPORTUNITY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691640" y="4782312"/>
            <a:ext cx="429768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0">
                <a:solidFill>
                  <a:srgbClr val="2A2F34"/>
                </a:solidFill>
                <a:latin typeface="Aptos"/>
              </a:rPr>
              <a:t>Where can I practise?</a:t>
            </a:r>
          </a:p>
        </p:txBody>
      </p:sp>
      <p:sp>
        <p:nvSpPr>
          <p:cNvPr id="25" name="Oval 24"/>
          <p:cNvSpPr/>
          <p:nvPr/>
        </p:nvSpPr>
        <p:spPr>
          <a:xfrm>
            <a:off x="6400800" y="4434840"/>
            <a:ext cx="566928" cy="566928"/>
          </a:xfrm>
          <a:prstGeom prst="ellipse">
            <a:avLst/>
          </a:prstGeom>
          <a:solidFill>
            <a:srgbClr val="192A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6473952" y="4480559"/>
            <a:ext cx="420623" cy="47548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Aptos"/>
              </a:rPr>
              <a:t>06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178040" y="4434840"/>
            <a:ext cx="41148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1">
                <a:solidFill>
                  <a:srgbClr val="268B8D"/>
                </a:solidFill>
                <a:latin typeface="Aptos"/>
              </a:rPr>
              <a:t>ONE DATE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178040" y="4782312"/>
            <a:ext cx="429768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0">
                <a:solidFill>
                  <a:srgbClr val="2A2F34"/>
                </a:solidFill>
                <a:latin typeface="Aptos"/>
              </a:rPr>
              <a:t>When will I start?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914400" y="5943600"/>
            <a:ext cx="1024128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600" b="1">
                <a:solidFill>
                  <a:srgbClr val="192A41"/>
                </a:solidFill>
                <a:latin typeface="Aptos"/>
              </a:rPr>
              <a:t>If you can answer these six questions, you already have the beginnings of a PDP.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1201400" y="6446520"/>
            <a:ext cx="41148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900" b="1">
                <a:solidFill>
                  <a:srgbClr val="5D6770"/>
                </a:solidFill>
                <a:latin typeface="Aptos"/>
              </a:rPr>
              <a:t>13</a:t>
            </a:r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22438908-B845-0151-94A4-2D457A80B5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17936" y="14538"/>
            <a:ext cx="1771016" cy="1206186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6F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502920"/>
            <a:ext cx="10789920" cy="685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>
                <a:solidFill>
                  <a:srgbClr val="192A41"/>
                </a:solidFill>
                <a:latin typeface="Aptos"/>
              </a:rPr>
              <a:t>The career isn't the plan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508760"/>
            <a:ext cx="1069848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2700" b="1">
                <a:solidFill>
                  <a:srgbClr val="192A41"/>
                </a:solidFill>
                <a:latin typeface="Aptos"/>
              </a:rPr>
              <a:t>Your career plan doesn't have to predict the future.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148840"/>
            <a:ext cx="1069848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2700" b="1">
                <a:solidFill>
                  <a:srgbClr val="268B8D"/>
                </a:solidFill>
                <a:latin typeface="Aptos"/>
              </a:rPr>
              <a:t>It simply needs to help you prepare for it.</a:t>
            </a:r>
          </a:p>
        </p:txBody>
      </p:sp>
      <p:cxnSp>
        <p:nvCxnSpPr>
          <p:cNvPr id="6" name="Connector 5"/>
          <p:cNvCxnSpPr/>
          <p:nvPr/>
        </p:nvCxnSpPr>
        <p:spPr>
          <a:xfrm flipV="1">
            <a:off x="914400" y="3657600"/>
            <a:ext cx="1828800" cy="457200"/>
          </a:xfrm>
          <a:prstGeom prst="line">
            <a:avLst/>
          </a:prstGeom>
          <a:ln w="50800">
            <a:solidFill>
              <a:srgbClr val="268B8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2743200" y="3657600"/>
            <a:ext cx="1645920" cy="914400"/>
          </a:xfrm>
          <a:prstGeom prst="line">
            <a:avLst/>
          </a:prstGeom>
          <a:ln w="50800">
            <a:solidFill>
              <a:srgbClr val="268B8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 flipV="1">
            <a:off x="4389120" y="3383280"/>
            <a:ext cx="1737360" cy="1188720"/>
          </a:xfrm>
          <a:prstGeom prst="line">
            <a:avLst/>
          </a:prstGeom>
          <a:ln w="50800">
            <a:solidFill>
              <a:srgbClr val="268B8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6126480" y="3383280"/>
            <a:ext cx="1645920" cy="548640"/>
          </a:xfrm>
          <a:prstGeom prst="line">
            <a:avLst/>
          </a:prstGeom>
          <a:ln w="50800">
            <a:solidFill>
              <a:srgbClr val="268B8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 flipV="1">
            <a:off x="7772400" y="2743200"/>
            <a:ext cx="1737360" cy="1188720"/>
          </a:xfrm>
          <a:prstGeom prst="line">
            <a:avLst/>
          </a:prstGeom>
          <a:ln w="50800">
            <a:solidFill>
              <a:srgbClr val="268B8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9509760" y="2743200"/>
            <a:ext cx="1554480" cy="914400"/>
          </a:xfrm>
          <a:prstGeom prst="line">
            <a:avLst/>
          </a:prstGeom>
          <a:ln w="50800">
            <a:solidFill>
              <a:srgbClr val="268B8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Oval 11"/>
          <p:cNvSpPr/>
          <p:nvPr/>
        </p:nvSpPr>
        <p:spPr>
          <a:xfrm>
            <a:off x="813816" y="4014215"/>
            <a:ext cx="201168" cy="201168"/>
          </a:xfrm>
          <a:prstGeom prst="ellipse">
            <a:avLst/>
          </a:prstGeom>
          <a:solidFill>
            <a:srgbClr val="192A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886968" y="4059935"/>
            <a:ext cx="54864" cy="1097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endParaRPr/>
          </a:p>
        </p:txBody>
      </p:sp>
      <p:sp>
        <p:nvSpPr>
          <p:cNvPr id="14" name="Oval 13"/>
          <p:cNvSpPr/>
          <p:nvPr/>
        </p:nvSpPr>
        <p:spPr>
          <a:xfrm>
            <a:off x="2642616" y="3557016"/>
            <a:ext cx="201168" cy="201168"/>
          </a:xfrm>
          <a:prstGeom prst="ellipse">
            <a:avLst/>
          </a:prstGeom>
          <a:solidFill>
            <a:srgbClr val="192A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2715768" y="3602736"/>
            <a:ext cx="54864" cy="1097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endParaRPr/>
          </a:p>
        </p:txBody>
      </p:sp>
      <p:sp>
        <p:nvSpPr>
          <p:cNvPr id="16" name="Oval 15"/>
          <p:cNvSpPr/>
          <p:nvPr/>
        </p:nvSpPr>
        <p:spPr>
          <a:xfrm>
            <a:off x="4288536" y="4471416"/>
            <a:ext cx="201168" cy="201168"/>
          </a:xfrm>
          <a:prstGeom prst="ellipse">
            <a:avLst/>
          </a:prstGeom>
          <a:solidFill>
            <a:srgbClr val="192A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4361688" y="4517136"/>
            <a:ext cx="54864" cy="1097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endParaRPr/>
          </a:p>
        </p:txBody>
      </p:sp>
      <p:sp>
        <p:nvSpPr>
          <p:cNvPr id="18" name="Oval 17"/>
          <p:cNvSpPr/>
          <p:nvPr/>
        </p:nvSpPr>
        <p:spPr>
          <a:xfrm>
            <a:off x="6025896" y="3282696"/>
            <a:ext cx="201168" cy="201168"/>
          </a:xfrm>
          <a:prstGeom prst="ellipse">
            <a:avLst/>
          </a:prstGeom>
          <a:solidFill>
            <a:srgbClr val="192A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6099048" y="3328416"/>
            <a:ext cx="54864" cy="1097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endParaRPr/>
          </a:p>
        </p:txBody>
      </p:sp>
      <p:sp>
        <p:nvSpPr>
          <p:cNvPr id="20" name="Oval 19"/>
          <p:cNvSpPr/>
          <p:nvPr/>
        </p:nvSpPr>
        <p:spPr>
          <a:xfrm>
            <a:off x="7671816" y="3831335"/>
            <a:ext cx="201168" cy="201168"/>
          </a:xfrm>
          <a:prstGeom prst="ellipse">
            <a:avLst/>
          </a:prstGeom>
          <a:solidFill>
            <a:srgbClr val="192A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7744968" y="3877055"/>
            <a:ext cx="54864" cy="1097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endParaRPr/>
          </a:p>
        </p:txBody>
      </p:sp>
      <p:sp>
        <p:nvSpPr>
          <p:cNvPr id="22" name="Oval 21"/>
          <p:cNvSpPr/>
          <p:nvPr/>
        </p:nvSpPr>
        <p:spPr>
          <a:xfrm>
            <a:off x="9409176" y="2642616"/>
            <a:ext cx="201168" cy="201168"/>
          </a:xfrm>
          <a:prstGeom prst="ellipse">
            <a:avLst/>
          </a:prstGeom>
          <a:solidFill>
            <a:srgbClr val="192A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9482328" y="2688336"/>
            <a:ext cx="54864" cy="1097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endParaRPr/>
          </a:p>
        </p:txBody>
      </p:sp>
      <p:sp>
        <p:nvSpPr>
          <p:cNvPr id="24" name="Oval 23"/>
          <p:cNvSpPr/>
          <p:nvPr/>
        </p:nvSpPr>
        <p:spPr>
          <a:xfrm>
            <a:off x="10963656" y="3557016"/>
            <a:ext cx="201168" cy="201168"/>
          </a:xfrm>
          <a:prstGeom prst="ellipse">
            <a:avLst/>
          </a:prstGeom>
          <a:solidFill>
            <a:srgbClr val="192A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11036808" y="3602736"/>
            <a:ext cx="54864" cy="1097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914400" y="5212080"/>
            <a:ext cx="1024128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800" b="1">
                <a:solidFill>
                  <a:srgbClr val="192A41"/>
                </a:solidFill>
                <a:latin typeface="Aptos"/>
              </a:rPr>
              <a:t>You can't know what opportunities will appear.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14400" y="5669280"/>
            <a:ext cx="1024128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800" b="1">
                <a:solidFill>
                  <a:srgbClr val="E06C60"/>
                </a:solidFill>
                <a:latin typeface="Aptos"/>
              </a:rPr>
              <a:t>You CAN prepare to take advantage of them.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1201400" y="6446520"/>
            <a:ext cx="41148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900" b="1">
                <a:solidFill>
                  <a:srgbClr val="5D6770"/>
                </a:solidFill>
                <a:latin typeface="Aptos"/>
              </a:rPr>
              <a:t>14</a:t>
            </a: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DFA0DB56-AB4C-8B3E-0CEB-499322BF2E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08850" y="-3135"/>
            <a:ext cx="1682845" cy="1146135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92A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731520" y="1143000"/>
            <a:ext cx="1078992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2800" b="1">
                <a:solidFill>
                  <a:srgbClr val="FFFFFF"/>
                </a:solidFill>
                <a:latin typeface="Aptos"/>
              </a:rPr>
              <a:t>YOUR RESEARCH IS YOUR WORK.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920240"/>
            <a:ext cx="1078992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2800" b="1">
                <a:solidFill>
                  <a:srgbClr val="CDDCE0"/>
                </a:solidFill>
                <a:latin typeface="Aptos"/>
              </a:rPr>
              <a:t>YOUR DEVELOPMENT IS YOUR INVESTMENT.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697480"/>
            <a:ext cx="1078992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3100" b="1">
                <a:solidFill>
                  <a:srgbClr val="E1AE46"/>
                </a:solidFill>
                <a:latin typeface="Aptos"/>
              </a:rPr>
              <a:t>YOUR CAREER IS YOURS TO SHAPE.</a:t>
            </a:r>
          </a:p>
        </p:txBody>
      </p:sp>
      <p:sp>
        <p:nvSpPr>
          <p:cNvPr id="6" name="Rectangle 5"/>
          <p:cNvSpPr/>
          <p:nvPr/>
        </p:nvSpPr>
        <p:spPr>
          <a:xfrm>
            <a:off x="5303520" y="3794760"/>
            <a:ext cx="1554480" cy="54864"/>
          </a:xfrm>
          <a:prstGeom prst="rect">
            <a:avLst/>
          </a:prstGeom>
          <a:solidFill>
            <a:srgbClr val="268B8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234440" y="5212080"/>
            <a:ext cx="9692640" cy="615553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700" b="1" dirty="0">
                <a:solidFill>
                  <a:srgbClr val="CDDCE0"/>
                </a:solidFill>
                <a:latin typeface="Aptos"/>
              </a:rPr>
              <a:t>You don't need to have your whole career figured out.
You just need to know what the next step is and be willing to take it.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201400" y="6446520"/>
            <a:ext cx="41148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900" b="1">
                <a:solidFill>
                  <a:srgbClr val="FFFFFF"/>
                </a:solidFill>
                <a:latin typeface="Aptos"/>
              </a:rPr>
              <a:t>15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E97625B-44B5-1A46-F790-C72D081D95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41316" y="-3697"/>
            <a:ext cx="1950379" cy="132834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156</TotalTime>
  <Words>879</Words>
  <Application>Microsoft Office PowerPoint</Application>
  <PresentationFormat>Widescreen</PresentationFormat>
  <Paragraphs>192</Paragraphs>
  <Slides>17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17</vt:i4>
      </vt:variant>
    </vt:vector>
  </HeadingPairs>
  <TitlesOfParts>
    <vt:vector size="25" baseType="lpstr">
      <vt:lpstr>Aptos</vt:lpstr>
      <vt:lpstr>Arial</vt:lpstr>
      <vt:lpstr>Calibri</vt:lpstr>
      <vt:lpstr>Lucida Bright</vt:lpstr>
      <vt:lpstr>Museo 500</vt:lpstr>
      <vt:lpstr>Museo Sans 500</vt:lpstr>
      <vt:lpstr>Office Theme</vt:lpstr>
      <vt:lpstr>4_Office Theme</vt:lpstr>
      <vt:lpstr>Personal Development Planning for Researchers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Post Doc Development Hub | University College Cork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Mary Kate O'Regan (HR Business)</cp:lastModifiedBy>
  <cp:revision>2</cp:revision>
  <dcterms:created xsi:type="dcterms:W3CDTF">2013-01-27T09:14:16Z</dcterms:created>
  <dcterms:modified xsi:type="dcterms:W3CDTF">2026-09-18T08:57:09Z</dcterms:modified>
  <cp:category/>
</cp:coreProperties>
</file>