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0" r:id="rId5"/>
    <p:sldMasterId id="2147483682" r:id="rId6"/>
  </p:sldMasterIdLst>
  <p:notesMasterIdLst>
    <p:notesMasterId r:id="rId28"/>
  </p:notesMasterIdLst>
  <p:sldIdLst>
    <p:sldId id="365" r:id="rId7"/>
    <p:sldId id="970" r:id="rId8"/>
    <p:sldId id="290" r:id="rId9"/>
    <p:sldId id="289" r:id="rId10"/>
    <p:sldId id="257" r:id="rId11"/>
    <p:sldId id="258" r:id="rId12"/>
    <p:sldId id="335" r:id="rId13"/>
    <p:sldId id="261" r:id="rId14"/>
    <p:sldId id="367" r:id="rId15"/>
    <p:sldId id="371" r:id="rId16"/>
    <p:sldId id="336" r:id="rId17"/>
    <p:sldId id="288" r:id="rId18"/>
    <p:sldId id="291" r:id="rId19"/>
    <p:sldId id="967" r:id="rId20"/>
    <p:sldId id="322" r:id="rId21"/>
    <p:sldId id="372" r:id="rId22"/>
    <p:sldId id="966" r:id="rId23"/>
    <p:sldId id="256" r:id="rId24"/>
    <p:sldId id="971" r:id="rId25"/>
    <p:sldId id="338" r:id="rId26"/>
    <p:sldId id="96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31B6BE-9112-407C-AEAD-D2A5B6B3F1CE}" v="1" dt="2022-06-30T10:35:45.8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107" d="100"/>
          <a:sy n="107" d="100"/>
        </p:scale>
        <p:origin x="13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11B2C6-A65C-454D-AF04-1C36A0BEBA6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D835BD4-15FB-4FAD-A93B-42EACB24A5DB}">
      <dgm:prSet/>
      <dgm:spPr/>
      <dgm:t>
        <a:bodyPr/>
        <a:lstStyle/>
        <a:p>
          <a:r>
            <a:rPr lang="en-IE" dirty="0"/>
            <a:t>HR Research</a:t>
          </a:r>
          <a:endParaRPr lang="en-US" dirty="0"/>
        </a:p>
      </dgm:t>
    </dgm:pt>
    <dgm:pt modelId="{08927D09-91B1-4BE4-8837-8E84034D65D5}" type="parTrans" cxnId="{C0E326EA-D7FA-4504-89CF-67378FD6AFD2}">
      <dgm:prSet/>
      <dgm:spPr/>
      <dgm:t>
        <a:bodyPr/>
        <a:lstStyle/>
        <a:p>
          <a:endParaRPr lang="en-US"/>
        </a:p>
      </dgm:t>
    </dgm:pt>
    <dgm:pt modelId="{4386AF99-0B55-4280-A35A-EF6168CA1DF2}" type="sibTrans" cxnId="{C0E326EA-D7FA-4504-89CF-67378FD6AFD2}">
      <dgm:prSet/>
      <dgm:spPr/>
      <dgm:t>
        <a:bodyPr/>
        <a:lstStyle/>
        <a:p>
          <a:endParaRPr lang="en-US"/>
        </a:p>
      </dgm:t>
    </dgm:pt>
    <dgm:pt modelId="{26C87F49-F70D-423C-8F92-6164892C0083}">
      <dgm:prSet/>
      <dgm:spPr/>
      <dgm:t>
        <a:bodyPr/>
        <a:lstStyle/>
        <a:p>
          <a:r>
            <a:rPr lang="en-IE" dirty="0"/>
            <a:t>David Corkery of UCC Innovation </a:t>
          </a:r>
          <a:endParaRPr lang="en-US" dirty="0"/>
        </a:p>
      </dgm:t>
    </dgm:pt>
    <dgm:pt modelId="{C00F004E-DCC2-42F2-BA06-B45BEBF764AA}" type="parTrans" cxnId="{836A75C6-48CA-44B0-B6DE-AC329B6065B6}">
      <dgm:prSet/>
      <dgm:spPr/>
      <dgm:t>
        <a:bodyPr/>
        <a:lstStyle/>
        <a:p>
          <a:endParaRPr lang="en-US"/>
        </a:p>
      </dgm:t>
    </dgm:pt>
    <dgm:pt modelId="{38DEA2CA-710B-4DBE-B46F-51B450134046}" type="sibTrans" cxnId="{836A75C6-48CA-44B0-B6DE-AC329B6065B6}">
      <dgm:prSet/>
      <dgm:spPr/>
      <dgm:t>
        <a:bodyPr/>
        <a:lstStyle/>
        <a:p>
          <a:endParaRPr lang="en-US"/>
        </a:p>
      </dgm:t>
    </dgm:pt>
    <dgm:pt modelId="{F07FD0BE-24E2-43BD-BD6E-B31AF5B20FC4}">
      <dgm:prSet/>
      <dgm:spPr/>
      <dgm:t>
        <a:bodyPr/>
        <a:lstStyle/>
        <a:p>
          <a:r>
            <a:rPr lang="en-IE" dirty="0"/>
            <a:t>Questions and Answers</a:t>
          </a:r>
          <a:endParaRPr lang="en-US" dirty="0"/>
        </a:p>
      </dgm:t>
    </dgm:pt>
    <dgm:pt modelId="{344F248B-644F-46AB-AFB3-368550736FF9}" type="parTrans" cxnId="{AFE50BA7-8012-4362-9198-DD71D8ADCF70}">
      <dgm:prSet/>
      <dgm:spPr/>
      <dgm:t>
        <a:bodyPr/>
        <a:lstStyle/>
        <a:p>
          <a:endParaRPr lang="en-US"/>
        </a:p>
      </dgm:t>
    </dgm:pt>
    <dgm:pt modelId="{A755C2B0-16DD-46D5-AF0E-CFFC0050C79D}" type="sibTrans" cxnId="{AFE50BA7-8012-4362-9198-DD71D8ADCF70}">
      <dgm:prSet/>
      <dgm:spPr/>
      <dgm:t>
        <a:bodyPr/>
        <a:lstStyle/>
        <a:p>
          <a:endParaRPr lang="en-US"/>
        </a:p>
      </dgm:t>
    </dgm:pt>
    <dgm:pt modelId="{395EE609-E539-45D0-95D2-279B4B422D03}">
      <dgm:prSet/>
      <dgm:spPr/>
      <dgm:t>
        <a:bodyPr/>
        <a:lstStyle/>
        <a:p>
          <a:r>
            <a:rPr lang="en-IE" dirty="0"/>
            <a:t>Dr David O’Connell Research Support Services</a:t>
          </a:r>
          <a:endParaRPr lang="en-US" dirty="0"/>
        </a:p>
      </dgm:t>
    </dgm:pt>
    <dgm:pt modelId="{9F14F352-759F-46D5-A498-EDDBAF527AF0}" type="parTrans" cxnId="{258C4341-F278-4887-856B-DB8C6DEAD69F}">
      <dgm:prSet/>
      <dgm:spPr/>
    </dgm:pt>
    <dgm:pt modelId="{0AD0881D-86FF-44D7-BDE2-13658997DAF5}" type="sibTrans" cxnId="{258C4341-F278-4887-856B-DB8C6DEAD69F}">
      <dgm:prSet/>
      <dgm:spPr/>
    </dgm:pt>
    <dgm:pt modelId="{491B9770-46CE-4364-B99A-31ABA6832DD5}" type="pres">
      <dgm:prSet presAssocID="{1211B2C6-A65C-454D-AF04-1C36A0BEBA6C}" presName="linear" presStyleCnt="0">
        <dgm:presLayoutVars>
          <dgm:animLvl val="lvl"/>
          <dgm:resizeHandles val="exact"/>
        </dgm:presLayoutVars>
      </dgm:prSet>
      <dgm:spPr/>
    </dgm:pt>
    <dgm:pt modelId="{0D2E9CDF-9ACF-4A22-B40E-BD4BB4596B08}" type="pres">
      <dgm:prSet presAssocID="{8D835BD4-15FB-4FAD-A93B-42EACB24A5DB}" presName="parentText" presStyleLbl="node1" presStyleIdx="0" presStyleCnt="4">
        <dgm:presLayoutVars>
          <dgm:chMax val="0"/>
          <dgm:bulletEnabled val="1"/>
        </dgm:presLayoutVars>
      </dgm:prSet>
      <dgm:spPr/>
    </dgm:pt>
    <dgm:pt modelId="{250A8ED3-83BD-4347-BFFC-A4986AC52CA8}" type="pres">
      <dgm:prSet presAssocID="{4386AF99-0B55-4280-A35A-EF6168CA1DF2}" presName="spacer" presStyleCnt="0"/>
      <dgm:spPr/>
    </dgm:pt>
    <dgm:pt modelId="{B4AE17CF-10CC-4DD9-B957-3E88AA633A63}" type="pres">
      <dgm:prSet presAssocID="{395EE609-E539-45D0-95D2-279B4B422D03}" presName="parentText" presStyleLbl="node1" presStyleIdx="1" presStyleCnt="4">
        <dgm:presLayoutVars>
          <dgm:chMax val="0"/>
          <dgm:bulletEnabled val="1"/>
        </dgm:presLayoutVars>
      </dgm:prSet>
      <dgm:spPr/>
    </dgm:pt>
    <dgm:pt modelId="{CB930CE3-044F-4B44-BF17-44DAB90670F9}" type="pres">
      <dgm:prSet presAssocID="{0AD0881D-86FF-44D7-BDE2-13658997DAF5}" presName="spacer" presStyleCnt="0"/>
      <dgm:spPr/>
    </dgm:pt>
    <dgm:pt modelId="{F5E3D961-9C0F-4A97-93FB-F3B0EB304388}" type="pres">
      <dgm:prSet presAssocID="{26C87F49-F70D-423C-8F92-6164892C0083}" presName="parentText" presStyleLbl="node1" presStyleIdx="2" presStyleCnt="4">
        <dgm:presLayoutVars>
          <dgm:chMax val="0"/>
          <dgm:bulletEnabled val="1"/>
        </dgm:presLayoutVars>
      </dgm:prSet>
      <dgm:spPr/>
    </dgm:pt>
    <dgm:pt modelId="{61295743-D9FD-47BC-AD05-64D44239EF88}" type="pres">
      <dgm:prSet presAssocID="{38DEA2CA-710B-4DBE-B46F-51B450134046}" presName="spacer" presStyleCnt="0"/>
      <dgm:spPr/>
    </dgm:pt>
    <dgm:pt modelId="{F6F3CAD5-E5A2-431A-8986-FBA825C59DF5}" type="pres">
      <dgm:prSet presAssocID="{F07FD0BE-24E2-43BD-BD6E-B31AF5B20FC4}" presName="parentText" presStyleLbl="node1" presStyleIdx="3" presStyleCnt="4">
        <dgm:presLayoutVars>
          <dgm:chMax val="0"/>
          <dgm:bulletEnabled val="1"/>
        </dgm:presLayoutVars>
      </dgm:prSet>
      <dgm:spPr/>
    </dgm:pt>
  </dgm:ptLst>
  <dgm:cxnLst>
    <dgm:cxn modelId="{87E86C0B-5A06-41A1-85A7-594F6F2148D2}" type="presOf" srcId="{395EE609-E539-45D0-95D2-279B4B422D03}" destId="{B4AE17CF-10CC-4DD9-B957-3E88AA633A63}" srcOrd="0" destOrd="0" presId="urn:microsoft.com/office/officeart/2005/8/layout/vList2"/>
    <dgm:cxn modelId="{3EC0C42D-F6A6-4C1A-863E-B090B4D122F7}" type="presOf" srcId="{F07FD0BE-24E2-43BD-BD6E-B31AF5B20FC4}" destId="{F6F3CAD5-E5A2-431A-8986-FBA825C59DF5}" srcOrd="0" destOrd="0" presId="urn:microsoft.com/office/officeart/2005/8/layout/vList2"/>
    <dgm:cxn modelId="{258C4341-F278-4887-856B-DB8C6DEAD69F}" srcId="{1211B2C6-A65C-454D-AF04-1C36A0BEBA6C}" destId="{395EE609-E539-45D0-95D2-279B4B422D03}" srcOrd="1" destOrd="0" parTransId="{9F14F352-759F-46D5-A498-EDDBAF527AF0}" sibTransId="{0AD0881D-86FF-44D7-BDE2-13658997DAF5}"/>
    <dgm:cxn modelId="{A3FE66A4-40C6-465C-8150-FD4E797ADED7}" type="presOf" srcId="{1211B2C6-A65C-454D-AF04-1C36A0BEBA6C}" destId="{491B9770-46CE-4364-B99A-31ABA6832DD5}" srcOrd="0" destOrd="0" presId="urn:microsoft.com/office/officeart/2005/8/layout/vList2"/>
    <dgm:cxn modelId="{AFE50BA7-8012-4362-9198-DD71D8ADCF70}" srcId="{1211B2C6-A65C-454D-AF04-1C36A0BEBA6C}" destId="{F07FD0BE-24E2-43BD-BD6E-B31AF5B20FC4}" srcOrd="3" destOrd="0" parTransId="{344F248B-644F-46AB-AFB3-368550736FF9}" sibTransId="{A755C2B0-16DD-46D5-AF0E-CFFC0050C79D}"/>
    <dgm:cxn modelId="{836A75C6-48CA-44B0-B6DE-AC329B6065B6}" srcId="{1211B2C6-A65C-454D-AF04-1C36A0BEBA6C}" destId="{26C87F49-F70D-423C-8F92-6164892C0083}" srcOrd="2" destOrd="0" parTransId="{C00F004E-DCC2-42F2-BA06-B45BEBF764AA}" sibTransId="{38DEA2CA-710B-4DBE-B46F-51B450134046}"/>
    <dgm:cxn modelId="{E9C4F8D5-5E93-4D47-9662-CDAFA8285BFB}" type="presOf" srcId="{26C87F49-F70D-423C-8F92-6164892C0083}" destId="{F5E3D961-9C0F-4A97-93FB-F3B0EB304388}" srcOrd="0" destOrd="0" presId="urn:microsoft.com/office/officeart/2005/8/layout/vList2"/>
    <dgm:cxn modelId="{6854CDDC-D1A1-4F0F-934A-A8A9FB8A1E4A}" type="presOf" srcId="{8D835BD4-15FB-4FAD-A93B-42EACB24A5DB}" destId="{0D2E9CDF-9ACF-4A22-B40E-BD4BB4596B08}" srcOrd="0" destOrd="0" presId="urn:microsoft.com/office/officeart/2005/8/layout/vList2"/>
    <dgm:cxn modelId="{C0E326EA-D7FA-4504-89CF-67378FD6AFD2}" srcId="{1211B2C6-A65C-454D-AF04-1C36A0BEBA6C}" destId="{8D835BD4-15FB-4FAD-A93B-42EACB24A5DB}" srcOrd="0" destOrd="0" parTransId="{08927D09-91B1-4BE4-8837-8E84034D65D5}" sibTransId="{4386AF99-0B55-4280-A35A-EF6168CA1DF2}"/>
    <dgm:cxn modelId="{75C48A4A-2264-4565-9CEB-CF7C0D8AF0CD}" type="presParOf" srcId="{491B9770-46CE-4364-B99A-31ABA6832DD5}" destId="{0D2E9CDF-9ACF-4A22-B40E-BD4BB4596B08}" srcOrd="0" destOrd="0" presId="urn:microsoft.com/office/officeart/2005/8/layout/vList2"/>
    <dgm:cxn modelId="{85D652C4-837C-45FC-8B22-85B36BF45E85}" type="presParOf" srcId="{491B9770-46CE-4364-B99A-31ABA6832DD5}" destId="{250A8ED3-83BD-4347-BFFC-A4986AC52CA8}" srcOrd="1" destOrd="0" presId="urn:microsoft.com/office/officeart/2005/8/layout/vList2"/>
    <dgm:cxn modelId="{662FD429-D529-4BBC-B10F-73E0E037E8E9}" type="presParOf" srcId="{491B9770-46CE-4364-B99A-31ABA6832DD5}" destId="{B4AE17CF-10CC-4DD9-B957-3E88AA633A63}" srcOrd="2" destOrd="0" presId="urn:microsoft.com/office/officeart/2005/8/layout/vList2"/>
    <dgm:cxn modelId="{701EBE1F-7714-4E7A-9B95-4CD6F6D5C81E}" type="presParOf" srcId="{491B9770-46CE-4364-B99A-31ABA6832DD5}" destId="{CB930CE3-044F-4B44-BF17-44DAB90670F9}" srcOrd="3" destOrd="0" presId="urn:microsoft.com/office/officeart/2005/8/layout/vList2"/>
    <dgm:cxn modelId="{7E193B9B-178F-4E3D-868E-791EF931D799}" type="presParOf" srcId="{491B9770-46CE-4364-B99A-31ABA6832DD5}" destId="{F5E3D961-9C0F-4A97-93FB-F3B0EB304388}" srcOrd="4" destOrd="0" presId="urn:microsoft.com/office/officeart/2005/8/layout/vList2"/>
    <dgm:cxn modelId="{925D7A57-C7AD-49C5-B729-0034C2BADA9C}" type="presParOf" srcId="{491B9770-46CE-4364-B99A-31ABA6832DD5}" destId="{61295743-D9FD-47BC-AD05-64D44239EF88}" srcOrd="5" destOrd="0" presId="urn:microsoft.com/office/officeart/2005/8/layout/vList2"/>
    <dgm:cxn modelId="{4E648854-47C1-43AB-B2F5-DEBEAACCC27B}" type="presParOf" srcId="{491B9770-46CE-4364-B99A-31ABA6832DD5}" destId="{F6F3CAD5-E5A2-431A-8986-FBA825C59DF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06C2AB-F275-444D-9443-DCB6F449B5C5}"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GB"/>
        </a:p>
      </dgm:t>
    </dgm:pt>
    <dgm:pt modelId="{A87A29CB-B9B2-4F27-B414-484D4F3A5C94}">
      <dgm:prSet phldrT="[Text]"/>
      <dgm:spPr/>
      <dgm:t>
        <a:bodyPr/>
        <a:lstStyle/>
        <a:p>
          <a:r>
            <a:rPr lang="en-IE" b="1" dirty="0"/>
            <a:t>1004</a:t>
          </a:r>
        </a:p>
        <a:p>
          <a:r>
            <a:rPr lang="en-IE" b="1" dirty="0"/>
            <a:t>Research Staff</a:t>
          </a:r>
          <a:endParaRPr lang="en-GB" b="1" dirty="0"/>
        </a:p>
      </dgm:t>
    </dgm:pt>
    <dgm:pt modelId="{089F2549-FA28-4208-89A6-C98874DA9670}" type="parTrans" cxnId="{27C6FC44-E556-41AA-BBBE-0206CC30795D}">
      <dgm:prSet/>
      <dgm:spPr/>
      <dgm:t>
        <a:bodyPr/>
        <a:lstStyle/>
        <a:p>
          <a:endParaRPr lang="en-GB"/>
        </a:p>
      </dgm:t>
    </dgm:pt>
    <dgm:pt modelId="{496B9ACA-9363-46E6-B4D2-7BC1A35EBFB9}" type="sibTrans" cxnId="{27C6FC44-E556-41AA-BBBE-0206CC30795D}">
      <dgm:prSet/>
      <dgm:spPr/>
      <dgm:t>
        <a:bodyPr/>
        <a:lstStyle/>
        <a:p>
          <a:endParaRPr lang="en-GB"/>
        </a:p>
      </dgm:t>
    </dgm:pt>
    <dgm:pt modelId="{E92B2728-DADB-4E31-BB37-6437B2FD5EF4}">
      <dgm:prSet phldrT="[Text]" custT="1"/>
      <dgm:spPr/>
      <dgm:t>
        <a:bodyPr/>
        <a:lstStyle/>
        <a:p>
          <a:r>
            <a:rPr lang="en-IE" sz="1800" b="0" dirty="0"/>
            <a:t>HR Excellence in Research</a:t>
          </a:r>
          <a:endParaRPr lang="en-GB" sz="1800" b="0" dirty="0"/>
        </a:p>
      </dgm:t>
    </dgm:pt>
    <dgm:pt modelId="{288BBB24-F774-40CE-862D-A47A1D65E01C}" type="parTrans" cxnId="{93C3DDF2-975C-42F4-88BD-3A6FEE85B670}">
      <dgm:prSet/>
      <dgm:spPr/>
      <dgm:t>
        <a:bodyPr/>
        <a:lstStyle/>
        <a:p>
          <a:endParaRPr lang="en-GB"/>
        </a:p>
      </dgm:t>
    </dgm:pt>
    <dgm:pt modelId="{7FB0D22E-614D-48AC-B32B-E959F9602856}" type="sibTrans" cxnId="{93C3DDF2-975C-42F4-88BD-3A6FEE85B670}">
      <dgm:prSet/>
      <dgm:spPr/>
      <dgm:t>
        <a:bodyPr/>
        <a:lstStyle/>
        <a:p>
          <a:endParaRPr lang="en-GB"/>
        </a:p>
      </dgm:t>
    </dgm:pt>
    <dgm:pt modelId="{6BDCA255-1381-40BC-AD26-4D654BD8697F}">
      <dgm:prSet phldrT="[Text]" custT="1"/>
      <dgm:spPr/>
      <dgm:t>
        <a:bodyPr/>
        <a:lstStyle/>
        <a:p>
          <a:r>
            <a:rPr lang="en-IE" sz="1200" b="1" dirty="0"/>
            <a:t>Post Doc Development Hub</a:t>
          </a:r>
          <a:endParaRPr lang="en-GB" sz="1200" b="1" dirty="0"/>
        </a:p>
      </dgm:t>
    </dgm:pt>
    <dgm:pt modelId="{B0D53173-D290-4F58-B9BE-9CD1713A8D29}" type="parTrans" cxnId="{922C2BE4-B13E-406E-B637-60BA0F2504F0}">
      <dgm:prSet/>
      <dgm:spPr/>
      <dgm:t>
        <a:bodyPr/>
        <a:lstStyle/>
        <a:p>
          <a:endParaRPr lang="en-GB"/>
        </a:p>
      </dgm:t>
    </dgm:pt>
    <dgm:pt modelId="{6CA5B697-090F-40A5-8D1A-B8C93D3CEB7F}" type="sibTrans" cxnId="{922C2BE4-B13E-406E-B637-60BA0F2504F0}">
      <dgm:prSet/>
      <dgm:spPr/>
      <dgm:t>
        <a:bodyPr/>
        <a:lstStyle/>
        <a:p>
          <a:endParaRPr lang="en-GB"/>
        </a:p>
      </dgm:t>
    </dgm:pt>
    <dgm:pt modelId="{AA986627-43FA-4465-BD4B-19466EBC32A6}">
      <dgm:prSet phldrT="[Text]"/>
      <dgm:spPr/>
      <dgm:t>
        <a:bodyPr/>
        <a:lstStyle/>
        <a:p>
          <a:r>
            <a:rPr lang="en-IE" b="1" dirty="0"/>
            <a:t>Professional Skills for Research Leaders</a:t>
          </a:r>
          <a:endParaRPr lang="en-GB" b="1" dirty="0"/>
        </a:p>
      </dgm:t>
    </dgm:pt>
    <dgm:pt modelId="{38C97719-3F5B-4616-9B70-BC1F6DD3E946}" type="parTrans" cxnId="{EF721A85-CC64-4D6C-995D-48A7E3D942B7}">
      <dgm:prSet/>
      <dgm:spPr/>
      <dgm:t>
        <a:bodyPr/>
        <a:lstStyle/>
        <a:p>
          <a:endParaRPr lang="en-GB"/>
        </a:p>
      </dgm:t>
    </dgm:pt>
    <dgm:pt modelId="{F4E31959-5FEB-4139-BFEB-799BE52C5633}" type="sibTrans" cxnId="{EF721A85-CC64-4D6C-995D-48A7E3D942B7}">
      <dgm:prSet/>
      <dgm:spPr/>
      <dgm:t>
        <a:bodyPr/>
        <a:lstStyle/>
        <a:p>
          <a:endParaRPr lang="en-GB"/>
        </a:p>
      </dgm:t>
    </dgm:pt>
    <dgm:pt modelId="{2AC3AAEC-E2E2-4FA5-B648-B46CB41425FD}">
      <dgm:prSet custT="1"/>
      <dgm:spPr/>
      <dgm:t>
        <a:bodyPr/>
        <a:lstStyle/>
        <a:p>
          <a:r>
            <a:rPr lang="en-GB" sz="1200" b="1" dirty="0"/>
            <a:t>HR Researcher Conference</a:t>
          </a:r>
        </a:p>
      </dgm:t>
    </dgm:pt>
    <dgm:pt modelId="{A87F952E-190E-4938-AF71-298ECBFEF14F}" type="parTrans" cxnId="{B9B35A3D-123B-465A-805A-791DF6893D38}">
      <dgm:prSet/>
      <dgm:spPr/>
      <dgm:t>
        <a:bodyPr/>
        <a:lstStyle/>
        <a:p>
          <a:endParaRPr lang="en-GB"/>
        </a:p>
      </dgm:t>
    </dgm:pt>
    <dgm:pt modelId="{37BACC37-BCD2-40EF-A163-6A262077AEF7}" type="sibTrans" cxnId="{B9B35A3D-123B-465A-805A-791DF6893D38}">
      <dgm:prSet/>
      <dgm:spPr/>
      <dgm:t>
        <a:bodyPr/>
        <a:lstStyle/>
        <a:p>
          <a:endParaRPr lang="en-GB"/>
        </a:p>
      </dgm:t>
    </dgm:pt>
    <dgm:pt modelId="{90223C6F-E425-4A49-A7A8-8FE3D27783B6}">
      <dgm:prSet custT="1"/>
      <dgm:spPr/>
      <dgm:t>
        <a:bodyPr/>
        <a:lstStyle/>
        <a:p>
          <a:pPr>
            <a:lnSpc>
              <a:spcPct val="100000"/>
            </a:lnSpc>
          </a:pPr>
          <a:r>
            <a:rPr lang="en-IE" sz="1400" b="1" dirty="0"/>
            <a:t>CV assistance and</a:t>
          </a:r>
        </a:p>
        <a:p>
          <a:pPr>
            <a:lnSpc>
              <a:spcPct val="100000"/>
            </a:lnSpc>
          </a:pPr>
          <a:r>
            <a:rPr lang="en-IE" sz="1400" b="1" dirty="0"/>
            <a:t>advice</a:t>
          </a:r>
          <a:endParaRPr lang="en-GB" sz="1400" b="1" dirty="0"/>
        </a:p>
      </dgm:t>
    </dgm:pt>
    <dgm:pt modelId="{76A52DC4-D4A5-425D-AFC8-31537DA3F57D}" type="parTrans" cxnId="{C6208917-3627-4361-BB14-A7C812FEC130}">
      <dgm:prSet/>
      <dgm:spPr/>
      <dgm:t>
        <a:bodyPr/>
        <a:lstStyle/>
        <a:p>
          <a:endParaRPr lang="en-GB"/>
        </a:p>
      </dgm:t>
    </dgm:pt>
    <dgm:pt modelId="{3476FC53-F6F7-43BA-A6BD-0FC94770940B}" type="sibTrans" cxnId="{C6208917-3627-4361-BB14-A7C812FEC130}">
      <dgm:prSet/>
      <dgm:spPr/>
      <dgm:t>
        <a:bodyPr/>
        <a:lstStyle/>
        <a:p>
          <a:endParaRPr lang="en-GB"/>
        </a:p>
      </dgm:t>
    </dgm:pt>
    <dgm:pt modelId="{35932D53-F2B1-4505-AB67-91A22FE562A0}">
      <dgm:prSet custT="1"/>
      <dgm:spPr>
        <a:solidFill>
          <a:srgbClr val="7030A0"/>
        </a:solidFill>
      </dgm:spPr>
      <dgm:t>
        <a:bodyPr/>
        <a:lstStyle/>
        <a:p>
          <a:r>
            <a:rPr lang="en-IE" sz="1600" b="1" dirty="0"/>
            <a:t>The Odyssey </a:t>
          </a:r>
        </a:p>
        <a:p>
          <a:r>
            <a:rPr lang="en-IE" sz="1600" b="1" dirty="0"/>
            <a:t>Program</a:t>
          </a:r>
          <a:endParaRPr lang="en-GB" sz="1600" b="1" dirty="0"/>
        </a:p>
      </dgm:t>
    </dgm:pt>
    <dgm:pt modelId="{4DBDB308-26C0-4F86-8981-F54091E9228E}" type="parTrans" cxnId="{C9F0A4E4-AD43-4471-B727-0925DA9527D6}">
      <dgm:prSet/>
      <dgm:spPr/>
      <dgm:t>
        <a:bodyPr/>
        <a:lstStyle/>
        <a:p>
          <a:endParaRPr lang="en-GB"/>
        </a:p>
      </dgm:t>
    </dgm:pt>
    <dgm:pt modelId="{67903EB1-1217-43D3-9B3A-D823B6396C4A}" type="sibTrans" cxnId="{C9F0A4E4-AD43-4471-B727-0925DA9527D6}">
      <dgm:prSet/>
      <dgm:spPr/>
      <dgm:t>
        <a:bodyPr/>
        <a:lstStyle/>
        <a:p>
          <a:endParaRPr lang="en-GB"/>
        </a:p>
      </dgm:t>
    </dgm:pt>
    <dgm:pt modelId="{2BBAB15C-EBF6-4BFD-96C2-F88C0E8CACBB}">
      <dgm:prSet custT="1"/>
      <dgm:spPr>
        <a:solidFill>
          <a:srgbClr val="92D050"/>
        </a:solidFill>
      </dgm:spPr>
      <dgm:t>
        <a:bodyPr/>
        <a:lstStyle/>
        <a:p>
          <a:r>
            <a:rPr lang="en-GB" sz="1600" b="1" dirty="0"/>
            <a:t>New Policy and Guidelines</a:t>
          </a:r>
        </a:p>
      </dgm:t>
    </dgm:pt>
    <dgm:pt modelId="{20428DA7-CFC1-4895-8536-259BBF8387BA}" type="parTrans" cxnId="{D90D3772-B8B3-4F26-A915-B205A8B3487B}">
      <dgm:prSet/>
      <dgm:spPr/>
      <dgm:t>
        <a:bodyPr/>
        <a:lstStyle/>
        <a:p>
          <a:endParaRPr lang="en-IE"/>
        </a:p>
      </dgm:t>
    </dgm:pt>
    <dgm:pt modelId="{BB7924F3-E1B6-40DA-A471-D1BEDEA9A263}" type="sibTrans" cxnId="{D90D3772-B8B3-4F26-A915-B205A8B3487B}">
      <dgm:prSet/>
      <dgm:spPr/>
      <dgm:t>
        <a:bodyPr/>
        <a:lstStyle/>
        <a:p>
          <a:endParaRPr lang="en-IE"/>
        </a:p>
      </dgm:t>
    </dgm:pt>
    <dgm:pt modelId="{F7B603C4-43F5-4437-BFCE-F5DBD59D02F8}" type="pres">
      <dgm:prSet presAssocID="{3606C2AB-F275-444D-9443-DCB6F449B5C5}" presName="Name0" presStyleCnt="0">
        <dgm:presLayoutVars>
          <dgm:chMax val="1"/>
          <dgm:dir/>
          <dgm:animLvl val="ctr"/>
          <dgm:resizeHandles val="exact"/>
        </dgm:presLayoutVars>
      </dgm:prSet>
      <dgm:spPr/>
    </dgm:pt>
    <dgm:pt modelId="{6FFA993E-EB7D-4E1E-B65E-2B91F394D4D6}" type="pres">
      <dgm:prSet presAssocID="{A87A29CB-B9B2-4F27-B414-484D4F3A5C94}" presName="centerShape" presStyleLbl="node0" presStyleIdx="0" presStyleCnt="1"/>
      <dgm:spPr/>
    </dgm:pt>
    <dgm:pt modelId="{467EF687-0426-4E31-8BC4-0B8C8BFE61C3}" type="pres">
      <dgm:prSet presAssocID="{E92B2728-DADB-4E31-BB37-6437B2FD5EF4}" presName="node" presStyleLbl="node1" presStyleIdx="0" presStyleCnt="7" custScaleX="167654" custRadScaleRad="100001" custRadScaleInc="-1472">
        <dgm:presLayoutVars>
          <dgm:bulletEnabled val="1"/>
        </dgm:presLayoutVars>
      </dgm:prSet>
      <dgm:spPr/>
    </dgm:pt>
    <dgm:pt modelId="{34E479ED-7024-4213-A90F-E6B028D68553}" type="pres">
      <dgm:prSet presAssocID="{E92B2728-DADB-4E31-BB37-6437B2FD5EF4}" presName="dummy" presStyleCnt="0"/>
      <dgm:spPr/>
    </dgm:pt>
    <dgm:pt modelId="{4D5A6732-D4EB-439E-9850-9442A1CFD5D7}" type="pres">
      <dgm:prSet presAssocID="{7FB0D22E-614D-48AC-B32B-E959F9602856}" presName="sibTrans" presStyleLbl="sibTrans2D1" presStyleIdx="0" presStyleCnt="7"/>
      <dgm:spPr/>
    </dgm:pt>
    <dgm:pt modelId="{12836AD3-15DA-4F5B-9287-4088D8BB78FE}" type="pres">
      <dgm:prSet presAssocID="{6BDCA255-1381-40BC-AD26-4D654BD8697F}" presName="node" presStyleLbl="node1" presStyleIdx="1" presStyleCnt="7" custScaleX="143617" custScaleY="94427">
        <dgm:presLayoutVars>
          <dgm:bulletEnabled val="1"/>
        </dgm:presLayoutVars>
      </dgm:prSet>
      <dgm:spPr/>
    </dgm:pt>
    <dgm:pt modelId="{B4712F89-01E5-4AA7-9C43-78A8272D6D05}" type="pres">
      <dgm:prSet presAssocID="{6BDCA255-1381-40BC-AD26-4D654BD8697F}" presName="dummy" presStyleCnt="0"/>
      <dgm:spPr/>
    </dgm:pt>
    <dgm:pt modelId="{002AA588-E9D3-4340-9850-A712803FD670}" type="pres">
      <dgm:prSet presAssocID="{6CA5B697-090F-40A5-8D1A-B8C93D3CEB7F}" presName="sibTrans" presStyleLbl="sibTrans2D1" presStyleIdx="1" presStyleCnt="7"/>
      <dgm:spPr/>
    </dgm:pt>
    <dgm:pt modelId="{84B40335-C67E-413B-9985-A6953D600D65}" type="pres">
      <dgm:prSet presAssocID="{AA986627-43FA-4465-BD4B-19466EBC32A6}" presName="node" presStyleLbl="node1" presStyleIdx="2" presStyleCnt="7" custScaleX="129636" custScaleY="113580">
        <dgm:presLayoutVars>
          <dgm:bulletEnabled val="1"/>
        </dgm:presLayoutVars>
      </dgm:prSet>
      <dgm:spPr/>
    </dgm:pt>
    <dgm:pt modelId="{67077A8F-A9E4-4945-8B18-BC46DD996574}" type="pres">
      <dgm:prSet presAssocID="{AA986627-43FA-4465-BD4B-19466EBC32A6}" presName="dummy" presStyleCnt="0"/>
      <dgm:spPr/>
    </dgm:pt>
    <dgm:pt modelId="{A2A030C1-5D8D-47E9-B24A-D9A52561F46A}" type="pres">
      <dgm:prSet presAssocID="{F4E31959-5FEB-4139-BFEB-799BE52C5633}" presName="sibTrans" presStyleLbl="sibTrans2D1" presStyleIdx="2" presStyleCnt="7"/>
      <dgm:spPr/>
    </dgm:pt>
    <dgm:pt modelId="{510646E2-5CF9-4B11-BF1A-ACEF61E96E9A}" type="pres">
      <dgm:prSet presAssocID="{2AC3AAEC-E2E2-4FA5-B648-B46CB41425FD}" presName="node" presStyleLbl="node1" presStyleIdx="3" presStyleCnt="7" custScaleX="130110" custScaleY="121654">
        <dgm:presLayoutVars>
          <dgm:bulletEnabled val="1"/>
        </dgm:presLayoutVars>
      </dgm:prSet>
      <dgm:spPr/>
    </dgm:pt>
    <dgm:pt modelId="{F9B2EE33-01C2-4F11-AD21-88116FA64C7F}" type="pres">
      <dgm:prSet presAssocID="{2AC3AAEC-E2E2-4FA5-B648-B46CB41425FD}" presName="dummy" presStyleCnt="0"/>
      <dgm:spPr/>
    </dgm:pt>
    <dgm:pt modelId="{82B8FC89-2D05-4844-B50B-10B865F5C140}" type="pres">
      <dgm:prSet presAssocID="{37BACC37-BCD2-40EF-A163-6A262077AEF7}" presName="sibTrans" presStyleLbl="sibTrans2D1" presStyleIdx="3" presStyleCnt="7"/>
      <dgm:spPr/>
    </dgm:pt>
    <dgm:pt modelId="{DDFBF450-6477-458B-93AB-20586F873C0C}" type="pres">
      <dgm:prSet presAssocID="{90223C6F-E425-4A49-A7A8-8FE3D27783B6}" presName="node" presStyleLbl="node1" presStyleIdx="4" presStyleCnt="7" custScaleX="143193" custScaleY="121182">
        <dgm:presLayoutVars>
          <dgm:bulletEnabled val="1"/>
        </dgm:presLayoutVars>
      </dgm:prSet>
      <dgm:spPr/>
    </dgm:pt>
    <dgm:pt modelId="{15051344-6898-4CD6-BF46-5B3488C1F70A}" type="pres">
      <dgm:prSet presAssocID="{90223C6F-E425-4A49-A7A8-8FE3D27783B6}" presName="dummy" presStyleCnt="0"/>
      <dgm:spPr/>
    </dgm:pt>
    <dgm:pt modelId="{87FC55BC-1897-40C3-AF9B-16D333C96DA1}" type="pres">
      <dgm:prSet presAssocID="{3476FC53-F6F7-43BA-A6BD-0FC94770940B}" presName="sibTrans" presStyleLbl="sibTrans2D1" presStyleIdx="4" presStyleCnt="7"/>
      <dgm:spPr/>
    </dgm:pt>
    <dgm:pt modelId="{9CAE3452-6CB5-43F5-81FC-772BD8BA2038}" type="pres">
      <dgm:prSet presAssocID="{2BBAB15C-EBF6-4BFD-96C2-F88C0E8CACBB}" presName="node" presStyleLbl="node1" presStyleIdx="5" presStyleCnt="7" custScaleX="151587">
        <dgm:presLayoutVars>
          <dgm:bulletEnabled val="1"/>
        </dgm:presLayoutVars>
      </dgm:prSet>
      <dgm:spPr/>
    </dgm:pt>
    <dgm:pt modelId="{B2A17A7E-8137-4592-8EF3-B0E050CF3154}" type="pres">
      <dgm:prSet presAssocID="{2BBAB15C-EBF6-4BFD-96C2-F88C0E8CACBB}" presName="dummy" presStyleCnt="0"/>
      <dgm:spPr/>
    </dgm:pt>
    <dgm:pt modelId="{4C97CCA4-6FFF-4832-8BAD-772C326A07F2}" type="pres">
      <dgm:prSet presAssocID="{BB7924F3-E1B6-40DA-A471-D1BEDEA9A263}" presName="sibTrans" presStyleLbl="sibTrans2D1" presStyleIdx="5" presStyleCnt="7"/>
      <dgm:spPr/>
    </dgm:pt>
    <dgm:pt modelId="{A27CCE73-CA26-4527-99FB-B29914FEBF7B}" type="pres">
      <dgm:prSet presAssocID="{35932D53-F2B1-4505-AB67-91A22FE562A0}" presName="node" presStyleLbl="node1" presStyleIdx="6" presStyleCnt="7" custScaleX="142285">
        <dgm:presLayoutVars>
          <dgm:bulletEnabled val="1"/>
        </dgm:presLayoutVars>
      </dgm:prSet>
      <dgm:spPr/>
    </dgm:pt>
    <dgm:pt modelId="{46166753-A888-4516-B95C-B08A7609D166}" type="pres">
      <dgm:prSet presAssocID="{35932D53-F2B1-4505-AB67-91A22FE562A0}" presName="dummy" presStyleCnt="0"/>
      <dgm:spPr/>
    </dgm:pt>
    <dgm:pt modelId="{4EC0FDA1-A85D-48BB-8290-B5F860ED9AA5}" type="pres">
      <dgm:prSet presAssocID="{67903EB1-1217-43D3-9B3A-D823B6396C4A}" presName="sibTrans" presStyleLbl="sibTrans2D1" presStyleIdx="6" presStyleCnt="7"/>
      <dgm:spPr/>
    </dgm:pt>
  </dgm:ptLst>
  <dgm:cxnLst>
    <dgm:cxn modelId="{AB4B2705-D6E9-460F-9400-4ACA8A4C27F0}" type="presOf" srcId="{35932D53-F2B1-4505-AB67-91A22FE562A0}" destId="{A27CCE73-CA26-4527-99FB-B29914FEBF7B}" srcOrd="0" destOrd="0" presId="urn:microsoft.com/office/officeart/2005/8/layout/radial6"/>
    <dgm:cxn modelId="{11F5D90B-2661-4A74-B0AB-A47F63578BA4}" type="presOf" srcId="{A87A29CB-B9B2-4F27-B414-484D4F3A5C94}" destId="{6FFA993E-EB7D-4E1E-B65E-2B91F394D4D6}" srcOrd="0" destOrd="0" presId="urn:microsoft.com/office/officeart/2005/8/layout/radial6"/>
    <dgm:cxn modelId="{C6208917-3627-4361-BB14-A7C812FEC130}" srcId="{A87A29CB-B9B2-4F27-B414-484D4F3A5C94}" destId="{90223C6F-E425-4A49-A7A8-8FE3D27783B6}" srcOrd="4" destOrd="0" parTransId="{76A52DC4-D4A5-425D-AFC8-31537DA3F57D}" sibTransId="{3476FC53-F6F7-43BA-A6BD-0FC94770940B}"/>
    <dgm:cxn modelId="{8B92C418-BE50-4661-8CA5-455508FE8979}" type="presOf" srcId="{3606C2AB-F275-444D-9443-DCB6F449B5C5}" destId="{F7B603C4-43F5-4437-BFCE-F5DBD59D02F8}" srcOrd="0" destOrd="0" presId="urn:microsoft.com/office/officeart/2005/8/layout/radial6"/>
    <dgm:cxn modelId="{6A638A1C-1ADA-4230-859F-0CFC3AEAD20F}" type="presOf" srcId="{37BACC37-BCD2-40EF-A163-6A262077AEF7}" destId="{82B8FC89-2D05-4844-B50B-10B865F5C140}" srcOrd="0" destOrd="0" presId="urn:microsoft.com/office/officeart/2005/8/layout/radial6"/>
    <dgm:cxn modelId="{0379DE25-13C4-4D13-B42F-8CE906B36AD3}" type="presOf" srcId="{7FB0D22E-614D-48AC-B32B-E959F9602856}" destId="{4D5A6732-D4EB-439E-9850-9442A1CFD5D7}" srcOrd="0" destOrd="0" presId="urn:microsoft.com/office/officeart/2005/8/layout/radial6"/>
    <dgm:cxn modelId="{B9B35A3D-123B-465A-805A-791DF6893D38}" srcId="{A87A29CB-B9B2-4F27-B414-484D4F3A5C94}" destId="{2AC3AAEC-E2E2-4FA5-B648-B46CB41425FD}" srcOrd="3" destOrd="0" parTransId="{A87F952E-190E-4938-AF71-298ECBFEF14F}" sibTransId="{37BACC37-BCD2-40EF-A163-6A262077AEF7}"/>
    <dgm:cxn modelId="{27C6FC44-E556-41AA-BBBE-0206CC30795D}" srcId="{3606C2AB-F275-444D-9443-DCB6F449B5C5}" destId="{A87A29CB-B9B2-4F27-B414-484D4F3A5C94}" srcOrd="0" destOrd="0" parTransId="{089F2549-FA28-4208-89A6-C98874DA9670}" sibTransId="{496B9ACA-9363-46E6-B4D2-7BC1A35EBFB9}"/>
    <dgm:cxn modelId="{659EA151-548C-4145-9308-EE7A437DE165}" type="presOf" srcId="{2BBAB15C-EBF6-4BFD-96C2-F88C0E8CACBB}" destId="{9CAE3452-6CB5-43F5-81FC-772BD8BA2038}" srcOrd="0" destOrd="0" presId="urn:microsoft.com/office/officeart/2005/8/layout/radial6"/>
    <dgm:cxn modelId="{D90D3772-B8B3-4F26-A915-B205A8B3487B}" srcId="{A87A29CB-B9B2-4F27-B414-484D4F3A5C94}" destId="{2BBAB15C-EBF6-4BFD-96C2-F88C0E8CACBB}" srcOrd="5" destOrd="0" parTransId="{20428DA7-CFC1-4895-8536-259BBF8387BA}" sibTransId="{BB7924F3-E1B6-40DA-A471-D1BEDEA9A263}"/>
    <dgm:cxn modelId="{880EFA74-B4EB-47DC-9868-CC83518B9B1F}" type="presOf" srcId="{6CA5B697-090F-40A5-8D1A-B8C93D3CEB7F}" destId="{002AA588-E9D3-4340-9850-A712803FD670}" srcOrd="0" destOrd="0" presId="urn:microsoft.com/office/officeart/2005/8/layout/radial6"/>
    <dgm:cxn modelId="{DBB13059-9B62-4DC2-8F3D-42FF3475D8E5}" type="presOf" srcId="{BB7924F3-E1B6-40DA-A471-D1BEDEA9A263}" destId="{4C97CCA4-6FFF-4832-8BAD-772C326A07F2}" srcOrd="0" destOrd="0" presId="urn:microsoft.com/office/officeart/2005/8/layout/radial6"/>
    <dgm:cxn modelId="{EF721A85-CC64-4D6C-995D-48A7E3D942B7}" srcId="{A87A29CB-B9B2-4F27-B414-484D4F3A5C94}" destId="{AA986627-43FA-4465-BD4B-19466EBC32A6}" srcOrd="2" destOrd="0" parTransId="{38C97719-3F5B-4616-9B70-BC1F6DD3E946}" sibTransId="{F4E31959-5FEB-4139-BFEB-799BE52C5633}"/>
    <dgm:cxn modelId="{ABD985B6-B326-4EB5-A340-922E12DB76FE}" type="presOf" srcId="{3476FC53-F6F7-43BA-A6BD-0FC94770940B}" destId="{87FC55BC-1897-40C3-AF9B-16D333C96DA1}" srcOrd="0" destOrd="0" presId="urn:microsoft.com/office/officeart/2005/8/layout/radial6"/>
    <dgm:cxn modelId="{FC0662C2-9F5C-452B-A1B0-10DEF50C350C}" type="presOf" srcId="{90223C6F-E425-4A49-A7A8-8FE3D27783B6}" destId="{DDFBF450-6477-458B-93AB-20586F873C0C}" srcOrd="0" destOrd="0" presId="urn:microsoft.com/office/officeart/2005/8/layout/radial6"/>
    <dgm:cxn modelId="{80531ED2-639E-499B-968E-5D4BF9F5F80D}" type="presOf" srcId="{6BDCA255-1381-40BC-AD26-4D654BD8697F}" destId="{12836AD3-15DA-4F5B-9287-4088D8BB78FE}" srcOrd="0" destOrd="0" presId="urn:microsoft.com/office/officeart/2005/8/layout/radial6"/>
    <dgm:cxn modelId="{B74CA0D6-2AE8-43ED-8CC4-6EE90638F8DB}" type="presOf" srcId="{2AC3AAEC-E2E2-4FA5-B648-B46CB41425FD}" destId="{510646E2-5CF9-4B11-BF1A-ACEF61E96E9A}" srcOrd="0" destOrd="0" presId="urn:microsoft.com/office/officeart/2005/8/layout/radial6"/>
    <dgm:cxn modelId="{BDA86AD9-B0E0-47EC-9BDF-21C6A0355A97}" type="presOf" srcId="{E92B2728-DADB-4E31-BB37-6437B2FD5EF4}" destId="{467EF687-0426-4E31-8BC4-0B8C8BFE61C3}" srcOrd="0" destOrd="0" presId="urn:microsoft.com/office/officeart/2005/8/layout/radial6"/>
    <dgm:cxn modelId="{922C2BE4-B13E-406E-B637-60BA0F2504F0}" srcId="{A87A29CB-B9B2-4F27-B414-484D4F3A5C94}" destId="{6BDCA255-1381-40BC-AD26-4D654BD8697F}" srcOrd="1" destOrd="0" parTransId="{B0D53173-D290-4F58-B9BE-9CD1713A8D29}" sibTransId="{6CA5B697-090F-40A5-8D1A-B8C93D3CEB7F}"/>
    <dgm:cxn modelId="{C9F0A4E4-AD43-4471-B727-0925DA9527D6}" srcId="{A87A29CB-B9B2-4F27-B414-484D4F3A5C94}" destId="{35932D53-F2B1-4505-AB67-91A22FE562A0}" srcOrd="6" destOrd="0" parTransId="{4DBDB308-26C0-4F86-8981-F54091E9228E}" sibTransId="{67903EB1-1217-43D3-9B3A-D823B6396C4A}"/>
    <dgm:cxn modelId="{275C0DF2-AFB0-44DA-A3B3-B411E679078C}" type="presOf" srcId="{F4E31959-5FEB-4139-BFEB-799BE52C5633}" destId="{A2A030C1-5D8D-47E9-B24A-D9A52561F46A}" srcOrd="0" destOrd="0" presId="urn:microsoft.com/office/officeart/2005/8/layout/radial6"/>
    <dgm:cxn modelId="{93C3DDF2-975C-42F4-88BD-3A6FEE85B670}" srcId="{A87A29CB-B9B2-4F27-B414-484D4F3A5C94}" destId="{E92B2728-DADB-4E31-BB37-6437B2FD5EF4}" srcOrd="0" destOrd="0" parTransId="{288BBB24-F774-40CE-862D-A47A1D65E01C}" sibTransId="{7FB0D22E-614D-48AC-B32B-E959F9602856}"/>
    <dgm:cxn modelId="{EE6F6CF4-2A02-4126-B214-0709D934C55B}" type="presOf" srcId="{67903EB1-1217-43D3-9B3A-D823B6396C4A}" destId="{4EC0FDA1-A85D-48BB-8290-B5F860ED9AA5}" srcOrd="0" destOrd="0" presId="urn:microsoft.com/office/officeart/2005/8/layout/radial6"/>
    <dgm:cxn modelId="{C3E80FFC-08EA-427E-853C-6DB4A43B3DF7}" type="presOf" srcId="{AA986627-43FA-4465-BD4B-19466EBC32A6}" destId="{84B40335-C67E-413B-9985-A6953D600D65}" srcOrd="0" destOrd="0" presId="urn:microsoft.com/office/officeart/2005/8/layout/radial6"/>
    <dgm:cxn modelId="{A484C3FA-BBE6-4B07-ACC7-1E16C113AF4E}" type="presParOf" srcId="{F7B603C4-43F5-4437-BFCE-F5DBD59D02F8}" destId="{6FFA993E-EB7D-4E1E-B65E-2B91F394D4D6}" srcOrd="0" destOrd="0" presId="urn:microsoft.com/office/officeart/2005/8/layout/radial6"/>
    <dgm:cxn modelId="{63EED0E5-40D3-4361-976D-5B6BD6C8A76E}" type="presParOf" srcId="{F7B603C4-43F5-4437-BFCE-F5DBD59D02F8}" destId="{467EF687-0426-4E31-8BC4-0B8C8BFE61C3}" srcOrd="1" destOrd="0" presId="urn:microsoft.com/office/officeart/2005/8/layout/radial6"/>
    <dgm:cxn modelId="{F7B56334-D2E9-40E9-833A-778862D110B6}" type="presParOf" srcId="{F7B603C4-43F5-4437-BFCE-F5DBD59D02F8}" destId="{34E479ED-7024-4213-A90F-E6B028D68553}" srcOrd="2" destOrd="0" presId="urn:microsoft.com/office/officeart/2005/8/layout/radial6"/>
    <dgm:cxn modelId="{339646CC-2E62-49EF-B896-3D815CDF18D1}" type="presParOf" srcId="{F7B603C4-43F5-4437-BFCE-F5DBD59D02F8}" destId="{4D5A6732-D4EB-439E-9850-9442A1CFD5D7}" srcOrd="3" destOrd="0" presId="urn:microsoft.com/office/officeart/2005/8/layout/radial6"/>
    <dgm:cxn modelId="{0099AFC5-1844-44C7-8720-9B863531A816}" type="presParOf" srcId="{F7B603C4-43F5-4437-BFCE-F5DBD59D02F8}" destId="{12836AD3-15DA-4F5B-9287-4088D8BB78FE}" srcOrd="4" destOrd="0" presId="urn:microsoft.com/office/officeart/2005/8/layout/radial6"/>
    <dgm:cxn modelId="{A7E44ABA-003B-4161-82CA-8464C49E8ED8}" type="presParOf" srcId="{F7B603C4-43F5-4437-BFCE-F5DBD59D02F8}" destId="{B4712F89-01E5-4AA7-9C43-78A8272D6D05}" srcOrd="5" destOrd="0" presId="urn:microsoft.com/office/officeart/2005/8/layout/radial6"/>
    <dgm:cxn modelId="{5C232B09-637C-4348-B419-2497965D0418}" type="presParOf" srcId="{F7B603C4-43F5-4437-BFCE-F5DBD59D02F8}" destId="{002AA588-E9D3-4340-9850-A712803FD670}" srcOrd="6" destOrd="0" presId="urn:microsoft.com/office/officeart/2005/8/layout/radial6"/>
    <dgm:cxn modelId="{41460D39-7FA4-4196-9585-3067621189AE}" type="presParOf" srcId="{F7B603C4-43F5-4437-BFCE-F5DBD59D02F8}" destId="{84B40335-C67E-413B-9985-A6953D600D65}" srcOrd="7" destOrd="0" presId="urn:microsoft.com/office/officeart/2005/8/layout/radial6"/>
    <dgm:cxn modelId="{4FB0B912-6DA1-4EF6-95A3-78B89DFAD25B}" type="presParOf" srcId="{F7B603C4-43F5-4437-BFCE-F5DBD59D02F8}" destId="{67077A8F-A9E4-4945-8B18-BC46DD996574}" srcOrd="8" destOrd="0" presId="urn:microsoft.com/office/officeart/2005/8/layout/radial6"/>
    <dgm:cxn modelId="{3267E894-BDF8-43A6-8BBE-B000D8682DCA}" type="presParOf" srcId="{F7B603C4-43F5-4437-BFCE-F5DBD59D02F8}" destId="{A2A030C1-5D8D-47E9-B24A-D9A52561F46A}" srcOrd="9" destOrd="0" presId="urn:microsoft.com/office/officeart/2005/8/layout/radial6"/>
    <dgm:cxn modelId="{13F779A5-0DF2-4E54-8504-D80AEF39FACC}" type="presParOf" srcId="{F7B603C4-43F5-4437-BFCE-F5DBD59D02F8}" destId="{510646E2-5CF9-4B11-BF1A-ACEF61E96E9A}" srcOrd="10" destOrd="0" presId="urn:microsoft.com/office/officeart/2005/8/layout/radial6"/>
    <dgm:cxn modelId="{B41F6C2A-4FFD-4622-A684-3FEDB9F6C6E2}" type="presParOf" srcId="{F7B603C4-43F5-4437-BFCE-F5DBD59D02F8}" destId="{F9B2EE33-01C2-4F11-AD21-88116FA64C7F}" srcOrd="11" destOrd="0" presId="urn:microsoft.com/office/officeart/2005/8/layout/radial6"/>
    <dgm:cxn modelId="{419EA2E5-B297-4ED2-96E9-C48CB46248FF}" type="presParOf" srcId="{F7B603C4-43F5-4437-BFCE-F5DBD59D02F8}" destId="{82B8FC89-2D05-4844-B50B-10B865F5C140}" srcOrd="12" destOrd="0" presId="urn:microsoft.com/office/officeart/2005/8/layout/radial6"/>
    <dgm:cxn modelId="{D969E989-1F92-48DB-AFEB-2542E2600AF4}" type="presParOf" srcId="{F7B603C4-43F5-4437-BFCE-F5DBD59D02F8}" destId="{DDFBF450-6477-458B-93AB-20586F873C0C}" srcOrd="13" destOrd="0" presId="urn:microsoft.com/office/officeart/2005/8/layout/radial6"/>
    <dgm:cxn modelId="{A4C8FCCA-C441-4576-9DFE-DF64E3733BE6}" type="presParOf" srcId="{F7B603C4-43F5-4437-BFCE-F5DBD59D02F8}" destId="{15051344-6898-4CD6-BF46-5B3488C1F70A}" srcOrd="14" destOrd="0" presId="urn:microsoft.com/office/officeart/2005/8/layout/radial6"/>
    <dgm:cxn modelId="{E409957D-ED18-4EFA-8707-E3075AB42D81}" type="presParOf" srcId="{F7B603C4-43F5-4437-BFCE-F5DBD59D02F8}" destId="{87FC55BC-1897-40C3-AF9B-16D333C96DA1}" srcOrd="15" destOrd="0" presId="urn:microsoft.com/office/officeart/2005/8/layout/radial6"/>
    <dgm:cxn modelId="{EC09B937-BE27-4E74-A5EC-2E7C34CDE833}" type="presParOf" srcId="{F7B603C4-43F5-4437-BFCE-F5DBD59D02F8}" destId="{9CAE3452-6CB5-43F5-81FC-772BD8BA2038}" srcOrd="16" destOrd="0" presId="urn:microsoft.com/office/officeart/2005/8/layout/radial6"/>
    <dgm:cxn modelId="{5CC0D879-BCDB-490F-88E9-53F77B915D2E}" type="presParOf" srcId="{F7B603C4-43F5-4437-BFCE-F5DBD59D02F8}" destId="{B2A17A7E-8137-4592-8EF3-B0E050CF3154}" srcOrd="17" destOrd="0" presId="urn:microsoft.com/office/officeart/2005/8/layout/radial6"/>
    <dgm:cxn modelId="{A8461AC9-F85A-4B34-AAC1-21A4E8E59121}" type="presParOf" srcId="{F7B603C4-43F5-4437-BFCE-F5DBD59D02F8}" destId="{4C97CCA4-6FFF-4832-8BAD-772C326A07F2}" srcOrd="18" destOrd="0" presId="urn:microsoft.com/office/officeart/2005/8/layout/radial6"/>
    <dgm:cxn modelId="{BB6745D7-6005-4D6A-9353-DD7758BF2AEA}" type="presParOf" srcId="{F7B603C4-43F5-4437-BFCE-F5DBD59D02F8}" destId="{A27CCE73-CA26-4527-99FB-B29914FEBF7B}" srcOrd="19" destOrd="0" presId="urn:microsoft.com/office/officeart/2005/8/layout/radial6"/>
    <dgm:cxn modelId="{BBF44953-0E5D-4BAF-B223-177EEA90B479}" type="presParOf" srcId="{F7B603C4-43F5-4437-BFCE-F5DBD59D02F8}" destId="{46166753-A888-4516-B95C-B08A7609D166}" srcOrd="20" destOrd="0" presId="urn:microsoft.com/office/officeart/2005/8/layout/radial6"/>
    <dgm:cxn modelId="{5FD4F989-7E94-4FFB-930E-ADBA0BBBB139}" type="presParOf" srcId="{F7B603C4-43F5-4437-BFCE-F5DBD59D02F8}" destId="{4EC0FDA1-A85D-48BB-8290-B5F860ED9AA5}"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D4E0A1-2FAA-4C4F-A963-A18676DD2709}" type="doc">
      <dgm:prSet loTypeId="urn:microsoft.com/office/officeart/2016/7/layout/AccentHomeChevronProcess" loCatId="process" qsTypeId="urn:microsoft.com/office/officeart/2005/8/quickstyle/simple1" qsCatId="simple" csTypeId="urn:microsoft.com/office/officeart/2005/8/colors/accent0_3" csCatId="mainScheme" phldr="1"/>
      <dgm:spPr/>
      <dgm:t>
        <a:bodyPr/>
        <a:lstStyle/>
        <a:p>
          <a:endParaRPr lang="en-US"/>
        </a:p>
      </dgm:t>
    </dgm:pt>
    <dgm:pt modelId="{59A0B26A-2973-451B-9ADA-6468D9C1A82E}">
      <dgm:prSet/>
      <dgm:spPr>
        <a:solidFill>
          <a:schemeClr val="accent1"/>
        </a:solidFill>
      </dgm:spPr>
      <dgm:t>
        <a:bodyPr/>
        <a:lstStyle/>
        <a:p>
          <a:r>
            <a:rPr lang="en-US" dirty="0"/>
            <a:t>2013</a:t>
          </a:r>
        </a:p>
      </dgm:t>
    </dgm:pt>
    <dgm:pt modelId="{485F4D2F-583A-4E49-8439-7E9505C9635E}" type="parTrans" cxnId="{3B32756D-B3E5-411D-8FF5-9443D03E0512}">
      <dgm:prSet/>
      <dgm:spPr/>
      <dgm:t>
        <a:bodyPr/>
        <a:lstStyle/>
        <a:p>
          <a:endParaRPr lang="en-US"/>
        </a:p>
      </dgm:t>
    </dgm:pt>
    <dgm:pt modelId="{82DF06A8-49E6-4C50-8190-748A5D28FD6E}" type="sibTrans" cxnId="{3B32756D-B3E5-411D-8FF5-9443D03E0512}">
      <dgm:prSet/>
      <dgm:spPr/>
      <dgm:t>
        <a:bodyPr/>
        <a:lstStyle/>
        <a:p>
          <a:endParaRPr lang="en-US"/>
        </a:p>
      </dgm:t>
    </dgm:pt>
    <dgm:pt modelId="{EFA50C6C-022A-4BE7-B363-CC5944231205}">
      <dgm:prSet/>
      <dgm:spPr/>
      <dgm:t>
        <a:bodyPr/>
        <a:lstStyle/>
        <a:p>
          <a:r>
            <a:rPr lang="en-US" dirty="0"/>
            <a:t>HR Excellence in Research Award</a:t>
          </a:r>
        </a:p>
      </dgm:t>
    </dgm:pt>
    <dgm:pt modelId="{2DCDB026-5A6D-4F6F-854C-5F88D23D2A99}" type="parTrans" cxnId="{F7E24D59-9532-4E70-A381-FD77E8E3792F}">
      <dgm:prSet/>
      <dgm:spPr/>
      <dgm:t>
        <a:bodyPr/>
        <a:lstStyle/>
        <a:p>
          <a:endParaRPr lang="en-US"/>
        </a:p>
      </dgm:t>
    </dgm:pt>
    <dgm:pt modelId="{1640FBF7-6D83-46D6-9A14-66833FCD0185}" type="sibTrans" cxnId="{F7E24D59-9532-4E70-A381-FD77E8E3792F}">
      <dgm:prSet/>
      <dgm:spPr/>
      <dgm:t>
        <a:bodyPr/>
        <a:lstStyle/>
        <a:p>
          <a:endParaRPr lang="en-US"/>
        </a:p>
      </dgm:t>
    </dgm:pt>
    <dgm:pt modelId="{8159643A-818D-4545-AFE5-29FC064B1AAA}">
      <dgm:prSet/>
      <dgm:spPr>
        <a:solidFill>
          <a:srgbClr val="7030A0"/>
        </a:solidFill>
      </dgm:spPr>
      <dgm:t>
        <a:bodyPr/>
        <a:lstStyle/>
        <a:p>
          <a:r>
            <a:rPr lang="en-US" dirty="0"/>
            <a:t>2014</a:t>
          </a:r>
        </a:p>
      </dgm:t>
    </dgm:pt>
    <dgm:pt modelId="{2AC99ED1-74BC-44F4-AB57-AD4179C7D85F}" type="parTrans" cxnId="{D9DD0A07-3DE1-4FDB-9228-533E0FAB48D9}">
      <dgm:prSet/>
      <dgm:spPr/>
      <dgm:t>
        <a:bodyPr/>
        <a:lstStyle/>
        <a:p>
          <a:endParaRPr lang="en-US"/>
        </a:p>
      </dgm:t>
    </dgm:pt>
    <dgm:pt modelId="{384C38D0-1DF9-4571-8437-3CD10BEF2AAE}" type="sibTrans" cxnId="{D9DD0A07-3DE1-4FDB-9228-533E0FAB48D9}">
      <dgm:prSet/>
      <dgm:spPr/>
      <dgm:t>
        <a:bodyPr/>
        <a:lstStyle/>
        <a:p>
          <a:endParaRPr lang="en-US"/>
        </a:p>
      </dgm:t>
    </dgm:pt>
    <dgm:pt modelId="{A5F3A565-F1A9-4263-BA1F-374C68AB041C}">
      <dgm:prSet/>
      <dgm:spPr/>
      <dgm:t>
        <a:bodyPr/>
        <a:lstStyle/>
        <a:p>
          <a:r>
            <a:rPr lang="en-US" dirty="0"/>
            <a:t>Post Doc Development Hub. </a:t>
          </a:r>
        </a:p>
      </dgm:t>
    </dgm:pt>
    <dgm:pt modelId="{BC9CEAF5-0740-4D16-9B53-CFBE32998C15}" type="parTrans" cxnId="{5674DB32-52A8-4AD6-91A2-851D4F5D774E}">
      <dgm:prSet/>
      <dgm:spPr/>
      <dgm:t>
        <a:bodyPr/>
        <a:lstStyle/>
        <a:p>
          <a:endParaRPr lang="en-US"/>
        </a:p>
      </dgm:t>
    </dgm:pt>
    <dgm:pt modelId="{E138BD27-CD5F-4B72-9EE7-AFCFDA324151}" type="sibTrans" cxnId="{5674DB32-52A8-4AD6-91A2-851D4F5D774E}">
      <dgm:prSet/>
      <dgm:spPr/>
      <dgm:t>
        <a:bodyPr/>
        <a:lstStyle/>
        <a:p>
          <a:endParaRPr lang="en-US"/>
        </a:p>
      </dgm:t>
    </dgm:pt>
    <dgm:pt modelId="{11173297-B697-4A11-9EAC-E45317C547A3}">
      <dgm:prSet/>
      <dgm:spPr>
        <a:solidFill>
          <a:srgbClr val="FFC000"/>
        </a:solidFill>
      </dgm:spPr>
      <dgm:t>
        <a:bodyPr/>
        <a:lstStyle/>
        <a:p>
          <a:r>
            <a:rPr lang="en-US" dirty="0"/>
            <a:t>2015</a:t>
          </a:r>
        </a:p>
      </dgm:t>
    </dgm:pt>
    <dgm:pt modelId="{04B33EEE-24D9-46D5-87A7-153B2EA6E29D}" type="parTrans" cxnId="{6C7779F4-FD69-4B67-B910-A8608F5BFD91}">
      <dgm:prSet/>
      <dgm:spPr/>
      <dgm:t>
        <a:bodyPr/>
        <a:lstStyle/>
        <a:p>
          <a:endParaRPr lang="en-US"/>
        </a:p>
      </dgm:t>
    </dgm:pt>
    <dgm:pt modelId="{F44242F6-86F1-4EA1-8BA3-3748696B9D36}" type="sibTrans" cxnId="{6C7779F4-FD69-4B67-B910-A8608F5BFD91}">
      <dgm:prSet/>
      <dgm:spPr/>
      <dgm:t>
        <a:bodyPr/>
        <a:lstStyle/>
        <a:p>
          <a:endParaRPr lang="en-US"/>
        </a:p>
      </dgm:t>
    </dgm:pt>
    <dgm:pt modelId="{388BDCB2-DCDF-44F3-8324-AEB38FDDBDD1}">
      <dgm:prSet/>
      <dgm:spPr/>
      <dgm:t>
        <a:bodyPr/>
        <a:lstStyle/>
        <a:p>
          <a:r>
            <a:rPr lang="en-US" dirty="0"/>
            <a:t>Professional Skills for Research Leaders. </a:t>
          </a:r>
        </a:p>
      </dgm:t>
    </dgm:pt>
    <dgm:pt modelId="{37941136-BD0B-4BA2-AB30-C59B281AC064}" type="parTrans" cxnId="{F7EA216A-8EED-4AEA-8470-B1B8F045C9C9}">
      <dgm:prSet/>
      <dgm:spPr/>
      <dgm:t>
        <a:bodyPr/>
        <a:lstStyle/>
        <a:p>
          <a:endParaRPr lang="en-US"/>
        </a:p>
      </dgm:t>
    </dgm:pt>
    <dgm:pt modelId="{3E43BD3A-DE7D-4F87-8DF8-BE45D9E99A98}" type="sibTrans" cxnId="{F7EA216A-8EED-4AEA-8470-B1B8F045C9C9}">
      <dgm:prSet/>
      <dgm:spPr/>
      <dgm:t>
        <a:bodyPr/>
        <a:lstStyle/>
        <a:p>
          <a:endParaRPr lang="en-US"/>
        </a:p>
      </dgm:t>
    </dgm:pt>
    <dgm:pt modelId="{D59A6E49-80F2-47F2-A3F1-A7D3C1042B7A}">
      <dgm:prSet/>
      <dgm:spPr>
        <a:solidFill>
          <a:srgbClr val="00B050"/>
        </a:solidFill>
      </dgm:spPr>
      <dgm:t>
        <a:bodyPr/>
        <a:lstStyle/>
        <a:p>
          <a:r>
            <a:rPr lang="en-US" dirty="0"/>
            <a:t>2016</a:t>
          </a:r>
        </a:p>
      </dgm:t>
    </dgm:pt>
    <dgm:pt modelId="{0F0347E2-53BF-4AF0-BE04-E562E9D07F8C}" type="parTrans" cxnId="{1DEAA8D5-09D4-43B8-9CE1-38F63628F861}">
      <dgm:prSet/>
      <dgm:spPr/>
      <dgm:t>
        <a:bodyPr/>
        <a:lstStyle/>
        <a:p>
          <a:endParaRPr lang="en-US"/>
        </a:p>
      </dgm:t>
    </dgm:pt>
    <dgm:pt modelId="{7E011706-AE0C-4AA0-B690-E8284D94C1FB}" type="sibTrans" cxnId="{1DEAA8D5-09D4-43B8-9CE1-38F63628F861}">
      <dgm:prSet/>
      <dgm:spPr/>
      <dgm:t>
        <a:bodyPr/>
        <a:lstStyle/>
        <a:p>
          <a:endParaRPr lang="en-US"/>
        </a:p>
      </dgm:t>
    </dgm:pt>
    <dgm:pt modelId="{B37999E7-C394-42CA-9788-025667B2F148}">
      <dgm:prSet/>
      <dgm:spPr/>
      <dgm:t>
        <a:bodyPr/>
        <a:lstStyle/>
        <a:p>
          <a:r>
            <a:rPr lang="en-US" dirty="0"/>
            <a:t>Research Staff Surveys. </a:t>
          </a:r>
        </a:p>
      </dgm:t>
    </dgm:pt>
    <dgm:pt modelId="{4E4B7B64-9855-4792-8CF8-036E24B99347}" type="parTrans" cxnId="{60F2516C-41F3-4218-A1D1-062B64CCA51C}">
      <dgm:prSet/>
      <dgm:spPr/>
      <dgm:t>
        <a:bodyPr/>
        <a:lstStyle/>
        <a:p>
          <a:endParaRPr lang="en-US"/>
        </a:p>
      </dgm:t>
    </dgm:pt>
    <dgm:pt modelId="{B2DC8013-B540-4718-801F-00BFBC13037A}" type="sibTrans" cxnId="{60F2516C-41F3-4218-A1D1-062B64CCA51C}">
      <dgm:prSet/>
      <dgm:spPr/>
      <dgm:t>
        <a:bodyPr/>
        <a:lstStyle/>
        <a:p>
          <a:endParaRPr lang="en-US"/>
        </a:p>
      </dgm:t>
    </dgm:pt>
    <dgm:pt modelId="{8AE324F7-386D-45A2-868A-242E22B37484}">
      <dgm:prSet/>
      <dgm:spPr>
        <a:solidFill>
          <a:srgbClr val="0070C0"/>
        </a:solidFill>
      </dgm:spPr>
      <dgm:t>
        <a:bodyPr/>
        <a:lstStyle/>
        <a:p>
          <a:r>
            <a:rPr lang="en-US" dirty="0"/>
            <a:t>2018</a:t>
          </a:r>
        </a:p>
      </dgm:t>
    </dgm:pt>
    <dgm:pt modelId="{234A76A7-017C-468D-B6C6-6AE5595F0A60}" type="parTrans" cxnId="{3558A59D-7369-44E9-904F-FA6F4D04C070}">
      <dgm:prSet/>
      <dgm:spPr/>
      <dgm:t>
        <a:bodyPr/>
        <a:lstStyle/>
        <a:p>
          <a:endParaRPr lang="en-US"/>
        </a:p>
      </dgm:t>
    </dgm:pt>
    <dgm:pt modelId="{EC9BCBCD-EFC8-4290-B863-734E9A2158AC}" type="sibTrans" cxnId="{3558A59D-7369-44E9-904F-FA6F4D04C070}">
      <dgm:prSet/>
      <dgm:spPr/>
      <dgm:t>
        <a:bodyPr/>
        <a:lstStyle/>
        <a:p>
          <a:endParaRPr lang="en-US"/>
        </a:p>
      </dgm:t>
    </dgm:pt>
    <dgm:pt modelId="{F2C5946E-96AC-4D5A-B458-7D2B25514DE6}">
      <dgm:prSet/>
      <dgm:spPr/>
      <dgm:t>
        <a:bodyPr/>
        <a:lstStyle/>
        <a:p>
          <a:r>
            <a:rPr lang="en-US" dirty="0"/>
            <a:t>Odyssey </a:t>
          </a:r>
          <a:r>
            <a:rPr lang="en-US" dirty="0" err="1"/>
            <a:t>Programme</a:t>
          </a:r>
          <a:r>
            <a:rPr lang="en-US" dirty="0"/>
            <a:t> launched</a:t>
          </a:r>
        </a:p>
      </dgm:t>
    </dgm:pt>
    <dgm:pt modelId="{00377DCE-90FB-46C7-8AA2-8160B9C8E411}" type="parTrans" cxnId="{1AC5888B-5F0A-4CE7-8F69-58ACC0AA1100}">
      <dgm:prSet/>
      <dgm:spPr/>
      <dgm:t>
        <a:bodyPr/>
        <a:lstStyle/>
        <a:p>
          <a:endParaRPr lang="en-US"/>
        </a:p>
      </dgm:t>
    </dgm:pt>
    <dgm:pt modelId="{A191672C-E826-4D12-AE04-B7C722E1DAD5}" type="sibTrans" cxnId="{1AC5888B-5F0A-4CE7-8F69-58ACC0AA1100}">
      <dgm:prSet/>
      <dgm:spPr/>
      <dgm:t>
        <a:bodyPr/>
        <a:lstStyle/>
        <a:p>
          <a:endParaRPr lang="en-US"/>
        </a:p>
      </dgm:t>
    </dgm:pt>
    <dgm:pt modelId="{FC322F84-930C-4CC2-98CA-0802DA69ABB8}">
      <dgm:prSet/>
      <dgm:spPr>
        <a:solidFill>
          <a:srgbClr val="FF0000"/>
        </a:solidFill>
      </dgm:spPr>
      <dgm:t>
        <a:bodyPr/>
        <a:lstStyle/>
        <a:p>
          <a:r>
            <a:rPr lang="en-US" dirty="0"/>
            <a:t>2021</a:t>
          </a:r>
          <a:br>
            <a:rPr lang="en-US" dirty="0"/>
          </a:br>
          <a:endParaRPr lang="en-US" dirty="0"/>
        </a:p>
      </dgm:t>
    </dgm:pt>
    <dgm:pt modelId="{5E9D506E-FA85-475B-A760-FB43C0F10A10}" type="parTrans" cxnId="{6FCBAA9C-FF63-41CD-A77F-8D1991CCB4F9}">
      <dgm:prSet/>
      <dgm:spPr/>
      <dgm:t>
        <a:bodyPr/>
        <a:lstStyle/>
        <a:p>
          <a:endParaRPr lang="en-IE"/>
        </a:p>
      </dgm:t>
    </dgm:pt>
    <dgm:pt modelId="{45A1AAA4-AB8B-4AC3-A733-DB2021936A97}" type="sibTrans" cxnId="{6FCBAA9C-FF63-41CD-A77F-8D1991CCB4F9}">
      <dgm:prSet/>
      <dgm:spPr/>
      <dgm:t>
        <a:bodyPr/>
        <a:lstStyle/>
        <a:p>
          <a:endParaRPr lang="en-IE"/>
        </a:p>
      </dgm:t>
    </dgm:pt>
    <dgm:pt modelId="{783BA2EA-8436-4CCE-A39E-6BCF5238143F}" type="pres">
      <dgm:prSet presAssocID="{AAD4E0A1-2FAA-4C4F-A963-A18676DD2709}" presName="Name0" presStyleCnt="0">
        <dgm:presLayoutVars>
          <dgm:animLvl val="lvl"/>
          <dgm:resizeHandles val="exact"/>
        </dgm:presLayoutVars>
      </dgm:prSet>
      <dgm:spPr/>
    </dgm:pt>
    <dgm:pt modelId="{F0826536-DCAA-4063-BFB9-4645227B9732}" type="pres">
      <dgm:prSet presAssocID="{59A0B26A-2973-451B-9ADA-6468D9C1A82E}" presName="composite" presStyleCnt="0"/>
      <dgm:spPr/>
    </dgm:pt>
    <dgm:pt modelId="{E3149CA8-F730-4485-B25A-C15A62708F74}" type="pres">
      <dgm:prSet presAssocID="{59A0B26A-2973-451B-9ADA-6468D9C1A82E}" presName="L" presStyleLbl="solidFgAcc1" presStyleIdx="0" presStyleCnt="6">
        <dgm:presLayoutVars>
          <dgm:chMax val="0"/>
          <dgm:chPref val="0"/>
        </dgm:presLayoutVars>
      </dgm:prSet>
      <dgm:spPr/>
    </dgm:pt>
    <dgm:pt modelId="{356E000D-F109-45EB-B501-4B78AA5C433C}" type="pres">
      <dgm:prSet presAssocID="{59A0B26A-2973-451B-9ADA-6468D9C1A82E}" presName="parTx" presStyleLbl="alignNode1" presStyleIdx="0" presStyleCnt="6">
        <dgm:presLayoutVars>
          <dgm:chMax val="0"/>
          <dgm:chPref val="0"/>
          <dgm:bulletEnabled val="1"/>
        </dgm:presLayoutVars>
      </dgm:prSet>
      <dgm:spPr/>
    </dgm:pt>
    <dgm:pt modelId="{690A1E60-14A3-48E2-969A-2D37B614EB37}" type="pres">
      <dgm:prSet presAssocID="{59A0B26A-2973-451B-9ADA-6468D9C1A82E}" presName="desTx" presStyleLbl="revTx" presStyleIdx="0" presStyleCnt="6">
        <dgm:presLayoutVars>
          <dgm:chMax val="0"/>
          <dgm:chPref val="0"/>
          <dgm:bulletEnabled val="1"/>
        </dgm:presLayoutVars>
      </dgm:prSet>
      <dgm:spPr/>
    </dgm:pt>
    <dgm:pt modelId="{792BD85C-2D0D-4BF4-AF83-D8128B6A0BBD}" type="pres">
      <dgm:prSet presAssocID="{59A0B26A-2973-451B-9ADA-6468D9C1A82E}" presName="EmptyPlaceHolder" presStyleCnt="0"/>
      <dgm:spPr/>
    </dgm:pt>
    <dgm:pt modelId="{B1D346D7-C154-4D58-8724-9D8D322272D9}" type="pres">
      <dgm:prSet presAssocID="{82DF06A8-49E6-4C50-8190-748A5D28FD6E}" presName="space" presStyleCnt="0"/>
      <dgm:spPr/>
    </dgm:pt>
    <dgm:pt modelId="{14B6A5EE-E0B3-4A85-B764-A872E77BD918}" type="pres">
      <dgm:prSet presAssocID="{8159643A-818D-4545-AFE5-29FC064B1AAA}" presName="composite" presStyleCnt="0"/>
      <dgm:spPr/>
    </dgm:pt>
    <dgm:pt modelId="{CC632145-1148-4956-9088-B915D0D0FD99}" type="pres">
      <dgm:prSet presAssocID="{8159643A-818D-4545-AFE5-29FC064B1AAA}" presName="L" presStyleLbl="solidFgAcc1" presStyleIdx="1" presStyleCnt="6">
        <dgm:presLayoutVars>
          <dgm:chMax val="0"/>
          <dgm:chPref val="0"/>
        </dgm:presLayoutVars>
      </dgm:prSet>
      <dgm:spPr/>
    </dgm:pt>
    <dgm:pt modelId="{E71F2D5D-B2F9-4DA3-A66A-9C6CCF024E35}" type="pres">
      <dgm:prSet presAssocID="{8159643A-818D-4545-AFE5-29FC064B1AAA}" presName="parTx" presStyleLbl="alignNode1" presStyleIdx="1" presStyleCnt="6">
        <dgm:presLayoutVars>
          <dgm:chMax val="0"/>
          <dgm:chPref val="0"/>
          <dgm:bulletEnabled val="1"/>
        </dgm:presLayoutVars>
      </dgm:prSet>
      <dgm:spPr/>
    </dgm:pt>
    <dgm:pt modelId="{76F87B8F-7B70-4B8F-BD86-BC83CD9F0297}" type="pres">
      <dgm:prSet presAssocID="{8159643A-818D-4545-AFE5-29FC064B1AAA}" presName="desTx" presStyleLbl="revTx" presStyleIdx="1" presStyleCnt="6">
        <dgm:presLayoutVars>
          <dgm:chMax val="0"/>
          <dgm:chPref val="0"/>
          <dgm:bulletEnabled val="1"/>
        </dgm:presLayoutVars>
      </dgm:prSet>
      <dgm:spPr/>
    </dgm:pt>
    <dgm:pt modelId="{05D16F6A-9EB7-4E55-B58D-6F5902C7CC80}" type="pres">
      <dgm:prSet presAssocID="{8159643A-818D-4545-AFE5-29FC064B1AAA}" presName="EmptyPlaceHolder" presStyleCnt="0"/>
      <dgm:spPr/>
    </dgm:pt>
    <dgm:pt modelId="{6A4F6B20-1C90-450E-965A-C1EB3B417C04}" type="pres">
      <dgm:prSet presAssocID="{384C38D0-1DF9-4571-8437-3CD10BEF2AAE}" presName="space" presStyleCnt="0"/>
      <dgm:spPr/>
    </dgm:pt>
    <dgm:pt modelId="{D85162A9-E7E1-4DA6-A96C-574B4875794C}" type="pres">
      <dgm:prSet presAssocID="{11173297-B697-4A11-9EAC-E45317C547A3}" presName="composite" presStyleCnt="0"/>
      <dgm:spPr/>
    </dgm:pt>
    <dgm:pt modelId="{5C7AB7EB-E74C-4AF9-873D-5493F7962F03}" type="pres">
      <dgm:prSet presAssocID="{11173297-B697-4A11-9EAC-E45317C547A3}" presName="L" presStyleLbl="solidFgAcc1" presStyleIdx="2" presStyleCnt="6">
        <dgm:presLayoutVars>
          <dgm:chMax val="0"/>
          <dgm:chPref val="0"/>
        </dgm:presLayoutVars>
      </dgm:prSet>
      <dgm:spPr/>
    </dgm:pt>
    <dgm:pt modelId="{FCBE03BB-10EF-463F-ADE9-2490921E2F01}" type="pres">
      <dgm:prSet presAssocID="{11173297-B697-4A11-9EAC-E45317C547A3}" presName="parTx" presStyleLbl="alignNode1" presStyleIdx="2" presStyleCnt="6">
        <dgm:presLayoutVars>
          <dgm:chMax val="0"/>
          <dgm:chPref val="0"/>
          <dgm:bulletEnabled val="1"/>
        </dgm:presLayoutVars>
      </dgm:prSet>
      <dgm:spPr/>
    </dgm:pt>
    <dgm:pt modelId="{499DECC5-47AF-4CB1-BCD3-F288444FFD05}" type="pres">
      <dgm:prSet presAssocID="{11173297-B697-4A11-9EAC-E45317C547A3}" presName="desTx" presStyleLbl="revTx" presStyleIdx="2" presStyleCnt="6">
        <dgm:presLayoutVars>
          <dgm:chMax val="0"/>
          <dgm:chPref val="0"/>
          <dgm:bulletEnabled val="1"/>
        </dgm:presLayoutVars>
      </dgm:prSet>
      <dgm:spPr/>
    </dgm:pt>
    <dgm:pt modelId="{303CC2BE-542F-4C56-82EF-DBD9BE5FA7D0}" type="pres">
      <dgm:prSet presAssocID="{11173297-B697-4A11-9EAC-E45317C547A3}" presName="EmptyPlaceHolder" presStyleCnt="0"/>
      <dgm:spPr/>
    </dgm:pt>
    <dgm:pt modelId="{31E06083-C734-4BB7-B45B-F495DA16657F}" type="pres">
      <dgm:prSet presAssocID="{F44242F6-86F1-4EA1-8BA3-3748696B9D36}" presName="space" presStyleCnt="0"/>
      <dgm:spPr/>
    </dgm:pt>
    <dgm:pt modelId="{33C0640E-1908-43E2-A30D-C597CD2E5C45}" type="pres">
      <dgm:prSet presAssocID="{D59A6E49-80F2-47F2-A3F1-A7D3C1042B7A}" presName="composite" presStyleCnt="0"/>
      <dgm:spPr/>
    </dgm:pt>
    <dgm:pt modelId="{D45698BB-B312-4969-9C62-8B658A7BE04B}" type="pres">
      <dgm:prSet presAssocID="{D59A6E49-80F2-47F2-A3F1-A7D3C1042B7A}" presName="L" presStyleLbl="solidFgAcc1" presStyleIdx="3" presStyleCnt="6">
        <dgm:presLayoutVars>
          <dgm:chMax val="0"/>
          <dgm:chPref val="0"/>
        </dgm:presLayoutVars>
      </dgm:prSet>
      <dgm:spPr/>
    </dgm:pt>
    <dgm:pt modelId="{8CE5514B-799A-4B97-A4CE-949CED117359}" type="pres">
      <dgm:prSet presAssocID="{D59A6E49-80F2-47F2-A3F1-A7D3C1042B7A}" presName="parTx" presStyleLbl="alignNode1" presStyleIdx="3" presStyleCnt="6">
        <dgm:presLayoutVars>
          <dgm:chMax val="0"/>
          <dgm:chPref val="0"/>
          <dgm:bulletEnabled val="1"/>
        </dgm:presLayoutVars>
      </dgm:prSet>
      <dgm:spPr/>
    </dgm:pt>
    <dgm:pt modelId="{26E75E88-EED9-45B9-B2E1-7CF90983F84F}" type="pres">
      <dgm:prSet presAssocID="{D59A6E49-80F2-47F2-A3F1-A7D3C1042B7A}" presName="desTx" presStyleLbl="revTx" presStyleIdx="3" presStyleCnt="6">
        <dgm:presLayoutVars>
          <dgm:chMax val="0"/>
          <dgm:chPref val="0"/>
          <dgm:bulletEnabled val="1"/>
        </dgm:presLayoutVars>
      </dgm:prSet>
      <dgm:spPr/>
    </dgm:pt>
    <dgm:pt modelId="{0E310878-290E-4CDF-A224-A01279FC1395}" type="pres">
      <dgm:prSet presAssocID="{D59A6E49-80F2-47F2-A3F1-A7D3C1042B7A}" presName="EmptyPlaceHolder" presStyleCnt="0"/>
      <dgm:spPr/>
    </dgm:pt>
    <dgm:pt modelId="{55F036F5-304F-4940-A050-48A87A0DF8E4}" type="pres">
      <dgm:prSet presAssocID="{7E011706-AE0C-4AA0-B690-E8284D94C1FB}" presName="space" presStyleCnt="0"/>
      <dgm:spPr/>
    </dgm:pt>
    <dgm:pt modelId="{1B1FFA15-18C7-4FA1-8E23-8A3F31C302EB}" type="pres">
      <dgm:prSet presAssocID="{8AE324F7-386D-45A2-868A-242E22B37484}" presName="composite" presStyleCnt="0"/>
      <dgm:spPr/>
    </dgm:pt>
    <dgm:pt modelId="{736EA73E-CF05-45B4-A946-DC09155D617E}" type="pres">
      <dgm:prSet presAssocID="{8AE324F7-386D-45A2-868A-242E22B37484}" presName="L" presStyleLbl="solidFgAcc1" presStyleIdx="4" presStyleCnt="6">
        <dgm:presLayoutVars>
          <dgm:chMax val="0"/>
          <dgm:chPref val="0"/>
        </dgm:presLayoutVars>
      </dgm:prSet>
      <dgm:spPr/>
    </dgm:pt>
    <dgm:pt modelId="{507DCF5B-980F-4E37-B5EB-2E84D9C6B52F}" type="pres">
      <dgm:prSet presAssocID="{8AE324F7-386D-45A2-868A-242E22B37484}" presName="parTx" presStyleLbl="alignNode1" presStyleIdx="4" presStyleCnt="6">
        <dgm:presLayoutVars>
          <dgm:chMax val="0"/>
          <dgm:chPref val="0"/>
          <dgm:bulletEnabled val="1"/>
        </dgm:presLayoutVars>
      </dgm:prSet>
      <dgm:spPr/>
    </dgm:pt>
    <dgm:pt modelId="{EEA84B30-BE1D-4937-8B3F-F60859618187}" type="pres">
      <dgm:prSet presAssocID="{8AE324F7-386D-45A2-868A-242E22B37484}" presName="desTx" presStyleLbl="revTx" presStyleIdx="4" presStyleCnt="6">
        <dgm:presLayoutVars>
          <dgm:chMax val="0"/>
          <dgm:chPref val="0"/>
          <dgm:bulletEnabled val="1"/>
        </dgm:presLayoutVars>
      </dgm:prSet>
      <dgm:spPr/>
    </dgm:pt>
    <dgm:pt modelId="{74B8F068-5875-4CEC-BBA5-2D4AFCF2A5DE}" type="pres">
      <dgm:prSet presAssocID="{8AE324F7-386D-45A2-868A-242E22B37484}" presName="EmptyPlaceHolder" presStyleCnt="0"/>
      <dgm:spPr/>
    </dgm:pt>
    <dgm:pt modelId="{EB1A91A5-B696-4533-82F7-1F0CC7750879}" type="pres">
      <dgm:prSet presAssocID="{EC9BCBCD-EFC8-4290-B863-734E9A2158AC}" presName="space" presStyleCnt="0"/>
      <dgm:spPr/>
    </dgm:pt>
    <dgm:pt modelId="{6CA87614-FBF8-481C-BAAC-CC4B4875088A}" type="pres">
      <dgm:prSet presAssocID="{FC322F84-930C-4CC2-98CA-0802DA69ABB8}" presName="composite" presStyleCnt="0"/>
      <dgm:spPr/>
    </dgm:pt>
    <dgm:pt modelId="{9FEEB124-18C7-4748-9906-F254ECDF07C4}" type="pres">
      <dgm:prSet presAssocID="{FC322F84-930C-4CC2-98CA-0802DA69ABB8}" presName="L" presStyleLbl="solidFgAcc1" presStyleIdx="5" presStyleCnt="6">
        <dgm:presLayoutVars>
          <dgm:chMax val="0"/>
          <dgm:chPref val="0"/>
        </dgm:presLayoutVars>
      </dgm:prSet>
      <dgm:spPr/>
    </dgm:pt>
    <dgm:pt modelId="{1FE5FEEE-3F5C-41F3-BE12-A6D572CDA40E}" type="pres">
      <dgm:prSet presAssocID="{FC322F84-930C-4CC2-98CA-0802DA69ABB8}" presName="parTx" presStyleLbl="alignNode1" presStyleIdx="5" presStyleCnt="6">
        <dgm:presLayoutVars>
          <dgm:chMax val="0"/>
          <dgm:chPref val="0"/>
          <dgm:bulletEnabled val="1"/>
        </dgm:presLayoutVars>
      </dgm:prSet>
      <dgm:spPr/>
    </dgm:pt>
    <dgm:pt modelId="{78950EC8-7A5C-431C-906D-643649FB33E2}" type="pres">
      <dgm:prSet presAssocID="{FC322F84-930C-4CC2-98CA-0802DA69ABB8}" presName="desTx" presStyleLbl="revTx" presStyleIdx="5" presStyleCnt="6">
        <dgm:presLayoutVars>
          <dgm:chMax val="0"/>
          <dgm:chPref val="0"/>
          <dgm:bulletEnabled val="1"/>
        </dgm:presLayoutVars>
      </dgm:prSet>
      <dgm:spPr/>
    </dgm:pt>
    <dgm:pt modelId="{4F945DC0-064D-4C7E-BFC5-4FEF15A2AD2B}" type="pres">
      <dgm:prSet presAssocID="{FC322F84-930C-4CC2-98CA-0802DA69ABB8}" presName="EmptyPlaceHolder" presStyleCnt="0"/>
      <dgm:spPr/>
    </dgm:pt>
  </dgm:ptLst>
  <dgm:cxnLst>
    <dgm:cxn modelId="{D9DD0A07-3DE1-4FDB-9228-533E0FAB48D9}" srcId="{AAD4E0A1-2FAA-4C4F-A963-A18676DD2709}" destId="{8159643A-818D-4545-AFE5-29FC064B1AAA}" srcOrd="1" destOrd="0" parTransId="{2AC99ED1-74BC-44F4-AB57-AD4179C7D85F}" sibTransId="{384C38D0-1DF9-4571-8437-3CD10BEF2AAE}"/>
    <dgm:cxn modelId="{9534A01A-7215-484A-B231-394DE85E33EE}" type="presOf" srcId="{8AE324F7-386D-45A2-868A-242E22B37484}" destId="{507DCF5B-980F-4E37-B5EB-2E84D9C6B52F}" srcOrd="0" destOrd="0" presId="urn:microsoft.com/office/officeart/2016/7/layout/AccentHomeChevronProcess"/>
    <dgm:cxn modelId="{C7E7C71A-8D4E-49A3-870A-EF1B52EA7E44}" type="presOf" srcId="{388BDCB2-DCDF-44F3-8324-AEB38FDDBDD1}" destId="{499DECC5-47AF-4CB1-BCD3-F288444FFD05}" srcOrd="0" destOrd="0" presId="urn:microsoft.com/office/officeart/2016/7/layout/AccentHomeChevronProcess"/>
    <dgm:cxn modelId="{5674DB32-52A8-4AD6-91A2-851D4F5D774E}" srcId="{8159643A-818D-4545-AFE5-29FC064B1AAA}" destId="{A5F3A565-F1A9-4263-BA1F-374C68AB041C}" srcOrd="0" destOrd="0" parTransId="{BC9CEAF5-0740-4D16-9B53-CFBE32998C15}" sibTransId="{E138BD27-CD5F-4B72-9EE7-AFCFDA324151}"/>
    <dgm:cxn modelId="{3B4F2C34-A5FB-4876-BE0B-B329E5E0B605}" type="presOf" srcId="{F2C5946E-96AC-4D5A-B458-7D2B25514DE6}" destId="{EEA84B30-BE1D-4937-8B3F-F60859618187}" srcOrd="0" destOrd="0" presId="urn:microsoft.com/office/officeart/2016/7/layout/AccentHomeChevronProcess"/>
    <dgm:cxn modelId="{40D75B5E-05F3-4D0F-9A31-C26E14C9C629}" type="presOf" srcId="{FC322F84-930C-4CC2-98CA-0802DA69ABB8}" destId="{1FE5FEEE-3F5C-41F3-BE12-A6D572CDA40E}" srcOrd="0" destOrd="0" presId="urn:microsoft.com/office/officeart/2016/7/layout/AccentHomeChevronProcess"/>
    <dgm:cxn modelId="{EBCA9966-8EF2-49F3-972B-7D6EDBB39C81}" type="presOf" srcId="{11173297-B697-4A11-9EAC-E45317C547A3}" destId="{FCBE03BB-10EF-463F-ADE9-2490921E2F01}" srcOrd="0" destOrd="0" presId="urn:microsoft.com/office/officeart/2016/7/layout/AccentHomeChevronProcess"/>
    <dgm:cxn modelId="{F7EA216A-8EED-4AEA-8470-B1B8F045C9C9}" srcId="{11173297-B697-4A11-9EAC-E45317C547A3}" destId="{388BDCB2-DCDF-44F3-8324-AEB38FDDBDD1}" srcOrd="0" destOrd="0" parTransId="{37941136-BD0B-4BA2-AB30-C59B281AC064}" sibTransId="{3E43BD3A-DE7D-4F87-8DF8-BE45D9E99A98}"/>
    <dgm:cxn modelId="{60F2516C-41F3-4218-A1D1-062B64CCA51C}" srcId="{D59A6E49-80F2-47F2-A3F1-A7D3C1042B7A}" destId="{B37999E7-C394-42CA-9788-025667B2F148}" srcOrd="0" destOrd="0" parTransId="{4E4B7B64-9855-4792-8CF8-036E24B99347}" sibTransId="{B2DC8013-B540-4718-801F-00BFBC13037A}"/>
    <dgm:cxn modelId="{3B32756D-B3E5-411D-8FF5-9443D03E0512}" srcId="{AAD4E0A1-2FAA-4C4F-A963-A18676DD2709}" destId="{59A0B26A-2973-451B-9ADA-6468D9C1A82E}" srcOrd="0" destOrd="0" parTransId="{485F4D2F-583A-4E49-8439-7E9505C9635E}" sibTransId="{82DF06A8-49E6-4C50-8190-748A5D28FD6E}"/>
    <dgm:cxn modelId="{F30B326E-5A4C-40C9-B022-26DA52A304C3}" type="presOf" srcId="{59A0B26A-2973-451B-9ADA-6468D9C1A82E}" destId="{356E000D-F109-45EB-B501-4B78AA5C433C}" srcOrd="0" destOrd="0" presId="urn:microsoft.com/office/officeart/2016/7/layout/AccentHomeChevronProcess"/>
    <dgm:cxn modelId="{050C9254-2664-45D0-A7C0-16D1E600B953}" type="presOf" srcId="{D59A6E49-80F2-47F2-A3F1-A7D3C1042B7A}" destId="{8CE5514B-799A-4B97-A4CE-949CED117359}" srcOrd="0" destOrd="0" presId="urn:microsoft.com/office/officeart/2016/7/layout/AccentHomeChevronProcess"/>
    <dgm:cxn modelId="{F7E24D59-9532-4E70-A381-FD77E8E3792F}" srcId="{59A0B26A-2973-451B-9ADA-6468D9C1A82E}" destId="{EFA50C6C-022A-4BE7-B363-CC5944231205}" srcOrd="0" destOrd="0" parTransId="{2DCDB026-5A6D-4F6F-854C-5F88D23D2A99}" sibTransId="{1640FBF7-6D83-46D6-9A14-66833FCD0185}"/>
    <dgm:cxn modelId="{BB331587-E8E0-4EB4-A73E-6C4FBC78406B}" type="presOf" srcId="{A5F3A565-F1A9-4263-BA1F-374C68AB041C}" destId="{76F87B8F-7B70-4B8F-BD86-BC83CD9F0297}" srcOrd="0" destOrd="0" presId="urn:microsoft.com/office/officeart/2016/7/layout/AccentHomeChevronProcess"/>
    <dgm:cxn modelId="{4A7EFD87-320F-45A4-8133-759E7A6020E6}" type="presOf" srcId="{B37999E7-C394-42CA-9788-025667B2F148}" destId="{26E75E88-EED9-45B9-B2E1-7CF90983F84F}" srcOrd="0" destOrd="0" presId="urn:microsoft.com/office/officeart/2016/7/layout/AccentHomeChevronProcess"/>
    <dgm:cxn modelId="{1AC5888B-5F0A-4CE7-8F69-58ACC0AA1100}" srcId="{8AE324F7-386D-45A2-868A-242E22B37484}" destId="{F2C5946E-96AC-4D5A-B458-7D2B25514DE6}" srcOrd="0" destOrd="0" parTransId="{00377DCE-90FB-46C7-8AA2-8160B9C8E411}" sibTransId="{A191672C-E826-4D12-AE04-B7C722E1DAD5}"/>
    <dgm:cxn modelId="{6FCBAA9C-FF63-41CD-A77F-8D1991CCB4F9}" srcId="{AAD4E0A1-2FAA-4C4F-A963-A18676DD2709}" destId="{FC322F84-930C-4CC2-98CA-0802DA69ABB8}" srcOrd="5" destOrd="0" parTransId="{5E9D506E-FA85-475B-A760-FB43C0F10A10}" sibTransId="{45A1AAA4-AB8B-4AC3-A733-DB2021936A97}"/>
    <dgm:cxn modelId="{3558A59D-7369-44E9-904F-FA6F4D04C070}" srcId="{AAD4E0A1-2FAA-4C4F-A963-A18676DD2709}" destId="{8AE324F7-386D-45A2-868A-242E22B37484}" srcOrd="4" destOrd="0" parTransId="{234A76A7-017C-468D-B6C6-6AE5595F0A60}" sibTransId="{EC9BCBCD-EFC8-4290-B863-734E9A2158AC}"/>
    <dgm:cxn modelId="{0DCDD2B0-40B4-4FE3-97A4-E8F517D667FA}" type="presOf" srcId="{EFA50C6C-022A-4BE7-B363-CC5944231205}" destId="{690A1E60-14A3-48E2-969A-2D37B614EB37}" srcOrd="0" destOrd="0" presId="urn:microsoft.com/office/officeart/2016/7/layout/AccentHomeChevronProcess"/>
    <dgm:cxn modelId="{AEC3EBD0-1922-4FDA-8C9E-4E7A1D61E53D}" type="presOf" srcId="{AAD4E0A1-2FAA-4C4F-A963-A18676DD2709}" destId="{783BA2EA-8436-4CCE-A39E-6BCF5238143F}" srcOrd="0" destOrd="0" presId="urn:microsoft.com/office/officeart/2016/7/layout/AccentHomeChevronProcess"/>
    <dgm:cxn modelId="{1DEAA8D5-09D4-43B8-9CE1-38F63628F861}" srcId="{AAD4E0A1-2FAA-4C4F-A963-A18676DD2709}" destId="{D59A6E49-80F2-47F2-A3F1-A7D3C1042B7A}" srcOrd="3" destOrd="0" parTransId="{0F0347E2-53BF-4AF0-BE04-E562E9D07F8C}" sibTransId="{7E011706-AE0C-4AA0-B690-E8284D94C1FB}"/>
    <dgm:cxn modelId="{5ADCAFE7-EEA6-4BFA-9A5B-7E47089881FE}" type="presOf" srcId="{8159643A-818D-4545-AFE5-29FC064B1AAA}" destId="{E71F2D5D-B2F9-4DA3-A66A-9C6CCF024E35}" srcOrd="0" destOrd="0" presId="urn:microsoft.com/office/officeart/2016/7/layout/AccentHomeChevronProcess"/>
    <dgm:cxn modelId="{6C7779F4-FD69-4B67-B910-A8608F5BFD91}" srcId="{AAD4E0A1-2FAA-4C4F-A963-A18676DD2709}" destId="{11173297-B697-4A11-9EAC-E45317C547A3}" srcOrd="2" destOrd="0" parTransId="{04B33EEE-24D9-46D5-87A7-153B2EA6E29D}" sibTransId="{F44242F6-86F1-4EA1-8BA3-3748696B9D36}"/>
    <dgm:cxn modelId="{6611D126-9F3D-4D3A-AAF3-BB5655B14647}" type="presParOf" srcId="{783BA2EA-8436-4CCE-A39E-6BCF5238143F}" destId="{F0826536-DCAA-4063-BFB9-4645227B9732}" srcOrd="0" destOrd="0" presId="urn:microsoft.com/office/officeart/2016/7/layout/AccentHomeChevronProcess"/>
    <dgm:cxn modelId="{85796E44-494A-4150-B35F-33B1B9A5FF16}" type="presParOf" srcId="{F0826536-DCAA-4063-BFB9-4645227B9732}" destId="{E3149CA8-F730-4485-B25A-C15A62708F74}" srcOrd="0" destOrd="0" presId="urn:microsoft.com/office/officeart/2016/7/layout/AccentHomeChevronProcess"/>
    <dgm:cxn modelId="{A166AD79-2619-4D52-A3B3-6215B3AA43D1}" type="presParOf" srcId="{F0826536-DCAA-4063-BFB9-4645227B9732}" destId="{356E000D-F109-45EB-B501-4B78AA5C433C}" srcOrd="1" destOrd="0" presId="urn:microsoft.com/office/officeart/2016/7/layout/AccentHomeChevronProcess"/>
    <dgm:cxn modelId="{F077F179-9385-4782-9283-8B16C1C2BA34}" type="presParOf" srcId="{F0826536-DCAA-4063-BFB9-4645227B9732}" destId="{690A1E60-14A3-48E2-969A-2D37B614EB37}" srcOrd="2" destOrd="0" presId="urn:microsoft.com/office/officeart/2016/7/layout/AccentHomeChevronProcess"/>
    <dgm:cxn modelId="{FA9EB690-4AD1-4C19-B9A1-53E66DA560CD}" type="presParOf" srcId="{F0826536-DCAA-4063-BFB9-4645227B9732}" destId="{792BD85C-2D0D-4BF4-AF83-D8128B6A0BBD}" srcOrd="3" destOrd="0" presId="urn:microsoft.com/office/officeart/2016/7/layout/AccentHomeChevronProcess"/>
    <dgm:cxn modelId="{3742C70D-B7C4-4347-ADE9-AE1A90E7AA08}" type="presParOf" srcId="{783BA2EA-8436-4CCE-A39E-6BCF5238143F}" destId="{B1D346D7-C154-4D58-8724-9D8D322272D9}" srcOrd="1" destOrd="0" presId="urn:microsoft.com/office/officeart/2016/7/layout/AccentHomeChevronProcess"/>
    <dgm:cxn modelId="{7F2E54B8-A4E8-4F58-B05C-AC407951920B}" type="presParOf" srcId="{783BA2EA-8436-4CCE-A39E-6BCF5238143F}" destId="{14B6A5EE-E0B3-4A85-B764-A872E77BD918}" srcOrd="2" destOrd="0" presId="urn:microsoft.com/office/officeart/2016/7/layout/AccentHomeChevronProcess"/>
    <dgm:cxn modelId="{B7C14F8B-CC24-4358-ACAC-06BBD57C9232}" type="presParOf" srcId="{14B6A5EE-E0B3-4A85-B764-A872E77BD918}" destId="{CC632145-1148-4956-9088-B915D0D0FD99}" srcOrd="0" destOrd="0" presId="urn:microsoft.com/office/officeart/2016/7/layout/AccentHomeChevronProcess"/>
    <dgm:cxn modelId="{EB2BC1A5-5145-4896-855A-0AFEACE82BCF}" type="presParOf" srcId="{14B6A5EE-E0B3-4A85-B764-A872E77BD918}" destId="{E71F2D5D-B2F9-4DA3-A66A-9C6CCF024E35}" srcOrd="1" destOrd="0" presId="urn:microsoft.com/office/officeart/2016/7/layout/AccentHomeChevronProcess"/>
    <dgm:cxn modelId="{BFE19651-BA6F-4861-AC66-33F319D53F7D}" type="presParOf" srcId="{14B6A5EE-E0B3-4A85-B764-A872E77BD918}" destId="{76F87B8F-7B70-4B8F-BD86-BC83CD9F0297}" srcOrd="2" destOrd="0" presId="urn:microsoft.com/office/officeart/2016/7/layout/AccentHomeChevronProcess"/>
    <dgm:cxn modelId="{98F69F0E-9C66-428E-8A69-C89EADF74318}" type="presParOf" srcId="{14B6A5EE-E0B3-4A85-B764-A872E77BD918}" destId="{05D16F6A-9EB7-4E55-B58D-6F5902C7CC80}" srcOrd="3" destOrd="0" presId="urn:microsoft.com/office/officeart/2016/7/layout/AccentHomeChevronProcess"/>
    <dgm:cxn modelId="{DA6016D0-FF08-42BE-9BDC-FF482682D30D}" type="presParOf" srcId="{783BA2EA-8436-4CCE-A39E-6BCF5238143F}" destId="{6A4F6B20-1C90-450E-965A-C1EB3B417C04}" srcOrd="3" destOrd="0" presId="urn:microsoft.com/office/officeart/2016/7/layout/AccentHomeChevronProcess"/>
    <dgm:cxn modelId="{6EF0D53E-C29F-4657-A617-6C3C35BB9FAE}" type="presParOf" srcId="{783BA2EA-8436-4CCE-A39E-6BCF5238143F}" destId="{D85162A9-E7E1-4DA6-A96C-574B4875794C}" srcOrd="4" destOrd="0" presId="urn:microsoft.com/office/officeart/2016/7/layout/AccentHomeChevronProcess"/>
    <dgm:cxn modelId="{C3DCC376-D230-47A5-B0AF-7BF05A5F988F}" type="presParOf" srcId="{D85162A9-E7E1-4DA6-A96C-574B4875794C}" destId="{5C7AB7EB-E74C-4AF9-873D-5493F7962F03}" srcOrd="0" destOrd="0" presId="urn:microsoft.com/office/officeart/2016/7/layout/AccentHomeChevronProcess"/>
    <dgm:cxn modelId="{3B951B36-7350-4EA2-B9D5-5614563BACC1}" type="presParOf" srcId="{D85162A9-E7E1-4DA6-A96C-574B4875794C}" destId="{FCBE03BB-10EF-463F-ADE9-2490921E2F01}" srcOrd="1" destOrd="0" presId="urn:microsoft.com/office/officeart/2016/7/layout/AccentHomeChevronProcess"/>
    <dgm:cxn modelId="{0DF3A932-41AE-4A1B-B940-4F00F9CF7627}" type="presParOf" srcId="{D85162A9-E7E1-4DA6-A96C-574B4875794C}" destId="{499DECC5-47AF-4CB1-BCD3-F288444FFD05}" srcOrd="2" destOrd="0" presId="urn:microsoft.com/office/officeart/2016/7/layout/AccentHomeChevronProcess"/>
    <dgm:cxn modelId="{959D2AAF-704B-4D08-8294-3790BF74564E}" type="presParOf" srcId="{D85162A9-E7E1-4DA6-A96C-574B4875794C}" destId="{303CC2BE-542F-4C56-82EF-DBD9BE5FA7D0}" srcOrd="3" destOrd="0" presId="urn:microsoft.com/office/officeart/2016/7/layout/AccentHomeChevronProcess"/>
    <dgm:cxn modelId="{E44537FE-1975-4124-BCD2-862CC511C87F}" type="presParOf" srcId="{783BA2EA-8436-4CCE-A39E-6BCF5238143F}" destId="{31E06083-C734-4BB7-B45B-F495DA16657F}" srcOrd="5" destOrd="0" presId="urn:microsoft.com/office/officeart/2016/7/layout/AccentHomeChevronProcess"/>
    <dgm:cxn modelId="{D08F1D36-1DBD-4A90-B35A-11CB6AB70837}" type="presParOf" srcId="{783BA2EA-8436-4CCE-A39E-6BCF5238143F}" destId="{33C0640E-1908-43E2-A30D-C597CD2E5C45}" srcOrd="6" destOrd="0" presId="urn:microsoft.com/office/officeart/2016/7/layout/AccentHomeChevronProcess"/>
    <dgm:cxn modelId="{77398350-C6EC-4106-8EBF-0C0C73F7D8E2}" type="presParOf" srcId="{33C0640E-1908-43E2-A30D-C597CD2E5C45}" destId="{D45698BB-B312-4969-9C62-8B658A7BE04B}" srcOrd="0" destOrd="0" presId="urn:microsoft.com/office/officeart/2016/7/layout/AccentHomeChevronProcess"/>
    <dgm:cxn modelId="{BB0C5B20-87A6-498F-A1F7-C45BD18A0349}" type="presParOf" srcId="{33C0640E-1908-43E2-A30D-C597CD2E5C45}" destId="{8CE5514B-799A-4B97-A4CE-949CED117359}" srcOrd="1" destOrd="0" presId="urn:microsoft.com/office/officeart/2016/7/layout/AccentHomeChevronProcess"/>
    <dgm:cxn modelId="{7900CD8C-9318-4089-992F-92843765BB6E}" type="presParOf" srcId="{33C0640E-1908-43E2-A30D-C597CD2E5C45}" destId="{26E75E88-EED9-45B9-B2E1-7CF90983F84F}" srcOrd="2" destOrd="0" presId="urn:microsoft.com/office/officeart/2016/7/layout/AccentHomeChevronProcess"/>
    <dgm:cxn modelId="{51FB55C6-15A1-4FDA-9B20-03379835FB58}" type="presParOf" srcId="{33C0640E-1908-43E2-A30D-C597CD2E5C45}" destId="{0E310878-290E-4CDF-A224-A01279FC1395}" srcOrd="3" destOrd="0" presId="urn:microsoft.com/office/officeart/2016/7/layout/AccentHomeChevronProcess"/>
    <dgm:cxn modelId="{846F24E1-EA22-4D81-ACCB-5088E0274B96}" type="presParOf" srcId="{783BA2EA-8436-4CCE-A39E-6BCF5238143F}" destId="{55F036F5-304F-4940-A050-48A87A0DF8E4}" srcOrd="7" destOrd="0" presId="urn:microsoft.com/office/officeart/2016/7/layout/AccentHomeChevronProcess"/>
    <dgm:cxn modelId="{9CDD98A5-3C45-403C-8FFA-C5E45A5D72EC}" type="presParOf" srcId="{783BA2EA-8436-4CCE-A39E-6BCF5238143F}" destId="{1B1FFA15-18C7-4FA1-8E23-8A3F31C302EB}" srcOrd="8" destOrd="0" presId="urn:microsoft.com/office/officeart/2016/7/layout/AccentHomeChevronProcess"/>
    <dgm:cxn modelId="{7E6ED34B-B1F0-4FB3-850D-E94B6E9E17D3}" type="presParOf" srcId="{1B1FFA15-18C7-4FA1-8E23-8A3F31C302EB}" destId="{736EA73E-CF05-45B4-A946-DC09155D617E}" srcOrd="0" destOrd="0" presId="urn:microsoft.com/office/officeart/2016/7/layout/AccentHomeChevronProcess"/>
    <dgm:cxn modelId="{62E0986F-AF8A-4BB9-9929-81DF0F4BFDCA}" type="presParOf" srcId="{1B1FFA15-18C7-4FA1-8E23-8A3F31C302EB}" destId="{507DCF5B-980F-4E37-B5EB-2E84D9C6B52F}" srcOrd="1" destOrd="0" presId="urn:microsoft.com/office/officeart/2016/7/layout/AccentHomeChevronProcess"/>
    <dgm:cxn modelId="{93041484-7DAD-4FD9-B487-F83C4013B175}" type="presParOf" srcId="{1B1FFA15-18C7-4FA1-8E23-8A3F31C302EB}" destId="{EEA84B30-BE1D-4937-8B3F-F60859618187}" srcOrd="2" destOrd="0" presId="urn:microsoft.com/office/officeart/2016/7/layout/AccentHomeChevronProcess"/>
    <dgm:cxn modelId="{7003133C-AC1E-431B-BAC1-22BEE521CC89}" type="presParOf" srcId="{1B1FFA15-18C7-4FA1-8E23-8A3F31C302EB}" destId="{74B8F068-5875-4CEC-BBA5-2D4AFCF2A5DE}" srcOrd="3" destOrd="0" presId="urn:microsoft.com/office/officeart/2016/7/layout/AccentHomeChevronProcess"/>
    <dgm:cxn modelId="{FC25BC28-2B96-422F-8722-57788BC4A9EB}" type="presParOf" srcId="{783BA2EA-8436-4CCE-A39E-6BCF5238143F}" destId="{EB1A91A5-B696-4533-82F7-1F0CC7750879}" srcOrd="9" destOrd="0" presId="urn:microsoft.com/office/officeart/2016/7/layout/AccentHomeChevronProcess"/>
    <dgm:cxn modelId="{FD9D6C82-9D59-47C9-8B0C-4DFCB68A52D2}" type="presParOf" srcId="{783BA2EA-8436-4CCE-A39E-6BCF5238143F}" destId="{6CA87614-FBF8-481C-BAAC-CC4B4875088A}" srcOrd="10" destOrd="0" presId="urn:microsoft.com/office/officeart/2016/7/layout/AccentHomeChevronProcess"/>
    <dgm:cxn modelId="{1E1D66EC-6EC6-4F58-8C16-C1BA8F7B62AB}" type="presParOf" srcId="{6CA87614-FBF8-481C-BAAC-CC4B4875088A}" destId="{9FEEB124-18C7-4748-9906-F254ECDF07C4}" srcOrd="0" destOrd="0" presId="urn:microsoft.com/office/officeart/2016/7/layout/AccentHomeChevronProcess"/>
    <dgm:cxn modelId="{D7865AB6-74E7-490A-A66D-E5A81ACD2936}" type="presParOf" srcId="{6CA87614-FBF8-481C-BAAC-CC4B4875088A}" destId="{1FE5FEEE-3F5C-41F3-BE12-A6D572CDA40E}" srcOrd="1" destOrd="0" presId="urn:microsoft.com/office/officeart/2016/7/layout/AccentHomeChevronProcess"/>
    <dgm:cxn modelId="{D3626CA9-A764-48E8-A788-1331175A3351}" type="presParOf" srcId="{6CA87614-FBF8-481C-BAAC-CC4B4875088A}" destId="{78950EC8-7A5C-431C-906D-643649FB33E2}" srcOrd="2" destOrd="0" presId="urn:microsoft.com/office/officeart/2016/7/layout/AccentHomeChevronProcess"/>
    <dgm:cxn modelId="{CD8A0DCD-4EF1-467F-90F6-3AE9BF342D76}" type="presParOf" srcId="{6CA87614-FBF8-481C-BAAC-CC4B4875088A}" destId="{4F945DC0-064D-4C7E-BFC5-4FEF15A2AD2B}" srcOrd="3" destOrd="0" presId="urn:microsoft.com/office/officeart/2016/7/layout/AccentHomeChevro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E9CDF-9ACF-4A22-B40E-BD4BB4596B08}">
      <dsp:nvSpPr>
        <dsp:cNvPr id="0" name=""/>
        <dsp:cNvSpPr/>
      </dsp:nvSpPr>
      <dsp:spPr>
        <a:xfrm>
          <a:off x="0" y="71693"/>
          <a:ext cx="6263640" cy="127120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IE" sz="3200" kern="1200" dirty="0"/>
            <a:t>HR Research</a:t>
          </a:r>
          <a:endParaRPr lang="en-US" sz="3200" kern="1200" dirty="0"/>
        </a:p>
      </dsp:txBody>
      <dsp:txXfrm>
        <a:off x="62055" y="133748"/>
        <a:ext cx="6139530" cy="1147095"/>
      </dsp:txXfrm>
    </dsp:sp>
    <dsp:sp modelId="{B4AE17CF-10CC-4DD9-B957-3E88AA633A63}">
      <dsp:nvSpPr>
        <dsp:cNvPr id="0" name=""/>
        <dsp:cNvSpPr/>
      </dsp:nvSpPr>
      <dsp:spPr>
        <a:xfrm>
          <a:off x="0" y="1435058"/>
          <a:ext cx="6263640" cy="127120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IE" sz="3200" kern="1200" dirty="0"/>
            <a:t>Dr David O’Connell Research Support Services</a:t>
          </a:r>
          <a:endParaRPr lang="en-US" sz="3200" kern="1200" dirty="0"/>
        </a:p>
      </dsp:txBody>
      <dsp:txXfrm>
        <a:off x="62055" y="1497113"/>
        <a:ext cx="6139530" cy="1147095"/>
      </dsp:txXfrm>
    </dsp:sp>
    <dsp:sp modelId="{F5E3D961-9C0F-4A97-93FB-F3B0EB304388}">
      <dsp:nvSpPr>
        <dsp:cNvPr id="0" name=""/>
        <dsp:cNvSpPr/>
      </dsp:nvSpPr>
      <dsp:spPr>
        <a:xfrm>
          <a:off x="0" y="2798423"/>
          <a:ext cx="6263640" cy="127120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IE" sz="3200" kern="1200" dirty="0"/>
            <a:t>David Corkery of UCC Innovation </a:t>
          </a:r>
          <a:endParaRPr lang="en-US" sz="3200" kern="1200" dirty="0"/>
        </a:p>
      </dsp:txBody>
      <dsp:txXfrm>
        <a:off x="62055" y="2860478"/>
        <a:ext cx="6139530" cy="1147095"/>
      </dsp:txXfrm>
    </dsp:sp>
    <dsp:sp modelId="{F6F3CAD5-E5A2-431A-8986-FBA825C59DF5}">
      <dsp:nvSpPr>
        <dsp:cNvPr id="0" name=""/>
        <dsp:cNvSpPr/>
      </dsp:nvSpPr>
      <dsp:spPr>
        <a:xfrm>
          <a:off x="0" y="4161789"/>
          <a:ext cx="6263640" cy="127120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IE" sz="3200" kern="1200" dirty="0"/>
            <a:t>Questions and Answers</a:t>
          </a:r>
          <a:endParaRPr lang="en-US" sz="3200" kern="1200" dirty="0"/>
        </a:p>
      </dsp:txBody>
      <dsp:txXfrm>
        <a:off x="62055" y="4223844"/>
        <a:ext cx="6139530" cy="11470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C0FDA1-A85D-48BB-8290-B5F860ED9AA5}">
      <dsp:nvSpPr>
        <dsp:cNvPr id="0" name=""/>
        <dsp:cNvSpPr/>
      </dsp:nvSpPr>
      <dsp:spPr>
        <a:xfrm>
          <a:off x="1156682" y="451326"/>
          <a:ext cx="4074967" cy="4074967"/>
        </a:xfrm>
        <a:prstGeom prst="blockArc">
          <a:avLst>
            <a:gd name="adj1" fmla="val 13114243"/>
            <a:gd name="adj2" fmla="val 16184833"/>
            <a:gd name="adj3" fmla="val 389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97CCA4-6FFF-4832-8BAD-772C326A07F2}">
      <dsp:nvSpPr>
        <dsp:cNvPr id="0" name=""/>
        <dsp:cNvSpPr/>
      </dsp:nvSpPr>
      <dsp:spPr>
        <a:xfrm>
          <a:off x="1156666" y="451345"/>
          <a:ext cx="4074967" cy="4074967"/>
        </a:xfrm>
        <a:prstGeom prst="blockArc">
          <a:avLst>
            <a:gd name="adj1" fmla="val 10028571"/>
            <a:gd name="adj2" fmla="val 13114286"/>
            <a:gd name="adj3" fmla="val 389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FC55BC-1897-40C3-AF9B-16D333C96DA1}">
      <dsp:nvSpPr>
        <dsp:cNvPr id="0" name=""/>
        <dsp:cNvSpPr/>
      </dsp:nvSpPr>
      <dsp:spPr>
        <a:xfrm>
          <a:off x="1156666" y="451345"/>
          <a:ext cx="4074967" cy="4074967"/>
        </a:xfrm>
        <a:prstGeom prst="blockArc">
          <a:avLst>
            <a:gd name="adj1" fmla="val 6942857"/>
            <a:gd name="adj2" fmla="val 10028571"/>
            <a:gd name="adj3" fmla="val 3891"/>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B8FC89-2D05-4844-B50B-10B865F5C140}">
      <dsp:nvSpPr>
        <dsp:cNvPr id="0" name=""/>
        <dsp:cNvSpPr/>
      </dsp:nvSpPr>
      <dsp:spPr>
        <a:xfrm>
          <a:off x="1156666" y="451345"/>
          <a:ext cx="4074967" cy="4074967"/>
        </a:xfrm>
        <a:prstGeom prst="blockArc">
          <a:avLst>
            <a:gd name="adj1" fmla="val 3857143"/>
            <a:gd name="adj2" fmla="val 6942857"/>
            <a:gd name="adj3" fmla="val 3891"/>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A030C1-5D8D-47E9-B24A-D9A52561F46A}">
      <dsp:nvSpPr>
        <dsp:cNvPr id="0" name=""/>
        <dsp:cNvSpPr/>
      </dsp:nvSpPr>
      <dsp:spPr>
        <a:xfrm>
          <a:off x="1156666" y="451345"/>
          <a:ext cx="4074967" cy="4074967"/>
        </a:xfrm>
        <a:prstGeom prst="blockArc">
          <a:avLst>
            <a:gd name="adj1" fmla="val 771429"/>
            <a:gd name="adj2" fmla="val 3857143"/>
            <a:gd name="adj3" fmla="val 389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2AA588-E9D3-4340-9850-A712803FD670}">
      <dsp:nvSpPr>
        <dsp:cNvPr id="0" name=""/>
        <dsp:cNvSpPr/>
      </dsp:nvSpPr>
      <dsp:spPr>
        <a:xfrm>
          <a:off x="1156666" y="451345"/>
          <a:ext cx="4074967" cy="4074967"/>
        </a:xfrm>
        <a:prstGeom prst="blockArc">
          <a:avLst>
            <a:gd name="adj1" fmla="val 19285714"/>
            <a:gd name="adj2" fmla="val 771429"/>
            <a:gd name="adj3" fmla="val 389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5A6732-D4EB-439E-9850-9442A1CFD5D7}">
      <dsp:nvSpPr>
        <dsp:cNvPr id="0" name=""/>
        <dsp:cNvSpPr/>
      </dsp:nvSpPr>
      <dsp:spPr>
        <a:xfrm>
          <a:off x="1156651" y="451326"/>
          <a:ext cx="4074967" cy="4074967"/>
        </a:xfrm>
        <a:prstGeom prst="blockArc">
          <a:avLst>
            <a:gd name="adj1" fmla="val 16184886"/>
            <a:gd name="adj2" fmla="val 19285757"/>
            <a:gd name="adj3" fmla="val 389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FA993E-EB7D-4E1E-B65E-2B91F394D4D6}">
      <dsp:nvSpPr>
        <dsp:cNvPr id="0" name=""/>
        <dsp:cNvSpPr/>
      </dsp:nvSpPr>
      <dsp:spPr>
        <a:xfrm>
          <a:off x="2407658" y="1702337"/>
          <a:ext cx="1572983" cy="157298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IE" sz="2100" b="1" kern="1200" dirty="0"/>
            <a:t>1004</a:t>
          </a:r>
        </a:p>
        <a:p>
          <a:pPr marL="0" lvl="0" indent="0" algn="ctr" defTabSz="933450">
            <a:lnSpc>
              <a:spcPct val="90000"/>
            </a:lnSpc>
            <a:spcBef>
              <a:spcPct val="0"/>
            </a:spcBef>
            <a:spcAft>
              <a:spcPct val="35000"/>
            </a:spcAft>
            <a:buNone/>
          </a:pPr>
          <a:r>
            <a:rPr lang="en-IE" sz="2100" b="1" kern="1200" dirty="0"/>
            <a:t>Research Staff</a:t>
          </a:r>
          <a:endParaRPr lang="en-GB" sz="2100" b="1" kern="1200" dirty="0"/>
        </a:p>
      </dsp:txBody>
      <dsp:txXfrm>
        <a:off x="2638016" y="1932695"/>
        <a:ext cx="1112267" cy="1112267"/>
      </dsp:txXfrm>
    </dsp:sp>
    <dsp:sp modelId="{467EF687-0426-4E31-8BC4-0B8C8BFE61C3}">
      <dsp:nvSpPr>
        <dsp:cNvPr id="0" name=""/>
        <dsp:cNvSpPr/>
      </dsp:nvSpPr>
      <dsp:spPr>
        <a:xfrm>
          <a:off x="2262342" y="-59559"/>
          <a:ext cx="1846018" cy="1101088"/>
        </a:xfrm>
        <a:prstGeom prst="ellipse">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E" sz="1800" b="0" kern="1200" dirty="0"/>
            <a:t>HR Excellence in Research</a:t>
          </a:r>
          <a:endParaRPr lang="en-GB" sz="1800" b="0" kern="1200" dirty="0"/>
        </a:p>
      </dsp:txBody>
      <dsp:txXfrm>
        <a:off x="2532685" y="101692"/>
        <a:ext cx="1305332" cy="778586"/>
      </dsp:txXfrm>
    </dsp:sp>
    <dsp:sp modelId="{12836AD3-15DA-4F5B-9287-4088D8BB78FE}">
      <dsp:nvSpPr>
        <dsp:cNvPr id="0" name=""/>
        <dsp:cNvSpPr/>
      </dsp:nvSpPr>
      <dsp:spPr>
        <a:xfrm>
          <a:off x="3965453" y="723331"/>
          <a:ext cx="1581350" cy="1039724"/>
        </a:xfrm>
        <a:prstGeom prst="ellipse">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IE" sz="1200" b="1" kern="1200" dirty="0"/>
            <a:t>Post Doc Development Hub</a:t>
          </a:r>
          <a:endParaRPr lang="en-GB" sz="1200" b="1" kern="1200" dirty="0"/>
        </a:p>
      </dsp:txBody>
      <dsp:txXfrm>
        <a:off x="4197036" y="875595"/>
        <a:ext cx="1118184" cy="735196"/>
      </dsp:txXfrm>
    </dsp:sp>
    <dsp:sp modelId="{84B40335-C67E-413B-9985-A6953D600D65}">
      <dsp:nvSpPr>
        <dsp:cNvPr id="0" name=""/>
        <dsp:cNvSpPr/>
      </dsp:nvSpPr>
      <dsp:spPr>
        <a:xfrm>
          <a:off x="4428201" y="2308083"/>
          <a:ext cx="1427406" cy="1250616"/>
        </a:xfrm>
        <a:prstGeom prst="ellipse">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IE" sz="1400" b="1" kern="1200" dirty="0"/>
            <a:t>Professional Skills for Research Leaders</a:t>
          </a:r>
          <a:endParaRPr lang="en-GB" sz="1400" b="1" kern="1200" dirty="0"/>
        </a:p>
      </dsp:txBody>
      <dsp:txXfrm>
        <a:off x="4637240" y="2491231"/>
        <a:ext cx="1009328" cy="884320"/>
      </dsp:txXfrm>
    </dsp:sp>
    <dsp:sp modelId="{510646E2-5CF9-4B11-BF1A-ACEF61E96E9A}">
      <dsp:nvSpPr>
        <dsp:cNvPr id="0" name=""/>
        <dsp:cNvSpPr/>
      </dsp:nvSpPr>
      <dsp:spPr>
        <a:xfrm>
          <a:off x="3344669" y="3619066"/>
          <a:ext cx="1432626" cy="1339517"/>
        </a:xfrm>
        <a:prstGeom prst="ellipse">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HR Researcher Conference</a:t>
          </a:r>
        </a:p>
      </dsp:txBody>
      <dsp:txXfrm>
        <a:off x="3554472" y="3815234"/>
        <a:ext cx="1013020" cy="947181"/>
      </dsp:txXfrm>
    </dsp:sp>
    <dsp:sp modelId="{DDFBF450-6477-458B-93AB-20586F873C0C}">
      <dsp:nvSpPr>
        <dsp:cNvPr id="0" name=""/>
        <dsp:cNvSpPr/>
      </dsp:nvSpPr>
      <dsp:spPr>
        <a:xfrm>
          <a:off x="1538977" y="3621664"/>
          <a:ext cx="1576681" cy="1334320"/>
        </a:xfrm>
        <a:prstGeom prst="ellipse">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ct val="35000"/>
            </a:spcAft>
            <a:buNone/>
          </a:pPr>
          <a:r>
            <a:rPr lang="en-IE" sz="1400" b="1" kern="1200" dirty="0"/>
            <a:t>CV assistance and</a:t>
          </a:r>
        </a:p>
        <a:p>
          <a:pPr marL="0" lvl="0" indent="0" algn="ctr" defTabSz="622300">
            <a:lnSpc>
              <a:spcPct val="100000"/>
            </a:lnSpc>
            <a:spcBef>
              <a:spcPct val="0"/>
            </a:spcBef>
            <a:spcAft>
              <a:spcPct val="35000"/>
            </a:spcAft>
            <a:buNone/>
          </a:pPr>
          <a:r>
            <a:rPr lang="en-IE" sz="1400" b="1" kern="1200" dirty="0"/>
            <a:t>advice</a:t>
          </a:r>
          <a:endParaRPr lang="en-GB" sz="1400" b="1" kern="1200" dirty="0"/>
        </a:p>
      </dsp:txBody>
      <dsp:txXfrm>
        <a:off x="1769877" y="3817071"/>
        <a:ext cx="1114881" cy="943506"/>
      </dsp:txXfrm>
    </dsp:sp>
    <dsp:sp modelId="{9CAE3452-6CB5-43F5-81FC-772BD8BA2038}">
      <dsp:nvSpPr>
        <dsp:cNvPr id="0" name=""/>
        <dsp:cNvSpPr/>
      </dsp:nvSpPr>
      <dsp:spPr>
        <a:xfrm>
          <a:off x="411842" y="2382847"/>
          <a:ext cx="1669106" cy="1101088"/>
        </a:xfrm>
        <a:prstGeom prst="ellipse">
          <a:avLst/>
        </a:prstGeom>
        <a:solidFill>
          <a:srgbClr val="92D050"/>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t>New Policy and Guidelines</a:t>
          </a:r>
        </a:p>
      </dsp:txBody>
      <dsp:txXfrm>
        <a:off x="656277" y="2544098"/>
        <a:ext cx="1180236" cy="778586"/>
      </dsp:txXfrm>
    </dsp:sp>
    <dsp:sp modelId="{A27CCE73-CA26-4527-99FB-B29914FEBF7B}">
      <dsp:nvSpPr>
        <dsp:cNvPr id="0" name=""/>
        <dsp:cNvSpPr/>
      </dsp:nvSpPr>
      <dsp:spPr>
        <a:xfrm>
          <a:off x="848831" y="692649"/>
          <a:ext cx="1566683" cy="1101088"/>
        </a:xfrm>
        <a:prstGeom prst="ellipse">
          <a:avLst/>
        </a:prstGeom>
        <a:solidFill>
          <a:srgbClr val="7030A0"/>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b="1" kern="1200" dirty="0"/>
            <a:t>The Odyssey </a:t>
          </a:r>
        </a:p>
        <a:p>
          <a:pPr marL="0" lvl="0" indent="0" algn="ctr" defTabSz="711200">
            <a:lnSpc>
              <a:spcPct val="90000"/>
            </a:lnSpc>
            <a:spcBef>
              <a:spcPct val="0"/>
            </a:spcBef>
            <a:spcAft>
              <a:spcPct val="35000"/>
            </a:spcAft>
            <a:buNone/>
          </a:pPr>
          <a:r>
            <a:rPr lang="en-IE" sz="1600" b="1" kern="1200" dirty="0"/>
            <a:t>Program</a:t>
          </a:r>
          <a:endParaRPr lang="en-GB" sz="1600" b="1" kern="1200" dirty="0"/>
        </a:p>
      </dsp:txBody>
      <dsp:txXfrm>
        <a:off x="1078266" y="853900"/>
        <a:ext cx="1107813" cy="778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49CA8-F730-4485-B25A-C15A62708F74}">
      <dsp:nvSpPr>
        <dsp:cNvPr id="0" name=""/>
        <dsp:cNvSpPr/>
      </dsp:nvSpPr>
      <dsp:spPr>
        <a:xfrm rot="5400000">
          <a:off x="-778827" y="1544376"/>
          <a:ext cx="1716426" cy="153385"/>
        </a:xfrm>
        <a:prstGeom prst="corner">
          <a:avLst>
            <a:gd name="adj1" fmla="val 1000"/>
            <a:gd name="adj2" fmla="val 1000"/>
          </a:avLst>
        </a:prstGeom>
        <a:solidFill>
          <a:schemeClr val="lt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6E000D-F109-45EB-B501-4B78AA5C433C}">
      <dsp:nvSpPr>
        <dsp:cNvPr id="0" name=""/>
        <dsp:cNvSpPr/>
      </dsp:nvSpPr>
      <dsp:spPr>
        <a:xfrm>
          <a:off x="2692" y="2479282"/>
          <a:ext cx="1917315" cy="572142"/>
        </a:xfrm>
        <a:prstGeom prst="homePlate">
          <a:avLst>
            <a:gd name="adj" fmla="val 25000"/>
          </a:avLst>
        </a:prstGeom>
        <a:solidFill>
          <a:schemeClr val="accent1"/>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2013</a:t>
          </a:r>
        </a:p>
      </dsp:txBody>
      <dsp:txXfrm>
        <a:off x="2692" y="2479282"/>
        <a:ext cx="1845797" cy="572142"/>
      </dsp:txXfrm>
    </dsp:sp>
    <dsp:sp modelId="{690A1E60-14A3-48E2-969A-2D37B614EB37}">
      <dsp:nvSpPr>
        <dsp:cNvPr id="0" name=""/>
        <dsp:cNvSpPr/>
      </dsp:nvSpPr>
      <dsp:spPr>
        <a:xfrm>
          <a:off x="156078" y="854887"/>
          <a:ext cx="1556860" cy="109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HR Excellence in Research Award</a:t>
          </a:r>
        </a:p>
      </dsp:txBody>
      <dsp:txXfrm>
        <a:off x="156078" y="854887"/>
        <a:ext cx="1556860" cy="1094957"/>
      </dsp:txXfrm>
    </dsp:sp>
    <dsp:sp modelId="{CC632145-1148-4956-9088-B915D0D0FD99}">
      <dsp:nvSpPr>
        <dsp:cNvPr id="0" name=""/>
        <dsp:cNvSpPr/>
      </dsp:nvSpPr>
      <dsp:spPr>
        <a:xfrm rot="5400000">
          <a:off x="1042622" y="1544376"/>
          <a:ext cx="1716426" cy="153385"/>
        </a:xfrm>
        <a:prstGeom prst="corner">
          <a:avLst>
            <a:gd name="adj1" fmla="val 1000"/>
            <a:gd name="adj2" fmla="val 1000"/>
          </a:avLst>
        </a:prstGeom>
        <a:solidFill>
          <a:schemeClr val="lt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1F2D5D-B2F9-4DA3-A66A-9C6CCF024E35}">
      <dsp:nvSpPr>
        <dsp:cNvPr id="0" name=""/>
        <dsp:cNvSpPr/>
      </dsp:nvSpPr>
      <dsp:spPr>
        <a:xfrm>
          <a:off x="1824142" y="2479282"/>
          <a:ext cx="1917315" cy="572142"/>
        </a:xfrm>
        <a:prstGeom prst="chevron">
          <a:avLst>
            <a:gd name="adj" fmla="val 25000"/>
          </a:avLst>
        </a:prstGeom>
        <a:solidFill>
          <a:srgbClr val="7030A0"/>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2014</a:t>
          </a:r>
        </a:p>
      </dsp:txBody>
      <dsp:txXfrm>
        <a:off x="1967178" y="2479282"/>
        <a:ext cx="1631244" cy="572142"/>
      </dsp:txXfrm>
    </dsp:sp>
    <dsp:sp modelId="{76F87B8F-7B70-4B8F-BD86-BC83CD9F0297}">
      <dsp:nvSpPr>
        <dsp:cNvPr id="0" name=""/>
        <dsp:cNvSpPr/>
      </dsp:nvSpPr>
      <dsp:spPr>
        <a:xfrm>
          <a:off x="1977527" y="854887"/>
          <a:ext cx="1556860" cy="109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Post Doc Development Hub. </a:t>
          </a:r>
        </a:p>
      </dsp:txBody>
      <dsp:txXfrm>
        <a:off x="1977527" y="854887"/>
        <a:ext cx="1556860" cy="1094957"/>
      </dsp:txXfrm>
    </dsp:sp>
    <dsp:sp modelId="{5C7AB7EB-E74C-4AF9-873D-5493F7962F03}">
      <dsp:nvSpPr>
        <dsp:cNvPr id="0" name=""/>
        <dsp:cNvSpPr/>
      </dsp:nvSpPr>
      <dsp:spPr>
        <a:xfrm rot="5400000">
          <a:off x="2864071" y="1544376"/>
          <a:ext cx="1716426" cy="153385"/>
        </a:xfrm>
        <a:prstGeom prst="corner">
          <a:avLst>
            <a:gd name="adj1" fmla="val 1000"/>
            <a:gd name="adj2" fmla="val 1000"/>
          </a:avLst>
        </a:prstGeom>
        <a:solidFill>
          <a:schemeClr val="lt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BE03BB-10EF-463F-ADE9-2490921E2F01}">
      <dsp:nvSpPr>
        <dsp:cNvPr id="0" name=""/>
        <dsp:cNvSpPr/>
      </dsp:nvSpPr>
      <dsp:spPr>
        <a:xfrm>
          <a:off x="3645592" y="2479282"/>
          <a:ext cx="1917315" cy="572142"/>
        </a:xfrm>
        <a:prstGeom prst="chevron">
          <a:avLst>
            <a:gd name="adj" fmla="val 25000"/>
          </a:avLst>
        </a:prstGeom>
        <a:solidFill>
          <a:srgbClr val="FFC000"/>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2015</a:t>
          </a:r>
        </a:p>
      </dsp:txBody>
      <dsp:txXfrm>
        <a:off x="3788628" y="2479282"/>
        <a:ext cx="1631244" cy="572142"/>
      </dsp:txXfrm>
    </dsp:sp>
    <dsp:sp modelId="{499DECC5-47AF-4CB1-BCD3-F288444FFD05}">
      <dsp:nvSpPr>
        <dsp:cNvPr id="0" name=""/>
        <dsp:cNvSpPr/>
      </dsp:nvSpPr>
      <dsp:spPr>
        <a:xfrm>
          <a:off x="3798977" y="854887"/>
          <a:ext cx="1556860" cy="109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Professional Skills for Research Leaders. </a:t>
          </a:r>
        </a:p>
      </dsp:txBody>
      <dsp:txXfrm>
        <a:off x="3798977" y="854887"/>
        <a:ext cx="1556860" cy="1094957"/>
      </dsp:txXfrm>
    </dsp:sp>
    <dsp:sp modelId="{D45698BB-B312-4969-9C62-8B658A7BE04B}">
      <dsp:nvSpPr>
        <dsp:cNvPr id="0" name=""/>
        <dsp:cNvSpPr/>
      </dsp:nvSpPr>
      <dsp:spPr>
        <a:xfrm rot="5400000">
          <a:off x="4685521" y="1544376"/>
          <a:ext cx="1716426" cy="153385"/>
        </a:xfrm>
        <a:prstGeom prst="corner">
          <a:avLst>
            <a:gd name="adj1" fmla="val 1000"/>
            <a:gd name="adj2" fmla="val 1000"/>
          </a:avLst>
        </a:prstGeom>
        <a:solidFill>
          <a:schemeClr val="lt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E5514B-799A-4B97-A4CE-949CED117359}">
      <dsp:nvSpPr>
        <dsp:cNvPr id="0" name=""/>
        <dsp:cNvSpPr/>
      </dsp:nvSpPr>
      <dsp:spPr>
        <a:xfrm>
          <a:off x="5467042" y="2479282"/>
          <a:ext cx="1917315" cy="572142"/>
        </a:xfrm>
        <a:prstGeom prst="chevron">
          <a:avLst>
            <a:gd name="adj" fmla="val 25000"/>
          </a:avLst>
        </a:prstGeom>
        <a:solidFill>
          <a:srgbClr val="00B050"/>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2016</a:t>
          </a:r>
        </a:p>
      </dsp:txBody>
      <dsp:txXfrm>
        <a:off x="5610078" y="2479282"/>
        <a:ext cx="1631244" cy="572142"/>
      </dsp:txXfrm>
    </dsp:sp>
    <dsp:sp modelId="{26E75E88-EED9-45B9-B2E1-7CF90983F84F}">
      <dsp:nvSpPr>
        <dsp:cNvPr id="0" name=""/>
        <dsp:cNvSpPr/>
      </dsp:nvSpPr>
      <dsp:spPr>
        <a:xfrm>
          <a:off x="5620427" y="854887"/>
          <a:ext cx="1556860" cy="109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Research Staff Surveys. </a:t>
          </a:r>
        </a:p>
      </dsp:txBody>
      <dsp:txXfrm>
        <a:off x="5620427" y="854887"/>
        <a:ext cx="1556860" cy="1094957"/>
      </dsp:txXfrm>
    </dsp:sp>
    <dsp:sp modelId="{736EA73E-CF05-45B4-A946-DC09155D617E}">
      <dsp:nvSpPr>
        <dsp:cNvPr id="0" name=""/>
        <dsp:cNvSpPr/>
      </dsp:nvSpPr>
      <dsp:spPr>
        <a:xfrm rot="5400000">
          <a:off x="6506971" y="1544376"/>
          <a:ext cx="1716426" cy="153385"/>
        </a:xfrm>
        <a:prstGeom prst="corner">
          <a:avLst>
            <a:gd name="adj1" fmla="val 1000"/>
            <a:gd name="adj2" fmla="val 1000"/>
          </a:avLst>
        </a:prstGeom>
        <a:solidFill>
          <a:schemeClr val="lt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7DCF5B-980F-4E37-B5EB-2E84D9C6B52F}">
      <dsp:nvSpPr>
        <dsp:cNvPr id="0" name=""/>
        <dsp:cNvSpPr/>
      </dsp:nvSpPr>
      <dsp:spPr>
        <a:xfrm>
          <a:off x="7288491" y="2479282"/>
          <a:ext cx="1917315" cy="572142"/>
        </a:xfrm>
        <a:prstGeom prst="chevron">
          <a:avLst>
            <a:gd name="adj" fmla="val 25000"/>
          </a:avLst>
        </a:prstGeom>
        <a:solidFill>
          <a:srgbClr val="0070C0"/>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2018</a:t>
          </a:r>
        </a:p>
      </dsp:txBody>
      <dsp:txXfrm>
        <a:off x="7431527" y="2479282"/>
        <a:ext cx="1631244" cy="572142"/>
      </dsp:txXfrm>
    </dsp:sp>
    <dsp:sp modelId="{EEA84B30-BE1D-4937-8B3F-F60859618187}">
      <dsp:nvSpPr>
        <dsp:cNvPr id="0" name=""/>
        <dsp:cNvSpPr/>
      </dsp:nvSpPr>
      <dsp:spPr>
        <a:xfrm>
          <a:off x="7441877" y="854887"/>
          <a:ext cx="1556860" cy="109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Odyssey </a:t>
          </a:r>
          <a:r>
            <a:rPr lang="en-US" sz="1300" kern="1200" dirty="0" err="1"/>
            <a:t>Programme</a:t>
          </a:r>
          <a:r>
            <a:rPr lang="en-US" sz="1300" kern="1200" dirty="0"/>
            <a:t> launched</a:t>
          </a:r>
        </a:p>
      </dsp:txBody>
      <dsp:txXfrm>
        <a:off x="7441877" y="854887"/>
        <a:ext cx="1556860" cy="1094957"/>
      </dsp:txXfrm>
    </dsp:sp>
    <dsp:sp modelId="{9FEEB124-18C7-4748-9906-F254ECDF07C4}">
      <dsp:nvSpPr>
        <dsp:cNvPr id="0" name=""/>
        <dsp:cNvSpPr/>
      </dsp:nvSpPr>
      <dsp:spPr>
        <a:xfrm rot="5400000">
          <a:off x="8328421" y="1544376"/>
          <a:ext cx="1716426" cy="153385"/>
        </a:xfrm>
        <a:prstGeom prst="corner">
          <a:avLst>
            <a:gd name="adj1" fmla="val 1000"/>
            <a:gd name="adj2" fmla="val 1000"/>
          </a:avLst>
        </a:prstGeom>
        <a:solidFill>
          <a:schemeClr val="lt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E5FEEE-3F5C-41F3-BE12-A6D572CDA40E}">
      <dsp:nvSpPr>
        <dsp:cNvPr id="0" name=""/>
        <dsp:cNvSpPr/>
      </dsp:nvSpPr>
      <dsp:spPr>
        <a:xfrm>
          <a:off x="9109941" y="2479282"/>
          <a:ext cx="1917315" cy="572142"/>
        </a:xfrm>
        <a:prstGeom prst="chevron">
          <a:avLst>
            <a:gd name="adj" fmla="val 25000"/>
          </a:avLst>
        </a:prstGeom>
        <a:solidFill>
          <a:srgbClr val="FF0000"/>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2021</a:t>
          </a:r>
          <a:br>
            <a:rPr lang="en-US" sz="1300" kern="1200" dirty="0"/>
          </a:br>
          <a:endParaRPr lang="en-US" sz="1300" kern="1200" dirty="0"/>
        </a:p>
      </dsp:txBody>
      <dsp:txXfrm>
        <a:off x="9252977" y="2479282"/>
        <a:ext cx="1631244" cy="572142"/>
      </dsp:txXfrm>
    </dsp:sp>
    <dsp:sp modelId="{78950EC8-7A5C-431C-906D-643649FB33E2}">
      <dsp:nvSpPr>
        <dsp:cNvPr id="0" name=""/>
        <dsp:cNvSpPr/>
      </dsp:nvSpPr>
      <dsp:spPr>
        <a:xfrm>
          <a:off x="9263326" y="854887"/>
          <a:ext cx="1556860" cy="1094957"/>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243137-896B-428F-AB82-90E5E8CB0C42}" type="datetimeFigureOut">
              <a:rPr lang="en-IE" smtClean="0"/>
              <a:t>30/06/2022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35DAE7-93CB-484A-BBFA-CAC6DDE6D3F0}" type="slidenum">
              <a:rPr lang="en-IE" smtClean="0"/>
              <a:t>‹#›</a:t>
            </a:fld>
            <a:endParaRPr lang="en-IE"/>
          </a:p>
        </p:txBody>
      </p:sp>
    </p:spTree>
    <p:extLst>
      <p:ext uri="{BB962C8B-B14F-4D97-AF65-F5344CB8AC3E}">
        <p14:creationId xmlns:p14="http://schemas.microsoft.com/office/powerpoint/2010/main" val="3747503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803E082A-80AE-4A74-9042-00F47798C7B0}" type="datetime1">
              <a:rPr lang="en-US" smtClean="0"/>
              <a:t>6/30/2022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r>
              <a:rPr lang="en-US"/>
              <a:t>Mary O'Regan June 2022</a:t>
            </a:r>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9586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1283C-2B1D-425C-97D6-A094A7E16D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3A3AC516-2A9D-45E2-9FE2-6ED6C0A918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EC180367-D418-4889-88F8-1E4E4075C39F}"/>
              </a:ext>
            </a:extLst>
          </p:cNvPr>
          <p:cNvSpPr>
            <a:spLocks noGrp="1"/>
          </p:cNvSpPr>
          <p:nvPr>
            <p:ph type="dt" sz="half" idx="10"/>
          </p:nvPr>
        </p:nvSpPr>
        <p:spPr/>
        <p:txBody>
          <a:bodyPr/>
          <a:lstStyle/>
          <a:p>
            <a:fld id="{442E7A83-C227-4C49-9BE3-6DE107B2F829}" type="datetime1">
              <a:rPr lang="en-US" smtClean="0"/>
              <a:t>6/30/2022</a:t>
            </a:fld>
            <a:endParaRPr lang="en-IE"/>
          </a:p>
        </p:txBody>
      </p:sp>
      <p:sp>
        <p:nvSpPr>
          <p:cNvPr id="5" name="Footer Placeholder 4">
            <a:extLst>
              <a:ext uri="{FF2B5EF4-FFF2-40B4-BE49-F238E27FC236}">
                <a16:creationId xmlns:a16="http://schemas.microsoft.com/office/drawing/2014/main" id="{562A2EBA-B73C-4B0E-8B08-B16AFD98771A}"/>
              </a:ext>
            </a:extLst>
          </p:cNvPr>
          <p:cNvSpPr>
            <a:spLocks noGrp="1"/>
          </p:cNvSpPr>
          <p:nvPr>
            <p:ph type="ftr" sz="quarter" idx="11"/>
          </p:nvPr>
        </p:nvSpPr>
        <p:spPr/>
        <p:txBody>
          <a:bodyPr/>
          <a:lstStyle/>
          <a:p>
            <a:r>
              <a:rPr lang="en-IE"/>
              <a:t>Mary O'Regan June 2022</a:t>
            </a:r>
          </a:p>
        </p:txBody>
      </p:sp>
      <p:sp>
        <p:nvSpPr>
          <p:cNvPr id="6" name="Slide Number Placeholder 5">
            <a:extLst>
              <a:ext uri="{FF2B5EF4-FFF2-40B4-BE49-F238E27FC236}">
                <a16:creationId xmlns:a16="http://schemas.microsoft.com/office/drawing/2014/main" id="{1A2DBEE8-47CE-4717-B0A8-2C1E25F60651}"/>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20609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A91CE-D719-4DA1-BAC4-7660D02B1791}"/>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F629AA9A-7ACC-49DB-9E23-9B87F581F8E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558E6EC-534E-4CBF-B8C9-D1854DBBCBD8}"/>
              </a:ext>
            </a:extLst>
          </p:cNvPr>
          <p:cNvSpPr>
            <a:spLocks noGrp="1"/>
          </p:cNvSpPr>
          <p:nvPr>
            <p:ph type="dt" sz="half" idx="10"/>
          </p:nvPr>
        </p:nvSpPr>
        <p:spPr/>
        <p:txBody>
          <a:bodyPr/>
          <a:lstStyle/>
          <a:p>
            <a:fld id="{9EF5FA42-60FF-4AF2-A15A-37BA75EEA50C}" type="datetime1">
              <a:rPr lang="en-US" smtClean="0"/>
              <a:t>6/30/2022</a:t>
            </a:fld>
            <a:endParaRPr lang="en-IE"/>
          </a:p>
        </p:txBody>
      </p:sp>
      <p:sp>
        <p:nvSpPr>
          <p:cNvPr id="5" name="Footer Placeholder 4">
            <a:extLst>
              <a:ext uri="{FF2B5EF4-FFF2-40B4-BE49-F238E27FC236}">
                <a16:creationId xmlns:a16="http://schemas.microsoft.com/office/drawing/2014/main" id="{95F6C1B9-5FE2-4698-A927-D1B325DFD5DB}"/>
              </a:ext>
            </a:extLst>
          </p:cNvPr>
          <p:cNvSpPr>
            <a:spLocks noGrp="1"/>
          </p:cNvSpPr>
          <p:nvPr>
            <p:ph type="ftr" sz="quarter" idx="11"/>
          </p:nvPr>
        </p:nvSpPr>
        <p:spPr/>
        <p:txBody>
          <a:bodyPr/>
          <a:lstStyle/>
          <a:p>
            <a:r>
              <a:rPr lang="en-IE"/>
              <a:t>Mary O'Regan June 2022</a:t>
            </a:r>
          </a:p>
        </p:txBody>
      </p:sp>
      <p:sp>
        <p:nvSpPr>
          <p:cNvPr id="6" name="Slide Number Placeholder 5">
            <a:extLst>
              <a:ext uri="{FF2B5EF4-FFF2-40B4-BE49-F238E27FC236}">
                <a16:creationId xmlns:a16="http://schemas.microsoft.com/office/drawing/2014/main" id="{8868359E-B0C7-48CC-970A-5D145BB5E5DA}"/>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3977396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ED027-ED6E-4B41-AC2E-717FFEE382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D73D2541-1D49-4754-AD5F-24A2E119BF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E3AA2CD-319D-4F73-A4C5-155192B5C1C9}"/>
              </a:ext>
            </a:extLst>
          </p:cNvPr>
          <p:cNvSpPr>
            <a:spLocks noGrp="1"/>
          </p:cNvSpPr>
          <p:nvPr>
            <p:ph type="dt" sz="half" idx="10"/>
          </p:nvPr>
        </p:nvSpPr>
        <p:spPr/>
        <p:txBody>
          <a:bodyPr/>
          <a:lstStyle/>
          <a:p>
            <a:fld id="{1B79A2AE-2EC5-4BA1-9EE9-C7661D6CA6DB}" type="datetime1">
              <a:rPr lang="en-US" smtClean="0"/>
              <a:t>6/30/2022</a:t>
            </a:fld>
            <a:endParaRPr lang="en-IE"/>
          </a:p>
        </p:txBody>
      </p:sp>
      <p:sp>
        <p:nvSpPr>
          <p:cNvPr id="5" name="Footer Placeholder 4">
            <a:extLst>
              <a:ext uri="{FF2B5EF4-FFF2-40B4-BE49-F238E27FC236}">
                <a16:creationId xmlns:a16="http://schemas.microsoft.com/office/drawing/2014/main" id="{0261D730-BE80-45E2-8678-2CA7CFD9413A}"/>
              </a:ext>
            </a:extLst>
          </p:cNvPr>
          <p:cNvSpPr>
            <a:spLocks noGrp="1"/>
          </p:cNvSpPr>
          <p:nvPr>
            <p:ph type="ftr" sz="quarter" idx="11"/>
          </p:nvPr>
        </p:nvSpPr>
        <p:spPr/>
        <p:txBody>
          <a:bodyPr/>
          <a:lstStyle/>
          <a:p>
            <a:r>
              <a:rPr lang="en-IE"/>
              <a:t>Mary O'Regan June 2022</a:t>
            </a:r>
          </a:p>
        </p:txBody>
      </p:sp>
      <p:sp>
        <p:nvSpPr>
          <p:cNvPr id="6" name="Slide Number Placeholder 5">
            <a:extLst>
              <a:ext uri="{FF2B5EF4-FFF2-40B4-BE49-F238E27FC236}">
                <a16:creationId xmlns:a16="http://schemas.microsoft.com/office/drawing/2014/main" id="{BC5B92AE-2CD4-4F99-A536-ABD2DC632B2C}"/>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1856553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DE8FE-C197-4325-9724-8A992E6060C5}"/>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5F7AB6B7-0392-45F6-A6DA-4DBA17A8B8D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D7C6D29A-F4F8-41E6-890A-6D5A63C8E5C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BFF18116-2B28-4025-B37E-F4F3E1D97692}"/>
              </a:ext>
            </a:extLst>
          </p:cNvPr>
          <p:cNvSpPr>
            <a:spLocks noGrp="1"/>
          </p:cNvSpPr>
          <p:nvPr>
            <p:ph type="dt" sz="half" idx="10"/>
          </p:nvPr>
        </p:nvSpPr>
        <p:spPr/>
        <p:txBody>
          <a:bodyPr/>
          <a:lstStyle/>
          <a:p>
            <a:fld id="{48D2A4B8-3138-405E-9168-3A600F1D9CA7}" type="datetime1">
              <a:rPr lang="en-US" smtClean="0"/>
              <a:t>6/30/2022</a:t>
            </a:fld>
            <a:endParaRPr lang="en-IE"/>
          </a:p>
        </p:txBody>
      </p:sp>
      <p:sp>
        <p:nvSpPr>
          <p:cNvPr id="6" name="Footer Placeholder 5">
            <a:extLst>
              <a:ext uri="{FF2B5EF4-FFF2-40B4-BE49-F238E27FC236}">
                <a16:creationId xmlns:a16="http://schemas.microsoft.com/office/drawing/2014/main" id="{E0A0970E-6661-41CF-BB7A-B8E4FB136F3E}"/>
              </a:ext>
            </a:extLst>
          </p:cNvPr>
          <p:cNvSpPr>
            <a:spLocks noGrp="1"/>
          </p:cNvSpPr>
          <p:nvPr>
            <p:ph type="ftr" sz="quarter" idx="11"/>
          </p:nvPr>
        </p:nvSpPr>
        <p:spPr/>
        <p:txBody>
          <a:bodyPr/>
          <a:lstStyle/>
          <a:p>
            <a:r>
              <a:rPr lang="en-IE"/>
              <a:t>Mary O'Regan June 2022</a:t>
            </a:r>
          </a:p>
        </p:txBody>
      </p:sp>
      <p:sp>
        <p:nvSpPr>
          <p:cNvPr id="7" name="Slide Number Placeholder 6">
            <a:extLst>
              <a:ext uri="{FF2B5EF4-FFF2-40B4-BE49-F238E27FC236}">
                <a16:creationId xmlns:a16="http://schemas.microsoft.com/office/drawing/2014/main" id="{3F26E1C7-9E67-4545-A793-2B669F94FF13}"/>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2589047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D63C1-E6D7-4E79-A120-BD293677C049}"/>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18BE4C3-DBC5-445A-A386-D3C82B9779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3337B38-2F8F-468F-A065-4638C80D970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63B8EF04-E69E-419C-B532-5B5EBC7427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7075ED-C968-4E47-910E-58A596E5BF5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82B2E687-DB28-4880-93E9-415A5C06098A}"/>
              </a:ext>
            </a:extLst>
          </p:cNvPr>
          <p:cNvSpPr>
            <a:spLocks noGrp="1"/>
          </p:cNvSpPr>
          <p:nvPr>
            <p:ph type="dt" sz="half" idx="10"/>
          </p:nvPr>
        </p:nvSpPr>
        <p:spPr/>
        <p:txBody>
          <a:bodyPr/>
          <a:lstStyle/>
          <a:p>
            <a:fld id="{45BCA7A6-E323-4F5B-A889-700ACEA8A51B}" type="datetime1">
              <a:rPr lang="en-US" smtClean="0"/>
              <a:t>6/30/2022</a:t>
            </a:fld>
            <a:endParaRPr lang="en-IE"/>
          </a:p>
        </p:txBody>
      </p:sp>
      <p:sp>
        <p:nvSpPr>
          <p:cNvPr id="8" name="Footer Placeholder 7">
            <a:extLst>
              <a:ext uri="{FF2B5EF4-FFF2-40B4-BE49-F238E27FC236}">
                <a16:creationId xmlns:a16="http://schemas.microsoft.com/office/drawing/2014/main" id="{80C38E8A-A53D-426D-BA4C-6B5E104A4EDF}"/>
              </a:ext>
            </a:extLst>
          </p:cNvPr>
          <p:cNvSpPr>
            <a:spLocks noGrp="1"/>
          </p:cNvSpPr>
          <p:nvPr>
            <p:ph type="ftr" sz="quarter" idx="11"/>
          </p:nvPr>
        </p:nvSpPr>
        <p:spPr/>
        <p:txBody>
          <a:bodyPr/>
          <a:lstStyle/>
          <a:p>
            <a:r>
              <a:rPr lang="en-IE"/>
              <a:t>Mary O'Regan June 2022</a:t>
            </a:r>
          </a:p>
        </p:txBody>
      </p:sp>
      <p:sp>
        <p:nvSpPr>
          <p:cNvPr id="9" name="Slide Number Placeholder 8">
            <a:extLst>
              <a:ext uri="{FF2B5EF4-FFF2-40B4-BE49-F238E27FC236}">
                <a16:creationId xmlns:a16="http://schemas.microsoft.com/office/drawing/2014/main" id="{C8B1B3EC-3B4F-4F1F-B96F-A2A6A2506BA7}"/>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427323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6EB7D-E40F-45EA-A403-94B0E0C2DCFB}"/>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CF614B36-167B-4F11-A888-F79D33FABA41}"/>
              </a:ext>
            </a:extLst>
          </p:cNvPr>
          <p:cNvSpPr>
            <a:spLocks noGrp="1"/>
          </p:cNvSpPr>
          <p:nvPr>
            <p:ph type="dt" sz="half" idx="10"/>
          </p:nvPr>
        </p:nvSpPr>
        <p:spPr/>
        <p:txBody>
          <a:bodyPr/>
          <a:lstStyle/>
          <a:p>
            <a:fld id="{B489A539-E949-4BB9-8FA0-576EBE5ABD9B}" type="datetime1">
              <a:rPr lang="en-US" smtClean="0"/>
              <a:t>6/30/2022</a:t>
            </a:fld>
            <a:endParaRPr lang="en-IE"/>
          </a:p>
        </p:txBody>
      </p:sp>
      <p:sp>
        <p:nvSpPr>
          <p:cNvPr id="4" name="Footer Placeholder 3">
            <a:extLst>
              <a:ext uri="{FF2B5EF4-FFF2-40B4-BE49-F238E27FC236}">
                <a16:creationId xmlns:a16="http://schemas.microsoft.com/office/drawing/2014/main" id="{6710EBFC-AAAC-49D8-BBC0-C3CF19F56A3A}"/>
              </a:ext>
            </a:extLst>
          </p:cNvPr>
          <p:cNvSpPr>
            <a:spLocks noGrp="1"/>
          </p:cNvSpPr>
          <p:nvPr>
            <p:ph type="ftr" sz="quarter" idx="11"/>
          </p:nvPr>
        </p:nvSpPr>
        <p:spPr/>
        <p:txBody>
          <a:bodyPr/>
          <a:lstStyle/>
          <a:p>
            <a:r>
              <a:rPr lang="en-IE"/>
              <a:t>Mary O'Regan June 2022</a:t>
            </a:r>
          </a:p>
        </p:txBody>
      </p:sp>
      <p:sp>
        <p:nvSpPr>
          <p:cNvPr id="5" name="Slide Number Placeholder 4">
            <a:extLst>
              <a:ext uri="{FF2B5EF4-FFF2-40B4-BE49-F238E27FC236}">
                <a16:creationId xmlns:a16="http://schemas.microsoft.com/office/drawing/2014/main" id="{D7B6565A-76B6-4C24-ADD7-F42D8AB0AB55}"/>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167378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1B75BE-7595-40C1-B696-8D2EEE6CA200}"/>
              </a:ext>
            </a:extLst>
          </p:cNvPr>
          <p:cNvSpPr>
            <a:spLocks noGrp="1"/>
          </p:cNvSpPr>
          <p:nvPr>
            <p:ph type="dt" sz="half" idx="10"/>
          </p:nvPr>
        </p:nvSpPr>
        <p:spPr/>
        <p:txBody>
          <a:bodyPr/>
          <a:lstStyle/>
          <a:p>
            <a:fld id="{3BA01493-B93C-4F48-ACDF-5888C7A3C46E}" type="datetime1">
              <a:rPr lang="en-US" smtClean="0"/>
              <a:t>6/30/2022</a:t>
            </a:fld>
            <a:endParaRPr lang="en-IE"/>
          </a:p>
        </p:txBody>
      </p:sp>
      <p:sp>
        <p:nvSpPr>
          <p:cNvPr id="3" name="Footer Placeholder 2">
            <a:extLst>
              <a:ext uri="{FF2B5EF4-FFF2-40B4-BE49-F238E27FC236}">
                <a16:creationId xmlns:a16="http://schemas.microsoft.com/office/drawing/2014/main" id="{48985211-0419-44DC-8BFF-A16AE2174256}"/>
              </a:ext>
            </a:extLst>
          </p:cNvPr>
          <p:cNvSpPr>
            <a:spLocks noGrp="1"/>
          </p:cNvSpPr>
          <p:nvPr>
            <p:ph type="ftr" sz="quarter" idx="11"/>
          </p:nvPr>
        </p:nvSpPr>
        <p:spPr/>
        <p:txBody>
          <a:bodyPr/>
          <a:lstStyle/>
          <a:p>
            <a:r>
              <a:rPr lang="en-IE"/>
              <a:t>Mary O'Regan June 2022</a:t>
            </a:r>
          </a:p>
        </p:txBody>
      </p:sp>
      <p:sp>
        <p:nvSpPr>
          <p:cNvPr id="4" name="Slide Number Placeholder 3">
            <a:extLst>
              <a:ext uri="{FF2B5EF4-FFF2-40B4-BE49-F238E27FC236}">
                <a16:creationId xmlns:a16="http://schemas.microsoft.com/office/drawing/2014/main" id="{7C62E47E-0F8D-43F6-8302-7C8F4F9A0FB7}"/>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2769248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9EB49-9FF2-422B-9123-9A07956999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8DA7DBC5-1D54-4702-ACE5-AEF92CCAB0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E1EA9A2B-0550-4DE8-B6FC-8B09F5C706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A97D8F-AC05-423F-9F5E-4F1956690D3F}"/>
              </a:ext>
            </a:extLst>
          </p:cNvPr>
          <p:cNvSpPr>
            <a:spLocks noGrp="1"/>
          </p:cNvSpPr>
          <p:nvPr>
            <p:ph type="dt" sz="half" idx="10"/>
          </p:nvPr>
        </p:nvSpPr>
        <p:spPr/>
        <p:txBody>
          <a:bodyPr/>
          <a:lstStyle/>
          <a:p>
            <a:fld id="{CD796F82-19AB-408B-8D1B-5D2DACF5AF90}" type="datetime1">
              <a:rPr lang="en-US" smtClean="0"/>
              <a:t>6/30/2022</a:t>
            </a:fld>
            <a:endParaRPr lang="en-IE"/>
          </a:p>
        </p:txBody>
      </p:sp>
      <p:sp>
        <p:nvSpPr>
          <p:cNvPr id="6" name="Footer Placeholder 5">
            <a:extLst>
              <a:ext uri="{FF2B5EF4-FFF2-40B4-BE49-F238E27FC236}">
                <a16:creationId xmlns:a16="http://schemas.microsoft.com/office/drawing/2014/main" id="{1E011B15-F970-4A8C-8872-D43410AEF9C6}"/>
              </a:ext>
            </a:extLst>
          </p:cNvPr>
          <p:cNvSpPr>
            <a:spLocks noGrp="1"/>
          </p:cNvSpPr>
          <p:nvPr>
            <p:ph type="ftr" sz="quarter" idx="11"/>
          </p:nvPr>
        </p:nvSpPr>
        <p:spPr/>
        <p:txBody>
          <a:bodyPr/>
          <a:lstStyle/>
          <a:p>
            <a:r>
              <a:rPr lang="en-IE"/>
              <a:t>Mary O'Regan June 2022</a:t>
            </a:r>
          </a:p>
        </p:txBody>
      </p:sp>
      <p:sp>
        <p:nvSpPr>
          <p:cNvPr id="7" name="Slide Number Placeholder 6">
            <a:extLst>
              <a:ext uri="{FF2B5EF4-FFF2-40B4-BE49-F238E27FC236}">
                <a16:creationId xmlns:a16="http://schemas.microsoft.com/office/drawing/2014/main" id="{47B1F438-2C6D-4324-A671-C75D2647931C}"/>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1365121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F29B7-6BE5-48DD-ABF3-A40C5487CA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C023F762-24BA-4F3B-9595-A6A70DA26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DE67B54C-62E9-42FB-BC86-496D4F0E67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D3D02CA-CC79-4B6B-82D3-503A943FCB80}"/>
              </a:ext>
            </a:extLst>
          </p:cNvPr>
          <p:cNvSpPr>
            <a:spLocks noGrp="1"/>
          </p:cNvSpPr>
          <p:nvPr>
            <p:ph type="dt" sz="half" idx="10"/>
          </p:nvPr>
        </p:nvSpPr>
        <p:spPr/>
        <p:txBody>
          <a:bodyPr/>
          <a:lstStyle/>
          <a:p>
            <a:fld id="{DCC2F47D-D30B-42DC-AC19-670C55A20452}" type="datetime1">
              <a:rPr lang="en-US" smtClean="0"/>
              <a:t>6/30/2022</a:t>
            </a:fld>
            <a:endParaRPr lang="en-IE"/>
          </a:p>
        </p:txBody>
      </p:sp>
      <p:sp>
        <p:nvSpPr>
          <p:cNvPr id="6" name="Footer Placeholder 5">
            <a:extLst>
              <a:ext uri="{FF2B5EF4-FFF2-40B4-BE49-F238E27FC236}">
                <a16:creationId xmlns:a16="http://schemas.microsoft.com/office/drawing/2014/main" id="{640D07DE-6A3F-436E-86D1-C75FFD33178C}"/>
              </a:ext>
            </a:extLst>
          </p:cNvPr>
          <p:cNvSpPr>
            <a:spLocks noGrp="1"/>
          </p:cNvSpPr>
          <p:nvPr>
            <p:ph type="ftr" sz="quarter" idx="11"/>
          </p:nvPr>
        </p:nvSpPr>
        <p:spPr/>
        <p:txBody>
          <a:bodyPr/>
          <a:lstStyle/>
          <a:p>
            <a:r>
              <a:rPr lang="en-IE"/>
              <a:t>Mary O'Regan June 2022</a:t>
            </a:r>
          </a:p>
        </p:txBody>
      </p:sp>
      <p:sp>
        <p:nvSpPr>
          <p:cNvPr id="7" name="Slide Number Placeholder 6">
            <a:extLst>
              <a:ext uri="{FF2B5EF4-FFF2-40B4-BE49-F238E27FC236}">
                <a16:creationId xmlns:a16="http://schemas.microsoft.com/office/drawing/2014/main" id="{057A7E10-5ED6-49A8-8070-FDCD7DEC6B94}"/>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12664247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6F099-8BE8-4864-B378-74DEE7D5D6E0}"/>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89A4BCD-C56E-4A2E-9DB6-6376315611E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BF5DA67-2C2B-4E3D-BE1A-1A2BC406DDFD}"/>
              </a:ext>
            </a:extLst>
          </p:cNvPr>
          <p:cNvSpPr>
            <a:spLocks noGrp="1"/>
          </p:cNvSpPr>
          <p:nvPr>
            <p:ph type="dt" sz="half" idx="10"/>
          </p:nvPr>
        </p:nvSpPr>
        <p:spPr/>
        <p:txBody>
          <a:bodyPr/>
          <a:lstStyle/>
          <a:p>
            <a:fld id="{6BD0EA17-3460-48E1-8DFE-6A42008415D8}" type="datetime1">
              <a:rPr lang="en-US" smtClean="0"/>
              <a:t>6/30/2022</a:t>
            </a:fld>
            <a:endParaRPr lang="en-IE"/>
          </a:p>
        </p:txBody>
      </p:sp>
      <p:sp>
        <p:nvSpPr>
          <p:cNvPr id="5" name="Footer Placeholder 4">
            <a:extLst>
              <a:ext uri="{FF2B5EF4-FFF2-40B4-BE49-F238E27FC236}">
                <a16:creationId xmlns:a16="http://schemas.microsoft.com/office/drawing/2014/main" id="{36009557-EBE5-4F63-A63F-6E9EDC1F2010}"/>
              </a:ext>
            </a:extLst>
          </p:cNvPr>
          <p:cNvSpPr>
            <a:spLocks noGrp="1"/>
          </p:cNvSpPr>
          <p:nvPr>
            <p:ph type="ftr" sz="quarter" idx="11"/>
          </p:nvPr>
        </p:nvSpPr>
        <p:spPr/>
        <p:txBody>
          <a:bodyPr/>
          <a:lstStyle/>
          <a:p>
            <a:r>
              <a:rPr lang="en-IE"/>
              <a:t>Mary O'Regan June 2022</a:t>
            </a:r>
          </a:p>
        </p:txBody>
      </p:sp>
      <p:sp>
        <p:nvSpPr>
          <p:cNvPr id="6" name="Slide Number Placeholder 5">
            <a:extLst>
              <a:ext uri="{FF2B5EF4-FFF2-40B4-BE49-F238E27FC236}">
                <a16:creationId xmlns:a16="http://schemas.microsoft.com/office/drawing/2014/main" id="{38FC5C16-FC28-4858-A3A2-8056B94EE00C}"/>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3952418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5B529797-8C07-44B1-9010-37EDF1B8B7F7}" type="datetime1">
              <a:rPr lang="en-US" smtClean="0"/>
              <a:t>6/30/2022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r>
              <a:rPr lang="en-US"/>
              <a:t>Mary O'Regan June 2022</a:t>
            </a:r>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9906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8B1971-2F40-4C20-961C-B1423B50380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C4BA96ED-CC1C-40A7-BE94-4D085341E72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8A2EE34-133F-4B3F-AAC2-247C974EC71F}"/>
              </a:ext>
            </a:extLst>
          </p:cNvPr>
          <p:cNvSpPr>
            <a:spLocks noGrp="1"/>
          </p:cNvSpPr>
          <p:nvPr>
            <p:ph type="dt" sz="half" idx="10"/>
          </p:nvPr>
        </p:nvSpPr>
        <p:spPr/>
        <p:txBody>
          <a:bodyPr/>
          <a:lstStyle/>
          <a:p>
            <a:fld id="{B8F275F9-B691-47D4-BC23-D5958802D51F}" type="datetime1">
              <a:rPr lang="en-US" smtClean="0"/>
              <a:t>6/30/2022</a:t>
            </a:fld>
            <a:endParaRPr lang="en-IE"/>
          </a:p>
        </p:txBody>
      </p:sp>
      <p:sp>
        <p:nvSpPr>
          <p:cNvPr id="5" name="Footer Placeholder 4">
            <a:extLst>
              <a:ext uri="{FF2B5EF4-FFF2-40B4-BE49-F238E27FC236}">
                <a16:creationId xmlns:a16="http://schemas.microsoft.com/office/drawing/2014/main" id="{1E188EA1-0762-482C-A5CD-D246FE4F93E3}"/>
              </a:ext>
            </a:extLst>
          </p:cNvPr>
          <p:cNvSpPr>
            <a:spLocks noGrp="1"/>
          </p:cNvSpPr>
          <p:nvPr>
            <p:ph type="ftr" sz="quarter" idx="11"/>
          </p:nvPr>
        </p:nvSpPr>
        <p:spPr/>
        <p:txBody>
          <a:bodyPr/>
          <a:lstStyle/>
          <a:p>
            <a:r>
              <a:rPr lang="en-IE"/>
              <a:t>Mary O'Regan June 2022</a:t>
            </a:r>
          </a:p>
        </p:txBody>
      </p:sp>
      <p:sp>
        <p:nvSpPr>
          <p:cNvPr id="6" name="Slide Number Placeholder 5">
            <a:extLst>
              <a:ext uri="{FF2B5EF4-FFF2-40B4-BE49-F238E27FC236}">
                <a16:creationId xmlns:a16="http://schemas.microsoft.com/office/drawing/2014/main" id="{55C7C76C-B109-4532-B4F0-B803CED96DB9}"/>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1983032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190B0-F081-4F3B-AA57-8E90987400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9D4E2CA9-62A8-4B1F-81C0-48407C6005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B9954A7C-D40F-48BD-84FE-4E908AA3B272}"/>
              </a:ext>
            </a:extLst>
          </p:cNvPr>
          <p:cNvSpPr>
            <a:spLocks noGrp="1"/>
          </p:cNvSpPr>
          <p:nvPr>
            <p:ph type="dt" sz="half" idx="10"/>
          </p:nvPr>
        </p:nvSpPr>
        <p:spPr/>
        <p:txBody>
          <a:bodyPr/>
          <a:lstStyle/>
          <a:p>
            <a:fld id="{B390EC74-E6D7-4C37-B5BA-8662290CA01B}" type="datetime1">
              <a:rPr lang="en-US" smtClean="0"/>
              <a:t>6/30/2022</a:t>
            </a:fld>
            <a:endParaRPr lang="en-IE"/>
          </a:p>
        </p:txBody>
      </p:sp>
      <p:sp>
        <p:nvSpPr>
          <p:cNvPr id="5" name="Footer Placeholder 4">
            <a:extLst>
              <a:ext uri="{FF2B5EF4-FFF2-40B4-BE49-F238E27FC236}">
                <a16:creationId xmlns:a16="http://schemas.microsoft.com/office/drawing/2014/main" id="{B94D35FE-E3FC-4391-AEE4-E5BB87293338}"/>
              </a:ext>
            </a:extLst>
          </p:cNvPr>
          <p:cNvSpPr>
            <a:spLocks noGrp="1"/>
          </p:cNvSpPr>
          <p:nvPr>
            <p:ph type="ftr" sz="quarter" idx="11"/>
          </p:nvPr>
        </p:nvSpPr>
        <p:spPr/>
        <p:txBody>
          <a:bodyPr/>
          <a:lstStyle/>
          <a:p>
            <a:r>
              <a:rPr lang="en-IE"/>
              <a:t>Mary O'Regan June 2022</a:t>
            </a:r>
          </a:p>
        </p:txBody>
      </p:sp>
      <p:sp>
        <p:nvSpPr>
          <p:cNvPr id="6" name="Slide Number Placeholder 5">
            <a:extLst>
              <a:ext uri="{FF2B5EF4-FFF2-40B4-BE49-F238E27FC236}">
                <a16:creationId xmlns:a16="http://schemas.microsoft.com/office/drawing/2014/main" id="{56150FC8-DC08-46B9-B07D-6DC22260297E}"/>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1257318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B6B13-3BEC-47C9-B87A-7F0FFA340AC0}"/>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DAF4F167-6D8D-4359-8B16-B070461E8F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40087D42-9EB1-4B7F-8B3C-3D4139A337B8}"/>
              </a:ext>
            </a:extLst>
          </p:cNvPr>
          <p:cNvSpPr>
            <a:spLocks noGrp="1"/>
          </p:cNvSpPr>
          <p:nvPr>
            <p:ph type="dt" sz="half" idx="10"/>
          </p:nvPr>
        </p:nvSpPr>
        <p:spPr/>
        <p:txBody>
          <a:bodyPr/>
          <a:lstStyle/>
          <a:p>
            <a:fld id="{1AD4BB5A-5DE5-4EE1-9B46-84CD2D0577C5}" type="datetime1">
              <a:rPr lang="en-US" smtClean="0"/>
              <a:t>6/30/2022</a:t>
            </a:fld>
            <a:endParaRPr lang="en-IE"/>
          </a:p>
        </p:txBody>
      </p:sp>
      <p:sp>
        <p:nvSpPr>
          <p:cNvPr id="5" name="Footer Placeholder 4">
            <a:extLst>
              <a:ext uri="{FF2B5EF4-FFF2-40B4-BE49-F238E27FC236}">
                <a16:creationId xmlns:a16="http://schemas.microsoft.com/office/drawing/2014/main" id="{310F3613-4043-449C-B2D0-66991B858E1F}"/>
              </a:ext>
            </a:extLst>
          </p:cNvPr>
          <p:cNvSpPr>
            <a:spLocks noGrp="1"/>
          </p:cNvSpPr>
          <p:nvPr>
            <p:ph type="ftr" sz="quarter" idx="11"/>
          </p:nvPr>
        </p:nvSpPr>
        <p:spPr/>
        <p:txBody>
          <a:bodyPr/>
          <a:lstStyle/>
          <a:p>
            <a:r>
              <a:rPr lang="en-IE"/>
              <a:t>Mary O'Regan June 2022</a:t>
            </a:r>
          </a:p>
        </p:txBody>
      </p:sp>
      <p:sp>
        <p:nvSpPr>
          <p:cNvPr id="6" name="Slide Number Placeholder 5">
            <a:extLst>
              <a:ext uri="{FF2B5EF4-FFF2-40B4-BE49-F238E27FC236}">
                <a16:creationId xmlns:a16="http://schemas.microsoft.com/office/drawing/2014/main" id="{0FBA137F-46C3-4B51-ABE1-A12A2EFF248D}"/>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676784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4B753-C62A-4D04-BA01-9052CB7496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3A6A8C5C-E903-498B-A8A1-11CDDBB8A5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03AA86-8ED9-4B5E-8079-63E9FABB52C3}"/>
              </a:ext>
            </a:extLst>
          </p:cNvPr>
          <p:cNvSpPr>
            <a:spLocks noGrp="1"/>
          </p:cNvSpPr>
          <p:nvPr>
            <p:ph type="dt" sz="half" idx="10"/>
          </p:nvPr>
        </p:nvSpPr>
        <p:spPr/>
        <p:txBody>
          <a:bodyPr/>
          <a:lstStyle/>
          <a:p>
            <a:fld id="{0CA6A5AF-C8E9-48D8-98D3-2E944E7B3F1D}" type="datetime1">
              <a:rPr lang="en-US" smtClean="0"/>
              <a:t>6/30/2022</a:t>
            </a:fld>
            <a:endParaRPr lang="en-IE"/>
          </a:p>
        </p:txBody>
      </p:sp>
      <p:sp>
        <p:nvSpPr>
          <p:cNvPr id="5" name="Footer Placeholder 4">
            <a:extLst>
              <a:ext uri="{FF2B5EF4-FFF2-40B4-BE49-F238E27FC236}">
                <a16:creationId xmlns:a16="http://schemas.microsoft.com/office/drawing/2014/main" id="{2CA11173-17D7-4DE5-95F0-6E8DD64002E1}"/>
              </a:ext>
            </a:extLst>
          </p:cNvPr>
          <p:cNvSpPr>
            <a:spLocks noGrp="1"/>
          </p:cNvSpPr>
          <p:nvPr>
            <p:ph type="ftr" sz="quarter" idx="11"/>
          </p:nvPr>
        </p:nvSpPr>
        <p:spPr/>
        <p:txBody>
          <a:bodyPr/>
          <a:lstStyle/>
          <a:p>
            <a:r>
              <a:rPr lang="en-IE"/>
              <a:t>Mary O'Regan June 2022</a:t>
            </a:r>
          </a:p>
        </p:txBody>
      </p:sp>
      <p:sp>
        <p:nvSpPr>
          <p:cNvPr id="6" name="Slide Number Placeholder 5">
            <a:extLst>
              <a:ext uri="{FF2B5EF4-FFF2-40B4-BE49-F238E27FC236}">
                <a16:creationId xmlns:a16="http://schemas.microsoft.com/office/drawing/2014/main" id="{8022FE2E-F153-4BDB-93B2-1DE424EC0F14}"/>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13389064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B91D1-759D-4DF4-99B6-107CD971F1F7}"/>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106F873F-6EF4-4050-B075-5E0351F6AC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3D85E68D-3903-4BFF-B92F-269F94263B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078700AA-1117-4DCA-90F8-10CD48EF94FB}"/>
              </a:ext>
            </a:extLst>
          </p:cNvPr>
          <p:cNvSpPr>
            <a:spLocks noGrp="1"/>
          </p:cNvSpPr>
          <p:nvPr>
            <p:ph type="dt" sz="half" idx="10"/>
          </p:nvPr>
        </p:nvSpPr>
        <p:spPr/>
        <p:txBody>
          <a:bodyPr/>
          <a:lstStyle/>
          <a:p>
            <a:fld id="{3002B97E-6427-4CCE-AA1C-FBA7054CE5B4}" type="datetime1">
              <a:rPr lang="en-US" smtClean="0"/>
              <a:t>6/30/2022</a:t>
            </a:fld>
            <a:endParaRPr lang="en-IE"/>
          </a:p>
        </p:txBody>
      </p:sp>
      <p:sp>
        <p:nvSpPr>
          <p:cNvPr id="6" name="Footer Placeholder 5">
            <a:extLst>
              <a:ext uri="{FF2B5EF4-FFF2-40B4-BE49-F238E27FC236}">
                <a16:creationId xmlns:a16="http://schemas.microsoft.com/office/drawing/2014/main" id="{2674CF11-C831-4759-8006-E918398BA90B}"/>
              </a:ext>
            </a:extLst>
          </p:cNvPr>
          <p:cNvSpPr>
            <a:spLocks noGrp="1"/>
          </p:cNvSpPr>
          <p:nvPr>
            <p:ph type="ftr" sz="quarter" idx="11"/>
          </p:nvPr>
        </p:nvSpPr>
        <p:spPr/>
        <p:txBody>
          <a:bodyPr/>
          <a:lstStyle/>
          <a:p>
            <a:r>
              <a:rPr lang="en-IE"/>
              <a:t>Mary O'Regan June 2022</a:t>
            </a:r>
          </a:p>
        </p:txBody>
      </p:sp>
      <p:sp>
        <p:nvSpPr>
          <p:cNvPr id="7" name="Slide Number Placeholder 6">
            <a:extLst>
              <a:ext uri="{FF2B5EF4-FFF2-40B4-BE49-F238E27FC236}">
                <a16:creationId xmlns:a16="http://schemas.microsoft.com/office/drawing/2014/main" id="{7841211C-3AC9-4EF0-9FE4-E64064F1D7D2}"/>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41943676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C4B9-A8E6-42D4-BF1E-3F723090E058}"/>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437F73F3-FEFD-4862-A6A9-652E4920D0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16B6C3-2F65-4280-BBF1-2110BDC000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EC3B89EA-DADD-45BA-BC95-685A511333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0B1988-4C65-41F2-9026-235E2DDB63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45D5B7F9-7C2A-4A53-89C9-FFA2CB6A52A4}"/>
              </a:ext>
            </a:extLst>
          </p:cNvPr>
          <p:cNvSpPr>
            <a:spLocks noGrp="1"/>
          </p:cNvSpPr>
          <p:nvPr>
            <p:ph type="dt" sz="half" idx="10"/>
          </p:nvPr>
        </p:nvSpPr>
        <p:spPr/>
        <p:txBody>
          <a:bodyPr/>
          <a:lstStyle/>
          <a:p>
            <a:fld id="{DB4556D7-BD77-4ED5-8BBC-13D291828D14}" type="datetime1">
              <a:rPr lang="en-US" smtClean="0"/>
              <a:t>6/30/2022</a:t>
            </a:fld>
            <a:endParaRPr lang="en-IE"/>
          </a:p>
        </p:txBody>
      </p:sp>
      <p:sp>
        <p:nvSpPr>
          <p:cNvPr id="8" name="Footer Placeholder 7">
            <a:extLst>
              <a:ext uri="{FF2B5EF4-FFF2-40B4-BE49-F238E27FC236}">
                <a16:creationId xmlns:a16="http://schemas.microsoft.com/office/drawing/2014/main" id="{ECD85BA3-5963-4C12-A53D-92917BD32DCF}"/>
              </a:ext>
            </a:extLst>
          </p:cNvPr>
          <p:cNvSpPr>
            <a:spLocks noGrp="1"/>
          </p:cNvSpPr>
          <p:nvPr>
            <p:ph type="ftr" sz="quarter" idx="11"/>
          </p:nvPr>
        </p:nvSpPr>
        <p:spPr/>
        <p:txBody>
          <a:bodyPr/>
          <a:lstStyle/>
          <a:p>
            <a:r>
              <a:rPr lang="en-IE"/>
              <a:t>Mary O'Regan June 2022</a:t>
            </a:r>
          </a:p>
        </p:txBody>
      </p:sp>
      <p:sp>
        <p:nvSpPr>
          <p:cNvPr id="9" name="Slide Number Placeholder 8">
            <a:extLst>
              <a:ext uri="{FF2B5EF4-FFF2-40B4-BE49-F238E27FC236}">
                <a16:creationId xmlns:a16="http://schemas.microsoft.com/office/drawing/2014/main" id="{035EB865-1AA4-4B8B-BB42-3495F5E00738}"/>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28983547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86BF5-969E-49EA-927C-81B79625E554}"/>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0BC86D2E-AE32-4831-8C20-48BBAF9C720F}"/>
              </a:ext>
            </a:extLst>
          </p:cNvPr>
          <p:cNvSpPr>
            <a:spLocks noGrp="1"/>
          </p:cNvSpPr>
          <p:nvPr>
            <p:ph type="dt" sz="half" idx="10"/>
          </p:nvPr>
        </p:nvSpPr>
        <p:spPr/>
        <p:txBody>
          <a:bodyPr/>
          <a:lstStyle/>
          <a:p>
            <a:fld id="{FF37ABC0-BB6C-4C38-8D58-F98129A1A9E8}" type="datetime1">
              <a:rPr lang="en-US" smtClean="0"/>
              <a:t>6/30/2022</a:t>
            </a:fld>
            <a:endParaRPr lang="en-IE"/>
          </a:p>
        </p:txBody>
      </p:sp>
      <p:sp>
        <p:nvSpPr>
          <p:cNvPr id="4" name="Footer Placeholder 3">
            <a:extLst>
              <a:ext uri="{FF2B5EF4-FFF2-40B4-BE49-F238E27FC236}">
                <a16:creationId xmlns:a16="http://schemas.microsoft.com/office/drawing/2014/main" id="{C9D469C7-0289-42DC-878A-C069267F7620}"/>
              </a:ext>
            </a:extLst>
          </p:cNvPr>
          <p:cNvSpPr>
            <a:spLocks noGrp="1"/>
          </p:cNvSpPr>
          <p:nvPr>
            <p:ph type="ftr" sz="quarter" idx="11"/>
          </p:nvPr>
        </p:nvSpPr>
        <p:spPr/>
        <p:txBody>
          <a:bodyPr/>
          <a:lstStyle/>
          <a:p>
            <a:r>
              <a:rPr lang="en-IE"/>
              <a:t>Mary O'Regan June 2022</a:t>
            </a:r>
          </a:p>
        </p:txBody>
      </p:sp>
      <p:sp>
        <p:nvSpPr>
          <p:cNvPr id="5" name="Slide Number Placeholder 4">
            <a:extLst>
              <a:ext uri="{FF2B5EF4-FFF2-40B4-BE49-F238E27FC236}">
                <a16:creationId xmlns:a16="http://schemas.microsoft.com/office/drawing/2014/main" id="{233AF817-FBBE-4A3C-99B1-A447601CBF1A}"/>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37875573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8F35A1-FBCF-474A-86BD-612648AF4780}"/>
              </a:ext>
            </a:extLst>
          </p:cNvPr>
          <p:cNvSpPr>
            <a:spLocks noGrp="1"/>
          </p:cNvSpPr>
          <p:nvPr>
            <p:ph type="dt" sz="half" idx="10"/>
          </p:nvPr>
        </p:nvSpPr>
        <p:spPr/>
        <p:txBody>
          <a:bodyPr/>
          <a:lstStyle/>
          <a:p>
            <a:fld id="{0E33FE08-350C-49CE-9792-20CD885CB2CB}" type="datetime1">
              <a:rPr lang="en-US" smtClean="0"/>
              <a:t>6/30/2022</a:t>
            </a:fld>
            <a:endParaRPr lang="en-IE"/>
          </a:p>
        </p:txBody>
      </p:sp>
      <p:sp>
        <p:nvSpPr>
          <p:cNvPr id="3" name="Footer Placeholder 2">
            <a:extLst>
              <a:ext uri="{FF2B5EF4-FFF2-40B4-BE49-F238E27FC236}">
                <a16:creationId xmlns:a16="http://schemas.microsoft.com/office/drawing/2014/main" id="{CB069885-F9AD-4DDF-93F7-26AFB49C2A75}"/>
              </a:ext>
            </a:extLst>
          </p:cNvPr>
          <p:cNvSpPr>
            <a:spLocks noGrp="1"/>
          </p:cNvSpPr>
          <p:nvPr>
            <p:ph type="ftr" sz="quarter" idx="11"/>
          </p:nvPr>
        </p:nvSpPr>
        <p:spPr/>
        <p:txBody>
          <a:bodyPr/>
          <a:lstStyle/>
          <a:p>
            <a:r>
              <a:rPr lang="en-IE"/>
              <a:t>Mary O'Regan June 2022</a:t>
            </a:r>
          </a:p>
        </p:txBody>
      </p:sp>
      <p:sp>
        <p:nvSpPr>
          <p:cNvPr id="4" name="Slide Number Placeholder 3">
            <a:extLst>
              <a:ext uri="{FF2B5EF4-FFF2-40B4-BE49-F238E27FC236}">
                <a16:creationId xmlns:a16="http://schemas.microsoft.com/office/drawing/2014/main" id="{FDE1928A-60D7-44FB-AB6B-21B931169F5B}"/>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2397022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39895-9E9D-434B-93D6-9D5EFD47E7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E57C4AB-EACF-4984-97EE-BA7F99A765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B5FAD463-4D62-4FAB-9F9D-3B73A2589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20BE06-AC8B-4DCE-9EA4-99AB8FD2C234}"/>
              </a:ext>
            </a:extLst>
          </p:cNvPr>
          <p:cNvSpPr>
            <a:spLocks noGrp="1"/>
          </p:cNvSpPr>
          <p:nvPr>
            <p:ph type="dt" sz="half" idx="10"/>
          </p:nvPr>
        </p:nvSpPr>
        <p:spPr/>
        <p:txBody>
          <a:bodyPr/>
          <a:lstStyle/>
          <a:p>
            <a:fld id="{2CF71B93-6218-4ED2-AEC4-545427EC0395}" type="datetime1">
              <a:rPr lang="en-US" smtClean="0"/>
              <a:t>6/30/2022</a:t>
            </a:fld>
            <a:endParaRPr lang="en-IE"/>
          </a:p>
        </p:txBody>
      </p:sp>
      <p:sp>
        <p:nvSpPr>
          <p:cNvPr id="6" name="Footer Placeholder 5">
            <a:extLst>
              <a:ext uri="{FF2B5EF4-FFF2-40B4-BE49-F238E27FC236}">
                <a16:creationId xmlns:a16="http://schemas.microsoft.com/office/drawing/2014/main" id="{5E010455-52B1-42D7-962B-11F05212C8D8}"/>
              </a:ext>
            </a:extLst>
          </p:cNvPr>
          <p:cNvSpPr>
            <a:spLocks noGrp="1"/>
          </p:cNvSpPr>
          <p:nvPr>
            <p:ph type="ftr" sz="quarter" idx="11"/>
          </p:nvPr>
        </p:nvSpPr>
        <p:spPr/>
        <p:txBody>
          <a:bodyPr/>
          <a:lstStyle/>
          <a:p>
            <a:r>
              <a:rPr lang="en-IE"/>
              <a:t>Mary O'Regan June 2022</a:t>
            </a:r>
          </a:p>
        </p:txBody>
      </p:sp>
      <p:sp>
        <p:nvSpPr>
          <p:cNvPr id="7" name="Slide Number Placeholder 6">
            <a:extLst>
              <a:ext uri="{FF2B5EF4-FFF2-40B4-BE49-F238E27FC236}">
                <a16:creationId xmlns:a16="http://schemas.microsoft.com/office/drawing/2014/main" id="{D6D109E2-2627-4199-9044-E12F5E09D142}"/>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37791235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6E3C7-A5F2-4370-A4B1-44B310D471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AE30A185-A70F-4ED5-A3F9-925FA119B5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406028B0-635E-4B95-9E41-1DFD063BF0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70C527-A9ED-45C6-8512-384064663D3B}"/>
              </a:ext>
            </a:extLst>
          </p:cNvPr>
          <p:cNvSpPr>
            <a:spLocks noGrp="1"/>
          </p:cNvSpPr>
          <p:nvPr>
            <p:ph type="dt" sz="half" idx="10"/>
          </p:nvPr>
        </p:nvSpPr>
        <p:spPr/>
        <p:txBody>
          <a:bodyPr/>
          <a:lstStyle/>
          <a:p>
            <a:fld id="{21BB2962-0FFB-45A7-9A7C-2640FCC7D0F5}" type="datetime1">
              <a:rPr lang="en-US" smtClean="0"/>
              <a:t>6/30/2022</a:t>
            </a:fld>
            <a:endParaRPr lang="en-IE"/>
          </a:p>
        </p:txBody>
      </p:sp>
      <p:sp>
        <p:nvSpPr>
          <p:cNvPr id="6" name="Footer Placeholder 5">
            <a:extLst>
              <a:ext uri="{FF2B5EF4-FFF2-40B4-BE49-F238E27FC236}">
                <a16:creationId xmlns:a16="http://schemas.microsoft.com/office/drawing/2014/main" id="{461F5DA6-75E3-42A7-B2BA-F572E45879D6}"/>
              </a:ext>
            </a:extLst>
          </p:cNvPr>
          <p:cNvSpPr>
            <a:spLocks noGrp="1"/>
          </p:cNvSpPr>
          <p:nvPr>
            <p:ph type="ftr" sz="quarter" idx="11"/>
          </p:nvPr>
        </p:nvSpPr>
        <p:spPr/>
        <p:txBody>
          <a:bodyPr/>
          <a:lstStyle/>
          <a:p>
            <a:r>
              <a:rPr lang="en-IE"/>
              <a:t>Mary O'Regan June 2022</a:t>
            </a:r>
          </a:p>
        </p:txBody>
      </p:sp>
      <p:sp>
        <p:nvSpPr>
          <p:cNvPr id="7" name="Slide Number Placeholder 6">
            <a:extLst>
              <a:ext uri="{FF2B5EF4-FFF2-40B4-BE49-F238E27FC236}">
                <a16:creationId xmlns:a16="http://schemas.microsoft.com/office/drawing/2014/main" id="{EBAEBDF4-AC89-46DD-B55F-171198489F8C}"/>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1188900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702280A8-5B5C-48A5-9D8E-2CC2727294BE}" type="datetime1">
              <a:rPr lang="en-US" smtClean="0"/>
              <a:t>6/30/2022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r>
              <a:rPr lang="en-US"/>
              <a:t>Mary O'Regan June 2022</a:t>
            </a:r>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12241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9029B-E5C1-449D-8DAD-BE40312C5B04}"/>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82F189BE-2880-4078-B90F-91E47D5382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CB52D5D-35C2-4755-8B13-3219CAB20653}"/>
              </a:ext>
            </a:extLst>
          </p:cNvPr>
          <p:cNvSpPr>
            <a:spLocks noGrp="1"/>
          </p:cNvSpPr>
          <p:nvPr>
            <p:ph type="dt" sz="half" idx="10"/>
          </p:nvPr>
        </p:nvSpPr>
        <p:spPr/>
        <p:txBody>
          <a:bodyPr/>
          <a:lstStyle/>
          <a:p>
            <a:fld id="{74149692-FDB1-43AB-A53C-14E6966AFDC2}" type="datetime1">
              <a:rPr lang="en-US" smtClean="0"/>
              <a:t>6/30/2022</a:t>
            </a:fld>
            <a:endParaRPr lang="en-IE"/>
          </a:p>
        </p:txBody>
      </p:sp>
      <p:sp>
        <p:nvSpPr>
          <p:cNvPr id="5" name="Footer Placeholder 4">
            <a:extLst>
              <a:ext uri="{FF2B5EF4-FFF2-40B4-BE49-F238E27FC236}">
                <a16:creationId xmlns:a16="http://schemas.microsoft.com/office/drawing/2014/main" id="{C604BDE4-7E3F-468D-926B-8168BD1A71E0}"/>
              </a:ext>
            </a:extLst>
          </p:cNvPr>
          <p:cNvSpPr>
            <a:spLocks noGrp="1"/>
          </p:cNvSpPr>
          <p:nvPr>
            <p:ph type="ftr" sz="quarter" idx="11"/>
          </p:nvPr>
        </p:nvSpPr>
        <p:spPr/>
        <p:txBody>
          <a:bodyPr/>
          <a:lstStyle/>
          <a:p>
            <a:r>
              <a:rPr lang="en-IE"/>
              <a:t>Mary O'Regan June 2022</a:t>
            </a:r>
          </a:p>
        </p:txBody>
      </p:sp>
      <p:sp>
        <p:nvSpPr>
          <p:cNvPr id="6" name="Slide Number Placeholder 5">
            <a:extLst>
              <a:ext uri="{FF2B5EF4-FFF2-40B4-BE49-F238E27FC236}">
                <a16:creationId xmlns:a16="http://schemas.microsoft.com/office/drawing/2014/main" id="{C11F8857-12DF-484A-AA4A-A01C0B28C69F}"/>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18296543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0ADABF-C78C-4085-A3C7-B5B12C9FFE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FC51403-F597-4C83-9DBA-A53C3DB77A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65FEC7B-BC19-422C-B1CD-63D0F35A8422}"/>
              </a:ext>
            </a:extLst>
          </p:cNvPr>
          <p:cNvSpPr>
            <a:spLocks noGrp="1"/>
          </p:cNvSpPr>
          <p:nvPr>
            <p:ph type="dt" sz="half" idx="10"/>
          </p:nvPr>
        </p:nvSpPr>
        <p:spPr/>
        <p:txBody>
          <a:bodyPr/>
          <a:lstStyle/>
          <a:p>
            <a:fld id="{31D2146E-7348-4288-A794-9C55EA1D4959}" type="datetime1">
              <a:rPr lang="en-US" smtClean="0"/>
              <a:t>6/30/2022</a:t>
            </a:fld>
            <a:endParaRPr lang="en-IE"/>
          </a:p>
        </p:txBody>
      </p:sp>
      <p:sp>
        <p:nvSpPr>
          <p:cNvPr id="5" name="Footer Placeholder 4">
            <a:extLst>
              <a:ext uri="{FF2B5EF4-FFF2-40B4-BE49-F238E27FC236}">
                <a16:creationId xmlns:a16="http://schemas.microsoft.com/office/drawing/2014/main" id="{0FA39AF4-5B0B-486B-A885-90DBBB3C598C}"/>
              </a:ext>
            </a:extLst>
          </p:cNvPr>
          <p:cNvSpPr>
            <a:spLocks noGrp="1"/>
          </p:cNvSpPr>
          <p:nvPr>
            <p:ph type="ftr" sz="quarter" idx="11"/>
          </p:nvPr>
        </p:nvSpPr>
        <p:spPr/>
        <p:txBody>
          <a:bodyPr/>
          <a:lstStyle/>
          <a:p>
            <a:r>
              <a:rPr lang="en-IE"/>
              <a:t>Mary O'Regan June 2022</a:t>
            </a:r>
          </a:p>
        </p:txBody>
      </p:sp>
      <p:sp>
        <p:nvSpPr>
          <p:cNvPr id="6" name="Slide Number Placeholder 5">
            <a:extLst>
              <a:ext uri="{FF2B5EF4-FFF2-40B4-BE49-F238E27FC236}">
                <a16:creationId xmlns:a16="http://schemas.microsoft.com/office/drawing/2014/main" id="{38038878-E9C7-4A41-89FA-A91A5C8726DD}"/>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1914644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85C27F-3C9A-4AF6-89B6-835D80C3B773}" type="datetime1">
              <a:rPr lang="en-US" smtClean="0"/>
              <a:t>6/30/2022</a:t>
            </a:fld>
            <a:endParaRPr lang="en-US" dirty="0"/>
          </a:p>
        </p:txBody>
      </p:sp>
      <p:sp>
        <p:nvSpPr>
          <p:cNvPr id="6" name="Footer Placeholder 5"/>
          <p:cNvSpPr>
            <a:spLocks noGrp="1"/>
          </p:cNvSpPr>
          <p:nvPr>
            <p:ph type="ftr" sz="quarter" idx="11"/>
          </p:nvPr>
        </p:nvSpPr>
        <p:spPr/>
        <p:txBody>
          <a:bodyPr/>
          <a:lstStyle/>
          <a:p>
            <a:r>
              <a:rPr lang="en-US"/>
              <a:t>Mary O'Regan June 2022</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42971C-82A2-4C69-827B-85D6072AC15A}" type="datetime1">
              <a:rPr lang="en-US" smtClean="0"/>
              <a:t>6/30/2022</a:t>
            </a:fld>
            <a:endParaRPr lang="en-US" dirty="0"/>
          </a:p>
        </p:txBody>
      </p:sp>
      <p:sp>
        <p:nvSpPr>
          <p:cNvPr id="8" name="Footer Placeholder 7"/>
          <p:cNvSpPr>
            <a:spLocks noGrp="1"/>
          </p:cNvSpPr>
          <p:nvPr>
            <p:ph type="ftr" sz="quarter" idx="11"/>
          </p:nvPr>
        </p:nvSpPr>
        <p:spPr/>
        <p:txBody>
          <a:bodyPr/>
          <a:lstStyle/>
          <a:p>
            <a:r>
              <a:rPr lang="en-US"/>
              <a:t>Mary O'Regan June 2022</a:t>
            </a:r>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61C81E-79B2-47F6-9664-348019A8D81D}" type="datetime1">
              <a:rPr lang="en-US" smtClean="0"/>
              <a:t>6/30/2022</a:t>
            </a:fld>
            <a:endParaRPr lang="en-US" dirty="0"/>
          </a:p>
        </p:txBody>
      </p:sp>
      <p:sp>
        <p:nvSpPr>
          <p:cNvPr id="4" name="Footer Placeholder 3"/>
          <p:cNvSpPr>
            <a:spLocks noGrp="1"/>
          </p:cNvSpPr>
          <p:nvPr>
            <p:ph type="ftr" sz="quarter" idx="11"/>
          </p:nvPr>
        </p:nvSpPr>
        <p:spPr/>
        <p:txBody>
          <a:bodyPr/>
          <a:lstStyle/>
          <a:p>
            <a:r>
              <a:rPr lang="en-US"/>
              <a:t>Mary O'Regan June 2022</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773311-A3F2-4921-B40F-3E326EC53CEC}" type="datetime1">
              <a:rPr lang="en-US" smtClean="0"/>
              <a:t>6/30/2022</a:t>
            </a:fld>
            <a:endParaRPr lang="en-US" dirty="0"/>
          </a:p>
        </p:txBody>
      </p:sp>
      <p:sp>
        <p:nvSpPr>
          <p:cNvPr id="3" name="Footer Placeholder 2"/>
          <p:cNvSpPr>
            <a:spLocks noGrp="1"/>
          </p:cNvSpPr>
          <p:nvPr>
            <p:ph type="ftr" sz="quarter" idx="11"/>
          </p:nvPr>
        </p:nvSpPr>
        <p:spPr/>
        <p:txBody>
          <a:bodyPr/>
          <a:lstStyle/>
          <a:p>
            <a:r>
              <a:rPr lang="en-US"/>
              <a:t>Mary O'Regan June 2022</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1B658EC4-FD1B-40C2-BF8C-1234B31BE251}" type="datetime1">
              <a:rPr lang="en-US" smtClean="0"/>
              <a:t>6/30/2022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r>
              <a:rPr lang="en-US"/>
              <a:t>Mary O'Regan June 2022</a:t>
            </a:r>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CC1FE5-68F6-4EB8-BA2B-3FD52B856225}" type="datetime1">
              <a:rPr lang="en-US" smtClean="0"/>
              <a:t>6/30/2022</a:t>
            </a:fld>
            <a:endParaRPr lang="en-US" dirty="0"/>
          </a:p>
        </p:txBody>
      </p:sp>
      <p:sp>
        <p:nvSpPr>
          <p:cNvPr id="6" name="Footer Placeholder 5"/>
          <p:cNvSpPr>
            <a:spLocks noGrp="1"/>
          </p:cNvSpPr>
          <p:nvPr>
            <p:ph type="ftr" sz="quarter" idx="11"/>
          </p:nvPr>
        </p:nvSpPr>
        <p:spPr/>
        <p:txBody>
          <a:bodyPr/>
          <a:lstStyle/>
          <a:p>
            <a:pPr algn="l"/>
            <a:r>
              <a:rPr lang="en-US"/>
              <a:t>Mary O'Regan June 2022</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1CDB132C-4E82-4316-9F09-D56C733C07B2}" type="datetime1">
              <a:rPr lang="en-US" smtClean="0"/>
              <a:t>6/30/2022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r>
              <a:rPr lang="en-US"/>
              <a:t>Mary O'Regan June 2022</a:t>
            </a:r>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8F0AD5-8CFD-4A45-A051-D79599BA17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FA44313-8E90-4EA7-A238-1D018E0AFB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A23F96C-1343-4527-A4EA-23C5AB1A82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05B22-F9FD-45F3-A34F-459A523803AE}" type="datetime1">
              <a:rPr lang="en-US" smtClean="0"/>
              <a:t>6/30/2022</a:t>
            </a:fld>
            <a:endParaRPr lang="en-IE"/>
          </a:p>
        </p:txBody>
      </p:sp>
      <p:sp>
        <p:nvSpPr>
          <p:cNvPr id="5" name="Footer Placeholder 4">
            <a:extLst>
              <a:ext uri="{FF2B5EF4-FFF2-40B4-BE49-F238E27FC236}">
                <a16:creationId xmlns:a16="http://schemas.microsoft.com/office/drawing/2014/main" id="{77184412-F893-4065-8BB6-E5DAED9236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E"/>
              <a:t>Mary O'Regan June 2022</a:t>
            </a:r>
          </a:p>
        </p:txBody>
      </p:sp>
      <p:sp>
        <p:nvSpPr>
          <p:cNvPr id="6" name="Slide Number Placeholder 5">
            <a:extLst>
              <a:ext uri="{FF2B5EF4-FFF2-40B4-BE49-F238E27FC236}">
                <a16:creationId xmlns:a16="http://schemas.microsoft.com/office/drawing/2014/main" id="{0967C773-642F-4F3A-A40A-EF9F8D1633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059D3-DBE9-4AEE-855F-F63E0CA3D3DB}" type="slidenum">
              <a:rPr lang="en-IE" smtClean="0"/>
              <a:t>‹#›</a:t>
            </a:fld>
            <a:endParaRPr lang="en-IE"/>
          </a:p>
        </p:txBody>
      </p:sp>
    </p:spTree>
    <p:extLst>
      <p:ext uri="{BB962C8B-B14F-4D97-AF65-F5344CB8AC3E}">
        <p14:creationId xmlns:p14="http://schemas.microsoft.com/office/powerpoint/2010/main" val="367019186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E27B6B-D4B7-420B-B448-E16D021B18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974DD96D-87A9-46B3-B291-0CDEBB337A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FAE9F0B-DB9E-45B7-B7F9-2943632BDA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F6B356-2290-4480-ABCE-9F1FEB965689}" type="datetime1">
              <a:rPr lang="en-US" smtClean="0"/>
              <a:t>6/30/2022</a:t>
            </a:fld>
            <a:endParaRPr lang="en-IE"/>
          </a:p>
        </p:txBody>
      </p:sp>
      <p:sp>
        <p:nvSpPr>
          <p:cNvPr id="5" name="Footer Placeholder 4">
            <a:extLst>
              <a:ext uri="{FF2B5EF4-FFF2-40B4-BE49-F238E27FC236}">
                <a16:creationId xmlns:a16="http://schemas.microsoft.com/office/drawing/2014/main" id="{4CCB8364-7007-491F-95B9-E797DD3889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E"/>
              <a:t>Mary O'Regan June 2022</a:t>
            </a:r>
          </a:p>
        </p:txBody>
      </p:sp>
      <p:sp>
        <p:nvSpPr>
          <p:cNvPr id="6" name="Slide Number Placeholder 5">
            <a:extLst>
              <a:ext uri="{FF2B5EF4-FFF2-40B4-BE49-F238E27FC236}">
                <a16:creationId xmlns:a16="http://schemas.microsoft.com/office/drawing/2014/main" id="{75A40D0B-4828-4D97-9A26-9B8ED685F5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0527B0-6834-4BDB-BEF9-E32B7DADDE36}" type="slidenum">
              <a:rPr lang="en-IE" smtClean="0"/>
              <a:t>‹#›</a:t>
            </a:fld>
            <a:endParaRPr lang="en-IE"/>
          </a:p>
        </p:txBody>
      </p:sp>
    </p:spTree>
    <p:extLst>
      <p:ext uri="{BB962C8B-B14F-4D97-AF65-F5344CB8AC3E}">
        <p14:creationId xmlns:p14="http://schemas.microsoft.com/office/powerpoint/2010/main" val="87717427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8.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ucc.ie/en/hr/research/uccresearchhrpolicy/hrresearchpolicy/" TargetMode="Externa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ucc.ie/en/hr/research/"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www.ucc.ie/en/hr/research/researchertrainin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t.cotter@ucc.ie" TargetMode="External"/><Relationship Id="rId7" Type="http://schemas.openxmlformats.org/officeDocument/2006/relationships/image" Target="../media/image17.png"/><Relationship Id="rId2" Type="http://schemas.openxmlformats.org/officeDocument/2006/relationships/hyperlink" Target="https://www.ucc.ie/en/staffombudsman/"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mailto:g.fitzgerald@ucc.ie" TargetMode="External"/><Relationship Id="rId4" Type="http://schemas.openxmlformats.org/officeDocument/2006/relationships/hyperlink" Target="mailto:mmcnulty@ucc.ie"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mailto:staffidcards@ucc.i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ucc.cloud.panopto.eu/Panopto/Pages/Viewer.aspx?id=eea2c3ba-7d82-4669-ba5a-ad8200c0d203" TargetMode="Externa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hyperlink" Target="http://www.ifut.ie/" TargetMode="External"/><Relationship Id="rId2" Type="http://schemas.openxmlformats.org/officeDocument/2006/relationships/image" Target="../media/image19.png"/><Relationship Id="rId1" Type="http://schemas.openxmlformats.org/officeDocument/2006/relationships/slideLayout" Target="../slideLayouts/slideLayout11.xml"/><Relationship Id="rId4" Type="http://schemas.openxmlformats.org/officeDocument/2006/relationships/hyperlink" Target="mailto:UCC@ifut.i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G.hurley@ucc.ie" TargetMode="External"/><Relationship Id="rId2" Type="http://schemas.openxmlformats.org/officeDocument/2006/relationships/hyperlink" Target="https://www.siptu.ie/" TargetMode="External"/><Relationship Id="rId1" Type="http://schemas.openxmlformats.org/officeDocument/2006/relationships/slideLayout" Target="../slideLayouts/slideLayout11.xml"/><Relationship Id="rId5" Type="http://schemas.openxmlformats.org/officeDocument/2006/relationships/image" Target="../media/image21.sv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hyperlink" Target="https://www.ucc.ie/en/rs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l.mcsweeney@ucc.ie" TargetMode="External"/><Relationship Id="rId7" Type="http://schemas.openxmlformats.org/officeDocument/2006/relationships/image" Target="../media/image5.png"/><Relationship Id="rId2" Type="http://schemas.openxmlformats.org/officeDocument/2006/relationships/hyperlink" Target="mailto:marykate.oregan@ucc.ie" TargetMode="External"/><Relationship Id="rId1" Type="http://schemas.openxmlformats.org/officeDocument/2006/relationships/slideLayout" Target="../slideLayouts/slideLayout8.xml"/><Relationship Id="rId6" Type="http://schemas.openxmlformats.org/officeDocument/2006/relationships/hyperlink" Target="mailto:louisaoreilly@ucc.ie" TargetMode="External"/><Relationship Id="rId5" Type="http://schemas.openxmlformats.org/officeDocument/2006/relationships/hyperlink" Target="mailto:katarzyna.wloch@ucc.ie" TargetMode="External"/><Relationship Id="rId4" Type="http://schemas.openxmlformats.org/officeDocument/2006/relationships/hyperlink" Target="mailto:Niamh.buckley@ucc.i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167D154-7224-4F60-8916-F86ADDC14050}"/>
              </a:ext>
            </a:extLst>
          </p:cNvPr>
          <p:cNvPicPr>
            <a:picLocks noGrp="1" noChangeAspect="1"/>
          </p:cNvPicPr>
          <p:nvPr>
            <p:ph idx="1"/>
          </p:nvPr>
        </p:nvPicPr>
        <p:blipFill>
          <a:blip r:embed="rId2"/>
          <a:stretch>
            <a:fillRect/>
          </a:stretch>
        </p:blipFill>
        <p:spPr>
          <a:xfrm>
            <a:off x="3853665" y="868637"/>
            <a:ext cx="6458735" cy="4844051"/>
          </a:xfrm>
          <a:noFill/>
        </p:spPr>
      </p:pic>
      <p:pic>
        <p:nvPicPr>
          <p:cNvPr id="6" name="Picture 5">
            <a:extLst>
              <a:ext uri="{FF2B5EF4-FFF2-40B4-BE49-F238E27FC236}">
                <a16:creationId xmlns:a16="http://schemas.microsoft.com/office/drawing/2014/main" id="{B7C94050-3503-4D21-8E82-5ED1542CD37C}"/>
              </a:ext>
            </a:extLst>
          </p:cNvPr>
          <p:cNvPicPr>
            <a:picLocks noChangeAspect="1"/>
          </p:cNvPicPr>
          <p:nvPr/>
        </p:nvPicPr>
        <p:blipFill>
          <a:blip r:embed="rId3"/>
          <a:stretch>
            <a:fillRect/>
          </a:stretch>
        </p:blipFill>
        <p:spPr>
          <a:xfrm>
            <a:off x="9512300" y="350043"/>
            <a:ext cx="2079711" cy="1414401"/>
          </a:xfrm>
          <a:prstGeom prst="rect">
            <a:avLst/>
          </a:prstGeom>
        </p:spPr>
      </p:pic>
      <p:sp>
        <p:nvSpPr>
          <p:cNvPr id="8" name="TextBox 7">
            <a:extLst>
              <a:ext uri="{FF2B5EF4-FFF2-40B4-BE49-F238E27FC236}">
                <a16:creationId xmlns:a16="http://schemas.microsoft.com/office/drawing/2014/main" id="{B158F0D9-4756-45DB-B04A-E2BFD9A699AB}"/>
              </a:ext>
            </a:extLst>
          </p:cNvPr>
          <p:cNvSpPr txBox="1"/>
          <p:nvPr/>
        </p:nvSpPr>
        <p:spPr>
          <a:xfrm>
            <a:off x="599989" y="595577"/>
            <a:ext cx="3501748"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000" b="1" i="0" u="none" strike="noStrike" kern="1200" cap="none" spc="0" normalizeH="0" baseline="0" noProof="0" dirty="0">
                <a:ln>
                  <a:noFill/>
                </a:ln>
                <a:solidFill>
                  <a:srgbClr val="7030A0"/>
                </a:solidFill>
                <a:effectLst/>
                <a:uLnTx/>
                <a:uFillTx/>
                <a:latin typeface="Calibri" panose="020F0502020204030204"/>
                <a:ea typeface="+mn-ea"/>
                <a:cs typeface="+mn-cs"/>
              </a:rPr>
              <a:t>Mary Kate O’Regan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000" b="1" i="0" u="none" strike="noStrike" kern="1200" cap="none" spc="0" normalizeH="0" baseline="0" noProof="0" dirty="0">
                <a:ln>
                  <a:noFill/>
                </a:ln>
                <a:solidFill>
                  <a:srgbClr val="7030A0"/>
                </a:solidFill>
                <a:effectLst/>
                <a:uLnTx/>
                <a:uFillTx/>
                <a:latin typeface="Calibri" panose="020F0502020204030204"/>
                <a:ea typeface="+mn-ea"/>
                <a:cs typeface="+mn-cs"/>
              </a:rPr>
              <a:t>HR BUSINESS MANAGER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000" b="1" i="0" u="none" strike="noStrike" kern="1200" cap="none" spc="0" normalizeH="0" baseline="0" noProof="0" dirty="0">
                <a:ln>
                  <a:noFill/>
                </a:ln>
                <a:solidFill>
                  <a:srgbClr val="7030A0"/>
                </a:solidFill>
                <a:effectLst/>
                <a:uLnTx/>
                <a:uFillTx/>
                <a:latin typeface="Calibri" panose="020F0502020204030204"/>
                <a:ea typeface="+mn-ea"/>
                <a:cs typeface="+mn-cs"/>
              </a:rPr>
              <a:t>HR 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1"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895647F-2487-4D42-A37E-4457A83841AE}"/>
              </a:ext>
            </a:extLst>
          </p:cNvPr>
          <p:cNvSpPr txBox="1"/>
          <p:nvPr/>
        </p:nvSpPr>
        <p:spPr>
          <a:xfrm>
            <a:off x="8432800" y="5712688"/>
            <a:ext cx="375920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3200" b="1" i="0" u="none" strike="noStrike" kern="1200" cap="none" spc="0" normalizeH="0" baseline="0" noProof="0" dirty="0">
                <a:ln>
                  <a:noFill/>
                </a:ln>
                <a:solidFill>
                  <a:srgbClr val="7030A0"/>
                </a:solidFill>
                <a:effectLst/>
                <a:uLnTx/>
                <a:uFillTx/>
                <a:latin typeface="Calibri" panose="020F0502020204030204"/>
                <a:ea typeface="+mn-ea"/>
                <a:cs typeface="+mn-cs"/>
              </a:rPr>
              <a:t>@marykateucc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3200" b="1" i="0" u="none" strike="noStrike" kern="1200" cap="none" spc="0" normalizeH="0" baseline="0" noProof="0" dirty="0">
                <a:ln>
                  <a:noFill/>
                </a:ln>
                <a:solidFill>
                  <a:srgbClr val="7030A0"/>
                </a:solidFill>
                <a:effectLst/>
                <a:uLnTx/>
                <a:uFillTx/>
                <a:latin typeface="Calibri" panose="020F0502020204030204"/>
                <a:ea typeface="+mn-ea"/>
                <a:cs typeface="+mn-cs"/>
              </a:rPr>
              <a:t>#HRS4R</a:t>
            </a:r>
          </a:p>
        </p:txBody>
      </p:sp>
      <p:pic>
        <p:nvPicPr>
          <p:cNvPr id="10" name="Picture 9" descr="A picture containing diagram&#10;&#10;Description automatically generated">
            <a:extLst>
              <a:ext uri="{FF2B5EF4-FFF2-40B4-BE49-F238E27FC236}">
                <a16:creationId xmlns:a16="http://schemas.microsoft.com/office/drawing/2014/main" id="{32738435-777D-4F17-A5A0-D341CF7195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889" y="3983258"/>
            <a:ext cx="3272784" cy="2268039"/>
          </a:xfrm>
          <a:prstGeom prst="rect">
            <a:avLst/>
          </a:prstGeom>
        </p:spPr>
      </p:pic>
      <p:pic>
        <p:nvPicPr>
          <p:cNvPr id="7" name="Picture 6">
            <a:extLst>
              <a:ext uri="{FF2B5EF4-FFF2-40B4-BE49-F238E27FC236}">
                <a16:creationId xmlns:a16="http://schemas.microsoft.com/office/drawing/2014/main" id="{571E9891-6ACB-4B01-8E5F-E3CDB696D6CF}"/>
              </a:ext>
            </a:extLst>
          </p:cNvPr>
          <p:cNvPicPr>
            <a:picLocks noChangeAspect="1"/>
          </p:cNvPicPr>
          <p:nvPr/>
        </p:nvPicPr>
        <p:blipFill>
          <a:blip r:embed="rId5"/>
          <a:stretch>
            <a:fillRect/>
          </a:stretch>
        </p:blipFill>
        <p:spPr>
          <a:xfrm>
            <a:off x="399615" y="1804785"/>
            <a:ext cx="3297831" cy="1573245"/>
          </a:xfrm>
          <a:prstGeom prst="rect">
            <a:avLst/>
          </a:prstGeom>
        </p:spPr>
      </p:pic>
      <p:sp>
        <p:nvSpPr>
          <p:cNvPr id="9" name="Footer Placeholder 8">
            <a:extLst>
              <a:ext uri="{FF2B5EF4-FFF2-40B4-BE49-F238E27FC236}">
                <a16:creationId xmlns:a16="http://schemas.microsoft.com/office/drawing/2014/main" id="{0FDE60EE-9690-468F-9BBF-385749A8942C}"/>
              </a:ext>
            </a:extLst>
          </p:cNvPr>
          <p:cNvSpPr>
            <a:spLocks noGrp="1"/>
          </p:cNvSpPr>
          <p:nvPr>
            <p:ph type="ftr" sz="quarter" idx="11"/>
          </p:nvPr>
        </p:nvSpPr>
        <p:spPr/>
        <p:txBody>
          <a:bodyPr/>
          <a:lstStyle/>
          <a:p>
            <a:r>
              <a:rPr lang="en-IE"/>
              <a:t>Mary O'Regan June 2022</a:t>
            </a:r>
          </a:p>
        </p:txBody>
      </p:sp>
      <p:sp>
        <p:nvSpPr>
          <p:cNvPr id="11" name="Slide Number Placeholder 10">
            <a:extLst>
              <a:ext uri="{FF2B5EF4-FFF2-40B4-BE49-F238E27FC236}">
                <a16:creationId xmlns:a16="http://schemas.microsoft.com/office/drawing/2014/main" id="{70669F77-E58C-4FC0-881C-CF2E29F39545}"/>
              </a:ext>
            </a:extLst>
          </p:cNvPr>
          <p:cNvSpPr>
            <a:spLocks noGrp="1"/>
          </p:cNvSpPr>
          <p:nvPr>
            <p:ph type="sldNum" sz="quarter" idx="12"/>
          </p:nvPr>
        </p:nvSpPr>
        <p:spPr/>
        <p:txBody>
          <a:bodyPr/>
          <a:lstStyle/>
          <a:p>
            <a:fld id="{390527B0-6834-4BDB-BEF9-E32B7DADDE36}" type="slidenum">
              <a:rPr lang="en-IE" smtClean="0"/>
              <a:t>1</a:t>
            </a:fld>
            <a:endParaRPr lang="en-IE"/>
          </a:p>
        </p:txBody>
      </p:sp>
    </p:spTree>
    <p:extLst>
      <p:ext uri="{BB962C8B-B14F-4D97-AF65-F5344CB8AC3E}">
        <p14:creationId xmlns:p14="http://schemas.microsoft.com/office/powerpoint/2010/main" val="3253191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a:t>Real Examples: Advantages</a:t>
            </a:r>
            <a:endParaRPr lang="en-GB" b="1" dirty="0"/>
          </a:p>
        </p:txBody>
      </p:sp>
      <p:graphicFrame>
        <p:nvGraphicFramePr>
          <p:cNvPr id="4" name="Diagram 3"/>
          <p:cNvGraphicFramePr/>
          <p:nvPr>
            <p:extLst>
              <p:ext uri="{D42A27DB-BD31-4B8C-83A1-F6EECF244321}">
                <p14:modId xmlns:p14="http://schemas.microsoft.com/office/powerpoint/2010/main" val="2993544682"/>
              </p:ext>
            </p:extLst>
          </p:nvPr>
        </p:nvGraphicFramePr>
        <p:xfrm>
          <a:off x="2962274" y="1813080"/>
          <a:ext cx="6267451" cy="4899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3"/>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1752640" y="5784628"/>
            <a:ext cx="1390017" cy="939730"/>
          </a:xfrm>
        </p:spPr>
      </p:pic>
      <p:sp>
        <p:nvSpPr>
          <p:cNvPr id="6" name="Rounded Rectangular Callout 5"/>
          <p:cNvSpPr/>
          <p:nvPr/>
        </p:nvSpPr>
        <p:spPr>
          <a:xfrm>
            <a:off x="9478747" y="1813080"/>
            <a:ext cx="2016224" cy="2270845"/>
          </a:xfrm>
          <a:prstGeom prst="wedgeRoundRectCallou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Remember</a:t>
            </a:r>
          </a:p>
          <a:p>
            <a:pPr algn="ctr"/>
            <a:r>
              <a:rPr lang="en-IE" dirty="0"/>
              <a:t>Eight years ago UCC had none of these offerings</a:t>
            </a:r>
            <a:endParaRPr lang="en-GB" dirty="0"/>
          </a:p>
        </p:txBody>
      </p:sp>
      <p:sp>
        <p:nvSpPr>
          <p:cNvPr id="3" name="Footer Placeholder 2">
            <a:extLst>
              <a:ext uri="{FF2B5EF4-FFF2-40B4-BE49-F238E27FC236}">
                <a16:creationId xmlns:a16="http://schemas.microsoft.com/office/drawing/2014/main" id="{0C9D1860-F63F-420B-8D24-F446E061FC1A}"/>
              </a:ext>
            </a:extLst>
          </p:cNvPr>
          <p:cNvSpPr>
            <a:spLocks noGrp="1"/>
          </p:cNvSpPr>
          <p:nvPr>
            <p:ph type="ftr" sz="quarter" idx="11"/>
          </p:nvPr>
        </p:nvSpPr>
        <p:spPr/>
        <p:txBody>
          <a:bodyPr/>
          <a:lstStyle/>
          <a:p>
            <a:r>
              <a:rPr lang="en-US"/>
              <a:t>Mary O'Regan June 2022</a:t>
            </a:r>
            <a:endParaRPr lang="en-US" dirty="0"/>
          </a:p>
        </p:txBody>
      </p:sp>
      <p:sp>
        <p:nvSpPr>
          <p:cNvPr id="7" name="Slide Number Placeholder 6">
            <a:extLst>
              <a:ext uri="{FF2B5EF4-FFF2-40B4-BE49-F238E27FC236}">
                <a16:creationId xmlns:a16="http://schemas.microsoft.com/office/drawing/2014/main" id="{780089B4-9BF5-4ACB-AF3F-C131BA42E66B}"/>
              </a:ext>
            </a:extLst>
          </p:cNvPr>
          <p:cNvSpPr>
            <a:spLocks noGrp="1"/>
          </p:cNvSpPr>
          <p:nvPr>
            <p:ph type="sldNum" sz="quarter" idx="12"/>
          </p:nvPr>
        </p:nvSpPr>
        <p:spPr/>
        <p:txBody>
          <a:bodyPr/>
          <a:lstStyle/>
          <a:p>
            <a:fld id="{3A98EE3D-8CD1-4C3F-BD1C-C98C9596463C}" type="slidenum">
              <a:rPr lang="en-US" smtClean="0"/>
              <a:t>10</a:t>
            </a:fld>
            <a:endParaRPr lang="en-US" dirty="0"/>
          </a:p>
        </p:txBody>
      </p:sp>
    </p:spTree>
    <p:extLst>
      <p:ext uri="{BB962C8B-B14F-4D97-AF65-F5344CB8AC3E}">
        <p14:creationId xmlns:p14="http://schemas.microsoft.com/office/powerpoint/2010/main" val="4013361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1C82C-64CF-4DBB-9A9A-90CF0FC29B64}"/>
              </a:ext>
            </a:extLst>
          </p:cNvPr>
          <p:cNvSpPr>
            <a:spLocks noGrp="1"/>
          </p:cNvSpPr>
          <p:nvPr>
            <p:ph type="title"/>
          </p:nvPr>
        </p:nvSpPr>
        <p:spPr/>
        <p:txBody>
          <a:bodyPr/>
          <a:lstStyle/>
          <a:p>
            <a:r>
              <a:rPr lang="en-IE" dirty="0">
                <a:hlinkClick r:id="rId2"/>
              </a:rPr>
              <a:t>UCC Researcher career framework</a:t>
            </a:r>
            <a:endParaRPr lang="en-IE" dirty="0"/>
          </a:p>
        </p:txBody>
      </p:sp>
      <p:sp>
        <p:nvSpPr>
          <p:cNvPr id="3" name="Text Placeholder 2">
            <a:extLst>
              <a:ext uri="{FF2B5EF4-FFF2-40B4-BE49-F238E27FC236}">
                <a16:creationId xmlns:a16="http://schemas.microsoft.com/office/drawing/2014/main" id="{918D59E0-8273-4AD4-9D58-FC72F8353160}"/>
              </a:ext>
            </a:extLst>
          </p:cNvPr>
          <p:cNvSpPr>
            <a:spLocks noGrp="1"/>
          </p:cNvSpPr>
          <p:nvPr>
            <p:ph type="body" idx="1"/>
          </p:nvPr>
        </p:nvSpPr>
        <p:spPr/>
        <p:txBody>
          <a:bodyPr/>
          <a:lstStyle/>
          <a:p>
            <a:r>
              <a:rPr lang="en-IE" b="1" dirty="0"/>
              <a:t>Post Doc to Senior Post Doc</a:t>
            </a:r>
          </a:p>
        </p:txBody>
      </p:sp>
      <p:sp>
        <p:nvSpPr>
          <p:cNvPr id="4" name="Content Placeholder 3">
            <a:extLst>
              <a:ext uri="{FF2B5EF4-FFF2-40B4-BE49-F238E27FC236}">
                <a16:creationId xmlns:a16="http://schemas.microsoft.com/office/drawing/2014/main" id="{B07392F3-D56F-475A-ADDC-BF344B3C2EB8}"/>
              </a:ext>
            </a:extLst>
          </p:cNvPr>
          <p:cNvSpPr>
            <a:spLocks noGrp="1"/>
          </p:cNvSpPr>
          <p:nvPr>
            <p:ph sz="half" idx="2"/>
          </p:nvPr>
        </p:nvSpPr>
        <p:spPr/>
        <p:txBody>
          <a:bodyPr>
            <a:normAutofit fontScale="92500" lnSpcReduction="10000"/>
          </a:bodyPr>
          <a:lstStyle/>
          <a:p>
            <a:r>
              <a:rPr lang="en-IE" dirty="0"/>
              <a:t>Grant writing</a:t>
            </a:r>
          </a:p>
          <a:p>
            <a:r>
              <a:rPr lang="en-IE" dirty="0"/>
              <a:t>Ethics in research</a:t>
            </a:r>
          </a:p>
          <a:p>
            <a:r>
              <a:rPr lang="en-IE" dirty="0"/>
              <a:t>Communication skills</a:t>
            </a:r>
          </a:p>
          <a:p>
            <a:r>
              <a:rPr lang="en-IE" dirty="0"/>
              <a:t>Presentation skills</a:t>
            </a:r>
          </a:p>
          <a:p>
            <a:r>
              <a:rPr lang="en-IE" dirty="0"/>
              <a:t>Career planning</a:t>
            </a:r>
          </a:p>
          <a:p>
            <a:r>
              <a:rPr lang="en-IE" dirty="0"/>
              <a:t>CV job applications &amp; interview techniques</a:t>
            </a:r>
          </a:p>
          <a:p>
            <a:r>
              <a:rPr lang="en-IE" dirty="0"/>
              <a:t>Working with PhD students</a:t>
            </a:r>
          </a:p>
          <a:p>
            <a:r>
              <a:rPr lang="en-IE" dirty="0"/>
              <a:t>Funding applications</a:t>
            </a:r>
          </a:p>
        </p:txBody>
      </p:sp>
      <p:sp>
        <p:nvSpPr>
          <p:cNvPr id="5" name="Text Placeholder 4">
            <a:extLst>
              <a:ext uri="{FF2B5EF4-FFF2-40B4-BE49-F238E27FC236}">
                <a16:creationId xmlns:a16="http://schemas.microsoft.com/office/drawing/2014/main" id="{9587AE70-4AB9-4994-837A-D7543CFD3F84}"/>
              </a:ext>
            </a:extLst>
          </p:cNvPr>
          <p:cNvSpPr>
            <a:spLocks noGrp="1"/>
          </p:cNvSpPr>
          <p:nvPr>
            <p:ph type="body" sz="quarter" idx="3"/>
          </p:nvPr>
        </p:nvSpPr>
        <p:spPr/>
        <p:txBody>
          <a:bodyPr/>
          <a:lstStyle/>
          <a:p>
            <a:r>
              <a:rPr lang="en-IE" b="1" dirty="0"/>
              <a:t>Research Fellow to Senior Research Fellow</a:t>
            </a:r>
          </a:p>
        </p:txBody>
      </p:sp>
      <p:sp>
        <p:nvSpPr>
          <p:cNvPr id="6" name="Content Placeholder 5">
            <a:extLst>
              <a:ext uri="{FF2B5EF4-FFF2-40B4-BE49-F238E27FC236}">
                <a16:creationId xmlns:a16="http://schemas.microsoft.com/office/drawing/2014/main" id="{C329695B-A364-42A0-A703-EB213A807D46}"/>
              </a:ext>
            </a:extLst>
          </p:cNvPr>
          <p:cNvSpPr>
            <a:spLocks noGrp="1"/>
          </p:cNvSpPr>
          <p:nvPr>
            <p:ph sz="quarter" idx="4"/>
          </p:nvPr>
        </p:nvSpPr>
        <p:spPr/>
        <p:txBody>
          <a:bodyPr/>
          <a:lstStyle/>
          <a:p>
            <a:r>
              <a:rPr lang="en-IE" dirty="0"/>
              <a:t>Leadership training</a:t>
            </a:r>
          </a:p>
          <a:p>
            <a:r>
              <a:rPr lang="en-IE" dirty="0"/>
              <a:t>Grantsmanship </a:t>
            </a:r>
          </a:p>
          <a:p>
            <a:r>
              <a:rPr lang="en-IE" dirty="0"/>
              <a:t>Managing a research team</a:t>
            </a:r>
          </a:p>
          <a:p>
            <a:r>
              <a:rPr lang="en-IE" dirty="0"/>
              <a:t>Negotiation skills</a:t>
            </a:r>
          </a:p>
          <a:p>
            <a:r>
              <a:rPr lang="en-IE" dirty="0"/>
              <a:t>Commercialisation and IP</a:t>
            </a:r>
          </a:p>
          <a:p>
            <a:r>
              <a:rPr lang="en-IE" dirty="0"/>
              <a:t>Teaching and Learning</a:t>
            </a:r>
          </a:p>
        </p:txBody>
      </p:sp>
      <p:pic>
        <p:nvPicPr>
          <p:cNvPr id="7" name="Picture 6">
            <a:extLst>
              <a:ext uri="{FF2B5EF4-FFF2-40B4-BE49-F238E27FC236}">
                <a16:creationId xmlns:a16="http://schemas.microsoft.com/office/drawing/2014/main" id="{35F598C5-62EF-4D06-96FF-C6BC05235F87}"/>
              </a:ext>
            </a:extLst>
          </p:cNvPr>
          <p:cNvPicPr>
            <a:picLocks noChangeAspect="1"/>
          </p:cNvPicPr>
          <p:nvPr/>
        </p:nvPicPr>
        <p:blipFill>
          <a:blip r:embed="rId3"/>
          <a:stretch>
            <a:fillRect/>
          </a:stretch>
        </p:blipFill>
        <p:spPr>
          <a:xfrm>
            <a:off x="10137266" y="5333941"/>
            <a:ext cx="1245768" cy="844529"/>
          </a:xfrm>
          <a:prstGeom prst="rect">
            <a:avLst/>
          </a:prstGeom>
        </p:spPr>
      </p:pic>
      <p:pic>
        <p:nvPicPr>
          <p:cNvPr id="8" name="Picture 7">
            <a:extLst>
              <a:ext uri="{FF2B5EF4-FFF2-40B4-BE49-F238E27FC236}">
                <a16:creationId xmlns:a16="http://schemas.microsoft.com/office/drawing/2014/main" id="{67BD0B65-0E9E-4030-B9ED-5F9789F5E1E7}"/>
              </a:ext>
            </a:extLst>
          </p:cNvPr>
          <p:cNvPicPr>
            <a:picLocks noChangeAspect="1"/>
          </p:cNvPicPr>
          <p:nvPr/>
        </p:nvPicPr>
        <p:blipFill>
          <a:blip r:embed="rId4"/>
          <a:stretch>
            <a:fillRect/>
          </a:stretch>
        </p:blipFill>
        <p:spPr>
          <a:xfrm>
            <a:off x="9997835" y="781224"/>
            <a:ext cx="1524630" cy="730317"/>
          </a:xfrm>
          <a:prstGeom prst="rect">
            <a:avLst/>
          </a:prstGeom>
        </p:spPr>
      </p:pic>
      <p:sp>
        <p:nvSpPr>
          <p:cNvPr id="9" name="TextBox 8">
            <a:extLst>
              <a:ext uri="{FF2B5EF4-FFF2-40B4-BE49-F238E27FC236}">
                <a16:creationId xmlns:a16="http://schemas.microsoft.com/office/drawing/2014/main" id="{1C0B9193-A202-43E0-B602-D78BA6581686}"/>
              </a:ext>
            </a:extLst>
          </p:cNvPr>
          <p:cNvSpPr txBox="1"/>
          <p:nvPr/>
        </p:nvSpPr>
        <p:spPr>
          <a:xfrm>
            <a:off x="2841811" y="6001362"/>
            <a:ext cx="5862917" cy="646331"/>
          </a:xfrm>
          <a:prstGeom prst="rect">
            <a:avLst/>
          </a:prstGeom>
          <a:noFill/>
        </p:spPr>
        <p:txBody>
          <a:bodyPr wrap="square" rtlCol="0">
            <a:spAutoFit/>
          </a:bodyPr>
          <a:lstStyle/>
          <a:p>
            <a:pPr algn="ctr"/>
            <a:r>
              <a:rPr lang="en-IE" b="1" i="1" dirty="0"/>
              <a:t>Progression occurs through open transparent and merit based recruitment</a:t>
            </a:r>
          </a:p>
        </p:txBody>
      </p:sp>
      <p:sp>
        <p:nvSpPr>
          <p:cNvPr id="10" name="Footer Placeholder 9">
            <a:extLst>
              <a:ext uri="{FF2B5EF4-FFF2-40B4-BE49-F238E27FC236}">
                <a16:creationId xmlns:a16="http://schemas.microsoft.com/office/drawing/2014/main" id="{AFA60375-9925-4A51-A2B6-943FC7CE728B}"/>
              </a:ext>
            </a:extLst>
          </p:cNvPr>
          <p:cNvSpPr>
            <a:spLocks noGrp="1"/>
          </p:cNvSpPr>
          <p:nvPr>
            <p:ph type="ftr" sz="quarter" idx="11"/>
          </p:nvPr>
        </p:nvSpPr>
        <p:spPr/>
        <p:txBody>
          <a:bodyPr/>
          <a:lstStyle/>
          <a:p>
            <a:r>
              <a:rPr lang="en-US"/>
              <a:t>Mary O'Regan June 2022</a:t>
            </a:r>
            <a:endParaRPr lang="en-US" dirty="0"/>
          </a:p>
        </p:txBody>
      </p:sp>
      <p:sp>
        <p:nvSpPr>
          <p:cNvPr id="11" name="Slide Number Placeholder 10">
            <a:extLst>
              <a:ext uri="{FF2B5EF4-FFF2-40B4-BE49-F238E27FC236}">
                <a16:creationId xmlns:a16="http://schemas.microsoft.com/office/drawing/2014/main" id="{79F8F7DA-5C3E-4D91-A0CB-968580D07D0A}"/>
              </a:ext>
            </a:extLst>
          </p:cNvPr>
          <p:cNvSpPr>
            <a:spLocks noGrp="1"/>
          </p:cNvSpPr>
          <p:nvPr>
            <p:ph type="sldNum" sz="quarter" idx="12"/>
          </p:nvPr>
        </p:nvSpPr>
        <p:spPr/>
        <p:txBody>
          <a:bodyPr/>
          <a:lstStyle/>
          <a:p>
            <a:fld id="{3A98EE3D-8CD1-4C3F-BD1C-C98C9596463C}" type="slidenum">
              <a:rPr lang="en-US" smtClean="0"/>
              <a:t>11</a:t>
            </a:fld>
            <a:endParaRPr lang="en-US" dirty="0"/>
          </a:p>
        </p:txBody>
      </p:sp>
    </p:spTree>
    <p:extLst>
      <p:ext uri="{BB962C8B-B14F-4D97-AF65-F5344CB8AC3E}">
        <p14:creationId xmlns:p14="http://schemas.microsoft.com/office/powerpoint/2010/main" val="2523777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539EE-4A36-4CA3-94D4-F7FEA2D2411B}"/>
              </a:ext>
            </a:extLst>
          </p:cNvPr>
          <p:cNvSpPr>
            <a:spLocks noGrp="1"/>
          </p:cNvSpPr>
          <p:nvPr>
            <p:ph type="title"/>
          </p:nvPr>
        </p:nvSpPr>
        <p:spPr>
          <a:xfrm>
            <a:off x="581192" y="702156"/>
            <a:ext cx="11029616" cy="1188720"/>
          </a:xfrm>
        </p:spPr>
        <p:txBody>
          <a:bodyPr>
            <a:normAutofit/>
          </a:bodyPr>
          <a:lstStyle/>
          <a:p>
            <a:r>
              <a:rPr lang="en-US" dirty="0">
                <a:solidFill>
                  <a:schemeClr val="tx1">
                    <a:lumMod val="85000"/>
                    <a:lumOff val="15000"/>
                  </a:schemeClr>
                </a:solidFill>
              </a:rPr>
              <a:t>A few dates……</a:t>
            </a:r>
          </a:p>
        </p:txBody>
      </p:sp>
      <p:graphicFrame>
        <p:nvGraphicFramePr>
          <p:cNvPr id="5" name="Content Placeholder 2" descr="SmartArt timeline">
            <a:extLst>
              <a:ext uri="{FF2B5EF4-FFF2-40B4-BE49-F238E27FC236}">
                <a16:creationId xmlns:a16="http://schemas.microsoft.com/office/drawing/2014/main" id="{3482D096-AEF7-42A2-9733-8437ACF545D2}"/>
              </a:ext>
            </a:extLst>
          </p:cNvPr>
          <p:cNvGraphicFramePr>
            <a:graphicFrameLocks noGrp="1"/>
          </p:cNvGraphicFramePr>
          <p:nvPr>
            <p:ph idx="1"/>
            <p:extLst>
              <p:ext uri="{D42A27DB-BD31-4B8C-83A1-F6EECF244321}">
                <p14:modId xmlns:p14="http://schemas.microsoft.com/office/powerpoint/2010/main" val="3533438315"/>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FE7B227A-59D4-4EDE-803F-0C091B294243}"/>
              </a:ext>
            </a:extLst>
          </p:cNvPr>
          <p:cNvSpPr txBox="1"/>
          <p:nvPr/>
        </p:nvSpPr>
        <p:spPr>
          <a:xfrm>
            <a:off x="9901645" y="3078275"/>
            <a:ext cx="1397726" cy="892552"/>
          </a:xfrm>
          <a:prstGeom prst="rect">
            <a:avLst/>
          </a:prstGeom>
          <a:noFill/>
        </p:spPr>
        <p:txBody>
          <a:bodyPr wrap="square" rtlCol="0">
            <a:spAutoFit/>
          </a:bodyPr>
          <a:lstStyle/>
          <a:p>
            <a:r>
              <a:rPr lang="en-IE" sz="1300" dirty="0"/>
              <a:t>HR Excellence in Research Award Renewal for </a:t>
            </a:r>
            <a:r>
              <a:rPr lang="en-IE" sz="1300" b="1" i="1" dirty="0"/>
              <a:t>Second time</a:t>
            </a:r>
            <a:r>
              <a:rPr lang="en-IE" sz="1300" dirty="0"/>
              <a:t>!</a:t>
            </a:r>
          </a:p>
        </p:txBody>
      </p:sp>
      <p:sp>
        <p:nvSpPr>
          <p:cNvPr id="4" name="Footer Placeholder 3">
            <a:extLst>
              <a:ext uri="{FF2B5EF4-FFF2-40B4-BE49-F238E27FC236}">
                <a16:creationId xmlns:a16="http://schemas.microsoft.com/office/drawing/2014/main" id="{4D5505A7-E8D9-47C3-A025-CAF0806F38F0}"/>
              </a:ext>
            </a:extLst>
          </p:cNvPr>
          <p:cNvSpPr>
            <a:spLocks noGrp="1"/>
          </p:cNvSpPr>
          <p:nvPr>
            <p:ph type="ftr" sz="quarter" idx="11"/>
          </p:nvPr>
        </p:nvSpPr>
        <p:spPr/>
        <p:txBody>
          <a:bodyPr/>
          <a:lstStyle/>
          <a:p>
            <a:r>
              <a:rPr lang="en-US"/>
              <a:t>Mary O'Regan June 2022</a:t>
            </a:r>
            <a:endParaRPr lang="en-US" dirty="0"/>
          </a:p>
        </p:txBody>
      </p:sp>
      <p:sp>
        <p:nvSpPr>
          <p:cNvPr id="6" name="Slide Number Placeholder 5">
            <a:extLst>
              <a:ext uri="{FF2B5EF4-FFF2-40B4-BE49-F238E27FC236}">
                <a16:creationId xmlns:a16="http://schemas.microsoft.com/office/drawing/2014/main" id="{BD1BEAEE-6939-46D1-BFA2-3F1B68FA43D8}"/>
              </a:ext>
            </a:extLst>
          </p:cNvPr>
          <p:cNvSpPr>
            <a:spLocks noGrp="1"/>
          </p:cNvSpPr>
          <p:nvPr>
            <p:ph type="sldNum" sz="quarter" idx="12"/>
          </p:nvPr>
        </p:nvSpPr>
        <p:spPr/>
        <p:txBody>
          <a:bodyPr/>
          <a:lstStyle/>
          <a:p>
            <a:fld id="{3A98EE3D-8CD1-4C3F-BD1C-C98C9596463C}" type="slidenum">
              <a:rPr lang="en-US" smtClean="0"/>
              <a:t>12</a:t>
            </a:fld>
            <a:endParaRPr lang="en-US" dirty="0"/>
          </a:p>
        </p:txBody>
      </p:sp>
    </p:spTree>
    <p:extLst>
      <p:ext uri="{BB962C8B-B14F-4D97-AF65-F5344CB8AC3E}">
        <p14:creationId xmlns:p14="http://schemas.microsoft.com/office/powerpoint/2010/main" val="3966093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A52FF1B8-145F-47AA-9F6F-7DA3201AA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646EF3-124E-43C3-A08B-5EAE4432D9BF}"/>
              </a:ext>
            </a:extLst>
          </p:cNvPr>
          <p:cNvSpPr>
            <a:spLocks noGrp="1"/>
          </p:cNvSpPr>
          <p:nvPr>
            <p:ph type="title"/>
          </p:nvPr>
        </p:nvSpPr>
        <p:spPr>
          <a:xfrm>
            <a:off x="4579243" y="1419225"/>
            <a:ext cx="6798608" cy="2346136"/>
          </a:xfrm>
        </p:spPr>
        <p:txBody>
          <a:bodyPr vert="horz" lIns="91440" tIns="45720" rIns="91440" bIns="45720" rtlCol="0" anchor="b">
            <a:normAutofit/>
          </a:bodyPr>
          <a:lstStyle/>
          <a:p>
            <a:r>
              <a:rPr lang="en-US" sz="4400" dirty="0"/>
              <a:t>Our </a:t>
            </a:r>
            <a:r>
              <a:rPr lang="en-US" sz="4400" dirty="0" err="1"/>
              <a:t>hr</a:t>
            </a:r>
            <a:r>
              <a:rPr lang="en-US" sz="4400" dirty="0"/>
              <a:t> research website</a:t>
            </a:r>
          </a:p>
        </p:txBody>
      </p:sp>
      <p:sp>
        <p:nvSpPr>
          <p:cNvPr id="3" name="Text Placeholder 2">
            <a:extLst>
              <a:ext uri="{FF2B5EF4-FFF2-40B4-BE49-F238E27FC236}">
                <a16:creationId xmlns:a16="http://schemas.microsoft.com/office/drawing/2014/main" id="{167BC6F6-DD28-4B8E-A258-CB3B87876953}"/>
              </a:ext>
            </a:extLst>
          </p:cNvPr>
          <p:cNvSpPr>
            <a:spLocks noGrp="1"/>
          </p:cNvSpPr>
          <p:nvPr>
            <p:ph type="body" idx="1"/>
          </p:nvPr>
        </p:nvSpPr>
        <p:spPr>
          <a:xfrm>
            <a:off x="4579243" y="3829878"/>
            <a:ext cx="6798608" cy="1408872"/>
          </a:xfrm>
        </p:spPr>
        <p:txBody>
          <a:bodyPr vert="horz" lIns="91440" tIns="45720" rIns="91440" bIns="45720" rtlCol="0" anchor="t">
            <a:normAutofit/>
          </a:bodyPr>
          <a:lstStyle/>
          <a:p>
            <a:r>
              <a:rPr lang="en-US" sz="2000" kern="1200" cap="all">
                <a:solidFill>
                  <a:schemeClr val="accent1"/>
                </a:solidFill>
                <a:latin typeface="+mn-lt"/>
                <a:ea typeface="+mn-ea"/>
                <a:cs typeface="+mn-cs"/>
                <a:hlinkClick r:id="rId2"/>
              </a:rPr>
              <a:t>https://www.ucc.ie/en/hr/research/</a:t>
            </a:r>
            <a:r>
              <a:rPr lang="en-US" sz="2000" kern="1200" cap="all">
                <a:solidFill>
                  <a:schemeClr val="accent1"/>
                </a:solidFill>
                <a:latin typeface="+mn-lt"/>
                <a:ea typeface="+mn-ea"/>
                <a:cs typeface="+mn-cs"/>
              </a:rPr>
              <a:t> </a:t>
            </a:r>
          </a:p>
        </p:txBody>
      </p:sp>
      <p:sp>
        <p:nvSpPr>
          <p:cNvPr id="19" name="Rectangle 18">
            <a:extLst>
              <a:ext uri="{FF2B5EF4-FFF2-40B4-BE49-F238E27FC236}">
                <a16:creationId xmlns:a16="http://schemas.microsoft.com/office/drawing/2014/main" id="{6DFE8A8C-8C1F-40A1-8A45-9D05B0DD8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EE1EF8C3-8F8A-447D-A5FF-C1242682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1B511BAF-6DC3-420A-8603-96945C66A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94B55CF7-F18B-46D5-8870-1A56BE30509B}"/>
              </a:ext>
            </a:extLst>
          </p:cNvPr>
          <p:cNvPicPr>
            <a:picLocks noChangeAspect="1"/>
          </p:cNvPicPr>
          <p:nvPr/>
        </p:nvPicPr>
        <p:blipFill>
          <a:blip r:embed="rId3"/>
          <a:stretch>
            <a:fillRect/>
          </a:stretch>
        </p:blipFill>
        <p:spPr>
          <a:xfrm>
            <a:off x="774700" y="2844752"/>
            <a:ext cx="3053422" cy="1462627"/>
          </a:xfrm>
          <a:prstGeom prst="rect">
            <a:avLst/>
          </a:prstGeom>
        </p:spPr>
      </p:pic>
      <p:sp>
        <p:nvSpPr>
          <p:cNvPr id="5" name="Footer Placeholder 4">
            <a:extLst>
              <a:ext uri="{FF2B5EF4-FFF2-40B4-BE49-F238E27FC236}">
                <a16:creationId xmlns:a16="http://schemas.microsoft.com/office/drawing/2014/main" id="{670F3482-6B7E-49CC-82D8-FEBFA2C85CA8}"/>
              </a:ext>
            </a:extLst>
          </p:cNvPr>
          <p:cNvSpPr>
            <a:spLocks noGrp="1"/>
          </p:cNvSpPr>
          <p:nvPr>
            <p:ph type="ftr" sz="quarter" idx="11"/>
          </p:nvPr>
        </p:nvSpPr>
        <p:spPr/>
        <p:txBody>
          <a:bodyPr/>
          <a:lstStyle/>
          <a:p>
            <a:r>
              <a:rPr lang="en-US"/>
              <a:t>Mary O'Regan June 2022</a:t>
            </a:r>
            <a:endParaRPr lang="en-US" dirty="0"/>
          </a:p>
        </p:txBody>
      </p:sp>
      <p:sp>
        <p:nvSpPr>
          <p:cNvPr id="6" name="Slide Number Placeholder 5">
            <a:extLst>
              <a:ext uri="{FF2B5EF4-FFF2-40B4-BE49-F238E27FC236}">
                <a16:creationId xmlns:a16="http://schemas.microsoft.com/office/drawing/2014/main" id="{7C363CB3-7CAA-495D-B89E-B48B55E6339E}"/>
              </a:ext>
            </a:extLst>
          </p:cNvPr>
          <p:cNvSpPr>
            <a:spLocks noGrp="1"/>
          </p:cNvSpPr>
          <p:nvPr>
            <p:ph type="sldNum" sz="quarter" idx="12"/>
          </p:nvPr>
        </p:nvSpPr>
        <p:spPr/>
        <p:txBody>
          <a:bodyPr/>
          <a:lstStyle/>
          <a:p>
            <a:fld id="{3A98EE3D-8CD1-4C3F-BD1C-C98C9596463C}" type="slidenum">
              <a:rPr lang="en-US" smtClean="0"/>
              <a:t>13</a:t>
            </a:fld>
            <a:endParaRPr lang="en-US" dirty="0"/>
          </a:p>
        </p:txBody>
      </p:sp>
    </p:spTree>
    <p:extLst>
      <p:ext uri="{BB962C8B-B14F-4D97-AF65-F5344CB8AC3E}">
        <p14:creationId xmlns:p14="http://schemas.microsoft.com/office/powerpoint/2010/main" val="3289654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FB67-23F8-4B69-A53B-5DE2E07B0F11}"/>
              </a:ext>
            </a:extLst>
          </p:cNvPr>
          <p:cNvSpPr>
            <a:spLocks noGrp="1"/>
          </p:cNvSpPr>
          <p:nvPr>
            <p:ph type="title"/>
          </p:nvPr>
        </p:nvSpPr>
        <p:spPr/>
        <p:txBody>
          <a:bodyPr/>
          <a:lstStyle/>
          <a:p>
            <a:r>
              <a:rPr lang="en-IE" dirty="0"/>
              <a:t>Training Available to researchers in </a:t>
            </a:r>
            <a:r>
              <a:rPr lang="en-IE" dirty="0" err="1"/>
              <a:t>ucc</a:t>
            </a:r>
            <a:endParaRPr lang="en-IE" dirty="0"/>
          </a:p>
        </p:txBody>
      </p:sp>
      <p:sp>
        <p:nvSpPr>
          <p:cNvPr id="3" name="Content Placeholder 2">
            <a:extLst>
              <a:ext uri="{FF2B5EF4-FFF2-40B4-BE49-F238E27FC236}">
                <a16:creationId xmlns:a16="http://schemas.microsoft.com/office/drawing/2014/main" id="{AE9FB8C5-2C2F-47F2-92CB-D87CA38D5F0E}"/>
              </a:ext>
            </a:extLst>
          </p:cNvPr>
          <p:cNvSpPr>
            <a:spLocks noGrp="1"/>
          </p:cNvSpPr>
          <p:nvPr>
            <p:ph idx="1"/>
          </p:nvPr>
        </p:nvSpPr>
        <p:spPr/>
        <p:txBody>
          <a:bodyPr>
            <a:normAutofit/>
          </a:bodyPr>
          <a:lstStyle/>
          <a:p>
            <a:r>
              <a:rPr lang="en-IE" sz="4000" dirty="0">
                <a:hlinkClick r:id="rId2"/>
              </a:rPr>
              <a:t>https://www.ucc.ie/en/hr/research/researchertraining/</a:t>
            </a:r>
            <a:r>
              <a:rPr lang="en-IE" sz="4000" dirty="0"/>
              <a:t> </a:t>
            </a:r>
          </a:p>
        </p:txBody>
      </p:sp>
      <p:sp>
        <p:nvSpPr>
          <p:cNvPr id="4" name="Footer Placeholder 3">
            <a:extLst>
              <a:ext uri="{FF2B5EF4-FFF2-40B4-BE49-F238E27FC236}">
                <a16:creationId xmlns:a16="http://schemas.microsoft.com/office/drawing/2014/main" id="{26B83C15-58FE-4169-ADD7-F2E0427607C3}"/>
              </a:ext>
            </a:extLst>
          </p:cNvPr>
          <p:cNvSpPr>
            <a:spLocks noGrp="1"/>
          </p:cNvSpPr>
          <p:nvPr>
            <p:ph type="ftr" sz="quarter" idx="11"/>
          </p:nvPr>
        </p:nvSpPr>
        <p:spPr/>
        <p:txBody>
          <a:bodyPr/>
          <a:lstStyle/>
          <a:p>
            <a:r>
              <a:rPr lang="en-US"/>
              <a:t>Mary O'Regan June 2022</a:t>
            </a:r>
            <a:endParaRPr lang="en-US" dirty="0"/>
          </a:p>
        </p:txBody>
      </p:sp>
      <p:sp>
        <p:nvSpPr>
          <p:cNvPr id="5" name="Slide Number Placeholder 4">
            <a:extLst>
              <a:ext uri="{FF2B5EF4-FFF2-40B4-BE49-F238E27FC236}">
                <a16:creationId xmlns:a16="http://schemas.microsoft.com/office/drawing/2014/main" id="{478AB486-2AA0-4054-8352-A4B312192A34}"/>
              </a:ext>
            </a:extLst>
          </p:cNvPr>
          <p:cNvSpPr>
            <a:spLocks noGrp="1"/>
          </p:cNvSpPr>
          <p:nvPr>
            <p:ph type="sldNum" sz="quarter" idx="12"/>
          </p:nvPr>
        </p:nvSpPr>
        <p:spPr/>
        <p:txBody>
          <a:bodyPr/>
          <a:lstStyle/>
          <a:p>
            <a:fld id="{3A98EE3D-8CD1-4C3F-BD1C-C98C9596463C}" type="slidenum">
              <a:rPr lang="en-US" smtClean="0"/>
              <a:t>14</a:t>
            </a:fld>
            <a:endParaRPr lang="en-US" dirty="0"/>
          </a:p>
        </p:txBody>
      </p:sp>
    </p:spTree>
    <p:extLst>
      <p:ext uri="{BB962C8B-B14F-4D97-AF65-F5344CB8AC3E}">
        <p14:creationId xmlns:p14="http://schemas.microsoft.com/office/powerpoint/2010/main" val="487689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a:extLst>
              <a:ext uri="{FF2B5EF4-FFF2-40B4-BE49-F238E27FC236}">
                <a16:creationId xmlns:a16="http://schemas.microsoft.com/office/drawing/2014/main" id="{04BD05F7-ACD5-42ED-97FF-7C2861D0B2A2}"/>
              </a:ext>
            </a:extLst>
          </p:cNvPr>
          <p:cNvSpPr>
            <a:spLocks noGrp="1"/>
          </p:cNvSpPr>
          <p:nvPr>
            <p:ph type="title"/>
          </p:nvPr>
        </p:nvSpPr>
        <p:spPr/>
        <p:txBody>
          <a:bodyPr/>
          <a:lstStyle/>
          <a:p>
            <a:r>
              <a:rPr lang="en-IE" altLang="en-US" dirty="0">
                <a:hlinkClick r:id="rId2"/>
              </a:rPr>
              <a:t>Staff Ombudsman</a:t>
            </a:r>
            <a:endParaRPr lang="en-GB" altLang="en-US" dirty="0"/>
          </a:p>
        </p:txBody>
      </p:sp>
      <p:sp>
        <p:nvSpPr>
          <p:cNvPr id="5" name="Content Placeholder 4">
            <a:extLst>
              <a:ext uri="{FF2B5EF4-FFF2-40B4-BE49-F238E27FC236}">
                <a16:creationId xmlns:a16="http://schemas.microsoft.com/office/drawing/2014/main" id="{C048DEA4-2477-411E-B369-54A7FD6F6750}"/>
              </a:ext>
            </a:extLst>
          </p:cNvPr>
          <p:cNvSpPr>
            <a:spLocks noGrp="1"/>
          </p:cNvSpPr>
          <p:nvPr>
            <p:ph idx="1"/>
          </p:nvPr>
        </p:nvSpPr>
        <p:spPr>
          <a:xfrm>
            <a:off x="501984" y="2340152"/>
            <a:ext cx="11029615" cy="3634486"/>
          </a:xfrm>
        </p:spPr>
        <p:txBody>
          <a:bodyPr>
            <a:normAutofit/>
          </a:bodyPr>
          <a:lstStyle/>
          <a:p>
            <a:pPr>
              <a:defRPr/>
            </a:pPr>
            <a:r>
              <a:rPr lang="en-IE" sz="1800" dirty="0"/>
              <a:t>The Ombudsman provides a confidential and impartial forum where staff can discuss matters which trouble them.</a:t>
            </a:r>
          </a:p>
          <a:p>
            <a:pPr marL="0" indent="0">
              <a:buNone/>
              <a:defRPr/>
            </a:pPr>
            <a:endParaRPr lang="en-IE" sz="1800" dirty="0"/>
          </a:p>
          <a:p>
            <a:pPr>
              <a:defRPr/>
            </a:pPr>
            <a:r>
              <a:rPr lang="en-IE" sz="1800" dirty="0"/>
              <a:t>The Ombudsman can recommend possible courses of action to facilitate solutions and to arrange meetings with those within the University who are tasked with the management of the particular difficulty.</a:t>
            </a:r>
          </a:p>
          <a:p>
            <a:pPr marL="0" indent="0">
              <a:buNone/>
              <a:defRPr/>
            </a:pPr>
            <a:endParaRPr lang="en-IE" sz="1800" dirty="0"/>
          </a:p>
          <a:p>
            <a:pPr>
              <a:defRPr/>
            </a:pPr>
            <a:r>
              <a:rPr lang="en-IE" sz="1800" dirty="0"/>
              <a:t>The Ombudsman will take no action without the full permission of the person who has consulted them.</a:t>
            </a:r>
          </a:p>
          <a:p>
            <a:pPr marL="0" indent="0">
              <a:buNone/>
              <a:defRPr/>
            </a:pPr>
            <a:endParaRPr lang="en-IE" sz="1200" dirty="0"/>
          </a:p>
          <a:p>
            <a:pPr marL="0" indent="0">
              <a:buNone/>
              <a:defRPr/>
            </a:pPr>
            <a:r>
              <a:rPr lang="en-IE" sz="1200" dirty="0"/>
              <a:t>Tom Cotter </a:t>
            </a:r>
            <a:r>
              <a:rPr lang="en-IE" sz="1200" dirty="0">
                <a:hlinkClick r:id="rId3"/>
              </a:rPr>
              <a:t>t.cotter@ucc.ie</a:t>
            </a:r>
            <a:r>
              <a:rPr lang="en-IE" sz="1200" dirty="0"/>
              <a:t> 		Mary McNulty </a:t>
            </a:r>
            <a:r>
              <a:rPr lang="en-IE" sz="1200" dirty="0">
                <a:hlinkClick r:id="rId4"/>
              </a:rPr>
              <a:t>mmcnulty@ucc.ie</a:t>
            </a:r>
            <a:r>
              <a:rPr lang="en-IE" sz="1200" dirty="0"/>
              <a:t> 		Ger Fitzgerald </a:t>
            </a:r>
            <a:r>
              <a:rPr lang="en-IE" sz="1200" dirty="0">
                <a:hlinkClick r:id="rId5"/>
              </a:rPr>
              <a:t>g.fitzgerald@ucc.ie</a:t>
            </a:r>
            <a:r>
              <a:rPr lang="en-IE" sz="1200" dirty="0"/>
              <a:t>  </a:t>
            </a:r>
            <a:endParaRPr lang="en-GB" dirty="0"/>
          </a:p>
        </p:txBody>
      </p:sp>
      <p:pic>
        <p:nvPicPr>
          <p:cNvPr id="36868" name="Picture 3">
            <a:extLst>
              <a:ext uri="{FF2B5EF4-FFF2-40B4-BE49-F238E27FC236}">
                <a16:creationId xmlns:a16="http://schemas.microsoft.com/office/drawing/2014/main" id="{60403D44-0E75-4016-B66C-E2D32E0228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70480" y="5561325"/>
            <a:ext cx="2563812"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57A86520-F4D6-4DB9-9790-9662E2FC8C7F}"/>
              </a:ext>
            </a:extLst>
          </p:cNvPr>
          <p:cNvPicPr>
            <a:picLocks noChangeAspect="1"/>
          </p:cNvPicPr>
          <p:nvPr/>
        </p:nvPicPr>
        <p:blipFill>
          <a:blip r:embed="rId7"/>
          <a:stretch>
            <a:fillRect/>
          </a:stretch>
        </p:blipFill>
        <p:spPr>
          <a:xfrm>
            <a:off x="8830540" y="882650"/>
            <a:ext cx="1243692" cy="847417"/>
          </a:xfrm>
          <a:prstGeom prst="rect">
            <a:avLst/>
          </a:prstGeom>
        </p:spPr>
      </p:pic>
      <p:sp>
        <p:nvSpPr>
          <p:cNvPr id="3" name="Footer Placeholder 2">
            <a:extLst>
              <a:ext uri="{FF2B5EF4-FFF2-40B4-BE49-F238E27FC236}">
                <a16:creationId xmlns:a16="http://schemas.microsoft.com/office/drawing/2014/main" id="{F55E71E3-7FB5-4FC3-AF26-C874A23AFBC4}"/>
              </a:ext>
            </a:extLst>
          </p:cNvPr>
          <p:cNvSpPr>
            <a:spLocks noGrp="1"/>
          </p:cNvSpPr>
          <p:nvPr>
            <p:ph type="ftr" sz="quarter" idx="11"/>
          </p:nvPr>
        </p:nvSpPr>
        <p:spPr/>
        <p:txBody>
          <a:bodyPr/>
          <a:lstStyle/>
          <a:p>
            <a:r>
              <a:rPr lang="en-US"/>
              <a:t>Mary O'Regan June 2022</a:t>
            </a:r>
            <a:endParaRPr lang="en-US" dirty="0"/>
          </a:p>
        </p:txBody>
      </p:sp>
      <p:sp>
        <p:nvSpPr>
          <p:cNvPr id="4" name="Slide Number Placeholder 3">
            <a:extLst>
              <a:ext uri="{FF2B5EF4-FFF2-40B4-BE49-F238E27FC236}">
                <a16:creationId xmlns:a16="http://schemas.microsoft.com/office/drawing/2014/main" id="{78BB80B7-AC73-4328-9C49-E86ED858D7ED}"/>
              </a:ext>
            </a:extLst>
          </p:cNvPr>
          <p:cNvSpPr>
            <a:spLocks noGrp="1"/>
          </p:cNvSpPr>
          <p:nvPr>
            <p:ph type="sldNum" sz="quarter" idx="12"/>
          </p:nvPr>
        </p:nvSpPr>
        <p:spPr/>
        <p:txBody>
          <a:bodyPr/>
          <a:lstStyle/>
          <a:p>
            <a:fld id="{3A98EE3D-8CD1-4C3F-BD1C-C98C9596463C}" type="slidenum">
              <a:rPr lang="en-US" smtClean="0"/>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DB0A3D-FF64-4ACD-93CF-1A40B6A45B4D}"/>
              </a:ext>
            </a:extLst>
          </p:cNvPr>
          <p:cNvSpPr>
            <a:spLocks noGrp="1"/>
          </p:cNvSpPr>
          <p:nvPr>
            <p:ph type="title"/>
          </p:nvPr>
        </p:nvSpPr>
        <p:spPr/>
        <p:txBody>
          <a:bodyPr/>
          <a:lstStyle/>
          <a:p>
            <a:r>
              <a:rPr lang="en-IE" dirty="0"/>
              <a:t>Staff id cards</a:t>
            </a:r>
          </a:p>
        </p:txBody>
      </p:sp>
      <p:sp>
        <p:nvSpPr>
          <p:cNvPr id="3" name="Text Placeholder 2">
            <a:extLst>
              <a:ext uri="{FF2B5EF4-FFF2-40B4-BE49-F238E27FC236}">
                <a16:creationId xmlns:a16="http://schemas.microsoft.com/office/drawing/2014/main" id="{72120FC2-C8EC-4E93-A1E6-77CC4188CCBA}"/>
              </a:ext>
            </a:extLst>
          </p:cNvPr>
          <p:cNvSpPr>
            <a:spLocks noGrp="1"/>
          </p:cNvSpPr>
          <p:nvPr>
            <p:ph idx="1"/>
          </p:nvPr>
        </p:nvSpPr>
        <p:spPr/>
        <p:txBody>
          <a:bodyPr>
            <a:normAutofit/>
          </a:bodyPr>
          <a:lstStyle/>
          <a:p>
            <a:r>
              <a:rPr lang="en-IE" sz="3200" b="1" u="sng" dirty="0"/>
              <a:t>New Staff </a:t>
            </a:r>
            <a:r>
              <a:rPr lang="en-IE" sz="3200" dirty="0"/>
              <a:t>please email Valerie O'Brien at </a:t>
            </a:r>
            <a:r>
              <a:rPr lang="en-IE" sz="3200" dirty="0">
                <a:hlinkClick r:id="rId2"/>
              </a:rPr>
              <a:t>staffidcards@ucc.ie</a:t>
            </a:r>
            <a:r>
              <a:rPr lang="en-IE" sz="3200" dirty="0"/>
              <a:t>  Val will then send you a link to a form to complete which will allow you to upload your photo.  Val will save it and upload to </a:t>
            </a:r>
            <a:r>
              <a:rPr lang="en-IE" sz="3200" dirty="0" err="1"/>
              <a:t>CoreBadge</a:t>
            </a:r>
            <a:r>
              <a:rPr lang="en-IE" sz="3200" dirty="0"/>
              <a:t> and can then generate a new staff card.  It will be posted out to your home address.</a:t>
            </a:r>
          </a:p>
        </p:txBody>
      </p:sp>
      <p:sp>
        <p:nvSpPr>
          <p:cNvPr id="2" name="Footer Placeholder 1">
            <a:extLst>
              <a:ext uri="{FF2B5EF4-FFF2-40B4-BE49-F238E27FC236}">
                <a16:creationId xmlns:a16="http://schemas.microsoft.com/office/drawing/2014/main" id="{5C1F3884-BFA1-49C8-BBD9-6732D2CC76A5}"/>
              </a:ext>
            </a:extLst>
          </p:cNvPr>
          <p:cNvSpPr>
            <a:spLocks noGrp="1"/>
          </p:cNvSpPr>
          <p:nvPr>
            <p:ph type="ftr" sz="quarter" idx="11"/>
          </p:nvPr>
        </p:nvSpPr>
        <p:spPr/>
        <p:txBody>
          <a:bodyPr/>
          <a:lstStyle/>
          <a:p>
            <a:r>
              <a:rPr lang="en-US"/>
              <a:t>Mary O'Regan June 2022</a:t>
            </a:r>
            <a:endParaRPr lang="en-US" dirty="0"/>
          </a:p>
        </p:txBody>
      </p:sp>
      <p:sp>
        <p:nvSpPr>
          <p:cNvPr id="5" name="Slide Number Placeholder 4">
            <a:extLst>
              <a:ext uri="{FF2B5EF4-FFF2-40B4-BE49-F238E27FC236}">
                <a16:creationId xmlns:a16="http://schemas.microsoft.com/office/drawing/2014/main" id="{9732970D-15D5-4145-AB77-288135C1C4C9}"/>
              </a:ext>
            </a:extLst>
          </p:cNvPr>
          <p:cNvSpPr>
            <a:spLocks noGrp="1"/>
          </p:cNvSpPr>
          <p:nvPr>
            <p:ph type="sldNum" sz="quarter" idx="12"/>
          </p:nvPr>
        </p:nvSpPr>
        <p:spPr/>
        <p:txBody>
          <a:bodyPr/>
          <a:lstStyle/>
          <a:p>
            <a:fld id="{3A98EE3D-8CD1-4C3F-BD1C-C98C9596463C}" type="slidenum">
              <a:rPr lang="en-US" smtClean="0"/>
              <a:t>16</a:t>
            </a:fld>
            <a:endParaRPr lang="en-US" dirty="0"/>
          </a:p>
        </p:txBody>
      </p:sp>
    </p:spTree>
    <p:extLst>
      <p:ext uri="{BB962C8B-B14F-4D97-AF65-F5344CB8AC3E}">
        <p14:creationId xmlns:p14="http://schemas.microsoft.com/office/powerpoint/2010/main" val="4054392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6124615-2490-42C3-9C6B-1781FC73408A}"/>
              </a:ext>
            </a:extLst>
          </p:cNvPr>
          <p:cNvSpPr>
            <a:spLocks noGrp="1"/>
          </p:cNvSpPr>
          <p:nvPr>
            <p:ph idx="1"/>
          </p:nvPr>
        </p:nvSpPr>
        <p:spPr>
          <a:xfrm>
            <a:off x="368300" y="2008187"/>
            <a:ext cx="11341100" cy="4452247"/>
          </a:xfrm>
        </p:spPr>
        <p:txBody>
          <a:bodyPr anchor="ctr">
            <a:normAutofit fontScale="92500" lnSpcReduction="10000"/>
          </a:bodyPr>
          <a:lstStyle/>
          <a:p>
            <a:r>
              <a:rPr lang="en-IE" dirty="0">
                <a:latin typeface="Calibri" panose="020F0502020204030204" pitchFamily="34" charset="0"/>
                <a:cs typeface="Calibri" panose="020F0502020204030204" pitchFamily="34" charset="0"/>
              </a:rPr>
              <a:t>UCC’s Bystander Intervention Programme educates and empowers staff and students to recognise and respond to incidents of sexual harassment and violence and other forms of unacceptable behaviour in study, work and social environments. </a:t>
            </a:r>
          </a:p>
          <a:p>
            <a:r>
              <a:rPr lang="en-IE" dirty="0">
                <a:latin typeface="Calibri" panose="020F0502020204030204" pitchFamily="34" charset="0"/>
                <a:cs typeface="Calibri" panose="020F0502020204030204" pitchFamily="34" charset="0"/>
              </a:rPr>
              <a:t>Completing this training will impact positively on your own university experience by cultivating a shared responsibility and capacity to contribute to a safe and respectful staff and student experience. </a:t>
            </a:r>
          </a:p>
          <a:p>
            <a:pPr lvl="0"/>
            <a:r>
              <a:rPr lang="en-IE" dirty="0">
                <a:latin typeface="Calibri" panose="020F0502020204030204" pitchFamily="34" charset="0"/>
                <a:cs typeface="Calibri" panose="020F0502020204030204" pitchFamily="34" charset="0"/>
              </a:rPr>
              <a:t>Watch the Introductory video </a:t>
            </a:r>
            <a:r>
              <a:rPr lang="en-IE" u="sng" dirty="0">
                <a:solidFill>
                  <a:srgbClr val="FF000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here</a:t>
            </a:r>
            <a:endParaRPr lang="en-IE" dirty="0">
              <a:solidFill>
                <a:srgbClr val="FF0000"/>
              </a:solidFill>
              <a:latin typeface="Calibri" panose="020F0502020204030204" pitchFamily="34" charset="0"/>
              <a:cs typeface="Calibri" panose="020F0502020204030204" pitchFamily="34" charset="0"/>
            </a:endParaRPr>
          </a:p>
          <a:p>
            <a:pPr lvl="0"/>
            <a:r>
              <a:rPr lang="en-IE" dirty="0">
                <a:latin typeface="Calibri" panose="020F0502020204030204" pitchFamily="34" charset="0"/>
                <a:cs typeface="Calibri" panose="020F0502020204030204" pitchFamily="34" charset="0"/>
              </a:rPr>
              <a:t>Register for the UCC Bystander Intervention Digital Badge and develop your ability to contribute to a safer campus experience</a:t>
            </a:r>
          </a:p>
          <a:p>
            <a:pPr marL="457200" lvl="1" indent="0">
              <a:buNone/>
            </a:pPr>
            <a:endParaRPr lang="en-IE" dirty="0">
              <a:latin typeface="Calibri" panose="020F0502020204030204" pitchFamily="34" charset="0"/>
              <a:cs typeface="Calibri" panose="020F0502020204030204" pitchFamily="34" charset="0"/>
            </a:endParaRPr>
          </a:p>
          <a:p>
            <a:pPr marL="0" indent="0">
              <a:buNone/>
            </a:pPr>
            <a:r>
              <a:rPr lang="en-IE" b="1" dirty="0">
                <a:latin typeface="Verdana"/>
                <a:cs typeface="Verdana"/>
              </a:rPr>
              <a:t>	</a:t>
            </a:r>
            <a:r>
              <a:rPr lang="en-IE" dirty="0">
                <a:latin typeface="Verdana"/>
                <a:cs typeface="Verdana"/>
              </a:rPr>
              <a:t>To register go to </a:t>
            </a:r>
            <a:r>
              <a:rPr lang="pl-PL" b="1" dirty="0">
                <a:latin typeface="Verdana"/>
                <a:cs typeface="Verdana"/>
              </a:rPr>
              <a:t>bystanderintervention.ucc.ie</a:t>
            </a:r>
            <a:endParaRPr lang="en-US" b="1" dirty="0">
              <a:latin typeface="Verdana"/>
              <a:cs typeface="Verdana"/>
            </a:endParaRPr>
          </a:p>
          <a:p>
            <a:pPr marL="0" indent="0">
              <a:buNone/>
            </a:pPr>
            <a:endParaRPr lang="en-IE" dirty="0"/>
          </a:p>
        </p:txBody>
      </p:sp>
      <p:pic>
        <p:nvPicPr>
          <p:cNvPr id="7" name="Picture 6" descr="Bystander-Logo-Title.png">
            <a:extLst>
              <a:ext uri="{FF2B5EF4-FFF2-40B4-BE49-F238E27FC236}">
                <a16:creationId xmlns:a16="http://schemas.microsoft.com/office/drawing/2014/main" id="{1947121F-B257-4F09-848B-958CC6F968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7535" y="283636"/>
            <a:ext cx="5105399" cy="1415956"/>
          </a:xfrm>
          <a:prstGeom prst="rect">
            <a:avLst/>
          </a:prstGeom>
        </p:spPr>
      </p:pic>
      <p:sp>
        <p:nvSpPr>
          <p:cNvPr id="2" name="Footer Placeholder 1">
            <a:extLst>
              <a:ext uri="{FF2B5EF4-FFF2-40B4-BE49-F238E27FC236}">
                <a16:creationId xmlns:a16="http://schemas.microsoft.com/office/drawing/2014/main" id="{371884B7-6F3C-4AB7-9219-A9ACEDAEE5F6}"/>
              </a:ext>
            </a:extLst>
          </p:cNvPr>
          <p:cNvSpPr>
            <a:spLocks noGrp="1"/>
          </p:cNvSpPr>
          <p:nvPr>
            <p:ph type="ftr" sz="quarter" idx="11"/>
          </p:nvPr>
        </p:nvSpPr>
        <p:spPr/>
        <p:txBody>
          <a:bodyPr/>
          <a:lstStyle/>
          <a:p>
            <a:r>
              <a:rPr lang="en-IE"/>
              <a:t>Mary O'Regan June 2022</a:t>
            </a:r>
          </a:p>
        </p:txBody>
      </p:sp>
      <p:sp>
        <p:nvSpPr>
          <p:cNvPr id="3" name="Slide Number Placeholder 2">
            <a:extLst>
              <a:ext uri="{FF2B5EF4-FFF2-40B4-BE49-F238E27FC236}">
                <a16:creationId xmlns:a16="http://schemas.microsoft.com/office/drawing/2014/main" id="{F85FD1F2-06C2-4537-8AE1-5CA9C9DBF6D1}"/>
              </a:ext>
            </a:extLst>
          </p:cNvPr>
          <p:cNvSpPr>
            <a:spLocks noGrp="1"/>
          </p:cNvSpPr>
          <p:nvPr>
            <p:ph type="sldNum" sz="quarter" idx="12"/>
          </p:nvPr>
        </p:nvSpPr>
        <p:spPr/>
        <p:txBody>
          <a:bodyPr/>
          <a:lstStyle/>
          <a:p>
            <a:fld id="{390527B0-6834-4BDB-BEF9-E32B7DADDE36}" type="slidenum">
              <a:rPr lang="en-IE" smtClean="0"/>
              <a:t>17</a:t>
            </a:fld>
            <a:endParaRPr lang="en-IE"/>
          </a:p>
        </p:txBody>
      </p:sp>
    </p:spTree>
    <p:extLst>
      <p:ext uri="{BB962C8B-B14F-4D97-AF65-F5344CB8AC3E}">
        <p14:creationId xmlns:p14="http://schemas.microsoft.com/office/powerpoint/2010/main" val="2238435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4"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 name="Title 3">
            <a:extLst>
              <a:ext uri="{FF2B5EF4-FFF2-40B4-BE49-F238E27FC236}">
                <a16:creationId xmlns:a16="http://schemas.microsoft.com/office/drawing/2014/main" id="{7A06EDEE-574C-4B14-A498-54DCB2992B59}"/>
              </a:ext>
            </a:extLst>
          </p:cNvPr>
          <p:cNvSpPr>
            <a:spLocks noGrp="1"/>
          </p:cNvSpPr>
          <p:nvPr>
            <p:ph type="title"/>
          </p:nvPr>
        </p:nvSpPr>
        <p:spPr>
          <a:xfrm>
            <a:off x="1047280" y="759805"/>
            <a:ext cx="10306520" cy="1325563"/>
          </a:xfrm>
        </p:spPr>
        <p:txBody>
          <a:bodyPr>
            <a:normAutofit/>
          </a:bodyPr>
          <a:lstStyle/>
          <a:p>
            <a:r>
              <a:rPr lang="en-IE" sz="4000" b="1" dirty="0">
                <a:solidFill>
                  <a:srgbClr val="FFFFFF"/>
                </a:solidFill>
              </a:rPr>
              <a:t>IFUT -  UCC Branch</a:t>
            </a:r>
            <a:br>
              <a:rPr lang="en-IE" sz="2800" dirty="0">
                <a:solidFill>
                  <a:srgbClr val="FFFFFF"/>
                </a:solidFill>
              </a:rPr>
            </a:br>
            <a:endParaRPr lang="en-IE" sz="2800" dirty="0">
              <a:solidFill>
                <a:srgbClr val="FFFFFF"/>
              </a:solidFill>
            </a:endParaRPr>
          </a:p>
        </p:txBody>
      </p:sp>
      <p:pic>
        <p:nvPicPr>
          <p:cNvPr id="6" name="Picture 5">
            <a:extLst>
              <a:ext uri="{FF2B5EF4-FFF2-40B4-BE49-F238E27FC236}">
                <a16:creationId xmlns:a16="http://schemas.microsoft.com/office/drawing/2014/main" id="{CDF25D04-08F3-4707-84B3-427A9215D1FD}"/>
              </a:ext>
            </a:extLst>
          </p:cNvPr>
          <p:cNvPicPr>
            <a:picLocks noChangeAspect="1"/>
          </p:cNvPicPr>
          <p:nvPr/>
        </p:nvPicPr>
        <p:blipFill rotWithShape="1">
          <a:blip r:embed="rId2"/>
          <a:srcRect l="7305" r="1921" b="2"/>
          <a:stretch/>
        </p:blipFill>
        <p:spPr>
          <a:xfrm>
            <a:off x="10126111" y="759804"/>
            <a:ext cx="1052667" cy="1168630"/>
          </a:xfrm>
          <a:prstGeom prst="rect">
            <a:avLst/>
          </a:prstGeom>
        </p:spPr>
      </p:pic>
      <p:sp>
        <p:nvSpPr>
          <p:cNvPr id="5" name="Content Placeholder 4">
            <a:extLst>
              <a:ext uri="{FF2B5EF4-FFF2-40B4-BE49-F238E27FC236}">
                <a16:creationId xmlns:a16="http://schemas.microsoft.com/office/drawing/2014/main" id="{600C2260-AAF1-4513-A3B2-17D0760CE100}"/>
              </a:ext>
            </a:extLst>
          </p:cNvPr>
          <p:cNvSpPr>
            <a:spLocks noGrp="1"/>
          </p:cNvSpPr>
          <p:nvPr>
            <p:ph idx="1"/>
          </p:nvPr>
        </p:nvSpPr>
        <p:spPr>
          <a:xfrm>
            <a:off x="1529031" y="2543175"/>
            <a:ext cx="10022783" cy="4162425"/>
          </a:xfrm>
        </p:spPr>
        <p:txBody>
          <a:bodyPr>
            <a:normAutofit lnSpcReduction="10000"/>
          </a:bodyPr>
          <a:lstStyle/>
          <a:p>
            <a:pPr>
              <a:buFont typeface="Wingdings" panose="05000000000000000000" pitchFamily="2" charset="2"/>
              <a:buChar char="Ø"/>
            </a:pPr>
            <a:r>
              <a:rPr lang="en-IE" sz="2400" dirty="0"/>
              <a:t>Irish Federation of University Teachers</a:t>
            </a:r>
          </a:p>
          <a:p>
            <a:pPr>
              <a:buFont typeface="Wingdings" panose="05000000000000000000" pitchFamily="2" charset="2"/>
              <a:buChar char="Ø"/>
            </a:pPr>
            <a:r>
              <a:rPr lang="en-IE" sz="2400" dirty="0"/>
              <a:t>The trade union representing academic staff, researchers, and librarians within UCC</a:t>
            </a:r>
          </a:p>
          <a:p>
            <a:pPr>
              <a:buFont typeface="Wingdings" panose="05000000000000000000" pitchFamily="2" charset="2"/>
              <a:buChar char="Ø"/>
            </a:pPr>
            <a:r>
              <a:rPr lang="en-IE" sz="2400" dirty="0"/>
              <a:t>Open to all, regardless of contract status (full-time, part-time, temporary)</a:t>
            </a:r>
          </a:p>
          <a:p>
            <a:pPr>
              <a:buFont typeface="Wingdings" panose="05000000000000000000" pitchFamily="2" charset="2"/>
              <a:buChar char="Ø"/>
            </a:pPr>
            <a:r>
              <a:rPr lang="en-IE" sz="2400" dirty="0"/>
              <a:t>Affiliated to the Irish Congress of Trade Unions</a:t>
            </a:r>
          </a:p>
          <a:p>
            <a:pPr>
              <a:buFont typeface="Wingdings" panose="05000000000000000000" pitchFamily="2" charset="2"/>
              <a:buChar char="Ø"/>
            </a:pPr>
            <a:r>
              <a:rPr lang="en-IE" sz="2400" dirty="0"/>
              <a:t>UCC Branch Chair: Dr Edward Lahiff</a:t>
            </a:r>
          </a:p>
          <a:p>
            <a:pPr>
              <a:buFont typeface="Wingdings" panose="05000000000000000000" pitchFamily="2" charset="2"/>
              <a:buChar char="Ø"/>
            </a:pPr>
            <a:r>
              <a:rPr lang="en-IE" sz="2400" dirty="0"/>
              <a:t>Secretary: Dr Jacqui O’Riordan</a:t>
            </a:r>
          </a:p>
          <a:p>
            <a:pPr>
              <a:buFont typeface="Wingdings" panose="05000000000000000000" pitchFamily="2" charset="2"/>
              <a:buChar char="Ø"/>
            </a:pPr>
            <a:r>
              <a:rPr lang="en-IE" sz="2400" dirty="0"/>
              <a:t>Researcher Coordinator: Dr Brendan Palmer</a:t>
            </a:r>
          </a:p>
          <a:p>
            <a:pPr>
              <a:buFont typeface="Wingdings" panose="05000000000000000000" pitchFamily="2" charset="2"/>
              <a:buChar char="Ø"/>
            </a:pPr>
            <a:r>
              <a:rPr lang="en-IE" sz="2400" dirty="0"/>
              <a:t>Web: </a:t>
            </a:r>
            <a:r>
              <a:rPr lang="en-IE" sz="2400" dirty="0">
                <a:hlinkClick r:id="rId3"/>
              </a:rPr>
              <a:t>www.ifut.ie</a:t>
            </a:r>
            <a:endParaRPr lang="en-IE" sz="2400" dirty="0"/>
          </a:p>
          <a:p>
            <a:pPr>
              <a:buFont typeface="Wingdings" panose="05000000000000000000" pitchFamily="2" charset="2"/>
              <a:buChar char="Ø"/>
            </a:pPr>
            <a:r>
              <a:rPr lang="en-IE" sz="2400" dirty="0"/>
              <a:t>Email: </a:t>
            </a:r>
            <a:r>
              <a:rPr lang="en-IE" sz="2400" dirty="0">
                <a:hlinkClick r:id="rId4"/>
              </a:rPr>
              <a:t>UCC@ifut.ie</a:t>
            </a:r>
            <a:endParaRPr lang="en-IE" sz="2400" dirty="0"/>
          </a:p>
          <a:p>
            <a:pPr marL="457200" indent="-457200">
              <a:buFont typeface="+mj-lt"/>
              <a:buAutoNum type="arabicPeriod"/>
            </a:pPr>
            <a:endParaRPr lang="en-IE" sz="2400" dirty="0"/>
          </a:p>
        </p:txBody>
      </p:sp>
      <p:sp>
        <p:nvSpPr>
          <p:cNvPr id="2" name="Footer Placeholder 1">
            <a:extLst>
              <a:ext uri="{FF2B5EF4-FFF2-40B4-BE49-F238E27FC236}">
                <a16:creationId xmlns:a16="http://schemas.microsoft.com/office/drawing/2014/main" id="{59F44257-799F-4CC0-BEDB-B2DBB62D1765}"/>
              </a:ext>
            </a:extLst>
          </p:cNvPr>
          <p:cNvSpPr>
            <a:spLocks noGrp="1"/>
          </p:cNvSpPr>
          <p:nvPr>
            <p:ph type="ftr" sz="quarter" idx="11"/>
          </p:nvPr>
        </p:nvSpPr>
        <p:spPr/>
        <p:txBody>
          <a:bodyPr/>
          <a:lstStyle/>
          <a:p>
            <a:r>
              <a:rPr lang="en-IE"/>
              <a:t>Mary O'Regan June 2022</a:t>
            </a:r>
          </a:p>
        </p:txBody>
      </p:sp>
      <p:sp>
        <p:nvSpPr>
          <p:cNvPr id="3" name="Slide Number Placeholder 2">
            <a:extLst>
              <a:ext uri="{FF2B5EF4-FFF2-40B4-BE49-F238E27FC236}">
                <a16:creationId xmlns:a16="http://schemas.microsoft.com/office/drawing/2014/main" id="{C4774C47-A5FB-4781-8DAF-31F8E8826738}"/>
              </a:ext>
            </a:extLst>
          </p:cNvPr>
          <p:cNvSpPr>
            <a:spLocks noGrp="1"/>
          </p:cNvSpPr>
          <p:nvPr>
            <p:ph type="sldNum" sz="quarter" idx="12"/>
          </p:nvPr>
        </p:nvSpPr>
        <p:spPr/>
        <p:txBody>
          <a:bodyPr/>
          <a:lstStyle/>
          <a:p>
            <a:fld id="{C27059D3-DBE9-4AEE-855F-F63E0CA3D3DB}" type="slidenum">
              <a:rPr lang="en-IE" smtClean="0"/>
              <a:t>18</a:t>
            </a:fld>
            <a:endParaRPr lang="en-IE"/>
          </a:p>
        </p:txBody>
      </p:sp>
    </p:spTree>
    <p:extLst>
      <p:ext uri="{BB962C8B-B14F-4D97-AF65-F5344CB8AC3E}">
        <p14:creationId xmlns:p14="http://schemas.microsoft.com/office/powerpoint/2010/main" val="3269902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6ED19-311A-44C6-B7C5-240E97B97973}"/>
              </a:ext>
            </a:extLst>
          </p:cNvPr>
          <p:cNvSpPr>
            <a:spLocks noGrp="1"/>
          </p:cNvSpPr>
          <p:nvPr>
            <p:ph type="title"/>
          </p:nvPr>
        </p:nvSpPr>
        <p:spPr>
          <a:xfrm>
            <a:off x="1136428" y="627564"/>
            <a:ext cx="7474172" cy="1325563"/>
          </a:xfrm>
        </p:spPr>
        <p:txBody>
          <a:bodyPr>
            <a:normAutofit/>
          </a:bodyPr>
          <a:lstStyle/>
          <a:p>
            <a:r>
              <a:rPr lang="en-IE" dirty="0"/>
              <a:t>SIPTU</a:t>
            </a:r>
          </a:p>
        </p:txBody>
      </p:sp>
      <p:sp>
        <p:nvSpPr>
          <p:cNvPr id="3" name="Content Placeholder 2">
            <a:extLst>
              <a:ext uri="{FF2B5EF4-FFF2-40B4-BE49-F238E27FC236}">
                <a16:creationId xmlns:a16="http://schemas.microsoft.com/office/drawing/2014/main" id="{833D362E-ED42-45FB-B43E-7B6A3D0446FF}"/>
              </a:ext>
            </a:extLst>
          </p:cNvPr>
          <p:cNvSpPr>
            <a:spLocks noGrp="1"/>
          </p:cNvSpPr>
          <p:nvPr>
            <p:ph idx="1"/>
          </p:nvPr>
        </p:nvSpPr>
        <p:spPr>
          <a:xfrm>
            <a:off x="1136429" y="2278173"/>
            <a:ext cx="6467867" cy="3450613"/>
          </a:xfrm>
        </p:spPr>
        <p:txBody>
          <a:bodyPr anchor="ctr">
            <a:normAutofit/>
          </a:bodyPr>
          <a:lstStyle/>
          <a:p>
            <a:r>
              <a:rPr lang="en-IE" sz="2400" dirty="0">
                <a:hlinkClick r:id="rId2"/>
              </a:rPr>
              <a:t>https://www.siptu.ie/</a:t>
            </a:r>
            <a:r>
              <a:rPr lang="en-IE" sz="2400" dirty="0"/>
              <a:t> </a:t>
            </a:r>
          </a:p>
          <a:p>
            <a:r>
              <a:rPr lang="en-IE" sz="2400" dirty="0"/>
              <a:t>SIPTU Rep UCC is Gary Hurley</a:t>
            </a:r>
          </a:p>
          <a:p>
            <a:r>
              <a:rPr lang="en-IE" sz="2400" dirty="0">
                <a:hlinkClick r:id="rId3"/>
              </a:rPr>
              <a:t>G.hurley@ucc.ie</a:t>
            </a:r>
            <a:r>
              <a:rPr lang="en-IE" sz="2400" dirty="0"/>
              <a:t> </a:t>
            </a:r>
          </a:p>
        </p:txBody>
      </p:sp>
      <p:sp>
        <p:nvSpPr>
          <p:cNvPr id="4" name="Footer Placeholder 3">
            <a:extLst>
              <a:ext uri="{FF2B5EF4-FFF2-40B4-BE49-F238E27FC236}">
                <a16:creationId xmlns:a16="http://schemas.microsoft.com/office/drawing/2014/main" id="{C60F4007-8C1E-4F4F-9A94-2B7EC478F1EF}"/>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IE" sz="1050">
                <a:solidFill>
                  <a:schemeClr val="tx1">
                    <a:lumMod val="75000"/>
                    <a:lumOff val="25000"/>
                  </a:schemeClr>
                </a:solidFill>
              </a:rPr>
              <a:t>Mary O'Regan June 2022</a:t>
            </a:r>
          </a:p>
        </p:txBody>
      </p:sp>
      <p:sp>
        <p:nvSpPr>
          <p:cNvPr id="15"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Accounts">
            <a:extLst>
              <a:ext uri="{FF2B5EF4-FFF2-40B4-BE49-F238E27FC236}">
                <a16:creationId xmlns:a16="http://schemas.microsoft.com/office/drawing/2014/main" id="{596CDC32-0804-CB58-DE5D-3274BF188D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13987" y="2857501"/>
            <a:ext cx="1142998" cy="1142998"/>
          </a:xfrm>
          <a:prstGeom prst="rect">
            <a:avLst/>
          </a:prstGeom>
        </p:spPr>
      </p:pic>
      <p:sp>
        <p:nvSpPr>
          <p:cNvPr id="5" name="Slide Number Placeholder 4">
            <a:extLst>
              <a:ext uri="{FF2B5EF4-FFF2-40B4-BE49-F238E27FC236}">
                <a16:creationId xmlns:a16="http://schemas.microsoft.com/office/drawing/2014/main" id="{CE096BE2-BFB0-4370-B2D8-74EAABB4E29A}"/>
              </a:ext>
            </a:extLst>
          </p:cNvPr>
          <p:cNvSpPr>
            <a:spLocks noGrp="1"/>
          </p:cNvSpPr>
          <p:nvPr>
            <p:ph type="sldNum" sz="quarter" idx="12"/>
          </p:nvPr>
        </p:nvSpPr>
        <p:spPr>
          <a:xfrm>
            <a:off x="10341428" y="6356350"/>
            <a:ext cx="1012371" cy="365125"/>
          </a:xfrm>
        </p:spPr>
        <p:txBody>
          <a:bodyPr>
            <a:normAutofit/>
          </a:bodyPr>
          <a:lstStyle/>
          <a:p>
            <a:pPr>
              <a:spcAft>
                <a:spcPts val="600"/>
              </a:spcAft>
            </a:pPr>
            <a:fld id="{C27059D3-DBE9-4AEE-855F-F63E0CA3D3DB}" type="slidenum">
              <a:rPr lang="en-IE">
                <a:solidFill>
                  <a:srgbClr val="FFFFFF"/>
                </a:solidFill>
              </a:rPr>
              <a:pPr>
                <a:spcAft>
                  <a:spcPts val="600"/>
                </a:spcAft>
              </a:pPr>
              <a:t>19</a:t>
            </a:fld>
            <a:endParaRPr lang="en-IE">
              <a:solidFill>
                <a:srgbClr val="FFFFFF"/>
              </a:solidFill>
            </a:endParaRPr>
          </a:p>
        </p:txBody>
      </p:sp>
    </p:spTree>
    <p:extLst>
      <p:ext uri="{BB962C8B-B14F-4D97-AF65-F5344CB8AC3E}">
        <p14:creationId xmlns:p14="http://schemas.microsoft.com/office/powerpoint/2010/main" val="27561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7B2B2E-D786-4D00-9E77-1ABA91BB90B9}"/>
              </a:ext>
            </a:extLst>
          </p:cNvPr>
          <p:cNvSpPr>
            <a:spLocks noGrp="1"/>
          </p:cNvSpPr>
          <p:nvPr>
            <p:ph type="title"/>
          </p:nvPr>
        </p:nvSpPr>
        <p:spPr>
          <a:xfrm>
            <a:off x="524741" y="620392"/>
            <a:ext cx="3808268" cy="5504688"/>
          </a:xfrm>
        </p:spPr>
        <p:txBody>
          <a:bodyPr>
            <a:normAutofit/>
          </a:bodyPr>
          <a:lstStyle/>
          <a:p>
            <a:r>
              <a:rPr lang="en-IE" sz="6000" dirty="0">
                <a:solidFill>
                  <a:schemeClr val="bg1"/>
                </a:solidFill>
              </a:rPr>
              <a:t>Order of Speakers today</a:t>
            </a:r>
          </a:p>
        </p:txBody>
      </p:sp>
      <p:sp>
        <p:nvSpPr>
          <p:cNvPr id="4" name="Footer Placeholder 3">
            <a:extLst>
              <a:ext uri="{FF2B5EF4-FFF2-40B4-BE49-F238E27FC236}">
                <a16:creationId xmlns:a16="http://schemas.microsoft.com/office/drawing/2014/main" id="{15367007-5373-4042-ACA2-1E9B4F17D3CC}"/>
              </a:ext>
            </a:extLst>
          </p:cNvPr>
          <p:cNvSpPr>
            <a:spLocks noGrp="1"/>
          </p:cNvSpPr>
          <p:nvPr>
            <p:ph type="ftr" sz="quarter" idx="11"/>
          </p:nvPr>
        </p:nvSpPr>
        <p:spPr>
          <a:xfrm>
            <a:off x="4038600" y="6356350"/>
            <a:ext cx="4114800" cy="365125"/>
          </a:xfrm>
        </p:spPr>
        <p:txBody>
          <a:bodyPr>
            <a:normAutofit/>
          </a:bodyPr>
          <a:lstStyle/>
          <a:p>
            <a:pPr>
              <a:spcAft>
                <a:spcPts val="600"/>
              </a:spcAft>
            </a:pPr>
            <a:r>
              <a:rPr lang="en-IE"/>
              <a:t>Mary O'Regan June 2022</a:t>
            </a:r>
          </a:p>
        </p:txBody>
      </p:sp>
      <p:sp>
        <p:nvSpPr>
          <p:cNvPr id="5" name="Slide Number Placeholder 4">
            <a:extLst>
              <a:ext uri="{FF2B5EF4-FFF2-40B4-BE49-F238E27FC236}">
                <a16:creationId xmlns:a16="http://schemas.microsoft.com/office/drawing/2014/main" id="{0018ED57-A49E-4CFC-988B-650EECEE2BD0}"/>
              </a:ext>
            </a:extLst>
          </p:cNvPr>
          <p:cNvSpPr>
            <a:spLocks noGrp="1"/>
          </p:cNvSpPr>
          <p:nvPr>
            <p:ph type="sldNum" sz="quarter" idx="12"/>
          </p:nvPr>
        </p:nvSpPr>
        <p:spPr>
          <a:xfrm>
            <a:off x="8610600" y="6356350"/>
            <a:ext cx="2743200" cy="365125"/>
          </a:xfrm>
        </p:spPr>
        <p:txBody>
          <a:bodyPr>
            <a:normAutofit/>
          </a:bodyPr>
          <a:lstStyle/>
          <a:p>
            <a:pPr>
              <a:spcAft>
                <a:spcPts val="600"/>
              </a:spcAft>
            </a:pPr>
            <a:fld id="{390527B0-6834-4BDB-BEF9-E32B7DADDE36}" type="slidenum">
              <a:rPr lang="en-IE" smtClean="0"/>
              <a:pPr>
                <a:spcAft>
                  <a:spcPts val="600"/>
                </a:spcAft>
              </a:pPr>
              <a:t>2</a:t>
            </a:fld>
            <a:endParaRPr lang="en-IE"/>
          </a:p>
        </p:txBody>
      </p:sp>
      <p:graphicFrame>
        <p:nvGraphicFramePr>
          <p:cNvPr id="7" name="Content Placeholder 2">
            <a:extLst>
              <a:ext uri="{FF2B5EF4-FFF2-40B4-BE49-F238E27FC236}">
                <a16:creationId xmlns:a16="http://schemas.microsoft.com/office/drawing/2014/main" id="{4C15264C-BD89-4667-A608-C084245C6762}"/>
              </a:ext>
            </a:extLst>
          </p:cNvPr>
          <p:cNvGraphicFramePr>
            <a:graphicFrameLocks noGrp="1"/>
          </p:cNvGraphicFramePr>
          <p:nvPr>
            <p:ph idx="1"/>
            <p:extLst>
              <p:ext uri="{D42A27DB-BD31-4B8C-83A1-F6EECF244321}">
                <p14:modId xmlns:p14="http://schemas.microsoft.com/office/powerpoint/2010/main" val="1634857068"/>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6220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5CCB1-A847-4423-8659-5CB77C7395F4}"/>
              </a:ext>
            </a:extLst>
          </p:cNvPr>
          <p:cNvSpPr>
            <a:spLocks noGrp="1"/>
          </p:cNvSpPr>
          <p:nvPr>
            <p:ph type="title"/>
          </p:nvPr>
        </p:nvSpPr>
        <p:spPr/>
        <p:txBody>
          <a:bodyPr/>
          <a:lstStyle/>
          <a:p>
            <a:r>
              <a:rPr lang="en-IE" dirty="0"/>
              <a:t>Research Staff Association</a:t>
            </a:r>
          </a:p>
        </p:txBody>
      </p:sp>
      <p:sp>
        <p:nvSpPr>
          <p:cNvPr id="3" name="Content Placeholder 2">
            <a:extLst>
              <a:ext uri="{FF2B5EF4-FFF2-40B4-BE49-F238E27FC236}">
                <a16:creationId xmlns:a16="http://schemas.microsoft.com/office/drawing/2014/main" id="{CA5AB25F-CA7C-4275-980D-8EBFFABD7E4D}"/>
              </a:ext>
            </a:extLst>
          </p:cNvPr>
          <p:cNvSpPr>
            <a:spLocks noGrp="1"/>
          </p:cNvSpPr>
          <p:nvPr>
            <p:ph idx="1"/>
          </p:nvPr>
        </p:nvSpPr>
        <p:spPr/>
        <p:txBody>
          <a:bodyPr>
            <a:normAutofit/>
          </a:bodyPr>
          <a:lstStyle/>
          <a:p>
            <a:r>
              <a:rPr lang="en-IE" sz="4000" dirty="0">
                <a:hlinkClick r:id="rId2"/>
              </a:rPr>
              <a:t>Link to UCC RSA web pages</a:t>
            </a:r>
            <a:endParaRPr lang="en-IE" sz="4000" dirty="0"/>
          </a:p>
        </p:txBody>
      </p:sp>
      <p:sp>
        <p:nvSpPr>
          <p:cNvPr id="4" name="Footer Placeholder 3">
            <a:extLst>
              <a:ext uri="{FF2B5EF4-FFF2-40B4-BE49-F238E27FC236}">
                <a16:creationId xmlns:a16="http://schemas.microsoft.com/office/drawing/2014/main" id="{24BB818F-F57C-491E-A80F-7C9B78EECF22}"/>
              </a:ext>
            </a:extLst>
          </p:cNvPr>
          <p:cNvSpPr>
            <a:spLocks noGrp="1"/>
          </p:cNvSpPr>
          <p:nvPr>
            <p:ph type="ftr" sz="quarter" idx="11"/>
          </p:nvPr>
        </p:nvSpPr>
        <p:spPr/>
        <p:txBody>
          <a:bodyPr/>
          <a:lstStyle/>
          <a:p>
            <a:r>
              <a:rPr lang="en-US"/>
              <a:t>Mary O'Regan June 2022</a:t>
            </a:r>
            <a:endParaRPr lang="en-US" dirty="0"/>
          </a:p>
        </p:txBody>
      </p:sp>
      <p:sp>
        <p:nvSpPr>
          <p:cNvPr id="5" name="Slide Number Placeholder 4">
            <a:extLst>
              <a:ext uri="{FF2B5EF4-FFF2-40B4-BE49-F238E27FC236}">
                <a16:creationId xmlns:a16="http://schemas.microsoft.com/office/drawing/2014/main" id="{23AACE60-2030-4034-9CAF-3EDF5C036516}"/>
              </a:ext>
            </a:extLst>
          </p:cNvPr>
          <p:cNvSpPr>
            <a:spLocks noGrp="1"/>
          </p:cNvSpPr>
          <p:nvPr>
            <p:ph type="sldNum" sz="quarter" idx="12"/>
          </p:nvPr>
        </p:nvSpPr>
        <p:spPr/>
        <p:txBody>
          <a:bodyPr/>
          <a:lstStyle/>
          <a:p>
            <a:fld id="{3A98EE3D-8CD1-4C3F-BD1C-C98C9596463C}" type="slidenum">
              <a:rPr lang="en-US" smtClean="0"/>
              <a:t>20</a:t>
            </a:fld>
            <a:endParaRPr lang="en-US" dirty="0"/>
          </a:p>
        </p:txBody>
      </p:sp>
    </p:spTree>
    <p:extLst>
      <p:ext uri="{BB962C8B-B14F-4D97-AF65-F5344CB8AC3E}">
        <p14:creationId xmlns:p14="http://schemas.microsoft.com/office/powerpoint/2010/main" val="1667177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46">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48">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51" name="Rectangle 50">
            <a:extLst>
              <a:ext uri="{FF2B5EF4-FFF2-40B4-BE49-F238E27FC236}">
                <a16:creationId xmlns:a16="http://schemas.microsoft.com/office/drawing/2014/main" id="{7C427EA3-1645-4B27-A5C2-55E8E24C66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85CDBF6-7B87-4A58-92CA-E887CA36A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54">
            <a:extLst>
              <a:ext uri="{FF2B5EF4-FFF2-40B4-BE49-F238E27FC236}">
                <a16:creationId xmlns:a16="http://schemas.microsoft.com/office/drawing/2014/main" id="{6BFF2B2E-1CF1-403F-BB44-3F9C3E7F6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56">
            <a:extLst>
              <a:ext uri="{FF2B5EF4-FFF2-40B4-BE49-F238E27FC236}">
                <a16:creationId xmlns:a16="http://schemas.microsoft.com/office/drawing/2014/main" id="{9D8B4D3C-0DE0-43B9-B032-32B536B96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3" name="Content Placeholder 2">
            <a:extLst>
              <a:ext uri="{FF2B5EF4-FFF2-40B4-BE49-F238E27FC236}">
                <a16:creationId xmlns:a16="http://schemas.microsoft.com/office/drawing/2014/main" id="{B4ECC9CE-23F9-4E1D-A1BD-9E487D4A5276}"/>
              </a:ext>
            </a:extLst>
          </p:cNvPr>
          <p:cNvPicPr>
            <a:picLocks noGrp="1" noChangeAspect="1"/>
          </p:cNvPicPr>
          <p:nvPr>
            <p:ph idx="1"/>
          </p:nvPr>
        </p:nvPicPr>
        <p:blipFill>
          <a:blip r:embed="rId2"/>
          <a:stretch>
            <a:fillRect/>
          </a:stretch>
        </p:blipFill>
        <p:spPr>
          <a:xfrm>
            <a:off x="931166" y="1946365"/>
            <a:ext cx="6518800" cy="3259400"/>
          </a:xfrm>
          <a:prstGeom prst="rect">
            <a:avLst/>
          </a:prstGeom>
          <a:noFill/>
        </p:spPr>
      </p:pic>
      <p:sp>
        <p:nvSpPr>
          <p:cNvPr id="59" name="Rectangle 58">
            <a:extLst>
              <a:ext uri="{FF2B5EF4-FFF2-40B4-BE49-F238E27FC236}">
                <a16:creationId xmlns:a16="http://schemas.microsoft.com/office/drawing/2014/main" id="{707788D3-E467-4E25-A5E9-FD41795BD5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608C56D-BFB8-4E6C-A296-2C1497205CFC}"/>
              </a:ext>
            </a:extLst>
          </p:cNvPr>
          <p:cNvSpPr>
            <a:spLocks noGrp="1"/>
          </p:cNvSpPr>
          <p:nvPr>
            <p:ph type="title"/>
          </p:nvPr>
        </p:nvSpPr>
        <p:spPr>
          <a:xfrm>
            <a:off x="8296275" y="1419225"/>
            <a:ext cx="3081576" cy="2085869"/>
          </a:xfrm>
        </p:spPr>
        <p:txBody>
          <a:bodyPr vert="horz" lIns="91440" tIns="45720" rIns="91440" bIns="45720" rtlCol="0" anchor="b">
            <a:normAutofit/>
          </a:bodyPr>
          <a:lstStyle/>
          <a:p>
            <a:r>
              <a:rPr lang="en-US" sz="3600">
                <a:solidFill>
                  <a:srgbClr val="FFFFFF"/>
                </a:solidFill>
              </a:rPr>
              <a:t>Thank you for your time</a:t>
            </a:r>
          </a:p>
        </p:txBody>
      </p:sp>
      <p:sp>
        <p:nvSpPr>
          <p:cNvPr id="4" name="Footer Placeholder 3">
            <a:extLst>
              <a:ext uri="{FF2B5EF4-FFF2-40B4-BE49-F238E27FC236}">
                <a16:creationId xmlns:a16="http://schemas.microsoft.com/office/drawing/2014/main" id="{752BD134-75D0-4795-B150-0E426D547211}"/>
              </a:ext>
            </a:extLst>
          </p:cNvPr>
          <p:cNvSpPr>
            <a:spLocks noGrp="1"/>
          </p:cNvSpPr>
          <p:nvPr>
            <p:ph type="ftr" sz="quarter" idx="11"/>
          </p:nvPr>
        </p:nvSpPr>
        <p:spPr>
          <a:xfrm>
            <a:off x="581192" y="6400800"/>
            <a:ext cx="6917210" cy="365125"/>
          </a:xfrm>
        </p:spPr>
        <p:txBody>
          <a:bodyPr vert="horz" lIns="91440" tIns="45720" rIns="91440" bIns="45720" rtlCol="0" anchor="ctr">
            <a:normAutofit/>
          </a:bodyPr>
          <a:lstStyle/>
          <a:p>
            <a:pPr defTabSz="457200">
              <a:spcAft>
                <a:spcPts val="600"/>
              </a:spcAft>
            </a:pPr>
            <a:r>
              <a:rPr lang="en-US" kern="1200" cap="all">
                <a:solidFill>
                  <a:schemeClr val="tx1">
                    <a:lumMod val="85000"/>
                    <a:lumOff val="15000"/>
                  </a:schemeClr>
                </a:solidFill>
                <a:latin typeface="+mn-lt"/>
                <a:ea typeface="+mn-ea"/>
                <a:cs typeface="+mn-cs"/>
              </a:rPr>
              <a:t>Mary O'Regan June 2022</a:t>
            </a:r>
          </a:p>
        </p:txBody>
      </p:sp>
      <p:sp>
        <p:nvSpPr>
          <p:cNvPr id="5" name="Slide Number Placeholder 4">
            <a:extLst>
              <a:ext uri="{FF2B5EF4-FFF2-40B4-BE49-F238E27FC236}">
                <a16:creationId xmlns:a16="http://schemas.microsoft.com/office/drawing/2014/main" id="{908CBDB8-7CFF-4F1E-B824-297E034D4E2B}"/>
              </a:ext>
            </a:extLst>
          </p:cNvPr>
          <p:cNvSpPr>
            <a:spLocks noGrp="1"/>
          </p:cNvSpPr>
          <p:nvPr>
            <p:ph type="sldNum" sz="quarter" idx="12"/>
          </p:nvPr>
        </p:nvSpPr>
        <p:spPr>
          <a:xfrm>
            <a:off x="10558300" y="6400800"/>
            <a:ext cx="1016440" cy="365125"/>
          </a:xfrm>
        </p:spPr>
        <p:txBody>
          <a:bodyPr vert="horz" lIns="91440" tIns="45720" rIns="91440" bIns="45720" rtlCol="0" anchor="ctr">
            <a:normAutofit/>
          </a:bodyPr>
          <a:lstStyle/>
          <a:p>
            <a:pPr defTabSz="457200">
              <a:spcAft>
                <a:spcPts val="600"/>
              </a:spcAft>
            </a:pPr>
            <a:fld id="{3A98EE3D-8CD1-4C3F-BD1C-C98C9596463C}" type="slidenum">
              <a:rPr lang="en-US">
                <a:solidFill>
                  <a:schemeClr val="tx1">
                    <a:lumMod val="85000"/>
                    <a:lumOff val="15000"/>
                  </a:schemeClr>
                </a:solidFill>
              </a:rPr>
              <a:pPr defTabSz="457200">
                <a:spcAft>
                  <a:spcPts val="600"/>
                </a:spcAft>
              </a:pPr>
              <a:t>21</a:t>
            </a:fld>
            <a:endParaRPr lang="en-US">
              <a:solidFill>
                <a:schemeClr val="tx1">
                  <a:lumMod val="85000"/>
                  <a:lumOff val="15000"/>
                </a:schemeClr>
              </a:solidFill>
            </a:endParaRPr>
          </a:p>
        </p:txBody>
      </p:sp>
    </p:spTree>
    <p:extLst>
      <p:ext uri="{BB962C8B-B14F-4D97-AF65-F5344CB8AC3E}">
        <p14:creationId xmlns:p14="http://schemas.microsoft.com/office/powerpoint/2010/main" val="1094497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DAE2A-2AD6-465B-ADA3-6AB185F1D8E3}"/>
              </a:ext>
            </a:extLst>
          </p:cNvPr>
          <p:cNvSpPr>
            <a:spLocks noGrp="1"/>
          </p:cNvSpPr>
          <p:nvPr>
            <p:ph type="title"/>
          </p:nvPr>
        </p:nvSpPr>
        <p:spPr/>
        <p:txBody>
          <a:bodyPr/>
          <a:lstStyle/>
          <a:p>
            <a:pPr algn="ctr"/>
            <a:r>
              <a:rPr lang="en-IE" dirty="0"/>
              <a:t>Who we are</a:t>
            </a:r>
          </a:p>
        </p:txBody>
      </p:sp>
      <p:sp>
        <p:nvSpPr>
          <p:cNvPr id="3" name="Content Placeholder 2">
            <a:extLst>
              <a:ext uri="{FF2B5EF4-FFF2-40B4-BE49-F238E27FC236}">
                <a16:creationId xmlns:a16="http://schemas.microsoft.com/office/drawing/2014/main" id="{2C7AA518-148C-4F5A-9768-0760D0BD9C6F}"/>
              </a:ext>
            </a:extLst>
          </p:cNvPr>
          <p:cNvSpPr>
            <a:spLocks noGrp="1"/>
          </p:cNvSpPr>
          <p:nvPr>
            <p:ph idx="1"/>
          </p:nvPr>
        </p:nvSpPr>
        <p:spPr/>
        <p:txBody>
          <a:bodyPr/>
          <a:lstStyle/>
          <a:p>
            <a:r>
              <a:rPr lang="en-IE" dirty="0"/>
              <a:t>Mary O’Regan </a:t>
            </a:r>
            <a:r>
              <a:rPr lang="en-IE" dirty="0">
                <a:hlinkClick r:id="rId2"/>
              </a:rPr>
              <a:t>marykate.oregan@ucc.ie</a:t>
            </a:r>
            <a:r>
              <a:rPr lang="en-IE" dirty="0"/>
              <a:t> </a:t>
            </a:r>
          </a:p>
          <a:p>
            <a:r>
              <a:rPr lang="en-IE" dirty="0"/>
              <a:t>Laura McSweeney </a:t>
            </a:r>
            <a:r>
              <a:rPr lang="en-IE" dirty="0">
                <a:hlinkClick r:id="rId3"/>
              </a:rPr>
              <a:t>l.mcsweeney@ucc.ie</a:t>
            </a:r>
            <a:r>
              <a:rPr lang="en-IE" dirty="0"/>
              <a:t> </a:t>
            </a:r>
          </a:p>
          <a:p>
            <a:r>
              <a:rPr lang="en-IE" dirty="0"/>
              <a:t>Niamh Buckley </a:t>
            </a:r>
            <a:r>
              <a:rPr lang="en-IE" dirty="0">
                <a:hlinkClick r:id="rId4"/>
              </a:rPr>
              <a:t>Niamh.buckley@ucc.ie</a:t>
            </a:r>
            <a:r>
              <a:rPr lang="en-IE" dirty="0"/>
              <a:t> </a:t>
            </a:r>
          </a:p>
          <a:p>
            <a:r>
              <a:rPr lang="en-IE" dirty="0"/>
              <a:t>Kasia Wloch </a:t>
            </a:r>
            <a:r>
              <a:rPr lang="en-IE" dirty="0">
                <a:hlinkClick r:id="rId5"/>
              </a:rPr>
              <a:t>katarzyna.wloch@ucc.ie</a:t>
            </a:r>
            <a:r>
              <a:rPr lang="en-IE" dirty="0"/>
              <a:t> </a:t>
            </a:r>
          </a:p>
          <a:p>
            <a:r>
              <a:rPr lang="en-IE" dirty="0"/>
              <a:t>Louisa O’Reilly </a:t>
            </a:r>
            <a:r>
              <a:rPr lang="en-IE" dirty="0">
                <a:hlinkClick r:id="rId6"/>
              </a:rPr>
              <a:t>louisaoreilly@ucc.ie</a:t>
            </a:r>
            <a:r>
              <a:rPr lang="en-IE" dirty="0"/>
              <a:t> </a:t>
            </a:r>
          </a:p>
        </p:txBody>
      </p:sp>
      <p:sp>
        <p:nvSpPr>
          <p:cNvPr id="4" name="Text Placeholder 3">
            <a:extLst>
              <a:ext uri="{FF2B5EF4-FFF2-40B4-BE49-F238E27FC236}">
                <a16:creationId xmlns:a16="http://schemas.microsoft.com/office/drawing/2014/main" id="{BC9854BE-2FC4-44A5-BC0D-E3C7FE07B69A}"/>
              </a:ext>
            </a:extLst>
          </p:cNvPr>
          <p:cNvSpPr>
            <a:spLocks noGrp="1"/>
          </p:cNvSpPr>
          <p:nvPr>
            <p:ph type="body" sz="half" idx="2"/>
          </p:nvPr>
        </p:nvSpPr>
        <p:spPr/>
        <p:txBody>
          <a:bodyPr>
            <a:normAutofit/>
          </a:bodyPr>
          <a:lstStyle/>
          <a:p>
            <a:pPr algn="ctr"/>
            <a:r>
              <a:rPr lang="en-IE" sz="2800" b="1" dirty="0"/>
              <a:t>HR Research UCC</a:t>
            </a:r>
          </a:p>
          <a:p>
            <a:pPr algn="ctr"/>
            <a:r>
              <a:rPr lang="en-IE" sz="2800" b="1" dirty="0">
                <a:solidFill>
                  <a:srgbClr val="FFFF00"/>
                </a:solidFill>
              </a:rPr>
              <a:t>TEAM</a:t>
            </a:r>
          </a:p>
        </p:txBody>
      </p:sp>
      <p:pic>
        <p:nvPicPr>
          <p:cNvPr id="6" name="Picture 5">
            <a:extLst>
              <a:ext uri="{FF2B5EF4-FFF2-40B4-BE49-F238E27FC236}">
                <a16:creationId xmlns:a16="http://schemas.microsoft.com/office/drawing/2014/main" id="{BDEDEC09-CDD4-4BC0-8393-6B9A302E0547}"/>
              </a:ext>
            </a:extLst>
          </p:cNvPr>
          <p:cNvPicPr>
            <a:picLocks noChangeAspect="1"/>
          </p:cNvPicPr>
          <p:nvPr/>
        </p:nvPicPr>
        <p:blipFill>
          <a:blip r:embed="rId7"/>
          <a:stretch>
            <a:fillRect/>
          </a:stretch>
        </p:blipFill>
        <p:spPr>
          <a:xfrm>
            <a:off x="8755553" y="5303520"/>
            <a:ext cx="2668590" cy="1272712"/>
          </a:xfrm>
          <a:prstGeom prst="rect">
            <a:avLst/>
          </a:prstGeom>
        </p:spPr>
      </p:pic>
      <p:sp>
        <p:nvSpPr>
          <p:cNvPr id="5" name="Footer Placeholder 4">
            <a:extLst>
              <a:ext uri="{FF2B5EF4-FFF2-40B4-BE49-F238E27FC236}">
                <a16:creationId xmlns:a16="http://schemas.microsoft.com/office/drawing/2014/main" id="{8779D9E3-3138-4BA9-A243-F46ED29D1D26}"/>
              </a:ext>
            </a:extLst>
          </p:cNvPr>
          <p:cNvSpPr>
            <a:spLocks noGrp="1"/>
          </p:cNvSpPr>
          <p:nvPr>
            <p:ph type="ftr" sz="quarter" idx="11"/>
          </p:nvPr>
        </p:nvSpPr>
        <p:spPr/>
        <p:txBody>
          <a:bodyPr/>
          <a:lstStyle/>
          <a:p>
            <a:r>
              <a:rPr lang="en-US"/>
              <a:t>Mary O'Regan June 2022</a:t>
            </a:r>
            <a:endParaRPr lang="en-US" dirty="0"/>
          </a:p>
        </p:txBody>
      </p:sp>
      <p:sp>
        <p:nvSpPr>
          <p:cNvPr id="7" name="Slide Number Placeholder 6">
            <a:extLst>
              <a:ext uri="{FF2B5EF4-FFF2-40B4-BE49-F238E27FC236}">
                <a16:creationId xmlns:a16="http://schemas.microsoft.com/office/drawing/2014/main" id="{4FD0512F-F335-456B-8127-BA4ED2228369}"/>
              </a:ext>
            </a:extLst>
          </p:cNvPr>
          <p:cNvSpPr>
            <a:spLocks noGrp="1"/>
          </p:cNvSpPr>
          <p:nvPr>
            <p:ph type="sldNum" sz="quarter" idx="12"/>
          </p:nvPr>
        </p:nvSpPr>
        <p:spPr/>
        <p:txBody>
          <a:bodyPr/>
          <a:lstStyle/>
          <a:p>
            <a:fld id="{3A98EE3D-8CD1-4C3F-BD1C-C98C9596463C}" type="slidenum">
              <a:rPr lang="en-US" smtClean="0"/>
              <a:pPr/>
              <a:t>3</a:t>
            </a:fld>
            <a:endParaRPr lang="en-US" dirty="0"/>
          </a:p>
        </p:txBody>
      </p:sp>
    </p:spTree>
    <p:extLst>
      <p:ext uri="{BB962C8B-B14F-4D97-AF65-F5344CB8AC3E}">
        <p14:creationId xmlns:p14="http://schemas.microsoft.com/office/powerpoint/2010/main" val="1556396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DAE2A-2AD6-465B-ADA3-6AB185F1D8E3}"/>
              </a:ext>
            </a:extLst>
          </p:cNvPr>
          <p:cNvSpPr>
            <a:spLocks noGrp="1"/>
          </p:cNvSpPr>
          <p:nvPr>
            <p:ph type="title"/>
          </p:nvPr>
        </p:nvSpPr>
        <p:spPr/>
        <p:txBody>
          <a:bodyPr/>
          <a:lstStyle/>
          <a:p>
            <a:r>
              <a:rPr lang="en-IE" dirty="0"/>
              <a:t>What we do</a:t>
            </a:r>
          </a:p>
        </p:txBody>
      </p:sp>
      <p:sp>
        <p:nvSpPr>
          <p:cNvPr id="3" name="Content Placeholder 2">
            <a:extLst>
              <a:ext uri="{FF2B5EF4-FFF2-40B4-BE49-F238E27FC236}">
                <a16:creationId xmlns:a16="http://schemas.microsoft.com/office/drawing/2014/main" id="{2C7AA518-148C-4F5A-9768-0760D0BD9C6F}"/>
              </a:ext>
            </a:extLst>
          </p:cNvPr>
          <p:cNvSpPr>
            <a:spLocks noGrp="1"/>
          </p:cNvSpPr>
          <p:nvPr>
            <p:ph idx="1"/>
          </p:nvPr>
        </p:nvSpPr>
        <p:spPr/>
        <p:txBody>
          <a:bodyPr/>
          <a:lstStyle/>
          <a:p>
            <a:r>
              <a:rPr lang="en-IE" dirty="0"/>
              <a:t>Personal &amp; Professional Development</a:t>
            </a:r>
          </a:p>
          <a:p>
            <a:r>
              <a:rPr lang="en-IE" dirty="0"/>
              <a:t> Career Management Structure </a:t>
            </a:r>
          </a:p>
          <a:p>
            <a:r>
              <a:rPr lang="en-IE" dirty="0"/>
              <a:t> Recruitment</a:t>
            </a:r>
          </a:p>
          <a:p>
            <a:r>
              <a:rPr lang="en-IE" dirty="0"/>
              <a:t> Contract Management </a:t>
            </a:r>
          </a:p>
          <a:p>
            <a:r>
              <a:rPr lang="en-IE" dirty="0"/>
              <a:t> Salary Administration</a:t>
            </a:r>
          </a:p>
        </p:txBody>
      </p:sp>
      <p:sp>
        <p:nvSpPr>
          <p:cNvPr id="4" name="Text Placeholder 3">
            <a:extLst>
              <a:ext uri="{FF2B5EF4-FFF2-40B4-BE49-F238E27FC236}">
                <a16:creationId xmlns:a16="http://schemas.microsoft.com/office/drawing/2014/main" id="{BC9854BE-2FC4-44A5-BC0D-E3C7FE07B69A}"/>
              </a:ext>
            </a:extLst>
          </p:cNvPr>
          <p:cNvSpPr>
            <a:spLocks noGrp="1"/>
          </p:cNvSpPr>
          <p:nvPr>
            <p:ph type="body" sz="half" idx="2"/>
          </p:nvPr>
        </p:nvSpPr>
        <p:spPr/>
        <p:txBody>
          <a:bodyPr/>
          <a:lstStyle/>
          <a:p>
            <a:r>
              <a:rPr lang="en-IE" dirty="0"/>
              <a:t>HR Research UCC</a:t>
            </a:r>
          </a:p>
        </p:txBody>
      </p:sp>
      <p:pic>
        <p:nvPicPr>
          <p:cNvPr id="5" name="Picture 4">
            <a:extLst>
              <a:ext uri="{FF2B5EF4-FFF2-40B4-BE49-F238E27FC236}">
                <a16:creationId xmlns:a16="http://schemas.microsoft.com/office/drawing/2014/main" id="{14E0AD22-0672-4DE5-86FF-BA3F64AD4120}"/>
              </a:ext>
            </a:extLst>
          </p:cNvPr>
          <p:cNvPicPr>
            <a:picLocks noChangeAspect="1"/>
          </p:cNvPicPr>
          <p:nvPr/>
        </p:nvPicPr>
        <p:blipFill>
          <a:blip r:embed="rId2"/>
          <a:stretch>
            <a:fillRect/>
          </a:stretch>
        </p:blipFill>
        <p:spPr>
          <a:xfrm>
            <a:off x="8764065" y="5247698"/>
            <a:ext cx="2468280" cy="1180693"/>
          </a:xfrm>
          <a:prstGeom prst="rect">
            <a:avLst/>
          </a:prstGeom>
        </p:spPr>
      </p:pic>
      <p:sp>
        <p:nvSpPr>
          <p:cNvPr id="6" name="Footer Placeholder 5">
            <a:extLst>
              <a:ext uri="{FF2B5EF4-FFF2-40B4-BE49-F238E27FC236}">
                <a16:creationId xmlns:a16="http://schemas.microsoft.com/office/drawing/2014/main" id="{9EC01787-D78C-4BA7-ACAF-15C64948F799}"/>
              </a:ext>
            </a:extLst>
          </p:cNvPr>
          <p:cNvSpPr>
            <a:spLocks noGrp="1"/>
          </p:cNvSpPr>
          <p:nvPr>
            <p:ph type="ftr" sz="quarter" idx="11"/>
          </p:nvPr>
        </p:nvSpPr>
        <p:spPr/>
        <p:txBody>
          <a:bodyPr/>
          <a:lstStyle/>
          <a:p>
            <a:r>
              <a:rPr lang="en-US"/>
              <a:t>Mary O'Regan June 2022</a:t>
            </a:r>
            <a:endParaRPr lang="en-US" dirty="0"/>
          </a:p>
        </p:txBody>
      </p:sp>
      <p:sp>
        <p:nvSpPr>
          <p:cNvPr id="7" name="Slide Number Placeholder 6">
            <a:extLst>
              <a:ext uri="{FF2B5EF4-FFF2-40B4-BE49-F238E27FC236}">
                <a16:creationId xmlns:a16="http://schemas.microsoft.com/office/drawing/2014/main" id="{984BA847-D4D1-48C5-AEEF-6983CFB22CC7}"/>
              </a:ext>
            </a:extLst>
          </p:cNvPr>
          <p:cNvSpPr>
            <a:spLocks noGrp="1"/>
          </p:cNvSpPr>
          <p:nvPr>
            <p:ph type="sldNum" sz="quarter" idx="12"/>
          </p:nvPr>
        </p:nvSpPr>
        <p:spPr/>
        <p:txBody>
          <a:bodyPr/>
          <a:lstStyle/>
          <a:p>
            <a:fld id="{3A98EE3D-8CD1-4C3F-BD1C-C98C9596463C}" type="slidenum">
              <a:rPr lang="en-US" smtClean="0"/>
              <a:pPr/>
              <a:t>4</a:t>
            </a:fld>
            <a:endParaRPr lang="en-US" dirty="0"/>
          </a:p>
        </p:txBody>
      </p:sp>
    </p:spTree>
    <p:extLst>
      <p:ext uri="{BB962C8B-B14F-4D97-AF65-F5344CB8AC3E}">
        <p14:creationId xmlns:p14="http://schemas.microsoft.com/office/powerpoint/2010/main" val="4031224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B1954-D6EF-465D-9805-1B17C47E5852}"/>
              </a:ext>
            </a:extLst>
          </p:cNvPr>
          <p:cNvSpPr>
            <a:spLocks noGrp="1"/>
          </p:cNvSpPr>
          <p:nvPr>
            <p:ph type="title"/>
          </p:nvPr>
        </p:nvSpPr>
        <p:spPr>
          <a:xfrm>
            <a:off x="643467" y="321734"/>
            <a:ext cx="10905066" cy="1135737"/>
          </a:xfrm>
        </p:spPr>
        <p:txBody>
          <a:bodyPr>
            <a:normAutofit/>
          </a:bodyPr>
          <a:lstStyle/>
          <a:p>
            <a:r>
              <a:rPr lang="en-IE" sz="3600" dirty="0"/>
              <a:t>Charter and code : What is it?</a:t>
            </a:r>
          </a:p>
        </p:txBody>
      </p:sp>
      <p:sp>
        <p:nvSpPr>
          <p:cNvPr id="3" name="Content Placeholder 2">
            <a:extLst>
              <a:ext uri="{FF2B5EF4-FFF2-40B4-BE49-F238E27FC236}">
                <a16:creationId xmlns:a16="http://schemas.microsoft.com/office/drawing/2014/main" id="{BE1046F6-EA3A-4293-BF08-89FE341B23DF}"/>
              </a:ext>
            </a:extLst>
          </p:cNvPr>
          <p:cNvSpPr>
            <a:spLocks noGrp="1"/>
          </p:cNvSpPr>
          <p:nvPr>
            <p:ph idx="1"/>
          </p:nvPr>
        </p:nvSpPr>
        <p:spPr>
          <a:xfrm>
            <a:off x="643469" y="1782981"/>
            <a:ext cx="4008384" cy="4393982"/>
          </a:xfrm>
        </p:spPr>
        <p:txBody>
          <a:bodyPr>
            <a:normAutofit/>
          </a:bodyPr>
          <a:lstStyle/>
          <a:p>
            <a:pPr marL="0" indent="0">
              <a:buNone/>
            </a:pPr>
            <a:r>
              <a:rPr lang="en-IE" sz="2000" dirty="0"/>
              <a:t>Set of general principles  and requirements which specify the:</a:t>
            </a:r>
          </a:p>
          <a:p>
            <a:pPr marL="0" indent="0">
              <a:buNone/>
            </a:pPr>
            <a:endParaRPr lang="en-IE" sz="2000" dirty="0"/>
          </a:p>
          <a:p>
            <a:pPr marL="514350" indent="-514350">
              <a:buFont typeface="+mj-lt"/>
              <a:buAutoNum type="arabicPeriod"/>
            </a:pPr>
            <a:r>
              <a:rPr lang="en-IE" sz="2000" dirty="0"/>
              <a:t>Roles</a:t>
            </a:r>
          </a:p>
          <a:p>
            <a:pPr marL="514350" indent="-514350">
              <a:buFont typeface="+mj-lt"/>
              <a:buAutoNum type="arabicPeriod"/>
            </a:pPr>
            <a:r>
              <a:rPr lang="en-IE" sz="2000" dirty="0"/>
              <a:t>Responsibilities</a:t>
            </a:r>
          </a:p>
          <a:p>
            <a:pPr marL="514350" indent="-514350">
              <a:buFont typeface="+mj-lt"/>
              <a:buAutoNum type="arabicPeriod"/>
            </a:pPr>
            <a:r>
              <a:rPr lang="en-IE" sz="2000" dirty="0"/>
              <a:t>Entitlements</a:t>
            </a:r>
          </a:p>
          <a:p>
            <a:pPr marL="0" indent="0">
              <a:buNone/>
            </a:pPr>
            <a:endParaRPr lang="en-IE" sz="2000" dirty="0"/>
          </a:p>
          <a:p>
            <a:pPr marL="0" indent="0">
              <a:buNone/>
            </a:pPr>
            <a:r>
              <a:rPr lang="en-IE" sz="2000" dirty="0"/>
              <a:t>Of Researchers in the European Research Area</a:t>
            </a:r>
          </a:p>
          <a:p>
            <a:pPr marL="0" indent="0">
              <a:buNone/>
            </a:pPr>
            <a:endParaRPr lang="en-IE" sz="2000" dirty="0"/>
          </a:p>
        </p:txBody>
      </p:sp>
      <p:pic>
        <p:nvPicPr>
          <p:cNvPr id="4" name="Picture 3">
            <a:extLst>
              <a:ext uri="{FF2B5EF4-FFF2-40B4-BE49-F238E27FC236}">
                <a16:creationId xmlns:a16="http://schemas.microsoft.com/office/drawing/2014/main" id="{DF77B605-7027-4964-BB8C-3F9895FC4A52}"/>
              </a:ext>
            </a:extLst>
          </p:cNvPr>
          <p:cNvPicPr>
            <a:picLocks noChangeAspect="1"/>
          </p:cNvPicPr>
          <p:nvPr/>
        </p:nvPicPr>
        <p:blipFill>
          <a:blip r:embed="rId2"/>
          <a:stretch>
            <a:fillRect/>
          </a:stretch>
        </p:blipFill>
        <p:spPr>
          <a:xfrm>
            <a:off x="5295320" y="2439706"/>
            <a:ext cx="6253212" cy="3048441"/>
          </a:xfrm>
          <a:prstGeom prst="rect">
            <a:avLst/>
          </a:prstGeom>
        </p:spPr>
      </p:pic>
      <p:sp>
        <p:nvSpPr>
          <p:cNvPr id="6" name="Footer Placeholder 5">
            <a:extLst>
              <a:ext uri="{FF2B5EF4-FFF2-40B4-BE49-F238E27FC236}">
                <a16:creationId xmlns:a16="http://schemas.microsoft.com/office/drawing/2014/main" id="{41710A91-634B-4AE3-AA40-AC73071A245A}"/>
              </a:ext>
            </a:extLst>
          </p:cNvPr>
          <p:cNvSpPr>
            <a:spLocks noGrp="1"/>
          </p:cNvSpPr>
          <p:nvPr>
            <p:ph type="ftr" sz="quarter" idx="11"/>
          </p:nvPr>
        </p:nvSpPr>
        <p:spPr>
          <a:xfrm>
            <a:off x="4038600" y="6356350"/>
            <a:ext cx="4114800"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r>
              <a:rPr kumimoji="0" lang="en-IE" b="0" i="0" u="none" strike="noStrike" kern="1200" cap="none" spc="0" normalizeH="0" baseline="0" noProof="0">
                <a:ln>
                  <a:noFill/>
                </a:ln>
                <a:effectLst/>
                <a:uLnTx/>
                <a:uFillTx/>
                <a:latin typeface="Calibri" panose="020F0502020204030204"/>
                <a:ea typeface="+mn-ea"/>
                <a:cs typeface="+mn-cs"/>
              </a:rPr>
              <a:t>Mary O'Regan June 2022</a:t>
            </a:r>
            <a:endParaRPr kumimoji="0" lang="en-IE" b="0" i="0" u="none" strike="noStrike" kern="1200" cap="none" spc="0" normalizeH="0" baseline="0" noProof="0" dirty="0">
              <a:ln>
                <a:noFill/>
              </a:ln>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897F3532-C52F-4E21-AB0A-18439C7C74ED}"/>
              </a:ext>
            </a:extLst>
          </p:cNvPr>
          <p:cNvSpPr>
            <a:spLocks noGrp="1"/>
          </p:cNvSpPr>
          <p:nvPr>
            <p:ph type="sldNum" sz="quarter" idx="12"/>
          </p:nvPr>
        </p:nvSpPr>
        <p:spPr>
          <a:xfrm>
            <a:off x="8805333" y="6356350"/>
            <a:ext cx="2743200"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89F3F0E4-A981-45C7-ABA9-1E50A6C71C7C}" type="slidenum">
              <a:rPr kumimoji="0" lang="en-IE" b="0" i="0" u="none" strike="noStrike" kern="1200" cap="none" spc="0" normalizeH="0" baseline="0" noProof="0" smtClean="0">
                <a:ln>
                  <a:noFill/>
                </a:ln>
                <a:effectLst/>
                <a:uLnTx/>
                <a:uFillTx/>
                <a:latin typeface="Calibri" panose="020F0502020204030204"/>
                <a:ea typeface="+mn-ea"/>
                <a:cs typeface="+mn-cs"/>
              </a:rPr>
              <a:pPr marL="0" marR="0" lvl="0" indent="0" defTabSz="457200" rtl="0" eaLnBrk="1" fontAlgn="auto" latinLnBrk="0" hangingPunct="1">
                <a:spcBef>
                  <a:spcPts val="0"/>
                </a:spcBef>
                <a:spcAft>
                  <a:spcPts val="600"/>
                </a:spcAft>
                <a:buClrTx/>
                <a:buSzTx/>
                <a:buFontTx/>
                <a:buNone/>
                <a:tabLst/>
                <a:defRPr/>
              </a:pPr>
              <a:t>5</a:t>
            </a:fld>
            <a:endParaRPr kumimoji="0" lang="en-IE"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107461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8968-9B06-4FC8-A38E-7CE29F12150A}"/>
              </a:ext>
            </a:extLst>
          </p:cNvPr>
          <p:cNvSpPr>
            <a:spLocks noGrp="1"/>
          </p:cNvSpPr>
          <p:nvPr>
            <p:ph type="title"/>
          </p:nvPr>
        </p:nvSpPr>
        <p:spPr>
          <a:xfrm>
            <a:off x="643467" y="321734"/>
            <a:ext cx="10905066" cy="1135737"/>
          </a:xfrm>
        </p:spPr>
        <p:txBody>
          <a:bodyPr>
            <a:normAutofit/>
          </a:bodyPr>
          <a:lstStyle/>
          <a:p>
            <a:r>
              <a:rPr lang="en-IE" sz="3600"/>
              <a:t>Who does it apply to?</a:t>
            </a:r>
          </a:p>
        </p:txBody>
      </p:sp>
      <p:sp>
        <p:nvSpPr>
          <p:cNvPr id="3" name="Content Placeholder 2">
            <a:extLst>
              <a:ext uri="{FF2B5EF4-FFF2-40B4-BE49-F238E27FC236}">
                <a16:creationId xmlns:a16="http://schemas.microsoft.com/office/drawing/2014/main" id="{97B954F4-4F74-4C1F-B01D-702F340F2280}"/>
              </a:ext>
            </a:extLst>
          </p:cNvPr>
          <p:cNvSpPr>
            <a:spLocks noGrp="1"/>
          </p:cNvSpPr>
          <p:nvPr>
            <p:ph idx="1"/>
          </p:nvPr>
        </p:nvSpPr>
        <p:spPr>
          <a:xfrm>
            <a:off x="643469" y="1782981"/>
            <a:ext cx="4008384" cy="4393982"/>
          </a:xfrm>
        </p:spPr>
        <p:txBody>
          <a:bodyPr>
            <a:normAutofit fontScale="92500"/>
          </a:bodyPr>
          <a:lstStyle/>
          <a:p>
            <a:r>
              <a:rPr lang="en-IE" sz="2000" dirty="0"/>
              <a:t>It applies to Researchers, Employers and Funders</a:t>
            </a:r>
          </a:p>
          <a:p>
            <a:endParaRPr lang="en-IE" sz="2000" dirty="0"/>
          </a:p>
          <a:p>
            <a:r>
              <a:rPr lang="en-IE" sz="2000" dirty="0"/>
              <a:t>It also includes a code of conduct for the recruitment of researchers</a:t>
            </a:r>
          </a:p>
          <a:p>
            <a:endParaRPr lang="en-IE" sz="2000" dirty="0"/>
          </a:p>
          <a:p>
            <a:pPr marL="0" indent="0">
              <a:buNone/>
            </a:pPr>
            <a:r>
              <a:rPr lang="en-IE" sz="2000" dirty="0"/>
              <a:t>Included in:</a:t>
            </a:r>
          </a:p>
          <a:p>
            <a:r>
              <a:rPr lang="en-IE" sz="2000" dirty="0"/>
              <a:t>Article 32 of the H2020 model grant agreement – </a:t>
            </a:r>
            <a:r>
              <a:rPr lang="en-IE" sz="2000" b="1" u="sng" dirty="0"/>
              <a:t>and</a:t>
            </a:r>
            <a:r>
              <a:rPr lang="en-IE" sz="2000" dirty="0"/>
              <a:t> on Horizon Europe grant agreements</a:t>
            </a:r>
          </a:p>
          <a:p>
            <a:pPr marL="0" indent="0">
              <a:buNone/>
            </a:pPr>
            <a:endParaRPr lang="en-IE" sz="2000" dirty="0"/>
          </a:p>
        </p:txBody>
      </p:sp>
      <p:pic>
        <p:nvPicPr>
          <p:cNvPr id="7" name="Picture 6">
            <a:extLst>
              <a:ext uri="{FF2B5EF4-FFF2-40B4-BE49-F238E27FC236}">
                <a16:creationId xmlns:a16="http://schemas.microsoft.com/office/drawing/2014/main" id="{834CC8E6-C515-439B-BA4B-A1CA6AF56F1D}"/>
              </a:ext>
            </a:extLst>
          </p:cNvPr>
          <p:cNvPicPr>
            <a:picLocks noChangeAspect="1"/>
          </p:cNvPicPr>
          <p:nvPr/>
        </p:nvPicPr>
        <p:blipFill>
          <a:blip r:embed="rId2"/>
          <a:stretch>
            <a:fillRect/>
          </a:stretch>
        </p:blipFill>
        <p:spPr>
          <a:xfrm>
            <a:off x="5295320" y="2439706"/>
            <a:ext cx="6253212" cy="3048441"/>
          </a:xfrm>
          <a:prstGeom prst="rect">
            <a:avLst/>
          </a:prstGeom>
        </p:spPr>
      </p:pic>
      <p:sp>
        <p:nvSpPr>
          <p:cNvPr id="5" name="Footer Placeholder 4">
            <a:extLst>
              <a:ext uri="{FF2B5EF4-FFF2-40B4-BE49-F238E27FC236}">
                <a16:creationId xmlns:a16="http://schemas.microsoft.com/office/drawing/2014/main" id="{319DE773-18D9-42B2-BF1A-9C135DDCC623}"/>
              </a:ext>
            </a:extLst>
          </p:cNvPr>
          <p:cNvSpPr>
            <a:spLocks noGrp="1"/>
          </p:cNvSpPr>
          <p:nvPr>
            <p:ph type="ftr" sz="quarter" idx="11"/>
          </p:nvPr>
        </p:nvSpPr>
        <p:spPr>
          <a:xfrm>
            <a:off x="4038600" y="6356350"/>
            <a:ext cx="4114800"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r>
              <a:rPr kumimoji="0" lang="en-IE" b="0" i="0" u="none" strike="noStrike" kern="1200" cap="none" spc="0" normalizeH="0" baseline="0" noProof="0">
                <a:ln>
                  <a:noFill/>
                </a:ln>
                <a:effectLst/>
                <a:uLnTx/>
                <a:uFillTx/>
                <a:latin typeface="Calibri" panose="020F0502020204030204"/>
                <a:ea typeface="+mn-ea"/>
                <a:cs typeface="+mn-cs"/>
              </a:rPr>
              <a:t>Mary O'Regan June 2022</a:t>
            </a:r>
            <a:endParaRPr kumimoji="0" lang="en-IE" b="0" i="0" u="none" strike="noStrike" kern="1200" cap="none" spc="0" normalizeH="0" baseline="0" noProof="0" dirty="0">
              <a:ln>
                <a:noFill/>
              </a:ln>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06224A6-C4FB-4C2A-AD11-67A4AA77E3CE}"/>
              </a:ext>
            </a:extLst>
          </p:cNvPr>
          <p:cNvSpPr>
            <a:spLocks noGrp="1"/>
          </p:cNvSpPr>
          <p:nvPr>
            <p:ph type="sldNum" sz="quarter" idx="12"/>
          </p:nvPr>
        </p:nvSpPr>
        <p:spPr>
          <a:xfrm>
            <a:off x="8805333" y="6356350"/>
            <a:ext cx="2743200"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89F3F0E4-A981-45C7-ABA9-1E50A6C71C7C}" type="slidenum">
              <a:rPr kumimoji="0" lang="en-IE" b="0" i="0" u="none" strike="noStrike" kern="1200" cap="none" spc="0" normalizeH="0" baseline="0" noProof="0" smtClean="0">
                <a:ln>
                  <a:noFill/>
                </a:ln>
                <a:effectLst/>
                <a:uLnTx/>
                <a:uFillTx/>
                <a:latin typeface="Calibri" panose="020F0502020204030204"/>
                <a:ea typeface="+mn-ea"/>
                <a:cs typeface="+mn-cs"/>
              </a:rPr>
              <a:pPr marL="0" marR="0" lvl="0" indent="0" defTabSz="457200" rtl="0" eaLnBrk="1" fontAlgn="auto" latinLnBrk="0" hangingPunct="1">
                <a:spcBef>
                  <a:spcPts val="0"/>
                </a:spcBef>
                <a:spcAft>
                  <a:spcPts val="600"/>
                </a:spcAft>
                <a:buClrTx/>
                <a:buSzTx/>
                <a:buFontTx/>
                <a:buNone/>
                <a:tabLst/>
                <a:defRPr/>
              </a:pPr>
              <a:t>6</a:t>
            </a:fld>
            <a:endParaRPr kumimoji="0" lang="en-IE"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157844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513BE-A276-4231-B78C-B380F0FDF684}"/>
              </a:ext>
            </a:extLst>
          </p:cNvPr>
          <p:cNvSpPr>
            <a:spLocks noGrp="1"/>
          </p:cNvSpPr>
          <p:nvPr>
            <p:ph type="title"/>
          </p:nvPr>
        </p:nvSpPr>
        <p:spPr>
          <a:xfrm>
            <a:off x="960100" y="978102"/>
            <a:ext cx="10588434" cy="1062644"/>
          </a:xfrm>
        </p:spPr>
        <p:txBody>
          <a:bodyPr anchor="b">
            <a:normAutofit/>
          </a:bodyPr>
          <a:lstStyle/>
          <a:p>
            <a:r>
              <a:rPr lang="en-IE" dirty="0"/>
              <a:t>European Union and European Universities</a:t>
            </a:r>
          </a:p>
        </p:txBody>
      </p:sp>
      <p:sp>
        <p:nvSpPr>
          <p:cNvPr id="3" name="Content Placeholder 2">
            <a:extLst>
              <a:ext uri="{FF2B5EF4-FFF2-40B4-BE49-F238E27FC236}">
                <a16:creationId xmlns:a16="http://schemas.microsoft.com/office/drawing/2014/main" id="{00CE5BC4-9E9A-4B20-8B3F-C0E00D2E70E2}"/>
              </a:ext>
            </a:extLst>
          </p:cNvPr>
          <p:cNvSpPr>
            <a:spLocks noGrp="1"/>
          </p:cNvSpPr>
          <p:nvPr>
            <p:ph idx="1"/>
          </p:nvPr>
        </p:nvSpPr>
        <p:spPr>
          <a:xfrm>
            <a:off x="4955354" y="2682433"/>
            <a:ext cx="6282169" cy="3215749"/>
          </a:xfrm>
        </p:spPr>
        <p:txBody>
          <a:bodyPr>
            <a:normAutofit/>
          </a:bodyPr>
          <a:lstStyle/>
          <a:p>
            <a:r>
              <a:rPr lang="en-IE" sz="2400" dirty="0"/>
              <a:t>Governance</a:t>
            </a:r>
          </a:p>
          <a:p>
            <a:r>
              <a:rPr lang="en-IE" sz="2400" dirty="0"/>
              <a:t>Employment Law</a:t>
            </a:r>
          </a:p>
          <a:p>
            <a:r>
              <a:rPr lang="en-IE" sz="2400" dirty="0"/>
              <a:t>Recruitment Processes</a:t>
            </a:r>
          </a:p>
          <a:p>
            <a:r>
              <a:rPr lang="en-IE" sz="2400" dirty="0"/>
              <a:t>Terms and Conditions</a:t>
            </a:r>
          </a:p>
          <a:p>
            <a:r>
              <a:rPr lang="en-IE" sz="2400" dirty="0"/>
              <a:t>Career Progression</a:t>
            </a:r>
          </a:p>
          <a:p>
            <a:pPr marL="0" indent="0">
              <a:buNone/>
            </a:pPr>
            <a:endParaRPr lang="en-IE" sz="2400" dirty="0"/>
          </a:p>
        </p:txBody>
      </p:sp>
      <p:sp>
        <p:nvSpPr>
          <p:cNvPr id="5" name="Footer Placeholder 4">
            <a:extLst>
              <a:ext uri="{FF2B5EF4-FFF2-40B4-BE49-F238E27FC236}">
                <a16:creationId xmlns:a16="http://schemas.microsoft.com/office/drawing/2014/main" id="{21A82CEC-C2E8-4DC9-8C1C-AC0F5995128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Mary O'Regan June 2022</a:t>
            </a:r>
          </a:p>
        </p:txBody>
      </p:sp>
      <p:sp>
        <p:nvSpPr>
          <p:cNvPr id="6" name="Slide Number Placeholder 5">
            <a:extLst>
              <a:ext uri="{FF2B5EF4-FFF2-40B4-BE49-F238E27FC236}">
                <a16:creationId xmlns:a16="http://schemas.microsoft.com/office/drawing/2014/main" id="{27413784-A530-4D2D-9327-CABD74B1541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F3F0E4-A981-45C7-ABA9-1E50A6C71C7C}" type="slidenum">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92700F3F-728E-461A-9CE0-3509B4315F72}"/>
              </a:ext>
            </a:extLst>
          </p:cNvPr>
          <p:cNvPicPr>
            <a:picLocks noChangeAspect="1"/>
          </p:cNvPicPr>
          <p:nvPr/>
        </p:nvPicPr>
        <p:blipFill>
          <a:blip r:embed="rId2"/>
          <a:stretch>
            <a:fillRect/>
          </a:stretch>
        </p:blipFill>
        <p:spPr>
          <a:xfrm>
            <a:off x="1170533" y="2811104"/>
            <a:ext cx="3253459" cy="2928114"/>
          </a:xfrm>
          <a:prstGeom prst="rect">
            <a:avLst/>
          </a:prstGeom>
        </p:spPr>
      </p:pic>
      <p:pic>
        <p:nvPicPr>
          <p:cNvPr id="9" name="Picture 8" descr="Map&#10;&#10;Description automatically generated">
            <a:extLst>
              <a:ext uri="{FF2B5EF4-FFF2-40B4-BE49-F238E27FC236}">
                <a16:creationId xmlns:a16="http://schemas.microsoft.com/office/drawing/2014/main" id="{8B7FCF07-4F23-42D9-8ECD-583140E46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786" y="391971"/>
            <a:ext cx="6917210" cy="6397068"/>
          </a:xfrm>
          <a:prstGeom prst="rect">
            <a:avLst/>
          </a:prstGeom>
        </p:spPr>
      </p:pic>
    </p:spTree>
    <p:extLst>
      <p:ext uri="{BB962C8B-B14F-4D97-AF65-F5344CB8AC3E}">
        <p14:creationId xmlns:p14="http://schemas.microsoft.com/office/powerpoint/2010/main" val="92810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28798-EB28-4CB1-9F3E-74C1BC13001E}"/>
              </a:ext>
            </a:extLst>
          </p:cNvPr>
          <p:cNvSpPr>
            <a:spLocks noGrp="1"/>
          </p:cNvSpPr>
          <p:nvPr>
            <p:ph type="title"/>
          </p:nvPr>
        </p:nvSpPr>
        <p:spPr>
          <a:xfrm>
            <a:off x="643467" y="321734"/>
            <a:ext cx="10905066" cy="1135737"/>
          </a:xfrm>
        </p:spPr>
        <p:txBody>
          <a:bodyPr>
            <a:normAutofit/>
          </a:bodyPr>
          <a:lstStyle/>
          <a:p>
            <a:r>
              <a:rPr lang="en-IE" sz="3600" dirty="0"/>
              <a:t>HR Excellence in Research Award</a:t>
            </a:r>
          </a:p>
        </p:txBody>
      </p:sp>
      <p:sp>
        <p:nvSpPr>
          <p:cNvPr id="3" name="Content Placeholder 2">
            <a:extLst>
              <a:ext uri="{FF2B5EF4-FFF2-40B4-BE49-F238E27FC236}">
                <a16:creationId xmlns:a16="http://schemas.microsoft.com/office/drawing/2014/main" id="{BA6A451C-EC77-4882-A8AF-E9C3F857C5B0}"/>
              </a:ext>
            </a:extLst>
          </p:cNvPr>
          <p:cNvSpPr>
            <a:spLocks noGrp="1"/>
          </p:cNvSpPr>
          <p:nvPr>
            <p:ph idx="1"/>
          </p:nvPr>
        </p:nvSpPr>
        <p:spPr>
          <a:xfrm>
            <a:off x="643469" y="1782981"/>
            <a:ext cx="4008384" cy="4393982"/>
          </a:xfrm>
        </p:spPr>
        <p:txBody>
          <a:bodyPr>
            <a:normAutofit/>
          </a:bodyPr>
          <a:lstStyle/>
          <a:p>
            <a:pPr marL="0" indent="0">
              <a:buNone/>
            </a:pPr>
            <a:r>
              <a:rPr lang="en-IE" sz="2000" b="1" u="sng" dirty="0"/>
              <a:t>4 Thematic Areas</a:t>
            </a:r>
          </a:p>
          <a:p>
            <a:pPr marL="0" indent="0">
              <a:buNone/>
            </a:pPr>
            <a:endParaRPr lang="en-IE" sz="2000" dirty="0"/>
          </a:p>
          <a:p>
            <a:pPr marL="514350" indent="-514350">
              <a:buFont typeface="+mj-lt"/>
              <a:buAutoNum type="arabicPeriod"/>
            </a:pPr>
            <a:r>
              <a:rPr lang="en-IE" sz="2000" dirty="0"/>
              <a:t>Ethical and Professional Aspects </a:t>
            </a:r>
          </a:p>
          <a:p>
            <a:pPr marL="514350" indent="-514350">
              <a:buFont typeface="+mj-lt"/>
              <a:buAutoNum type="arabicPeriod"/>
            </a:pPr>
            <a:r>
              <a:rPr lang="en-IE" sz="2000" dirty="0"/>
              <a:t>Recruitment (OTM-R)</a:t>
            </a:r>
          </a:p>
          <a:p>
            <a:pPr marL="514350" indent="-514350">
              <a:buFont typeface="+mj-lt"/>
              <a:buAutoNum type="arabicPeriod"/>
            </a:pPr>
            <a:r>
              <a:rPr lang="en-IE" sz="2000" dirty="0"/>
              <a:t>Working Conditions &amp; Social Security </a:t>
            </a:r>
          </a:p>
          <a:p>
            <a:pPr marL="514350" indent="-514350">
              <a:buFont typeface="+mj-lt"/>
              <a:buAutoNum type="arabicPeriod"/>
            </a:pPr>
            <a:r>
              <a:rPr lang="en-IE" sz="2000" dirty="0"/>
              <a:t>Training and Development</a:t>
            </a:r>
          </a:p>
          <a:p>
            <a:pPr marL="0" indent="0">
              <a:buNone/>
            </a:pPr>
            <a:endParaRPr lang="en-IE" sz="2000" dirty="0"/>
          </a:p>
        </p:txBody>
      </p:sp>
      <p:sp>
        <p:nvSpPr>
          <p:cNvPr id="5" name="Footer Placeholder 4">
            <a:extLst>
              <a:ext uri="{FF2B5EF4-FFF2-40B4-BE49-F238E27FC236}">
                <a16:creationId xmlns:a16="http://schemas.microsoft.com/office/drawing/2014/main" id="{73945334-DF6D-47F1-91D4-8D9C1D6E1482}"/>
              </a:ext>
            </a:extLst>
          </p:cNvPr>
          <p:cNvSpPr>
            <a:spLocks noGrp="1"/>
          </p:cNvSpPr>
          <p:nvPr>
            <p:ph type="ftr" sz="quarter" idx="11"/>
          </p:nvPr>
        </p:nvSpPr>
        <p:spPr>
          <a:xfrm>
            <a:off x="4038600" y="6356350"/>
            <a:ext cx="4114800"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r>
              <a:rPr kumimoji="0" lang="en-IE" b="0" i="0" u="none" strike="noStrike" kern="1200" cap="none" spc="0" normalizeH="0" baseline="0" noProof="0">
                <a:ln>
                  <a:noFill/>
                </a:ln>
                <a:effectLst/>
                <a:uLnTx/>
                <a:uFillTx/>
                <a:latin typeface="Calibri" panose="020F0502020204030204"/>
                <a:ea typeface="+mn-ea"/>
                <a:cs typeface="+mn-cs"/>
              </a:rPr>
              <a:t>Mary O'Regan June 2022</a:t>
            </a:r>
            <a:endParaRPr kumimoji="0" lang="en-IE" b="0" i="0" u="none" strike="noStrike" kern="1200" cap="none" spc="0" normalizeH="0" baseline="0" noProof="0" dirty="0">
              <a:ln>
                <a:noFill/>
              </a:ln>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33F8354-D740-4CD0-8CD6-7D93D0DA4896}"/>
              </a:ext>
            </a:extLst>
          </p:cNvPr>
          <p:cNvSpPr>
            <a:spLocks noGrp="1"/>
          </p:cNvSpPr>
          <p:nvPr>
            <p:ph type="sldNum" sz="quarter" idx="12"/>
          </p:nvPr>
        </p:nvSpPr>
        <p:spPr>
          <a:xfrm>
            <a:off x="8805333" y="6356350"/>
            <a:ext cx="2743200"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89F3F0E4-A981-45C7-ABA9-1E50A6C71C7C}" type="slidenum">
              <a:rPr kumimoji="0" lang="en-IE" b="0" i="0" u="none" strike="noStrike" kern="1200" cap="none" spc="0" normalizeH="0" baseline="0" noProof="0" smtClean="0">
                <a:ln>
                  <a:noFill/>
                </a:ln>
                <a:effectLst/>
                <a:uLnTx/>
                <a:uFillTx/>
                <a:latin typeface="Calibri" panose="020F0502020204030204"/>
                <a:ea typeface="+mn-ea"/>
                <a:cs typeface="+mn-cs"/>
              </a:rPr>
              <a:pPr marL="0" marR="0" lvl="0" indent="0" defTabSz="457200" rtl="0" eaLnBrk="1" fontAlgn="auto" latinLnBrk="0" hangingPunct="1">
                <a:spcBef>
                  <a:spcPts val="0"/>
                </a:spcBef>
                <a:spcAft>
                  <a:spcPts val="600"/>
                </a:spcAft>
                <a:buClrTx/>
                <a:buSzTx/>
                <a:buFontTx/>
                <a:buNone/>
                <a:tabLst/>
                <a:defRPr/>
              </a:pPr>
              <a:t>8</a:t>
            </a:fld>
            <a:endParaRPr kumimoji="0" lang="en-IE" b="0" i="0" u="none" strike="noStrike" kern="1200" cap="none" spc="0" normalizeH="0" baseline="0" noProof="0">
              <a:ln>
                <a:noFill/>
              </a:ln>
              <a:effectLst/>
              <a:uLnTx/>
              <a:uFillTx/>
              <a:latin typeface="Calibri" panose="020F0502020204030204"/>
              <a:ea typeface="+mn-ea"/>
              <a:cs typeface="+mn-cs"/>
            </a:endParaRPr>
          </a:p>
        </p:txBody>
      </p:sp>
      <p:pic>
        <p:nvPicPr>
          <p:cNvPr id="8" name="Picture 7" descr="Logo&#10;&#10;Description automatically generated">
            <a:extLst>
              <a:ext uri="{FF2B5EF4-FFF2-40B4-BE49-F238E27FC236}">
                <a16:creationId xmlns:a16="http://schemas.microsoft.com/office/drawing/2014/main" id="{41DB0E71-9AC6-465A-894F-6197A40338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9474" y="1959864"/>
            <a:ext cx="4337304" cy="2938272"/>
          </a:xfrm>
          <a:prstGeom prst="rect">
            <a:avLst/>
          </a:prstGeom>
        </p:spPr>
      </p:pic>
    </p:spTree>
    <p:extLst>
      <p:ext uri="{BB962C8B-B14F-4D97-AF65-F5344CB8AC3E}">
        <p14:creationId xmlns:p14="http://schemas.microsoft.com/office/powerpoint/2010/main" val="535505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89DD00E-3302-4D65-8167-5381BC4EA3D9}"/>
              </a:ext>
            </a:extLst>
          </p:cNvPr>
          <p:cNvSpPr>
            <a:spLocks noGrp="1"/>
          </p:cNvSpPr>
          <p:nvPr>
            <p:ph type="title"/>
          </p:nvPr>
        </p:nvSpPr>
        <p:spPr>
          <a:xfrm>
            <a:off x="581192" y="702156"/>
            <a:ext cx="11029616" cy="1188720"/>
          </a:xfrm>
        </p:spPr>
        <p:txBody>
          <a:bodyPr vert="horz" lIns="91440" tIns="45720" rIns="91440" bIns="45720" rtlCol="0" anchor="b">
            <a:normAutofit/>
          </a:bodyPr>
          <a:lstStyle/>
          <a:p>
            <a:r>
              <a:rPr lang="en-US" b="0" kern="1200" cap="all" dirty="0">
                <a:solidFill>
                  <a:schemeClr val="tx1">
                    <a:lumMod val="75000"/>
                    <a:lumOff val="25000"/>
                  </a:schemeClr>
                </a:solidFill>
                <a:latin typeface="+mj-lt"/>
                <a:ea typeface="+mj-ea"/>
                <a:cs typeface="+mj-cs"/>
              </a:rPr>
              <a:t>Advantages of HR Excellence in Research</a:t>
            </a:r>
          </a:p>
        </p:txBody>
      </p:sp>
      <p:sp>
        <p:nvSpPr>
          <p:cNvPr id="3" name="Content Placeholder 2">
            <a:extLst>
              <a:ext uri="{FF2B5EF4-FFF2-40B4-BE49-F238E27FC236}">
                <a16:creationId xmlns:a16="http://schemas.microsoft.com/office/drawing/2014/main" id="{89D5D105-EF4B-4F7A-924E-6E6FEEA3F152}"/>
              </a:ext>
            </a:extLst>
          </p:cNvPr>
          <p:cNvSpPr>
            <a:spLocks noGrp="1"/>
          </p:cNvSpPr>
          <p:nvPr>
            <p:ph idx="4294967295"/>
          </p:nvPr>
        </p:nvSpPr>
        <p:spPr>
          <a:xfrm>
            <a:off x="581193" y="2340864"/>
            <a:ext cx="7024758" cy="3634486"/>
          </a:xfrm>
        </p:spPr>
        <p:txBody>
          <a:bodyPr vert="horz" lIns="91440" tIns="45720" rIns="91440" bIns="45720" rtlCol="0" anchor="ctr">
            <a:normAutofit fontScale="92500" lnSpcReduction="20000"/>
          </a:bodyPr>
          <a:lstStyle/>
          <a:p>
            <a:endParaRPr lang="en-US" b="1" dirty="0"/>
          </a:p>
          <a:p>
            <a:r>
              <a:rPr lang="en-US" sz="2800" b="1" dirty="0"/>
              <a:t>Adds value </a:t>
            </a:r>
            <a:r>
              <a:rPr lang="en-US" sz="2800" dirty="0"/>
              <a:t>to funding applications ​</a:t>
            </a:r>
          </a:p>
          <a:p>
            <a:r>
              <a:rPr lang="en-US" sz="2800" dirty="0"/>
              <a:t>Demonstrates a </a:t>
            </a:r>
            <a:r>
              <a:rPr lang="en-US" sz="2800" b="1" dirty="0"/>
              <a:t>commitment </a:t>
            </a:r>
            <a:r>
              <a:rPr lang="en-US" sz="2800" dirty="0"/>
              <a:t>to good working conditions and career development for researchers​</a:t>
            </a:r>
          </a:p>
          <a:p>
            <a:r>
              <a:rPr lang="en-US" sz="2800" dirty="0"/>
              <a:t>It </a:t>
            </a:r>
            <a:r>
              <a:rPr lang="en-US" sz="2800" b="1" dirty="0"/>
              <a:t>promotes this commitment </a:t>
            </a:r>
            <a:r>
              <a:rPr lang="en-US" sz="2800" dirty="0"/>
              <a:t>to researchers who might be considering moving to your institution. ​</a:t>
            </a:r>
          </a:p>
          <a:p>
            <a:pPr marL="0" indent="0"/>
            <a:endParaRPr lang="en-US" dirty="0"/>
          </a:p>
        </p:txBody>
      </p:sp>
      <p:pic>
        <p:nvPicPr>
          <p:cNvPr id="5" name="Picture 4">
            <a:extLst>
              <a:ext uri="{FF2B5EF4-FFF2-40B4-BE49-F238E27FC236}">
                <a16:creationId xmlns:a16="http://schemas.microsoft.com/office/drawing/2014/main" id="{8A0DD1ED-9A3B-44E7-AAC2-A367E979A5A8}"/>
              </a:ext>
            </a:extLst>
          </p:cNvPr>
          <p:cNvPicPr>
            <a:picLocks noChangeAspect="1"/>
          </p:cNvPicPr>
          <p:nvPr/>
        </p:nvPicPr>
        <p:blipFill rotWithShape="1">
          <a:blip r:embed="rId2"/>
          <a:srcRect l="23727" r="18258" b="-1"/>
          <a:stretch/>
        </p:blipFill>
        <p:spPr>
          <a:xfrm>
            <a:off x="8051799" y="2340864"/>
            <a:ext cx="3683001" cy="3634486"/>
          </a:xfrm>
          <a:prstGeom prst="rect">
            <a:avLst/>
          </a:prstGeom>
        </p:spPr>
      </p:pic>
      <p:sp>
        <p:nvSpPr>
          <p:cNvPr id="4" name="Footer Placeholder 3">
            <a:extLst>
              <a:ext uri="{FF2B5EF4-FFF2-40B4-BE49-F238E27FC236}">
                <a16:creationId xmlns:a16="http://schemas.microsoft.com/office/drawing/2014/main" id="{C3B59EFA-0E91-4076-A05A-CB272C700394}"/>
              </a:ext>
            </a:extLst>
          </p:cNvPr>
          <p:cNvSpPr>
            <a:spLocks noGrp="1"/>
          </p:cNvSpPr>
          <p:nvPr>
            <p:ph type="ftr" sz="quarter" idx="11"/>
          </p:nvPr>
        </p:nvSpPr>
        <p:spPr/>
        <p:txBody>
          <a:bodyPr/>
          <a:lstStyle/>
          <a:p>
            <a:r>
              <a:rPr lang="en-US"/>
              <a:t>Mary O'Regan June 2022</a:t>
            </a:r>
            <a:endParaRPr lang="en-US" dirty="0"/>
          </a:p>
        </p:txBody>
      </p:sp>
      <p:sp>
        <p:nvSpPr>
          <p:cNvPr id="6" name="Slide Number Placeholder 5">
            <a:extLst>
              <a:ext uri="{FF2B5EF4-FFF2-40B4-BE49-F238E27FC236}">
                <a16:creationId xmlns:a16="http://schemas.microsoft.com/office/drawing/2014/main" id="{80125AA9-378A-4F51-A339-CB3927C4C399}"/>
              </a:ext>
            </a:extLst>
          </p:cNvPr>
          <p:cNvSpPr>
            <a:spLocks noGrp="1"/>
          </p:cNvSpPr>
          <p:nvPr>
            <p:ph type="sldNum" sz="quarter" idx="12"/>
          </p:nvPr>
        </p:nvSpPr>
        <p:spPr/>
        <p:txBody>
          <a:bodyPr/>
          <a:lstStyle/>
          <a:p>
            <a:fld id="{3A98EE3D-8CD1-4C3F-BD1C-C98C9596463C}" type="slidenum">
              <a:rPr lang="en-US" smtClean="0"/>
              <a:t>9</a:t>
            </a:fld>
            <a:endParaRPr lang="en-US" dirty="0"/>
          </a:p>
        </p:txBody>
      </p:sp>
    </p:spTree>
    <p:extLst>
      <p:ext uri="{BB962C8B-B14F-4D97-AF65-F5344CB8AC3E}">
        <p14:creationId xmlns:p14="http://schemas.microsoft.com/office/powerpoint/2010/main" val="3314905519"/>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2.xml><?xml version="1.0" encoding="utf-8"?>
<ds:datastoreItem xmlns:ds="http://schemas.openxmlformats.org/officeDocument/2006/customXml" ds:itemID="{FBD2D995-20F0-4C14-BF62-1248AB4B484D}">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{5FD8B9F9-1FDE-49A7-A727-53440B76CCAC}tf67061901_win32</Template>
  <TotalTime>1784</TotalTime>
  <Words>925</Words>
  <Application>Microsoft Office PowerPoint</Application>
  <PresentationFormat>Widescreen</PresentationFormat>
  <Paragraphs>182</Paragraphs>
  <Slides>21</Slides>
  <Notes>0</Notes>
  <HiddenSlides>2</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21</vt:i4>
      </vt:variant>
    </vt:vector>
  </HeadingPairs>
  <TitlesOfParts>
    <vt:vector size="32" baseType="lpstr">
      <vt:lpstr>Arial</vt:lpstr>
      <vt:lpstr>Calibri</vt:lpstr>
      <vt:lpstr>Calibri Light</vt:lpstr>
      <vt:lpstr>Franklin Gothic Book</vt:lpstr>
      <vt:lpstr>Franklin Gothic Demi</vt:lpstr>
      <vt:lpstr>Verdana</vt:lpstr>
      <vt:lpstr>Wingdings</vt:lpstr>
      <vt:lpstr>Wingdings 2</vt:lpstr>
      <vt:lpstr>DividendVTI</vt:lpstr>
      <vt:lpstr>Office Theme</vt:lpstr>
      <vt:lpstr>1_Office Theme</vt:lpstr>
      <vt:lpstr>PowerPoint Presentation</vt:lpstr>
      <vt:lpstr>Order of Speakers today</vt:lpstr>
      <vt:lpstr>Who we are</vt:lpstr>
      <vt:lpstr>What we do</vt:lpstr>
      <vt:lpstr>Charter and code : What is it?</vt:lpstr>
      <vt:lpstr>Who does it apply to?</vt:lpstr>
      <vt:lpstr>European Union and European Universities</vt:lpstr>
      <vt:lpstr>HR Excellence in Research Award</vt:lpstr>
      <vt:lpstr>Advantages of HR Excellence in Research</vt:lpstr>
      <vt:lpstr>Real Examples: Advantages</vt:lpstr>
      <vt:lpstr>UCC Researcher career framework</vt:lpstr>
      <vt:lpstr>A few dates……</vt:lpstr>
      <vt:lpstr>Our hr research website</vt:lpstr>
      <vt:lpstr>Training Available to researchers in ucc</vt:lpstr>
      <vt:lpstr>Staff Ombudsman</vt:lpstr>
      <vt:lpstr>Staff id cards</vt:lpstr>
      <vt:lpstr>PowerPoint Presentation</vt:lpstr>
      <vt:lpstr>IFUT -  UCC Branch </vt:lpstr>
      <vt:lpstr>SIPTU</vt:lpstr>
      <vt:lpstr>Research Staff Association</vt:lpstr>
      <vt:lpstr>Thank you for your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Staff orientation</dc:title>
  <dc:creator>O'Regan, Mary Kate (Human Resources)</dc:creator>
  <cp:lastModifiedBy>O'Regan, Mary Kate (Human Resources)</cp:lastModifiedBy>
  <cp:revision>13</cp:revision>
  <dcterms:created xsi:type="dcterms:W3CDTF">2021-06-15T10:59:46Z</dcterms:created>
  <dcterms:modified xsi:type="dcterms:W3CDTF">2022-06-30T15:02:19Z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