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58" r:id="rId7"/>
    <p:sldId id="259" r:id="rId8"/>
    <p:sldId id="260" r:id="rId9"/>
    <p:sldId id="262" r:id="rId10"/>
    <p:sldId id="263" r:id="rId11"/>
    <p:sldId id="264" r:id="rId12"/>
    <p:sldId id="271" r:id="rId13"/>
    <p:sldId id="273" r:id="rId14"/>
    <p:sldId id="272" r:id="rId15"/>
    <p:sldId id="274" r:id="rId16"/>
    <p:sldId id="281" r:id="rId17"/>
    <p:sldId id="277" r:id="rId18"/>
    <p:sldId id="265" r:id="rId19"/>
    <p:sldId id="278" r:id="rId20"/>
    <p:sldId id="266" r:id="rId21"/>
    <p:sldId id="279" r:id="rId22"/>
    <p:sldId id="268" r:id="rId23"/>
    <p:sldId id="270" r:id="rId24"/>
    <p:sldId id="282" r:id="rId25"/>
    <p:sldId id="276" r:id="rId26"/>
    <p:sldId id="280" r:id="rId27"/>
    <p:sldId id="26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23B"/>
    <a:srgbClr val="003C69"/>
    <a:srgbClr val="FFB100"/>
    <a:srgbClr val="53266A"/>
    <a:srgbClr val="5DA446"/>
    <a:srgbClr val="CBC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FE948-62BE-4BE1-934E-13CE2CD72830}" v="10" dt="2026-09-10T15:54:07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327"/>
  </p:normalViewPr>
  <p:slideViewPr>
    <p:cSldViewPr snapToGrid="0">
      <p:cViewPr varScale="1">
        <p:scale>
          <a:sx n="54" d="100"/>
          <a:sy n="54" d="100"/>
        </p:scale>
        <p:origin x="1148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166" d="100"/>
          <a:sy n="166" d="100"/>
        </p:scale>
        <p:origin x="660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 O'Dwyer" userId="S::carol.odwyer@ucc.ie::f4a5ee19-2540-4652-9c00-2a4431ae5df2" providerId="AD" clId="Web-{00000000-0000-0000-0000-000000000000}"/>
    <pc:docChg chg="mod addSld delSld modSld modMainMaster">
      <pc:chgData name="Carol O'Dwyer" userId="S::carol.odwyer@ucc.ie::f4a5ee19-2540-4652-9c00-2a4431ae5df2" providerId="AD" clId="Web-{00000000-0000-0000-0000-000000000000}" dt="2026-08-28T10:43:27.458" v="285"/>
      <pc:docMkLst>
        <pc:docMk/>
      </pc:docMkLst>
      <pc:sldChg chg="addSp delSp modSp">
        <pc:chgData name="Carol O'Dwyer" userId="S::carol.odwyer@ucc.ie::f4a5ee19-2540-4652-9c00-2a4431ae5df2" providerId="AD" clId="Web-{00000000-0000-0000-0000-000000000000}" dt="2026-08-28T10:37:44.665" v="250"/>
        <pc:sldMkLst>
          <pc:docMk/>
          <pc:sldMk cId="3664201941" sldId="257"/>
        </pc:sldMkLst>
      </pc:sldChg>
      <pc:sldChg chg="addSp delSp modSp">
        <pc:chgData name="Carol O'Dwyer" userId="S::carol.odwyer@ucc.ie::f4a5ee19-2540-4652-9c00-2a4431ae5df2" providerId="AD" clId="Web-{00000000-0000-0000-0000-000000000000}" dt="2026-08-28T10:43:27.458" v="285"/>
        <pc:sldMkLst>
          <pc:docMk/>
          <pc:sldMk cId="3072742182" sldId="258"/>
        </pc:sldMkLst>
      </pc:sldChg>
      <pc:sldChg chg="addSp delSp modSp">
        <pc:chgData name="Carol O'Dwyer" userId="S::carol.odwyer@ucc.ie::f4a5ee19-2540-4652-9c00-2a4431ae5df2" providerId="AD" clId="Web-{00000000-0000-0000-0000-000000000000}" dt="2026-08-28T10:43:23.349" v="283"/>
        <pc:sldMkLst>
          <pc:docMk/>
          <pc:sldMk cId="1160290276" sldId="260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1160290276" sldId="260"/>
            <ac:spMk id="6" creationId="{81572D36-A222-EE30-09C8-477DA6118BC1}"/>
          </ac:spMkLst>
        </pc:spChg>
      </pc:sldChg>
      <pc:sldChg chg="modSp">
        <pc:chgData name="Carol O'Dwyer" userId="S::carol.odwyer@ucc.ie::f4a5ee19-2540-4652-9c00-2a4431ae5df2" providerId="AD" clId="Web-{00000000-0000-0000-0000-000000000000}" dt="2026-08-28T10:35:51.114" v="241" actId="20577"/>
        <pc:sldMkLst>
          <pc:docMk/>
          <pc:sldMk cId="2811390181" sldId="262"/>
        </pc:sldMkLst>
        <pc:spChg chg="mod">
          <ac:chgData name="Carol O'Dwyer" userId="S::carol.odwyer@ucc.ie::f4a5ee19-2540-4652-9c00-2a4431ae5df2" providerId="AD" clId="Web-{00000000-0000-0000-0000-000000000000}" dt="2026-08-28T10:35:51.114" v="241" actId="20577"/>
          <ac:spMkLst>
            <pc:docMk/>
            <pc:sldMk cId="2811390181" sldId="262"/>
            <ac:spMk id="3" creationId="{D647E869-06C6-C098-E128-12078BCFD36E}"/>
          </ac:spMkLst>
        </pc:spChg>
      </pc:sldChg>
      <pc:sldChg chg="modSp">
        <pc:chgData name="Carol O'Dwyer" userId="S::carol.odwyer@ucc.ie::f4a5ee19-2540-4652-9c00-2a4431ae5df2" providerId="AD" clId="Web-{00000000-0000-0000-0000-000000000000}" dt="2026-08-28T10:36:19.162" v="243" actId="20577"/>
        <pc:sldMkLst>
          <pc:docMk/>
          <pc:sldMk cId="1168996611" sldId="263"/>
        </pc:sldMkLst>
        <pc:graphicFrameChg chg="modGraphic">
          <ac:chgData name="Carol O'Dwyer" userId="S::carol.odwyer@ucc.ie::f4a5ee19-2540-4652-9c00-2a4431ae5df2" providerId="AD" clId="Web-{00000000-0000-0000-0000-000000000000}" dt="2026-08-28T10:36:19.162" v="243" actId="20577"/>
          <ac:graphicFrameMkLst>
            <pc:docMk/>
            <pc:sldMk cId="1168996611" sldId="263"/>
            <ac:graphicFrameMk id="8" creationId="{F6711D7B-1E9A-5A53-54E8-15AE7B3ED353}"/>
          </ac:graphicFrameMkLst>
        </pc:graphicFrameChg>
      </pc:sldChg>
      <pc:sldChg chg="addSp modSp">
        <pc:chgData name="Carol O'Dwyer" userId="S::carol.odwyer@ucc.ie::f4a5ee19-2540-4652-9c00-2a4431ae5df2" providerId="AD" clId="Web-{00000000-0000-0000-0000-000000000000}" dt="2026-08-28T10:37:27.868" v="245"/>
        <pc:sldMkLst>
          <pc:docMk/>
          <pc:sldMk cId="1386297303" sldId="266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1386297303" sldId="266"/>
            <ac:spMk id="8" creationId="{72997E8F-6882-5A99-75BE-835062CDA3BE}"/>
          </ac:spMkLst>
        </pc:spChg>
      </pc:sldChg>
      <pc:sldChg chg="addSp modSp">
        <pc:chgData name="Carol O'Dwyer" userId="S::carol.odwyer@ucc.ie::f4a5ee19-2540-4652-9c00-2a4431ae5df2" providerId="AD" clId="Web-{00000000-0000-0000-0000-000000000000}" dt="2026-08-28T10:37:27.868" v="245"/>
        <pc:sldMkLst>
          <pc:docMk/>
          <pc:sldMk cId="4014223344" sldId="270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4014223344" sldId="270"/>
            <ac:spMk id="6" creationId="{5EBD3991-11FF-4F9C-DD7F-F38CDA658C63}"/>
          </ac:spMkLst>
        </pc:spChg>
      </pc:sldChg>
      <pc:sldChg chg="addSp modSp">
        <pc:chgData name="Carol O'Dwyer" userId="S::carol.odwyer@ucc.ie::f4a5ee19-2540-4652-9c00-2a4431ae5df2" providerId="AD" clId="Web-{00000000-0000-0000-0000-000000000000}" dt="2026-08-28T10:37:27.868" v="245"/>
        <pc:sldMkLst>
          <pc:docMk/>
          <pc:sldMk cId="2486097899" sldId="271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2486097899" sldId="271"/>
            <ac:spMk id="8" creationId="{21EBD34C-A022-B49E-63A0-85F436F8AF0E}"/>
          </ac:spMkLst>
        </pc:spChg>
      </pc:sldChg>
      <pc:sldChg chg="addSp modSp">
        <pc:chgData name="Carol O'Dwyer" userId="S::carol.odwyer@ucc.ie::f4a5ee19-2540-4652-9c00-2a4431ae5df2" providerId="AD" clId="Web-{00000000-0000-0000-0000-000000000000}" dt="2026-08-28T10:37:27.868" v="245"/>
        <pc:sldMkLst>
          <pc:docMk/>
          <pc:sldMk cId="1778811754" sldId="272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1778811754" sldId="272"/>
            <ac:spMk id="8" creationId="{E7AA33CD-7B6E-91F5-EE86-FB8B8FE486A6}"/>
          </ac:spMkLst>
        </pc:spChg>
      </pc:sldChg>
      <pc:sldChg chg="addSp modSp">
        <pc:chgData name="Carol O'Dwyer" userId="S::carol.odwyer@ucc.ie::f4a5ee19-2540-4652-9c00-2a4431ae5df2" providerId="AD" clId="Web-{00000000-0000-0000-0000-000000000000}" dt="2026-08-28T10:37:27.868" v="245"/>
        <pc:sldMkLst>
          <pc:docMk/>
          <pc:sldMk cId="2196057878" sldId="273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2196057878" sldId="273"/>
            <ac:spMk id="8" creationId="{7618B9CC-3444-B883-AD42-5A1A3E500A3E}"/>
          </ac:spMkLst>
        </pc:spChg>
      </pc:sldChg>
      <pc:sldChg chg="addSp delSp modSp">
        <pc:chgData name="Carol O'Dwyer" userId="S::carol.odwyer@ucc.ie::f4a5ee19-2540-4652-9c00-2a4431ae5df2" providerId="AD" clId="Web-{00000000-0000-0000-0000-000000000000}" dt="2026-08-28T10:42:32.160" v="281"/>
        <pc:sldMkLst>
          <pc:docMk/>
          <pc:sldMk cId="3369406795" sldId="274"/>
        </pc:sldMkLst>
        <pc:spChg chg="add 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k cId="3369406795" sldId="274"/>
            <ac:spMk id="8" creationId="{0D2DBC84-34FC-3929-2EAF-FD83255D1EB0}"/>
          </ac:spMkLst>
        </pc:spChg>
      </pc:sldChg>
      <pc:sldChg chg="modSp">
        <pc:chgData name="Carol O'Dwyer" userId="S::carol.odwyer@ucc.ie::f4a5ee19-2540-4652-9c00-2a4431ae5df2" providerId="AD" clId="Web-{00000000-0000-0000-0000-000000000000}" dt="2026-08-28T10:35:00.331" v="237" actId="20577"/>
        <pc:sldMkLst>
          <pc:docMk/>
          <pc:sldMk cId="4248984110" sldId="276"/>
        </pc:sldMkLst>
        <pc:graphicFrameChg chg="modGraphic">
          <ac:chgData name="Carol O'Dwyer" userId="S::carol.odwyer@ucc.ie::f4a5ee19-2540-4652-9c00-2a4431ae5df2" providerId="AD" clId="Web-{00000000-0000-0000-0000-000000000000}" dt="2026-08-28T10:35:00.331" v="237" actId="20577"/>
          <ac:graphicFrameMkLst>
            <pc:docMk/>
            <pc:sldMk cId="4248984110" sldId="276"/>
            <ac:graphicFrameMk id="4" creationId="{50C2F953-48EB-CF6F-9A16-A978D4BB7B81}"/>
          </ac:graphicFrameMkLst>
        </pc:graphicFrameChg>
      </pc:sldChg>
      <pc:sldChg chg="modSp">
        <pc:chgData name="Carol O'Dwyer" userId="S::carol.odwyer@ucc.ie::f4a5ee19-2540-4652-9c00-2a4431ae5df2" providerId="AD" clId="Web-{00000000-0000-0000-0000-000000000000}" dt="2026-08-28T10:42:42.988" v="282" actId="20577"/>
        <pc:sldMkLst>
          <pc:docMk/>
          <pc:sldMk cId="2620333350" sldId="277"/>
        </pc:sldMkLst>
        <pc:spChg chg="mod">
          <ac:chgData name="Carol O'Dwyer" userId="S::carol.odwyer@ucc.ie::f4a5ee19-2540-4652-9c00-2a4431ae5df2" providerId="AD" clId="Web-{00000000-0000-0000-0000-000000000000}" dt="2026-08-28T10:42:42.988" v="282" actId="20577"/>
          <ac:spMkLst>
            <pc:docMk/>
            <pc:sldMk cId="2620333350" sldId="277"/>
            <ac:spMk id="2" creationId="{3CE5E43C-D98E-7764-7899-B9247F4BE1D7}"/>
          </ac:spMkLst>
        </pc:spChg>
      </pc:sldChg>
      <pc:sldChg chg="modSp">
        <pc:chgData name="Carol O'Dwyer" userId="S::carol.odwyer@ucc.ie::f4a5ee19-2540-4652-9c00-2a4431ae5df2" providerId="AD" clId="Web-{00000000-0000-0000-0000-000000000000}" dt="2026-08-28T10:21:21.942" v="13" actId="20577"/>
        <pc:sldMkLst>
          <pc:docMk/>
          <pc:sldMk cId="498466447" sldId="278"/>
        </pc:sldMkLst>
        <pc:spChg chg="mod">
          <ac:chgData name="Carol O'Dwyer" userId="S::carol.odwyer@ucc.ie::f4a5ee19-2540-4652-9c00-2a4431ae5df2" providerId="AD" clId="Web-{00000000-0000-0000-0000-000000000000}" dt="2026-08-28T10:21:21.942" v="13" actId="20577"/>
          <ac:spMkLst>
            <pc:docMk/>
            <pc:sldMk cId="498466447" sldId="278"/>
            <ac:spMk id="2" creationId="{70352236-88B6-FE9D-A9BE-ADEA905EEA26}"/>
          </ac:spMkLst>
        </pc:spChg>
      </pc:sldChg>
      <pc:sldChg chg="addSp delSp modSp new">
        <pc:chgData name="Carol O'Dwyer" userId="S::carol.odwyer@ucc.ie::f4a5ee19-2540-4652-9c00-2a4431ae5df2" providerId="AD" clId="Web-{00000000-0000-0000-0000-000000000000}" dt="2026-08-28T10:33:22.687" v="224" actId="20577"/>
        <pc:sldMkLst>
          <pc:docMk/>
          <pc:sldMk cId="832059982" sldId="280"/>
        </pc:sldMkLst>
        <pc:spChg chg="mod">
          <ac:chgData name="Carol O'Dwyer" userId="S::carol.odwyer@ucc.ie::f4a5ee19-2540-4652-9c00-2a4431ae5df2" providerId="AD" clId="Web-{00000000-0000-0000-0000-000000000000}" dt="2026-08-28T10:26:09.343" v="88" actId="20577"/>
          <ac:spMkLst>
            <pc:docMk/>
            <pc:sldMk cId="832059982" sldId="280"/>
            <ac:spMk id="3" creationId="{BCFE2BAB-4128-3D1F-EBB3-CA1839FDDBED}"/>
          </ac:spMkLst>
        </pc:spChg>
        <pc:graphicFrameChg chg="add del mod ord modGraphic">
          <ac:chgData name="Carol O'Dwyer" userId="S::carol.odwyer@ucc.ie::f4a5ee19-2540-4652-9c00-2a4431ae5df2" providerId="AD" clId="Web-{00000000-0000-0000-0000-000000000000}" dt="2026-08-28T10:33:22.687" v="224" actId="20577"/>
          <ac:graphicFrameMkLst>
            <pc:docMk/>
            <pc:sldMk cId="832059982" sldId="280"/>
            <ac:graphicFrameMk id="4" creationId="{795431D1-7264-FE82-DE80-EB8A2497EBEA}"/>
          </ac:graphicFrameMkLst>
        </pc:graphicFrameChg>
      </pc:sldChg>
      <pc:sldChg chg="delSp modSp new mod modClrScheme chgLayout">
        <pc:chgData name="Carol O'Dwyer" userId="S::carol.odwyer@ucc.ie::f4a5ee19-2540-4652-9c00-2a4431ae5df2" providerId="AD" clId="Web-{00000000-0000-0000-0000-000000000000}" dt="2026-08-28T10:42:17.706" v="280" actId="20577"/>
        <pc:sldMkLst>
          <pc:docMk/>
          <pc:sldMk cId="2267793345" sldId="281"/>
        </pc:sldMkLst>
        <pc:spChg chg="mod ord">
          <ac:chgData name="Carol O'Dwyer" userId="S::carol.odwyer@ucc.ie::f4a5ee19-2540-4652-9c00-2a4431ae5df2" providerId="AD" clId="Web-{00000000-0000-0000-0000-000000000000}" dt="2026-08-28T10:41:28.235" v="265" actId="20577"/>
          <ac:spMkLst>
            <pc:docMk/>
            <pc:sldMk cId="2267793345" sldId="281"/>
            <ac:spMk id="2" creationId="{EB263F9D-1348-2EF8-EC34-A4A498DA1552}"/>
          </ac:spMkLst>
        </pc:spChg>
        <pc:spChg chg="mod ord">
          <ac:chgData name="Carol O'Dwyer" userId="S::carol.odwyer@ucc.ie::f4a5ee19-2540-4652-9c00-2a4431ae5df2" providerId="AD" clId="Web-{00000000-0000-0000-0000-000000000000}" dt="2026-08-28T10:42:17.706" v="280" actId="20577"/>
          <ac:spMkLst>
            <pc:docMk/>
            <pc:sldMk cId="2267793345" sldId="281"/>
            <ac:spMk id="4" creationId="{EAD7109F-03AA-6C22-18EF-6B2A8B926482}"/>
          </ac:spMkLst>
        </pc:spChg>
        <pc:spChg chg="mod ord">
          <ac:chgData name="Carol O'Dwyer" userId="S::carol.odwyer@ucc.ie::f4a5ee19-2540-4652-9c00-2a4431ae5df2" providerId="AD" clId="Web-{00000000-0000-0000-0000-000000000000}" dt="2026-08-28T10:40:27.811" v="255"/>
          <ac:spMkLst>
            <pc:docMk/>
            <pc:sldMk cId="2267793345" sldId="281"/>
            <ac:spMk id="8" creationId="{BCA4018A-A6F2-2A81-DC29-E4ACE0057A37}"/>
          </ac:spMkLst>
        </pc:spChg>
      </pc:sldChg>
      <pc:sldMasterChg chg="modSp mod modSldLayout">
        <pc:chgData name="Carol O'Dwyer" userId="S::carol.odwyer@ucc.ie::f4a5ee19-2540-4652-9c00-2a4431ae5df2" providerId="AD" clId="Web-{00000000-0000-0000-0000-000000000000}" dt="2026-08-28T10:37:30.586" v="246"/>
        <pc:sldMasterMkLst>
          <pc:docMk/>
          <pc:sldMasterMk cId="1734045701" sldId="2147483648"/>
        </pc:sldMasterMkLst>
        <pc:spChg chg="mod">
          <ac:chgData name="Carol O'Dwyer" userId="S::carol.odwyer@ucc.ie::f4a5ee19-2540-4652-9c00-2a4431ae5df2" providerId="AD" clId="Web-{00000000-0000-0000-0000-000000000000}" dt="2026-08-28T10:37:27.868" v="245"/>
          <ac:spMkLst>
            <pc:docMk/>
            <pc:sldMasterMk cId="1734045701" sldId="2147483648"/>
            <ac:spMk id="5" creationId="{0C0FE3C5-7808-84B2-E8F6-B4DAC57458B5}"/>
          </ac:spMkLst>
        </pc:sp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179442437" sldId="2147483649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950118771" sldId="2147483651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762524062" sldId="2147483660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1677485495" sldId="2147483664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279106779" sldId="2147483665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1464456740" sldId="2147483666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1655523497" sldId="2147483667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4093638713" sldId="2147483683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28406771" sldId="2147483701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56399474" sldId="2147483702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487918221" sldId="2147483703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304421764" sldId="2147483704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547616609" sldId="2147483705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546217387" sldId="2147483706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749950645" sldId="2147483707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998352876" sldId="2147483708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778374533" sldId="2147483709"/>
          </pc:sldLayoutMkLst>
        </pc:sldLayoutChg>
        <pc:sldLayoutChg chg="modSp 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3705633200" sldId="2147483715"/>
          </pc:sldLayoutMkLst>
          <pc:spChg chg="mod">
            <ac:chgData name="Carol O'Dwyer" userId="S::carol.odwyer@ucc.ie::f4a5ee19-2540-4652-9c00-2a4431ae5df2" providerId="AD" clId="Web-{00000000-0000-0000-0000-000000000000}" dt="2026-08-28T10:37:27.868" v="245"/>
            <ac:spMkLst>
              <pc:docMk/>
              <pc:sldMasterMk cId="1734045701" sldId="2147483648"/>
              <pc:sldLayoutMk cId="3705633200" sldId="2147483715"/>
              <ac:spMk id="8" creationId="{3CF6C43E-7832-6589-4697-23ED2EC10AB3}"/>
            </ac:spMkLst>
          </pc:spChg>
        </pc:sldLayoutChg>
        <pc:sldLayoutChg chg="modSp 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784289660" sldId="2147483720"/>
          </pc:sldLayoutMkLst>
          <pc:spChg chg="mod">
            <ac:chgData name="Carol O'Dwyer" userId="S::carol.odwyer@ucc.ie::f4a5ee19-2540-4652-9c00-2a4431ae5df2" providerId="AD" clId="Web-{00000000-0000-0000-0000-000000000000}" dt="2026-08-28T10:37:27.868" v="245"/>
            <ac:spMkLst>
              <pc:docMk/>
              <pc:sldMasterMk cId="1734045701" sldId="2147483648"/>
              <pc:sldLayoutMk cId="784289660" sldId="2147483720"/>
              <ac:spMk id="6" creationId="{D7709702-EA71-7DD0-05A7-3F4C79B47989}"/>
            </ac:spMkLst>
          </pc:spChg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091326521" sldId="2147483728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749672229" sldId="2147483729"/>
          </pc:sldLayoutMkLst>
        </pc:sldLayoutChg>
        <pc:sldLayoutChg chg="mod">
          <pc:chgData name="Carol O'Dwyer" userId="S::carol.odwyer@ucc.ie::f4a5ee19-2540-4652-9c00-2a4431ae5df2" providerId="AD" clId="Web-{00000000-0000-0000-0000-000000000000}" dt="2026-08-28T10:37:30.586" v="246"/>
          <pc:sldLayoutMkLst>
            <pc:docMk/>
            <pc:sldMasterMk cId="1734045701" sldId="2147483648"/>
            <pc:sldLayoutMk cId="2751077830" sldId="2147483730"/>
          </pc:sldLayoutMkLst>
        </pc:sldLayoutChg>
      </pc:sldMasterChg>
    </pc:docChg>
  </pc:docChgLst>
  <pc:docChgLst>
    <pc:chgData name="Carol O'Dwyer" userId="S::carol.odwyer@ucc.ie::f4a5ee19-2540-4652-9c00-2a4431ae5df2" providerId="AD" clId="Web-{7A4A31CA-9E25-36C3-4924-9D13208F5241}"/>
    <pc:docChg chg="addSld modSld modMainMaster">
      <pc:chgData name="Carol O'Dwyer" userId="S::carol.odwyer@ucc.ie::f4a5ee19-2540-4652-9c00-2a4431ae5df2" providerId="AD" clId="Web-{7A4A31CA-9E25-36C3-4924-9D13208F5241}" dt="2026-08-28T11:11:42.768" v="88"/>
      <pc:docMkLst>
        <pc:docMk/>
      </pc:docMkLst>
      <pc:sldChg chg="addSp modSp">
        <pc:chgData name="Carol O'Dwyer" userId="S::carol.odwyer@ucc.ie::f4a5ee19-2540-4652-9c00-2a4431ae5df2" providerId="AD" clId="Web-{7A4A31CA-9E25-36C3-4924-9D13208F5241}" dt="2026-08-28T11:11:42.096" v="87"/>
        <pc:sldMkLst>
          <pc:docMk/>
          <pc:sldMk cId="3664201941" sldId="257"/>
        </pc:sldMkLst>
        <pc:spChg chg="add mod">
          <ac:chgData name="Carol O'Dwyer" userId="S::carol.odwyer@ucc.ie::f4a5ee19-2540-4652-9c00-2a4431ae5df2" providerId="AD" clId="Web-{7A4A31CA-9E25-36C3-4924-9D13208F5241}" dt="2026-08-28T11:11:42.096" v="87"/>
          <ac:spMkLst>
            <pc:docMk/>
            <pc:sldMk cId="3664201941" sldId="257"/>
            <ac:spMk id="3" creationId="{9740378C-3A78-4669-C7AD-A2D372B91119}"/>
          </ac:spMkLst>
        </pc:spChg>
      </pc:sldChg>
      <pc:sldChg chg="addSp modSp">
        <pc:chgData name="Carol O'Dwyer" userId="S::carol.odwyer@ucc.ie::f4a5ee19-2540-4652-9c00-2a4431ae5df2" providerId="AD" clId="Web-{7A4A31CA-9E25-36C3-4924-9D13208F5241}" dt="2026-08-28T11:11:42.096" v="87"/>
        <pc:sldMkLst>
          <pc:docMk/>
          <pc:sldMk cId="3072742182" sldId="258"/>
        </pc:sldMkLst>
        <pc:spChg chg="add mod">
          <ac:chgData name="Carol O'Dwyer" userId="S::carol.odwyer@ucc.ie::f4a5ee19-2540-4652-9c00-2a4431ae5df2" providerId="AD" clId="Web-{7A4A31CA-9E25-36C3-4924-9D13208F5241}" dt="2026-08-28T11:11:42.096" v="87"/>
          <ac:spMkLst>
            <pc:docMk/>
            <pc:sldMk cId="3072742182" sldId="258"/>
            <ac:spMk id="3" creationId="{6C7EBEB8-7184-223A-5597-8201D73D5604}"/>
          </ac:spMkLst>
        </pc:spChg>
      </pc:sldChg>
      <pc:sldChg chg="delSp">
        <pc:chgData name="Carol O'Dwyer" userId="S::carol.odwyer@ucc.ie::f4a5ee19-2540-4652-9c00-2a4431ae5df2" providerId="AD" clId="Web-{7A4A31CA-9E25-36C3-4924-9D13208F5241}" dt="2026-08-28T11:11:42.096" v="87"/>
        <pc:sldMkLst>
          <pc:docMk/>
          <pc:sldMk cId="1386297303" sldId="266"/>
        </pc:sldMkLst>
      </pc:sldChg>
      <pc:sldChg chg="delSp modSp">
        <pc:chgData name="Carol O'Dwyer" userId="S::carol.odwyer@ucc.ie::f4a5ee19-2540-4652-9c00-2a4431ae5df2" providerId="AD" clId="Web-{7A4A31CA-9E25-36C3-4924-9D13208F5241}" dt="2026-08-28T11:10:39.407" v="83" actId="20577"/>
        <pc:sldMkLst>
          <pc:docMk/>
          <pc:sldMk cId="4014223344" sldId="270"/>
        </pc:sldMkLst>
        <pc:spChg chg="mod">
          <ac:chgData name="Carol O'Dwyer" userId="S::carol.odwyer@ucc.ie::f4a5ee19-2540-4652-9c00-2a4431ae5df2" providerId="AD" clId="Web-{7A4A31CA-9E25-36C3-4924-9D13208F5241}" dt="2026-08-28T11:08:07.334" v="12" actId="20577"/>
          <ac:spMkLst>
            <pc:docMk/>
            <pc:sldMk cId="4014223344" sldId="270"/>
            <ac:spMk id="2" creationId="{3D3636D9-7C77-08D9-7638-E169E6F4EEBE}"/>
          </ac:spMkLst>
        </pc:spChg>
        <pc:spChg chg="mod">
          <ac:chgData name="Carol O'Dwyer" userId="S::carol.odwyer@ucc.ie::f4a5ee19-2540-4652-9c00-2a4431ae5df2" providerId="AD" clId="Web-{7A4A31CA-9E25-36C3-4924-9D13208F5241}" dt="2026-08-28T11:10:39.407" v="83" actId="20577"/>
          <ac:spMkLst>
            <pc:docMk/>
            <pc:sldMk cId="4014223344" sldId="270"/>
            <ac:spMk id="4" creationId="{02D60B39-B90C-3361-13DB-0D3FBC2B29EF}"/>
          </ac:spMkLst>
        </pc:spChg>
      </pc:sldChg>
      <pc:sldChg chg="delSp modSp">
        <pc:chgData name="Carol O'Dwyer" userId="S::carol.odwyer@ucc.ie::f4a5ee19-2540-4652-9c00-2a4431ae5df2" providerId="AD" clId="Web-{7A4A31CA-9E25-36C3-4924-9D13208F5241}" dt="2026-08-28T11:03:26.746" v="7"/>
        <pc:sldMkLst>
          <pc:docMk/>
          <pc:sldMk cId="2486097899" sldId="271"/>
        </pc:sldMkLst>
        <pc:spChg chg="mod">
          <ac:chgData name="Carol O'Dwyer" userId="S::carol.odwyer@ucc.ie::f4a5ee19-2540-4652-9c00-2a4431ae5df2" providerId="AD" clId="Web-{7A4A31CA-9E25-36C3-4924-9D13208F5241}" dt="2026-08-28T11:03:14.136" v="6" actId="20577"/>
          <ac:spMkLst>
            <pc:docMk/>
            <pc:sldMk cId="2486097899" sldId="271"/>
            <ac:spMk id="4" creationId="{5F93C3CE-8216-9853-0C8B-A2D247EE00E4}"/>
          </ac:spMkLst>
        </pc:spChg>
      </pc:sldChg>
      <pc:sldChg chg="delSp">
        <pc:chgData name="Carol O'Dwyer" userId="S::carol.odwyer@ucc.ie::f4a5ee19-2540-4652-9c00-2a4431ae5df2" providerId="AD" clId="Web-{7A4A31CA-9E25-36C3-4924-9D13208F5241}" dt="2026-08-28T11:11:40.425" v="86"/>
        <pc:sldMkLst>
          <pc:docMk/>
          <pc:sldMk cId="1778811754" sldId="272"/>
        </pc:sldMkLst>
      </pc:sldChg>
      <pc:sldChg chg="delSp">
        <pc:chgData name="Carol O'Dwyer" userId="S::carol.odwyer@ucc.ie::f4a5ee19-2540-4652-9c00-2a4431ae5df2" providerId="AD" clId="Web-{7A4A31CA-9E25-36C3-4924-9D13208F5241}" dt="2026-08-28T11:11:42.096" v="87"/>
        <pc:sldMkLst>
          <pc:docMk/>
          <pc:sldMk cId="2196057878" sldId="273"/>
        </pc:sldMkLst>
      </pc:sldChg>
      <pc:sldChg chg="modSp">
        <pc:chgData name="Carol O'Dwyer" userId="S::carol.odwyer@ucc.ie::f4a5ee19-2540-4652-9c00-2a4431ae5df2" providerId="AD" clId="Web-{7A4A31CA-9E25-36C3-4924-9D13208F5241}" dt="2026-08-28T11:11:21.346" v="85" actId="20577"/>
        <pc:sldMkLst>
          <pc:docMk/>
          <pc:sldMk cId="3369406795" sldId="274"/>
        </pc:sldMkLst>
        <pc:spChg chg="mod">
          <ac:chgData name="Carol O'Dwyer" userId="S::carol.odwyer@ucc.ie::f4a5ee19-2540-4652-9c00-2a4431ae5df2" providerId="AD" clId="Web-{7A4A31CA-9E25-36C3-4924-9D13208F5241}" dt="2026-08-28T11:11:21.346" v="85" actId="20577"/>
          <ac:spMkLst>
            <pc:docMk/>
            <pc:sldMk cId="3369406795" sldId="274"/>
            <ac:spMk id="4" creationId="{7C4FB422-8535-F48D-14DA-CE1ADA974E82}"/>
          </ac:spMkLst>
        </pc:spChg>
        <pc:spChg chg="mod">
          <ac:chgData name="Carol O'Dwyer" userId="S::carol.odwyer@ucc.ie::f4a5ee19-2540-4652-9c00-2a4431ae5df2" providerId="AD" clId="Web-{7A4A31CA-9E25-36C3-4924-9D13208F5241}" dt="2026-08-28T11:07:29.567" v="9" actId="20577"/>
          <ac:spMkLst>
            <pc:docMk/>
            <pc:sldMk cId="3369406795" sldId="274"/>
            <ac:spMk id="6" creationId="{30C4F923-F4BD-4253-60E1-BA00BB4AE292}"/>
          </ac:spMkLst>
        </pc:spChg>
      </pc:sldChg>
      <pc:sldChg chg="delSp">
        <pc:chgData name="Carol O'Dwyer" userId="S::carol.odwyer@ucc.ie::f4a5ee19-2540-4652-9c00-2a4431ae5df2" providerId="AD" clId="Web-{7A4A31CA-9E25-36C3-4924-9D13208F5241}" dt="2026-08-28T11:11:42.096" v="87"/>
        <pc:sldMkLst>
          <pc:docMk/>
          <pc:sldMk cId="2267793345" sldId="281"/>
        </pc:sldMkLst>
      </pc:sldChg>
      <pc:sldChg chg="delSp modSp new mod modClrScheme chgLayout">
        <pc:chgData name="Carol O'Dwyer" userId="S::carol.odwyer@ucc.ie::f4a5ee19-2540-4652-9c00-2a4431ae5df2" providerId="AD" clId="Web-{7A4A31CA-9E25-36C3-4924-9D13208F5241}" dt="2026-08-28T11:10:29.235" v="82" actId="20577"/>
        <pc:sldMkLst>
          <pc:docMk/>
          <pc:sldMk cId="1776037761" sldId="282"/>
        </pc:sldMkLst>
        <pc:spChg chg="mod ord">
          <ac:chgData name="Carol O'Dwyer" userId="S::carol.odwyer@ucc.ie::f4a5ee19-2540-4652-9c00-2a4431ae5df2" providerId="AD" clId="Web-{7A4A31CA-9E25-36C3-4924-9D13208F5241}" dt="2026-08-28T11:08:57.841" v="16"/>
          <ac:spMkLst>
            <pc:docMk/>
            <pc:sldMk cId="1776037761" sldId="282"/>
            <ac:spMk id="2" creationId="{50178F1D-E495-B19A-360F-D6E20086D4AA}"/>
          </ac:spMkLst>
        </pc:spChg>
        <pc:spChg chg="mod ord">
          <ac:chgData name="Carol O'Dwyer" userId="S::carol.odwyer@ucc.ie::f4a5ee19-2540-4652-9c00-2a4431ae5df2" providerId="AD" clId="Web-{7A4A31CA-9E25-36C3-4924-9D13208F5241}" dt="2026-08-28T11:10:29.235" v="82" actId="20577"/>
          <ac:spMkLst>
            <pc:docMk/>
            <pc:sldMk cId="1776037761" sldId="282"/>
            <ac:spMk id="3" creationId="{C9D0C05D-07FA-B018-941B-3341C61A5A37}"/>
          </ac:spMkLst>
        </pc:spChg>
        <pc:spChg chg="mod ord">
          <ac:chgData name="Carol O'Dwyer" userId="S::carol.odwyer@ucc.ie::f4a5ee19-2540-4652-9c00-2a4431ae5df2" providerId="AD" clId="Web-{7A4A31CA-9E25-36C3-4924-9D13208F5241}" dt="2026-08-28T11:08:57.841" v="16"/>
          <ac:spMkLst>
            <pc:docMk/>
            <pc:sldMk cId="1776037761" sldId="282"/>
            <ac:spMk id="6" creationId="{0A431170-02DE-AEE5-88E8-29265E3D00F3}"/>
          </ac:spMkLst>
        </pc:spChg>
      </pc:sldChg>
      <pc:sldMasterChg chg="mod modSldLayout">
        <pc:chgData name="Carol O'Dwyer" userId="S::carol.odwyer@ucc.ie::f4a5ee19-2540-4652-9c00-2a4431ae5df2" providerId="AD" clId="Web-{7A4A31CA-9E25-36C3-4924-9D13208F5241}" dt="2026-08-28T11:11:42.768" v="88"/>
        <pc:sldMasterMkLst>
          <pc:docMk/>
          <pc:sldMasterMk cId="1734045701" sldId="2147483648"/>
        </pc:sldMasterMkLst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179442437" sldId="2147483649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950118771" sldId="2147483651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762524062" sldId="2147483660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1677485495" sldId="2147483664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279106779" sldId="2147483665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1464456740" sldId="2147483666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1655523497" sldId="2147483667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4093638713" sldId="2147483683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28406771" sldId="2147483701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56399474" sldId="2147483702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487918221" sldId="2147483703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304421764" sldId="2147483704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547616609" sldId="2147483705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546217387" sldId="2147483706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749950645" sldId="2147483707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998352876" sldId="2147483708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778374533" sldId="2147483709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3705633200" sldId="2147483715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784289660" sldId="2147483720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091326521" sldId="2147483728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749672229" sldId="2147483729"/>
          </pc:sldLayoutMkLst>
        </pc:sldLayoutChg>
        <pc:sldLayoutChg chg="mod">
          <pc:chgData name="Carol O'Dwyer" userId="S::carol.odwyer@ucc.ie::f4a5ee19-2540-4652-9c00-2a4431ae5df2" providerId="AD" clId="Web-{7A4A31CA-9E25-36C3-4924-9D13208F5241}" dt="2026-08-28T11:11:42.768" v="88"/>
          <pc:sldLayoutMkLst>
            <pc:docMk/>
            <pc:sldMasterMk cId="1734045701" sldId="2147483648"/>
            <pc:sldLayoutMk cId="2751077830" sldId="2147483730"/>
          </pc:sldLayoutMkLst>
        </pc:sldLayoutChg>
      </pc:sldMasterChg>
    </pc:docChg>
  </pc:docChgLst>
  <pc:docChgLst>
    <pc:chgData name="Carol O'Dwyer" userId="f4a5ee19-2540-4652-9c00-2a4431ae5df2" providerId="ADAL" clId="{7C9078A9-E08E-4ADC-A15A-CBB3DDA6B142}"/>
    <pc:docChg chg="modSld">
      <pc:chgData name="Carol O'Dwyer" userId="f4a5ee19-2540-4652-9c00-2a4431ae5df2" providerId="ADAL" clId="{7C9078A9-E08E-4ADC-A15A-CBB3DDA6B142}" dt="2026-09-11T08:58:13.233" v="11" actId="729"/>
      <pc:docMkLst>
        <pc:docMk/>
      </pc:docMkLst>
      <pc:sldChg chg="modSp mod">
        <pc:chgData name="Carol O'Dwyer" userId="f4a5ee19-2540-4652-9c00-2a4431ae5df2" providerId="ADAL" clId="{7C9078A9-E08E-4ADC-A15A-CBB3DDA6B142}" dt="2026-09-10T14:31:14.373" v="0" actId="20577"/>
        <pc:sldMkLst>
          <pc:docMk/>
          <pc:sldMk cId="2486097899" sldId="271"/>
        </pc:sldMkLst>
        <pc:spChg chg="mod">
          <ac:chgData name="Carol O'Dwyer" userId="f4a5ee19-2540-4652-9c00-2a4431ae5df2" providerId="ADAL" clId="{7C9078A9-E08E-4ADC-A15A-CBB3DDA6B142}" dt="2026-09-10T14:31:14.373" v="0" actId="20577"/>
          <ac:spMkLst>
            <pc:docMk/>
            <pc:sldMk cId="2486097899" sldId="271"/>
            <ac:spMk id="6" creationId="{A01D4E3B-DA2C-6378-B8AD-B52771C13404}"/>
          </ac:spMkLst>
        </pc:spChg>
      </pc:sldChg>
      <pc:sldChg chg="modSp">
        <pc:chgData name="Carol O'Dwyer" userId="f4a5ee19-2540-4652-9c00-2a4431ae5df2" providerId="ADAL" clId="{7C9078A9-E08E-4ADC-A15A-CBB3DDA6B142}" dt="2026-09-10T15:54:07.368" v="10" actId="207"/>
        <pc:sldMkLst>
          <pc:docMk/>
          <pc:sldMk cId="4248984110" sldId="276"/>
        </pc:sldMkLst>
        <pc:graphicFrameChg chg="mod">
          <ac:chgData name="Carol O'Dwyer" userId="f4a5ee19-2540-4652-9c00-2a4431ae5df2" providerId="ADAL" clId="{7C9078A9-E08E-4ADC-A15A-CBB3DDA6B142}" dt="2026-09-10T15:54:07.368" v="10" actId="207"/>
          <ac:graphicFrameMkLst>
            <pc:docMk/>
            <pc:sldMk cId="4248984110" sldId="276"/>
            <ac:graphicFrameMk id="4" creationId="{50C2F953-48EB-CF6F-9A16-A978D4BB7B81}"/>
          </ac:graphicFrameMkLst>
        </pc:graphicFrameChg>
      </pc:sldChg>
      <pc:sldChg chg="modSp mod">
        <pc:chgData name="Carol O'Dwyer" userId="f4a5ee19-2540-4652-9c00-2a4431ae5df2" providerId="ADAL" clId="{7C9078A9-E08E-4ADC-A15A-CBB3DDA6B142}" dt="2026-09-10T14:33:54.362" v="2" actId="20577"/>
        <pc:sldMkLst>
          <pc:docMk/>
          <pc:sldMk cId="2620333350" sldId="277"/>
        </pc:sldMkLst>
        <pc:spChg chg="mod">
          <ac:chgData name="Carol O'Dwyer" userId="f4a5ee19-2540-4652-9c00-2a4431ae5df2" providerId="ADAL" clId="{7C9078A9-E08E-4ADC-A15A-CBB3DDA6B142}" dt="2026-09-10T14:33:54.362" v="2" actId="20577"/>
          <ac:spMkLst>
            <pc:docMk/>
            <pc:sldMk cId="2620333350" sldId="277"/>
            <ac:spMk id="2" creationId="{3CE5E43C-D98E-7764-7899-B9247F4BE1D7}"/>
          </ac:spMkLst>
        </pc:spChg>
      </pc:sldChg>
      <pc:sldChg chg="mod modShow">
        <pc:chgData name="Carol O'Dwyer" userId="f4a5ee19-2540-4652-9c00-2a4431ae5df2" providerId="ADAL" clId="{7C9078A9-E08E-4ADC-A15A-CBB3DDA6B142}" dt="2026-09-11T08:58:13.233" v="11" actId="729"/>
        <pc:sldMkLst>
          <pc:docMk/>
          <pc:sldMk cId="2267793345" sldId="281"/>
        </pc:sldMkLst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c.ie/en/hr/research/devhub/professionaldevelopmentplan/" TargetMode="External"/><Relationship Id="rId1" Type="http://schemas.openxmlformats.org/officeDocument/2006/relationships/hyperlink" Target="https://www.ucc.ie/en/hr/onboarding/" TargetMode="Externa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hr/research/recruitment/shortlisting/#d.en.1145235" TargetMode="External"/><Relationship Id="rId2" Type="http://schemas.openxmlformats.org/officeDocument/2006/relationships/hyperlink" Target="https://www.ucc.ie/en/hr/research/recruitment/advertising/gernericjobdescriptions/#d.en.1145232" TargetMode="External"/><Relationship Id="rId1" Type="http://schemas.openxmlformats.org/officeDocument/2006/relationships/hyperlink" Target="https://www.ucc.ie/en/hr/research/recruitment/advertising/#d.en.1145229" TargetMode="External"/><Relationship Id="rId5" Type="http://schemas.openxmlformats.org/officeDocument/2006/relationships/hyperlink" Target="https://www.ucc.ie/en/media/support/hrresearch/Recommendation-for-appointment-to-research-postNew.docx" TargetMode="External"/><Relationship Id="rId4" Type="http://schemas.openxmlformats.org/officeDocument/2006/relationships/hyperlink" Target="https://view.officeapps.live.com/op/view.aspx?src=https%3A%2F%2Fwww.ucc.ie%2Fen%2Fmedia%2Fsupport%2Fhrresearch%2FPF4-ResearchPostProposalFormSept2024.docx&amp;wdOrigin=BROWSELINK" TargetMode="Externa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mailto:Niamh.buckley@ucc.ie" TargetMode="External"/><Relationship Id="rId2" Type="http://schemas.openxmlformats.org/officeDocument/2006/relationships/hyperlink" Target="mailto:carol.odwyer@ucc.ie" TargetMode="External"/><Relationship Id="rId1" Type="http://schemas.openxmlformats.org/officeDocument/2006/relationships/hyperlink" Target="mailto:marykate.oregan@ucc.ie" TargetMode="External"/><Relationship Id="rId6" Type="http://schemas.openxmlformats.org/officeDocument/2006/relationships/hyperlink" Target="mailto:NayonikaSen@ucc.ie" TargetMode="External"/><Relationship Id="rId5" Type="http://schemas.openxmlformats.org/officeDocument/2006/relationships/hyperlink" Target="mailto:LCavallo@ucc.ie" TargetMode="External"/><Relationship Id="rId4" Type="http://schemas.openxmlformats.org/officeDocument/2006/relationships/hyperlink" Target="mailto:l.mcsweeney@ucc.ie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c.ie/en/hr/research/devhub/professionaldevelopmentplan/" TargetMode="External"/><Relationship Id="rId1" Type="http://schemas.openxmlformats.org/officeDocument/2006/relationships/hyperlink" Target="https://www.ucc.ie/en/hr/onboarding/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hr/research/recruitment/advertising/gernericjobdescriptions/#d.en.1145232" TargetMode="External"/><Relationship Id="rId2" Type="http://schemas.openxmlformats.org/officeDocument/2006/relationships/hyperlink" Target="https://view.officeapps.live.com/op/view.aspx?src=https%3A%2F%2Fwww.ucc.ie%2Fen%2Fmedia%2Fsupport%2Fhrresearch%2FPF4-ResearchPostProposalFormSept2024.docx&amp;wdOrigin=BROWSELINK" TargetMode="External"/><Relationship Id="rId1" Type="http://schemas.openxmlformats.org/officeDocument/2006/relationships/hyperlink" Target="https://www.ucc.ie/en/hr/research/recruitment/advertising/#d.en.1145229" TargetMode="External"/><Relationship Id="rId5" Type="http://schemas.openxmlformats.org/officeDocument/2006/relationships/hyperlink" Target="https://www.ucc.ie/en/media/support/hrresearch/Recommendation-for-appointment-to-research-postNew.docx" TargetMode="External"/><Relationship Id="rId4" Type="http://schemas.openxmlformats.org/officeDocument/2006/relationships/hyperlink" Target="https://www.ucc.ie/en/hr/research/recruitment/shortlisting/#d.en.1145235" TargetMode="External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mailto:Niamh.buckley@ucc.ie" TargetMode="External"/><Relationship Id="rId2" Type="http://schemas.openxmlformats.org/officeDocument/2006/relationships/hyperlink" Target="mailto:carol.odwyer@ucc.ie" TargetMode="External"/><Relationship Id="rId1" Type="http://schemas.openxmlformats.org/officeDocument/2006/relationships/hyperlink" Target="mailto:marykate.oregan@ucc.ie" TargetMode="External"/><Relationship Id="rId6" Type="http://schemas.openxmlformats.org/officeDocument/2006/relationships/hyperlink" Target="mailto:NayonikaSen@ucc.ie" TargetMode="External"/><Relationship Id="rId5" Type="http://schemas.openxmlformats.org/officeDocument/2006/relationships/hyperlink" Target="mailto:LCavallo@ucc.ie" TargetMode="External"/><Relationship Id="rId4" Type="http://schemas.openxmlformats.org/officeDocument/2006/relationships/hyperlink" Target="mailto:l.mcsweeney@ucc.i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1F1A4-723F-4287-9A17-4762AC85DDD7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IE"/>
        </a:p>
      </dgm:t>
    </dgm:pt>
    <dgm:pt modelId="{76E7F9F1-1037-42BE-AA6E-161359487394}">
      <dgm:prSet phldrT="[Text]" phldr="0"/>
      <dgm:spPr>
        <a:solidFill>
          <a:srgbClr val="B0123B"/>
        </a:solidFill>
        <a:ln>
          <a:solidFill>
            <a:srgbClr val="FFB100"/>
          </a:solidFill>
        </a:ln>
      </dgm:spPr>
      <dgm:t>
        <a:bodyPr/>
        <a:lstStyle/>
        <a:p>
          <a:r>
            <a:rPr lang="en-US" dirty="0"/>
            <a:t>Open</a:t>
          </a:r>
          <a:endParaRPr lang="en-IE" dirty="0"/>
        </a:p>
      </dgm:t>
    </dgm:pt>
    <dgm:pt modelId="{00437C11-D73D-4FAD-85E4-2E55CD34F04C}" type="parTrans" cxnId="{84F3F5A9-32CC-4561-9A40-1158FCE7DA57}">
      <dgm:prSet/>
      <dgm:spPr/>
      <dgm:t>
        <a:bodyPr/>
        <a:lstStyle/>
        <a:p>
          <a:endParaRPr lang="en-IE"/>
        </a:p>
      </dgm:t>
    </dgm:pt>
    <dgm:pt modelId="{F9D926FA-BA0A-443E-8641-E61D4FC65C75}" type="sibTrans" cxnId="{84F3F5A9-32CC-4561-9A40-1158FCE7DA57}">
      <dgm:prSet/>
      <dgm:spPr/>
      <dgm:t>
        <a:bodyPr/>
        <a:lstStyle/>
        <a:p>
          <a:endParaRPr lang="en-IE"/>
        </a:p>
      </dgm:t>
    </dgm:pt>
    <dgm:pt modelId="{1CEFB4D7-A132-45EC-B13F-D1221A0B31F2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All job opportunities are </a:t>
          </a:r>
          <a:r>
            <a:rPr lang="en-US" b="0" dirty="0"/>
            <a:t>publicly advertised </a:t>
          </a:r>
          <a:r>
            <a:rPr lang="en-US" dirty="0"/>
            <a:t>and easily accessible.</a:t>
          </a:r>
          <a:endParaRPr lang="en-IE" dirty="0"/>
        </a:p>
      </dgm:t>
    </dgm:pt>
    <dgm:pt modelId="{F17916F4-3BA6-42C8-A3EE-8DE9D0B03405}" type="parTrans" cxnId="{1ADE7530-DF3A-45EA-9843-24CB17C33284}">
      <dgm:prSet/>
      <dgm:spPr/>
      <dgm:t>
        <a:bodyPr/>
        <a:lstStyle/>
        <a:p>
          <a:endParaRPr lang="en-IE"/>
        </a:p>
      </dgm:t>
    </dgm:pt>
    <dgm:pt modelId="{A45964D6-520C-4F1C-9B6E-F96256D9E681}" type="sibTrans" cxnId="{1ADE7530-DF3A-45EA-9843-24CB17C33284}">
      <dgm:prSet/>
      <dgm:spPr/>
      <dgm:t>
        <a:bodyPr/>
        <a:lstStyle/>
        <a:p>
          <a:endParaRPr lang="en-IE"/>
        </a:p>
      </dgm:t>
    </dgm:pt>
    <dgm:pt modelId="{52662DAA-796F-4463-A343-EBBFF1763DD2}">
      <dgm:prSet phldrT="[Text]" phldr="0"/>
      <dgm:spPr>
        <a:solidFill>
          <a:srgbClr val="B0123B"/>
        </a:solidFill>
        <a:ln>
          <a:solidFill>
            <a:srgbClr val="FFB100"/>
          </a:solidFill>
        </a:ln>
      </dgm:spPr>
      <dgm:t>
        <a:bodyPr/>
        <a:lstStyle/>
        <a:p>
          <a:r>
            <a:rPr lang="en-US" dirty="0"/>
            <a:t>Transparent</a:t>
          </a:r>
          <a:endParaRPr lang="en-IE" dirty="0"/>
        </a:p>
      </dgm:t>
    </dgm:pt>
    <dgm:pt modelId="{D382FEE9-402D-4503-8B97-29241AE875F9}" type="parTrans" cxnId="{4AF5625E-554A-4E48-A779-FCAD7785393C}">
      <dgm:prSet/>
      <dgm:spPr/>
      <dgm:t>
        <a:bodyPr/>
        <a:lstStyle/>
        <a:p>
          <a:endParaRPr lang="en-IE"/>
        </a:p>
      </dgm:t>
    </dgm:pt>
    <dgm:pt modelId="{149962DF-76AE-45E1-8467-E78A22508940}" type="sibTrans" cxnId="{4AF5625E-554A-4E48-A779-FCAD7785393C}">
      <dgm:prSet/>
      <dgm:spPr/>
      <dgm:t>
        <a:bodyPr/>
        <a:lstStyle/>
        <a:p>
          <a:endParaRPr lang="en-IE"/>
        </a:p>
      </dgm:t>
    </dgm:pt>
    <dgm:pt modelId="{18EB9AC2-FD5C-45DF-AEAB-498B56A9F9F2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The recruitment criteria, process, and timelines are clearly defined.</a:t>
          </a:r>
          <a:endParaRPr lang="en-IE" b="0" dirty="0"/>
        </a:p>
      </dgm:t>
    </dgm:pt>
    <dgm:pt modelId="{D368DED7-8DAD-41B7-93CD-E54F7F3C0206}" type="parTrans" cxnId="{B7A3147A-7E7D-4D40-A7A3-0CCFD7B689CD}">
      <dgm:prSet/>
      <dgm:spPr/>
      <dgm:t>
        <a:bodyPr/>
        <a:lstStyle/>
        <a:p>
          <a:endParaRPr lang="en-IE"/>
        </a:p>
      </dgm:t>
    </dgm:pt>
    <dgm:pt modelId="{D4B1721B-83B1-469B-BFFB-2376884C5A04}" type="sibTrans" cxnId="{B7A3147A-7E7D-4D40-A7A3-0CCFD7B689CD}">
      <dgm:prSet/>
      <dgm:spPr/>
      <dgm:t>
        <a:bodyPr/>
        <a:lstStyle/>
        <a:p>
          <a:endParaRPr lang="en-IE"/>
        </a:p>
      </dgm:t>
    </dgm:pt>
    <dgm:pt modelId="{C779DEA6-E8E4-4B7E-B854-C23825F105D9}">
      <dgm:prSet phldrT="[Text]" phldr="0"/>
      <dgm:spPr>
        <a:solidFill>
          <a:srgbClr val="B0123B"/>
        </a:solidFill>
        <a:ln>
          <a:solidFill>
            <a:srgbClr val="FFB100"/>
          </a:solidFill>
        </a:ln>
      </dgm:spPr>
      <dgm:t>
        <a:bodyPr/>
        <a:lstStyle/>
        <a:p>
          <a:r>
            <a:rPr lang="en-US" dirty="0"/>
            <a:t>Merit</a:t>
          </a:r>
          <a:endParaRPr lang="en-IE" dirty="0"/>
        </a:p>
      </dgm:t>
    </dgm:pt>
    <dgm:pt modelId="{08BC0D7F-5426-4531-9B37-E4D7EC464599}" type="parTrans" cxnId="{2F27EDC5-C026-4B2E-8CBC-6B349EF71B87}">
      <dgm:prSet/>
      <dgm:spPr/>
      <dgm:t>
        <a:bodyPr/>
        <a:lstStyle/>
        <a:p>
          <a:endParaRPr lang="en-IE"/>
        </a:p>
      </dgm:t>
    </dgm:pt>
    <dgm:pt modelId="{00F7E502-E3BE-4A8D-8746-2A39D38CC97F}" type="sibTrans" cxnId="{2F27EDC5-C026-4B2E-8CBC-6B349EF71B87}">
      <dgm:prSet/>
      <dgm:spPr/>
      <dgm:t>
        <a:bodyPr/>
        <a:lstStyle/>
        <a:p>
          <a:endParaRPr lang="en-IE"/>
        </a:p>
      </dgm:t>
    </dgm:pt>
    <dgm:pt modelId="{AA219773-0C3F-405C-9444-07C881C2CFFC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Candidates are assessed objectively against established criteria such as scientific excellence, skills, and experience.</a:t>
          </a:r>
          <a:endParaRPr lang="en-IE" b="0" dirty="0"/>
        </a:p>
      </dgm:t>
    </dgm:pt>
    <dgm:pt modelId="{4FCF6926-8E38-410C-A8E8-9D2C68DD0131}" type="parTrans" cxnId="{9022C65A-166B-4F38-990F-1E0B1B675305}">
      <dgm:prSet/>
      <dgm:spPr/>
      <dgm:t>
        <a:bodyPr/>
        <a:lstStyle/>
        <a:p>
          <a:endParaRPr lang="en-IE"/>
        </a:p>
      </dgm:t>
    </dgm:pt>
    <dgm:pt modelId="{DF126646-322E-4B2B-9B47-ABEF98F79334}" type="sibTrans" cxnId="{9022C65A-166B-4F38-990F-1E0B1B675305}">
      <dgm:prSet/>
      <dgm:spPr/>
      <dgm:t>
        <a:bodyPr/>
        <a:lstStyle/>
        <a:p>
          <a:endParaRPr lang="en-IE"/>
        </a:p>
      </dgm:t>
    </dgm:pt>
    <dgm:pt modelId="{01677704-D05A-45BE-B6EA-7483F5984B0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Clear information is provided on the position, required qualifications, and selection process.</a:t>
          </a:r>
        </a:p>
      </dgm:t>
    </dgm:pt>
    <dgm:pt modelId="{C88DA8DD-677B-4EE3-A1D2-C304FEA95F2D}" type="parTrans" cxnId="{91C098EC-49BD-42C5-A1D7-E661F4A1C83C}">
      <dgm:prSet/>
      <dgm:spPr/>
      <dgm:t>
        <a:bodyPr/>
        <a:lstStyle/>
        <a:p>
          <a:endParaRPr lang="en-IE"/>
        </a:p>
      </dgm:t>
    </dgm:pt>
    <dgm:pt modelId="{1ED7FA08-3B35-41E5-B213-215C2B24FDFE}" type="sibTrans" cxnId="{91C098EC-49BD-42C5-A1D7-E661F4A1C83C}">
      <dgm:prSet/>
      <dgm:spPr/>
      <dgm:t>
        <a:bodyPr/>
        <a:lstStyle/>
        <a:p>
          <a:endParaRPr lang="en-IE"/>
        </a:p>
      </dgm:t>
    </dgm:pt>
    <dgm:pt modelId="{C23B8273-FA4C-477F-94DC-5310A55E2EB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International and interdisciplinary applications are welcomed.</a:t>
          </a:r>
        </a:p>
      </dgm:t>
    </dgm:pt>
    <dgm:pt modelId="{27C3CA58-5B14-4432-B62B-17B7F3F1EB17}" type="parTrans" cxnId="{3DC7DE9F-E51B-481B-9AE4-752F5159F1FC}">
      <dgm:prSet/>
      <dgm:spPr/>
      <dgm:t>
        <a:bodyPr/>
        <a:lstStyle/>
        <a:p>
          <a:endParaRPr lang="en-IE"/>
        </a:p>
      </dgm:t>
    </dgm:pt>
    <dgm:pt modelId="{5175439D-BCEC-4AAF-8D81-B04A099642EE}" type="sibTrans" cxnId="{3DC7DE9F-E51B-481B-9AE4-752F5159F1FC}">
      <dgm:prSet/>
      <dgm:spPr/>
      <dgm:t>
        <a:bodyPr/>
        <a:lstStyle/>
        <a:p>
          <a:endParaRPr lang="en-IE"/>
        </a:p>
      </dgm:t>
    </dgm:pt>
    <dgm:pt modelId="{3157CEBE-1F00-4643-8258-D6CBA1C0868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Applicants are informed about the selection stages and receive feedback after evaluation.</a:t>
          </a:r>
        </a:p>
      </dgm:t>
    </dgm:pt>
    <dgm:pt modelId="{9E6DED8E-FA6F-4565-80C3-55A947B5AFC4}" type="parTrans" cxnId="{270FF0E1-6A3D-4F98-858F-868BAD297DC6}">
      <dgm:prSet/>
      <dgm:spPr/>
      <dgm:t>
        <a:bodyPr/>
        <a:lstStyle/>
        <a:p>
          <a:endParaRPr lang="en-IE"/>
        </a:p>
      </dgm:t>
    </dgm:pt>
    <dgm:pt modelId="{4A0CE012-54A5-4B6D-901F-A6BE7E487A89}" type="sibTrans" cxnId="{270FF0E1-6A3D-4F98-858F-868BAD297DC6}">
      <dgm:prSet/>
      <dgm:spPr/>
      <dgm:t>
        <a:bodyPr/>
        <a:lstStyle/>
        <a:p>
          <a:endParaRPr lang="en-IE"/>
        </a:p>
      </dgm:t>
    </dgm:pt>
    <dgm:pt modelId="{B3831257-15F5-4821-A96F-A019966D2FA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Decision-making is documented and traceable.</a:t>
          </a:r>
        </a:p>
      </dgm:t>
    </dgm:pt>
    <dgm:pt modelId="{52EB893A-39D3-40FE-95B6-D31CF84EA0F2}" type="parTrans" cxnId="{B986641D-9E31-4FDE-AD3F-93A8FD9C3D60}">
      <dgm:prSet/>
      <dgm:spPr/>
      <dgm:t>
        <a:bodyPr/>
        <a:lstStyle/>
        <a:p>
          <a:endParaRPr lang="en-IE"/>
        </a:p>
      </dgm:t>
    </dgm:pt>
    <dgm:pt modelId="{4D82B3A4-175B-462D-8930-32FAF39BCE43}" type="sibTrans" cxnId="{B986641D-9E31-4FDE-AD3F-93A8FD9C3D60}">
      <dgm:prSet/>
      <dgm:spPr/>
      <dgm:t>
        <a:bodyPr/>
        <a:lstStyle/>
        <a:p>
          <a:endParaRPr lang="en-IE"/>
        </a:p>
      </dgm:t>
    </dgm:pt>
    <dgm:pt modelId="{F5E7350B-9BFD-422A-9FD6-A6351232BA26}">
      <dgm:prSet phldrT="[Text]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IE" dirty="0"/>
        </a:p>
      </dgm:t>
    </dgm:pt>
    <dgm:pt modelId="{91835E97-E021-44BF-858D-90D72DC5F410}" type="parTrans" cxnId="{59A5E3C1-C571-45FF-9D63-EE8313D801E2}">
      <dgm:prSet/>
      <dgm:spPr/>
      <dgm:t>
        <a:bodyPr/>
        <a:lstStyle/>
        <a:p>
          <a:endParaRPr lang="en-IE"/>
        </a:p>
      </dgm:t>
    </dgm:pt>
    <dgm:pt modelId="{0DB064B7-DED4-4F9B-9A31-8AC4E74A3C55}" type="sibTrans" cxnId="{59A5E3C1-C571-45FF-9D63-EE8313D801E2}">
      <dgm:prSet/>
      <dgm:spPr/>
      <dgm:t>
        <a:bodyPr/>
        <a:lstStyle/>
        <a:p>
          <a:endParaRPr lang="en-IE"/>
        </a:p>
      </dgm:t>
    </dgm:pt>
    <dgm:pt modelId="{EDB49222-E74F-4EF9-B700-37C793DE1262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dirty="0"/>
        </a:p>
      </dgm:t>
    </dgm:pt>
    <dgm:pt modelId="{CAE942A6-42FF-4CA9-817B-D6C0B0D83A23}" type="parTrans" cxnId="{13DA4A4E-1C6D-4840-BD15-D010C77C5722}">
      <dgm:prSet/>
      <dgm:spPr/>
      <dgm:t>
        <a:bodyPr/>
        <a:lstStyle/>
        <a:p>
          <a:endParaRPr lang="en-IE"/>
        </a:p>
      </dgm:t>
    </dgm:pt>
    <dgm:pt modelId="{F71E4888-7A93-490E-A6AB-AC7690EE8C80}" type="sibTrans" cxnId="{13DA4A4E-1C6D-4840-BD15-D010C77C5722}">
      <dgm:prSet/>
      <dgm:spPr/>
      <dgm:t>
        <a:bodyPr/>
        <a:lstStyle/>
        <a:p>
          <a:endParaRPr lang="en-IE"/>
        </a:p>
      </dgm:t>
    </dgm:pt>
    <dgm:pt modelId="{39F5665D-26E1-4393-89F2-B81D875EA7BB}">
      <dgm:prSet phldrT="[Text]"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IE" b="0" dirty="0"/>
        </a:p>
      </dgm:t>
    </dgm:pt>
    <dgm:pt modelId="{D2246D03-7C3F-48AE-98AF-30F9D2C62FF8}" type="parTrans" cxnId="{B3FD8F5A-3C0E-4543-81B9-F8BA9B4E982A}">
      <dgm:prSet/>
      <dgm:spPr/>
      <dgm:t>
        <a:bodyPr/>
        <a:lstStyle/>
        <a:p>
          <a:endParaRPr lang="en-IE"/>
        </a:p>
      </dgm:t>
    </dgm:pt>
    <dgm:pt modelId="{DE3A1366-E13A-4C9C-AF81-09FECB23020C}" type="sibTrans" cxnId="{B3FD8F5A-3C0E-4543-81B9-F8BA9B4E982A}">
      <dgm:prSet/>
      <dgm:spPr/>
      <dgm:t>
        <a:bodyPr/>
        <a:lstStyle/>
        <a:p>
          <a:endParaRPr lang="en-IE"/>
        </a:p>
      </dgm:t>
    </dgm:pt>
    <dgm:pt modelId="{E46FA255-92C1-4B44-885C-6A7170CD84AD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b="0" dirty="0"/>
        </a:p>
      </dgm:t>
    </dgm:pt>
    <dgm:pt modelId="{38287CC9-3724-4774-B589-EE781A2D32CE}" type="parTrans" cxnId="{07D6F0D1-C44E-4BDA-877F-5A09B6603477}">
      <dgm:prSet/>
      <dgm:spPr/>
      <dgm:t>
        <a:bodyPr/>
        <a:lstStyle/>
        <a:p>
          <a:endParaRPr lang="en-IE"/>
        </a:p>
      </dgm:t>
    </dgm:pt>
    <dgm:pt modelId="{651C93A0-9675-433A-8EEF-126D31DAD921}" type="sibTrans" cxnId="{07D6F0D1-C44E-4BDA-877F-5A09B6603477}">
      <dgm:prSet/>
      <dgm:spPr/>
      <dgm:t>
        <a:bodyPr/>
        <a:lstStyle/>
        <a:p>
          <a:endParaRPr lang="en-IE"/>
        </a:p>
      </dgm:t>
    </dgm:pt>
    <dgm:pt modelId="{DAD2A7EF-2818-4A28-98B3-3838B7DDD55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Bias is </a:t>
          </a:r>
          <a:r>
            <a:rPr lang="en-US" b="0" dirty="0" err="1"/>
            <a:t>minimised</a:t>
          </a:r>
          <a:r>
            <a:rPr lang="en-US" b="0" dirty="0"/>
            <a:t> through structured evaluation and, where possible, diverse selection panels.</a:t>
          </a:r>
        </a:p>
      </dgm:t>
    </dgm:pt>
    <dgm:pt modelId="{3102B6E6-01A3-42B6-A9BC-D5EA7A6715D8}" type="parTrans" cxnId="{5C517F6F-EACC-443E-8123-0D99AED39DE0}">
      <dgm:prSet/>
      <dgm:spPr/>
      <dgm:t>
        <a:bodyPr/>
        <a:lstStyle/>
        <a:p>
          <a:endParaRPr lang="en-IE"/>
        </a:p>
      </dgm:t>
    </dgm:pt>
    <dgm:pt modelId="{0DD754FE-A6B5-42AF-BDFF-74F5E9753F3A}" type="sibTrans" cxnId="{5C517F6F-EACC-443E-8123-0D99AED39DE0}">
      <dgm:prSet/>
      <dgm:spPr/>
      <dgm:t>
        <a:bodyPr/>
        <a:lstStyle/>
        <a:p>
          <a:endParaRPr lang="en-IE"/>
        </a:p>
      </dgm:t>
    </dgm:pt>
    <dgm:pt modelId="{3C7E10FC-4D1F-441E-BFA6-DD9DAA584B9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Career breaks or non-traditional career paths are fairly considered.</a:t>
          </a:r>
        </a:p>
      </dgm:t>
    </dgm:pt>
    <dgm:pt modelId="{CA11AE28-05E8-494E-91A7-B31B18358BC7}" type="parTrans" cxnId="{22945D52-8754-4C33-AE59-413C24FD5273}">
      <dgm:prSet/>
      <dgm:spPr/>
      <dgm:t>
        <a:bodyPr/>
        <a:lstStyle/>
        <a:p>
          <a:endParaRPr lang="en-IE"/>
        </a:p>
      </dgm:t>
    </dgm:pt>
    <dgm:pt modelId="{5D22854C-617F-473B-8BBB-719475A44681}" type="sibTrans" cxnId="{22945D52-8754-4C33-AE59-413C24FD5273}">
      <dgm:prSet/>
      <dgm:spPr/>
      <dgm:t>
        <a:bodyPr/>
        <a:lstStyle/>
        <a:p>
          <a:endParaRPr lang="en-IE"/>
        </a:p>
      </dgm:t>
    </dgm:pt>
    <dgm:pt modelId="{66B2E463-5DF9-47C3-BE29-CF38D8151896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n-IE" b="0" dirty="0"/>
        </a:p>
      </dgm:t>
    </dgm:pt>
    <dgm:pt modelId="{B963DD28-298F-401D-9288-0622AABF35D9}" type="parTrans" cxnId="{F6427A84-03BF-4ECA-BAD9-F4664E4427B3}">
      <dgm:prSet/>
      <dgm:spPr/>
      <dgm:t>
        <a:bodyPr/>
        <a:lstStyle/>
        <a:p>
          <a:endParaRPr lang="en-IE"/>
        </a:p>
      </dgm:t>
    </dgm:pt>
    <dgm:pt modelId="{6223AEF7-684E-4027-A55E-9AFC45AFAD5F}" type="sibTrans" cxnId="{F6427A84-03BF-4ECA-BAD9-F4664E4427B3}">
      <dgm:prSet/>
      <dgm:spPr/>
      <dgm:t>
        <a:bodyPr/>
        <a:lstStyle/>
        <a:p>
          <a:endParaRPr lang="en-IE"/>
        </a:p>
      </dgm:t>
    </dgm:pt>
    <dgm:pt modelId="{F4128025-3604-40F4-AE2F-220F1CDDF648}">
      <dgm:prSet/>
      <dgm:spPr/>
      <dgm:t>
        <a:bodyPr/>
        <a:lstStyle/>
        <a:p>
          <a:pPr>
            <a:buFont typeface="Arial" panose="020B0604020202020204" pitchFamily="34" charset="0"/>
            <a:buNone/>
          </a:pPr>
          <a:endParaRPr lang="en-US" b="0" dirty="0"/>
        </a:p>
      </dgm:t>
    </dgm:pt>
    <dgm:pt modelId="{9F2C0BCC-6F0D-4400-99BD-88E01AFEF96C}" type="parTrans" cxnId="{0E7AC9B2-6FF6-4153-9069-74362B0CFA07}">
      <dgm:prSet/>
      <dgm:spPr/>
      <dgm:t>
        <a:bodyPr/>
        <a:lstStyle/>
        <a:p>
          <a:endParaRPr lang="en-IE"/>
        </a:p>
      </dgm:t>
    </dgm:pt>
    <dgm:pt modelId="{56557032-5DCB-42DD-8ADC-833676561D04}" type="sibTrans" cxnId="{0E7AC9B2-6FF6-4153-9069-74362B0CFA07}">
      <dgm:prSet/>
      <dgm:spPr/>
      <dgm:t>
        <a:bodyPr/>
        <a:lstStyle/>
        <a:p>
          <a:endParaRPr lang="en-IE"/>
        </a:p>
      </dgm:t>
    </dgm:pt>
    <dgm:pt modelId="{90C68A0D-F078-4B3C-913F-57A5044F900C}" type="pres">
      <dgm:prSet presAssocID="{D651F1A4-723F-4287-9A17-4762AC85DDD7}" presName="Name0" presStyleCnt="0">
        <dgm:presLayoutVars>
          <dgm:dir/>
          <dgm:animLvl val="lvl"/>
          <dgm:resizeHandles val="exact"/>
        </dgm:presLayoutVars>
      </dgm:prSet>
      <dgm:spPr/>
    </dgm:pt>
    <dgm:pt modelId="{128B0516-7D95-4B3E-B4E8-08B97D1021D6}" type="pres">
      <dgm:prSet presAssocID="{76E7F9F1-1037-42BE-AA6E-161359487394}" presName="composite" presStyleCnt="0"/>
      <dgm:spPr/>
    </dgm:pt>
    <dgm:pt modelId="{01B63255-6AC2-4CC6-9696-D2C0D89EB048}" type="pres">
      <dgm:prSet presAssocID="{76E7F9F1-1037-42BE-AA6E-16135948739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A03E820-01F7-450E-82D5-FA69DBED3283}" type="pres">
      <dgm:prSet presAssocID="{76E7F9F1-1037-42BE-AA6E-161359487394}" presName="desTx" presStyleLbl="alignAccFollowNode1" presStyleIdx="0" presStyleCnt="3">
        <dgm:presLayoutVars>
          <dgm:bulletEnabled val="1"/>
        </dgm:presLayoutVars>
      </dgm:prSet>
      <dgm:spPr/>
    </dgm:pt>
    <dgm:pt modelId="{B004ACC0-4446-46D0-BB68-2F21602E5468}" type="pres">
      <dgm:prSet presAssocID="{F9D926FA-BA0A-443E-8641-E61D4FC65C75}" presName="space" presStyleCnt="0"/>
      <dgm:spPr/>
    </dgm:pt>
    <dgm:pt modelId="{B17A137E-8B0E-40F1-AE6C-443B680B9463}" type="pres">
      <dgm:prSet presAssocID="{52662DAA-796F-4463-A343-EBBFF1763DD2}" presName="composite" presStyleCnt="0"/>
      <dgm:spPr/>
    </dgm:pt>
    <dgm:pt modelId="{EADFB1D2-404E-4655-A602-B02CDBA142E3}" type="pres">
      <dgm:prSet presAssocID="{52662DAA-796F-4463-A343-EBBFF1763DD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7784892-2890-4D80-9386-272AC19CC1EE}" type="pres">
      <dgm:prSet presAssocID="{52662DAA-796F-4463-A343-EBBFF1763DD2}" presName="desTx" presStyleLbl="alignAccFollowNode1" presStyleIdx="1" presStyleCnt="3">
        <dgm:presLayoutVars>
          <dgm:bulletEnabled val="1"/>
        </dgm:presLayoutVars>
      </dgm:prSet>
      <dgm:spPr/>
    </dgm:pt>
    <dgm:pt modelId="{018B0D14-F317-4CBD-9801-201C650CA471}" type="pres">
      <dgm:prSet presAssocID="{149962DF-76AE-45E1-8467-E78A22508940}" presName="space" presStyleCnt="0"/>
      <dgm:spPr/>
    </dgm:pt>
    <dgm:pt modelId="{01A1F271-FB0C-4B16-9711-6ADE9EC5A57E}" type="pres">
      <dgm:prSet presAssocID="{C779DEA6-E8E4-4B7E-B854-C23825F105D9}" presName="composite" presStyleCnt="0"/>
      <dgm:spPr/>
    </dgm:pt>
    <dgm:pt modelId="{771D2306-3508-4DE1-9A09-915339265570}" type="pres">
      <dgm:prSet presAssocID="{C779DEA6-E8E4-4B7E-B854-C23825F105D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788D511-08B4-4156-BD45-C317E1FFC91F}" type="pres">
      <dgm:prSet presAssocID="{C779DEA6-E8E4-4B7E-B854-C23825F105D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4A4521B-FDDC-4F69-860C-3603885FD69B}" type="presOf" srcId="{AA219773-0C3F-405C-9444-07C881C2CFFC}" destId="{5788D511-08B4-4156-BD45-C317E1FFC91F}" srcOrd="0" destOrd="0" presId="urn:microsoft.com/office/officeart/2005/8/layout/hList1"/>
    <dgm:cxn modelId="{B986641D-9E31-4FDE-AD3F-93A8FD9C3D60}" srcId="{52662DAA-796F-4463-A343-EBBFF1763DD2}" destId="{B3831257-15F5-4821-A96F-A019966D2FAC}" srcOrd="4" destOrd="0" parTransId="{52EB893A-39D3-40FE-95B6-D31CF84EA0F2}" sibTransId="{4D82B3A4-175B-462D-8930-32FAF39BCE43}"/>
    <dgm:cxn modelId="{8426AF1D-A81A-42F0-B197-5C22C65061DE}" type="presOf" srcId="{D651F1A4-723F-4287-9A17-4762AC85DDD7}" destId="{90C68A0D-F078-4B3C-913F-57A5044F900C}" srcOrd="0" destOrd="0" presId="urn:microsoft.com/office/officeart/2005/8/layout/hList1"/>
    <dgm:cxn modelId="{ADB4FB20-72DC-4276-9E2F-4FA642F03506}" type="presOf" srcId="{C779DEA6-E8E4-4B7E-B854-C23825F105D9}" destId="{771D2306-3508-4DE1-9A09-915339265570}" srcOrd="0" destOrd="0" presId="urn:microsoft.com/office/officeart/2005/8/layout/hList1"/>
    <dgm:cxn modelId="{FA25432A-0B4D-47A7-8427-79A2754FAD96}" type="presOf" srcId="{76E7F9F1-1037-42BE-AA6E-161359487394}" destId="{01B63255-6AC2-4CC6-9696-D2C0D89EB048}" srcOrd="0" destOrd="0" presId="urn:microsoft.com/office/officeart/2005/8/layout/hList1"/>
    <dgm:cxn modelId="{1ADE7530-DF3A-45EA-9843-24CB17C33284}" srcId="{76E7F9F1-1037-42BE-AA6E-161359487394}" destId="{1CEFB4D7-A132-45EC-B13F-D1221A0B31F2}" srcOrd="0" destOrd="0" parTransId="{F17916F4-3BA6-42C8-A3EE-8DE9D0B03405}" sibTransId="{A45964D6-520C-4F1C-9B6E-F96256D9E681}"/>
    <dgm:cxn modelId="{5DEAC333-B700-409E-B666-27A33E092142}" type="presOf" srcId="{E46FA255-92C1-4B44-885C-6A7170CD84AD}" destId="{67784892-2890-4D80-9386-272AC19CC1EE}" srcOrd="0" destOrd="3" presId="urn:microsoft.com/office/officeart/2005/8/layout/hList1"/>
    <dgm:cxn modelId="{4AF5625E-554A-4E48-A779-FCAD7785393C}" srcId="{D651F1A4-723F-4287-9A17-4762AC85DDD7}" destId="{52662DAA-796F-4463-A343-EBBFF1763DD2}" srcOrd="1" destOrd="0" parTransId="{D382FEE9-402D-4503-8B97-29241AE875F9}" sibTransId="{149962DF-76AE-45E1-8467-E78A22508940}"/>
    <dgm:cxn modelId="{A95DFD5E-D129-4C21-B4C8-3F92E1965EA5}" type="presOf" srcId="{39F5665D-26E1-4393-89F2-B81D875EA7BB}" destId="{67784892-2890-4D80-9386-272AC19CC1EE}" srcOrd="0" destOrd="1" presId="urn:microsoft.com/office/officeart/2005/8/layout/hList1"/>
    <dgm:cxn modelId="{E295CB4D-B9BA-451F-8BE0-99F09008DAFA}" type="presOf" srcId="{01677704-D05A-45BE-B6EA-7483F5984B0C}" destId="{7A03E820-01F7-450E-82D5-FA69DBED3283}" srcOrd="0" destOrd="2" presId="urn:microsoft.com/office/officeart/2005/8/layout/hList1"/>
    <dgm:cxn modelId="{13DA4A4E-1C6D-4840-BD15-D010C77C5722}" srcId="{76E7F9F1-1037-42BE-AA6E-161359487394}" destId="{EDB49222-E74F-4EF9-B700-37C793DE1262}" srcOrd="3" destOrd="0" parTransId="{CAE942A6-42FF-4CA9-817B-D6C0B0D83A23}" sibTransId="{F71E4888-7A93-490E-A6AB-AC7690EE8C80}"/>
    <dgm:cxn modelId="{5E25A86E-8721-48A8-AD6A-CC18E23687ED}" type="presOf" srcId="{52662DAA-796F-4463-A343-EBBFF1763DD2}" destId="{EADFB1D2-404E-4655-A602-B02CDBA142E3}" srcOrd="0" destOrd="0" presId="urn:microsoft.com/office/officeart/2005/8/layout/hList1"/>
    <dgm:cxn modelId="{5C517F6F-EACC-443E-8123-0D99AED39DE0}" srcId="{C779DEA6-E8E4-4B7E-B854-C23825F105D9}" destId="{DAD2A7EF-2818-4A28-98B3-3838B7DDD553}" srcOrd="2" destOrd="0" parTransId="{3102B6E6-01A3-42B6-A9BC-D5EA7A6715D8}" sibTransId="{0DD754FE-A6B5-42AF-BDFF-74F5E9753F3A}"/>
    <dgm:cxn modelId="{22945D52-8754-4C33-AE59-413C24FD5273}" srcId="{C779DEA6-E8E4-4B7E-B854-C23825F105D9}" destId="{3C7E10FC-4D1F-441E-BFA6-DD9DAA584B92}" srcOrd="4" destOrd="0" parTransId="{CA11AE28-05E8-494E-91A7-B31B18358BC7}" sibTransId="{5D22854C-617F-473B-8BBB-719475A44681}"/>
    <dgm:cxn modelId="{43B8ED54-148F-4E22-8D06-E1974DA9465D}" type="presOf" srcId="{F4128025-3604-40F4-AE2F-220F1CDDF648}" destId="{5788D511-08B4-4156-BD45-C317E1FFC91F}" srcOrd="0" destOrd="3" presId="urn:microsoft.com/office/officeart/2005/8/layout/hList1"/>
    <dgm:cxn modelId="{B7A3147A-7E7D-4D40-A7A3-0CCFD7B689CD}" srcId="{52662DAA-796F-4463-A343-EBBFF1763DD2}" destId="{18EB9AC2-FD5C-45DF-AEAB-498B56A9F9F2}" srcOrd="0" destOrd="0" parTransId="{D368DED7-8DAD-41B7-93CD-E54F7F3C0206}" sibTransId="{D4B1721B-83B1-469B-BFFB-2376884C5A04}"/>
    <dgm:cxn modelId="{B3FD8F5A-3C0E-4543-81B9-F8BA9B4E982A}" srcId="{52662DAA-796F-4463-A343-EBBFF1763DD2}" destId="{39F5665D-26E1-4393-89F2-B81D875EA7BB}" srcOrd="1" destOrd="0" parTransId="{D2246D03-7C3F-48AE-98AF-30F9D2C62FF8}" sibTransId="{DE3A1366-E13A-4C9C-AF81-09FECB23020C}"/>
    <dgm:cxn modelId="{9022C65A-166B-4F38-990F-1E0B1B675305}" srcId="{C779DEA6-E8E4-4B7E-B854-C23825F105D9}" destId="{AA219773-0C3F-405C-9444-07C881C2CFFC}" srcOrd="0" destOrd="0" parTransId="{4FCF6926-8E38-410C-A8E8-9D2C68DD0131}" sibTransId="{DF126646-322E-4B2B-9B47-ABEF98F79334}"/>
    <dgm:cxn modelId="{F6427A84-03BF-4ECA-BAD9-F4664E4427B3}" srcId="{C779DEA6-E8E4-4B7E-B854-C23825F105D9}" destId="{66B2E463-5DF9-47C3-BE29-CF38D8151896}" srcOrd="1" destOrd="0" parTransId="{B963DD28-298F-401D-9288-0622AABF35D9}" sibTransId="{6223AEF7-684E-4027-A55E-9AFC45AFAD5F}"/>
    <dgm:cxn modelId="{4CF9F486-684C-4F96-9C6A-1C09CF4E9ED9}" type="presOf" srcId="{DAD2A7EF-2818-4A28-98B3-3838B7DDD553}" destId="{5788D511-08B4-4156-BD45-C317E1FFC91F}" srcOrd="0" destOrd="2" presId="urn:microsoft.com/office/officeart/2005/8/layout/hList1"/>
    <dgm:cxn modelId="{28AAA08B-D224-41B3-8E86-F9BE986CFF34}" type="presOf" srcId="{C23B8273-FA4C-477F-94DC-5310A55E2EBD}" destId="{7A03E820-01F7-450E-82D5-FA69DBED3283}" srcOrd="0" destOrd="4" presId="urn:microsoft.com/office/officeart/2005/8/layout/hList1"/>
    <dgm:cxn modelId="{2D992299-B692-492E-8E9B-206E89236F19}" type="presOf" srcId="{3157CEBE-1F00-4643-8258-D6CBA1C0868A}" destId="{67784892-2890-4D80-9386-272AC19CC1EE}" srcOrd="0" destOrd="2" presId="urn:microsoft.com/office/officeart/2005/8/layout/hList1"/>
    <dgm:cxn modelId="{D62FD59A-DDE4-44A4-8303-785EF2EE161B}" type="presOf" srcId="{1CEFB4D7-A132-45EC-B13F-D1221A0B31F2}" destId="{7A03E820-01F7-450E-82D5-FA69DBED3283}" srcOrd="0" destOrd="0" presId="urn:microsoft.com/office/officeart/2005/8/layout/hList1"/>
    <dgm:cxn modelId="{1487589B-3E87-4575-BCBB-7D07888496FA}" type="presOf" srcId="{B3831257-15F5-4821-A96F-A019966D2FAC}" destId="{67784892-2890-4D80-9386-272AC19CC1EE}" srcOrd="0" destOrd="4" presId="urn:microsoft.com/office/officeart/2005/8/layout/hList1"/>
    <dgm:cxn modelId="{3DC7DE9F-E51B-481B-9AE4-752F5159F1FC}" srcId="{76E7F9F1-1037-42BE-AA6E-161359487394}" destId="{C23B8273-FA4C-477F-94DC-5310A55E2EBD}" srcOrd="4" destOrd="0" parTransId="{27C3CA58-5B14-4432-B62B-17B7F3F1EB17}" sibTransId="{5175439D-BCEC-4AAF-8D81-B04A099642EE}"/>
    <dgm:cxn modelId="{84F3F5A9-32CC-4561-9A40-1158FCE7DA57}" srcId="{D651F1A4-723F-4287-9A17-4762AC85DDD7}" destId="{76E7F9F1-1037-42BE-AA6E-161359487394}" srcOrd="0" destOrd="0" parTransId="{00437C11-D73D-4FAD-85E4-2E55CD34F04C}" sibTransId="{F9D926FA-BA0A-443E-8641-E61D4FC65C75}"/>
    <dgm:cxn modelId="{0E7AC9B2-6FF6-4153-9069-74362B0CFA07}" srcId="{C779DEA6-E8E4-4B7E-B854-C23825F105D9}" destId="{F4128025-3604-40F4-AE2F-220F1CDDF648}" srcOrd="3" destOrd="0" parTransId="{9F2C0BCC-6F0D-4400-99BD-88E01AFEF96C}" sibTransId="{56557032-5DCB-42DD-8ADC-833676561D04}"/>
    <dgm:cxn modelId="{EFB1CDB2-7C62-46C1-9D8E-AA8BBCB9E443}" type="presOf" srcId="{3C7E10FC-4D1F-441E-BFA6-DD9DAA584B92}" destId="{5788D511-08B4-4156-BD45-C317E1FFC91F}" srcOrd="0" destOrd="4" presId="urn:microsoft.com/office/officeart/2005/8/layout/hList1"/>
    <dgm:cxn modelId="{92CEFDB5-AE9F-44F8-8B85-760993ECE3F2}" type="presOf" srcId="{18EB9AC2-FD5C-45DF-AEAB-498B56A9F9F2}" destId="{67784892-2890-4D80-9386-272AC19CC1EE}" srcOrd="0" destOrd="0" presId="urn:microsoft.com/office/officeart/2005/8/layout/hList1"/>
    <dgm:cxn modelId="{59A5E3C1-C571-45FF-9D63-EE8313D801E2}" srcId="{76E7F9F1-1037-42BE-AA6E-161359487394}" destId="{F5E7350B-9BFD-422A-9FD6-A6351232BA26}" srcOrd="1" destOrd="0" parTransId="{91835E97-E021-44BF-858D-90D72DC5F410}" sibTransId="{0DB064B7-DED4-4F9B-9A31-8AC4E74A3C55}"/>
    <dgm:cxn modelId="{2F27EDC5-C026-4B2E-8CBC-6B349EF71B87}" srcId="{D651F1A4-723F-4287-9A17-4762AC85DDD7}" destId="{C779DEA6-E8E4-4B7E-B854-C23825F105D9}" srcOrd="2" destOrd="0" parTransId="{08BC0D7F-5426-4531-9B37-E4D7EC464599}" sibTransId="{00F7E502-E3BE-4A8D-8746-2A39D38CC97F}"/>
    <dgm:cxn modelId="{07D6F0D1-C44E-4BDA-877F-5A09B6603477}" srcId="{52662DAA-796F-4463-A343-EBBFF1763DD2}" destId="{E46FA255-92C1-4B44-885C-6A7170CD84AD}" srcOrd="3" destOrd="0" parTransId="{38287CC9-3724-4774-B589-EE781A2D32CE}" sibTransId="{651C93A0-9675-433A-8EEF-126D31DAD921}"/>
    <dgm:cxn modelId="{152204E0-9E16-442F-BFEA-18375B13B36A}" type="presOf" srcId="{EDB49222-E74F-4EF9-B700-37C793DE1262}" destId="{7A03E820-01F7-450E-82D5-FA69DBED3283}" srcOrd="0" destOrd="3" presId="urn:microsoft.com/office/officeart/2005/8/layout/hList1"/>
    <dgm:cxn modelId="{270FF0E1-6A3D-4F98-858F-868BAD297DC6}" srcId="{52662DAA-796F-4463-A343-EBBFF1763DD2}" destId="{3157CEBE-1F00-4643-8258-D6CBA1C0868A}" srcOrd="2" destOrd="0" parTransId="{9E6DED8E-FA6F-4565-80C3-55A947B5AFC4}" sibTransId="{4A0CE012-54A5-4B6D-901F-A6BE7E487A89}"/>
    <dgm:cxn modelId="{587BBEE6-1162-405C-9C00-C5A17B12B1D6}" type="presOf" srcId="{66B2E463-5DF9-47C3-BE29-CF38D8151896}" destId="{5788D511-08B4-4156-BD45-C317E1FFC91F}" srcOrd="0" destOrd="1" presId="urn:microsoft.com/office/officeart/2005/8/layout/hList1"/>
    <dgm:cxn modelId="{91C098EC-49BD-42C5-A1D7-E661F4A1C83C}" srcId="{76E7F9F1-1037-42BE-AA6E-161359487394}" destId="{01677704-D05A-45BE-B6EA-7483F5984B0C}" srcOrd="2" destOrd="0" parTransId="{C88DA8DD-677B-4EE3-A1D2-C304FEA95F2D}" sibTransId="{1ED7FA08-3B35-41E5-B213-215C2B24FDFE}"/>
    <dgm:cxn modelId="{2E1FB0FA-D50F-458F-87FA-4550F65079BF}" type="presOf" srcId="{F5E7350B-9BFD-422A-9FD6-A6351232BA26}" destId="{7A03E820-01F7-450E-82D5-FA69DBED3283}" srcOrd="0" destOrd="1" presId="urn:microsoft.com/office/officeart/2005/8/layout/hList1"/>
    <dgm:cxn modelId="{3B2ECFDB-629C-4490-BC03-35C694C62C6D}" type="presParOf" srcId="{90C68A0D-F078-4B3C-913F-57A5044F900C}" destId="{128B0516-7D95-4B3E-B4E8-08B97D1021D6}" srcOrd="0" destOrd="0" presId="urn:microsoft.com/office/officeart/2005/8/layout/hList1"/>
    <dgm:cxn modelId="{7B621CF9-363F-4F45-8516-11DA3FFAA35D}" type="presParOf" srcId="{128B0516-7D95-4B3E-B4E8-08B97D1021D6}" destId="{01B63255-6AC2-4CC6-9696-D2C0D89EB048}" srcOrd="0" destOrd="0" presId="urn:microsoft.com/office/officeart/2005/8/layout/hList1"/>
    <dgm:cxn modelId="{59A601BB-2DE2-49FF-8238-E35A01A71B24}" type="presParOf" srcId="{128B0516-7D95-4B3E-B4E8-08B97D1021D6}" destId="{7A03E820-01F7-450E-82D5-FA69DBED3283}" srcOrd="1" destOrd="0" presId="urn:microsoft.com/office/officeart/2005/8/layout/hList1"/>
    <dgm:cxn modelId="{5FE60F19-B956-4BB7-B43E-3394E4B77728}" type="presParOf" srcId="{90C68A0D-F078-4B3C-913F-57A5044F900C}" destId="{B004ACC0-4446-46D0-BB68-2F21602E5468}" srcOrd="1" destOrd="0" presId="urn:microsoft.com/office/officeart/2005/8/layout/hList1"/>
    <dgm:cxn modelId="{187189DD-9CAB-410E-A796-48985C41EA8E}" type="presParOf" srcId="{90C68A0D-F078-4B3C-913F-57A5044F900C}" destId="{B17A137E-8B0E-40F1-AE6C-443B680B9463}" srcOrd="2" destOrd="0" presId="urn:microsoft.com/office/officeart/2005/8/layout/hList1"/>
    <dgm:cxn modelId="{AF04461E-D401-4472-ACAE-CD7F06D9CAD3}" type="presParOf" srcId="{B17A137E-8B0E-40F1-AE6C-443B680B9463}" destId="{EADFB1D2-404E-4655-A602-B02CDBA142E3}" srcOrd="0" destOrd="0" presId="urn:microsoft.com/office/officeart/2005/8/layout/hList1"/>
    <dgm:cxn modelId="{7762F4BE-37F7-43E4-8BD2-B0FF75E1B633}" type="presParOf" srcId="{B17A137E-8B0E-40F1-AE6C-443B680B9463}" destId="{67784892-2890-4D80-9386-272AC19CC1EE}" srcOrd="1" destOrd="0" presId="urn:microsoft.com/office/officeart/2005/8/layout/hList1"/>
    <dgm:cxn modelId="{D8E01D6C-E511-4E0E-90E6-DA26542C135B}" type="presParOf" srcId="{90C68A0D-F078-4B3C-913F-57A5044F900C}" destId="{018B0D14-F317-4CBD-9801-201C650CA471}" srcOrd="3" destOrd="0" presId="urn:microsoft.com/office/officeart/2005/8/layout/hList1"/>
    <dgm:cxn modelId="{85E0010B-B4B8-487B-9576-6F039128F2F6}" type="presParOf" srcId="{90C68A0D-F078-4B3C-913F-57A5044F900C}" destId="{01A1F271-FB0C-4B16-9711-6ADE9EC5A57E}" srcOrd="4" destOrd="0" presId="urn:microsoft.com/office/officeart/2005/8/layout/hList1"/>
    <dgm:cxn modelId="{19EE095E-2C3D-47F5-B688-6A798F1481AA}" type="presParOf" srcId="{01A1F271-FB0C-4B16-9711-6ADE9EC5A57E}" destId="{771D2306-3508-4DE1-9A09-915339265570}" srcOrd="0" destOrd="0" presId="urn:microsoft.com/office/officeart/2005/8/layout/hList1"/>
    <dgm:cxn modelId="{13DFEA34-F92B-4B9D-8BE6-2536B4A80237}" type="presParOf" srcId="{01A1F271-FB0C-4B16-9711-6ADE9EC5A57E}" destId="{5788D511-08B4-4156-BD45-C317E1FFC91F}" srcOrd="1" destOrd="0" presId="urn:microsoft.com/office/officeart/2005/8/layout/hList1"/>
  </dgm:cxnLst>
  <dgm:bg/>
  <dgm:whole>
    <a:ln>
      <a:solidFill>
        <a:srgbClr val="FFB1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25FBAC-B9E6-4F16-8B95-28CFD82218B8}" type="doc">
      <dgm:prSet loTypeId="urn:microsoft.com/office/officeart/2005/8/layout/vProcess5" loCatId="process" qsTypeId="urn:microsoft.com/office/officeart/2005/8/quickstyle/simple1#2" qsCatId="simple" csTypeId="urn:microsoft.com/office/officeart/2005/8/colors/accent1_3#1" csCatId="accent1" phldr="1"/>
      <dgm:spPr/>
      <dgm:t>
        <a:bodyPr/>
        <a:lstStyle/>
        <a:p>
          <a:endParaRPr lang="en-IE"/>
        </a:p>
      </dgm:t>
    </dgm:pt>
    <dgm:pt modelId="{44513DF9-4723-4F25-B8E8-659359091910}">
      <dgm:prSet phldrT="[Text]"/>
      <dgm:spPr/>
      <dgm:t>
        <a:bodyPr/>
        <a:lstStyle/>
        <a:p>
          <a:pPr>
            <a:buNone/>
          </a:pPr>
          <a:r>
            <a:rPr lang="en-US" b="0" i="0" u="none" dirty="0"/>
            <a:t>Research Assistant</a:t>
          </a:r>
          <a:endParaRPr lang="en-IE" dirty="0"/>
        </a:p>
      </dgm:t>
    </dgm:pt>
    <dgm:pt modelId="{62D8EA1F-2BED-40B7-90B9-9F145126980A}" type="parTrans" cxnId="{3027ADCC-A72E-4374-BE80-B394DD1E4165}">
      <dgm:prSet/>
      <dgm:spPr/>
      <dgm:t>
        <a:bodyPr/>
        <a:lstStyle/>
        <a:p>
          <a:endParaRPr lang="en-IE"/>
        </a:p>
      </dgm:t>
    </dgm:pt>
    <dgm:pt modelId="{E73290C8-E5DD-41A7-A4E7-70A106F4FA0C}" type="sibTrans" cxnId="{3027ADCC-A72E-4374-BE80-B394DD1E4165}">
      <dgm:prSet/>
      <dgm:spPr/>
      <dgm:t>
        <a:bodyPr/>
        <a:lstStyle/>
        <a:p>
          <a:endParaRPr lang="en-IE"/>
        </a:p>
      </dgm:t>
    </dgm:pt>
    <dgm:pt modelId="{D1683F5A-CC28-48BC-A238-5246499EB58C}">
      <dgm:prSet phldrT="[Text]" phldr="0"/>
      <dgm:spPr/>
      <dgm:t>
        <a:bodyPr/>
        <a:lstStyle/>
        <a:p>
          <a:r>
            <a:rPr lang="en-US" dirty="0"/>
            <a:t>Entry Level</a:t>
          </a:r>
          <a:endParaRPr lang="en-IE" dirty="0"/>
        </a:p>
      </dgm:t>
    </dgm:pt>
    <dgm:pt modelId="{379D847E-E3FE-41DE-96E4-BC3271EB4CCE}" type="parTrans" cxnId="{CC633E6B-568F-4214-9036-65CC8F881DD9}">
      <dgm:prSet/>
      <dgm:spPr/>
      <dgm:t>
        <a:bodyPr/>
        <a:lstStyle/>
        <a:p>
          <a:endParaRPr lang="en-IE"/>
        </a:p>
      </dgm:t>
    </dgm:pt>
    <dgm:pt modelId="{54614A1F-C01B-4C5E-BB97-6DAFF1343C57}" type="sibTrans" cxnId="{CC633E6B-568F-4214-9036-65CC8F881DD9}">
      <dgm:prSet/>
      <dgm:spPr/>
      <dgm:t>
        <a:bodyPr/>
        <a:lstStyle/>
        <a:p>
          <a:endParaRPr lang="en-IE"/>
        </a:p>
      </dgm:t>
    </dgm:pt>
    <dgm:pt modelId="{7DA9AA95-BD9C-4AC6-8043-5BD8700130B1}">
      <dgm:prSet phldrT="[Text]" phldr="0"/>
      <dgm:spPr/>
      <dgm:t>
        <a:bodyPr/>
        <a:lstStyle/>
        <a:p>
          <a:r>
            <a:rPr lang="en-US" dirty="0"/>
            <a:t>Senior Postdoctoral Researcher</a:t>
          </a:r>
          <a:endParaRPr lang="en-IE" dirty="0"/>
        </a:p>
      </dgm:t>
    </dgm:pt>
    <dgm:pt modelId="{673ACF6C-8B72-4110-BF9B-C2A1BB67BBB6}" type="parTrans" cxnId="{CCE82881-0185-4E78-9D6F-4AC1C86AF9A0}">
      <dgm:prSet/>
      <dgm:spPr/>
      <dgm:t>
        <a:bodyPr/>
        <a:lstStyle/>
        <a:p>
          <a:endParaRPr lang="en-IE"/>
        </a:p>
      </dgm:t>
    </dgm:pt>
    <dgm:pt modelId="{1314F135-C896-45F3-8474-6158074E392C}" type="sibTrans" cxnId="{CCE82881-0185-4E78-9D6F-4AC1C86AF9A0}">
      <dgm:prSet/>
      <dgm:spPr/>
      <dgm:t>
        <a:bodyPr/>
        <a:lstStyle/>
        <a:p>
          <a:endParaRPr lang="en-IE"/>
        </a:p>
      </dgm:t>
    </dgm:pt>
    <dgm:pt modelId="{B44A2725-70CC-4B3E-8C53-C91E16D543A8}">
      <dgm:prSet phldrT="[Text]"/>
      <dgm:spPr/>
      <dgm:t>
        <a:bodyPr/>
        <a:lstStyle/>
        <a:p>
          <a:pPr>
            <a:buNone/>
          </a:pPr>
          <a:r>
            <a:rPr lang="en-US" b="0" i="0" u="none" dirty="0"/>
            <a:t>Advanced Development Stage</a:t>
          </a:r>
          <a:endParaRPr lang="en-IE" dirty="0"/>
        </a:p>
      </dgm:t>
    </dgm:pt>
    <dgm:pt modelId="{4E0594B6-C139-4DA1-9D22-C7633D8DAA3F}" type="parTrans" cxnId="{75D02A6A-E06A-45FE-95DC-5AA47B7ECCB3}">
      <dgm:prSet/>
      <dgm:spPr/>
      <dgm:t>
        <a:bodyPr/>
        <a:lstStyle/>
        <a:p>
          <a:endParaRPr lang="en-IE"/>
        </a:p>
      </dgm:t>
    </dgm:pt>
    <dgm:pt modelId="{EE4E2B59-246D-47D6-B8F4-4A616F1C64BA}" type="sibTrans" cxnId="{75D02A6A-E06A-45FE-95DC-5AA47B7ECCB3}">
      <dgm:prSet/>
      <dgm:spPr/>
      <dgm:t>
        <a:bodyPr/>
        <a:lstStyle/>
        <a:p>
          <a:endParaRPr lang="en-IE"/>
        </a:p>
      </dgm:t>
    </dgm:pt>
    <dgm:pt modelId="{94ECF2D1-7283-4E0A-8C3F-E66E67B04E94}">
      <dgm:prSet/>
      <dgm:spPr/>
      <dgm:t>
        <a:bodyPr/>
        <a:lstStyle/>
        <a:p>
          <a:pPr>
            <a:buNone/>
          </a:pPr>
          <a:r>
            <a:rPr lang="en-IE" b="0" i="0" u="none"/>
            <a:t>Postdoctoral Researcher</a:t>
          </a:r>
          <a:endParaRPr lang="en-IE"/>
        </a:p>
      </dgm:t>
    </dgm:pt>
    <dgm:pt modelId="{178CD4D4-86A7-4351-A839-FE7578B507FE}" type="parTrans" cxnId="{BA0030D6-C9A3-45BE-9BBD-71F583503DFB}">
      <dgm:prSet/>
      <dgm:spPr/>
      <dgm:t>
        <a:bodyPr/>
        <a:lstStyle/>
        <a:p>
          <a:endParaRPr lang="en-IE"/>
        </a:p>
      </dgm:t>
    </dgm:pt>
    <dgm:pt modelId="{8203C202-87C3-48A5-B558-7D3810386A5E}" type="sibTrans" cxnId="{BA0030D6-C9A3-45BE-9BBD-71F583503DFB}">
      <dgm:prSet/>
      <dgm:spPr/>
      <dgm:t>
        <a:bodyPr/>
        <a:lstStyle/>
        <a:p>
          <a:endParaRPr lang="en-IE"/>
        </a:p>
      </dgm:t>
    </dgm:pt>
    <dgm:pt modelId="{0DA1971C-28B4-4918-B486-6741835C68FD}">
      <dgm:prSet/>
      <dgm:spPr/>
      <dgm:t>
        <a:bodyPr/>
        <a:lstStyle/>
        <a:p>
          <a:pPr>
            <a:buNone/>
          </a:pPr>
          <a:r>
            <a:rPr lang="en-US" b="0" i="0" u="none"/>
            <a:t>Early-Stage Professional Training</a:t>
          </a:r>
          <a:endParaRPr lang="en-IE"/>
        </a:p>
      </dgm:t>
    </dgm:pt>
    <dgm:pt modelId="{2473A48E-5697-4400-8A9D-3A1B91393621}" type="parTrans" cxnId="{9E391569-711E-48FF-9751-C3AC5F65496E}">
      <dgm:prSet/>
      <dgm:spPr/>
      <dgm:t>
        <a:bodyPr/>
        <a:lstStyle/>
        <a:p>
          <a:endParaRPr lang="en-IE"/>
        </a:p>
      </dgm:t>
    </dgm:pt>
    <dgm:pt modelId="{33E20338-BED8-4E76-8E78-C058C4C63C78}" type="sibTrans" cxnId="{9E391569-711E-48FF-9751-C3AC5F65496E}">
      <dgm:prSet/>
      <dgm:spPr/>
      <dgm:t>
        <a:bodyPr/>
        <a:lstStyle/>
        <a:p>
          <a:endParaRPr lang="en-IE"/>
        </a:p>
      </dgm:t>
    </dgm:pt>
    <dgm:pt modelId="{E42CE51F-D962-47AC-B091-E2D1D709645C}">
      <dgm:prSet custT="1"/>
      <dgm:spPr/>
      <dgm:t>
        <a:bodyPr/>
        <a:lstStyle/>
        <a:p>
          <a:r>
            <a:rPr lang="en-US" sz="2700" b="0" dirty="0"/>
            <a:t>Research Fellow</a:t>
          </a:r>
        </a:p>
        <a:p>
          <a:r>
            <a:rPr lang="en-US" sz="2100" b="0" i="0" u="none" dirty="0"/>
            <a:t>Independent researcher with own funding</a:t>
          </a:r>
          <a:endParaRPr lang="en-IE" sz="2100" b="1" dirty="0"/>
        </a:p>
      </dgm:t>
    </dgm:pt>
    <dgm:pt modelId="{35C09E92-8ACE-4CBE-B1B2-45CD15EA92E2}" type="parTrans" cxnId="{15E00416-381B-46DF-BBE4-6882A12B3738}">
      <dgm:prSet/>
      <dgm:spPr/>
      <dgm:t>
        <a:bodyPr/>
        <a:lstStyle/>
        <a:p>
          <a:endParaRPr lang="en-IE"/>
        </a:p>
      </dgm:t>
    </dgm:pt>
    <dgm:pt modelId="{4661D6CB-CDC4-4AF0-96E1-42B11FFFEC8B}" type="sibTrans" cxnId="{15E00416-381B-46DF-BBE4-6882A12B3738}">
      <dgm:prSet/>
      <dgm:spPr/>
      <dgm:t>
        <a:bodyPr/>
        <a:lstStyle/>
        <a:p>
          <a:endParaRPr lang="en-IE"/>
        </a:p>
      </dgm:t>
    </dgm:pt>
    <dgm:pt modelId="{D8639B8F-0E82-4A16-AB67-D36025AF5F57}" type="pres">
      <dgm:prSet presAssocID="{1A25FBAC-B9E6-4F16-8B95-28CFD82218B8}" presName="outerComposite" presStyleCnt="0">
        <dgm:presLayoutVars>
          <dgm:chMax val="5"/>
          <dgm:dir/>
          <dgm:resizeHandles val="exact"/>
        </dgm:presLayoutVars>
      </dgm:prSet>
      <dgm:spPr/>
    </dgm:pt>
    <dgm:pt modelId="{FCA8D688-AEA3-4363-AD68-FF4A2428EA31}" type="pres">
      <dgm:prSet presAssocID="{1A25FBAC-B9E6-4F16-8B95-28CFD82218B8}" presName="dummyMaxCanvas" presStyleCnt="0">
        <dgm:presLayoutVars/>
      </dgm:prSet>
      <dgm:spPr/>
    </dgm:pt>
    <dgm:pt modelId="{BD9268A3-4ADD-4C59-BB3E-A25C635856AB}" type="pres">
      <dgm:prSet presAssocID="{1A25FBAC-B9E6-4F16-8B95-28CFD82218B8}" presName="FourNodes_1" presStyleLbl="node1" presStyleIdx="0" presStyleCnt="4">
        <dgm:presLayoutVars>
          <dgm:bulletEnabled val="1"/>
        </dgm:presLayoutVars>
      </dgm:prSet>
      <dgm:spPr/>
    </dgm:pt>
    <dgm:pt modelId="{BD6D4B4A-D796-4147-B9E7-A968977C984C}" type="pres">
      <dgm:prSet presAssocID="{1A25FBAC-B9E6-4F16-8B95-28CFD82218B8}" presName="FourNodes_2" presStyleLbl="node1" presStyleIdx="1" presStyleCnt="4">
        <dgm:presLayoutVars>
          <dgm:bulletEnabled val="1"/>
        </dgm:presLayoutVars>
      </dgm:prSet>
      <dgm:spPr/>
    </dgm:pt>
    <dgm:pt modelId="{EAD76C55-B424-4EA3-8DF7-71E368EEB922}" type="pres">
      <dgm:prSet presAssocID="{1A25FBAC-B9E6-4F16-8B95-28CFD82218B8}" presName="FourNodes_3" presStyleLbl="node1" presStyleIdx="2" presStyleCnt="4">
        <dgm:presLayoutVars>
          <dgm:bulletEnabled val="1"/>
        </dgm:presLayoutVars>
      </dgm:prSet>
      <dgm:spPr/>
    </dgm:pt>
    <dgm:pt modelId="{26331EAB-13DF-4F0F-97C3-07761752752C}" type="pres">
      <dgm:prSet presAssocID="{1A25FBAC-B9E6-4F16-8B95-28CFD82218B8}" presName="FourNodes_4" presStyleLbl="node1" presStyleIdx="3" presStyleCnt="4">
        <dgm:presLayoutVars>
          <dgm:bulletEnabled val="1"/>
        </dgm:presLayoutVars>
      </dgm:prSet>
      <dgm:spPr/>
    </dgm:pt>
    <dgm:pt modelId="{EF1B1B29-C416-49FE-8E20-BA8A9AC597D6}" type="pres">
      <dgm:prSet presAssocID="{1A25FBAC-B9E6-4F16-8B95-28CFD82218B8}" presName="FourConn_1-2" presStyleLbl="fgAccFollowNode1" presStyleIdx="0" presStyleCnt="3">
        <dgm:presLayoutVars>
          <dgm:bulletEnabled val="1"/>
        </dgm:presLayoutVars>
      </dgm:prSet>
      <dgm:spPr/>
    </dgm:pt>
    <dgm:pt modelId="{8F22E5D7-9F81-4C87-968E-3602094687D3}" type="pres">
      <dgm:prSet presAssocID="{1A25FBAC-B9E6-4F16-8B95-28CFD82218B8}" presName="FourConn_2-3" presStyleLbl="fgAccFollowNode1" presStyleIdx="1" presStyleCnt="3">
        <dgm:presLayoutVars>
          <dgm:bulletEnabled val="1"/>
        </dgm:presLayoutVars>
      </dgm:prSet>
      <dgm:spPr/>
    </dgm:pt>
    <dgm:pt modelId="{0F2A0311-3B58-4FE4-882E-63383ADBB287}" type="pres">
      <dgm:prSet presAssocID="{1A25FBAC-B9E6-4F16-8B95-28CFD82218B8}" presName="FourConn_3-4" presStyleLbl="fgAccFollowNode1" presStyleIdx="2" presStyleCnt="3">
        <dgm:presLayoutVars>
          <dgm:bulletEnabled val="1"/>
        </dgm:presLayoutVars>
      </dgm:prSet>
      <dgm:spPr/>
    </dgm:pt>
    <dgm:pt modelId="{C9BB8818-0A65-48A6-961A-036ABD79A481}" type="pres">
      <dgm:prSet presAssocID="{1A25FBAC-B9E6-4F16-8B95-28CFD82218B8}" presName="FourNodes_1_text" presStyleLbl="node1" presStyleIdx="3" presStyleCnt="4">
        <dgm:presLayoutVars>
          <dgm:bulletEnabled val="1"/>
        </dgm:presLayoutVars>
      </dgm:prSet>
      <dgm:spPr/>
    </dgm:pt>
    <dgm:pt modelId="{7DE781F4-A0AA-4A32-B5E4-ED562E946488}" type="pres">
      <dgm:prSet presAssocID="{1A25FBAC-B9E6-4F16-8B95-28CFD82218B8}" presName="FourNodes_2_text" presStyleLbl="node1" presStyleIdx="3" presStyleCnt="4">
        <dgm:presLayoutVars>
          <dgm:bulletEnabled val="1"/>
        </dgm:presLayoutVars>
      </dgm:prSet>
      <dgm:spPr/>
    </dgm:pt>
    <dgm:pt modelId="{C6C062FE-3D51-40FC-8D05-2089C1445C70}" type="pres">
      <dgm:prSet presAssocID="{1A25FBAC-B9E6-4F16-8B95-28CFD82218B8}" presName="FourNodes_3_text" presStyleLbl="node1" presStyleIdx="3" presStyleCnt="4">
        <dgm:presLayoutVars>
          <dgm:bulletEnabled val="1"/>
        </dgm:presLayoutVars>
      </dgm:prSet>
      <dgm:spPr/>
    </dgm:pt>
    <dgm:pt modelId="{E5F02D8C-ACA3-4BAF-BFAB-DEC3DA0FFC1B}" type="pres">
      <dgm:prSet presAssocID="{1A25FBAC-B9E6-4F16-8B95-28CFD82218B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5E00416-381B-46DF-BBE4-6882A12B3738}" srcId="{1A25FBAC-B9E6-4F16-8B95-28CFD82218B8}" destId="{E42CE51F-D962-47AC-B091-E2D1D709645C}" srcOrd="3" destOrd="0" parTransId="{35C09E92-8ACE-4CBE-B1B2-45CD15EA92E2}" sibTransId="{4661D6CB-CDC4-4AF0-96E1-42B11FFFEC8B}"/>
    <dgm:cxn modelId="{85014D24-CDD8-4243-89B1-C1E5FFEFFFBC}" type="presOf" srcId="{B44A2725-70CC-4B3E-8C53-C91E16D543A8}" destId="{EAD76C55-B424-4EA3-8DF7-71E368EEB922}" srcOrd="0" destOrd="1" presId="urn:microsoft.com/office/officeart/2005/8/layout/vProcess5"/>
    <dgm:cxn modelId="{96A9DE35-4ADA-45BF-B5B6-872C4A03D449}" type="presOf" srcId="{E42CE51F-D962-47AC-B091-E2D1D709645C}" destId="{E5F02D8C-ACA3-4BAF-BFAB-DEC3DA0FFC1B}" srcOrd="1" destOrd="0" presId="urn:microsoft.com/office/officeart/2005/8/layout/vProcess5"/>
    <dgm:cxn modelId="{1A12A538-C7C7-4E31-A24C-85EB5535B321}" type="presOf" srcId="{E42CE51F-D962-47AC-B091-E2D1D709645C}" destId="{26331EAB-13DF-4F0F-97C3-07761752752C}" srcOrd="0" destOrd="0" presId="urn:microsoft.com/office/officeart/2005/8/layout/vProcess5"/>
    <dgm:cxn modelId="{D1CFEF5E-6DC9-4DCA-A603-7E6C3B59AC23}" type="presOf" srcId="{44513DF9-4723-4F25-B8E8-659359091910}" destId="{C9BB8818-0A65-48A6-961A-036ABD79A481}" srcOrd="1" destOrd="0" presId="urn:microsoft.com/office/officeart/2005/8/layout/vProcess5"/>
    <dgm:cxn modelId="{9E391569-711E-48FF-9751-C3AC5F65496E}" srcId="{94ECF2D1-7283-4E0A-8C3F-E66E67B04E94}" destId="{0DA1971C-28B4-4918-B486-6741835C68FD}" srcOrd="0" destOrd="0" parTransId="{2473A48E-5697-4400-8A9D-3A1B91393621}" sibTransId="{33E20338-BED8-4E76-8E78-C058C4C63C78}"/>
    <dgm:cxn modelId="{75D02A6A-E06A-45FE-95DC-5AA47B7ECCB3}" srcId="{7DA9AA95-BD9C-4AC6-8043-5BD8700130B1}" destId="{B44A2725-70CC-4B3E-8C53-C91E16D543A8}" srcOrd="0" destOrd="0" parTransId="{4E0594B6-C139-4DA1-9D22-C7633D8DAA3F}" sibTransId="{EE4E2B59-246D-47D6-B8F4-4A616F1C64BA}"/>
    <dgm:cxn modelId="{CC633E6B-568F-4214-9036-65CC8F881DD9}" srcId="{44513DF9-4723-4F25-B8E8-659359091910}" destId="{D1683F5A-CC28-48BC-A238-5246499EB58C}" srcOrd="0" destOrd="0" parTransId="{379D847E-E3FE-41DE-96E4-BC3271EB4CCE}" sibTransId="{54614A1F-C01B-4C5E-BB97-6DAFF1343C57}"/>
    <dgm:cxn modelId="{74C34D6D-85AB-4A1B-B369-5B13706914F6}" type="presOf" srcId="{8203C202-87C3-48A5-B558-7D3810386A5E}" destId="{8F22E5D7-9F81-4C87-968E-3602094687D3}" srcOrd="0" destOrd="0" presId="urn:microsoft.com/office/officeart/2005/8/layout/vProcess5"/>
    <dgm:cxn modelId="{07D77455-21A3-4333-B405-C15C5BCEB3C6}" type="presOf" srcId="{0DA1971C-28B4-4918-B486-6741835C68FD}" destId="{7DE781F4-A0AA-4A32-B5E4-ED562E946488}" srcOrd="1" destOrd="1" presId="urn:microsoft.com/office/officeart/2005/8/layout/vProcess5"/>
    <dgm:cxn modelId="{CCE82881-0185-4E78-9D6F-4AC1C86AF9A0}" srcId="{1A25FBAC-B9E6-4F16-8B95-28CFD82218B8}" destId="{7DA9AA95-BD9C-4AC6-8043-5BD8700130B1}" srcOrd="2" destOrd="0" parTransId="{673ACF6C-8B72-4110-BF9B-C2A1BB67BBB6}" sibTransId="{1314F135-C896-45F3-8474-6158074E392C}"/>
    <dgm:cxn modelId="{468DCB8E-AC37-41C0-815C-F55EFCCC4720}" type="presOf" srcId="{E73290C8-E5DD-41A7-A4E7-70A106F4FA0C}" destId="{EF1B1B29-C416-49FE-8E20-BA8A9AC597D6}" srcOrd="0" destOrd="0" presId="urn:microsoft.com/office/officeart/2005/8/layout/vProcess5"/>
    <dgm:cxn modelId="{BC011E8F-E4A1-4606-B102-B171979A4B50}" type="presOf" srcId="{7DA9AA95-BD9C-4AC6-8043-5BD8700130B1}" destId="{C6C062FE-3D51-40FC-8D05-2089C1445C70}" srcOrd="1" destOrd="0" presId="urn:microsoft.com/office/officeart/2005/8/layout/vProcess5"/>
    <dgm:cxn modelId="{C8EBDB9B-C588-4FB5-A3B7-5634605F56CB}" type="presOf" srcId="{94ECF2D1-7283-4E0A-8C3F-E66E67B04E94}" destId="{BD6D4B4A-D796-4147-B9E7-A968977C984C}" srcOrd="0" destOrd="0" presId="urn:microsoft.com/office/officeart/2005/8/layout/vProcess5"/>
    <dgm:cxn modelId="{4F01D8AF-9961-4E8E-895C-E20DCF24CE10}" type="presOf" srcId="{B44A2725-70CC-4B3E-8C53-C91E16D543A8}" destId="{C6C062FE-3D51-40FC-8D05-2089C1445C70}" srcOrd="1" destOrd="1" presId="urn:microsoft.com/office/officeart/2005/8/layout/vProcess5"/>
    <dgm:cxn modelId="{B77092B6-9B5B-41AE-A7F5-B520434A0E9F}" type="presOf" srcId="{1A25FBAC-B9E6-4F16-8B95-28CFD82218B8}" destId="{D8639B8F-0E82-4A16-AB67-D36025AF5F57}" srcOrd="0" destOrd="0" presId="urn:microsoft.com/office/officeart/2005/8/layout/vProcess5"/>
    <dgm:cxn modelId="{607400B7-4DE2-42CF-B21F-A7CECAA40332}" type="presOf" srcId="{D1683F5A-CC28-48BC-A238-5246499EB58C}" destId="{BD9268A3-4ADD-4C59-BB3E-A25C635856AB}" srcOrd="0" destOrd="1" presId="urn:microsoft.com/office/officeart/2005/8/layout/vProcess5"/>
    <dgm:cxn modelId="{7E6171B8-EACF-4A44-903F-B736CDF9EAC3}" type="presOf" srcId="{7DA9AA95-BD9C-4AC6-8043-5BD8700130B1}" destId="{EAD76C55-B424-4EA3-8DF7-71E368EEB922}" srcOrd="0" destOrd="0" presId="urn:microsoft.com/office/officeart/2005/8/layout/vProcess5"/>
    <dgm:cxn modelId="{3027ADCC-A72E-4374-BE80-B394DD1E4165}" srcId="{1A25FBAC-B9E6-4F16-8B95-28CFD82218B8}" destId="{44513DF9-4723-4F25-B8E8-659359091910}" srcOrd="0" destOrd="0" parTransId="{62D8EA1F-2BED-40B7-90B9-9F145126980A}" sibTransId="{E73290C8-E5DD-41A7-A4E7-70A106F4FA0C}"/>
    <dgm:cxn modelId="{7FDD59D1-CE10-49C9-A5CC-720581D432A7}" type="presOf" srcId="{44513DF9-4723-4F25-B8E8-659359091910}" destId="{BD9268A3-4ADD-4C59-BB3E-A25C635856AB}" srcOrd="0" destOrd="0" presId="urn:microsoft.com/office/officeart/2005/8/layout/vProcess5"/>
    <dgm:cxn modelId="{BA0030D6-C9A3-45BE-9BBD-71F583503DFB}" srcId="{1A25FBAC-B9E6-4F16-8B95-28CFD82218B8}" destId="{94ECF2D1-7283-4E0A-8C3F-E66E67B04E94}" srcOrd="1" destOrd="0" parTransId="{178CD4D4-86A7-4351-A839-FE7578B507FE}" sibTransId="{8203C202-87C3-48A5-B558-7D3810386A5E}"/>
    <dgm:cxn modelId="{3FAF2FE7-2CA1-4F51-9F91-BCC309FCC7C5}" type="presOf" srcId="{D1683F5A-CC28-48BC-A238-5246499EB58C}" destId="{C9BB8818-0A65-48A6-961A-036ABD79A481}" srcOrd="1" destOrd="1" presId="urn:microsoft.com/office/officeart/2005/8/layout/vProcess5"/>
    <dgm:cxn modelId="{44C114EE-7277-4549-A023-411E2AEF77E8}" type="presOf" srcId="{94ECF2D1-7283-4E0A-8C3F-E66E67B04E94}" destId="{7DE781F4-A0AA-4A32-B5E4-ED562E946488}" srcOrd="1" destOrd="0" presId="urn:microsoft.com/office/officeart/2005/8/layout/vProcess5"/>
    <dgm:cxn modelId="{2961B8EE-BA69-470C-8823-313A5DEC8165}" type="presOf" srcId="{0DA1971C-28B4-4918-B486-6741835C68FD}" destId="{BD6D4B4A-D796-4147-B9E7-A968977C984C}" srcOrd="0" destOrd="1" presId="urn:microsoft.com/office/officeart/2005/8/layout/vProcess5"/>
    <dgm:cxn modelId="{6B9F80F3-6598-40AF-998D-725EAEDB8D84}" type="presOf" srcId="{1314F135-C896-45F3-8474-6158074E392C}" destId="{0F2A0311-3B58-4FE4-882E-63383ADBB287}" srcOrd="0" destOrd="0" presId="urn:microsoft.com/office/officeart/2005/8/layout/vProcess5"/>
    <dgm:cxn modelId="{A32437F5-52D8-494F-B058-6C4D9EDECE57}" type="presParOf" srcId="{D8639B8F-0E82-4A16-AB67-D36025AF5F57}" destId="{FCA8D688-AEA3-4363-AD68-FF4A2428EA31}" srcOrd="0" destOrd="0" presId="urn:microsoft.com/office/officeart/2005/8/layout/vProcess5"/>
    <dgm:cxn modelId="{62CC09DD-89CF-4693-8FDC-2CBA401F52D6}" type="presParOf" srcId="{D8639B8F-0E82-4A16-AB67-D36025AF5F57}" destId="{BD9268A3-4ADD-4C59-BB3E-A25C635856AB}" srcOrd="1" destOrd="0" presId="urn:microsoft.com/office/officeart/2005/8/layout/vProcess5"/>
    <dgm:cxn modelId="{736F4816-F7B8-4E96-8306-F51593B598A6}" type="presParOf" srcId="{D8639B8F-0E82-4A16-AB67-D36025AF5F57}" destId="{BD6D4B4A-D796-4147-B9E7-A968977C984C}" srcOrd="2" destOrd="0" presId="urn:microsoft.com/office/officeart/2005/8/layout/vProcess5"/>
    <dgm:cxn modelId="{94693BB7-EA02-45F9-B282-C79404E95B18}" type="presParOf" srcId="{D8639B8F-0E82-4A16-AB67-D36025AF5F57}" destId="{EAD76C55-B424-4EA3-8DF7-71E368EEB922}" srcOrd="3" destOrd="0" presId="urn:microsoft.com/office/officeart/2005/8/layout/vProcess5"/>
    <dgm:cxn modelId="{E61F75EC-2BE1-4E90-AFAA-C6B9C151FD28}" type="presParOf" srcId="{D8639B8F-0E82-4A16-AB67-D36025AF5F57}" destId="{26331EAB-13DF-4F0F-97C3-07761752752C}" srcOrd="4" destOrd="0" presId="urn:microsoft.com/office/officeart/2005/8/layout/vProcess5"/>
    <dgm:cxn modelId="{D49AA511-3EFD-4A57-B901-1BB675D2C327}" type="presParOf" srcId="{D8639B8F-0E82-4A16-AB67-D36025AF5F57}" destId="{EF1B1B29-C416-49FE-8E20-BA8A9AC597D6}" srcOrd="5" destOrd="0" presId="urn:microsoft.com/office/officeart/2005/8/layout/vProcess5"/>
    <dgm:cxn modelId="{E07D95DB-15D9-4562-9FB2-E8AEB611036F}" type="presParOf" srcId="{D8639B8F-0E82-4A16-AB67-D36025AF5F57}" destId="{8F22E5D7-9F81-4C87-968E-3602094687D3}" srcOrd="6" destOrd="0" presId="urn:microsoft.com/office/officeart/2005/8/layout/vProcess5"/>
    <dgm:cxn modelId="{28371436-ED31-4969-8A0F-B9FBAFA2BDF9}" type="presParOf" srcId="{D8639B8F-0E82-4A16-AB67-D36025AF5F57}" destId="{0F2A0311-3B58-4FE4-882E-63383ADBB287}" srcOrd="7" destOrd="0" presId="urn:microsoft.com/office/officeart/2005/8/layout/vProcess5"/>
    <dgm:cxn modelId="{917FAA9A-0D4D-4279-9C87-98411B75BC16}" type="presParOf" srcId="{D8639B8F-0E82-4A16-AB67-D36025AF5F57}" destId="{C9BB8818-0A65-48A6-961A-036ABD79A481}" srcOrd="8" destOrd="0" presId="urn:microsoft.com/office/officeart/2005/8/layout/vProcess5"/>
    <dgm:cxn modelId="{3559B2DF-2F46-4722-90A6-FAE57604FA3A}" type="presParOf" srcId="{D8639B8F-0E82-4A16-AB67-D36025AF5F57}" destId="{7DE781F4-A0AA-4A32-B5E4-ED562E946488}" srcOrd="9" destOrd="0" presId="urn:microsoft.com/office/officeart/2005/8/layout/vProcess5"/>
    <dgm:cxn modelId="{79D00223-6ED0-47F9-AAA3-47FD381C99CF}" type="presParOf" srcId="{D8639B8F-0E82-4A16-AB67-D36025AF5F57}" destId="{C6C062FE-3D51-40FC-8D05-2089C1445C70}" srcOrd="10" destOrd="0" presId="urn:microsoft.com/office/officeart/2005/8/layout/vProcess5"/>
    <dgm:cxn modelId="{40180F0E-CA0C-403C-B550-4272BBEDE258}" type="presParOf" srcId="{D8639B8F-0E82-4A16-AB67-D36025AF5F57}" destId="{E5F02D8C-ACA3-4BAF-BFAB-DEC3DA0FFC1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099587-9282-4604-A4F8-7332023062FE}" type="doc">
      <dgm:prSet loTypeId="urn:microsoft.com/office/officeart/2005/8/layout/vList5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en-IE"/>
        </a:p>
      </dgm:t>
    </dgm:pt>
    <dgm:pt modelId="{F02A6E96-49BB-42B4-877B-B41591AA7615}">
      <dgm:prSet/>
      <dgm:spPr/>
      <dgm:t>
        <a:bodyPr/>
        <a:lstStyle/>
        <a:p>
          <a:r>
            <a:rPr lang="en-US"/>
            <a:t>Recruitment Process </a:t>
          </a:r>
          <a:endParaRPr lang="en-IE"/>
        </a:p>
      </dgm:t>
    </dgm:pt>
    <dgm:pt modelId="{C596689E-369B-46D4-ADAE-4EC0FE393BD6}" type="parTrans" cxnId="{E66E1EDF-C6E9-4D1C-AEAB-DB2B3D78407C}">
      <dgm:prSet/>
      <dgm:spPr/>
      <dgm:t>
        <a:bodyPr/>
        <a:lstStyle/>
        <a:p>
          <a:endParaRPr lang="en-IE"/>
        </a:p>
      </dgm:t>
    </dgm:pt>
    <dgm:pt modelId="{D1C008C1-7A2D-4C8A-800A-FB0828CFC633}" type="sibTrans" cxnId="{E66E1EDF-C6E9-4D1C-AEAB-DB2B3D78407C}">
      <dgm:prSet/>
      <dgm:spPr/>
      <dgm:t>
        <a:bodyPr/>
        <a:lstStyle/>
        <a:p>
          <a:endParaRPr lang="en-IE"/>
        </a:p>
      </dgm:t>
    </dgm:pt>
    <dgm:pt modelId="{58E8892F-770A-40B0-B4B4-71C01DAF007F}">
      <dgm:prSet/>
      <dgm:spPr/>
      <dgm:t>
        <a:bodyPr/>
        <a:lstStyle/>
        <a:p>
          <a:r>
            <a:rPr lang="en-US"/>
            <a:t>Transparent Hiring (OTM-R) </a:t>
          </a:r>
          <a:endParaRPr lang="en-IE"/>
        </a:p>
      </dgm:t>
    </dgm:pt>
    <dgm:pt modelId="{57A6CE8E-6B64-481F-96F6-69D9A743D2F2}" type="parTrans" cxnId="{3C6C47A7-801C-4076-9FFA-48771EBE718B}">
      <dgm:prSet/>
      <dgm:spPr/>
      <dgm:t>
        <a:bodyPr/>
        <a:lstStyle/>
        <a:p>
          <a:endParaRPr lang="en-IE"/>
        </a:p>
      </dgm:t>
    </dgm:pt>
    <dgm:pt modelId="{4AB2C0E1-7DA3-43CC-98AD-C6906DF6F6FD}" type="sibTrans" cxnId="{3C6C47A7-801C-4076-9FFA-48771EBE718B}">
      <dgm:prSet/>
      <dgm:spPr/>
      <dgm:t>
        <a:bodyPr/>
        <a:lstStyle/>
        <a:p>
          <a:endParaRPr lang="en-IE"/>
        </a:p>
      </dgm:t>
    </dgm:pt>
    <dgm:pt modelId="{E85ED7D4-1997-4E45-9044-8205CC2369CF}">
      <dgm:prSet/>
      <dgm:spPr/>
      <dgm:t>
        <a:bodyPr/>
        <a:lstStyle/>
        <a:p>
          <a:r>
            <a:rPr lang="en-US"/>
            <a:t>Shortlisting &amp; Interview</a:t>
          </a:r>
          <a:endParaRPr lang="en-IE"/>
        </a:p>
      </dgm:t>
    </dgm:pt>
    <dgm:pt modelId="{942A4A48-4A38-493D-ACF3-CE400F67AC8E}" type="parTrans" cxnId="{8F59203F-CC11-4809-B668-5CCBB107C47A}">
      <dgm:prSet/>
      <dgm:spPr/>
      <dgm:t>
        <a:bodyPr/>
        <a:lstStyle/>
        <a:p>
          <a:endParaRPr lang="en-IE"/>
        </a:p>
      </dgm:t>
    </dgm:pt>
    <dgm:pt modelId="{EA332C0E-082D-45C4-9410-F7502F19EA82}" type="sibTrans" cxnId="{8F59203F-CC11-4809-B668-5CCBB107C47A}">
      <dgm:prSet/>
      <dgm:spPr/>
      <dgm:t>
        <a:bodyPr/>
        <a:lstStyle/>
        <a:p>
          <a:endParaRPr lang="en-IE"/>
        </a:p>
      </dgm:t>
    </dgm:pt>
    <dgm:pt modelId="{6AD3DC33-1D16-447B-B1F7-5BD773617540}">
      <dgm:prSet/>
      <dgm:spPr/>
      <dgm:t>
        <a:bodyPr/>
        <a:lstStyle/>
        <a:p>
          <a:r>
            <a:rPr lang="en-US"/>
            <a:t>Overseen by PIs and People &amp; Culture Research</a:t>
          </a:r>
          <a:r>
            <a:rPr lang="en-US">
              <a:latin typeface="Aptos Display" panose="02110004020202020204"/>
            </a:rPr>
            <a:t>*</a:t>
          </a:r>
          <a:endParaRPr lang="en-IE"/>
        </a:p>
      </dgm:t>
    </dgm:pt>
    <dgm:pt modelId="{746C7F74-17A6-4FAA-80E3-5C43E6451578}" type="parTrans" cxnId="{DB3FA825-A3C7-436B-8D44-036AC773E589}">
      <dgm:prSet/>
      <dgm:spPr/>
      <dgm:t>
        <a:bodyPr/>
        <a:lstStyle/>
        <a:p>
          <a:endParaRPr lang="en-IE"/>
        </a:p>
      </dgm:t>
    </dgm:pt>
    <dgm:pt modelId="{F82EB3DF-FB76-4EA6-B0AF-F31905009918}" type="sibTrans" cxnId="{DB3FA825-A3C7-436B-8D44-036AC773E589}">
      <dgm:prSet/>
      <dgm:spPr/>
      <dgm:t>
        <a:bodyPr/>
        <a:lstStyle/>
        <a:p>
          <a:endParaRPr lang="en-IE"/>
        </a:p>
      </dgm:t>
    </dgm:pt>
    <dgm:pt modelId="{885F058B-0FD8-4D79-88E2-3EE31AC72A09}">
      <dgm:prSet/>
      <dgm:spPr/>
      <dgm:t>
        <a:bodyPr/>
        <a:lstStyle/>
        <a:p>
          <a:r>
            <a:rPr lang="en-US"/>
            <a:t>Contracts</a:t>
          </a:r>
          <a:endParaRPr lang="en-IE"/>
        </a:p>
      </dgm:t>
    </dgm:pt>
    <dgm:pt modelId="{8F0E83C1-80D8-4503-B055-4A28BDB80A80}" type="parTrans" cxnId="{E00D32D8-3980-48C2-BA1E-F0D50804E5F8}">
      <dgm:prSet/>
      <dgm:spPr/>
      <dgm:t>
        <a:bodyPr/>
        <a:lstStyle/>
        <a:p>
          <a:endParaRPr lang="en-IE"/>
        </a:p>
      </dgm:t>
    </dgm:pt>
    <dgm:pt modelId="{67108F44-11DC-421E-9E90-140A9526B48C}" type="sibTrans" cxnId="{E00D32D8-3980-48C2-BA1E-F0D50804E5F8}">
      <dgm:prSet/>
      <dgm:spPr/>
      <dgm:t>
        <a:bodyPr/>
        <a:lstStyle/>
        <a:p>
          <a:endParaRPr lang="en-IE"/>
        </a:p>
      </dgm:t>
    </dgm:pt>
    <dgm:pt modelId="{82D6F214-EDA6-4DD9-B7CC-3829F1BCE8E6}">
      <dgm:prSet/>
      <dgm:spPr/>
      <dgm:t>
        <a:bodyPr/>
        <a:lstStyle/>
        <a:p>
          <a:r>
            <a:rPr lang="en-US" dirty="0"/>
            <a:t>Fixed-term with clear training and progression pathways. </a:t>
          </a:r>
          <a:endParaRPr lang="en-IE" dirty="0"/>
        </a:p>
      </dgm:t>
    </dgm:pt>
    <dgm:pt modelId="{9FDCD297-1CB8-4918-AC23-C00429EDAAE7}" type="parTrans" cxnId="{0ACA349E-3965-41DF-B727-ACEBEBA95C27}">
      <dgm:prSet/>
      <dgm:spPr/>
      <dgm:t>
        <a:bodyPr/>
        <a:lstStyle/>
        <a:p>
          <a:endParaRPr lang="en-IE"/>
        </a:p>
      </dgm:t>
    </dgm:pt>
    <dgm:pt modelId="{37A1ED08-B995-49AB-979C-7685A99F59C4}" type="sibTrans" cxnId="{0ACA349E-3965-41DF-B727-ACEBEBA95C27}">
      <dgm:prSet/>
      <dgm:spPr/>
      <dgm:t>
        <a:bodyPr/>
        <a:lstStyle/>
        <a:p>
          <a:endParaRPr lang="en-IE"/>
        </a:p>
      </dgm:t>
    </dgm:pt>
    <dgm:pt modelId="{21DFB071-366A-45C6-9E08-6C993B8FE5F6}">
      <dgm:prSet/>
      <dgm:spPr/>
      <dgm:t>
        <a:bodyPr/>
        <a:lstStyle/>
        <a:p>
          <a:r>
            <a:rPr lang="en-US"/>
            <a:t>No unpaid extensions post-contract</a:t>
          </a:r>
          <a:endParaRPr lang="en-IE"/>
        </a:p>
      </dgm:t>
    </dgm:pt>
    <dgm:pt modelId="{F26E54F1-8347-4961-893D-D483ECAAEF2E}" type="parTrans" cxnId="{C9E91F0D-325B-453B-B02A-F2B7A1A0A394}">
      <dgm:prSet/>
      <dgm:spPr/>
      <dgm:t>
        <a:bodyPr/>
        <a:lstStyle/>
        <a:p>
          <a:endParaRPr lang="en-IE"/>
        </a:p>
      </dgm:t>
    </dgm:pt>
    <dgm:pt modelId="{A71100F8-08E5-41B1-84B7-326FC8E1AED5}" type="sibTrans" cxnId="{C9E91F0D-325B-453B-B02A-F2B7A1A0A394}">
      <dgm:prSet/>
      <dgm:spPr/>
      <dgm:t>
        <a:bodyPr/>
        <a:lstStyle/>
        <a:p>
          <a:endParaRPr lang="en-IE"/>
        </a:p>
      </dgm:t>
    </dgm:pt>
    <dgm:pt modelId="{9A563C72-DAA6-4EF9-9EDC-A4B8FBDCD6DB}">
      <dgm:prSet/>
      <dgm:spPr/>
      <dgm:t>
        <a:bodyPr/>
        <a:lstStyle/>
        <a:p>
          <a:r>
            <a:rPr lang="en-US"/>
            <a:t>Support Structures</a:t>
          </a:r>
          <a:endParaRPr lang="en-IE"/>
        </a:p>
      </dgm:t>
    </dgm:pt>
    <dgm:pt modelId="{DD6A439D-BDBA-4EC4-979A-DD528F5BB5CF}" type="parTrans" cxnId="{9082DEBA-269B-43EF-802E-796C20679AD2}">
      <dgm:prSet/>
      <dgm:spPr/>
      <dgm:t>
        <a:bodyPr/>
        <a:lstStyle/>
        <a:p>
          <a:endParaRPr lang="en-IE"/>
        </a:p>
      </dgm:t>
    </dgm:pt>
    <dgm:pt modelId="{8D0B516A-EEA4-4822-B652-C4E186133888}" type="sibTrans" cxnId="{9082DEBA-269B-43EF-802E-796C20679AD2}">
      <dgm:prSet/>
      <dgm:spPr/>
      <dgm:t>
        <a:bodyPr/>
        <a:lstStyle/>
        <a:p>
          <a:endParaRPr lang="en-IE"/>
        </a:p>
      </dgm:t>
    </dgm:pt>
    <dgm:pt modelId="{2E99D543-AE75-4F6F-82A8-D8BEC94431C4}">
      <dgm:prSet/>
      <dgm:spPr/>
      <dgm:t>
        <a:bodyPr/>
        <a:lstStyle/>
        <a:p>
          <a:r>
            <a:rPr lang="en-US" dirty="0"/>
            <a:t>Defined roles/responsibilities for PIs, HR, Heads of Schools</a:t>
          </a:r>
          <a:endParaRPr lang="en-IE" dirty="0"/>
        </a:p>
      </dgm:t>
    </dgm:pt>
    <dgm:pt modelId="{8AD771C5-9708-4D1F-A015-BA4DCF47D60D}" type="parTrans" cxnId="{62894B20-4695-4C0E-98E9-A4A3C2E853CC}">
      <dgm:prSet/>
      <dgm:spPr/>
      <dgm:t>
        <a:bodyPr/>
        <a:lstStyle/>
        <a:p>
          <a:endParaRPr lang="en-IE"/>
        </a:p>
      </dgm:t>
    </dgm:pt>
    <dgm:pt modelId="{758DAA97-D8AD-4356-9D8A-88366C7CAD12}" type="sibTrans" cxnId="{62894B20-4695-4C0E-98E9-A4A3C2E853CC}">
      <dgm:prSet/>
      <dgm:spPr/>
      <dgm:t>
        <a:bodyPr/>
        <a:lstStyle/>
        <a:p>
          <a:endParaRPr lang="en-IE"/>
        </a:p>
      </dgm:t>
    </dgm:pt>
    <dgm:pt modelId="{AE4AD667-800A-4694-AECF-AFD820FC9009}">
      <dgm:prSet/>
      <dgm:spPr/>
      <dgm:t>
        <a:bodyPr/>
        <a:lstStyle/>
        <a:p>
          <a:r>
            <a:rPr lang="en-US" dirty="0"/>
            <a:t>Comprehensive </a:t>
          </a:r>
          <a:r>
            <a:rPr lang="en-US" dirty="0">
              <a:hlinkClick xmlns:r="http://schemas.openxmlformats.org/officeDocument/2006/relationships" r:id="rId1"/>
            </a:rPr>
            <a:t>onboarding</a:t>
          </a:r>
          <a:r>
            <a:rPr lang="en-US" dirty="0"/>
            <a:t> for new and international staff</a:t>
          </a:r>
          <a:endParaRPr lang="en-IE" dirty="0"/>
        </a:p>
      </dgm:t>
    </dgm:pt>
    <dgm:pt modelId="{8CD9B248-6F84-40F0-A702-6201930E17DB}" type="parTrans" cxnId="{69C1100A-78E2-44F9-A6D3-AE5F41106D83}">
      <dgm:prSet/>
      <dgm:spPr/>
      <dgm:t>
        <a:bodyPr/>
        <a:lstStyle/>
        <a:p>
          <a:endParaRPr lang="en-IE"/>
        </a:p>
      </dgm:t>
    </dgm:pt>
    <dgm:pt modelId="{976A9474-E0F2-466C-B94B-C0CE4A81C50C}" type="sibTrans" cxnId="{69C1100A-78E2-44F9-A6D3-AE5F41106D83}">
      <dgm:prSet/>
      <dgm:spPr/>
      <dgm:t>
        <a:bodyPr/>
        <a:lstStyle/>
        <a:p>
          <a:endParaRPr lang="en-IE"/>
        </a:p>
      </dgm:t>
    </dgm:pt>
    <dgm:pt modelId="{BC618DDB-3384-41F3-A55C-D2606AECE75C}">
      <dgm:prSet/>
      <dgm:spPr/>
      <dgm:t>
        <a:bodyPr/>
        <a:lstStyle/>
        <a:p>
          <a:r>
            <a:rPr lang="en-US"/>
            <a:t>Development</a:t>
          </a:r>
          <a:endParaRPr lang="en-IE"/>
        </a:p>
      </dgm:t>
    </dgm:pt>
    <dgm:pt modelId="{B71671A7-EF69-40AD-9A81-52C98FBBE737}" type="parTrans" cxnId="{4E5B8AE8-0F8F-4348-8633-6F7F56FA8FCE}">
      <dgm:prSet/>
      <dgm:spPr/>
      <dgm:t>
        <a:bodyPr/>
        <a:lstStyle/>
        <a:p>
          <a:endParaRPr lang="en-IE"/>
        </a:p>
      </dgm:t>
    </dgm:pt>
    <dgm:pt modelId="{6795CEC7-E847-4551-B7F5-4AE131A2EBEC}" type="sibTrans" cxnId="{4E5B8AE8-0F8F-4348-8633-6F7F56FA8FCE}">
      <dgm:prSet/>
      <dgm:spPr/>
      <dgm:t>
        <a:bodyPr/>
        <a:lstStyle/>
        <a:p>
          <a:endParaRPr lang="en-IE"/>
        </a:p>
      </dgm:t>
    </dgm:pt>
    <dgm:pt modelId="{667EE005-1778-42BD-B2C6-53661560D350}">
      <dgm:prSet/>
      <dgm:spPr/>
      <dgm:t>
        <a:bodyPr/>
        <a:lstStyle/>
        <a:p>
          <a:r>
            <a:rPr lang="en-US" dirty="0"/>
            <a:t>Induction for researchers and implementation </a:t>
          </a:r>
          <a:r>
            <a:rPr lang="en-US" dirty="0">
              <a:hlinkClick xmlns:r="http://schemas.openxmlformats.org/officeDocument/2006/relationships" r:id="rId2"/>
            </a:rPr>
            <a:t>of development plan </a:t>
          </a:r>
          <a:r>
            <a:rPr lang="en-US" dirty="0"/>
            <a:t>with PI</a:t>
          </a:r>
          <a:endParaRPr lang="en-IE" dirty="0"/>
        </a:p>
      </dgm:t>
    </dgm:pt>
    <dgm:pt modelId="{67562A12-4636-48A8-AE0C-B999E48E0789}" type="parTrans" cxnId="{962F0FAA-7A41-4772-819F-57339BE5C4B7}">
      <dgm:prSet/>
      <dgm:spPr/>
      <dgm:t>
        <a:bodyPr/>
        <a:lstStyle/>
        <a:p>
          <a:endParaRPr lang="en-IE"/>
        </a:p>
      </dgm:t>
    </dgm:pt>
    <dgm:pt modelId="{B9E7BBE7-7A54-4797-A0E7-9049EDC0648F}" type="sibTrans" cxnId="{962F0FAA-7A41-4772-819F-57339BE5C4B7}">
      <dgm:prSet/>
      <dgm:spPr/>
      <dgm:t>
        <a:bodyPr/>
        <a:lstStyle/>
        <a:p>
          <a:endParaRPr lang="en-IE"/>
        </a:p>
      </dgm:t>
    </dgm:pt>
    <dgm:pt modelId="{B5A2948A-5ECE-4CD5-99EA-E8BED5A075B8}" type="pres">
      <dgm:prSet presAssocID="{91099587-9282-4604-A4F8-7332023062FE}" presName="Name0" presStyleCnt="0">
        <dgm:presLayoutVars>
          <dgm:dir/>
          <dgm:animLvl val="lvl"/>
          <dgm:resizeHandles val="exact"/>
        </dgm:presLayoutVars>
      </dgm:prSet>
      <dgm:spPr/>
    </dgm:pt>
    <dgm:pt modelId="{A8692299-EE17-4EAC-9913-F522D73EEF50}" type="pres">
      <dgm:prSet presAssocID="{F02A6E96-49BB-42B4-877B-B41591AA7615}" presName="linNode" presStyleCnt="0"/>
      <dgm:spPr/>
    </dgm:pt>
    <dgm:pt modelId="{54C8D068-4D32-44B6-AA9F-997E3AC188C1}" type="pres">
      <dgm:prSet presAssocID="{F02A6E96-49BB-42B4-877B-B41591AA7615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41093404-F023-4C88-A225-8566028D2F26}" type="pres">
      <dgm:prSet presAssocID="{F02A6E96-49BB-42B4-877B-B41591AA7615}" presName="descendantText" presStyleLbl="alignAccFollowNode1" presStyleIdx="0" presStyleCnt="5">
        <dgm:presLayoutVars>
          <dgm:bulletEnabled val="1"/>
        </dgm:presLayoutVars>
      </dgm:prSet>
      <dgm:spPr/>
    </dgm:pt>
    <dgm:pt modelId="{94F53DE3-8557-4CE0-AB98-EA8153AFA4A1}" type="pres">
      <dgm:prSet presAssocID="{D1C008C1-7A2D-4C8A-800A-FB0828CFC633}" presName="sp" presStyleCnt="0"/>
      <dgm:spPr/>
    </dgm:pt>
    <dgm:pt modelId="{EBE82559-D0FF-47E7-B558-E8B71B366310}" type="pres">
      <dgm:prSet presAssocID="{E85ED7D4-1997-4E45-9044-8205CC2369CF}" presName="linNode" presStyleCnt="0"/>
      <dgm:spPr/>
    </dgm:pt>
    <dgm:pt modelId="{D325056F-D46D-4D11-8D88-503C6062DACD}" type="pres">
      <dgm:prSet presAssocID="{E85ED7D4-1997-4E45-9044-8205CC2369CF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B3CCFFFF-1D9B-41D5-B192-EE07EC977A19}" type="pres">
      <dgm:prSet presAssocID="{E85ED7D4-1997-4E45-9044-8205CC2369CF}" presName="descendantText" presStyleLbl="alignAccFollowNode1" presStyleIdx="1" presStyleCnt="5">
        <dgm:presLayoutVars>
          <dgm:bulletEnabled val="1"/>
        </dgm:presLayoutVars>
      </dgm:prSet>
      <dgm:spPr/>
    </dgm:pt>
    <dgm:pt modelId="{062667AA-D287-42FC-8CAB-A51D45200644}" type="pres">
      <dgm:prSet presAssocID="{EA332C0E-082D-45C4-9410-F7502F19EA82}" presName="sp" presStyleCnt="0"/>
      <dgm:spPr/>
    </dgm:pt>
    <dgm:pt modelId="{5A0D6C56-E50A-4C78-ABA0-1CC6601C6D27}" type="pres">
      <dgm:prSet presAssocID="{885F058B-0FD8-4D79-88E2-3EE31AC72A09}" presName="linNode" presStyleCnt="0"/>
      <dgm:spPr/>
    </dgm:pt>
    <dgm:pt modelId="{59124647-2DB0-49A2-97D7-17AE2132C612}" type="pres">
      <dgm:prSet presAssocID="{885F058B-0FD8-4D79-88E2-3EE31AC72A09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8F694C98-E815-4202-AA99-CEA5428F60F2}" type="pres">
      <dgm:prSet presAssocID="{885F058B-0FD8-4D79-88E2-3EE31AC72A09}" presName="descendantText" presStyleLbl="alignAccFollowNode1" presStyleIdx="2" presStyleCnt="5">
        <dgm:presLayoutVars>
          <dgm:bulletEnabled val="1"/>
        </dgm:presLayoutVars>
      </dgm:prSet>
      <dgm:spPr/>
    </dgm:pt>
    <dgm:pt modelId="{30F90555-E9F9-49D1-A83C-0472399713C6}" type="pres">
      <dgm:prSet presAssocID="{67108F44-11DC-421E-9E90-140A9526B48C}" presName="sp" presStyleCnt="0"/>
      <dgm:spPr/>
    </dgm:pt>
    <dgm:pt modelId="{ADF3A920-79BC-4AA0-B85A-1E561147B1F1}" type="pres">
      <dgm:prSet presAssocID="{9A563C72-DAA6-4EF9-9EDC-A4B8FBDCD6DB}" presName="linNode" presStyleCnt="0"/>
      <dgm:spPr/>
    </dgm:pt>
    <dgm:pt modelId="{46BA3D1C-15B7-4C5F-84A8-6C3436CAC677}" type="pres">
      <dgm:prSet presAssocID="{9A563C72-DAA6-4EF9-9EDC-A4B8FBDCD6DB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E486D7D8-FF8E-4A4C-B10D-08FFD0761CA4}" type="pres">
      <dgm:prSet presAssocID="{9A563C72-DAA6-4EF9-9EDC-A4B8FBDCD6DB}" presName="descendantText" presStyleLbl="alignAccFollowNode1" presStyleIdx="3" presStyleCnt="5">
        <dgm:presLayoutVars>
          <dgm:bulletEnabled val="1"/>
        </dgm:presLayoutVars>
      </dgm:prSet>
      <dgm:spPr/>
    </dgm:pt>
    <dgm:pt modelId="{197C5016-FF5D-4EBE-8814-6FC1F27D3473}" type="pres">
      <dgm:prSet presAssocID="{8D0B516A-EEA4-4822-B652-C4E186133888}" presName="sp" presStyleCnt="0"/>
      <dgm:spPr/>
    </dgm:pt>
    <dgm:pt modelId="{3840396B-9E13-4544-BD14-3F4BAE5FBC49}" type="pres">
      <dgm:prSet presAssocID="{BC618DDB-3384-41F3-A55C-D2606AECE75C}" presName="linNode" presStyleCnt="0"/>
      <dgm:spPr/>
    </dgm:pt>
    <dgm:pt modelId="{05D24F07-92DC-438D-8937-CEDCF405AEE5}" type="pres">
      <dgm:prSet presAssocID="{BC618DDB-3384-41F3-A55C-D2606AECE75C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EF261AD6-08AB-4063-AFDA-A6A8C2DC4AEF}" type="pres">
      <dgm:prSet presAssocID="{BC618DDB-3384-41F3-A55C-D2606AECE75C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69C1100A-78E2-44F9-A6D3-AE5F41106D83}" srcId="{9A563C72-DAA6-4EF9-9EDC-A4B8FBDCD6DB}" destId="{AE4AD667-800A-4694-AECF-AFD820FC9009}" srcOrd="1" destOrd="0" parTransId="{8CD9B248-6F84-40F0-A702-6201930E17DB}" sibTransId="{976A9474-E0F2-466C-B94B-C0CE4A81C50C}"/>
    <dgm:cxn modelId="{C9E91F0D-325B-453B-B02A-F2B7A1A0A394}" srcId="{885F058B-0FD8-4D79-88E2-3EE31AC72A09}" destId="{21DFB071-366A-45C6-9E08-6C993B8FE5F6}" srcOrd="1" destOrd="0" parTransId="{F26E54F1-8347-4961-893D-D483ECAAEF2E}" sibTransId="{A71100F8-08E5-41B1-84B7-326FC8E1AED5}"/>
    <dgm:cxn modelId="{62894B20-4695-4C0E-98E9-A4A3C2E853CC}" srcId="{9A563C72-DAA6-4EF9-9EDC-A4B8FBDCD6DB}" destId="{2E99D543-AE75-4F6F-82A8-D8BEC94431C4}" srcOrd="0" destOrd="0" parTransId="{8AD771C5-9708-4D1F-A015-BA4DCF47D60D}" sibTransId="{758DAA97-D8AD-4356-9D8A-88366C7CAD12}"/>
    <dgm:cxn modelId="{BA18BF23-2583-422A-BBB8-B8122DA797BE}" type="presOf" srcId="{82D6F214-EDA6-4DD9-B7CC-3829F1BCE8E6}" destId="{8F694C98-E815-4202-AA99-CEA5428F60F2}" srcOrd="0" destOrd="0" presId="urn:microsoft.com/office/officeart/2005/8/layout/vList5"/>
    <dgm:cxn modelId="{2E7B2625-FA30-4652-B111-3967A0A51051}" type="presOf" srcId="{BC618DDB-3384-41F3-A55C-D2606AECE75C}" destId="{05D24F07-92DC-438D-8937-CEDCF405AEE5}" srcOrd="0" destOrd="0" presId="urn:microsoft.com/office/officeart/2005/8/layout/vList5"/>
    <dgm:cxn modelId="{DB3FA825-A3C7-436B-8D44-036AC773E589}" srcId="{E85ED7D4-1997-4E45-9044-8205CC2369CF}" destId="{6AD3DC33-1D16-447B-B1F7-5BD773617540}" srcOrd="0" destOrd="0" parTransId="{746C7F74-17A6-4FAA-80E3-5C43E6451578}" sibTransId="{F82EB3DF-FB76-4EA6-B0AF-F31905009918}"/>
    <dgm:cxn modelId="{8F59203F-CC11-4809-B668-5CCBB107C47A}" srcId="{91099587-9282-4604-A4F8-7332023062FE}" destId="{E85ED7D4-1997-4E45-9044-8205CC2369CF}" srcOrd="1" destOrd="0" parTransId="{942A4A48-4A38-493D-ACF3-CE400F67AC8E}" sibTransId="{EA332C0E-082D-45C4-9410-F7502F19EA82}"/>
    <dgm:cxn modelId="{029EA464-2A45-425D-8970-196F3A3F7294}" type="presOf" srcId="{6AD3DC33-1D16-447B-B1F7-5BD773617540}" destId="{B3CCFFFF-1D9B-41D5-B192-EE07EC977A19}" srcOrd="0" destOrd="0" presId="urn:microsoft.com/office/officeart/2005/8/layout/vList5"/>
    <dgm:cxn modelId="{EB783345-9F76-4587-9F5D-CE0579B5C8F7}" type="presOf" srcId="{58E8892F-770A-40B0-B4B4-71C01DAF007F}" destId="{41093404-F023-4C88-A225-8566028D2F26}" srcOrd="0" destOrd="0" presId="urn:microsoft.com/office/officeart/2005/8/layout/vList5"/>
    <dgm:cxn modelId="{8D779B4F-9F46-4975-9181-90F23ACFD265}" type="presOf" srcId="{9A563C72-DAA6-4EF9-9EDC-A4B8FBDCD6DB}" destId="{46BA3D1C-15B7-4C5F-84A8-6C3436CAC677}" srcOrd="0" destOrd="0" presId="urn:microsoft.com/office/officeart/2005/8/layout/vList5"/>
    <dgm:cxn modelId="{AE27AA70-2BEC-4CDF-8FDD-81B45F77F522}" type="presOf" srcId="{2E99D543-AE75-4F6F-82A8-D8BEC94431C4}" destId="{E486D7D8-FF8E-4A4C-B10D-08FFD0761CA4}" srcOrd="0" destOrd="0" presId="urn:microsoft.com/office/officeart/2005/8/layout/vList5"/>
    <dgm:cxn modelId="{7D87B185-6EFF-412A-BA67-5EC08CEDA824}" type="presOf" srcId="{21DFB071-366A-45C6-9E08-6C993B8FE5F6}" destId="{8F694C98-E815-4202-AA99-CEA5428F60F2}" srcOrd="0" destOrd="1" presId="urn:microsoft.com/office/officeart/2005/8/layout/vList5"/>
    <dgm:cxn modelId="{0ACA349E-3965-41DF-B727-ACEBEBA95C27}" srcId="{885F058B-0FD8-4D79-88E2-3EE31AC72A09}" destId="{82D6F214-EDA6-4DD9-B7CC-3829F1BCE8E6}" srcOrd="0" destOrd="0" parTransId="{9FDCD297-1CB8-4918-AC23-C00429EDAAE7}" sibTransId="{37A1ED08-B995-49AB-979C-7685A99F59C4}"/>
    <dgm:cxn modelId="{8CE6C7A2-C706-4C9E-8949-0E09B74A5982}" type="presOf" srcId="{667EE005-1778-42BD-B2C6-53661560D350}" destId="{EF261AD6-08AB-4063-AFDA-A6A8C2DC4AEF}" srcOrd="0" destOrd="0" presId="urn:microsoft.com/office/officeart/2005/8/layout/vList5"/>
    <dgm:cxn modelId="{8E8D6BA6-31EE-4FB5-B8F2-2C5439D64026}" type="presOf" srcId="{F02A6E96-49BB-42B4-877B-B41591AA7615}" destId="{54C8D068-4D32-44B6-AA9F-997E3AC188C1}" srcOrd="0" destOrd="0" presId="urn:microsoft.com/office/officeart/2005/8/layout/vList5"/>
    <dgm:cxn modelId="{3C6C47A7-801C-4076-9FFA-48771EBE718B}" srcId="{F02A6E96-49BB-42B4-877B-B41591AA7615}" destId="{58E8892F-770A-40B0-B4B4-71C01DAF007F}" srcOrd="0" destOrd="0" parTransId="{57A6CE8E-6B64-481F-96F6-69D9A743D2F2}" sibTransId="{4AB2C0E1-7DA3-43CC-98AD-C6906DF6F6FD}"/>
    <dgm:cxn modelId="{962F0FAA-7A41-4772-819F-57339BE5C4B7}" srcId="{BC618DDB-3384-41F3-A55C-D2606AECE75C}" destId="{667EE005-1778-42BD-B2C6-53661560D350}" srcOrd="0" destOrd="0" parTransId="{67562A12-4636-48A8-AE0C-B999E48E0789}" sibTransId="{B9E7BBE7-7A54-4797-A0E7-9049EDC0648F}"/>
    <dgm:cxn modelId="{9082DEBA-269B-43EF-802E-796C20679AD2}" srcId="{91099587-9282-4604-A4F8-7332023062FE}" destId="{9A563C72-DAA6-4EF9-9EDC-A4B8FBDCD6DB}" srcOrd="3" destOrd="0" parTransId="{DD6A439D-BDBA-4EC4-979A-DD528F5BB5CF}" sibTransId="{8D0B516A-EEA4-4822-B652-C4E186133888}"/>
    <dgm:cxn modelId="{474249BB-1A8D-43CE-9677-AE8BE0EC5D64}" type="presOf" srcId="{E85ED7D4-1997-4E45-9044-8205CC2369CF}" destId="{D325056F-D46D-4D11-8D88-503C6062DACD}" srcOrd="0" destOrd="0" presId="urn:microsoft.com/office/officeart/2005/8/layout/vList5"/>
    <dgm:cxn modelId="{37FBF9BB-7ABE-4DE4-8B92-C93DE9E48E38}" type="presOf" srcId="{885F058B-0FD8-4D79-88E2-3EE31AC72A09}" destId="{59124647-2DB0-49A2-97D7-17AE2132C612}" srcOrd="0" destOrd="0" presId="urn:microsoft.com/office/officeart/2005/8/layout/vList5"/>
    <dgm:cxn modelId="{4A9D3ECB-B112-48CB-9B09-4A353A4E994B}" type="presOf" srcId="{91099587-9282-4604-A4F8-7332023062FE}" destId="{B5A2948A-5ECE-4CD5-99EA-E8BED5A075B8}" srcOrd="0" destOrd="0" presId="urn:microsoft.com/office/officeart/2005/8/layout/vList5"/>
    <dgm:cxn modelId="{E00D32D8-3980-48C2-BA1E-F0D50804E5F8}" srcId="{91099587-9282-4604-A4F8-7332023062FE}" destId="{885F058B-0FD8-4D79-88E2-3EE31AC72A09}" srcOrd="2" destOrd="0" parTransId="{8F0E83C1-80D8-4503-B055-4A28BDB80A80}" sibTransId="{67108F44-11DC-421E-9E90-140A9526B48C}"/>
    <dgm:cxn modelId="{E66E1EDF-C6E9-4D1C-AEAB-DB2B3D78407C}" srcId="{91099587-9282-4604-A4F8-7332023062FE}" destId="{F02A6E96-49BB-42B4-877B-B41591AA7615}" srcOrd="0" destOrd="0" parTransId="{C596689E-369B-46D4-ADAE-4EC0FE393BD6}" sibTransId="{D1C008C1-7A2D-4C8A-800A-FB0828CFC633}"/>
    <dgm:cxn modelId="{4E5B8AE8-0F8F-4348-8633-6F7F56FA8FCE}" srcId="{91099587-9282-4604-A4F8-7332023062FE}" destId="{BC618DDB-3384-41F3-A55C-D2606AECE75C}" srcOrd="4" destOrd="0" parTransId="{B71671A7-EF69-40AD-9A81-52C98FBBE737}" sibTransId="{6795CEC7-E847-4551-B7F5-4AE131A2EBEC}"/>
    <dgm:cxn modelId="{E8E073F1-B6DC-4E27-ACCC-FFB0010E4496}" type="presOf" srcId="{AE4AD667-800A-4694-AECF-AFD820FC9009}" destId="{E486D7D8-FF8E-4A4C-B10D-08FFD0761CA4}" srcOrd="0" destOrd="1" presId="urn:microsoft.com/office/officeart/2005/8/layout/vList5"/>
    <dgm:cxn modelId="{2B74016B-B871-4151-9E90-F26C61DB4555}" type="presParOf" srcId="{B5A2948A-5ECE-4CD5-99EA-E8BED5A075B8}" destId="{A8692299-EE17-4EAC-9913-F522D73EEF50}" srcOrd="0" destOrd="0" presId="urn:microsoft.com/office/officeart/2005/8/layout/vList5"/>
    <dgm:cxn modelId="{5FB2B047-EB20-4CDD-B3C1-E689E8A1A31C}" type="presParOf" srcId="{A8692299-EE17-4EAC-9913-F522D73EEF50}" destId="{54C8D068-4D32-44B6-AA9F-997E3AC188C1}" srcOrd="0" destOrd="0" presId="urn:microsoft.com/office/officeart/2005/8/layout/vList5"/>
    <dgm:cxn modelId="{78721436-D4EF-4325-94DB-E6BB3AC84687}" type="presParOf" srcId="{A8692299-EE17-4EAC-9913-F522D73EEF50}" destId="{41093404-F023-4C88-A225-8566028D2F26}" srcOrd="1" destOrd="0" presId="urn:microsoft.com/office/officeart/2005/8/layout/vList5"/>
    <dgm:cxn modelId="{52F34E06-FAE3-4DEE-8D62-BC67FA5B7271}" type="presParOf" srcId="{B5A2948A-5ECE-4CD5-99EA-E8BED5A075B8}" destId="{94F53DE3-8557-4CE0-AB98-EA8153AFA4A1}" srcOrd="1" destOrd="0" presId="urn:microsoft.com/office/officeart/2005/8/layout/vList5"/>
    <dgm:cxn modelId="{16751AA7-0ED4-46AE-BB52-49DDA2AE7EB5}" type="presParOf" srcId="{B5A2948A-5ECE-4CD5-99EA-E8BED5A075B8}" destId="{EBE82559-D0FF-47E7-B558-E8B71B366310}" srcOrd="2" destOrd="0" presId="urn:microsoft.com/office/officeart/2005/8/layout/vList5"/>
    <dgm:cxn modelId="{3849CF3A-5E3B-468D-B440-A0D65E3E3425}" type="presParOf" srcId="{EBE82559-D0FF-47E7-B558-E8B71B366310}" destId="{D325056F-D46D-4D11-8D88-503C6062DACD}" srcOrd="0" destOrd="0" presId="urn:microsoft.com/office/officeart/2005/8/layout/vList5"/>
    <dgm:cxn modelId="{59C24315-7AB4-4456-9FE9-A542E6457424}" type="presParOf" srcId="{EBE82559-D0FF-47E7-B558-E8B71B366310}" destId="{B3CCFFFF-1D9B-41D5-B192-EE07EC977A19}" srcOrd="1" destOrd="0" presId="urn:microsoft.com/office/officeart/2005/8/layout/vList5"/>
    <dgm:cxn modelId="{EC64271A-1CB6-4917-8F09-DE36E550311F}" type="presParOf" srcId="{B5A2948A-5ECE-4CD5-99EA-E8BED5A075B8}" destId="{062667AA-D287-42FC-8CAB-A51D45200644}" srcOrd="3" destOrd="0" presId="urn:microsoft.com/office/officeart/2005/8/layout/vList5"/>
    <dgm:cxn modelId="{AB27BA38-4CF8-430C-8DF3-63C1AB7DFC3B}" type="presParOf" srcId="{B5A2948A-5ECE-4CD5-99EA-E8BED5A075B8}" destId="{5A0D6C56-E50A-4C78-ABA0-1CC6601C6D27}" srcOrd="4" destOrd="0" presId="urn:microsoft.com/office/officeart/2005/8/layout/vList5"/>
    <dgm:cxn modelId="{7E97E9FE-45C5-40C6-8634-3F7B62B20B92}" type="presParOf" srcId="{5A0D6C56-E50A-4C78-ABA0-1CC6601C6D27}" destId="{59124647-2DB0-49A2-97D7-17AE2132C612}" srcOrd="0" destOrd="0" presId="urn:microsoft.com/office/officeart/2005/8/layout/vList5"/>
    <dgm:cxn modelId="{29776CF6-E4D3-4891-B10E-A2786A4CABA6}" type="presParOf" srcId="{5A0D6C56-E50A-4C78-ABA0-1CC6601C6D27}" destId="{8F694C98-E815-4202-AA99-CEA5428F60F2}" srcOrd="1" destOrd="0" presId="urn:microsoft.com/office/officeart/2005/8/layout/vList5"/>
    <dgm:cxn modelId="{5C88D72C-6945-478E-8E9F-3257A526C118}" type="presParOf" srcId="{B5A2948A-5ECE-4CD5-99EA-E8BED5A075B8}" destId="{30F90555-E9F9-49D1-A83C-0472399713C6}" srcOrd="5" destOrd="0" presId="urn:microsoft.com/office/officeart/2005/8/layout/vList5"/>
    <dgm:cxn modelId="{4C31ECB7-A996-4BD7-96BE-265942A3A0D2}" type="presParOf" srcId="{B5A2948A-5ECE-4CD5-99EA-E8BED5A075B8}" destId="{ADF3A920-79BC-4AA0-B85A-1E561147B1F1}" srcOrd="6" destOrd="0" presId="urn:microsoft.com/office/officeart/2005/8/layout/vList5"/>
    <dgm:cxn modelId="{226D6B21-8550-4B93-B7D1-43127AEA4E09}" type="presParOf" srcId="{ADF3A920-79BC-4AA0-B85A-1E561147B1F1}" destId="{46BA3D1C-15B7-4C5F-84A8-6C3436CAC677}" srcOrd="0" destOrd="0" presId="urn:microsoft.com/office/officeart/2005/8/layout/vList5"/>
    <dgm:cxn modelId="{D6F7EA56-1A8A-4EBC-BE3F-120AAF705F2D}" type="presParOf" srcId="{ADF3A920-79BC-4AA0-B85A-1E561147B1F1}" destId="{E486D7D8-FF8E-4A4C-B10D-08FFD0761CA4}" srcOrd="1" destOrd="0" presId="urn:microsoft.com/office/officeart/2005/8/layout/vList5"/>
    <dgm:cxn modelId="{7AA5F16E-ED4B-45E8-9E1A-22FE65FEBC4E}" type="presParOf" srcId="{B5A2948A-5ECE-4CD5-99EA-E8BED5A075B8}" destId="{197C5016-FF5D-4EBE-8814-6FC1F27D3473}" srcOrd="7" destOrd="0" presId="urn:microsoft.com/office/officeart/2005/8/layout/vList5"/>
    <dgm:cxn modelId="{FD4E1B89-7B81-4B0B-883E-59F9E8FA8AB1}" type="presParOf" srcId="{B5A2948A-5ECE-4CD5-99EA-E8BED5A075B8}" destId="{3840396B-9E13-4544-BD14-3F4BAE5FBC49}" srcOrd="8" destOrd="0" presId="urn:microsoft.com/office/officeart/2005/8/layout/vList5"/>
    <dgm:cxn modelId="{3CC4E18D-5C3A-4E27-A988-257D84E50963}" type="presParOf" srcId="{3840396B-9E13-4544-BD14-3F4BAE5FBC49}" destId="{05D24F07-92DC-438D-8937-CEDCF405AEE5}" srcOrd="0" destOrd="0" presId="urn:microsoft.com/office/officeart/2005/8/layout/vList5"/>
    <dgm:cxn modelId="{F63C4BA9-C6D9-4F10-968B-E5AB80B7D747}" type="presParOf" srcId="{3840396B-9E13-4544-BD14-3F4BAE5FBC49}" destId="{EF261AD6-08AB-4063-AFDA-A6A8C2DC4AE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5E2527-0B77-4355-828A-7ABBA940B3A8}" type="doc">
      <dgm:prSet loTypeId="urn:microsoft.com/office/officeart/2005/8/layout/hList1" loCatId="list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en-IE"/>
        </a:p>
      </dgm:t>
    </dgm:pt>
    <dgm:pt modelId="{81AF8514-9B1B-4D8E-962E-816C8D9E3697}">
      <dgm:prSet phldrT="[Text]"/>
      <dgm:spPr/>
      <dgm:t>
        <a:bodyPr/>
        <a:lstStyle/>
        <a:p>
          <a:pPr>
            <a:buNone/>
          </a:pPr>
          <a:r>
            <a:rPr lang="en-IE" b="0" i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1. Pre- Advertising</a:t>
          </a:r>
          <a:endParaRPr lang="en-IE" dirty="0">
            <a:solidFill>
              <a:schemeClr val="bg1"/>
            </a:solidFill>
          </a:endParaRPr>
        </a:p>
      </dgm:t>
    </dgm:pt>
    <dgm:pt modelId="{D818FBA5-580C-47F9-B247-460950BFBD60}" type="parTrans" cxnId="{9CC7F6F0-BB22-4CA0-A85F-4AC98BAFA10A}">
      <dgm:prSet/>
      <dgm:spPr/>
      <dgm:t>
        <a:bodyPr/>
        <a:lstStyle/>
        <a:p>
          <a:endParaRPr lang="en-IE"/>
        </a:p>
      </dgm:t>
    </dgm:pt>
    <dgm:pt modelId="{CC1A6DA0-A3F5-4E37-B505-69C414A7F7FC}" type="sibTrans" cxnId="{9CC7F6F0-BB22-4CA0-A85F-4AC98BAFA10A}">
      <dgm:prSet/>
      <dgm:spPr/>
      <dgm:t>
        <a:bodyPr/>
        <a:lstStyle/>
        <a:p>
          <a:endParaRPr lang="en-IE"/>
        </a:p>
      </dgm:t>
    </dgm:pt>
    <dgm:pt modelId="{AD419E11-0461-44FB-BE3F-E1D59BEDBBCF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Vacant post is identified</a:t>
          </a:r>
          <a:r>
            <a:rPr lang="en-US" b="0" i="0" dirty="0"/>
            <a:t>​</a:t>
          </a:r>
          <a:endParaRPr lang="en-IE" dirty="0"/>
        </a:p>
      </dgm:t>
    </dgm:pt>
    <dgm:pt modelId="{F8C31F87-D701-4AFF-9E7E-144EDD4EB622}" type="parTrans" cxnId="{2A9047F4-FB92-42D6-A0C7-CD86743CEE73}">
      <dgm:prSet/>
      <dgm:spPr/>
      <dgm:t>
        <a:bodyPr/>
        <a:lstStyle/>
        <a:p>
          <a:endParaRPr lang="en-IE"/>
        </a:p>
      </dgm:t>
    </dgm:pt>
    <dgm:pt modelId="{A97C6AA7-D442-4ED6-AE56-681E387C4BC9}" type="sibTrans" cxnId="{2A9047F4-FB92-42D6-A0C7-CD86743CEE73}">
      <dgm:prSet/>
      <dgm:spPr/>
      <dgm:t>
        <a:bodyPr/>
        <a:lstStyle/>
        <a:p>
          <a:endParaRPr lang="en-IE"/>
        </a:p>
      </dgm:t>
    </dgm:pt>
    <dgm:pt modelId="{3C685646-FACA-4FB5-A10B-4F9CD2D697B4}">
      <dgm:prSet phldrT="[Text]"/>
      <dgm:spPr/>
      <dgm:t>
        <a:bodyPr/>
        <a:lstStyle/>
        <a:p>
          <a:pPr>
            <a:buNone/>
          </a:pPr>
          <a:r>
            <a:rPr lang="en-IE" b="0" i="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2.Advertising</a:t>
          </a:r>
          <a:endParaRPr lang="en-IE" dirty="0">
            <a:solidFill>
              <a:schemeClr val="bg1"/>
            </a:solidFill>
          </a:endParaRPr>
        </a:p>
      </dgm:t>
    </dgm:pt>
    <dgm:pt modelId="{3BB1DB4B-0766-435A-8D22-97BE2F742A8D}" type="parTrans" cxnId="{91F9EF7E-2FFE-4735-B335-EB5D9ACEF4A9}">
      <dgm:prSet/>
      <dgm:spPr/>
      <dgm:t>
        <a:bodyPr/>
        <a:lstStyle/>
        <a:p>
          <a:endParaRPr lang="en-IE"/>
        </a:p>
      </dgm:t>
    </dgm:pt>
    <dgm:pt modelId="{4A6CFF11-0272-4BED-BF89-011D0DF71A2C}" type="sibTrans" cxnId="{91F9EF7E-2FFE-4735-B335-EB5D9ACEF4A9}">
      <dgm:prSet/>
      <dgm:spPr/>
      <dgm:t>
        <a:bodyPr/>
        <a:lstStyle/>
        <a:p>
          <a:endParaRPr lang="en-IE"/>
        </a:p>
      </dgm:t>
    </dgm:pt>
    <dgm:pt modelId="{E88B634B-8C86-4A76-A640-CD58726502E2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Submit an advertisement to  P&amp;C (via the </a:t>
          </a:r>
          <a:r>
            <a:rPr lang="en-IE" b="0" i="0" dirty="0">
              <a:hlinkClick xmlns:r="http://schemas.openxmlformats.org/officeDocument/2006/relationships" r:id="rId2"/>
            </a:rPr>
            <a:t>Advertisement Template</a:t>
          </a:r>
          <a:r>
            <a:rPr lang="en-IE" b="0" i="0" dirty="0"/>
            <a:t>​</a:t>
          </a:r>
          <a:endParaRPr lang="en-IE" dirty="0"/>
        </a:p>
      </dgm:t>
    </dgm:pt>
    <dgm:pt modelId="{41FDADAF-C060-40E4-A414-1D9E4A9E128A}" type="parTrans" cxnId="{5B35687E-EB15-4F6E-BA5C-091613B90DE2}">
      <dgm:prSet/>
      <dgm:spPr/>
      <dgm:t>
        <a:bodyPr/>
        <a:lstStyle/>
        <a:p>
          <a:endParaRPr lang="en-IE"/>
        </a:p>
      </dgm:t>
    </dgm:pt>
    <dgm:pt modelId="{49CA418F-D862-487E-84C6-6C0151A29134}" type="sibTrans" cxnId="{5B35687E-EB15-4F6E-BA5C-091613B90DE2}">
      <dgm:prSet/>
      <dgm:spPr/>
      <dgm:t>
        <a:bodyPr/>
        <a:lstStyle/>
        <a:p>
          <a:endParaRPr lang="en-IE"/>
        </a:p>
      </dgm:t>
    </dgm:pt>
    <dgm:pt modelId="{3F3584E2-F5BB-48E9-AE1C-AA8D0D555E28}">
      <dgm:prSet phldrT="[Text]"/>
      <dgm:spPr/>
      <dgm:t>
        <a:bodyPr/>
        <a:lstStyle/>
        <a:p>
          <a:pPr>
            <a:buNone/>
          </a:pPr>
          <a:r>
            <a:rPr lang="en-IE" b="0" i="0" u="none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3.Shortlis</a:t>
          </a:r>
          <a:r>
            <a:rPr lang="en-IE" b="0" i="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</a:t>
          </a:r>
          <a:endParaRPr lang="en-IE" dirty="0">
            <a:solidFill>
              <a:schemeClr val="bg1"/>
            </a:solidFill>
          </a:endParaRPr>
        </a:p>
      </dgm:t>
    </dgm:pt>
    <dgm:pt modelId="{54D34E2F-B0EA-495F-AADB-01D0E380D6AE}" type="parTrans" cxnId="{B159D381-3CF6-4F30-A996-92F41DC0065C}">
      <dgm:prSet/>
      <dgm:spPr/>
      <dgm:t>
        <a:bodyPr/>
        <a:lstStyle/>
        <a:p>
          <a:endParaRPr lang="en-IE"/>
        </a:p>
      </dgm:t>
    </dgm:pt>
    <dgm:pt modelId="{8FA3302C-5798-4073-ADAB-80E290E75FCA}" type="sibTrans" cxnId="{B159D381-3CF6-4F30-A996-92F41DC0065C}">
      <dgm:prSet/>
      <dgm:spPr/>
      <dgm:t>
        <a:bodyPr/>
        <a:lstStyle/>
        <a:p>
          <a:endParaRPr lang="en-IE"/>
        </a:p>
      </dgm:t>
    </dgm:pt>
    <dgm:pt modelId="{C09DB483-9DD0-464E-B17F-D0BBF9E062C1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Managed by PI and one other qualified person</a:t>
          </a:r>
          <a:r>
            <a:rPr lang="en-US" b="0" i="0" dirty="0"/>
            <a:t>​</a:t>
          </a:r>
          <a:endParaRPr lang="en-IE" dirty="0"/>
        </a:p>
      </dgm:t>
    </dgm:pt>
    <dgm:pt modelId="{20CC8156-993A-444F-99F0-84B60EC18881}" type="parTrans" cxnId="{67406E00-4628-4FCF-BF0A-4B41843639FF}">
      <dgm:prSet/>
      <dgm:spPr/>
      <dgm:t>
        <a:bodyPr/>
        <a:lstStyle/>
        <a:p>
          <a:endParaRPr lang="en-IE"/>
        </a:p>
      </dgm:t>
    </dgm:pt>
    <dgm:pt modelId="{A758DD81-ABA8-4D69-AB03-9998601855CA}" type="sibTrans" cxnId="{67406E00-4628-4FCF-BF0A-4B41843639FF}">
      <dgm:prSet/>
      <dgm:spPr/>
      <dgm:t>
        <a:bodyPr/>
        <a:lstStyle/>
        <a:p>
          <a:endParaRPr lang="en-IE"/>
        </a:p>
      </dgm:t>
    </dgm:pt>
    <dgm:pt modelId="{4463917C-D823-462D-BE8E-23700EF903F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Submit to P&amp;C Research  a completed </a:t>
          </a:r>
          <a:r>
            <a:rPr lang="en-IE" b="0" i="0" dirty="0">
              <a:hlinkClick xmlns:r="http://schemas.openxmlformats.org/officeDocument/2006/relationships" r:id="rId4"/>
            </a:rPr>
            <a:t>Post Proposal Form (PF4)</a:t>
          </a:r>
          <a:r>
            <a:rPr lang="en-IE" b="0" i="0" dirty="0"/>
            <a:t>​</a:t>
          </a:r>
        </a:p>
      </dgm:t>
    </dgm:pt>
    <dgm:pt modelId="{7049A621-7D70-4240-AA57-374F11EFA83C}" type="parTrans" cxnId="{018B1D43-3B9D-4FD2-A515-1CA243995094}">
      <dgm:prSet/>
      <dgm:spPr/>
      <dgm:t>
        <a:bodyPr/>
        <a:lstStyle/>
        <a:p>
          <a:endParaRPr lang="en-IE"/>
        </a:p>
      </dgm:t>
    </dgm:pt>
    <dgm:pt modelId="{7663D92A-3A61-4649-B734-51C993DF47A2}" type="sibTrans" cxnId="{018B1D43-3B9D-4FD2-A515-1CA243995094}">
      <dgm:prSet/>
      <dgm:spPr/>
      <dgm:t>
        <a:bodyPr/>
        <a:lstStyle/>
        <a:p>
          <a:endParaRPr lang="en-IE"/>
        </a:p>
      </dgm:t>
    </dgm:pt>
    <dgm:pt modelId="{E8852D54-EAA6-4CE5-8C54-DF1461B0FA1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Approval by Head of School and Research Accounts Office required</a:t>
          </a:r>
          <a:endParaRPr lang="en-US" b="0" i="0" dirty="0"/>
        </a:p>
      </dgm:t>
    </dgm:pt>
    <dgm:pt modelId="{D4EBDB64-2FFD-49ED-961C-D042EF723C2A}" type="parTrans" cxnId="{155945A1-6AE2-4DAA-9A2E-F0626980D8C0}">
      <dgm:prSet/>
      <dgm:spPr/>
      <dgm:t>
        <a:bodyPr/>
        <a:lstStyle/>
        <a:p>
          <a:endParaRPr lang="en-IE"/>
        </a:p>
      </dgm:t>
    </dgm:pt>
    <dgm:pt modelId="{E7B740C4-90E1-4C1D-BD90-0EF4F9E7A0B3}" type="sibTrans" cxnId="{155945A1-6AE2-4DAA-9A2E-F0626980D8C0}">
      <dgm:prSet/>
      <dgm:spPr/>
      <dgm:t>
        <a:bodyPr/>
        <a:lstStyle/>
        <a:p>
          <a:endParaRPr lang="en-IE"/>
        </a:p>
      </dgm:t>
    </dgm:pt>
    <dgm:pt modelId="{2F2C3377-B472-49EB-909F-E097E587522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Ad posted on UCC Vacancies , Euraxess,University Vacancies for one week minimum</a:t>
          </a:r>
          <a:r>
            <a:rPr lang="en-US" b="0" i="0" dirty="0"/>
            <a:t>​</a:t>
          </a:r>
        </a:p>
      </dgm:t>
    </dgm:pt>
    <dgm:pt modelId="{34B85964-CBE6-4E6E-91C0-D5C6CE6E9E90}" type="parTrans" cxnId="{B2808032-CF88-4729-88F0-5EE0038234CF}">
      <dgm:prSet/>
      <dgm:spPr/>
      <dgm:t>
        <a:bodyPr/>
        <a:lstStyle/>
        <a:p>
          <a:endParaRPr lang="en-IE"/>
        </a:p>
      </dgm:t>
    </dgm:pt>
    <dgm:pt modelId="{4FCE5BFF-7672-4FF4-925C-CE4F522039F9}" type="sibTrans" cxnId="{B2808032-CF88-4729-88F0-5EE0038234CF}">
      <dgm:prSet/>
      <dgm:spPr/>
      <dgm:t>
        <a:bodyPr/>
        <a:lstStyle/>
        <a:p>
          <a:endParaRPr lang="en-IE"/>
        </a:p>
      </dgm:t>
    </dgm:pt>
    <dgm:pt modelId="{F1C309D0-E6F6-489E-B0E1-C517DBBA353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Applications submitted via ESS</a:t>
          </a:r>
          <a:r>
            <a:rPr lang="en-US" b="0" i="0" dirty="0"/>
            <a:t>​</a:t>
          </a:r>
        </a:p>
      </dgm:t>
    </dgm:pt>
    <dgm:pt modelId="{5FE4280B-73AB-4923-BA1D-A89CE952BB4A}" type="parTrans" cxnId="{AB66D9D7-318D-4BF9-BE84-A0826E569BAE}">
      <dgm:prSet/>
      <dgm:spPr/>
      <dgm:t>
        <a:bodyPr/>
        <a:lstStyle/>
        <a:p>
          <a:endParaRPr lang="en-IE"/>
        </a:p>
      </dgm:t>
    </dgm:pt>
    <dgm:pt modelId="{4C243387-703B-4EA7-A73B-9B1F6016AAE0}" type="sibTrans" cxnId="{AB66D9D7-318D-4BF9-BE84-A0826E569BAE}">
      <dgm:prSet/>
      <dgm:spPr/>
      <dgm:t>
        <a:bodyPr/>
        <a:lstStyle/>
        <a:p>
          <a:endParaRPr lang="en-IE"/>
        </a:p>
      </dgm:t>
    </dgm:pt>
    <dgm:pt modelId="{18E5B019-E9A8-4086-A5DC-2A53760340B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Applicants shortlisted based on the essential criteria listed in the ad</a:t>
          </a:r>
          <a:r>
            <a:rPr lang="en-US" b="0" i="0" dirty="0"/>
            <a:t>​</a:t>
          </a:r>
        </a:p>
      </dgm:t>
    </dgm:pt>
    <dgm:pt modelId="{EE7157B3-3779-43BD-85E2-72A04EF86174}" type="parTrans" cxnId="{5EDAE51E-25E6-4D2B-8977-79666DFE4615}">
      <dgm:prSet/>
      <dgm:spPr/>
      <dgm:t>
        <a:bodyPr/>
        <a:lstStyle/>
        <a:p>
          <a:endParaRPr lang="en-IE"/>
        </a:p>
      </dgm:t>
    </dgm:pt>
    <dgm:pt modelId="{0C71D35D-62A7-4F45-A860-02F93EAF1E62}" type="sibTrans" cxnId="{5EDAE51E-25E6-4D2B-8977-79666DFE4615}">
      <dgm:prSet/>
      <dgm:spPr/>
      <dgm:t>
        <a:bodyPr/>
        <a:lstStyle/>
        <a:p>
          <a:endParaRPr lang="en-IE"/>
        </a:p>
      </dgm:t>
    </dgm:pt>
    <dgm:pt modelId="{C21FE65B-5687-4230-BB54-3A581B8479F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2 to 4 weeks notice for interview</a:t>
          </a:r>
          <a:endParaRPr lang="en-US" b="0" i="0" dirty="0"/>
        </a:p>
      </dgm:t>
    </dgm:pt>
    <dgm:pt modelId="{F65154AA-C662-4593-82C5-6C56FA7577BF}" type="parTrans" cxnId="{552C089A-F2F2-4194-AC94-0057B44FC38C}">
      <dgm:prSet/>
      <dgm:spPr/>
      <dgm:t>
        <a:bodyPr/>
        <a:lstStyle/>
        <a:p>
          <a:endParaRPr lang="en-IE"/>
        </a:p>
      </dgm:t>
    </dgm:pt>
    <dgm:pt modelId="{31B07C73-FE0A-468A-B814-BF20414F16ED}" type="sibTrans" cxnId="{552C089A-F2F2-4194-AC94-0057B44FC38C}">
      <dgm:prSet/>
      <dgm:spPr/>
      <dgm:t>
        <a:bodyPr/>
        <a:lstStyle/>
        <a:p>
          <a:endParaRPr lang="en-IE"/>
        </a:p>
      </dgm:t>
    </dgm:pt>
    <dgm:pt modelId="{73EA3D16-0F49-49D0-B764-0116340F00A3}">
      <dgm:prSet/>
      <dgm:spPr/>
      <dgm:t>
        <a:bodyPr/>
        <a:lstStyle/>
        <a:p>
          <a:r>
            <a:rPr lang="en-US" u="sng" dirty="0"/>
            <a:t>4.Interview</a:t>
          </a:r>
          <a:endParaRPr lang="en-IE" u="sng" dirty="0"/>
        </a:p>
      </dgm:t>
    </dgm:pt>
    <dgm:pt modelId="{C880D3D2-C5C6-41BF-B636-22E756D54E51}" type="parTrans" cxnId="{69C7F957-ECBD-46F0-B0A0-615BA7DA7C70}">
      <dgm:prSet/>
      <dgm:spPr/>
      <dgm:t>
        <a:bodyPr/>
        <a:lstStyle/>
        <a:p>
          <a:endParaRPr lang="en-IE"/>
        </a:p>
      </dgm:t>
    </dgm:pt>
    <dgm:pt modelId="{D0D4F925-1D6E-4B6F-B7E9-8E3FD1F6E310}" type="sibTrans" cxnId="{69C7F957-ECBD-46F0-B0A0-615BA7DA7C70}">
      <dgm:prSet/>
      <dgm:spPr/>
      <dgm:t>
        <a:bodyPr/>
        <a:lstStyle/>
        <a:p>
          <a:endParaRPr lang="en-IE"/>
        </a:p>
      </dgm:t>
    </dgm:pt>
    <dgm:pt modelId="{5F78AA02-88D9-45B2-974C-16B41DB1E69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Interview dates arranged by the PI</a:t>
          </a:r>
          <a:r>
            <a:rPr lang="en-US" b="0" i="0" dirty="0"/>
            <a:t>​</a:t>
          </a:r>
          <a:endParaRPr lang="en-IE" dirty="0"/>
        </a:p>
      </dgm:t>
    </dgm:pt>
    <dgm:pt modelId="{DB0704A2-944E-4333-B56C-931F075EDFA7}" type="parTrans" cxnId="{8EC6175C-1043-43A9-84A5-06357569DDDF}">
      <dgm:prSet/>
      <dgm:spPr/>
      <dgm:t>
        <a:bodyPr/>
        <a:lstStyle/>
        <a:p>
          <a:endParaRPr lang="en-IE"/>
        </a:p>
      </dgm:t>
    </dgm:pt>
    <dgm:pt modelId="{E80BCB49-0346-4281-91BB-74DB218E76E5}" type="sibTrans" cxnId="{8EC6175C-1043-43A9-84A5-06357569DDDF}">
      <dgm:prSet/>
      <dgm:spPr/>
      <dgm:t>
        <a:bodyPr/>
        <a:lstStyle/>
        <a:p>
          <a:endParaRPr lang="en-IE"/>
        </a:p>
      </dgm:t>
    </dgm:pt>
    <dgm:pt modelId="{011FC065-B9CB-46DB-988A-194A2795E2E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Online or in-person</a:t>
          </a:r>
          <a:r>
            <a:rPr lang="en-US" b="0" i="0" dirty="0"/>
            <a:t>​</a:t>
          </a:r>
        </a:p>
      </dgm:t>
    </dgm:pt>
    <dgm:pt modelId="{2FDA641F-18A1-43DE-BB59-DB2A091F5169}" type="parTrans" cxnId="{2D640A99-D0CC-4CE8-BF68-E0B16E75CB79}">
      <dgm:prSet/>
      <dgm:spPr/>
      <dgm:t>
        <a:bodyPr/>
        <a:lstStyle/>
        <a:p>
          <a:endParaRPr lang="en-IE"/>
        </a:p>
      </dgm:t>
    </dgm:pt>
    <dgm:pt modelId="{D84B009E-F79A-4E20-B7E7-65C6267AA453}" type="sibTrans" cxnId="{2D640A99-D0CC-4CE8-BF68-E0B16E75CB79}">
      <dgm:prSet/>
      <dgm:spPr/>
      <dgm:t>
        <a:bodyPr/>
        <a:lstStyle/>
        <a:p>
          <a:endParaRPr lang="en-IE"/>
        </a:p>
      </dgm:t>
    </dgm:pt>
    <dgm:pt modelId="{665476F4-5E1B-4B7A-B5AA-7D0750D428C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Retain records for feedback at local level</a:t>
          </a:r>
          <a:r>
            <a:rPr lang="en-US" b="0" i="0" dirty="0"/>
            <a:t>​</a:t>
          </a:r>
        </a:p>
      </dgm:t>
    </dgm:pt>
    <dgm:pt modelId="{972548B6-68B8-4835-99CC-B8E50D96DD3E}" type="parTrans" cxnId="{F61114D6-13E8-4FA9-B9DE-F0348773122D}">
      <dgm:prSet/>
      <dgm:spPr/>
      <dgm:t>
        <a:bodyPr/>
        <a:lstStyle/>
        <a:p>
          <a:endParaRPr lang="en-IE"/>
        </a:p>
      </dgm:t>
    </dgm:pt>
    <dgm:pt modelId="{1ABA3C62-19C1-46FF-B989-D6EE7E7D0055}" type="sibTrans" cxnId="{F61114D6-13E8-4FA9-B9DE-F0348773122D}">
      <dgm:prSet/>
      <dgm:spPr/>
      <dgm:t>
        <a:bodyPr/>
        <a:lstStyle/>
        <a:p>
          <a:endParaRPr lang="en-IE"/>
        </a:p>
      </dgm:t>
    </dgm:pt>
    <dgm:pt modelId="{7A049B0E-2DE8-4C27-A8A0-FCC97018191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PI to obtain references (two minimum)</a:t>
          </a:r>
          <a:endParaRPr lang="en-US" b="0" i="0" dirty="0"/>
        </a:p>
      </dgm:t>
    </dgm:pt>
    <dgm:pt modelId="{B54C58BF-07F0-4F26-8BFF-E9E76C520D1D}" type="parTrans" cxnId="{2596F4A2-37E7-4B4A-98AB-A70748226D57}">
      <dgm:prSet/>
      <dgm:spPr/>
      <dgm:t>
        <a:bodyPr/>
        <a:lstStyle/>
        <a:p>
          <a:endParaRPr lang="en-IE"/>
        </a:p>
      </dgm:t>
    </dgm:pt>
    <dgm:pt modelId="{7CC5E581-696E-43F8-814F-46AC966A6D63}" type="sibTrans" cxnId="{2596F4A2-37E7-4B4A-98AB-A70748226D57}">
      <dgm:prSet/>
      <dgm:spPr/>
      <dgm:t>
        <a:bodyPr/>
        <a:lstStyle/>
        <a:p>
          <a:endParaRPr lang="en-IE"/>
        </a:p>
      </dgm:t>
    </dgm:pt>
    <dgm:pt modelId="{5641D527-E30F-4628-8893-7A7C6D3E35F6}">
      <dgm:prSet/>
      <dgm:spPr/>
      <dgm:t>
        <a:bodyPr/>
        <a:lstStyle/>
        <a:p>
          <a:r>
            <a:rPr lang="en-US" u="sng" dirty="0"/>
            <a:t>6.Record Keeping</a:t>
          </a:r>
          <a:endParaRPr lang="en-IE" u="sng" dirty="0"/>
        </a:p>
      </dgm:t>
    </dgm:pt>
    <dgm:pt modelId="{8CDC4137-189F-47BC-A68E-E35051365A03}" type="parTrans" cxnId="{FB14F72F-7606-4DF7-8B90-8A65A917B854}">
      <dgm:prSet/>
      <dgm:spPr/>
      <dgm:t>
        <a:bodyPr/>
        <a:lstStyle/>
        <a:p>
          <a:endParaRPr lang="en-IE"/>
        </a:p>
      </dgm:t>
    </dgm:pt>
    <dgm:pt modelId="{A734C952-554F-457E-A515-7324508BCD75}" type="sibTrans" cxnId="{FB14F72F-7606-4DF7-8B90-8A65A917B854}">
      <dgm:prSet/>
      <dgm:spPr/>
      <dgm:t>
        <a:bodyPr/>
        <a:lstStyle/>
        <a:p>
          <a:endParaRPr lang="en-IE"/>
        </a:p>
      </dgm:t>
    </dgm:pt>
    <dgm:pt modelId="{14975FAF-2669-4BED-ACF9-68CD713B2DB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IE" b="0" i="0" u="none" dirty="0"/>
            <a:t>A personal file will be kept of the new employee</a:t>
          </a:r>
          <a:endParaRPr lang="en-IE" dirty="0"/>
        </a:p>
      </dgm:t>
    </dgm:pt>
    <dgm:pt modelId="{F0D67D20-9466-4179-AFDD-395F34EEC66F}" type="parTrans" cxnId="{6D4A0BB1-7FA1-4C7E-A570-ED557757E6A5}">
      <dgm:prSet/>
      <dgm:spPr/>
      <dgm:t>
        <a:bodyPr/>
        <a:lstStyle/>
        <a:p>
          <a:endParaRPr lang="en-IE"/>
        </a:p>
      </dgm:t>
    </dgm:pt>
    <dgm:pt modelId="{D9989C60-74A2-4C92-99C1-6C93784FACA1}" type="sibTrans" cxnId="{6D4A0BB1-7FA1-4C7E-A570-ED557757E6A5}">
      <dgm:prSet/>
      <dgm:spPr/>
      <dgm:t>
        <a:bodyPr/>
        <a:lstStyle/>
        <a:p>
          <a:endParaRPr lang="en-IE"/>
        </a:p>
      </dgm:t>
    </dgm:pt>
    <dgm:pt modelId="{77D7D175-3D62-4E7F-A0E4-0A17B1514AC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i="0" dirty="0"/>
            <a:t>Feedback, interview questions and scoring will be kept on record and provided if requested​</a:t>
          </a:r>
          <a:endParaRPr lang="en-IE" dirty="0"/>
        </a:p>
      </dgm:t>
    </dgm:pt>
    <dgm:pt modelId="{E67FD816-2803-4209-8850-B1945C858BAD}" type="parTrans" cxnId="{58887CB0-2F53-41D2-A4B4-0AEF8160F727}">
      <dgm:prSet/>
      <dgm:spPr/>
      <dgm:t>
        <a:bodyPr/>
        <a:lstStyle/>
        <a:p>
          <a:endParaRPr lang="en-IE"/>
        </a:p>
      </dgm:t>
    </dgm:pt>
    <dgm:pt modelId="{EC0DC9D4-A5EA-4D66-BCE8-4FE4E2C83B65}" type="sibTrans" cxnId="{58887CB0-2F53-41D2-A4B4-0AEF8160F727}">
      <dgm:prSet/>
      <dgm:spPr/>
      <dgm:t>
        <a:bodyPr/>
        <a:lstStyle/>
        <a:p>
          <a:endParaRPr lang="en-IE"/>
        </a:p>
      </dgm:t>
    </dgm:pt>
    <dgm:pt modelId="{0286B232-C28F-46AC-A2EA-174400FD886E}">
      <dgm:prSet/>
      <dgm:spPr/>
      <dgm:t>
        <a:bodyPr/>
        <a:lstStyle/>
        <a:p>
          <a:r>
            <a:rPr lang="en-US" u="sng" dirty="0"/>
            <a:t>5.Offer</a:t>
          </a:r>
          <a:endParaRPr lang="en-IE" u="sng" dirty="0"/>
        </a:p>
      </dgm:t>
    </dgm:pt>
    <dgm:pt modelId="{E45318DC-23E5-4C38-B25B-2B2A76EC5645}" type="parTrans" cxnId="{0998536C-EB24-400E-B3A7-F569562034AA}">
      <dgm:prSet/>
      <dgm:spPr/>
      <dgm:t>
        <a:bodyPr/>
        <a:lstStyle/>
        <a:p>
          <a:endParaRPr lang="en-IE"/>
        </a:p>
      </dgm:t>
    </dgm:pt>
    <dgm:pt modelId="{038E7D02-E797-42E6-9999-DF69E28B72D7}" type="sibTrans" cxnId="{0998536C-EB24-400E-B3A7-F569562034AA}">
      <dgm:prSet/>
      <dgm:spPr/>
      <dgm:t>
        <a:bodyPr/>
        <a:lstStyle/>
        <a:p>
          <a:endParaRPr lang="en-IE"/>
        </a:p>
      </dgm:t>
    </dgm:pt>
    <dgm:pt modelId="{4E9FE098-4285-423F-9BE0-70070D68CC89}">
      <dgm:prSet/>
      <dgm:spPr/>
      <dgm:t>
        <a:bodyPr/>
        <a:lstStyle/>
        <a:p>
          <a:r>
            <a:rPr lang="en-US" dirty="0"/>
            <a:t>Informal Offer can come form PI/Hiring Dept</a:t>
          </a:r>
          <a:endParaRPr lang="en-IE" dirty="0"/>
        </a:p>
      </dgm:t>
    </dgm:pt>
    <dgm:pt modelId="{7BF17404-F8B0-468F-9DA6-AF09D81C4897}" type="parTrans" cxnId="{C1D1BC26-E04B-4506-BB3D-1216EECCB7E8}">
      <dgm:prSet/>
      <dgm:spPr/>
      <dgm:t>
        <a:bodyPr/>
        <a:lstStyle/>
        <a:p>
          <a:endParaRPr lang="en-IE"/>
        </a:p>
      </dgm:t>
    </dgm:pt>
    <dgm:pt modelId="{E71FC674-DAA7-438E-91A8-82C134ADEC42}" type="sibTrans" cxnId="{C1D1BC26-E04B-4506-BB3D-1216EECCB7E8}">
      <dgm:prSet/>
      <dgm:spPr/>
      <dgm:t>
        <a:bodyPr/>
        <a:lstStyle/>
        <a:p>
          <a:endParaRPr lang="en-IE"/>
        </a:p>
      </dgm:t>
    </dgm:pt>
    <dgm:pt modelId="{941E1E3B-6055-407A-99C5-FA592FC379C2}">
      <dgm:prSet/>
      <dgm:spPr/>
      <dgm:t>
        <a:bodyPr/>
        <a:lstStyle/>
        <a:p>
          <a:r>
            <a:rPr lang="en-US" dirty="0"/>
            <a:t>Formal Offer to come from HR upon </a:t>
          </a:r>
          <a:r>
            <a:rPr lang="en-US" b="0" i="0" dirty="0">
              <a:hlinkClick xmlns:r="http://schemas.openxmlformats.org/officeDocument/2006/relationships" r:id="rId5"/>
            </a:rPr>
            <a:t>New Recommendation for Appointment Form</a:t>
          </a:r>
          <a:r>
            <a:rPr lang="en-US" b="0" i="0" dirty="0"/>
            <a:t> submission </a:t>
          </a:r>
          <a:r>
            <a:rPr lang="en-US" b="1" i="0" dirty="0"/>
            <a:t>AND</a:t>
          </a:r>
          <a:endParaRPr lang="en-IE" b="1" dirty="0"/>
        </a:p>
      </dgm:t>
    </dgm:pt>
    <dgm:pt modelId="{A3A246F6-F0A3-4239-BB58-7A1ACAEA877A}" type="parTrans" cxnId="{A409ECC7-21F1-4D91-A95E-87770803F235}">
      <dgm:prSet/>
      <dgm:spPr/>
      <dgm:t>
        <a:bodyPr/>
        <a:lstStyle/>
        <a:p>
          <a:endParaRPr lang="en-IE"/>
        </a:p>
      </dgm:t>
    </dgm:pt>
    <dgm:pt modelId="{A1932567-CCCB-4E1E-98E0-4E7A0A404FEF}" type="sibTrans" cxnId="{A409ECC7-21F1-4D91-A95E-87770803F235}">
      <dgm:prSet/>
      <dgm:spPr/>
      <dgm:t>
        <a:bodyPr/>
        <a:lstStyle/>
        <a:p>
          <a:endParaRPr lang="en-IE"/>
        </a:p>
      </dgm:t>
    </dgm:pt>
    <dgm:pt modelId="{C2250038-EBB6-4C85-8A42-FDF0C44F1C48}">
      <dgm:prSet/>
      <dgm:spPr/>
      <dgm:t>
        <a:bodyPr/>
        <a:lstStyle/>
        <a:p>
          <a:r>
            <a:rPr lang="en-US" b="1" dirty="0">
              <a:highlight>
                <a:srgbClr val="FFFF00"/>
              </a:highlight>
            </a:rPr>
            <a:t>Approval from Research Accounts</a:t>
          </a:r>
          <a:endParaRPr lang="en-IE" b="1" dirty="0">
            <a:highlight>
              <a:srgbClr val="FFFF00"/>
            </a:highlight>
          </a:endParaRPr>
        </a:p>
      </dgm:t>
    </dgm:pt>
    <dgm:pt modelId="{9DD8A9D3-53CB-448E-9CD7-127E22445C34}" type="parTrans" cxnId="{0B94727C-DCD6-43E6-84A8-14171BDFB81F}">
      <dgm:prSet/>
      <dgm:spPr/>
      <dgm:t>
        <a:bodyPr/>
        <a:lstStyle/>
        <a:p>
          <a:endParaRPr lang="en-IE"/>
        </a:p>
      </dgm:t>
    </dgm:pt>
    <dgm:pt modelId="{DA538863-8150-4861-9C69-26B89E442848}" type="sibTrans" cxnId="{0B94727C-DCD6-43E6-84A8-14171BDFB81F}">
      <dgm:prSet/>
      <dgm:spPr/>
      <dgm:t>
        <a:bodyPr/>
        <a:lstStyle/>
        <a:p>
          <a:endParaRPr lang="en-IE"/>
        </a:p>
      </dgm:t>
    </dgm:pt>
    <dgm:pt modelId="{3494BF7E-E40B-4E6A-9E52-B3C949DA0EA7}" type="pres">
      <dgm:prSet presAssocID="{FA5E2527-0B77-4355-828A-7ABBA940B3A8}" presName="Name0" presStyleCnt="0">
        <dgm:presLayoutVars>
          <dgm:dir/>
          <dgm:animLvl val="lvl"/>
          <dgm:resizeHandles val="exact"/>
        </dgm:presLayoutVars>
      </dgm:prSet>
      <dgm:spPr/>
    </dgm:pt>
    <dgm:pt modelId="{BF148C5E-0BDE-4AE5-B022-E1A47F7412BC}" type="pres">
      <dgm:prSet presAssocID="{81AF8514-9B1B-4D8E-962E-816C8D9E3697}" presName="composite" presStyleCnt="0"/>
      <dgm:spPr/>
    </dgm:pt>
    <dgm:pt modelId="{164DDC0B-5353-456D-B4E8-0130FC348F56}" type="pres">
      <dgm:prSet presAssocID="{81AF8514-9B1B-4D8E-962E-816C8D9E3697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41BD3026-1BCC-44BD-A4A5-C12C9C31F250}" type="pres">
      <dgm:prSet presAssocID="{81AF8514-9B1B-4D8E-962E-816C8D9E3697}" presName="desTx" presStyleLbl="alignAccFollowNode1" presStyleIdx="0" presStyleCnt="6">
        <dgm:presLayoutVars>
          <dgm:bulletEnabled val="1"/>
        </dgm:presLayoutVars>
      </dgm:prSet>
      <dgm:spPr/>
    </dgm:pt>
    <dgm:pt modelId="{DDF7E09B-2272-4731-949B-5B1F75AF6419}" type="pres">
      <dgm:prSet presAssocID="{CC1A6DA0-A3F5-4E37-B505-69C414A7F7FC}" presName="space" presStyleCnt="0"/>
      <dgm:spPr/>
    </dgm:pt>
    <dgm:pt modelId="{D78B7E90-2797-4F33-A525-1A6D8322D86F}" type="pres">
      <dgm:prSet presAssocID="{3C685646-FACA-4FB5-A10B-4F9CD2D697B4}" presName="composite" presStyleCnt="0"/>
      <dgm:spPr/>
    </dgm:pt>
    <dgm:pt modelId="{1FF94DE8-9417-4DFA-9C11-D9A496382FB8}" type="pres">
      <dgm:prSet presAssocID="{3C685646-FACA-4FB5-A10B-4F9CD2D697B4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230FECF2-C76D-4C82-99A6-C3E02703F8C2}" type="pres">
      <dgm:prSet presAssocID="{3C685646-FACA-4FB5-A10B-4F9CD2D697B4}" presName="desTx" presStyleLbl="alignAccFollowNode1" presStyleIdx="1" presStyleCnt="6">
        <dgm:presLayoutVars>
          <dgm:bulletEnabled val="1"/>
        </dgm:presLayoutVars>
      </dgm:prSet>
      <dgm:spPr/>
    </dgm:pt>
    <dgm:pt modelId="{8AAE22A3-06D8-4D92-AA75-9979099C7F32}" type="pres">
      <dgm:prSet presAssocID="{4A6CFF11-0272-4BED-BF89-011D0DF71A2C}" presName="space" presStyleCnt="0"/>
      <dgm:spPr/>
    </dgm:pt>
    <dgm:pt modelId="{D910A628-5175-40DD-92E1-9E528444EC86}" type="pres">
      <dgm:prSet presAssocID="{3F3584E2-F5BB-48E9-AE1C-AA8D0D555E28}" presName="composite" presStyleCnt="0"/>
      <dgm:spPr/>
    </dgm:pt>
    <dgm:pt modelId="{4FBDFB53-3E09-432D-9781-23932A99A44F}" type="pres">
      <dgm:prSet presAssocID="{3F3584E2-F5BB-48E9-AE1C-AA8D0D555E28}" presName="parTx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E6AF6A34-CEFF-4130-89E1-6FEDC0230187}" type="pres">
      <dgm:prSet presAssocID="{3F3584E2-F5BB-48E9-AE1C-AA8D0D555E28}" presName="desTx" presStyleLbl="alignAccFollowNode1" presStyleIdx="2" presStyleCnt="6">
        <dgm:presLayoutVars>
          <dgm:bulletEnabled val="1"/>
        </dgm:presLayoutVars>
      </dgm:prSet>
      <dgm:spPr/>
    </dgm:pt>
    <dgm:pt modelId="{A73FBDF3-9485-45AC-B003-C1A6C41B6596}" type="pres">
      <dgm:prSet presAssocID="{8FA3302C-5798-4073-ADAB-80E290E75FCA}" presName="space" presStyleCnt="0"/>
      <dgm:spPr/>
    </dgm:pt>
    <dgm:pt modelId="{CBEAA1CB-0356-492A-B3B5-FD921F7DD911}" type="pres">
      <dgm:prSet presAssocID="{73EA3D16-0F49-49D0-B764-0116340F00A3}" presName="composite" presStyleCnt="0"/>
      <dgm:spPr/>
    </dgm:pt>
    <dgm:pt modelId="{6CB15103-59F9-4940-8ADF-4729C0E5A5E0}" type="pres">
      <dgm:prSet presAssocID="{73EA3D16-0F49-49D0-B764-0116340F00A3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072BDFF4-A39D-4AE9-A36E-D32767530144}" type="pres">
      <dgm:prSet presAssocID="{73EA3D16-0F49-49D0-B764-0116340F00A3}" presName="desTx" presStyleLbl="alignAccFollowNode1" presStyleIdx="3" presStyleCnt="6">
        <dgm:presLayoutVars>
          <dgm:bulletEnabled val="1"/>
        </dgm:presLayoutVars>
      </dgm:prSet>
      <dgm:spPr/>
    </dgm:pt>
    <dgm:pt modelId="{C18823E2-9B26-4F99-AC4D-891BEF44E3E6}" type="pres">
      <dgm:prSet presAssocID="{D0D4F925-1D6E-4B6F-B7E9-8E3FD1F6E310}" presName="space" presStyleCnt="0"/>
      <dgm:spPr/>
    </dgm:pt>
    <dgm:pt modelId="{DC721D61-BB16-4AA3-9E34-9F033D288CE1}" type="pres">
      <dgm:prSet presAssocID="{0286B232-C28F-46AC-A2EA-174400FD886E}" presName="composite" presStyleCnt="0"/>
      <dgm:spPr/>
    </dgm:pt>
    <dgm:pt modelId="{CDDEB681-E2FA-4A47-85DA-E5EAF259506B}" type="pres">
      <dgm:prSet presAssocID="{0286B232-C28F-46AC-A2EA-174400FD886E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629F5969-6A55-4BF6-8D1D-EAF87770C560}" type="pres">
      <dgm:prSet presAssocID="{0286B232-C28F-46AC-A2EA-174400FD886E}" presName="desTx" presStyleLbl="alignAccFollowNode1" presStyleIdx="4" presStyleCnt="6">
        <dgm:presLayoutVars>
          <dgm:bulletEnabled val="1"/>
        </dgm:presLayoutVars>
      </dgm:prSet>
      <dgm:spPr/>
    </dgm:pt>
    <dgm:pt modelId="{865D301F-75BA-482F-9564-D6B44604AF66}" type="pres">
      <dgm:prSet presAssocID="{038E7D02-E797-42E6-9999-DF69E28B72D7}" presName="space" presStyleCnt="0"/>
      <dgm:spPr/>
    </dgm:pt>
    <dgm:pt modelId="{A0DCC0CB-8658-4E62-B418-80274D62FF42}" type="pres">
      <dgm:prSet presAssocID="{5641D527-E30F-4628-8893-7A7C6D3E35F6}" presName="composite" presStyleCnt="0"/>
      <dgm:spPr/>
    </dgm:pt>
    <dgm:pt modelId="{A565D92A-F3E4-4B54-8D26-B8926941DAC0}" type="pres">
      <dgm:prSet presAssocID="{5641D527-E30F-4628-8893-7A7C6D3E35F6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9CB0B6BE-8819-46BF-92D1-F0864792F77A}" type="pres">
      <dgm:prSet presAssocID="{5641D527-E30F-4628-8893-7A7C6D3E35F6}" presName="desTx" presStyleLbl="alignAccFollowNode1" presStyleIdx="5" presStyleCnt="6">
        <dgm:presLayoutVars>
          <dgm:bulletEnabled val="1"/>
        </dgm:presLayoutVars>
      </dgm:prSet>
      <dgm:spPr/>
    </dgm:pt>
  </dgm:ptLst>
  <dgm:cxnLst>
    <dgm:cxn modelId="{67406E00-4628-4FCF-BF0A-4B41843639FF}" srcId="{3F3584E2-F5BB-48E9-AE1C-AA8D0D555E28}" destId="{C09DB483-9DD0-464E-B17F-D0BBF9E062C1}" srcOrd="0" destOrd="0" parTransId="{20CC8156-993A-444F-99F0-84B60EC18881}" sibTransId="{A758DD81-ABA8-4D69-AB03-9998601855CA}"/>
    <dgm:cxn modelId="{BA978705-6EB9-4467-99CE-F509E432E3B8}" type="presOf" srcId="{4463917C-D823-462D-BE8E-23700EF903F1}" destId="{41BD3026-1BCC-44BD-A4A5-C12C9C31F250}" srcOrd="0" destOrd="1" presId="urn:microsoft.com/office/officeart/2005/8/layout/hList1"/>
    <dgm:cxn modelId="{0F966907-C11F-4598-AF8A-17D89EBC2DE7}" type="presOf" srcId="{E8852D54-EAA6-4CE5-8C54-DF1461B0FA19}" destId="{41BD3026-1BCC-44BD-A4A5-C12C9C31F250}" srcOrd="0" destOrd="2" presId="urn:microsoft.com/office/officeart/2005/8/layout/hList1"/>
    <dgm:cxn modelId="{B0882315-E5D5-4985-B064-A738143B926C}" type="presOf" srcId="{81AF8514-9B1B-4D8E-962E-816C8D9E3697}" destId="{164DDC0B-5353-456D-B4E8-0130FC348F56}" srcOrd="0" destOrd="0" presId="urn:microsoft.com/office/officeart/2005/8/layout/hList1"/>
    <dgm:cxn modelId="{1723971D-73F1-4E92-A159-1C9EA2A4F8A5}" type="presOf" srcId="{14975FAF-2669-4BED-ACF9-68CD713B2DBA}" destId="{9CB0B6BE-8819-46BF-92D1-F0864792F77A}" srcOrd="0" destOrd="0" presId="urn:microsoft.com/office/officeart/2005/8/layout/hList1"/>
    <dgm:cxn modelId="{EA76CE1D-CEA1-4B99-B20C-392437659AE6}" type="presOf" srcId="{4E9FE098-4285-423F-9BE0-70070D68CC89}" destId="{629F5969-6A55-4BF6-8D1D-EAF87770C560}" srcOrd="0" destOrd="0" presId="urn:microsoft.com/office/officeart/2005/8/layout/hList1"/>
    <dgm:cxn modelId="{5EDAE51E-25E6-4D2B-8977-79666DFE4615}" srcId="{3F3584E2-F5BB-48E9-AE1C-AA8D0D555E28}" destId="{18E5B019-E9A8-4086-A5DC-2A53760340BF}" srcOrd="1" destOrd="0" parTransId="{EE7157B3-3779-43BD-85E2-72A04EF86174}" sibTransId="{0C71D35D-62A7-4F45-A860-02F93EAF1E62}"/>
    <dgm:cxn modelId="{C1D1BC26-E04B-4506-BB3D-1216EECCB7E8}" srcId="{0286B232-C28F-46AC-A2EA-174400FD886E}" destId="{4E9FE098-4285-423F-9BE0-70070D68CC89}" srcOrd="0" destOrd="0" parTransId="{7BF17404-F8B0-468F-9DA6-AF09D81C4897}" sibTransId="{E71FC674-DAA7-438E-91A8-82C134ADEC42}"/>
    <dgm:cxn modelId="{FB14F72F-7606-4DF7-8B90-8A65A917B854}" srcId="{FA5E2527-0B77-4355-828A-7ABBA940B3A8}" destId="{5641D527-E30F-4628-8893-7A7C6D3E35F6}" srcOrd="5" destOrd="0" parTransId="{8CDC4137-189F-47BC-A68E-E35051365A03}" sibTransId="{A734C952-554F-457E-A515-7324508BCD75}"/>
    <dgm:cxn modelId="{B2808032-CF88-4729-88F0-5EE0038234CF}" srcId="{3C685646-FACA-4FB5-A10B-4F9CD2D697B4}" destId="{2F2C3377-B472-49EB-909F-E097E5875226}" srcOrd="1" destOrd="0" parTransId="{34B85964-CBE6-4E6E-91C0-D5C6CE6E9E90}" sibTransId="{4FCE5BFF-7672-4FF4-925C-CE4F522039F9}"/>
    <dgm:cxn modelId="{B46A6D39-344E-463D-939C-EF491AFDC84C}" type="presOf" srcId="{0286B232-C28F-46AC-A2EA-174400FD886E}" destId="{CDDEB681-E2FA-4A47-85DA-E5EAF259506B}" srcOrd="0" destOrd="0" presId="urn:microsoft.com/office/officeart/2005/8/layout/hList1"/>
    <dgm:cxn modelId="{E066C35B-711F-4DCA-B364-E9464D797D93}" type="presOf" srcId="{73EA3D16-0F49-49D0-B764-0116340F00A3}" destId="{6CB15103-59F9-4940-8ADF-4729C0E5A5E0}" srcOrd="0" destOrd="0" presId="urn:microsoft.com/office/officeart/2005/8/layout/hList1"/>
    <dgm:cxn modelId="{8EC6175C-1043-43A9-84A5-06357569DDDF}" srcId="{73EA3D16-0F49-49D0-B764-0116340F00A3}" destId="{5F78AA02-88D9-45B2-974C-16B41DB1E692}" srcOrd="0" destOrd="0" parTransId="{DB0704A2-944E-4333-B56C-931F075EDFA7}" sibTransId="{E80BCB49-0346-4281-91BB-74DB218E76E5}"/>
    <dgm:cxn modelId="{2AD8305C-FF23-47AE-827B-3558A2536FCB}" type="presOf" srcId="{F1C309D0-E6F6-489E-B0E1-C517DBBA3534}" destId="{230FECF2-C76D-4C82-99A6-C3E02703F8C2}" srcOrd="0" destOrd="2" presId="urn:microsoft.com/office/officeart/2005/8/layout/hList1"/>
    <dgm:cxn modelId="{CBEB265E-56D3-42E9-9F78-13AB2CD6B00F}" type="presOf" srcId="{665476F4-5E1B-4B7A-B5AA-7D0750D428C9}" destId="{072BDFF4-A39D-4AE9-A36E-D32767530144}" srcOrd="0" destOrd="2" presId="urn:microsoft.com/office/officeart/2005/8/layout/hList1"/>
    <dgm:cxn modelId="{018B1D43-3B9D-4FD2-A515-1CA243995094}" srcId="{81AF8514-9B1B-4D8E-962E-816C8D9E3697}" destId="{4463917C-D823-462D-BE8E-23700EF903F1}" srcOrd="1" destOrd="0" parTransId="{7049A621-7D70-4240-AA57-374F11EFA83C}" sibTransId="{7663D92A-3A61-4649-B734-51C993DF47A2}"/>
    <dgm:cxn modelId="{12B7F463-80F7-4843-AFD9-33C5E85A2922}" type="presOf" srcId="{941E1E3B-6055-407A-99C5-FA592FC379C2}" destId="{629F5969-6A55-4BF6-8D1D-EAF87770C560}" srcOrd="0" destOrd="1" presId="urn:microsoft.com/office/officeart/2005/8/layout/hList1"/>
    <dgm:cxn modelId="{9D8A4E65-8ADE-4AFC-87E3-D4FD7FEFCEC8}" type="presOf" srcId="{C21FE65B-5687-4230-BB54-3A581B8479F6}" destId="{E6AF6A34-CEFF-4130-89E1-6FEDC0230187}" srcOrd="0" destOrd="2" presId="urn:microsoft.com/office/officeart/2005/8/layout/hList1"/>
    <dgm:cxn modelId="{E749C549-9BE9-497A-93EF-DF446186452C}" type="presOf" srcId="{7A049B0E-2DE8-4C27-A8A0-FCC97018191C}" destId="{072BDFF4-A39D-4AE9-A36E-D32767530144}" srcOrd="0" destOrd="3" presId="urn:microsoft.com/office/officeart/2005/8/layout/hList1"/>
    <dgm:cxn modelId="{0998536C-EB24-400E-B3A7-F569562034AA}" srcId="{FA5E2527-0B77-4355-828A-7ABBA940B3A8}" destId="{0286B232-C28F-46AC-A2EA-174400FD886E}" srcOrd="4" destOrd="0" parTransId="{E45318DC-23E5-4C38-B25B-2B2A76EC5645}" sibTransId="{038E7D02-E797-42E6-9999-DF69E28B72D7}"/>
    <dgm:cxn modelId="{0B136B53-A1D8-414E-AC8A-8C7470E7E2D3}" type="presOf" srcId="{5641D527-E30F-4628-8893-7A7C6D3E35F6}" destId="{A565D92A-F3E4-4B54-8D26-B8926941DAC0}" srcOrd="0" destOrd="0" presId="urn:microsoft.com/office/officeart/2005/8/layout/hList1"/>
    <dgm:cxn modelId="{69C7F957-ECBD-46F0-B0A0-615BA7DA7C70}" srcId="{FA5E2527-0B77-4355-828A-7ABBA940B3A8}" destId="{73EA3D16-0F49-49D0-B764-0116340F00A3}" srcOrd="3" destOrd="0" parTransId="{C880D3D2-C5C6-41BF-B636-22E756D54E51}" sibTransId="{D0D4F925-1D6E-4B6F-B7E9-8E3FD1F6E310}"/>
    <dgm:cxn modelId="{3D525859-3DCB-4D7C-9D41-99FE03452800}" type="presOf" srcId="{77D7D175-3D62-4E7F-A0E4-0A17B1514ACA}" destId="{9CB0B6BE-8819-46BF-92D1-F0864792F77A}" srcOrd="0" destOrd="1" presId="urn:microsoft.com/office/officeart/2005/8/layout/hList1"/>
    <dgm:cxn modelId="{0B94727C-DCD6-43E6-84A8-14171BDFB81F}" srcId="{0286B232-C28F-46AC-A2EA-174400FD886E}" destId="{C2250038-EBB6-4C85-8A42-FDF0C44F1C48}" srcOrd="2" destOrd="0" parTransId="{9DD8A9D3-53CB-448E-9CD7-127E22445C34}" sibTransId="{DA538863-8150-4861-9C69-26B89E442848}"/>
    <dgm:cxn modelId="{5B35687E-EB15-4F6E-BA5C-091613B90DE2}" srcId="{3C685646-FACA-4FB5-A10B-4F9CD2D697B4}" destId="{E88B634B-8C86-4A76-A640-CD58726502E2}" srcOrd="0" destOrd="0" parTransId="{41FDADAF-C060-40E4-A414-1D9E4A9E128A}" sibTransId="{49CA418F-D862-487E-84C6-6C0151A29134}"/>
    <dgm:cxn modelId="{91F9EF7E-2FFE-4735-B335-EB5D9ACEF4A9}" srcId="{FA5E2527-0B77-4355-828A-7ABBA940B3A8}" destId="{3C685646-FACA-4FB5-A10B-4F9CD2D697B4}" srcOrd="1" destOrd="0" parTransId="{3BB1DB4B-0766-435A-8D22-97BE2F742A8D}" sibTransId="{4A6CFF11-0272-4BED-BF89-011D0DF71A2C}"/>
    <dgm:cxn modelId="{74E87F7F-B787-4163-B59A-654ED048B028}" type="presOf" srcId="{3C685646-FACA-4FB5-A10B-4F9CD2D697B4}" destId="{1FF94DE8-9417-4DFA-9C11-D9A496382FB8}" srcOrd="0" destOrd="0" presId="urn:microsoft.com/office/officeart/2005/8/layout/hList1"/>
    <dgm:cxn modelId="{B159D381-3CF6-4F30-A996-92F41DC0065C}" srcId="{FA5E2527-0B77-4355-828A-7ABBA940B3A8}" destId="{3F3584E2-F5BB-48E9-AE1C-AA8D0D555E28}" srcOrd="2" destOrd="0" parTransId="{54D34E2F-B0EA-495F-AADB-01D0E380D6AE}" sibTransId="{8FA3302C-5798-4073-ADAB-80E290E75FCA}"/>
    <dgm:cxn modelId="{4A2E8285-EC34-43AF-8038-7D22C4AAF144}" type="presOf" srcId="{AD419E11-0461-44FB-BE3F-E1D59BEDBBCF}" destId="{41BD3026-1BCC-44BD-A4A5-C12C9C31F250}" srcOrd="0" destOrd="0" presId="urn:microsoft.com/office/officeart/2005/8/layout/hList1"/>
    <dgm:cxn modelId="{7ED17489-30AF-49EA-A351-20D759EB745B}" type="presOf" srcId="{C2250038-EBB6-4C85-8A42-FDF0C44F1C48}" destId="{629F5969-6A55-4BF6-8D1D-EAF87770C560}" srcOrd="0" destOrd="2" presId="urn:microsoft.com/office/officeart/2005/8/layout/hList1"/>
    <dgm:cxn modelId="{2D640A99-D0CC-4CE8-BF68-E0B16E75CB79}" srcId="{73EA3D16-0F49-49D0-B764-0116340F00A3}" destId="{011FC065-B9CB-46DB-988A-194A2795E2E0}" srcOrd="1" destOrd="0" parTransId="{2FDA641F-18A1-43DE-BB59-DB2A091F5169}" sibTransId="{D84B009E-F79A-4E20-B7E7-65C6267AA453}"/>
    <dgm:cxn modelId="{552C089A-F2F2-4194-AC94-0057B44FC38C}" srcId="{3F3584E2-F5BB-48E9-AE1C-AA8D0D555E28}" destId="{C21FE65B-5687-4230-BB54-3A581B8479F6}" srcOrd="2" destOrd="0" parTransId="{F65154AA-C662-4593-82C5-6C56FA7577BF}" sibTransId="{31B07C73-FE0A-468A-B814-BF20414F16ED}"/>
    <dgm:cxn modelId="{9F20A19C-DB81-425C-94DA-C8EA7C528CBB}" type="presOf" srcId="{E88B634B-8C86-4A76-A640-CD58726502E2}" destId="{230FECF2-C76D-4C82-99A6-C3E02703F8C2}" srcOrd="0" destOrd="0" presId="urn:microsoft.com/office/officeart/2005/8/layout/hList1"/>
    <dgm:cxn modelId="{155945A1-6AE2-4DAA-9A2E-F0626980D8C0}" srcId="{81AF8514-9B1B-4D8E-962E-816C8D9E3697}" destId="{E8852D54-EAA6-4CE5-8C54-DF1461B0FA19}" srcOrd="2" destOrd="0" parTransId="{D4EBDB64-2FFD-49ED-961C-D042EF723C2A}" sibTransId="{E7B740C4-90E1-4C1D-BD90-0EF4F9E7A0B3}"/>
    <dgm:cxn modelId="{2596F4A2-37E7-4B4A-98AB-A70748226D57}" srcId="{73EA3D16-0F49-49D0-B764-0116340F00A3}" destId="{7A049B0E-2DE8-4C27-A8A0-FCC97018191C}" srcOrd="3" destOrd="0" parTransId="{B54C58BF-07F0-4F26-8BFF-E9E76C520D1D}" sibTransId="{7CC5E581-696E-43F8-814F-46AC966A6D63}"/>
    <dgm:cxn modelId="{BB5F03AA-85D7-425D-897B-20EE89F4909E}" type="presOf" srcId="{C09DB483-9DD0-464E-B17F-D0BBF9E062C1}" destId="{E6AF6A34-CEFF-4130-89E1-6FEDC0230187}" srcOrd="0" destOrd="0" presId="urn:microsoft.com/office/officeart/2005/8/layout/hList1"/>
    <dgm:cxn modelId="{5FF8CEAF-F5E3-4EBA-BC1D-9D3020A44EE5}" type="presOf" srcId="{011FC065-B9CB-46DB-988A-194A2795E2E0}" destId="{072BDFF4-A39D-4AE9-A36E-D32767530144}" srcOrd="0" destOrd="1" presId="urn:microsoft.com/office/officeart/2005/8/layout/hList1"/>
    <dgm:cxn modelId="{58887CB0-2F53-41D2-A4B4-0AEF8160F727}" srcId="{5641D527-E30F-4628-8893-7A7C6D3E35F6}" destId="{77D7D175-3D62-4E7F-A0E4-0A17B1514ACA}" srcOrd="1" destOrd="0" parTransId="{E67FD816-2803-4209-8850-B1945C858BAD}" sibTransId="{EC0DC9D4-A5EA-4D66-BCE8-4FE4E2C83B65}"/>
    <dgm:cxn modelId="{6D4A0BB1-7FA1-4C7E-A570-ED557757E6A5}" srcId="{5641D527-E30F-4628-8893-7A7C6D3E35F6}" destId="{14975FAF-2669-4BED-ACF9-68CD713B2DBA}" srcOrd="0" destOrd="0" parTransId="{F0D67D20-9466-4179-AFDD-395F34EEC66F}" sibTransId="{D9989C60-74A2-4C92-99C1-6C93784FACA1}"/>
    <dgm:cxn modelId="{557420BD-650A-4706-87B7-125C0F8DCCCC}" type="presOf" srcId="{FA5E2527-0B77-4355-828A-7ABBA940B3A8}" destId="{3494BF7E-E40B-4E6A-9E52-B3C949DA0EA7}" srcOrd="0" destOrd="0" presId="urn:microsoft.com/office/officeart/2005/8/layout/hList1"/>
    <dgm:cxn modelId="{A409ECC7-21F1-4D91-A95E-87770803F235}" srcId="{0286B232-C28F-46AC-A2EA-174400FD886E}" destId="{941E1E3B-6055-407A-99C5-FA592FC379C2}" srcOrd="1" destOrd="0" parTransId="{A3A246F6-F0A3-4239-BB58-7A1ACAEA877A}" sibTransId="{A1932567-CCCB-4E1E-98E0-4E7A0A404FEF}"/>
    <dgm:cxn modelId="{C6EAFFD1-E6ED-43EE-993F-E373E2CEF014}" type="presOf" srcId="{18E5B019-E9A8-4086-A5DC-2A53760340BF}" destId="{E6AF6A34-CEFF-4130-89E1-6FEDC0230187}" srcOrd="0" destOrd="1" presId="urn:microsoft.com/office/officeart/2005/8/layout/hList1"/>
    <dgm:cxn modelId="{F61114D6-13E8-4FA9-B9DE-F0348773122D}" srcId="{73EA3D16-0F49-49D0-B764-0116340F00A3}" destId="{665476F4-5E1B-4B7A-B5AA-7D0750D428C9}" srcOrd="2" destOrd="0" parTransId="{972548B6-68B8-4835-99CC-B8E50D96DD3E}" sibTransId="{1ABA3C62-19C1-46FF-B989-D6EE7E7D0055}"/>
    <dgm:cxn modelId="{AB66D9D7-318D-4BF9-BE84-A0826E569BAE}" srcId="{3C685646-FACA-4FB5-A10B-4F9CD2D697B4}" destId="{F1C309D0-E6F6-489E-B0E1-C517DBBA3534}" srcOrd="2" destOrd="0" parTransId="{5FE4280B-73AB-4923-BA1D-A89CE952BB4A}" sibTransId="{4C243387-703B-4EA7-A73B-9B1F6016AAE0}"/>
    <dgm:cxn modelId="{C7F731DF-2F9E-4C3E-BEEF-2C20E28C4194}" type="presOf" srcId="{2F2C3377-B472-49EB-909F-E097E5875226}" destId="{230FECF2-C76D-4C82-99A6-C3E02703F8C2}" srcOrd="0" destOrd="1" presId="urn:microsoft.com/office/officeart/2005/8/layout/hList1"/>
    <dgm:cxn modelId="{3D418CE5-B095-478E-9CAA-2896AB4033AA}" type="presOf" srcId="{3F3584E2-F5BB-48E9-AE1C-AA8D0D555E28}" destId="{4FBDFB53-3E09-432D-9781-23932A99A44F}" srcOrd="0" destOrd="0" presId="urn:microsoft.com/office/officeart/2005/8/layout/hList1"/>
    <dgm:cxn modelId="{9CC7F6F0-BB22-4CA0-A85F-4AC98BAFA10A}" srcId="{FA5E2527-0B77-4355-828A-7ABBA940B3A8}" destId="{81AF8514-9B1B-4D8E-962E-816C8D9E3697}" srcOrd="0" destOrd="0" parTransId="{D818FBA5-580C-47F9-B247-460950BFBD60}" sibTransId="{CC1A6DA0-A3F5-4E37-B505-69C414A7F7FC}"/>
    <dgm:cxn modelId="{F6D068F3-B61B-4A7A-AEE5-839377951B9C}" type="presOf" srcId="{5F78AA02-88D9-45B2-974C-16B41DB1E692}" destId="{072BDFF4-A39D-4AE9-A36E-D32767530144}" srcOrd="0" destOrd="0" presId="urn:microsoft.com/office/officeart/2005/8/layout/hList1"/>
    <dgm:cxn modelId="{2A9047F4-FB92-42D6-A0C7-CD86743CEE73}" srcId="{81AF8514-9B1B-4D8E-962E-816C8D9E3697}" destId="{AD419E11-0461-44FB-BE3F-E1D59BEDBBCF}" srcOrd="0" destOrd="0" parTransId="{F8C31F87-D701-4AFF-9E7E-144EDD4EB622}" sibTransId="{A97C6AA7-D442-4ED6-AE56-681E387C4BC9}"/>
    <dgm:cxn modelId="{EA0137DD-2945-4052-8E0E-90FEF2532765}" type="presParOf" srcId="{3494BF7E-E40B-4E6A-9E52-B3C949DA0EA7}" destId="{BF148C5E-0BDE-4AE5-B022-E1A47F7412BC}" srcOrd="0" destOrd="0" presId="urn:microsoft.com/office/officeart/2005/8/layout/hList1"/>
    <dgm:cxn modelId="{C1BE6D83-DB26-4AEF-999A-80578CE64630}" type="presParOf" srcId="{BF148C5E-0BDE-4AE5-B022-E1A47F7412BC}" destId="{164DDC0B-5353-456D-B4E8-0130FC348F56}" srcOrd="0" destOrd="0" presId="urn:microsoft.com/office/officeart/2005/8/layout/hList1"/>
    <dgm:cxn modelId="{CB55101E-229A-45F2-B351-8E5C95681F97}" type="presParOf" srcId="{BF148C5E-0BDE-4AE5-B022-E1A47F7412BC}" destId="{41BD3026-1BCC-44BD-A4A5-C12C9C31F250}" srcOrd="1" destOrd="0" presId="urn:microsoft.com/office/officeart/2005/8/layout/hList1"/>
    <dgm:cxn modelId="{25890ED1-75C2-4222-A7C7-854A6BBB822D}" type="presParOf" srcId="{3494BF7E-E40B-4E6A-9E52-B3C949DA0EA7}" destId="{DDF7E09B-2272-4731-949B-5B1F75AF6419}" srcOrd="1" destOrd="0" presId="urn:microsoft.com/office/officeart/2005/8/layout/hList1"/>
    <dgm:cxn modelId="{3050A453-A5A9-4F8D-9DF3-BE80E3065F79}" type="presParOf" srcId="{3494BF7E-E40B-4E6A-9E52-B3C949DA0EA7}" destId="{D78B7E90-2797-4F33-A525-1A6D8322D86F}" srcOrd="2" destOrd="0" presId="urn:microsoft.com/office/officeart/2005/8/layout/hList1"/>
    <dgm:cxn modelId="{19A2504B-AC56-46DC-9457-289F6DB50B86}" type="presParOf" srcId="{D78B7E90-2797-4F33-A525-1A6D8322D86F}" destId="{1FF94DE8-9417-4DFA-9C11-D9A496382FB8}" srcOrd="0" destOrd="0" presId="urn:microsoft.com/office/officeart/2005/8/layout/hList1"/>
    <dgm:cxn modelId="{83EB009A-8C21-4F19-834D-84E7173F100E}" type="presParOf" srcId="{D78B7E90-2797-4F33-A525-1A6D8322D86F}" destId="{230FECF2-C76D-4C82-99A6-C3E02703F8C2}" srcOrd="1" destOrd="0" presId="urn:microsoft.com/office/officeart/2005/8/layout/hList1"/>
    <dgm:cxn modelId="{B3380C01-154D-4F26-BA04-5D2C19AABC33}" type="presParOf" srcId="{3494BF7E-E40B-4E6A-9E52-B3C949DA0EA7}" destId="{8AAE22A3-06D8-4D92-AA75-9979099C7F32}" srcOrd="3" destOrd="0" presId="urn:microsoft.com/office/officeart/2005/8/layout/hList1"/>
    <dgm:cxn modelId="{316DEC1F-81B8-45C9-A60B-FF75E2686311}" type="presParOf" srcId="{3494BF7E-E40B-4E6A-9E52-B3C949DA0EA7}" destId="{D910A628-5175-40DD-92E1-9E528444EC86}" srcOrd="4" destOrd="0" presId="urn:microsoft.com/office/officeart/2005/8/layout/hList1"/>
    <dgm:cxn modelId="{69219ABA-71C2-43DA-B437-D120625D9215}" type="presParOf" srcId="{D910A628-5175-40DD-92E1-9E528444EC86}" destId="{4FBDFB53-3E09-432D-9781-23932A99A44F}" srcOrd="0" destOrd="0" presId="urn:microsoft.com/office/officeart/2005/8/layout/hList1"/>
    <dgm:cxn modelId="{34E460DA-D51B-4CB5-8583-6C9CAB1456FE}" type="presParOf" srcId="{D910A628-5175-40DD-92E1-9E528444EC86}" destId="{E6AF6A34-CEFF-4130-89E1-6FEDC0230187}" srcOrd="1" destOrd="0" presId="urn:microsoft.com/office/officeart/2005/8/layout/hList1"/>
    <dgm:cxn modelId="{8CB51279-83D1-4657-A4E7-CFE73077E40C}" type="presParOf" srcId="{3494BF7E-E40B-4E6A-9E52-B3C949DA0EA7}" destId="{A73FBDF3-9485-45AC-B003-C1A6C41B6596}" srcOrd="5" destOrd="0" presId="urn:microsoft.com/office/officeart/2005/8/layout/hList1"/>
    <dgm:cxn modelId="{9307A047-03D8-49D3-A3B4-A1B3999907FA}" type="presParOf" srcId="{3494BF7E-E40B-4E6A-9E52-B3C949DA0EA7}" destId="{CBEAA1CB-0356-492A-B3B5-FD921F7DD911}" srcOrd="6" destOrd="0" presId="urn:microsoft.com/office/officeart/2005/8/layout/hList1"/>
    <dgm:cxn modelId="{A998FC66-060E-41BD-A7AB-74DE9A88C510}" type="presParOf" srcId="{CBEAA1CB-0356-492A-B3B5-FD921F7DD911}" destId="{6CB15103-59F9-4940-8ADF-4729C0E5A5E0}" srcOrd="0" destOrd="0" presId="urn:microsoft.com/office/officeart/2005/8/layout/hList1"/>
    <dgm:cxn modelId="{D0EBA1AB-EAA8-43E2-823F-9ADD56131976}" type="presParOf" srcId="{CBEAA1CB-0356-492A-B3B5-FD921F7DD911}" destId="{072BDFF4-A39D-4AE9-A36E-D32767530144}" srcOrd="1" destOrd="0" presId="urn:microsoft.com/office/officeart/2005/8/layout/hList1"/>
    <dgm:cxn modelId="{D782F31F-72C8-4241-BC1A-7C54D0D79AE9}" type="presParOf" srcId="{3494BF7E-E40B-4E6A-9E52-B3C949DA0EA7}" destId="{C18823E2-9B26-4F99-AC4D-891BEF44E3E6}" srcOrd="7" destOrd="0" presId="urn:microsoft.com/office/officeart/2005/8/layout/hList1"/>
    <dgm:cxn modelId="{AC33E2B7-518C-4278-AA51-64C31CADCCCC}" type="presParOf" srcId="{3494BF7E-E40B-4E6A-9E52-B3C949DA0EA7}" destId="{DC721D61-BB16-4AA3-9E34-9F033D288CE1}" srcOrd="8" destOrd="0" presId="urn:microsoft.com/office/officeart/2005/8/layout/hList1"/>
    <dgm:cxn modelId="{CFFCFAC5-982D-4647-9AD5-B6C2720DDC0B}" type="presParOf" srcId="{DC721D61-BB16-4AA3-9E34-9F033D288CE1}" destId="{CDDEB681-E2FA-4A47-85DA-E5EAF259506B}" srcOrd="0" destOrd="0" presId="urn:microsoft.com/office/officeart/2005/8/layout/hList1"/>
    <dgm:cxn modelId="{58A17F92-4F8D-4A8E-AC35-14AE835D3D0F}" type="presParOf" srcId="{DC721D61-BB16-4AA3-9E34-9F033D288CE1}" destId="{629F5969-6A55-4BF6-8D1D-EAF87770C560}" srcOrd="1" destOrd="0" presId="urn:microsoft.com/office/officeart/2005/8/layout/hList1"/>
    <dgm:cxn modelId="{B485D6B9-1C9F-43A5-A9F2-C3D8C76F20DE}" type="presParOf" srcId="{3494BF7E-E40B-4E6A-9E52-B3C949DA0EA7}" destId="{865D301F-75BA-482F-9564-D6B44604AF66}" srcOrd="9" destOrd="0" presId="urn:microsoft.com/office/officeart/2005/8/layout/hList1"/>
    <dgm:cxn modelId="{FA6FBC66-C984-48F4-8F59-2946E3941CE6}" type="presParOf" srcId="{3494BF7E-E40B-4E6A-9E52-B3C949DA0EA7}" destId="{A0DCC0CB-8658-4E62-B418-80274D62FF42}" srcOrd="10" destOrd="0" presId="urn:microsoft.com/office/officeart/2005/8/layout/hList1"/>
    <dgm:cxn modelId="{7EDF9362-2F66-4814-839C-D737013467C4}" type="presParOf" srcId="{A0DCC0CB-8658-4E62-B418-80274D62FF42}" destId="{A565D92A-F3E4-4B54-8D26-B8926941DAC0}" srcOrd="0" destOrd="0" presId="urn:microsoft.com/office/officeart/2005/8/layout/hList1"/>
    <dgm:cxn modelId="{E4CD9C9D-B899-4857-B5CF-E5DCF33EAD95}" type="presParOf" srcId="{A0DCC0CB-8658-4E62-B418-80274D62FF42}" destId="{9CB0B6BE-8819-46BF-92D1-F0864792F77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3E187F-F6A3-4708-B240-0F30D145A02E}" type="doc">
      <dgm:prSet loTypeId="urn:microsoft.com/office/officeart/2005/8/layout/vProcess5" loCatId="process" qsTypeId="urn:microsoft.com/office/officeart/2005/8/quickstyle/simple1#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789D616-706A-4EBA-9056-19A84592B20E}">
      <dgm:prSet/>
      <dgm:spPr/>
      <dgm:t>
        <a:bodyPr/>
        <a:lstStyle/>
        <a:p>
          <a:r>
            <a:rPr lang="en-IE"/>
            <a:t>A HR representative attends shortlisting meetings</a:t>
          </a:r>
          <a:endParaRPr lang="en-US"/>
        </a:p>
      </dgm:t>
    </dgm:pt>
    <dgm:pt modelId="{6246E877-38A8-46C7-B571-4C65AF7078E0}" type="parTrans" cxnId="{AB365126-E3A2-478F-9F0F-F5E3C0EA3F66}">
      <dgm:prSet/>
      <dgm:spPr/>
      <dgm:t>
        <a:bodyPr/>
        <a:lstStyle/>
        <a:p>
          <a:endParaRPr lang="en-US"/>
        </a:p>
      </dgm:t>
    </dgm:pt>
    <dgm:pt modelId="{DED80FAE-B25B-4F4C-B762-C1DEC40DA137}" type="sibTrans" cxnId="{AB365126-E3A2-478F-9F0F-F5E3C0EA3F66}">
      <dgm:prSet/>
      <dgm:spPr/>
      <dgm:t>
        <a:bodyPr/>
        <a:lstStyle/>
        <a:p>
          <a:endParaRPr lang="en-US"/>
        </a:p>
      </dgm:t>
    </dgm:pt>
    <dgm:pt modelId="{F275F63A-6AAC-48AA-8E05-1B6CC4AA60F0}">
      <dgm:prSet/>
      <dgm:spPr/>
      <dgm:t>
        <a:bodyPr/>
        <a:lstStyle/>
        <a:p>
          <a:r>
            <a:rPr lang="en-IE"/>
            <a:t>The HR Rep attends at the start and end of the interview process</a:t>
          </a:r>
          <a:endParaRPr lang="en-US"/>
        </a:p>
      </dgm:t>
    </dgm:pt>
    <dgm:pt modelId="{714A7F89-FA1D-4461-84D4-2ED1EB325DCD}" type="parTrans" cxnId="{5C37FF46-0183-44BE-A5D8-01C47271C9A2}">
      <dgm:prSet/>
      <dgm:spPr/>
      <dgm:t>
        <a:bodyPr/>
        <a:lstStyle/>
        <a:p>
          <a:endParaRPr lang="en-US"/>
        </a:p>
      </dgm:t>
    </dgm:pt>
    <dgm:pt modelId="{C3A77691-8E15-41B5-8A2A-D47D910B4BC8}" type="sibTrans" cxnId="{5C37FF46-0183-44BE-A5D8-01C47271C9A2}">
      <dgm:prSet/>
      <dgm:spPr/>
      <dgm:t>
        <a:bodyPr/>
        <a:lstStyle/>
        <a:p>
          <a:endParaRPr lang="en-US"/>
        </a:p>
      </dgm:t>
    </dgm:pt>
    <dgm:pt modelId="{5B53110D-3EBE-47A0-B501-BBFA8B23AFB5}">
      <dgm:prSet/>
      <dgm:spPr/>
      <dgm:t>
        <a:bodyPr/>
        <a:lstStyle/>
        <a:p>
          <a:r>
            <a:rPr lang="en-IE"/>
            <a:t>The HR Rep briefs the Selection Committee on policy, procedures, relevant legislation, scoring and question format </a:t>
          </a:r>
          <a:endParaRPr lang="en-US"/>
        </a:p>
      </dgm:t>
    </dgm:pt>
    <dgm:pt modelId="{6DB2CAD9-3B17-4BB6-BD03-4E2F6368CD50}" type="parTrans" cxnId="{DF7F49BB-7552-49FF-97B9-95CC90C30EFA}">
      <dgm:prSet/>
      <dgm:spPr/>
      <dgm:t>
        <a:bodyPr/>
        <a:lstStyle/>
        <a:p>
          <a:endParaRPr lang="en-US"/>
        </a:p>
      </dgm:t>
    </dgm:pt>
    <dgm:pt modelId="{9542FF5E-A81D-42C4-A901-E11A49337EFB}" type="sibTrans" cxnId="{DF7F49BB-7552-49FF-97B9-95CC90C30EFA}">
      <dgm:prSet/>
      <dgm:spPr/>
      <dgm:t>
        <a:bodyPr/>
        <a:lstStyle/>
        <a:p>
          <a:endParaRPr lang="en-US"/>
        </a:p>
      </dgm:t>
    </dgm:pt>
    <dgm:pt modelId="{9FF1A3E4-25F6-4FDE-BFFE-1980187283DE}">
      <dgm:prSet/>
      <dgm:spPr/>
      <dgm:t>
        <a:bodyPr/>
        <a:lstStyle/>
        <a:p>
          <a:r>
            <a:rPr lang="en-IE"/>
            <a:t>Both the HR Rep and the Post Administrator are available throughout the course of the process in a support and advisory role </a:t>
          </a:r>
          <a:endParaRPr lang="en-US"/>
        </a:p>
      </dgm:t>
    </dgm:pt>
    <dgm:pt modelId="{4F0A7079-B43C-40F8-85F5-79EC0835D205}" type="parTrans" cxnId="{A54F2C6C-AC7A-453E-A12D-097F2DFC3343}">
      <dgm:prSet/>
      <dgm:spPr/>
      <dgm:t>
        <a:bodyPr/>
        <a:lstStyle/>
        <a:p>
          <a:endParaRPr lang="en-US"/>
        </a:p>
      </dgm:t>
    </dgm:pt>
    <dgm:pt modelId="{09F1F1B3-ADCB-4951-974D-3A2CE2DCE547}" type="sibTrans" cxnId="{A54F2C6C-AC7A-453E-A12D-097F2DFC3343}">
      <dgm:prSet/>
      <dgm:spPr/>
      <dgm:t>
        <a:bodyPr/>
        <a:lstStyle/>
        <a:p>
          <a:endParaRPr lang="en-US"/>
        </a:p>
      </dgm:t>
    </dgm:pt>
    <dgm:pt modelId="{35275A97-CD5D-4B51-B6BA-DDCA7DA4D7BC}" type="pres">
      <dgm:prSet presAssocID="{AF3E187F-F6A3-4708-B240-0F30D145A02E}" presName="outerComposite" presStyleCnt="0">
        <dgm:presLayoutVars>
          <dgm:chMax val="5"/>
          <dgm:dir/>
          <dgm:resizeHandles val="exact"/>
        </dgm:presLayoutVars>
      </dgm:prSet>
      <dgm:spPr/>
    </dgm:pt>
    <dgm:pt modelId="{0130B92E-55B5-4403-99F2-B941B35553E7}" type="pres">
      <dgm:prSet presAssocID="{AF3E187F-F6A3-4708-B240-0F30D145A02E}" presName="dummyMaxCanvas" presStyleCnt="0">
        <dgm:presLayoutVars/>
      </dgm:prSet>
      <dgm:spPr/>
    </dgm:pt>
    <dgm:pt modelId="{7ED25733-9EAA-4827-8002-9A73644716E3}" type="pres">
      <dgm:prSet presAssocID="{AF3E187F-F6A3-4708-B240-0F30D145A02E}" presName="FourNodes_1" presStyleLbl="node1" presStyleIdx="0" presStyleCnt="4">
        <dgm:presLayoutVars>
          <dgm:bulletEnabled val="1"/>
        </dgm:presLayoutVars>
      </dgm:prSet>
      <dgm:spPr/>
    </dgm:pt>
    <dgm:pt modelId="{94527F0A-7160-426F-914D-81286F6049B5}" type="pres">
      <dgm:prSet presAssocID="{AF3E187F-F6A3-4708-B240-0F30D145A02E}" presName="FourNodes_2" presStyleLbl="node1" presStyleIdx="1" presStyleCnt="4">
        <dgm:presLayoutVars>
          <dgm:bulletEnabled val="1"/>
        </dgm:presLayoutVars>
      </dgm:prSet>
      <dgm:spPr/>
    </dgm:pt>
    <dgm:pt modelId="{AA5823A9-0D49-4C0B-974A-620AEBDDB275}" type="pres">
      <dgm:prSet presAssocID="{AF3E187F-F6A3-4708-B240-0F30D145A02E}" presName="FourNodes_3" presStyleLbl="node1" presStyleIdx="2" presStyleCnt="4">
        <dgm:presLayoutVars>
          <dgm:bulletEnabled val="1"/>
        </dgm:presLayoutVars>
      </dgm:prSet>
      <dgm:spPr/>
    </dgm:pt>
    <dgm:pt modelId="{A5FABB16-8696-4DBA-B966-5B86BADF83FA}" type="pres">
      <dgm:prSet presAssocID="{AF3E187F-F6A3-4708-B240-0F30D145A02E}" presName="FourNodes_4" presStyleLbl="node1" presStyleIdx="3" presStyleCnt="4">
        <dgm:presLayoutVars>
          <dgm:bulletEnabled val="1"/>
        </dgm:presLayoutVars>
      </dgm:prSet>
      <dgm:spPr/>
    </dgm:pt>
    <dgm:pt modelId="{CB918854-DF98-4D11-BFB4-75BD3BB2FA7F}" type="pres">
      <dgm:prSet presAssocID="{AF3E187F-F6A3-4708-B240-0F30D145A02E}" presName="FourConn_1-2" presStyleLbl="fgAccFollowNode1" presStyleIdx="0" presStyleCnt="3">
        <dgm:presLayoutVars>
          <dgm:bulletEnabled val="1"/>
        </dgm:presLayoutVars>
      </dgm:prSet>
      <dgm:spPr/>
    </dgm:pt>
    <dgm:pt modelId="{90C693A5-C925-4968-9D51-355A6A551DF7}" type="pres">
      <dgm:prSet presAssocID="{AF3E187F-F6A3-4708-B240-0F30D145A02E}" presName="FourConn_2-3" presStyleLbl="fgAccFollowNode1" presStyleIdx="1" presStyleCnt="3">
        <dgm:presLayoutVars>
          <dgm:bulletEnabled val="1"/>
        </dgm:presLayoutVars>
      </dgm:prSet>
      <dgm:spPr/>
    </dgm:pt>
    <dgm:pt modelId="{FC1D099D-1BC5-4F8D-836B-F79237CE28B1}" type="pres">
      <dgm:prSet presAssocID="{AF3E187F-F6A3-4708-B240-0F30D145A02E}" presName="FourConn_3-4" presStyleLbl="fgAccFollowNode1" presStyleIdx="2" presStyleCnt="3">
        <dgm:presLayoutVars>
          <dgm:bulletEnabled val="1"/>
        </dgm:presLayoutVars>
      </dgm:prSet>
      <dgm:spPr/>
    </dgm:pt>
    <dgm:pt modelId="{94819B2C-0C96-4E60-B27F-156A36BDF29B}" type="pres">
      <dgm:prSet presAssocID="{AF3E187F-F6A3-4708-B240-0F30D145A02E}" presName="FourNodes_1_text" presStyleLbl="node1" presStyleIdx="3" presStyleCnt="4">
        <dgm:presLayoutVars>
          <dgm:bulletEnabled val="1"/>
        </dgm:presLayoutVars>
      </dgm:prSet>
      <dgm:spPr/>
    </dgm:pt>
    <dgm:pt modelId="{9750D461-1265-4536-B5D3-6D4A9B357075}" type="pres">
      <dgm:prSet presAssocID="{AF3E187F-F6A3-4708-B240-0F30D145A02E}" presName="FourNodes_2_text" presStyleLbl="node1" presStyleIdx="3" presStyleCnt="4">
        <dgm:presLayoutVars>
          <dgm:bulletEnabled val="1"/>
        </dgm:presLayoutVars>
      </dgm:prSet>
      <dgm:spPr/>
    </dgm:pt>
    <dgm:pt modelId="{A0D31C4B-6EA8-4353-ADE1-96A44160D72B}" type="pres">
      <dgm:prSet presAssocID="{AF3E187F-F6A3-4708-B240-0F30D145A02E}" presName="FourNodes_3_text" presStyleLbl="node1" presStyleIdx="3" presStyleCnt="4">
        <dgm:presLayoutVars>
          <dgm:bulletEnabled val="1"/>
        </dgm:presLayoutVars>
      </dgm:prSet>
      <dgm:spPr/>
    </dgm:pt>
    <dgm:pt modelId="{982FA2F3-6E51-480A-B096-43780714D9DA}" type="pres">
      <dgm:prSet presAssocID="{AF3E187F-F6A3-4708-B240-0F30D145A02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9C8C518-7086-4D03-AC75-10C2CA14C8FD}" type="presOf" srcId="{4789D616-706A-4EBA-9056-19A84592B20E}" destId="{94819B2C-0C96-4E60-B27F-156A36BDF29B}" srcOrd="1" destOrd="0" presId="urn:microsoft.com/office/officeart/2005/8/layout/vProcess5"/>
    <dgm:cxn modelId="{FE2F3026-F396-4690-A848-F24595AC7FA8}" type="presOf" srcId="{9FF1A3E4-25F6-4FDE-BFFE-1980187283DE}" destId="{A5FABB16-8696-4DBA-B966-5B86BADF83FA}" srcOrd="0" destOrd="0" presId="urn:microsoft.com/office/officeart/2005/8/layout/vProcess5"/>
    <dgm:cxn modelId="{AB365126-E3A2-478F-9F0F-F5E3C0EA3F66}" srcId="{AF3E187F-F6A3-4708-B240-0F30D145A02E}" destId="{4789D616-706A-4EBA-9056-19A84592B20E}" srcOrd="0" destOrd="0" parTransId="{6246E877-38A8-46C7-B571-4C65AF7078E0}" sibTransId="{DED80FAE-B25B-4F4C-B762-C1DEC40DA137}"/>
    <dgm:cxn modelId="{6A4B7C61-3E93-46BD-898E-13C4AABF438F}" type="presOf" srcId="{AF3E187F-F6A3-4708-B240-0F30D145A02E}" destId="{35275A97-CD5D-4B51-B6BA-DDCA7DA4D7BC}" srcOrd="0" destOrd="0" presId="urn:microsoft.com/office/officeart/2005/8/layout/vProcess5"/>
    <dgm:cxn modelId="{5C37FF46-0183-44BE-A5D8-01C47271C9A2}" srcId="{AF3E187F-F6A3-4708-B240-0F30D145A02E}" destId="{F275F63A-6AAC-48AA-8E05-1B6CC4AA60F0}" srcOrd="1" destOrd="0" parTransId="{714A7F89-FA1D-4461-84D4-2ED1EB325DCD}" sibTransId="{C3A77691-8E15-41B5-8A2A-D47D910B4BC8}"/>
    <dgm:cxn modelId="{A54F2C6C-AC7A-453E-A12D-097F2DFC3343}" srcId="{AF3E187F-F6A3-4708-B240-0F30D145A02E}" destId="{9FF1A3E4-25F6-4FDE-BFFE-1980187283DE}" srcOrd="3" destOrd="0" parTransId="{4F0A7079-B43C-40F8-85F5-79EC0835D205}" sibTransId="{09F1F1B3-ADCB-4951-974D-3A2CE2DCE547}"/>
    <dgm:cxn modelId="{D0079957-4745-466B-92E4-C77B1F971AF9}" type="presOf" srcId="{4789D616-706A-4EBA-9056-19A84592B20E}" destId="{7ED25733-9EAA-4827-8002-9A73644716E3}" srcOrd="0" destOrd="0" presId="urn:microsoft.com/office/officeart/2005/8/layout/vProcess5"/>
    <dgm:cxn modelId="{91579A7C-6013-4B16-B2E5-9A63FEA87973}" type="presOf" srcId="{DED80FAE-B25B-4F4C-B762-C1DEC40DA137}" destId="{CB918854-DF98-4D11-BFB4-75BD3BB2FA7F}" srcOrd="0" destOrd="0" presId="urn:microsoft.com/office/officeart/2005/8/layout/vProcess5"/>
    <dgm:cxn modelId="{F08DC08F-0ABB-49CB-A7EB-22D9233D6EEB}" type="presOf" srcId="{F275F63A-6AAC-48AA-8E05-1B6CC4AA60F0}" destId="{94527F0A-7160-426F-914D-81286F6049B5}" srcOrd="0" destOrd="0" presId="urn:microsoft.com/office/officeart/2005/8/layout/vProcess5"/>
    <dgm:cxn modelId="{18957995-CA16-421B-AC7D-50A3DE5BC00E}" type="presOf" srcId="{C3A77691-8E15-41B5-8A2A-D47D910B4BC8}" destId="{90C693A5-C925-4968-9D51-355A6A551DF7}" srcOrd="0" destOrd="0" presId="urn:microsoft.com/office/officeart/2005/8/layout/vProcess5"/>
    <dgm:cxn modelId="{DF7F49BB-7552-49FF-97B9-95CC90C30EFA}" srcId="{AF3E187F-F6A3-4708-B240-0F30D145A02E}" destId="{5B53110D-3EBE-47A0-B501-BBFA8B23AFB5}" srcOrd="2" destOrd="0" parTransId="{6DB2CAD9-3B17-4BB6-BD03-4E2F6368CD50}" sibTransId="{9542FF5E-A81D-42C4-A901-E11A49337EFB}"/>
    <dgm:cxn modelId="{8A86A4C5-C615-404B-834A-CB7F6E0C0876}" type="presOf" srcId="{9FF1A3E4-25F6-4FDE-BFFE-1980187283DE}" destId="{982FA2F3-6E51-480A-B096-43780714D9DA}" srcOrd="1" destOrd="0" presId="urn:microsoft.com/office/officeart/2005/8/layout/vProcess5"/>
    <dgm:cxn modelId="{23CDB7CD-EF2E-4551-9F10-32928609F984}" type="presOf" srcId="{5B53110D-3EBE-47A0-B501-BBFA8B23AFB5}" destId="{A0D31C4B-6EA8-4353-ADE1-96A44160D72B}" srcOrd="1" destOrd="0" presId="urn:microsoft.com/office/officeart/2005/8/layout/vProcess5"/>
    <dgm:cxn modelId="{6162A9D4-57B6-4A42-AA5B-D378C79755B1}" type="presOf" srcId="{9542FF5E-A81D-42C4-A901-E11A49337EFB}" destId="{FC1D099D-1BC5-4F8D-836B-F79237CE28B1}" srcOrd="0" destOrd="0" presId="urn:microsoft.com/office/officeart/2005/8/layout/vProcess5"/>
    <dgm:cxn modelId="{F3975CDA-1955-4025-AF0F-B13A6C759A99}" type="presOf" srcId="{5B53110D-3EBE-47A0-B501-BBFA8B23AFB5}" destId="{AA5823A9-0D49-4C0B-974A-620AEBDDB275}" srcOrd="0" destOrd="0" presId="urn:microsoft.com/office/officeart/2005/8/layout/vProcess5"/>
    <dgm:cxn modelId="{F21C5FFB-C7C7-48ED-9C53-E6DE3F2551CC}" type="presOf" srcId="{F275F63A-6AAC-48AA-8E05-1B6CC4AA60F0}" destId="{9750D461-1265-4536-B5D3-6D4A9B357075}" srcOrd="1" destOrd="0" presId="urn:microsoft.com/office/officeart/2005/8/layout/vProcess5"/>
    <dgm:cxn modelId="{60162725-95AE-46C8-A9D8-E7676C5A5DD6}" type="presParOf" srcId="{35275A97-CD5D-4B51-B6BA-DDCA7DA4D7BC}" destId="{0130B92E-55B5-4403-99F2-B941B35553E7}" srcOrd="0" destOrd="0" presId="urn:microsoft.com/office/officeart/2005/8/layout/vProcess5"/>
    <dgm:cxn modelId="{2D0857BF-392C-4F67-AC0A-E36C75BF48AB}" type="presParOf" srcId="{35275A97-CD5D-4B51-B6BA-DDCA7DA4D7BC}" destId="{7ED25733-9EAA-4827-8002-9A73644716E3}" srcOrd="1" destOrd="0" presId="urn:microsoft.com/office/officeart/2005/8/layout/vProcess5"/>
    <dgm:cxn modelId="{0B91A0F5-4440-4D69-BBA4-BBF938899476}" type="presParOf" srcId="{35275A97-CD5D-4B51-B6BA-DDCA7DA4D7BC}" destId="{94527F0A-7160-426F-914D-81286F6049B5}" srcOrd="2" destOrd="0" presId="urn:microsoft.com/office/officeart/2005/8/layout/vProcess5"/>
    <dgm:cxn modelId="{008A52A0-124E-4331-AA2C-CBAEBDC80B79}" type="presParOf" srcId="{35275A97-CD5D-4B51-B6BA-DDCA7DA4D7BC}" destId="{AA5823A9-0D49-4C0B-974A-620AEBDDB275}" srcOrd="3" destOrd="0" presId="urn:microsoft.com/office/officeart/2005/8/layout/vProcess5"/>
    <dgm:cxn modelId="{B81DEDAA-EB21-45CD-BACE-973C3E935B8B}" type="presParOf" srcId="{35275A97-CD5D-4B51-B6BA-DDCA7DA4D7BC}" destId="{A5FABB16-8696-4DBA-B966-5B86BADF83FA}" srcOrd="4" destOrd="0" presId="urn:microsoft.com/office/officeart/2005/8/layout/vProcess5"/>
    <dgm:cxn modelId="{CDD7C8E6-1992-4754-82CF-E1C3A62337FE}" type="presParOf" srcId="{35275A97-CD5D-4B51-B6BA-DDCA7DA4D7BC}" destId="{CB918854-DF98-4D11-BFB4-75BD3BB2FA7F}" srcOrd="5" destOrd="0" presId="urn:microsoft.com/office/officeart/2005/8/layout/vProcess5"/>
    <dgm:cxn modelId="{8490061C-949C-4582-A06E-B846289E3038}" type="presParOf" srcId="{35275A97-CD5D-4B51-B6BA-DDCA7DA4D7BC}" destId="{90C693A5-C925-4968-9D51-355A6A551DF7}" srcOrd="6" destOrd="0" presId="urn:microsoft.com/office/officeart/2005/8/layout/vProcess5"/>
    <dgm:cxn modelId="{3F02B3E3-6C8A-4CE6-9130-68E0AB207E03}" type="presParOf" srcId="{35275A97-CD5D-4B51-B6BA-DDCA7DA4D7BC}" destId="{FC1D099D-1BC5-4F8D-836B-F79237CE28B1}" srcOrd="7" destOrd="0" presId="urn:microsoft.com/office/officeart/2005/8/layout/vProcess5"/>
    <dgm:cxn modelId="{E51E6567-0E80-445E-98CE-8576711FA1DE}" type="presParOf" srcId="{35275A97-CD5D-4B51-B6BA-DDCA7DA4D7BC}" destId="{94819B2C-0C96-4E60-B27F-156A36BDF29B}" srcOrd="8" destOrd="0" presId="urn:microsoft.com/office/officeart/2005/8/layout/vProcess5"/>
    <dgm:cxn modelId="{F67EB9DE-E3D5-45F2-A09D-DDEEE78B61B0}" type="presParOf" srcId="{35275A97-CD5D-4B51-B6BA-DDCA7DA4D7BC}" destId="{9750D461-1265-4536-B5D3-6D4A9B357075}" srcOrd="9" destOrd="0" presId="urn:microsoft.com/office/officeart/2005/8/layout/vProcess5"/>
    <dgm:cxn modelId="{18EADE85-787B-431A-9F19-06CCBEB93C27}" type="presParOf" srcId="{35275A97-CD5D-4B51-B6BA-DDCA7DA4D7BC}" destId="{A0D31C4B-6EA8-4353-ADE1-96A44160D72B}" srcOrd="10" destOrd="0" presId="urn:microsoft.com/office/officeart/2005/8/layout/vProcess5"/>
    <dgm:cxn modelId="{4C3BC07B-16D9-4984-9B0A-E6B576DDAC9D}" type="presParOf" srcId="{35275A97-CD5D-4B51-B6BA-DDCA7DA4D7BC}" destId="{982FA2F3-6E51-480A-B096-43780714D9D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F9214D-BBF5-4606-9EC0-F01BE06DA42D}" type="doc">
      <dgm:prSet loTypeId="urn:microsoft.com/office/officeart/2005/8/layout/default" loCatId="list" qsTypeId="urn:microsoft.com/office/officeart/2005/8/quickstyle/simple2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1F342949-4A9F-471B-933A-7651FA9300E2}">
      <dgm:prSet/>
      <dgm:spPr>
        <a:solidFill>
          <a:srgbClr val="B0123B"/>
        </a:solidFill>
      </dgm:spPr>
      <dgm:t>
        <a:bodyPr/>
        <a:lstStyle/>
        <a:p>
          <a:r>
            <a:rPr lang="en-IE"/>
            <a:t>Mary O’Regan</a:t>
          </a:r>
        </a:p>
        <a:p>
          <a:r>
            <a:rPr lang="en-IE"/>
            <a:t>HR Business Manager </a:t>
          </a:r>
          <a:r>
            <a:rPr lang="en-IE" dirty="0">
              <a:hlinkClick xmlns:r="http://schemas.openxmlformats.org/officeDocument/2006/relationships" r:id="rId1"/>
            </a:rPr>
            <a:t>marykate.oregan@ucc.ie</a:t>
          </a:r>
          <a:r>
            <a:rPr lang="en-IE" dirty="0"/>
            <a:t> </a:t>
          </a:r>
          <a:endParaRPr lang="en-US" dirty="0"/>
        </a:p>
      </dgm:t>
    </dgm:pt>
    <dgm:pt modelId="{538DFECC-DF9A-49B9-A52F-BA73D1F08B94}" type="parTrans" cxnId="{9FC5C72D-285D-44B8-A59C-5DAC7C932D96}">
      <dgm:prSet/>
      <dgm:spPr/>
      <dgm:t>
        <a:bodyPr/>
        <a:lstStyle/>
        <a:p>
          <a:endParaRPr lang="en-US"/>
        </a:p>
      </dgm:t>
    </dgm:pt>
    <dgm:pt modelId="{D00DB150-395E-49E9-91D0-CDF15D8FCCE8}" type="sibTrans" cxnId="{9FC5C72D-285D-44B8-A59C-5DAC7C932D96}">
      <dgm:prSet/>
      <dgm:spPr/>
      <dgm:t>
        <a:bodyPr/>
        <a:lstStyle/>
        <a:p>
          <a:endParaRPr lang="en-US"/>
        </a:p>
      </dgm:t>
    </dgm:pt>
    <dgm:pt modelId="{C43A8B34-91A7-40E2-BF2F-5CDD0E3DFD81}">
      <dgm:prSet/>
      <dgm:spPr>
        <a:solidFill>
          <a:srgbClr val="B0123B"/>
        </a:solidFill>
      </dgm:spPr>
      <dgm:t>
        <a:bodyPr/>
        <a:lstStyle/>
        <a:p>
          <a:r>
            <a:rPr lang="en-IE"/>
            <a:t>Carol O'Dwyer</a:t>
          </a:r>
        </a:p>
        <a:p>
          <a:r>
            <a:rPr lang="en-IE"/>
            <a:t>HR Research Advisor </a:t>
          </a:r>
          <a:r>
            <a:rPr lang="en-IE" dirty="0">
              <a:hlinkClick xmlns:r="http://schemas.openxmlformats.org/officeDocument/2006/relationships" r:id="rId2"/>
            </a:rPr>
            <a:t>carol.odwyer@ucc.ie</a:t>
          </a:r>
          <a:endParaRPr lang="en-US" dirty="0"/>
        </a:p>
      </dgm:t>
    </dgm:pt>
    <dgm:pt modelId="{9B3847BC-EBD2-4489-85EC-9D980AD621E3}" type="parTrans" cxnId="{3728F450-3A9B-4387-B461-E1FE34574740}">
      <dgm:prSet/>
      <dgm:spPr/>
      <dgm:t>
        <a:bodyPr/>
        <a:lstStyle/>
        <a:p>
          <a:endParaRPr lang="en-US"/>
        </a:p>
      </dgm:t>
    </dgm:pt>
    <dgm:pt modelId="{9AACE022-7828-4AF2-8486-6BB42CC6E53C}" type="sibTrans" cxnId="{3728F450-3A9B-4387-B461-E1FE34574740}">
      <dgm:prSet/>
      <dgm:spPr/>
      <dgm:t>
        <a:bodyPr/>
        <a:lstStyle/>
        <a:p>
          <a:endParaRPr lang="en-US"/>
        </a:p>
      </dgm:t>
    </dgm:pt>
    <dgm:pt modelId="{697C3435-B245-4188-863A-0A1D9689B730}">
      <dgm:prSet/>
      <dgm:spPr>
        <a:solidFill>
          <a:srgbClr val="B0123B"/>
        </a:solidFill>
      </dgm:spPr>
      <dgm:t>
        <a:bodyPr/>
        <a:lstStyle/>
        <a:p>
          <a:r>
            <a:rPr lang="en-IE" dirty="0"/>
            <a:t>Niamh Buckley</a:t>
          </a:r>
        </a:p>
        <a:p>
          <a:r>
            <a:rPr lang="en-IE" dirty="0"/>
            <a:t>Senior Executive Assistant</a:t>
          </a:r>
        </a:p>
        <a:p>
          <a:r>
            <a:rPr lang="en-IE" dirty="0"/>
            <a:t> </a:t>
          </a:r>
          <a:r>
            <a:rPr lang="en-IE" dirty="0">
              <a:hlinkClick xmlns:r="http://schemas.openxmlformats.org/officeDocument/2006/relationships" r:id="rId3"/>
            </a:rPr>
            <a:t>Niamh.buckley@ucc.ie</a:t>
          </a:r>
          <a:r>
            <a:rPr lang="en-IE" dirty="0"/>
            <a:t> </a:t>
          </a:r>
          <a:endParaRPr lang="en-US" dirty="0"/>
        </a:p>
      </dgm:t>
    </dgm:pt>
    <dgm:pt modelId="{CF99E9F2-7CDF-4320-B8DB-F766725FC7CD}" type="parTrans" cxnId="{7989D3B0-C981-4C04-80CA-2FD984DA679D}">
      <dgm:prSet/>
      <dgm:spPr/>
      <dgm:t>
        <a:bodyPr/>
        <a:lstStyle/>
        <a:p>
          <a:endParaRPr lang="en-US"/>
        </a:p>
      </dgm:t>
    </dgm:pt>
    <dgm:pt modelId="{48626BCF-382D-47FC-8DEF-54A6B1725D93}" type="sibTrans" cxnId="{7989D3B0-C981-4C04-80CA-2FD984DA679D}">
      <dgm:prSet/>
      <dgm:spPr/>
      <dgm:t>
        <a:bodyPr/>
        <a:lstStyle/>
        <a:p>
          <a:endParaRPr lang="en-US"/>
        </a:p>
      </dgm:t>
    </dgm:pt>
    <dgm:pt modelId="{2AB7F102-01F6-4690-802D-5B16B73DB17A}">
      <dgm:prSet/>
      <dgm:spPr>
        <a:solidFill>
          <a:srgbClr val="B0123B"/>
        </a:solidFill>
      </dgm:spPr>
      <dgm:t>
        <a:bodyPr/>
        <a:lstStyle/>
        <a:p>
          <a:r>
            <a:rPr lang="en-IE" dirty="0"/>
            <a:t>Laura McSweeney</a:t>
          </a:r>
        </a:p>
        <a:p>
          <a:r>
            <a:rPr lang="en-IE" dirty="0"/>
            <a:t>HR Coordinator</a:t>
          </a:r>
        </a:p>
        <a:p>
          <a:r>
            <a:rPr lang="en-IE" dirty="0">
              <a:solidFill>
                <a:schemeClr val="accent1">
                  <a:lumMod val="75000"/>
                </a:schemeClr>
              </a:solidFill>
              <a:hlinkClick xmlns:r="http://schemas.openxmlformats.org/officeDocument/2006/relationships" r:id="rId4"/>
            </a:rPr>
            <a:t>l.mcsweeney@ucc.ie</a:t>
          </a:r>
          <a:endParaRPr lang="en-IE" dirty="0">
            <a:solidFill>
              <a:schemeClr val="accent1">
                <a:lumMod val="75000"/>
              </a:schemeClr>
            </a:solidFill>
          </a:endParaRPr>
        </a:p>
        <a:p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47994FAB-1129-4117-A49F-BC98C523E73A}" type="parTrans" cxnId="{874A4401-24C2-4F0A-99D1-A457AEE6612F}">
      <dgm:prSet/>
      <dgm:spPr/>
      <dgm:t>
        <a:bodyPr/>
        <a:lstStyle/>
        <a:p>
          <a:endParaRPr lang="en-US"/>
        </a:p>
      </dgm:t>
    </dgm:pt>
    <dgm:pt modelId="{C05DEC94-CCF9-4222-B6AF-44E0F01D8E08}" type="sibTrans" cxnId="{874A4401-24C2-4F0A-99D1-A457AEE6612F}">
      <dgm:prSet/>
      <dgm:spPr/>
      <dgm:t>
        <a:bodyPr/>
        <a:lstStyle/>
        <a:p>
          <a:endParaRPr lang="en-US"/>
        </a:p>
      </dgm:t>
    </dgm:pt>
    <dgm:pt modelId="{BE74F396-89F1-4ABE-9FD0-C8AABBBFD845}">
      <dgm:prSet/>
      <dgm:spPr>
        <a:solidFill>
          <a:srgbClr val="B0123B"/>
        </a:solidFill>
      </dgm:spPr>
      <dgm:t>
        <a:bodyPr/>
        <a:lstStyle/>
        <a:p>
          <a:pPr algn="l" rtl="0"/>
          <a:r>
            <a:rPr lang="en-IE" dirty="0">
              <a:latin typeface="Aptos Display" panose="02110004020202020204"/>
            </a:rPr>
            <a:t>          Luca Cavallo</a:t>
          </a:r>
          <a:endParaRPr lang="en-IE" dirty="0"/>
        </a:p>
        <a:p>
          <a:pPr algn="l" rtl="0"/>
          <a:r>
            <a:rPr lang="en-US" sz="1100" dirty="0">
              <a:latin typeface="Calibri"/>
              <a:ea typeface="Calibri"/>
              <a:cs typeface="Calibri"/>
            </a:rPr>
            <a:t>Research Support Officer</a:t>
          </a:r>
          <a:endParaRPr lang="en-IE" dirty="0">
            <a:latin typeface="Aptos Display" panose="02110004020202020204"/>
            <a:hlinkClick xmlns:r="http://schemas.openxmlformats.org/officeDocument/2006/relationships" r:id="rId5"/>
          </a:endParaRPr>
        </a:p>
        <a:p>
          <a:pPr algn="l" rtl="0"/>
          <a:r>
            <a:rPr lang="en-IE" dirty="0">
              <a:latin typeface="Aptos Display" panose="02110004020202020204"/>
              <a:hlinkClick xmlns:r="http://schemas.openxmlformats.org/officeDocument/2006/relationships" r:id="rId5"/>
            </a:rPr>
            <a:t>      LCavallo@ucc.ie</a:t>
          </a:r>
          <a:r>
            <a:rPr lang="en-IE" dirty="0">
              <a:latin typeface="Aptos Display" panose="02110004020202020204"/>
            </a:rPr>
            <a:t> </a:t>
          </a:r>
          <a:endParaRPr lang="en-IE" dirty="0">
            <a:hlinkClick xmlns:r="http://schemas.openxmlformats.org/officeDocument/2006/relationships" r:id="rId5"/>
          </a:endParaRPr>
        </a:p>
        <a:p>
          <a:endParaRPr lang="en-US" dirty="0"/>
        </a:p>
      </dgm:t>
    </dgm:pt>
    <dgm:pt modelId="{28FB6AB7-3AE1-4EEA-BE48-3E754833C25F}" type="parTrans" cxnId="{A795D8DD-10F7-491D-AEBF-F65FC0036862}">
      <dgm:prSet/>
      <dgm:spPr/>
      <dgm:t>
        <a:bodyPr/>
        <a:lstStyle/>
        <a:p>
          <a:endParaRPr lang="en-US"/>
        </a:p>
      </dgm:t>
    </dgm:pt>
    <dgm:pt modelId="{25AF9FAE-A05F-4F6B-B740-308EE4833A61}" type="sibTrans" cxnId="{A795D8DD-10F7-491D-AEBF-F65FC0036862}">
      <dgm:prSet/>
      <dgm:spPr/>
      <dgm:t>
        <a:bodyPr/>
        <a:lstStyle/>
        <a:p>
          <a:endParaRPr lang="en-US"/>
        </a:p>
      </dgm:t>
    </dgm:pt>
    <dgm:pt modelId="{36BB070F-DB28-46D2-A3DA-C07A7096C7D3}">
      <dgm:prSet/>
      <dgm:spPr>
        <a:solidFill>
          <a:srgbClr val="B0123B"/>
        </a:solidFill>
      </dgm:spPr>
      <dgm:t>
        <a:bodyPr/>
        <a:lstStyle/>
        <a:p>
          <a:pPr rtl="0"/>
          <a:r>
            <a:rPr lang="en-US" dirty="0">
              <a:latin typeface="Aptos Display" panose="02110004020202020204"/>
            </a:rPr>
            <a:t>Nayonika Sen</a:t>
          </a:r>
          <a:endParaRPr lang="en-US" dirty="0"/>
        </a:p>
        <a:p>
          <a:r>
            <a:rPr lang="en-US" dirty="0"/>
            <a:t>Research Support Officer</a:t>
          </a:r>
          <a:endParaRPr lang="en-US" dirty="0">
            <a:latin typeface="Aptos Display" panose="02110004020202020204"/>
          </a:endParaRPr>
        </a:p>
        <a:p>
          <a:pPr rtl="0"/>
          <a:r>
            <a:rPr lang="en-US" dirty="0">
              <a:latin typeface="Aptos Display" panose="02110004020202020204"/>
              <a:hlinkClick xmlns:r="http://schemas.openxmlformats.org/officeDocument/2006/relationships" r:id="rId6"/>
            </a:rPr>
            <a:t>NayonikaSen@ucc.ie</a:t>
          </a:r>
          <a:r>
            <a:rPr lang="en-US" dirty="0">
              <a:latin typeface="Aptos Display" panose="02110004020202020204"/>
            </a:rPr>
            <a:t> </a:t>
          </a:r>
        </a:p>
      </dgm:t>
    </dgm:pt>
    <dgm:pt modelId="{E4BCE3A7-2461-49B0-B3B9-8DDBDF29B7D3}" type="parTrans" cxnId="{917E5756-843E-4A48-AE2C-6762AA746974}">
      <dgm:prSet/>
      <dgm:spPr/>
      <dgm:t>
        <a:bodyPr/>
        <a:lstStyle/>
        <a:p>
          <a:endParaRPr lang="en-IE"/>
        </a:p>
      </dgm:t>
    </dgm:pt>
    <dgm:pt modelId="{0E9D34CD-5A7D-4BD2-8913-00F7813E9B2C}" type="sibTrans" cxnId="{917E5756-843E-4A48-AE2C-6762AA746974}">
      <dgm:prSet/>
      <dgm:spPr/>
      <dgm:t>
        <a:bodyPr/>
        <a:lstStyle/>
        <a:p>
          <a:endParaRPr lang="en-IE"/>
        </a:p>
      </dgm:t>
    </dgm:pt>
    <dgm:pt modelId="{F9797EF8-9C2E-4F31-8FF6-FE2B75159901}" type="pres">
      <dgm:prSet presAssocID="{00F9214D-BBF5-4606-9EC0-F01BE06DA42D}" presName="diagram" presStyleCnt="0">
        <dgm:presLayoutVars>
          <dgm:dir/>
          <dgm:resizeHandles val="exact"/>
        </dgm:presLayoutVars>
      </dgm:prSet>
      <dgm:spPr/>
    </dgm:pt>
    <dgm:pt modelId="{4F01DDA5-66A6-40D1-8E8A-A247D0E96DCE}" type="pres">
      <dgm:prSet presAssocID="{1F342949-4A9F-471B-933A-7651FA9300E2}" presName="node" presStyleLbl="node1" presStyleIdx="0" presStyleCnt="6">
        <dgm:presLayoutVars>
          <dgm:bulletEnabled val="1"/>
        </dgm:presLayoutVars>
      </dgm:prSet>
      <dgm:spPr/>
    </dgm:pt>
    <dgm:pt modelId="{599A7699-6CDF-4DE1-9BF9-E0162017C6B1}" type="pres">
      <dgm:prSet presAssocID="{D00DB150-395E-49E9-91D0-CDF15D8FCCE8}" presName="sibTrans" presStyleCnt="0"/>
      <dgm:spPr/>
    </dgm:pt>
    <dgm:pt modelId="{88BFFDD9-E18B-4353-9400-2D6E75016E09}" type="pres">
      <dgm:prSet presAssocID="{C43A8B34-91A7-40E2-BF2F-5CDD0E3DFD81}" presName="node" presStyleLbl="node1" presStyleIdx="1" presStyleCnt="6">
        <dgm:presLayoutVars>
          <dgm:bulletEnabled val="1"/>
        </dgm:presLayoutVars>
      </dgm:prSet>
      <dgm:spPr/>
    </dgm:pt>
    <dgm:pt modelId="{DCBC54B3-AA6D-4998-BCD3-EEDAFEC87F1A}" type="pres">
      <dgm:prSet presAssocID="{9AACE022-7828-4AF2-8486-6BB42CC6E53C}" presName="sibTrans" presStyleCnt="0"/>
      <dgm:spPr/>
    </dgm:pt>
    <dgm:pt modelId="{EF694206-6642-4D79-AA7B-6903EDF32891}" type="pres">
      <dgm:prSet presAssocID="{697C3435-B245-4188-863A-0A1D9689B730}" presName="node" presStyleLbl="node1" presStyleIdx="2" presStyleCnt="6">
        <dgm:presLayoutVars>
          <dgm:bulletEnabled val="1"/>
        </dgm:presLayoutVars>
      </dgm:prSet>
      <dgm:spPr/>
    </dgm:pt>
    <dgm:pt modelId="{54ED67DC-17AF-4212-BDA7-91E1540BC85F}" type="pres">
      <dgm:prSet presAssocID="{48626BCF-382D-47FC-8DEF-54A6B1725D93}" presName="sibTrans" presStyleCnt="0"/>
      <dgm:spPr/>
    </dgm:pt>
    <dgm:pt modelId="{25E6CB3B-AEB2-4F46-BD23-982D74E01E8A}" type="pres">
      <dgm:prSet presAssocID="{2AB7F102-01F6-4690-802D-5B16B73DB17A}" presName="node" presStyleLbl="node1" presStyleIdx="3" presStyleCnt="6">
        <dgm:presLayoutVars>
          <dgm:bulletEnabled val="1"/>
        </dgm:presLayoutVars>
      </dgm:prSet>
      <dgm:spPr/>
    </dgm:pt>
    <dgm:pt modelId="{8C7E58DC-327C-4743-98E6-18A720244293}" type="pres">
      <dgm:prSet presAssocID="{C05DEC94-CCF9-4222-B6AF-44E0F01D8E08}" presName="sibTrans" presStyleCnt="0"/>
      <dgm:spPr/>
    </dgm:pt>
    <dgm:pt modelId="{0B5A9C84-C30E-4C50-B978-E0495C0F01E1}" type="pres">
      <dgm:prSet presAssocID="{BE74F396-89F1-4ABE-9FD0-C8AABBBFD845}" presName="node" presStyleLbl="node1" presStyleIdx="4" presStyleCnt="6">
        <dgm:presLayoutVars>
          <dgm:bulletEnabled val="1"/>
        </dgm:presLayoutVars>
      </dgm:prSet>
      <dgm:spPr/>
    </dgm:pt>
    <dgm:pt modelId="{F92FDF1E-8E91-4E53-A64E-981DC5E57875}" type="pres">
      <dgm:prSet presAssocID="{25AF9FAE-A05F-4F6B-B740-308EE4833A61}" presName="sibTrans" presStyleCnt="0"/>
      <dgm:spPr/>
    </dgm:pt>
    <dgm:pt modelId="{D278AA39-3A7D-4474-83B9-20925A9799D1}" type="pres">
      <dgm:prSet presAssocID="{36BB070F-DB28-46D2-A3DA-C07A7096C7D3}" presName="node" presStyleLbl="node1" presStyleIdx="5" presStyleCnt="6">
        <dgm:presLayoutVars>
          <dgm:bulletEnabled val="1"/>
        </dgm:presLayoutVars>
      </dgm:prSet>
      <dgm:spPr/>
    </dgm:pt>
  </dgm:ptLst>
  <dgm:cxnLst>
    <dgm:cxn modelId="{874A4401-24C2-4F0A-99D1-A457AEE6612F}" srcId="{00F9214D-BBF5-4606-9EC0-F01BE06DA42D}" destId="{2AB7F102-01F6-4690-802D-5B16B73DB17A}" srcOrd="3" destOrd="0" parTransId="{47994FAB-1129-4117-A49F-BC98C523E73A}" sibTransId="{C05DEC94-CCF9-4222-B6AF-44E0F01D8E08}"/>
    <dgm:cxn modelId="{B9E1A508-6B48-4F41-82CC-929B6C869B00}" type="presOf" srcId="{36BB070F-DB28-46D2-A3DA-C07A7096C7D3}" destId="{D278AA39-3A7D-4474-83B9-20925A9799D1}" srcOrd="0" destOrd="0" presId="urn:microsoft.com/office/officeart/2005/8/layout/default"/>
    <dgm:cxn modelId="{A7A7240F-AA68-48F8-98FE-DBEA8AECCA0B}" type="presOf" srcId="{BE74F396-89F1-4ABE-9FD0-C8AABBBFD845}" destId="{0B5A9C84-C30E-4C50-B978-E0495C0F01E1}" srcOrd="0" destOrd="0" presId="urn:microsoft.com/office/officeart/2005/8/layout/default"/>
    <dgm:cxn modelId="{9FC5C72D-285D-44B8-A59C-5DAC7C932D96}" srcId="{00F9214D-BBF5-4606-9EC0-F01BE06DA42D}" destId="{1F342949-4A9F-471B-933A-7651FA9300E2}" srcOrd="0" destOrd="0" parTransId="{538DFECC-DF9A-49B9-A52F-BA73D1F08B94}" sibTransId="{D00DB150-395E-49E9-91D0-CDF15D8FCCE8}"/>
    <dgm:cxn modelId="{C7B4F56F-B43B-44D1-BA45-9F458CD02200}" type="presOf" srcId="{2AB7F102-01F6-4690-802D-5B16B73DB17A}" destId="{25E6CB3B-AEB2-4F46-BD23-982D74E01E8A}" srcOrd="0" destOrd="0" presId="urn:microsoft.com/office/officeart/2005/8/layout/default"/>
    <dgm:cxn modelId="{3728F450-3A9B-4387-B461-E1FE34574740}" srcId="{00F9214D-BBF5-4606-9EC0-F01BE06DA42D}" destId="{C43A8B34-91A7-40E2-BF2F-5CDD0E3DFD81}" srcOrd="1" destOrd="0" parTransId="{9B3847BC-EBD2-4489-85EC-9D980AD621E3}" sibTransId="{9AACE022-7828-4AF2-8486-6BB42CC6E53C}"/>
    <dgm:cxn modelId="{917E5756-843E-4A48-AE2C-6762AA746974}" srcId="{00F9214D-BBF5-4606-9EC0-F01BE06DA42D}" destId="{36BB070F-DB28-46D2-A3DA-C07A7096C7D3}" srcOrd="5" destOrd="0" parTransId="{E4BCE3A7-2461-49B0-B3B9-8DDBDF29B7D3}" sibTransId="{0E9D34CD-5A7D-4BD2-8913-00F7813E9B2C}"/>
    <dgm:cxn modelId="{55A69556-E86A-4E9B-8433-20E73FEF4424}" type="presOf" srcId="{C43A8B34-91A7-40E2-BF2F-5CDD0E3DFD81}" destId="{88BFFDD9-E18B-4353-9400-2D6E75016E09}" srcOrd="0" destOrd="0" presId="urn:microsoft.com/office/officeart/2005/8/layout/default"/>
    <dgm:cxn modelId="{B190B276-1973-47F9-B82D-75114213B6F8}" type="presOf" srcId="{00F9214D-BBF5-4606-9EC0-F01BE06DA42D}" destId="{F9797EF8-9C2E-4F31-8FF6-FE2B75159901}" srcOrd="0" destOrd="0" presId="urn:microsoft.com/office/officeart/2005/8/layout/default"/>
    <dgm:cxn modelId="{4A681C9C-FB5F-416C-BCD6-5138FAA141D8}" type="presOf" srcId="{1F342949-4A9F-471B-933A-7651FA9300E2}" destId="{4F01DDA5-66A6-40D1-8E8A-A247D0E96DCE}" srcOrd="0" destOrd="0" presId="urn:microsoft.com/office/officeart/2005/8/layout/default"/>
    <dgm:cxn modelId="{7989D3B0-C981-4C04-80CA-2FD984DA679D}" srcId="{00F9214D-BBF5-4606-9EC0-F01BE06DA42D}" destId="{697C3435-B245-4188-863A-0A1D9689B730}" srcOrd="2" destOrd="0" parTransId="{CF99E9F2-7CDF-4320-B8DB-F766725FC7CD}" sibTransId="{48626BCF-382D-47FC-8DEF-54A6B1725D93}"/>
    <dgm:cxn modelId="{415316CA-5D81-4F79-8B6E-E68D67826145}" type="presOf" srcId="{697C3435-B245-4188-863A-0A1D9689B730}" destId="{EF694206-6642-4D79-AA7B-6903EDF32891}" srcOrd="0" destOrd="0" presId="urn:microsoft.com/office/officeart/2005/8/layout/default"/>
    <dgm:cxn modelId="{A795D8DD-10F7-491D-AEBF-F65FC0036862}" srcId="{00F9214D-BBF5-4606-9EC0-F01BE06DA42D}" destId="{BE74F396-89F1-4ABE-9FD0-C8AABBBFD845}" srcOrd="4" destOrd="0" parTransId="{28FB6AB7-3AE1-4EEA-BE48-3E754833C25F}" sibTransId="{25AF9FAE-A05F-4F6B-B740-308EE4833A61}"/>
    <dgm:cxn modelId="{E1E92453-B35C-4DA6-A35E-D3B7030FDE48}" type="presParOf" srcId="{F9797EF8-9C2E-4F31-8FF6-FE2B75159901}" destId="{4F01DDA5-66A6-40D1-8E8A-A247D0E96DCE}" srcOrd="0" destOrd="0" presId="urn:microsoft.com/office/officeart/2005/8/layout/default"/>
    <dgm:cxn modelId="{9863D793-E706-4F64-B374-F0ABB4F10C7C}" type="presParOf" srcId="{F9797EF8-9C2E-4F31-8FF6-FE2B75159901}" destId="{599A7699-6CDF-4DE1-9BF9-E0162017C6B1}" srcOrd="1" destOrd="0" presId="urn:microsoft.com/office/officeart/2005/8/layout/default"/>
    <dgm:cxn modelId="{F5CA89FD-193A-46EF-828F-E0550D8EA652}" type="presParOf" srcId="{F9797EF8-9C2E-4F31-8FF6-FE2B75159901}" destId="{88BFFDD9-E18B-4353-9400-2D6E75016E09}" srcOrd="2" destOrd="0" presId="urn:microsoft.com/office/officeart/2005/8/layout/default"/>
    <dgm:cxn modelId="{67A5B13F-57AA-4358-B57F-472FC45BAB1F}" type="presParOf" srcId="{F9797EF8-9C2E-4F31-8FF6-FE2B75159901}" destId="{DCBC54B3-AA6D-4998-BCD3-EEDAFEC87F1A}" srcOrd="3" destOrd="0" presId="urn:microsoft.com/office/officeart/2005/8/layout/default"/>
    <dgm:cxn modelId="{95FEB45A-C19F-445A-9E23-5EB8224A249D}" type="presParOf" srcId="{F9797EF8-9C2E-4F31-8FF6-FE2B75159901}" destId="{EF694206-6642-4D79-AA7B-6903EDF32891}" srcOrd="4" destOrd="0" presId="urn:microsoft.com/office/officeart/2005/8/layout/default"/>
    <dgm:cxn modelId="{2247ECC5-ECE8-42F0-9CBF-3065F7D9CBD7}" type="presParOf" srcId="{F9797EF8-9C2E-4F31-8FF6-FE2B75159901}" destId="{54ED67DC-17AF-4212-BDA7-91E1540BC85F}" srcOrd="5" destOrd="0" presId="urn:microsoft.com/office/officeart/2005/8/layout/default"/>
    <dgm:cxn modelId="{E18FA305-701B-43FF-BB06-F12C0E1C4CC7}" type="presParOf" srcId="{F9797EF8-9C2E-4F31-8FF6-FE2B75159901}" destId="{25E6CB3B-AEB2-4F46-BD23-982D74E01E8A}" srcOrd="6" destOrd="0" presId="urn:microsoft.com/office/officeart/2005/8/layout/default"/>
    <dgm:cxn modelId="{26C6AA0B-B50E-4149-8B00-F156FA864AAA}" type="presParOf" srcId="{F9797EF8-9C2E-4F31-8FF6-FE2B75159901}" destId="{8C7E58DC-327C-4743-98E6-18A720244293}" srcOrd="7" destOrd="0" presId="urn:microsoft.com/office/officeart/2005/8/layout/default"/>
    <dgm:cxn modelId="{51328357-99DF-47DC-B53A-64F2BF162560}" type="presParOf" srcId="{F9797EF8-9C2E-4F31-8FF6-FE2B75159901}" destId="{0B5A9C84-C30E-4C50-B978-E0495C0F01E1}" srcOrd="8" destOrd="0" presId="urn:microsoft.com/office/officeart/2005/8/layout/default"/>
    <dgm:cxn modelId="{80388C1C-F501-47B9-BD3F-0F67BF2D803E}" type="presParOf" srcId="{F9797EF8-9C2E-4F31-8FF6-FE2B75159901}" destId="{F92FDF1E-8E91-4E53-A64E-981DC5E57875}" srcOrd="9" destOrd="0" presId="urn:microsoft.com/office/officeart/2005/8/layout/default"/>
    <dgm:cxn modelId="{22B01E87-9D26-4D07-87AD-1AA4EAA746E9}" type="presParOf" srcId="{F9797EF8-9C2E-4F31-8FF6-FE2B75159901}" destId="{D278AA39-3A7D-4474-83B9-20925A9799D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96A783-8010-4617-A6AB-72B11E21F967}" type="doc">
      <dgm:prSet loTypeId="urn:microsoft.com/office/officeart/2005/8/layout/hierarchy3" loCatId="hierarchy" qsTypeId="urn:microsoft.com/office/officeart/2005/8/quickstyle/simple1#6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F4F5AB45-C863-4E16-91B9-61AB082CC7AB}">
      <dgm:prSet phldrT="[Text]" phldr="0"/>
      <dgm:spPr/>
      <dgm:t>
        <a:bodyPr/>
        <a:lstStyle/>
        <a:p>
          <a:r>
            <a:rPr lang="en-US">
              <a:latin typeface="Aptos Display" panose="02110004020202020204"/>
            </a:rPr>
            <a:t>Advertising</a:t>
          </a:r>
          <a:endParaRPr lang="en-US"/>
        </a:p>
      </dgm:t>
    </dgm:pt>
    <dgm:pt modelId="{3F2A879A-0863-4081-A990-6CE66E364C25}" type="parTrans" cxnId="{70218346-F34E-4526-80F7-58E372B257F7}">
      <dgm:prSet/>
      <dgm:spPr/>
      <dgm:t>
        <a:bodyPr/>
        <a:lstStyle/>
        <a:p>
          <a:endParaRPr lang="en-US"/>
        </a:p>
      </dgm:t>
    </dgm:pt>
    <dgm:pt modelId="{6E930108-E6E8-42B3-B27F-5F5C5B7A7347}" type="sibTrans" cxnId="{70218346-F34E-4526-80F7-58E372B257F7}">
      <dgm:prSet/>
      <dgm:spPr/>
      <dgm:t>
        <a:bodyPr/>
        <a:lstStyle/>
        <a:p>
          <a:endParaRPr lang="en-US"/>
        </a:p>
      </dgm:t>
    </dgm:pt>
    <dgm:pt modelId="{53FA4A81-2EA4-4E1B-BD4D-95517EBC223A}">
      <dgm:prSet phldrT="[Text]" phldr="0"/>
      <dgm:spPr/>
      <dgm:t>
        <a:bodyPr/>
        <a:lstStyle/>
        <a:p>
          <a:pPr rtl="0"/>
          <a:r>
            <a:rPr lang="en-US" sz="1100" dirty="0">
              <a:solidFill>
                <a:schemeClr val="bg1"/>
              </a:solidFill>
              <a:latin typeface="Calibri"/>
              <a:ea typeface="Calibri"/>
              <a:cs typeface="Calibri"/>
            </a:rPr>
            <a:t>Contracts, Contract termination or extension, Payroll</a:t>
          </a:r>
          <a:endParaRPr lang="en-US" sz="2200" dirty="0">
            <a:solidFill>
              <a:schemeClr val="bg1"/>
            </a:solidFill>
            <a:latin typeface="Aptos Display" panose="02110004020202020204"/>
            <a:ea typeface="Calibri"/>
            <a:cs typeface="Calibri"/>
          </a:endParaRPr>
        </a:p>
      </dgm:t>
    </dgm:pt>
    <dgm:pt modelId="{F4748513-C38A-4D71-BCFF-EAAEA322BD3A}" type="parTrans" cxnId="{3BA8F238-9E16-4C0A-AE5A-123E6B22721C}">
      <dgm:prSet/>
      <dgm:spPr/>
      <dgm:t>
        <a:bodyPr/>
        <a:lstStyle/>
        <a:p>
          <a:endParaRPr lang="en-US"/>
        </a:p>
      </dgm:t>
    </dgm:pt>
    <dgm:pt modelId="{67F74DB0-3B48-48C5-8814-E7F4BA15C891}" type="sibTrans" cxnId="{3BA8F238-9E16-4C0A-AE5A-123E6B22721C}">
      <dgm:prSet/>
      <dgm:spPr/>
      <dgm:t>
        <a:bodyPr/>
        <a:lstStyle/>
        <a:p>
          <a:endParaRPr lang="en-US"/>
        </a:p>
      </dgm:t>
    </dgm:pt>
    <dgm:pt modelId="{71996471-FD2F-4B16-90F1-618E05E044D0}">
      <dgm:prSet phldrT="[Text]" phldr="0"/>
      <dgm:spPr/>
      <dgm:t>
        <a:bodyPr/>
        <a:lstStyle/>
        <a:p>
          <a:pPr rtl="0"/>
          <a:r>
            <a:rPr lang="en-IE" sz="1100" dirty="0">
              <a:solidFill>
                <a:srgbClr val="000000"/>
              </a:solidFill>
              <a:latin typeface="Calibri"/>
              <a:ea typeface="Calibri"/>
              <a:cs typeface="Calibri"/>
            </a:rPr>
            <a:t>Niamh Buckley (CACSSS,SEFS)</a:t>
          </a:r>
          <a:endParaRPr lang="en-US" sz="1100" dirty="0">
            <a:solidFill>
              <a:srgbClr val="000000"/>
            </a:solidFill>
            <a:latin typeface="Calibri"/>
            <a:ea typeface="Calibri"/>
            <a:cs typeface="Calibri"/>
          </a:endParaRPr>
        </a:p>
      </dgm:t>
    </dgm:pt>
    <dgm:pt modelId="{B28D6025-19CB-47D9-A4BA-96AC5660F566}" type="parTrans" cxnId="{DDBF0104-351E-41AA-907B-57D6FC202AA9}">
      <dgm:prSet/>
      <dgm:spPr/>
      <dgm:t>
        <a:bodyPr/>
        <a:lstStyle/>
        <a:p>
          <a:endParaRPr lang="en-US"/>
        </a:p>
      </dgm:t>
    </dgm:pt>
    <dgm:pt modelId="{D331C743-AE75-4586-9FB7-BA31F2C35304}" type="sibTrans" cxnId="{DDBF0104-351E-41AA-907B-57D6FC202AA9}">
      <dgm:prSet/>
      <dgm:spPr/>
      <dgm:t>
        <a:bodyPr/>
        <a:lstStyle/>
        <a:p>
          <a:endParaRPr lang="en-US"/>
        </a:p>
      </dgm:t>
    </dgm:pt>
    <dgm:pt modelId="{6973FD63-9B47-475D-909D-20CB1041FFB1}">
      <dgm:prSet phldrT="[Text]" phldr="0"/>
      <dgm:spPr/>
      <dgm:t>
        <a:bodyPr/>
        <a:lstStyle/>
        <a:p>
          <a:pPr rtl="0"/>
          <a:r>
            <a:rPr lang="en-IE" sz="1100" dirty="0">
              <a:latin typeface="Calibri"/>
              <a:ea typeface="Calibri"/>
              <a:cs typeface="Calibri"/>
            </a:rPr>
            <a:t>Nayonika Sen(General Enquiries)</a:t>
          </a:r>
        </a:p>
      </dgm:t>
    </dgm:pt>
    <dgm:pt modelId="{1168D5F8-5FCD-4E65-8667-C9EDA5D751C8}" type="parTrans" cxnId="{791B5A87-7B77-4F00-89F3-50D1E1A43B86}">
      <dgm:prSet/>
      <dgm:spPr/>
      <dgm:t>
        <a:bodyPr/>
        <a:lstStyle/>
        <a:p>
          <a:endParaRPr lang="en-US"/>
        </a:p>
      </dgm:t>
    </dgm:pt>
    <dgm:pt modelId="{E5D7D101-6078-4C9E-ADDC-0B4982FD2EC4}" type="sibTrans" cxnId="{791B5A87-7B77-4F00-89F3-50D1E1A43B86}">
      <dgm:prSet/>
      <dgm:spPr/>
      <dgm:t>
        <a:bodyPr/>
        <a:lstStyle/>
        <a:p>
          <a:endParaRPr lang="en-US"/>
        </a:p>
      </dgm:t>
    </dgm:pt>
    <dgm:pt modelId="{FDCF2DD6-BDFB-43F8-A26F-B4F3E5A6F574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110004020202020204"/>
            </a:rPr>
            <a:t>Carol O'Dwyer</a:t>
          </a:r>
          <a:endParaRPr lang="en-US" dirty="0"/>
        </a:p>
      </dgm:t>
    </dgm:pt>
    <dgm:pt modelId="{32DA1387-638F-4BF0-A24C-817E33BACBC9}" type="parTrans" cxnId="{0669D826-9F7E-4996-959D-F4939AE05535}">
      <dgm:prSet/>
      <dgm:spPr/>
      <dgm:t>
        <a:bodyPr/>
        <a:lstStyle/>
        <a:p>
          <a:endParaRPr lang="en-US"/>
        </a:p>
      </dgm:t>
    </dgm:pt>
    <dgm:pt modelId="{0735993D-3AF5-456A-8BD0-FFE8D188DDD9}" type="sibTrans" cxnId="{0669D826-9F7E-4996-959D-F4939AE05535}">
      <dgm:prSet/>
      <dgm:spPr/>
      <dgm:t>
        <a:bodyPr/>
        <a:lstStyle/>
        <a:p>
          <a:endParaRPr lang="en-US"/>
        </a:p>
      </dgm:t>
    </dgm:pt>
    <dgm:pt modelId="{EF52D6F2-48C5-4126-8CF5-F72612E92E37}">
      <dgm:prSet phldrT="[Text]" phldr="0"/>
      <dgm:spPr/>
      <dgm:t>
        <a:bodyPr/>
        <a:lstStyle/>
        <a:p>
          <a:pPr rtl="0"/>
          <a:r>
            <a:rPr lang="en-IE" sz="1100">
              <a:solidFill>
                <a:srgbClr val="444444"/>
              </a:solidFill>
              <a:latin typeface="Calibri"/>
              <a:ea typeface="Calibri"/>
              <a:cs typeface="Calibri"/>
            </a:rPr>
            <a:t>Luca Cavallo</a:t>
          </a:r>
          <a:endParaRPr lang="en-US" sz="1100">
            <a:solidFill>
              <a:srgbClr val="444444"/>
            </a:solidFill>
            <a:latin typeface="Calibri"/>
            <a:ea typeface="Calibri"/>
            <a:cs typeface="Calibri"/>
          </a:endParaRPr>
        </a:p>
      </dgm:t>
    </dgm:pt>
    <dgm:pt modelId="{B8D97EF0-ED69-41F2-B0BE-5A5DC29C928E}" type="parTrans" cxnId="{E58F9584-21B7-4597-B45F-F094CF1B1E10}">
      <dgm:prSet/>
      <dgm:spPr/>
    </dgm:pt>
    <dgm:pt modelId="{CF3C8240-1DCF-40E6-940A-E4223F0FF4C9}" type="sibTrans" cxnId="{E58F9584-21B7-4597-B45F-F094CF1B1E10}">
      <dgm:prSet/>
      <dgm:spPr/>
    </dgm:pt>
    <dgm:pt modelId="{65EE48FE-B74A-4EAA-BADF-A13165909603}">
      <dgm:prSet phldrT="[Text]" phldr="0"/>
      <dgm:spPr/>
      <dgm:t>
        <a:bodyPr/>
        <a:lstStyle/>
        <a:p>
          <a:pPr rtl="0"/>
          <a:r>
            <a:rPr lang="en-IE" sz="1100" dirty="0">
              <a:solidFill>
                <a:srgbClr val="444444"/>
              </a:solidFill>
              <a:latin typeface="Calibri"/>
              <a:ea typeface="Calibri"/>
              <a:cs typeface="Calibri"/>
            </a:rPr>
            <a:t>Laura McSweeney</a:t>
          </a:r>
          <a:r>
            <a:rPr lang="en-IE" sz="1500" dirty="0">
              <a:solidFill>
                <a:srgbClr val="444444"/>
              </a:solidFill>
              <a:latin typeface="Calibri"/>
              <a:ea typeface="Calibri"/>
              <a:cs typeface="Calibri"/>
            </a:rPr>
            <a:t>(COMH,APC,</a:t>
          </a:r>
          <a:r>
            <a:rPr lang="en-IE" sz="1900" dirty="0">
              <a:solidFill>
                <a:srgbClr val="444444"/>
              </a:solidFill>
              <a:latin typeface="Calibri"/>
              <a:ea typeface="Calibri"/>
              <a:cs typeface="Calibri"/>
            </a:rPr>
            <a:t>COBL)</a:t>
          </a:r>
          <a:endParaRPr lang="en-US" sz="2200" dirty="0">
            <a:solidFill>
              <a:srgbClr val="000000"/>
            </a:solidFill>
            <a:latin typeface="Aptos Display"/>
            <a:ea typeface="Calibri"/>
            <a:cs typeface="Calibri"/>
          </a:endParaRPr>
        </a:p>
      </dgm:t>
    </dgm:pt>
    <dgm:pt modelId="{43B89162-BC96-4BF0-BF8E-8D43E84D429E}" type="parTrans" cxnId="{E13450F9-D2D5-4796-8F7F-36D099916750}">
      <dgm:prSet/>
      <dgm:spPr/>
    </dgm:pt>
    <dgm:pt modelId="{87F3D357-A409-46E6-AA19-C28DDC1E32FE}" type="sibTrans" cxnId="{E13450F9-D2D5-4796-8F7F-36D099916750}">
      <dgm:prSet/>
      <dgm:spPr/>
    </dgm:pt>
    <dgm:pt modelId="{73392752-1418-4ADD-869C-A7337EF87AB6}">
      <dgm:prSet phldrT="[Text]" phldr="0"/>
      <dgm:spPr/>
      <dgm:t>
        <a:bodyPr/>
        <a:lstStyle/>
        <a:p>
          <a:pPr rtl="0"/>
          <a:r>
            <a:rPr lang="en-US" sz="1100">
              <a:solidFill>
                <a:schemeClr val="bg1"/>
              </a:solidFill>
              <a:latin typeface="Calibri"/>
              <a:ea typeface="Calibri"/>
              <a:cs typeface="Calibri"/>
            </a:rPr>
            <a:t>Secondments, Visiting Staff, Training</a:t>
          </a:r>
        </a:p>
      </dgm:t>
    </dgm:pt>
    <dgm:pt modelId="{AC379179-6B7C-41A3-9BD0-4D0ADB4E3F0A}" type="parTrans" cxnId="{CA441BB1-C3F0-4D39-971B-AF229109E898}">
      <dgm:prSet/>
      <dgm:spPr/>
    </dgm:pt>
    <dgm:pt modelId="{E3B32BC7-CCCB-4B67-85DC-D06AB144390F}" type="sibTrans" cxnId="{CA441BB1-C3F0-4D39-971B-AF229109E898}">
      <dgm:prSet/>
      <dgm:spPr/>
    </dgm:pt>
    <dgm:pt modelId="{8240DEAA-5F56-478E-B64D-FCF853394838}">
      <dgm:prSet phldrT="[Text]" phldr="0"/>
      <dgm:spPr/>
      <dgm:t>
        <a:bodyPr/>
        <a:lstStyle/>
        <a:p>
          <a:pPr rtl="0"/>
          <a:r>
            <a:rPr lang="en-US" sz="2200" dirty="0">
              <a:latin typeface="Aptos Display" panose="02110004020202020204"/>
            </a:rPr>
            <a:t>HR Business Manager Research</a:t>
          </a:r>
        </a:p>
      </dgm:t>
    </dgm:pt>
    <dgm:pt modelId="{DF1C2D19-CD11-4FA1-96C0-535E4E9E4620}" type="parTrans" cxnId="{4FD67CF2-DA7A-4F9D-ADC8-167DAD4A1998}">
      <dgm:prSet/>
      <dgm:spPr/>
    </dgm:pt>
    <dgm:pt modelId="{D91353F5-E142-4C9A-A597-95119115400E}" type="sibTrans" cxnId="{4FD67CF2-DA7A-4F9D-ADC8-167DAD4A1998}">
      <dgm:prSet/>
      <dgm:spPr/>
    </dgm:pt>
    <dgm:pt modelId="{77FFBD65-183F-49B6-800A-1C86204909AE}">
      <dgm:prSet phldrT="[Text]" phldr="0"/>
      <dgm:spPr/>
      <dgm:t>
        <a:bodyPr/>
        <a:lstStyle/>
        <a:p>
          <a:pPr rtl="0"/>
          <a:r>
            <a:rPr lang="en-US" sz="1800" dirty="0">
              <a:latin typeface="Aptos Display" panose="02110004020202020204"/>
            </a:rPr>
            <a:t>Mary Kate O'Regan</a:t>
          </a:r>
        </a:p>
      </dgm:t>
    </dgm:pt>
    <dgm:pt modelId="{2EF138FA-DECB-437A-B2E9-80C2F80E455A}" type="parTrans" cxnId="{0AA8DE23-952B-4BE8-98D0-80E4E07619A1}">
      <dgm:prSet/>
      <dgm:spPr/>
    </dgm:pt>
    <dgm:pt modelId="{26F37C42-A65E-42C5-8181-4F69425A49D6}" type="sibTrans" cxnId="{0AA8DE23-952B-4BE8-98D0-80E4E07619A1}">
      <dgm:prSet/>
      <dgm:spPr/>
    </dgm:pt>
    <dgm:pt modelId="{F740082E-901A-4E58-A0CA-5253D96C4452}" type="pres">
      <dgm:prSet presAssocID="{5F96A783-8010-4617-A6AB-72B11E21F96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F0BA549-19CC-4B99-B369-7F7B6A8AAE36}" type="pres">
      <dgm:prSet presAssocID="{F4F5AB45-C863-4E16-91B9-61AB082CC7AB}" presName="root" presStyleCnt="0"/>
      <dgm:spPr/>
    </dgm:pt>
    <dgm:pt modelId="{5ECA022D-7281-458A-9F48-02F0C496DAD0}" type="pres">
      <dgm:prSet presAssocID="{F4F5AB45-C863-4E16-91B9-61AB082CC7AB}" presName="rootComposite" presStyleCnt="0"/>
      <dgm:spPr/>
    </dgm:pt>
    <dgm:pt modelId="{F796F264-1EF8-4E63-8386-4FF6122FA8F3}" type="pres">
      <dgm:prSet presAssocID="{F4F5AB45-C863-4E16-91B9-61AB082CC7AB}" presName="rootText" presStyleLbl="node1" presStyleIdx="0" presStyleCnt="4"/>
      <dgm:spPr/>
    </dgm:pt>
    <dgm:pt modelId="{5274CC95-3B00-498A-BFF6-6D234CF58AE7}" type="pres">
      <dgm:prSet presAssocID="{F4F5AB45-C863-4E16-91B9-61AB082CC7AB}" presName="rootConnector" presStyleLbl="node1" presStyleIdx="0" presStyleCnt="4"/>
      <dgm:spPr/>
    </dgm:pt>
    <dgm:pt modelId="{7FD24C69-4940-4067-81B0-BB0F9BC3E9C6}" type="pres">
      <dgm:prSet presAssocID="{F4F5AB45-C863-4E16-91B9-61AB082CC7AB}" presName="childShape" presStyleCnt="0"/>
      <dgm:spPr/>
    </dgm:pt>
    <dgm:pt modelId="{D9B4187B-F8F9-4E6C-9F66-AA3492FAF025}" type="pres">
      <dgm:prSet presAssocID="{B8D97EF0-ED69-41F2-B0BE-5A5DC29C928E}" presName="Name13" presStyleLbl="parChTrans1D2" presStyleIdx="0" presStyleCnt="6"/>
      <dgm:spPr/>
    </dgm:pt>
    <dgm:pt modelId="{2BBB3993-EB70-47C4-84EC-6D663C07FAAE}" type="pres">
      <dgm:prSet presAssocID="{EF52D6F2-48C5-4126-8CF5-F72612E92E37}" presName="childText" presStyleLbl="bgAcc1" presStyleIdx="0" presStyleCnt="6">
        <dgm:presLayoutVars>
          <dgm:bulletEnabled val="1"/>
        </dgm:presLayoutVars>
      </dgm:prSet>
      <dgm:spPr/>
    </dgm:pt>
    <dgm:pt modelId="{BE1919E1-570A-450E-B845-D60DDF277A25}" type="pres">
      <dgm:prSet presAssocID="{53FA4A81-2EA4-4E1B-BD4D-95517EBC223A}" presName="root" presStyleCnt="0"/>
      <dgm:spPr/>
    </dgm:pt>
    <dgm:pt modelId="{0BEA41E1-3BF8-42E6-839A-0274EB7542C8}" type="pres">
      <dgm:prSet presAssocID="{53FA4A81-2EA4-4E1B-BD4D-95517EBC223A}" presName="rootComposite" presStyleCnt="0"/>
      <dgm:spPr/>
    </dgm:pt>
    <dgm:pt modelId="{9E4D204D-7692-4A24-95D4-F248D82382CE}" type="pres">
      <dgm:prSet presAssocID="{53FA4A81-2EA4-4E1B-BD4D-95517EBC223A}" presName="rootText" presStyleLbl="node1" presStyleIdx="1" presStyleCnt="4"/>
      <dgm:spPr/>
    </dgm:pt>
    <dgm:pt modelId="{52232B6B-7C47-4384-B51C-E02101FFDAF0}" type="pres">
      <dgm:prSet presAssocID="{53FA4A81-2EA4-4E1B-BD4D-95517EBC223A}" presName="rootConnector" presStyleLbl="node1" presStyleIdx="1" presStyleCnt="4"/>
      <dgm:spPr/>
    </dgm:pt>
    <dgm:pt modelId="{7416D926-EBDB-4AA1-851C-C6AE6EF1E4EF}" type="pres">
      <dgm:prSet presAssocID="{53FA4A81-2EA4-4E1B-BD4D-95517EBC223A}" presName="childShape" presStyleCnt="0"/>
      <dgm:spPr/>
    </dgm:pt>
    <dgm:pt modelId="{304BCE02-AA69-4321-941D-67252B62BCD7}" type="pres">
      <dgm:prSet presAssocID="{B28D6025-19CB-47D9-A4BA-96AC5660F566}" presName="Name13" presStyleLbl="parChTrans1D2" presStyleIdx="1" presStyleCnt="6"/>
      <dgm:spPr/>
    </dgm:pt>
    <dgm:pt modelId="{8C6EA029-292F-4E62-90D1-850CBCEBEAB9}" type="pres">
      <dgm:prSet presAssocID="{71996471-FD2F-4B16-90F1-618E05E044D0}" presName="childText" presStyleLbl="bgAcc1" presStyleIdx="1" presStyleCnt="6">
        <dgm:presLayoutVars>
          <dgm:bulletEnabled val="1"/>
        </dgm:presLayoutVars>
      </dgm:prSet>
      <dgm:spPr/>
    </dgm:pt>
    <dgm:pt modelId="{88BA7346-A0C9-48A5-A30A-E5EC8FC48381}" type="pres">
      <dgm:prSet presAssocID="{43B89162-BC96-4BF0-BF8E-8D43E84D429E}" presName="Name13" presStyleLbl="parChTrans1D2" presStyleIdx="2" presStyleCnt="6"/>
      <dgm:spPr/>
    </dgm:pt>
    <dgm:pt modelId="{63A8155C-AB8F-4D4E-A340-68D805392FB7}" type="pres">
      <dgm:prSet presAssocID="{65EE48FE-B74A-4EAA-BADF-A13165909603}" presName="childText" presStyleLbl="bgAcc1" presStyleIdx="2" presStyleCnt="6">
        <dgm:presLayoutVars>
          <dgm:bulletEnabled val="1"/>
        </dgm:presLayoutVars>
      </dgm:prSet>
      <dgm:spPr/>
    </dgm:pt>
    <dgm:pt modelId="{07D0BEAF-C765-4C48-B340-43E84DC7B6EA}" type="pres">
      <dgm:prSet presAssocID="{1168D5F8-5FCD-4E65-8667-C9EDA5D751C8}" presName="Name13" presStyleLbl="parChTrans1D2" presStyleIdx="3" presStyleCnt="6"/>
      <dgm:spPr/>
    </dgm:pt>
    <dgm:pt modelId="{F1F934A4-B6C7-4891-AD17-24F73DE41EB8}" type="pres">
      <dgm:prSet presAssocID="{6973FD63-9B47-475D-909D-20CB1041FFB1}" presName="childText" presStyleLbl="bgAcc1" presStyleIdx="3" presStyleCnt="6">
        <dgm:presLayoutVars>
          <dgm:bulletEnabled val="1"/>
        </dgm:presLayoutVars>
      </dgm:prSet>
      <dgm:spPr/>
    </dgm:pt>
    <dgm:pt modelId="{E7509B70-1644-431B-8575-EBE35380C2B9}" type="pres">
      <dgm:prSet presAssocID="{73392752-1418-4ADD-869C-A7337EF87AB6}" presName="root" presStyleCnt="0"/>
      <dgm:spPr/>
    </dgm:pt>
    <dgm:pt modelId="{240229D7-98AD-4778-9310-F0B08D61BCA3}" type="pres">
      <dgm:prSet presAssocID="{73392752-1418-4ADD-869C-A7337EF87AB6}" presName="rootComposite" presStyleCnt="0"/>
      <dgm:spPr/>
    </dgm:pt>
    <dgm:pt modelId="{79F7AD2B-B8FA-4729-B77A-E1E6BA54AA1A}" type="pres">
      <dgm:prSet presAssocID="{73392752-1418-4ADD-869C-A7337EF87AB6}" presName="rootText" presStyleLbl="node1" presStyleIdx="2" presStyleCnt="4"/>
      <dgm:spPr/>
    </dgm:pt>
    <dgm:pt modelId="{F9C88D2F-995F-4F52-8950-6E93C7970D17}" type="pres">
      <dgm:prSet presAssocID="{73392752-1418-4ADD-869C-A7337EF87AB6}" presName="rootConnector" presStyleLbl="node1" presStyleIdx="2" presStyleCnt="4"/>
      <dgm:spPr/>
    </dgm:pt>
    <dgm:pt modelId="{FD491A48-2EA4-434E-B046-C4D9B30FD979}" type="pres">
      <dgm:prSet presAssocID="{73392752-1418-4ADD-869C-A7337EF87AB6}" presName="childShape" presStyleCnt="0"/>
      <dgm:spPr/>
    </dgm:pt>
    <dgm:pt modelId="{AA9EC9EB-6216-42C1-A703-DE427CAD6476}" type="pres">
      <dgm:prSet presAssocID="{32DA1387-638F-4BF0-A24C-817E33BACBC9}" presName="Name13" presStyleLbl="parChTrans1D2" presStyleIdx="4" presStyleCnt="6"/>
      <dgm:spPr/>
    </dgm:pt>
    <dgm:pt modelId="{E1DADC99-CC08-4160-A357-F6918CB88C05}" type="pres">
      <dgm:prSet presAssocID="{FDCF2DD6-BDFB-43F8-A26F-B4F3E5A6F574}" presName="childText" presStyleLbl="bgAcc1" presStyleIdx="4" presStyleCnt="6">
        <dgm:presLayoutVars>
          <dgm:bulletEnabled val="1"/>
        </dgm:presLayoutVars>
      </dgm:prSet>
      <dgm:spPr/>
    </dgm:pt>
    <dgm:pt modelId="{CD1E1C63-8030-42BA-913E-20F9776B1C6F}" type="pres">
      <dgm:prSet presAssocID="{8240DEAA-5F56-478E-B64D-FCF853394838}" presName="root" presStyleCnt="0"/>
      <dgm:spPr/>
    </dgm:pt>
    <dgm:pt modelId="{882D5459-C736-42B4-8797-B7EC27F13B7A}" type="pres">
      <dgm:prSet presAssocID="{8240DEAA-5F56-478E-B64D-FCF853394838}" presName="rootComposite" presStyleCnt="0"/>
      <dgm:spPr/>
    </dgm:pt>
    <dgm:pt modelId="{A541F84C-48A9-4B15-8D01-EEB5B55FF95B}" type="pres">
      <dgm:prSet presAssocID="{8240DEAA-5F56-478E-B64D-FCF853394838}" presName="rootText" presStyleLbl="node1" presStyleIdx="3" presStyleCnt="4"/>
      <dgm:spPr/>
    </dgm:pt>
    <dgm:pt modelId="{272563A9-A16D-49FC-AF3B-B6A823F04FA7}" type="pres">
      <dgm:prSet presAssocID="{8240DEAA-5F56-478E-B64D-FCF853394838}" presName="rootConnector" presStyleLbl="node1" presStyleIdx="3" presStyleCnt="4"/>
      <dgm:spPr/>
    </dgm:pt>
    <dgm:pt modelId="{CDDAD8ED-A163-46B2-A6F2-9429D1C198E1}" type="pres">
      <dgm:prSet presAssocID="{8240DEAA-5F56-478E-B64D-FCF853394838}" presName="childShape" presStyleCnt="0"/>
      <dgm:spPr/>
    </dgm:pt>
    <dgm:pt modelId="{156E8999-C3CB-4CDC-AE9C-6A4BCE513B54}" type="pres">
      <dgm:prSet presAssocID="{2EF138FA-DECB-437A-B2E9-80C2F80E455A}" presName="Name13" presStyleLbl="parChTrans1D2" presStyleIdx="5" presStyleCnt="6"/>
      <dgm:spPr/>
    </dgm:pt>
    <dgm:pt modelId="{C1AC8715-79DD-4BDE-9514-C3255ACE0056}" type="pres">
      <dgm:prSet presAssocID="{77FFBD65-183F-49B6-800A-1C86204909AE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DDBF0104-351E-41AA-907B-57D6FC202AA9}" srcId="{53FA4A81-2EA4-4E1B-BD4D-95517EBC223A}" destId="{71996471-FD2F-4B16-90F1-618E05E044D0}" srcOrd="0" destOrd="0" parTransId="{B28D6025-19CB-47D9-A4BA-96AC5660F566}" sibTransId="{D331C743-AE75-4586-9FB7-BA31F2C35304}"/>
    <dgm:cxn modelId="{BE050A08-9989-437C-9345-04593BA67FF8}" type="presOf" srcId="{1168D5F8-5FCD-4E65-8667-C9EDA5D751C8}" destId="{07D0BEAF-C765-4C48-B340-43E84DC7B6EA}" srcOrd="0" destOrd="0" presId="urn:microsoft.com/office/officeart/2005/8/layout/hierarchy3"/>
    <dgm:cxn modelId="{FDE85B14-261B-42C1-8204-C5667E655D16}" type="presOf" srcId="{B8D97EF0-ED69-41F2-B0BE-5A5DC29C928E}" destId="{D9B4187B-F8F9-4E6C-9F66-AA3492FAF025}" srcOrd="0" destOrd="0" presId="urn:microsoft.com/office/officeart/2005/8/layout/hierarchy3"/>
    <dgm:cxn modelId="{0AA8DE23-952B-4BE8-98D0-80E4E07619A1}" srcId="{8240DEAA-5F56-478E-B64D-FCF853394838}" destId="{77FFBD65-183F-49B6-800A-1C86204909AE}" srcOrd="0" destOrd="0" parTransId="{2EF138FA-DECB-437A-B2E9-80C2F80E455A}" sibTransId="{26F37C42-A65E-42C5-8181-4F69425A49D6}"/>
    <dgm:cxn modelId="{0669D826-9F7E-4996-959D-F4939AE05535}" srcId="{73392752-1418-4ADD-869C-A7337EF87AB6}" destId="{FDCF2DD6-BDFB-43F8-A26F-B4F3E5A6F574}" srcOrd="0" destOrd="0" parTransId="{32DA1387-638F-4BF0-A24C-817E33BACBC9}" sibTransId="{0735993D-3AF5-456A-8BD0-FFE8D188DDD9}"/>
    <dgm:cxn modelId="{CE77C432-FC24-4A1A-97B8-B614F01C4903}" type="presOf" srcId="{6973FD63-9B47-475D-909D-20CB1041FFB1}" destId="{F1F934A4-B6C7-4891-AD17-24F73DE41EB8}" srcOrd="0" destOrd="0" presId="urn:microsoft.com/office/officeart/2005/8/layout/hierarchy3"/>
    <dgm:cxn modelId="{342B3533-79A2-4B1A-B080-3CDA71AF5382}" type="presOf" srcId="{2EF138FA-DECB-437A-B2E9-80C2F80E455A}" destId="{156E8999-C3CB-4CDC-AE9C-6A4BCE513B54}" srcOrd="0" destOrd="0" presId="urn:microsoft.com/office/officeart/2005/8/layout/hierarchy3"/>
    <dgm:cxn modelId="{3BA8F238-9E16-4C0A-AE5A-123E6B22721C}" srcId="{5F96A783-8010-4617-A6AB-72B11E21F967}" destId="{53FA4A81-2EA4-4E1B-BD4D-95517EBC223A}" srcOrd="1" destOrd="0" parTransId="{F4748513-C38A-4D71-BCFF-EAAEA322BD3A}" sibTransId="{67F74DB0-3B48-48C5-8814-E7F4BA15C891}"/>
    <dgm:cxn modelId="{7C398662-050D-4AD2-8FA8-4B3533AF8A86}" type="presOf" srcId="{71996471-FD2F-4B16-90F1-618E05E044D0}" destId="{8C6EA029-292F-4E62-90D1-850CBCEBEAB9}" srcOrd="0" destOrd="0" presId="urn:microsoft.com/office/officeart/2005/8/layout/hierarchy3"/>
    <dgm:cxn modelId="{94C14844-0777-427C-A94A-F748BA8C9FE5}" type="presOf" srcId="{53FA4A81-2EA4-4E1B-BD4D-95517EBC223A}" destId="{9E4D204D-7692-4A24-95D4-F248D82382CE}" srcOrd="0" destOrd="0" presId="urn:microsoft.com/office/officeart/2005/8/layout/hierarchy3"/>
    <dgm:cxn modelId="{70218346-F34E-4526-80F7-58E372B257F7}" srcId="{5F96A783-8010-4617-A6AB-72B11E21F967}" destId="{F4F5AB45-C863-4E16-91B9-61AB082CC7AB}" srcOrd="0" destOrd="0" parTransId="{3F2A879A-0863-4081-A990-6CE66E364C25}" sibTransId="{6E930108-E6E8-42B3-B27F-5F5C5B7A7347}"/>
    <dgm:cxn modelId="{75794869-809D-45F3-8675-FA7D68B3D726}" type="presOf" srcId="{F4F5AB45-C863-4E16-91B9-61AB082CC7AB}" destId="{5274CC95-3B00-498A-BFF6-6D234CF58AE7}" srcOrd="1" destOrd="0" presId="urn:microsoft.com/office/officeart/2005/8/layout/hierarchy3"/>
    <dgm:cxn modelId="{7F97114A-D5E8-4425-8AFA-14E6143F4CB7}" type="presOf" srcId="{FDCF2DD6-BDFB-43F8-A26F-B4F3E5A6F574}" destId="{E1DADC99-CC08-4160-A357-F6918CB88C05}" srcOrd="0" destOrd="0" presId="urn:microsoft.com/office/officeart/2005/8/layout/hierarchy3"/>
    <dgm:cxn modelId="{6FF11859-7A46-4EF8-8651-24991B643CBA}" type="presOf" srcId="{8240DEAA-5F56-478E-B64D-FCF853394838}" destId="{272563A9-A16D-49FC-AF3B-B6A823F04FA7}" srcOrd="1" destOrd="0" presId="urn:microsoft.com/office/officeart/2005/8/layout/hierarchy3"/>
    <dgm:cxn modelId="{0565BF81-C9A9-42CF-9218-151204B0B107}" type="presOf" srcId="{EF52D6F2-48C5-4126-8CF5-F72612E92E37}" destId="{2BBB3993-EB70-47C4-84EC-6D663C07FAAE}" srcOrd="0" destOrd="0" presId="urn:microsoft.com/office/officeart/2005/8/layout/hierarchy3"/>
    <dgm:cxn modelId="{E58F9584-21B7-4597-B45F-F094CF1B1E10}" srcId="{F4F5AB45-C863-4E16-91B9-61AB082CC7AB}" destId="{EF52D6F2-48C5-4126-8CF5-F72612E92E37}" srcOrd="0" destOrd="0" parTransId="{B8D97EF0-ED69-41F2-B0BE-5A5DC29C928E}" sibTransId="{CF3C8240-1DCF-40E6-940A-E4223F0FF4C9}"/>
    <dgm:cxn modelId="{4C93FB85-CB46-4258-8D0C-25F6928D4E50}" type="presOf" srcId="{73392752-1418-4ADD-869C-A7337EF87AB6}" destId="{79F7AD2B-B8FA-4729-B77A-E1E6BA54AA1A}" srcOrd="0" destOrd="0" presId="urn:microsoft.com/office/officeart/2005/8/layout/hierarchy3"/>
    <dgm:cxn modelId="{791B5A87-7B77-4F00-89F3-50D1E1A43B86}" srcId="{53FA4A81-2EA4-4E1B-BD4D-95517EBC223A}" destId="{6973FD63-9B47-475D-909D-20CB1041FFB1}" srcOrd="2" destOrd="0" parTransId="{1168D5F8-5FCD-4E65-8667-C9EDA5D751C8}" sibTransId="{E5D7D101-6078-4C9E-ADDC-0B4982FD2EC4}"/>
    <dgm:cxn modelId="{03DFB893-26F5-463F-A58F-F7DB917ADD86}" type="presOf" srcId="{53FA4A81-2EA4-4E1B-BD4D-95517EBC223A}" destId="{52232B6B-7C47-4384-B51C-E02101FFDAF0}" srcOrd="1" destOrd="0" presId="urn:microsoft.com/office/officeart/2005/8/layout/hierarchy3"/>
    <dgm:cxn modelId="{CA441BB1-C3F0-4D39-971B-AF229109E898}" srcId="{5F96A783-8010-4617-A6AB-72B11E21F967}" destId="{73392752-1418-4ADD-869C-A7337EF87AB6}" srcOrd="2" destOrd="0" parTransId="{AC379179-6B7C-41A3-9BD0-4D0ADB4E3F0A}" sibTransId="{E3B32BC7-CCCB-4B67-85DC-D06AB144390F}"/>
    <dgm:cxn modelId="{6E8498CA-FCD1-4B30-8A31-53C031E1AB37}" type="presOf" srcId="{F4F5AB45-C863-4E16-91B9-61AB082CC7AB}" destId="{F796F264-1EF8-4E63-8386-4FF6122FA8F3}" srcOrd="0" destOrd="0" presId="urn:microsoft.com/office/officeart/2005/8/layout/hierarchy3"/>
    <dgm:cxn modelId="{8E6789CF-41D2-485F-8928-E6E740D0CEDB}" type="presOf" srcId="{43B89162-BC96-4BF0-BF8E-8D43E84D429E}" destId="{88BA7346-A0C9-48A5-A30A-E5EC8FC48381}" srcOrd="0" destOrd="0" presId="urn:microsoft.com/office/officeart/2005/8/layout/hierarchy3"/>
    <dgm:cxn modelId="{B8AE77DC-C6D1-4A2D-9258-8544148E61D3}" type="presOf" srcId="{8240DEAA-5F56-478E-B64D-FCF853394838}" destId="{A541F84C-48A9-4B15-8D01-EEB5B55FF95B}" srcOrd="0" destOrd="0" presId="urn:microsoft.com/office/officeart/2005/8/layout/hierarchy3"/>
    <dgm:cxn modelId="{06509EDE-DE64-420E-8977-812E9627BC77}" type="presOf" srcId="{77FFBD65-183F-49B6-800A-1C86204909AE}" destId="{C1AC8715-79DD-4BDE-9514-C3255ACE0056}" srcOrd="0" destOrd="0" presId="urn:microsoft.com/office/officeart/2005/8/layout/hierarchy3"/>
    <dgm:cxn modelId="{7B7D2BDF-F77D-468C-A26C-D0C607746BBB}" type="presOf" srcId="{73392752-1418-4ADD-869C-A7337EF87AB6}" destId="{F9C88D2F-995F-4F52-8950-6E93C7970D17}" srcOrd="1" destOrd="0" presId="urn:microsoft.com/office/officeart/2005/8/layout/hierarchy3"/>
    <dgm:cxn modelId="{97EB5AE1-048A-45A7-A6DA-B6BD39BA0969}" type="presOf" srcId="{5F96A783-8010-4617-A6AB-72B11E21F967}" destId="{F740082E-901A-4E58-A0CA-5253D96C4452}" srcOrd="0" destOrd="0" presId="urn:microsoft.com/office/officeart/2005/8/layout/hierarchy3"/>
    <dgm:cxn modelId="{AAB346EA-7FC5-4A7D-B947-43306788B684}" type="presOf" srcId="{32DA1387-638F-4BF0-A24C-817E33BACBC9}" destId="{AA9EC9EB-6216-42C1-A703-DE427CAD6476}" srcOrd="0" destOrd="0" presId="urn:microsoft.com/office/officeart/2005/8/layout/hierarchy3"/>
    <dgm:cxn modelId="{B0F2FDEA-E886-485D-9A11-1EC4E374727C}" type="presOf" srcId="{B28D6025-19CB-47D9-A4BA-96AC5660F566}" destId="{304BCE02-AA69-4321-941D-67252B62BCD7}" srcOrd="0" destOrd="0" presId="urn:microsoft.com/office/officeart/2005/8/layout/hierarchy3"/>
    <dgm:cxn modelId="{4FD67CF2-DA7A-4F9D-ADC8-167DAD4A1998}" srcId="{5F96A783-8010-4617-A6AB-72B11E21F967}" destId="{8240DEAA-5F56-478E-B64D-FCF853394838}" srcOrd="3" destOrd="0" parTransId="{DF1C2D19-CD11-4FA1-96C0-535E4E9E4620}" sibTransId="{D91353F5-E142-4C9A-A597-95119115400E}"/>
    <dgm:cxn modelId="{32E08BF6-0D9D-41CE-BA2F-60676D89B51C}" type="presOf" srcId="{65EE48FE-B74A-4EAA-BADF-A13165909603}" destId="{63A8155C-AB8F-4D4E-A340-68D805392FB7}" srcOrd="0" destOrd="0" presId="urn:microsoft.com/office/officeart/2005/8/layout/hierarchy3"/>
    <dgm:cxn modelId="{E13450F9-D2D5-4796-8F7F-36D099916750}" srcId="{53FA4A81-2EA4-4E1B-BD4D-95517EBC223A}" destId="{65EE48FE-B74A-4EAA-BADF-A13165909603}" srcOrd="1" destOrd="0" parTransId="{43B89162-BC96-4BF0-BF8E-8D43E84D429E}" sibTransId="{87F3D357-A409-46E6-AA19-C28DDC1E32FE}"/>
    <dgm:cxn modelId="{5EEDA23C-5081-404C-9E86-B9A4CED18FB5}" type="presParOf" srcId="{F740082E-901A-4E58-A0CA-5253D96C4452}" destId="{4F0BA549-19CC-4B99-B369-7F7B6A8AAE36}" srcOrd="0" destOrd="0" presId="urn:microsoft.com/office/officeart/2005/8/layout/hierarchy3"/>
    <dgm:cxn modelId="{BDC27DD0-2047-40D9-8FA2-6650B4F12075}" type="presParOf" srcId="{4F0BA549-19CC-4B99-B369-7F7B6A8AAE36}" destId="{5ECA022D-7281-458A-9F48-02F0C496DAD0}" srcOrd="0" destOrd="0" presId="urn:microsoft.com/office/officeart/2005/8/layout/hierarchy3"/>
    <dgm:cxn modelId="{AB53DA32-3C27-4FFC-B3CA-C161D01561C6}" type="presParOf" srcId="{5ECA022D-7281-458A-9F48-02F0C496DAD0}" destId="{F796F264-1EF8-4E63-8386-4FF6122FA8F3}" srcOrd="0" destOrd="0" presId="urn:microsoft.com/office/officeart/2005/8/layout/hierarchy3"/>
    <dgm:cxn modelId="{872D9133-AE1E-44B4-B57B-2A0FC7EBB7CE}" type="presParOf" srcId="{5ECA022D-7281-458A-9F48-02F0C496DAD0}" destId="{5274CC95-3B00-498A-BFF6-6D234CF58AE7}" srcOrd="1" destOrd="0" presId="urn:microsoft.com/office/officeart/2005/8/layout/hierarchy3"/>
    <dgm:cxn modelId="{D68F13B0-F874-48CC-9E27-44184E0D7487}" type="presParOf" srcId="{4F0BA549-19CC-4B99-B369-7F7B6A8AAE36}" destId="{7FD24C69-4940-4067-81B0-BB0F9BC3E9C6}" srcOrd="1" destOrd="0" presId="urn:microsoft.com/office/officeart/2005/8/layout/hierarchy3"/>
    <dgm:cxn modelId="{E71B4607-92DD-4828-B9FB-B603095E7BF1}" type="presParOf" srcId="{7FD24C69-4940-4067-81B0-BB0F9BC3E9C6}" destId="{D9B4187B-F8F9-4E6C-9F66-AA3492FAF025}" srcOrd="0" destOrd="0" presId="urn:microsoft.com/office/officeart/2005/8/layout/hierarchy3"/>
    <dgm:cxn modelId="{58FC8F5A-73E2-4308-A95B-926A60767A13}" type="presParOf" srcId="{7FD24C69-4940-4067-81B0-BB0F9BC3E9C6}" destId="{2BBB3993-EB70-47C4-84EC-6D663C07FAAE}" srcOrd="1" destOrd="0" presId="urn:microsoft.com/office/officeart/2005/8/layout/hierarchy3"/>
    <dgm:cxn modelId="{AA4CA592-5282-4A0D-B668-7E1EBC65704C}" type="presParOf" srcId="{F740082E-901A-4E58-A0CA-5253D96C4452}" destId="{BE1919E1-570A-450E-B845-D60DDF277A25}" srcOrd="1" destOrd="0" presId="urn:microsoft.com/office/officeart/2005/8/layout/hierarchy3"/>
    <dgm:cxn modelId="{8AAC952E-4BCD-4EB6-8A2A-872199A6F427}" type="presParOf" srcId="{BE1919E1-570A-450E-B845-D60DDF277A25}" destId="{0BEA41E1-3BF8-42E6-839A-0274EB7542C8}" srcOrd="0" destOrd="0" presId="urn:microsoft.com/office/officeart/2005/8/layout/hierarchy3"/>
    <dgm:cxn modelId="{8A003339-1C37-40BF-81ED-786CCE021644}" type="presParOf" srcId="{0BEA41E1-3BF8-42E6-839A-0274EB7542C8}" destId="{9E4D204D-7692-4A24-95D4-F248D82382CE}" srcOrd="0" destOrd="0" presId="urn:microsoft.com/office/officeart/2005/8/layout/hierarchy3"/>
    <dgm:cxn modelId="{E2CEE37E-E24A-47C3-A718-E3C3B2D0146B}" type="presParOf" srcId="{0BEA41E1-3BF8-42E6-839A-0274EB7542C8}" destId="{52232B6B-7C47-4384-B51C-E02101FFDAF0}" srcOrd="1" destOrd="0" presId="urn:microsoft.com/office/officeart/2005/8/layout/hierarchy3"/>
    <dgm:cxn modelId="{05DCAEBF-CEC1-4461-8C50-8CF255E9438B}" type="presParOf" srcId="{BE1919E1-570A-450E-B845-D60DDF277A25}" destId="{7416D926-EBDB-4AA1-851C-C6AE6EF1E4EF}" srcOrd="1" destOrd="0" presId="urn:microsoft.com/office/officeart/2005/8/layout/hierarchy3"/>
    <dgm:cxn modelId="{1399EA6A-79EF-40EB-8872-DCC7C37100D7}" type="presParOf" srcId="{7416D926-EBDB-4AA1-851C-C6AE6EF1E4EF}" destId="{304BCE02-AA69-4321-941D-67252B62BCD7}" srcOrd="0" destOrd="0" presId="urn:microsoft.com/office/officeart/2005/8/layout/hierarchy3"/>
    <dgm:cxn modelId="{7D5C7C9D-2317-482E-8CCC-7BB81EF10357}" type="presParOf" srcId="{7416D926-EBDB-4AA1-851C-C6AE6EF1E4EF}" destId="{8C6EA029-292F-4E62-90D1-850CBCEBEAB9}" srcOrd="1" destOrd="0" presId="urn:microsoft.com/office/officeart/2005/8/layout/hierarchy3"/>
    <dgm:cxn modelId="{F9F7893D-3DF8-461D-BCD0-F9BB01238FB9}" type="presParOf" srcId="{7416D926-EBDB-4AA1-851C-C6AE6EF1E4EF}" destId="{88BA7346-A0C9-48A5-A30A-E5EC8FC48381}" srcOrd="2" destOrd="0" presId="urn:microsoft.com/office/officeart/2005/8/layout/hierarchy3"/>
    <dgm:cxn modelId="{989CD7D3-6BC8-407E-8CB4-8F08E1929E8F}" type="presParOf" srcId="{7416D926-EBDB-4AA1-851C-C6AE6EF1E4EF}" destId="{63A8155C-AB8F-4D4E-A340-68D805392FB7}" srcOrd="3" destOrd="0" presId="urn:microsoft.com/office/officeart/2005/8/layout/hierarchy3"/>
    <dgm:cxn modelId="{319ED299-3997-40E6-BDBF-1C6E6E8DF425}" type="presParOf" srcId="{7416D926-EBDB-4AA1-851C-C6AE6EF1E4EF}" destId="{07D0BEAF-C765-4C48-B340-43E84DC7B6EA}" srcOrd="4" destOrd="0" presId="urn:microsoft.com/office/officeart/2005/8/layout/hierarchy3"/>
    <dgm:cxn modelId="{4CB739EC-70E7-49A5-8456-57F585ABCED7}" type="presParOf" srcId="{7416D926-EBDB-4AA1-851C-C6AE6EF1E4EF}" destId="{F1F934A4-B6C7-4891-AD17-24F73DE41EB8}" srcOrd="5" destOrd="0" presId="urn:microsoft.com/office/officeart/2005/8/layout/hierarchy3"/>
    <dgm:cxn modelId="{2E8380A5-9B7D-43E4-BFA7-B1488A88482C}" type="presParOf" srcId="{F740082E-901A-4E58-A0CA-5253D96C4452}" destId="{E7509B70-1644-431B-8575-EBE35380C2B9}" srcOrd="2" destOrd="0" presId="urn:microsoft.com/office/officeart/2005/8/layout/hierarchy3"/>
    <dgm:cxn modelId="{6A8FFBBC-8D53-416A-8BF3-F2705D15E24A}" type="presParOf" srcId="{E7509B70-1644-431B-8575-EBE35380C2B9}" destId="{240229D7-98AD-4778-9310-F0B08D61BCA3}" srcOrd="0" destOrd="0" presId="urn:microsoft.com/office/officeart/2005/8/layout/hierarchy3"/>
    <dgm:cxn modelId="{7E3FCF80-AB24-4A82-AD73-9BA3873F3D52}" type="presParOf" srcId="{240229D7-98AD-4778-9310-F0B08D61BCA3}" destId="{79F7AD2B-B8FA-4729-B77A-E1E6BA54AA1A}" srcOrd="0" destOrd="0" presId="urn:microsoft.com/office/officeart/2005/8/layout/hierarchy3"/>
    <dgm:cxn modelId="{D6AA554F-D402-4B7A-BFE6-04BED3D85E20}" type="presParOf" srcId="{240229D7-98AD-4778-9310-F0B08D61BCA3}" destId="{F9C88D2F-995F-4F52-8950-6E93C7970D17}" srcOrd="1" destOrd="0" presId="urn:microsoft.com/office/officeart/2005/8/layout/hierarchy3"/>
    <dgm:cxn modelId="{E49236FF-3216-4B63-A76D-171F0C087E16}" type="presParOf" srcId="{E7509B70-1644-431B-8575-EBE35380C2B9}" destId="{FD491A48-2EA4-434E-B046-C4D9B30FD979}" srcOrd="1" destOrd="0" presId="urn:microsoft.com/office/officeart/2005/8/layout/hierarchy3"/>
    <dgm:cxn modelId="{893C8EA0-DE21-4D0B-B41A-0860BED2BCD9}" type="presParOf" srcId="{FD491A48-2EA4-434E-B046-C4D9B30FD979}" destId="{AA9EC9EB-6216-42C1-A703-DE427CAD6476}" srcOrd="0" destOrd="0" presId="urn:microsoft.com/office/officeart/2005/8/layout/hierarchy3"/>
    <dgm:cxn modelId="{3B77066F-07E0-4440-B089-D8F975B7E54F}" type="presParOf" srcId="{FD491A48-2EA4-434E-B046-C4D9B30FD979}" destId="{E1DADC99-CC08-4160-A357-F6918CB88C05}" srcOrd="1" destOrd="0" presId="urn:microsoft.com/office/officeart/2005/8/layout/hierarchy3"/>
    <dgm:cxn modelId="{EFB9F18C-1D97-43DB-9C2F-FF794499FF5E}" type="presParOf" srcId="{F740082E-901A-4E58-A0CA-5253D96C4452}" destId="{CD1E1C63-8030-42BA-913E-20F9776B1C6F}" srcOrd="3" destOrd="0" presId="urn:microsoft.com/office/officeart/2005/8/layout/hierarchy3"/>
    <dgm:cxn modelId="{4CE06F53-3224-445B-9D22-186DF75C67A8}" type="presParOf" srcId="{CD1E1C63-8030-42BA-913E-20F9776B1C6F}" destId="{882D5459-C736-42B4-8797-B7EC27F13B7A}" srcOrd="0" destOrd="0" presId="urn:microsoft.com/office/officeart/2005/8/layout/hierarchy3"/>
    <dgm:cxn modelId="{176E562B-806E-4F1C-93F2-4BEAD4F2CED5}" type="presParOf" srcId="{882D5459-C736-42B4-8797-B7EC27F13B7A}" destId="{A541F84C-48A9-4B15-8D01-EEB5B55FF95B}" srcOrd="0" destOrd="0" presId="urn:microsoft.com/office/officeart/2005/8/layout/hierarchy3"/>
    <dgm:cxn modelId="{3283CC7C-E59E-4E5F-A745-7A878944D757}" type="presParOf" srcId="{882D5459-C736-42B4-8797-B7EC27F13B7A}" destId="{272563A9-A16D-49FC-AF3B-B6A823F04FA7}" srcOrd="1" destOrd="0" presId="urn:microsoft.com/office/officeart/2005/8/layout/hierarchy3"/>
    <dgm:cxn modelId="{667D02F4-5BD7-4EF1-81CA-C59495AC9073}" type="presParOf" srcId="{CD1E1C63-8030-42BA-913E-20F9776B1C6F}" destId="{CDDAD8ED-A163-46B2-A6F2-9429D1C198E1}" srcOrd="1" destOrd="0" presId="urn:microsoft.com/office/officeart/2005/8/layout/hierarchy3"/>
    <dgm:cxn modelId="{E082D9FB-0133-4612-A9AE-EA11E1CD5ACC}" type="presParOf" srcId="{CDDAD8ED-A163-46B2-A6F2-9429D1C198E1}" destId="{156E8999-C3CB-4CDC-AE9C-6A4BCE513B54}" srcOrd="0" destOrd="0" presId="urn:microsoft.com/office/officeart/2005/8/layout/hierarchy3"/>
    <dgm:cxn modelId="{FFA03ACD-D52E-4444-A5E4-01621C47612E}" type="presParOf" srcId="{CDDAD8ED-A163-46B2-A6F2-9429D1C198E1}" destId="{C1AC8715-79DD-4BDE-9514-C3255ACE005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63255-6AC2-4CC6-9696-D2C0D89EB048}">
      <dsp:nvSpPr>
        <dsp:cNvPr id="0" name=""/>
        <dsp:cNvSpPr/>
      </dsp:nvSpPr>
      <dsp:spPr>
        <a:xfrm>
          <a:off x="3461" y="58120"/>
          <a:ext cx="3375198" cy="547200"/>
        </a:xfrm>
        <a:prstGeom prst="rect">
          <a:avLst/>
        </a:prstGeom>
        <a:solidFill>
          <a:srgbClr val="B0123B"/>
        </a:solidFill>
        <a:ln w="19050" cap="flat" cmpd="sng" algn="ctr">
          <a:solidFill>
            <a:srgbClr val="FFB1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Open</a:t>
          </a:r>
          <a:endParaRPr lang="en-IE" sz="1900" kern="1200" dirty="0"/>
        </a:p>
      </dsp:txBody>
      <dsp:txXfrm>
        <a:off x="3461" y="58120"/>
        <a:ext cx="3375198" cy="547200"/>
      </dsp:txXfrm>
    </dsp:sp>
    <dsp:sp modelId="{7A03E820-01F7-450E-82D5-FA69DBED3283}">
      <dsp:nvSpPr>
        <dsp:cNvPr id="0" name=""/>
        <dsp:cNvSpPr/>
      </dsp:nvSpPr>
      <dsp:spPr>
        <a:xfrm>
          <a:off x="3461" y="605320"/>
          <a:ext cx="3375198" cy="42212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kern="1200" dirty="0"/>
            <a:t>All job opportunities are </a:t>
          </a:r>
          <a:r>
            <a:rPr lang="en-US" sz="1900" b="0" kern="1200" dirty="0"/>
            <a:t>publicly advertised </a:t>
          </a:r>
          <a:r>
            <a:rPr lang="en-US" sz="1900" kern="1200" dirty="0"/>
            <a:t>and easily accessible.</a:t>
          </a:r>
          <a:endParaRPr lang="en-I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I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kern="1200" dirty="0"/>
            <a:t>Clear information is provided on the position, required qualifications, and selection process.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kern="1200" dirty="0"/>
            <a:t>International and interdisciplinary applications are welcomed.</a:t>
          </a:r>
        </a:p>
      </dsp:txBody>
      <dsp:txXfrm>
        <a:off x="3461" y="605320"/>
        <a:ext cx="3375198" cy="4221295"/>
      </dsp:txXfrm>
    </dsp:sp>
    <dsp:sp modelId="{EADFB1D2-404E-4655-A602-B02CDBA142E3}">
      <dsp:nvSpPr>
        <dsp:cNvPr id="0" name=""/>
        <dsp:cNvSpPr/>
      </dsp:nvSpPr>
      <dsp:spPr>
        <a:xfrm>
          <a:off x="3851188" y="58120"/>
          <a:ext cx="3375198" cy="547200"/>
        </a:xfrm>
        <a:prstGeom prst="rect">
          <a:avLst/>
        </a:prstGeom>
        <a:solidFill>
          <a:srgbClr val="B0123B"/>
        </a:solidFill>
        <a:ln w="19050" cap="flat" cmpd="sng" algn="ctr">
          <a:solidFill>
            <a:srgbClr val="FFB1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Transparent</a:t>
          </a:r>
          <a:endParaRPr lang="en-IE" sz="1900" kern="1200" dirty="0"/>
        </a:p>
      </dsp:txBody>
      <dsp:txXfrm>
        <a:off x="3851188" y="58120"/>
        <a:ext cx="3375198" cy="547200"/>
      </dsp:txXfrm>
    </dsp:sp>
    <dsp:sp modelId="{67784892-2890-4D80-9386-272AC19CC1EE}">
      <dsp:nvSpPr>
        <dsp:cNvPr id="0" name=""/>
        <dsp:cNvSpPr/>
      </dsp:nvSpPr>
      <dsp:spPr>
        <a:xfrm>
          <a:off x="3851188" y="605320"/>
          <a:ext cx="3375198" cy="42212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The recruitment criteria, process, and timelines are clearly defined.</a:t>
          </a:r>
          <a:endParaRPr lang="en-IE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IE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Applicants are informed about the selection stages and receive feedback after evaluation.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Decision-making is documented and traceable.</a:t>
          </a:r>
        </a:p>
      </dsp:txBody>
      <dsp:txXfrm>
        <a:off x="3851188" y="605320"/>
        <a:ext cx="3375198" cy="4221295"/>
      </dsp:txXfrm>
    </dsp:sp>
    <dsp:sp modelId="{771D2306-3508-4DE1-9A09-915339265570}">
      <dsp:nvSpPr>
        <dsp:cNvPr id="0" name=""/>
        <dsp:cNvSpPr/>
      </dsp:nvSpPr>
      <dsp:spPr>
        <a:xfrm>
          <a:off x="7698914" y="58120"/>
          <a:ext cx="3375198" cy="547200"/>
        </a:xfrm>
        <a:prstGeom prst="rect">
          <a:avLst/>
        </a:prstGeom>
        <a:solidFill>
          <a:srgbClr val="B0123B"/>
        </a:solidFill>
        <a:ln w="19050" cap="flat" cmpd="sng" algn="ctr">
          <a:solidFill>
            <a:srgbClr val="FFB1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Merit</a:t>
          </a:r>
          <a:endParaRPr lang="en-IE" sz="1900" kern="1200" dirty="0"/>
        </a:p>
      </dsp:txBody>
      <dsp:txXfrm>
        <a:off x="7698914" y="58120"/>
        <a:ext cx="3375198" cy="547200"/>
      </dsp:txXfrm>
    </dsp:sp>
    <dsp:sp modelId="{5788D511-08B4-4156-BD45-C317E1FFC91F}">
      <dsp:nvSpPr>
        <dsp:cNvPr id="0" name=""/>
        <dsp:cNvSpPr/>
      </dsp:nvSpPr>
      <dsp:spPr>
        <a:xfrm>
          <a:off x="7698914" y="605320"/>
          <a:ext cx="3375198" cy="42212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Candidates are assessed objectively against established criteria such as scientific excellence, skills, and experience.</a:t>
          </a:r>
          <a:endParaRPr lang="en-IE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IE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Bias is </a:t>
          </a:r>
          <a:r>
            <a:rPr lang="en-US" sz="1900" b="0" kern="1200" dirty="0" err="1"/>
            <a:t>minimised</a:t>
          </a:r>
          <a:r>
            <a:rPr lang="en-US" sz="1900" b="0" kern="1200" dirty="0"/>
            <a:t> through structured evaluation and, where possible, diverse selection panels.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endParaRPr lang="en-US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Career breaks or non-traditional career paths are fairly considered.</a:t>
          </a:r>
        </a:p>
      </dsp:txBody>
      <dsp:txXfrm>
        <a:off x="7698914" y="605320"/>
        <a:ext cx="3375198" cy="4221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268A3-4ADD-4C59-BB3E-A25C635856AB}">
      <dsp:nvSpPr>
        <dsp:cNvPr id="0" name=""/>
        <dsp:cNvSpPr/>
      </dsp:nvSpPr>
      <dsp:spPr>
        <a:xfrm>
          <a:off x="0" y="0"/>
          <a:ext cx="9310254" cy="10900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u="none" kern="1200" dirty="0"/>
            <a:t>Research Assistant</a:t>
          </a:r>
          <a:endParaRPr lang="en-IE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Entry Level</a:t>
          </a:r>
          <a:endParaRPr lang="en-IE" sz="2100" kern="1200" dirty="0"/>
        </a:p>
      </dsp:txBody>
      <dsp:txXfrm>
        <a:off x="31925" y="31925"/>
        <a:ext cx="8041944" cy="1026159"/>
      </dsp:txXfrm>
    </dsp:sp>
    <dsp:sp modelId="{BD6D4B4A-D796-4147-B9E7-A968977C984C}">
      <dsp:nvSpPr>
        <dsp:cNvPr id="0" name=""/>
        <dsp:cNvSpPr/>
      </dsp:nvSpPr>
      <dsp:spPr>
        <a:xfrm>
          <a:off x="779733" y="1288192"/>
          <a:ext cx="9310254" cy="10900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81866"/>
            <a:satOff val="-18964"/>
            <a:lumOff val="127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700" b="0" i="0" u="none" kern="1200"/>
            <a:t>Postdoctoral Researcher</a:t>
          </a:r>
          <a:endParaRPr lang="en-IE" sz="27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0" i="0" u="none" kern="1200"/>
            <a:t>Early-Stage Professional Training</a:t>
          </a:r>
          <a:endParaRPr lang="en-IE" sz="2100" kern="1200"/>
        </a:p>
      </dsp:txBody>
      <dsp:txXfrm>
        <a:off x="811658" y="1320117"/>
        <a:ext cx="7758164" cy="1026159"/>
      </dsp:txXfrm>
    </dsp:sp>
    <dsp:sp modelId="{EAD76C55-B424-4EA3-8DF7-71E368EEB922}">
      <dsp:nvSpPr>
        <dsp:cNvPr id="0" name=""/>
        <dsp:cNvSpPr/>
      </dsp:nvSpPr>
      <dsp:spPr>
        <a:xfrm>
          <a:off x="1547829" y="2576385"/>
          <a:ext cx="9310254" cy="10900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63732"/>
            <a:satOff val="-37928"/>
            <a:lumOff val="254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Senior Postdoctoral Researcher</a:t>
          </a:r>
          <a:endParaRPr lang="en-IE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100" b="0" i="0" u="none" kern="1200" dirty="0"/>
            <a:t>Advanced Development Stage</a:t>
          </a:r>
          <a:endParaRPr lang="en-IE" sz="2100" kern="1200" dirty="0"/>
        </a:p>
      </dsp:txBody>
      <dsp:txXfrm>
        <a:off x="1579754" y="2608310"/>
        <a:ext cx="7769802" cy="1026159"/>
      </dsp:txXfrm>
    </dsp:sp>
    <dsp:sp modelId="{26331EAB-13DF-4F0F-97C3-07761752752C}">
      <dsp:nvSpPr>
        <dsp:cNvPr id="0" name=""/>
        <dsp:cNvSpPr/>
      </dsp:nvSpPr>
      <dsp:spPr>
        <a:xfrm>
          <a:off x="2327563" y="3864577"/>
          <a:ext cx="9310254" cy="109000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kern="1200" dirty="0"/>
            <a:t>Research Fellow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u="none" kern="1200" dirty="0"/>
            <a:t>Independent researcher with own funding</a:t>
          </a:r>
          <a:endParaRPr lang="en-IE" sz="2100" b="1" kern="1200" dirty="0"/>
        </a:p>
      </dsp:txBody>
      <dsp:txXfrm>
        <a:off x="2359488" y="3896502"/>
        <a:ext cx="7758164" cy="1026159"/>
      </dsp:txXfrm>
    </dsp:sp>
    <dsp:sp modelId="{EF1B1B29-C416-49FE-8E20-BA8A9AC597D6}">
      <dsp:nvSpPr>
        <dsp:cNvPr id="0" name=""/>
        <dsp:cNvSpPr/>
      </dsp:nvSpPr>
      <dsp:spPr>
        <a:xfrm>
          <a:off x="8601748" y="834847"/>
          <a:ext cx="708505" cy="708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200" kern="1200"/>
        </a:p>
      </dsp:txBody>
      <dsp:txXfrm>
        <a:off x="8761162" y="834847"/>
        <a:ext cx="389677" cy="533150"/>
      </dsp:txXfrm>
    </dsp:sp>
    <dsp:sp modelId="{8F22E5D7-9F81-4C87-968E-3602094687D3}">
      <dsp:nvSpPr>
        <dsp:cNvPr id="0" name=""/>
        <dsp:cNvSpPr/>
      </dsp:nvSpPr>
      <dsp:spPr>
        <a:xfrm>
          <a:off x="9381482" y="2123040"/>
          <a:ext cx="708505" cy="708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200" kern="1200"/>
        </a:p>
      </dsp:txBody>
      <dsp:txXfrm>
        <a:off x="9540896" y="2123040"/>
        <a:ext cx="389677" cy="533150"/>
      </dsp:txXfrm>
    </dsp:sp>
    <dsp:sp modelId="{0F2A0311-3B58-4FE4-882E-63383ADBB287}">
      <dsp:nvSpPr>
        <dsp:cNvPr id="0" name=""/>
        <dsp:cNvSpPr/>
      </dsp:nvSpPr>
      <dsp:spPr>
        <a:xfrm>
          <a:off x="10149578" y="3411233"/>
          <a:ext cx="708505" cy="70850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E" sz="3200" kern="1200"/>
        </a:p>
      </dsp:txBody>
      <dsp:txXfrm>
        <a:off x="10308992" y="3411233"/>
        <a:ext cx="389677" cy="533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093404-F023-4C88-A225-8566028D2F26}">
      <dsp:nvSpPr>
        <dsp:cNvPr id="0" name=""/>
        <dsp:cNvSpPr/>
      </dsp:nvSpPr>
      <dsp:spPr>
        <a:xfrm rot="5400000">
          <a:off x="7157332" y="-3073403"/>
          <a:ext cx="750837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Transparent Hiring (OTM-R) </a:t>
          </a:r>
          <a:endParaRPr lang="en-IE" sz="1900" kern="1200"/>
        </a:p>
      </dsp:txBody>
      <dsp:txXfrm rot="-5400000">
        <a:off x="3987927" y="132655"/>
        <a:ext cx="7052995" cy="677531"/>
      </dsp:txXfrm>
    </dsp:sp>
    <dsp:sp modelId="{54C8D068-4D32-44B6-AA9F-997E3AC188C1}">
      <dsp:nvSpPr>
        <dsp:cNvPr id="0" name=""/>
        <dsp:cNvSpPr/>
      </dsp:nvSpPr>
      <dsp:spPr>
        <a:xfrm>
          <a:off x="0" y="2146"/>
          <a:ext cx="3987927" cy="93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Recruitment Process </a:t>
          </a:r>
          <a:endParaRPr lang="en-IE" sz="2900" kern="1200"/>
        </a:p>
      </dsp:txBody>
      <dsp:txXfrm>
        <a:off x="45816" y="47962"/>
        <a:ext cx="3896295" cy="846914"/>
      </dsp:txXfrm>
    </dsp:sp>
    <dsp:sp modelId="{B3CCFFFF-1D9B-41D5-B192-EE07EC977A19}">
      <dsp:nvSpPr>
        <dsp:cNvPr id="0" name=""/>
        <dsp:cNvSpPr/>
      </dsp:nvSpPr>
      <dsp:spPr>
        <a:xfrm rot="5400000">
          <a:off x="7157332" y="-2087929"/>
          <a:ext cx="750837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Overseen by PIs and People &amp; Culture Research</a:t>
          </a:r>
          <a:r>
            <a:rPr lang="en-US" sz="1900" kern="1200">
              <a:latin typeface="Aptos Display" panose="02110004020202020204"/>
            </a:rPr>
            <a:t>*</a:t>
          </a:r>
          <a:endParaRPr lang="en-IE" sz="1900" kern="1200"/>
        </a:p>
      </dsp:txBody>
      <dsp:txXfrm rot="-5400000">
        <a:off x="3987927" y="1118129"/>
        <a:ext cx="7052995" cy="677531"/>
      </dsp:txXfrm>
    </dsp:sp>
    <dsp:sp modelId="{D325056F-D46D-4D11-8D88-503C6062DACD}">
      <dsp:nvSpPr>
        <dsp:cNvPr id="0" name=""/>
        <dsp:cNvSpPr/>
      </dsp:nvSpPr>
      <dsp:spPr>
        <a:xfrm>
          <a:off x="0" y="987620"/>
          <a:ext cx="3987927" cy="93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Shortlisting &amp; Interview</a:t>
          </a:r>
          <a:endParaRPr lang="en-IE" sz="2900" kern="1200"/>
        </a:p>
      </dsp:txBody>
      <dsp:txXfrm>
        <a:off x="45816" y="1033436"/>
        <a:ext cx="3896295" cy="846914"/>
      </dsp:txXfrm>
    </dsp:sp>
    <dsp:sp modelId="{8F694C98-E815-4202-AA99-CEA5428F60F2}">
      <dsp:nvSpPr>
        <dsp:cNvPr id="0" name=""/>
        <dsp:cNvSpPr/>
      </dsp:nvSpPr>
      <dsp:spPr>
        <a:xfrm rot="5400000">
          <a:off x="7157332" y="-1102455"/>
          <a:ext cx="750837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Fixed-term with clear training and progression pathways. </a:t>
          </a:r>
          <a:endParaRPr lang="en-I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No unpaid extensions post-contract</a:t>
          </a:r>
          <a:endParaRPr lang="en-IE" sz="1900" kern="1200"/>
        </a:p>
      </dsp:txBody>
      <dsp:txXfrm rot="-5400000">
        <a:off x="3987927" y="2103603"/>
        <a:ext cx="7052995" cy="677531"/>
      </dsp:txXfrm>
    </dsp:sp>
    <dsp:sp modelId="{59124647-2DB0-49A2-97D7-17AE2132C612}">
      <dsp:nvSpPr>
        <dsp:cNvPr id="0" name=""/>
        <dsp:cNvSpPr/>
      </dsp:nvSpPr>
      <dsp:spPr>
        <a:xfrm>
          <a:off x="0" y="1973095"/>
          <a:ext cx="3987927" cy="93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Contracts</a:t>
          </a:r>
          <a:endParaRPr lang="en-IE" sz="2900" kern="1200"/>
        </a:p>
      </dsp:txBody>
      <dsp:txXfrm>
        <a:off x="45816" y="2018911"/>
        <a:ext cx="3896295" cy="846914"/>
      </dsp:txXfrm>
    </dsp:sp>
    <dsp:sp modelId="{E486D7D8-FF8E-4A4C-B10D-08FFD0761CA4}">
      <dsp:nvSpPr>
        <dsp:cNvPr id="0" name=""/>
        <dsp:cNvSpPr/>
      </dsp:nvSpPr>
      <dsp:spPr>
        <a:xfrm rot="5400000">
          <a:off x="7157332" y="-116981"/>
          <a:ext cx="750837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Defined roles/responsibilities for PIs, HR, Heads of Schools</a:t>
          </a:r>
          <a:endParaRPr lang="en-IE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Comprehensive </a:t>
          </a:r>
          <a:r>
            <a:rPr lang="en-US" sz="1900" kern="1200" dirty="0">
              <a:hlinkClick xmlns:r="http://schemas.openxmlformats.org/officeDocument/2006/relationships" r:id="rId1"/>
            </a:rPr>
            <a:t>onboarding</a:t>
          </a:r>
          <a:r>
            <a:rPr lang="en-US" sz="1900" kern="1200" dirty="0"/>
            <a:t> for new and international staff</a:t>
          </a:r>
          <a:endParaRPr lang="en-IE" sz="1900" kern="1200" dirty="0"/>
        </a:p>
      </dsp:txBody>
      <dsp:txXfrm rot="-5400000">
        <a:off x="3987927" y="3089077"/>
        <a:ext cx="7052995" cy="677531"/>
      </dsp:txXfrm>
    </dsp:sp>
    <dsp:sp modelId="{46BA3D1C-15B7-4C5F-84A8-6C3436CAC677}">
      <dsp:nvSpPr>
        <dsp:cNvPr id="0" name=""/>
        <dsp:cNvSpPr/>
      </dsp:nvSpPr>
      <dsp:spPr>
        <a:xfrm>
          <a:off x="0" y="2958569"/>
          <a:ext cx="3987927" cy="93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Support Structures</a:t>
          </a:r>
          <a:endParaRPr lang="en-IE" sz="2900" kern="1200"/>
        </a:p>
      </dsp:txBody>
      <dsp:txXfrm>
        <a:off x="45816" y="3004385"/>
        <a:ext cx="3896295" cy="846914"/>
      </dsp:txXfrm>
    </dsp:sp>
    <dsp:sp modelId="{EF261AD6-08AB-4063-AFDA-A6A8C2DC4AEF}">
      <dsp:nvSpPr>
        <dsp:cNvPr id="0" name=""/>
        <dsp:cNvSpPr/>
      </dsp:nvSpPr>
      <dsp:spPr>
        <a:xfrm rot="5400000">
          <a:off x="7157332" y="868492"/>
          <a:ext cx="750837" cy="708964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Induction for researchers and implementation </a:t>
          </a:r>
          <a:r>
            <a:rPr lang="en-US" sz="1900" kern="1200" dirty="0">
              <a:hlinkClick xmlns:r="http://schemas.openxmlformats.org/officeDocument/2006/relationships" r:id="rId2"/>
            </a:rPr>
            <a:t>of development plan </a:t>
          </a:r>
          <a:r>
            <a:rPr lang="en-US" sz="1900" kern="1200" dirty="0"/>
            <a:t>with PI</a:t>
          </a:r>
          <a:endParaRPr lang="en-IE" sz="1900" kern="1200" dirty="0"/>
        </a:p>
      </dsp:txBody>
      <dsp:txXfrm rot="-5400000">
        <a:off x="3987927" y="4074551"/>
        <a:ext cx="7052995" cy="677531"/>
      </dsp:txXfrm>
    </dsp:sp>
    <dsp:sp modelId="{05D24F07-92DC-438D-8937-CEDCF405AEE5}">
      <dsp:nvSpPr>
        <dsp:cNvPr id="0" name=""/>
        <dsp:cNvSpPr/>
      </dsp:nvSpPr>
      <dsp:spPr>
        <a:xfrm>
          <a:off x="0" y="3944043"/>
          <a:ext cx="3987927" cy="938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Development</a:t>
          </a:r>
          <a:endParaRPr lang="en-IE" sz="2900" kern="1200"/>
        </a:p>
      </dsp:txBody>
      <dsp:txXfrm>
        <a:off x="45816" y="3989859"/>
        <a:ext cx="3896295" cy="8469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DDC0B-5353-456D-B4E8-0130FC348F56}">
      <dsp:nvSpPr>
        <dsp:cNvPr id="0" name=""/>
        <dsp:cNvSpPr/>
      </dsp:nvSpPr>
      <dsp:spPr>
        <a:xfrm>
          <a:off x="3110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0" i="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1. Pre- Advertising</a:t>
          </a:r>
          <a:endParaRPr lang="en-IE" sz="1200" kern="1200" dirty="0">
            <a:solidFill>
              <a:schemeClr val="bg1"/>
            </a:solidFill>
          </a:endParaRPr>
        </a:p>
      </dsp:txBody>
      <dsp:txXfrm>
        <a:off x="3110" y="1135197"/>
        <a:ext cx="1652440" cy="345600"/>
      </dsp:txXfrm>
    </dsp:sp>
    <dsp:sp modelId="{41BD3026-1BCC-44BD-A4A5-C12C9C31F250}">
      <dsp:nvSpPr>
        <dsp:cNvPr id="0" name=""/>
        <dsp:cNvSpPr/>
      </dsp:nvSpPr>
      <dsp:spPr>
        <a:xfrm>
          <a:off x="3110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Vacant post is identified</a:t>
          </a:r>
          <a:r>
            <a:rPr lang="en-US" sz="1200" b="0" i="0" kern="1200" dirty="0"/>
            <a:t>​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Submit to P&amp;C Research  a completed </a:t>
          </a:r>
          <a:r>
            <a:rPr lang="en-IE" sz="1200" b="0" i="0" kern="1200" dirty="0">
              <a:hlinkClick xmlns:r="http://schemas.openxmlformats.org/officeDocument/2006/relationships" r:id="rId2"/>
            </a:rPr>
            <a:t>Post Proposal Form (PF4)</a:t>
          </a:r>
          <a:r>
            <a:rPr lang="en-IE" sz="1200" b="0" i="0" kern="1200" dirty="0"/>
            <a:t>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Approval by Head of School and Research Accounts Office required</a:t>
          </a:r>
          <a:endParaRPr lang="en-US" sz="1200" b="0" i="0" kern="1200" dirty="0"/>
        </a:p>
      </dsp:txBody>
      <dsp:txXfrm>
        <a:off x="3110" y="1480797"/>
        <a:ext cx="1652440" cy="2268742"/>
      </dsp:txXfrm>
    </dsp:sp>
    <dsp:sp modelId="{1FF94DE8-9417-4DFA-9C11-D9A496382FB8}">
      <dsp:nvSpPr>
        <dsp:cNvPr id="0" name=""/>
        <dsp:cNvSpPr/>
      </dsp:nvSpPr>
      <dsp:spPr>
        <a:xfrm>
          <a:off x="1886892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0" i="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2.Advertising</a:t>
          </a:r>
          <a:endParaRPr lang="en-IE" sz="1200" kern="1200" dirty="0">
            <a:solidFill>
              <a:schemeClr val="bg1"/>
            </a:solidFill>
          </a:endParaRPr>
        </a:p>
      </dsp:txBody>
      <dsp:txXfrm>
        <a:off x="1886892" y="1135197"/>
        <a:ext cx="1652440" cy="345600"/>
      </dsp:txXfrm>
    </dsp:sp>
    <dsp:sp modelId="{230FECF2-C76D-4C82-99A6-C3E02703F8C2}">
      <dsp:nvSpPr>
        <dsp:cNvPr id="0" name=""/>
        <dsp:cNvSpPr/>
      </dsp:nvSpPr>
      <dsp:spPr>
        <a:xfrm>
          <a:off x="1886892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Submit an advertisement to  P&amp;C (via the </a:t>
          </a:r>
          <a:r>
            <a:rPr lang="en-IE" sz="1200" b="0" i="0" kern="1200" dirty="0">
              <a:hlinkClick xmlns:r="http://schemas.openxmlformats.org/officeDocument/2006/relationships" r:id="rId3"/>
            </a:rPr>
            <a:t>Advertisement Template</a:t>
          </a:r>
          <a:r>
            <a:rPr lang="en-IE" sz="1200" b="0" i="0" kern="1200" dirty="0"/>
            <a:t>​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Ad posted on UCC Vacancies , Euraxess,University Vacancies for one week minimum</a:t>
          </a:r>
          <a:r>
            <a:rPr lang="en-US" sz="1200" b="0" i="0" kern="1200" dirty="0"/>
            <a:t>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Applications submitted via ESS</a:t>
          </a:r>
          <a:r>
            <a:rPr lang="en-US" sz="1200" b="0" i="0" kern="1200" dirty="0"/>
            <a:t>​</a:t>
          </a:r>
        </a:p>
      </dsp:txBody>
      <dsp:txXfrm>
        <a:off x="1886892" y="1480797"/>
        <a:ext cx="1652440" cy="2268742"/>
      </dsp:txXfrm>
    </dsp:sp>
    <dsp:sp modelId="{4FBDFB53-3E09-432D-9781-23932A99A44F}">
      <dsp:nvSpPr>
        <dsp:cNvPr id="0" name=""/>
        <dsp:cNvSpPr/>
      </dsp:nvSpPr>
      <dsp:spPr>
        <a:xfrm>
          <a:off x="3770675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0" i="0" u="none" kern="1200" dirty="0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3.Shortlis</a:t>
          </a:r>
          <a:r>
            <a:rPr lang="en-IE" sz="1200" b="0" i="0" kern="1200" dirty="0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</a:t>
          </a:r>
          <a:endParaRPr lang="en-IE" sz="1200" kern="1200" dirty="0">
            <a:solidFill>
              <a:schemeClr val="bg1"/>
            </a:solidFill>
          </a:endParaRPr>
        </a:p>
      </dsp:txBody>
      <dsp:txXfrm>
        <a:off x="3770675" y="1135197"/>
        <a:ext cx="1652440" cy="345600"/>
      </dsp:txXfrm>
    </dsp:sp>
    <dsp:sp modelId="{E6AF6A34-CEFF-4130-89E1-6FEDC0230187}">
      <dsp:nvSpPr>
        <dsp:cNvPr id="0" name=""/>
        <dsp:cNvSpPr/>
      </dsp:nvSpPr>
      <dsp:spPr>
        <a:xfrm>
          <a:off x="3770675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Managed by PI and one other qualified person</a:t>
          </a:r>
          <a:r>
            <a:rPr lang="en-US" sz="1200" b="0" i="0" kern="1200" dirty="0"/>
            <a:t>​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Applicants shortlisted based on the essential criteria listed in the ad</a:t>
          </a:r>
          <a:r>
            <a:rPr lang="en-US" sz="1200" b="0" i="0" kern="1200" dirty="0"/>
            <a:t>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2 to 4 weeks notice for interview</a:t>
          </a:r>
          <a:endParaRPr lang="en-US" sz="1200" b="0" i="0" kern="1200" dirty="0"/>
        </a:p>
      </dsp:txBody>
      <dsp:txXfrm>
        <a:off x="3770675" y="1480797"/>
        <a:ext cx="1652440" cy="2268742"/>
      </dsp:txXfrm>
    </dsp:sp>
    <dsp:sp modelId="{6CB15103-59F9-4940-8ADF-4729C0E5A5E0}">
      <dsp:nvSpPr>
        <dsp:cNvPr id="0" name=""/>
        <dsp:cNvSpPr/>
      </dsp:nvSpPr>
      <dsp:spPr>
        <a:xfrm>
          <a:off x="5654458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sng" kern="1200" dirty="0"/>
            <a:t>4.Interview</a:t>
          </a:r>
          <a:endParaRPr lang="en-IE" sz="1200" u="sng" kern="1200" dirty="0"/>
        </a:p>
      </dsp:txBody>
      <dsp:txXfrm>
        <a:off x="5654458" y="1135197"/>
        <a:ext cx="1652440" cy="345600"/>
      </dsp:txXfrm>
    </dsp:sp>
    <dsp:sp modelId="{072BDFF4-A39D-4AE9-A36E-D32767530144}">
      <dsp:nvSpPr>
        <dsp:cNvPr id="0" name=""/>
        <dsp:cNvSpPr/>
      </dsp:nvSpPr>
      <dsp:spPr>
        <a:xfrm>
          <a:off x="5654458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Interview dates arranged by the PI</a:t>
          </a:r>
          <a:r>
            <a:rPr lang="en-US" sz="1200" b="0" i="0" kern="1200" dirty="0"/>
            <a:t>​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Online or in-person</a:t>
          </a:r>
          <a:r>
            <a:rPr lang="en-US" sz="1200" b="0" i="0" kern="1200" dirty="0"/>
            <a:t>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Retain records for feedback at local level</a:t>
          </a:r>
          <a:r>
            <a:rPr lang="en-US" sz="1200" b="0" i="0" kern="1200" dirty="0"/>
            <a:t>​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PI to obtain references (two minimum)</a:t>
          </a:r>
          <a:endParaRPr lang="en-US" sz="1200" b="0" i="0" kern="1200" dirty="0"/>
        </a:p>
      </dsp:txBody>
      <dsp:txXfrm>
        <a:off x="5654458" y="1480797"/>
        <a:ext cx="1652440" cy="2268742"/>
      </dsp:txXfrm>
    </dsp:sp>
    <dsp:sp modelId="{CDDEB681-E2FA-4A47-85DA-E5EAF259506B}">
      <dsp:nvSpPr>
        <dsp:cNvPr id="0" name=""/>
        <dsp:cNvSpPr/>
      </dsp:nvSpPr>
      <dsp:spPr>
        <a:xfrm>
          <a:off x="7538241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sng" kern="1200" dirty="0"/>
            <a:t>5.Offer</a:t>
          </a:r>
          <a:endParaRPr lang="en-IE" sz="1200" u="sng" kern="1200" dirty="0"/>
        </a:p>
      </dsp:txBody>
      <dsp:txXfrm>
        <a:off x="7538241" y="1135197"/>
        <a:ext cx="1652440" cy="345600"/>
      </dsp:txXfrm>
    </dsp:sp>
    <dsp:sp modelId="{629F5969-6A55-4BF6-8D1D-EAF87770C560}">
      <dsp:nvSpPr>
        <dsp:cNvPr id="0" name=""/>
        <dsp:cNvSpPr/>
      </dsp:nvSpPr>
      <dsp:spPr>
        <a:xfrm>
          <a:off x="7538241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Informal Offer can come form PI/Hiring Dept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Formal Offer to come from HR upon </a:t>
          </a:r>
          <a:r>
            <a:rPr lang="en-US" sz="1200" b="0" i="0" kern="1200" dirty="0">
              <a:hlinkClick xmlns:r="http://schemas.openxmlformats.org/officeDocument/2006/relationships" r:id="rId5"/>
            </a:rPr>
            <a:t>New Recommendation for Appointment Form</a:t>
          </a:r>
          <a:r>
            <a:rPr lang="en-US" sz="1200" b="0" i="0" kern="1200" dirty="0"/>
            <a:t> submission </a:t>
          </a:r>
          <a:r>
            <a:rPr lang="en-US" sz="1200" b="1" i="0" kern="1200" dirty="0"/>
            <a:t>AND</a:t>
          </a:r>
          <a:endParaRPr lang="en-IE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highlight>
                <a:srgbClr val="FFFF00"/>
              </a:highlight>
            </a:rPr>
            <a:t>Approval from Research Accounts</a:t>
          </a:r>
          <a:endParaRPr lang="en-IE" sz="1200" b="1" kern="1200" dirty="0">
            <a:highlight>
              <a:srgbClr val="FFFF00"/>
            </a:highlight>
          </a:endParaRPr>
        </a:p>
      </dsp:txBody>
      <dsp:txXfrm>
        <a:off x="7538241" y="1480797"/>
        <a:ext cx="1652440" cy="2268742"/>
      </dsp:txXfrm>
    </dsp:sp>
    <dsp:sp modelId="{A565D92A-F3E4-4B54-8D26-B8926941DAC0}">
      <dsp:nvSpPr>
        <dsp:cNvPr id="0" name=""/>
        <dsp:cNvSpPr/>
      </dsp:nvSpPr>
      <dsp:spPr>
        <a:xfrm>
          <a:off x="9422023" y="1135197"/>
          <a:ext cx="1652440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u="sng" kern="1200" dirty="0"/>
            <a:t>6.Record Keeping</a:t>
          </a:r>
          <a:endParaRPr lang="en-IE" sz="1200" u="sng" kern="1200" dirty="0"/>
        </a:p>
      </dsp:txBody>
      <dsp:txXfrm>
        <a:off x="9422023" y="1135197"/>
        <a:ext cx="1652440" cy="345600"/>
      </dsp:txXfrm>
    </dsp:sp>
    <dsp:sp modelId="{9CB0B6BE-8819-46BF-92D1-F0864792F77A}">
      <dsp:nvSpPr>
        <dsp:cNvPr id="0" name=""/>
        <dsp:cNvSpPr/>
      </dsp:nvSpPr>
      <dsp:spPr>
        <a:xfrm>
          <a:off x="9422023" y="1480797"/>
          <a:ext cx="1652440" cy="22687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IE" sz="1200" b="0" i="0" u="none" kern="1200" dirty="0"/>
            <a:t>A personal file will be kept of the new employee</a:t>
          </a:r>
          <a:endParaRPr lang="en-I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b="0" i="0" kern="1200" dirty="0"/>
            <a:t>Feedback, interview questions and scoring will be kept on record and provided if requested​</a:t>
          </a:r>
          <a:endParaRPr lang="en-IE" sz="1200" kern="1200" dirty="0"/>
        </a:p>
      </dsp:txBody>
      <dsp:txXfrm>
        <a:off x="9422023" y="1480797"/>
        <a:ext cx="1652440" cy="22687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25733-9EAA-4827-8002-9A73644716E3}">
      <dsp:nvSpPr>
        <dsp:cNvPr id="0" name=""/>
        <dsp:cNvSpPr/>
      </dsp:nvSpPr>
      <dsp:spPr>
        <a:xfrm>
          <a:off x="0" y="0"/>
          <a:ext cx="8862060" cy="10746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/>
            <a:t>A HR representative attends shortlisting meetings</a:t>
          </a:r>
          <a:endParaRPr lang="en-US" sz="2000" kern="1200"/>
        </a:p>
      </dsp:txBody>
      <dsp:txXfrm>
        <a:off x="31475" y="31475"/>
        <a:ext cx="7611630" cy="1011692"/>
      </dsp:txXfrm>
    </dsp:sp>
    <dsp:sp modelId="{94527F0A-7160-426F-914D-81286F6049B5}">
      <dsp:nvSpPr>
        <dsp:cNvPr id="0" name=""/>
        <dsp:cNvSpPr/>
      </dsp:nvSpPr>
      <dsp:spPr>
        <a:xfrm>
          <a:off x="742197" y="1270031"/>
          <a:ext cx="8862060" cy="107464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/>
            <a:t>The HR Rep attends at the start and end of the interview process</a:t>
          </a:r>
          <a:endParaRPr lang="en-US" sz="2000" kern="1200"/>
        </a:p>
      </dsp:txBody>
      <dsp:txXfrm>
        <a:off x="773672" y="1301506"/>
        <a:ext cx="7358395" cy="1011692"/>
      </dsp:txXfrm>
    </dsp:sp>
    <dsp:sp modelId="{AA5823A9-0D49-4C0B-974A-620AEBDDB275}">
      <dsp:nvSpPr>
        <dsp:cNvPr id="0" name=""/>
        <dsp:cNvSpPr/>
      </dsp:nvSpPr>
      <dsp:spPr>
        <a:xfrm>
          <a:off x="1473317" y="2540063"/>
          <a:ext cx="8862060" cy="107464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/>
            <a:t>The HR Rep briefs the Selection Committee on policy, procedures, relevant legislation, scoring and question format </a:t>
          </a:r>
          <a:endParaRPr lang="en-US" sz="2000" kern="1200"/>
        </a:p>
      </dsp:txBody>
      <dsp:txXfrm>
        <a:off x="1504792" y="2571538"/>
        <a:ext cx="7369472" cy="1011692"/>
      </dsp:txXfrm>
    </dsp:sp>
    <dsp:sp modelId="{A5FABB16-8696-4DBA-B966-5B86BADF83FA}">
      <dsp:nvSpPr>
        <dsp:cNvPr id="0" name=""/>
        <dsp:cNvSpPr/>
      </dsp:nvSpPr>
      <dsp:spPr>
        <a:xfrm>
          <a:off x="2215514" y="3810094"/>
          <a:ext cx="8862060" cy="10746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/>
            <a:t>Both the HR Rep and the Post Administrator are available throughout the course of the process in a support and advisory role </a:t>
          </a:r>
          <a:endParaRPr lang="en-US" sz="2000" kern="1200"/>
        </a:p>
      </dsp:txBody>
      <dsp:txXfrm>
        <a:off x="2246989" y="3841569"/>
        <a:ext cx="7358395" cy="1011692"/>
      </dsp:txXfrm>
    </dsp:sp>
    <dsp:sp modelId="{CB918854-DF98-4D11-BFB4-75BD3BB2FA7F}">
      <dsp:nvSpPr>
        <dsp:cNvPr id="0" name=""/>
        <dsp:cNvSpPr/>
      </dsp:nvSpPr>
      <dsp:spPr>
        <a:xfrm>
          <a:off x="8163542" y="823078"/>
          <a:ext cx="698517" cy="69851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8320708" y="823078"/>
        <a:ext cx="384185" cy="525634"/>
      </dsp:txXfrm>
    </dsp:sp>
    <dsp:sp modelId="{90C693A5-C925-4968-9D51-355A6A551DF7}">
      <dsp:nvSpPr>
        <dsp:cNvPr id="0" name=""/>
        <dsp:cNvSpPr/>
      </dsp:nvSpPr>
      <dsp:spPr>
        <a:xfrm>
          <a:off x="8905740" y="2093109"/>
          <a:ext cx="698517" cy="69851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9062906" y="2093109"/>
        <a:ext cx="384185" cy="525634"/>
      </dsp:txXfrm>
    </dsp:sp>
    <dsp:sp modelId="{FC1D099D-1BC5-4F8D-836B-F79237CE28B1}">
      <dsp:nvSpPr>
        <dsp:cNvPr id="0" name=""/>
        <dsp:cNvSpPr/>
      </dsp:nvSpPr>
      <dsp:spPr>
        <a:xfrm>
          <a:off x="9636860" y="3363141"/>
          <a:ext cx="698517" cy="698517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9794026" y="3363141"/>
        <a:ext cx="384185" cy="5256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1DDA5-66A6-40D1-8E8A-A247D0E96DCE}">
      <dsp:nvSpPr>
        <dsp:cNvPr id="0" name=""/>
        <dsp:cNvSpPr/>
      </dsp:nvSpPr>
      <dsp:spPr>
        <a:xfrm>
          <a:off x="0" y="192236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/>
            <a:t>Mary O’Regan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/>
            <a:t>HR Business Manager </a:t>
          </a:r>
          <a:r>
            <a:rPr lang="en-IE" sz="2400" kern="1200" dirty="0">
              <a:hlinkClick xmlns:r="http://schemas.openxmlformats.org/officeDocument/2006/relationships" r:id="rId1"/>
            </a:rPr>
            <a:t>marykate.oregan@ucc.ie</a:t>
          </a:r>
          <a:r>
            <a:rPr lang="en-IE" sz="2400" kern="1200" dirty="0"/>
            <a:t> </a:t>
          </a:r>
          <a:endParaRPr lang="en-US" sz="2400" kern="1200" dirty="0"/>
        </a:p>
      </dsp:txBody>
      <dsp:txXfrm>
        <a:off x="0" y="192236"/>
        <a:ext cx="3461742" cy="2077045"/>
      </dsp:txXfrm>
    </dsp:sp>
    <dsp:sp modelId="{88BFFDD9-E18B-4353-9400-2D6E75016E09}">
      <dsp:nvSpPr>
        <dsp:cNvPr id="0" name=""/>
        <dsp:cNvSpPr/>
      </dsp:nvSpPr>
      <dsp:spPr>
        <a:xfrm>
          <a:off x="3807916" y="192236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/>
            <a:t>Carol O'Dwyer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/>
            <a:t>HR Research Advisor </a:t>
          </a:r>
          <a:r>
            <a:rPr lang="en-IE" sz="2400" kern="1200" dirty="0">
              <a:hlinkClick xmlns:r="http://schemas.openxmlformats.org/officeDocument/2006/relationships" r:id="rId2"/>
            </a:rPr>
            <a:t>carol.odwyer@ucc.ie</a:t>
          </a:r>
          <a:endParaRPr lang="en-US" sz="2400" kern="1200" dirty="0"/>
        </a:p>
      </dsp:txBody>
      <dsp:txXfrm>
        <a:off x="3807916" y="192236"/>
        <a:ext cx="3461742" cy="2077045"/>
      </dsp:txXfrm>
    </dsp:sp>
    <dsp:sp modelId="{EF694206-6642-4D79-AA7B-6903EDF32891}">
      <dsp:nvSpPr>
        <dsp:cNvPr id="0" name=""/>
        <dsp:cNvSpPr/>
      </dsp:nvSpPr>
      <dsp:spPr>
        <a:xfrm>
          <a:off x="7615832" y="192236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Niamh Buckley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Senior Executive Assistant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 </a:t>
          </a:r>
          <a:r>
            <a:rPr lang="en-IE" sz="2400" kern="1200" dirty="0">
              <a:hlinkClick xmlns:r="http://schemas.openxmlformats.org/officeDocument/2006/relationships" r:id="rId3"/>
            </a:rPr>
            <a:t>Niamh.buckley@ucc.ie</a:t>
          </a:r>
          <a:r>
            <a:rPr lang="en-IE" sz="2400" kern="1200" dirty="0"/>
            <a:t> </a:t>
          </a:r>
          <a:endParaRPr lang="en-US" sz="2400" kern="1200" dirty="0"/>
        </a:p>
      </dsp:txBody>
      <dsp:txXfrm>
        <a:off x="7615832" y="192236"/>
        <a:ext cx="3461742" cy="2077045"/>
      </dsp:txXfrm>
    </dsp:sp>
    <dsp:sp modelId="{25E6CB3B-AEB2-4F46-BD23-982D74E01E8A}">
      <dsp:nvSpPr>
        <dsp:cNvPr id="0" name=""/>
        <dsp:cNvSpPr/>
      </dsp:nvSpPr>
      <dsp:spPr>
        <a:xfrm>
          <a:off x="0" y="2615455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Laura McSweeney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/>
            <a:t>HR Coordinator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>
              <a:solidFill>
                <a:schemeClr val="accent1">
                  <a:lumMod val="75000"/>
                </a:schemeClr>
              </a:solidFill>
              <a:hlinkClick xmlns:r="http://schemas.openxmlformats.org/officeDocument/2006/relationships" r:id="rId4"/>
            </a:rPr>
            <a:t>l.mcsweeney@ucc.ie</a:t>
          </a:r>
          <a:endParaRPr lang="en-IE" sz="2400" kern="1200" dirty="0">
            <a:solidFill>
              <a:schemeClr val="accent1">
                <a:lumMod val="75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2615455"/>
        <a:ext cx="3461742" cy="2077045"/>
      </dsp:txXfrm>
    </dsp:sp>
    <dsp:sp modelId="{0B5A9C84-C30E-4C50-B978-E0495C0F01E1}">
      <dsp:nvSpPr>
        <dsp:cNvPr id="0" name=""/>
        <dsp:cNvSpPr/>
      </dsp:nvSpPr>
      <dsp:spPr>
        <a:xfrm>
          <a:off x="3807916" y="2615455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>
              <a:latin typeface="Aptos Display" panose="02110004020202020204"/>
            </a:rPr>
            <a:t>          Luca Cavallo</a:t>
          </a:r>
          <a:endParaRPr lang="en-IE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/>
              <a:ea typeface="Calibri"/>
              <a:cs typeface="Calibri"/>
            </a:rPr>
            <a:t>Research Support Officer</a:t>
          </a:r>
          <a:endParaRPr lang="en-IE" sz="2400" kern="1200" dirty="0">
            <a:latin typeface="Aptos Display" panose="02110004020202020204"/>
            <a:hlinkClick xmlns:r="http://schemas.openxmlformats.org/officeDocument/2006/relationships" r:id="rId5"/>
          </a:endParaRP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dirty="0">
              <a:latin typeface="Aptos Display" panose="02110004020202020204"/>
              <a:hlinkClick xmlns:r="http://schemas.openxmlformats.org/officeDocument/2006/relationships" r:id="rId5"/>
            </a:rPr>
            <a:t>      LCavallo@ucc.ie</a:t>
          </a:r>
          <a:r>
            <a:rPr lang="en-IE" sz="2400" kern="1200" dirty="0">
              <a:latin typeface="Aptos Display" panose="02110004020202020204"/>
            </a:rPr>
            <a:t> </a:t>
          </a:r>
          <a:endParaRPr lang="en-IE" sz="2400" kern="1200" dirty="0">
            <a:hlinkClick xmlns:r="http://schemas.openxmlformats.org/officeDocument/2006/relationships" r:id="rId5"/>
          </a:endParaRPr>
        </a:p>
        <a:p>
          <a:pPr marL="0" lvl="0" indent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807916" y="2615455"/>
        <a:ext cx="3461742" cy="2077045"/>
      </dsp:txXfrm>
    </dsp:sp>
    <dsp:sp modelId="{D278AA39-3A7D-4474-83B9-20925A9799D1}">
      <dsp:nvSpPr>
        <dsp:cNvPr id="0" name=""/>
        <dsp:cNvSpPr/>
      </dsp:nvSpPr>
      <dsp:spPr>
        <a:xfrm>
          <a:off x="7615832" y="2615455"/>
          <a:ext cx="3461742" cy="2077045"/>
        </a:xfrm>
        <a:prstGeom prst="rect">
          <a:avLst/>
        </a:prstGeom>
        <a:solidFill>
          <a:srgbClr val="B012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 Display" panose="02110004020202020204"/>
            </a:rPr>
            <a:t>Nayonika Sen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Research Support Officer</a:t>
          </a:r>
          <a:endParaRPr lang="en-US" sz="2400" kern="1200" dirty="0">
            <a:latin typeface="Aptos Display" panose="02110004020202020204"/>
          </a:endParaRP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ptos Display" panose="02110004020202020204"/>
              <a:hlinkClick xmlns:r="http://schemas.openxmlformats.org/officeDocument/2006/relationships" r:id="rId6"/>
            </a:rPr>
            <a:t>NayonikaSen@ucc.ie</a:t>
          </a:r>
          <a:r>
            <a:rPr lang="en-US" sz="2400" kern="1200" dirty="0">
              <a:latin typeface="Aptos Display" panose="02110004020202020204"/>
            </a:rPr>
            <a:t> </a:t>
          </a:r>
        </a:p>
      </dsp:txBody>
      <dsp:txXfrm>
        <a:off x="7615832" y="2615455"/>
        <a:ext cx="3461742" cy="20770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6F264-1EF8-4E63-8386-4FF6122FA8F3}">
      <dsp:nvSpPr>
        <dsp:cNvPr id="0" name=""/>
        <dsp:cNvSpPr/>
      </dsp:nvSpPr>
      <dsp:spPr>
        <a:xfrm>
          <a:off x="657190" y="1569"/>
          <a:ext cx="2055409" cy="1027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Aptos Display" panose="02110004020202020204"/>
            </a:rPr>
            <a:t>Advertising</a:t>
          </a:r>
          <a:endParaRPr lang="en-US" sz="1900" kern="1200"/>
        </a:p>
      </dsp:txBody>
      <dsp:txXfrm>
        <a:off x="687290" y="31669"/>
        <a:ext cx="1995209" cy="967504"/>
      </dsp:txXfrm>
    </dsp:sp>
    <dsp:sp modelId="{D9B4187B-F8F9-4E6C-9F66-AA3492FAF025}">
      <dsp:nvSpPr>
        <dsp:cNvPr id="0" name=""/>
        <dsp:cNvSpPr/>
      </dsp:nvSpPr>
      <dsp:spPr>
        <a:xfrm>
          <a:off x="862731" y="1029274"/>
          <a:ext cx="205540" cy="7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78"/>
              </a:lnTo>
              <a:lnTo>
                <a:pt x="205540" y="77077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B3993-EB70-47C4-84EC-6D663C07FAAE}">
      <dsp:nvSpPr>
        <dsp:cNvPr id="0" name=""/>
        <dsp:cNvSpPr/>
      </dsp:nvSpPr>
      <dsp:spPr>
        <a:xfrm>
          <a:off x="1068272" y="1286200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900" kern="1200">
              <a:solidFill>
                <a:srgbClr val="444444"/>
              </a:solidFill>
              <a:latin typeface="Calibri"/>
              <a:ea typeface="Calibri"/>
              <a:cs typeface="Calibri"/>
            </a:rPr>
            <a:t>Luca Cavallo</a:t>
          </a:r>
          <a:endParaRPr lang="en-US" sz="900" kern="1200">
            <a:solidFill>
              <a:srgbClr val="444444"/>
            </a:solidFill>
            <a:latin typeface="Calibri"/>
            <a:ea typeface="Calibri"/>
            <a:cs typeface="Calibri"/>
          </a:endParaRPr>
        </a:p>
      </dsp:txBody>
      <dsp:txXfrm>
        <a:off x="1098372" y="1316300"/>
        <a:ext cx="1584127" cy="967504"/>
      </dsp:txXfrm>
    </dsp:sp>
    <dsp:sp modelId="{9E4D204D-7692-4A24-95D4-F248D82382CE}">
      <dsp:nvSpPr>
        <dsp:cNvPr id="0" name=""/>
        <dsp:cNvSpPr/>
      </dsp:nvSpPr>
      <dsp:spPr>
        <a:xfrm>
          <a:off x="3226451" y="1569"/>
          <a:ext cx="2055409" cy="1027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  <a:latin typeface="Calibri"/>
              <a:ea typeface="Calibri"/>
              <a:cs typeface="Calibri"/>
            </a:rPr>
            <a:t>Contracts, Contract termination or extension, Payroll</a:t>
          </a:r>
          <a:endParaRPr lang="en-US" sz="1900" kern="1200" dirty="0">
            <a:solidFill>
              <a:schemeClr val="bg1"/>
            </a:solidFill>
            <a:latin typeface="Aptos Display" panose="02110004020202020204"/>
            <a:ea typeface="Calibri"/>
            <a:cs typeface="Calibri"/>
          </a:endParaRPr>
        </a:p>
      </dsp:txBody>
      <dsp:txXfrm>
        <a:off x="3256551" y="31669"/>
        <a:ext cx="1995209" cy="967504"/>
      </dsp:txXfrm>
    </dsp:sp>
    <dsp:sp modelId="{304BCE02-AA69-4321-941D-67252B62BCD7}">
      <dsp:nvSpPr>
        <dsp:cNvPr id="0" name=""/>
        <dsp:cNvSpPr/>
      </dsp:nvSpPr>
      <dsp:spPr>
        <a:xfrm>
          <a:off x="3431992" y="1029274"/>
          <a:ext cx="205540" cy="7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78"/>
              </a:lnTo>
              <a:lnTo>
                <a:pt x="205540" y="77077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6EA029-292F-4E62-90D1-850CBCEBEAB9}">
      <dsp:nvSpPr>
        <dsp:cNvPr id="0" name=""/>
        <dsp:cNvSpPr/>
      </dsp:nvSpPr>
      <dsp:spPr>
        <a:xfrm>
          <a:off x="3637533" y="1286200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900" kern="1200" dirty="0">
              <a:solidFill>
                <a:srgbClr val="000000"/>
              </a:solidFill>
              <a:latin typeface="Calibri"/>
              <a:ea typeface="Calibri"/>
              <a:cs typeface="Calibri"/>
            </a:rPr>
            <a:t>Niamh Buckley (CACSSS,SEFS)</a:t>
          </a:r>
          <a:endParaRPr lang="en-US" sz="900" kern="1200" dirty="0">
            <a:solidFill>
              <a:srgbClr val="000000"/>
            </a:solidFill>
            <a:latin typeface="Calibri"/>
            <a:ea typeface="Calibri"/>
            <a:cs typeface="Calibri"/>
          </a:endParaRPr>
        </a:p>
      </dsp:txBody>
      <dsp:txXfrm>
        <a:off x="3667633" y="1316300"/>
        <a:ext cx="1584127" cy="967504"/>
      </dsp:txXfrm>
    </dsp:sp>
    <dsp:sp modelId="{88BA7346-A0C9-48A5-A30A-E5EC8FC48381}">
      <dsp:nvSpPr>
        <dsp:cNvPr id="0" name=""/>
        <dsp:cNvSpPr/>
      </dsp:nvSpPr>
      <dsp:spPr>
        <a:xfrm>
          <a:off x="3431992" y="1029274"/>
          <a:ext cx="205540" cy="2055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5409"/>
              </a:lnTo>
              <a:lnTo>
                <a:pt x="205540" y="20554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8155C-AB8F-4D4E-A340-68D805392FB7}">
      <dsp:nvSpPr>
        <dsp:cNvPr id="0" name=""/>
        <dsp:cNvSpPr/>
      </dsp:nvSpPr>
      <dsp:spPr>
        <a:xfrm>
          <a:off x="3637533" y="2570831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900" kern="1200" dirty="0">
              <a:solidFill>
                <a:srgbClr val="444444"/>
              </a:solidFill>
              <a:latin typeface="Calibri"/>
              <a:ea typeface="Calibri"/>
              <a:cs typeface="Calibri"/>
            </a:rPr>
            <a:t>Laura McSweeney(COMH,APC,COBL)</a:t>
          </a:r>
          <a:endParaRPr lang="en-US" sz="900" kern="1200" dirty="0">
            <a:solidFill>
              <a:srgbClr val="000000"/>
            </a:solidFill>
            <a:latin typeface="Aptos Display"/>
            <a:ea typeface="Calibri"/>
            <a:cs typeface="Calibri"/>
          </a:endParaRPr>
        </a:p>
      </dsp:txBody>
      <dsp:txXfrm>
        <a:off x="3667633" y="2600931"/>
        <a:ext cx="1584127" cy="967504"/>
      </dsp:txXfrm>
    </dsp:sp>
    <dsp:sp modelId="{07D0BEAF-C765-4C48-B340-43E84DC7B6EA}">
      <dsp:nvSpPr>
        <dsp:cNvPr id="0" name=""/>
        <dsp:cNvSpPr/>
      </dsp:nvSpPr>
      <dsp:spPr>
        <a:xfrm>
          <a:off x="3431992" y="1029274"/>
          <a:ext cx="205540" cy="3340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040"/>
              </a:lnTo>
              <a:lnTo>
                <a:pt x="205540" y="334004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934A4-B6C7-4891-AD17-24F73DE41EB8}">
      <dsp:nvSpPr>
        <dsp:cNvPr id="0" name=""/>
        <dsp:cNvSpPr/>
      </dsp:nvSpPr>
      <dsp:spPr>
        <a:xfrm>
          <a:off x="3637533" y="3855462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900" kern="1200" dirty="0">
              <a:latin typeface="Calibri"/>
              <a:ea typeface="Calibri"/>
              <a:cs typeface="Calibri"/>
            </a:rPr>
            <a:t>Nayonika Sen(General Enquiries)</a:t>
          </a:r>
        </a:p>
      </dsp:txBody>
      <dsp:txXfrm>
        <a:off x="3667633" y="3885562"/>
        <a:ext cx="1584127" cy="967504"/>
      </dsp:txXfrm>
    </dsp:sp>
    <dsp:sp modelId="{79F7AD2B-B8FA-4729-B77A-E1E6BA54AA1A}">
      <dsp:nvSpPr>
        <dsp:cNvPr id="0" name=""/>
        <dsp:cNvSpPr/>
      </dsp:nvSpPr>
      <dsp:spPr>
        <a:xfrm>
          <a:off x="5795713" y="1569"/>
          <a:ext cx="2055409" cy="1027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bg1"/>
              </a:solidFill>
              <a:latin typeface="Calibri"/>
              <a:ea typeface="Calibri"/>
              <a:cs typeface="Calibri"/>
            </a:rPr>
            <a:t>Secondments, Visiting Staff, Training</a:t>
          </a:r>
        </a:p>
      </dsp:txBody>
      <dsp:txXfrm>
        <a:off x="5825813" y="31669"/>
        <a:ext cx="1995209" cy="967504"/>
      </dsp:txXfrm>
    </dsp:sp>
    <dsp:sp modelId="{AA9EC9EB-6216-42C1-A703-DE427CAD6476}">
      <dsp:nvSpPr>
        <dsp:cNvPr id="0" name=""/>
        <dsp:cNvSpPr/>
      </dsp:nvSpPr>
      <dsp:spPr>
        <a:xfrm>
          <a:off x="6001254" y="1029274"/>
          <a:ext cx="205540" cy="7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78"/>
              </a:lnTo>
              <a:lnTo>
                <a:pt x="205540" y="77077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DADC99-CC08-4160-A357-F6918CB88C05}">
      <dsp:nvSpPr>
        <dsp:cNvPr id="0" name=""/>
        <dsp:cNvSpPr/>
      </dsp:nvSpPr>
      <dsp:spPr>
        <a:xfrm>
          <a:off x="6206795" y="1286200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Aptos Display" panose="02110004020202020204"/>
            </a:rPr>
            <a:t>Carol O'Dwyer</a:t>
          </a:r>
          <a:endParaRPr lang="en-US" sz="900" kern="1200" dirty="0"/>
        </a:p>
      </dsp:txBody>
      <dsp:txXfrm>
        <a:off x="6236895" y="1316300"/>
        <a:ext cx="1584127" cy="967504"/>
      </dsp:txXfrm>
    </dsp:sp>
    <dsp:sp modelId="{A541F84C-48A9-4B15-8D01-EEB5B55FF95B}">
      <dsp:nvSpPr>
        <dsp:cNvPr id="0" name=""/>
        <dsp:cNvSpPr/>
      </dsp:nvSpPr>
      <dsp:spPr>
        <a:xfrm>
          <a:off x="8364975" y="1569"/>
          <a:ext cx="2055409" cy="1027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Aptos Display" panose="02110004020202020204"/>
            </a:rPr>
            <a:t>HR Business Manager Research</a:t>
          </a:r>
        </a:p>
      </dsp:txBody>
      <dsp:txXfrm>
        <a:off x="8395075" y="31669"/>
        <a:ext cx="1995209" cy="967504"/>
      </dsp:txXfrm>
    </dsp:sp>
    <dsp:sp modelId="{156E8999-C3CB-4CDC-AE9C-6A4BCE513B54}">
      <dsp:nvSpPr>
        <dsp:cNvPr id="0" name=""/>
        <dsp:cNvSpPr/>
      </dsp:nvSpPr>
      <dsp:spPr>
        <a:xfrm>
          <a:off x="8570516" y="1029274"/>
          <a:ext cx="205540" cy="7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778"/>
              </a:lnTo>
              <a:lnTo>
                <a:pt x="205540" y="77077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C8715-79DD-4BDE-9514-C3255ACE0056}">
      <dsp:nvSpPr>
        <dsp:cNvPr id="0" name=""/>
        <dsp:cNvSpPr/>
      </dsp:nvSpPr>
      <dsp:spPr>
        <a:xfrm>
          <a:off x="8776057" y="1286200"/>
          <a:ext cx="1644327" cy="1027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Aptos Display" panose="02110004020202020204"/>
            </a:rPr>
            <a:t>Mary Kate O'Regan</a:t>
          </a:r>
        </a:p>
      </dsp:txBody>
      <dsp:txXfrm>
        <a:off x="8806157" y="1316300"/>
        <a:ext cx="1584127" cy="967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07D4D-C991-64FA-AA9D-243C6D61C9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2AC3C-3BB9-68D2-06F8-E8CD9C1EC8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73A47-62AF-6440-88A4-7F263925F7E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765F3-8F6A-701F-E579-4714EDE7C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20FA6-F42C-A202-4A48-95BE50762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3BD5F-7632-354A-8B8B-9F36B14D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2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D081F-24EB-1A42-9C41-FF576235F03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54FCB-3A73-AE42-8FCF-C9A54D00E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54FCB-3A73-AE42-8FCF-C9A54D00E1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5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1" y="1411"/>
            <a:ext cx="12191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44243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614488"/>
            <a:ext cx="11077575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B16BEE-C543-B15F-D785-3E82EBF1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363" y="288925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9835287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3621970"/>
            <a:ext cx="9040719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4682563"/>
            <a:ext cx="904071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25E6E0-25E8-3021-8844-3D1DD91EE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B08EBC-565B-7F56-10B8-26B02FCD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8775" y="5827713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C5F2BC-3645-A71A-8D76-A336B3A27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514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C29727C1-BAB6-1074-1ADC-7CEDA68B86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2463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F1CB64E-F9BA-067C-FED4-74D11C19A7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69412" y="5822092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Logo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6252406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usto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689EF7-7A90-C520-47C4-F348C3129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5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7453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1E01-891A-E5BA-1A29-17C3B9BA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IE" sz="2800" b="1" kern="1200" dirty="0">
                <a:solidFill>
                  <a:schemeClr val="bg1"/>
                </a:solidFill>
                <a:latin typeface="Lucida Bright" panose="020406020505050203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7D2A9-8ABB-D54F-6B9D-1EF771BC8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9E98B-47D1-64E6-B6C2-621E8F3D8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3712-CEF8-9DFA-7C1B-126464FA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B519-7999-4F86-A95E-6FA74494C9F5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09702-EA71-7DD0-05A7-3F4C79B4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*Senior Research Positions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FE04DB-B06D-AB7C-58CC-D4220621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428966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EB39-551D-8EC6-C553-0D010348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847992" cy="1149351"/>
          </a:xfrm>
          <a:noFill/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D4D34-2E46-B4C8-9A99-57046B2EE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3EFDA-10DF-B40A-734D-567A1A49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DF106-A7FA-5A14-CC6F-670E95D66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FA573-C071-F305-5B92-9931AA198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BC8CD-0B7D-C44A-51AA-C0AEFA56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CAA4A-A71A-4066-8DE2-118D6D1C50C9}" type="datetimeFigureOut">
              <a:rPr lang="en-IE" smtClean="0"/>
              <a:t>10/09/2026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C43E-7832-6589-4697-23ED2EC1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*Senior Research Positions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7BF5D2-7E63-62FE-822D-D9657D47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63320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D9998-E702-E06B-467C-C7A67EB757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358775"/>
            <a:ext cx="11090275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59B801-EF07-4C0C-9C83-E15EEEB3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5314950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5011877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988D79-D517-094A-12CB-8DAF2CB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84" y="360361"/>
            <a:ext cx="9289854" cy="1312855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46FBF-6880-FBEF-12F4-94FC409D61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41588" y="1846264"/>
            <a:ext cx="9290050" cy="4651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510B1-1CC6-3F16-3DB9-65B174735B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9913" y="1922463"/>
            <a:ext cx="1398587" cy="3862387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10677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F4EF81-0B2B-7744-BE1E-1B7EAA4A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861849"/>
            <a:ext cx="9289854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DF31F-9540-F6FF-D783-3827CEF0BC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905000"/>
            <a:ext cx="9288462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7953-6337-B9CF-6A82-E6394077C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67925" y="1757363"/>
            <a:ext cx="1657350" cy="44100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45674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D2EAD3-B3C8-1AAE-2E57-A2251628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998" y="424851"/>
            <a:ext cx="7388650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4C86FA-F521-C3E1-C25E-A52AE7F9F3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1675" y="1601788"/>
            <a:ext cx="7323138" cy="489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624C3-4FA3-CC01-7863-58CDFF563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9275" y="1778000"/>
            <a:ext cx="3473450" cy="462280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748549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433932"/>
            <a:ext cx="7426682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54BC0-5300-042B-CB3F-776203BDE9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601788"/>
            <a:ext cx="7426325" cy="482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70563-EC56-4282-81FD-208A985718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0563" y="1747838"/>
            <a:ext cx="3313112" cy="458152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Lucida Bright" panose="020406020505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36387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436" y="433932"/>
            <a:ext cx="4007223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D42090-919D-F7C8-EFB8-2804D0CD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9436" y="1602557"/>
            <a:ext cx="5595212" cy="4895081"/>
          </a:xfrm>
        </p:spPr>
        <p:txBody>
          <a:bodyPr lIns="0">
            <a:normAutofit/>
          </a:bodyPr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90F57F-526C-33D5-BE44-C90C7E91A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450" y="298450"/>
            <a:ext cx="5486400" cy="6299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761660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4" y="433932"/>
            <a:ext cx="9549415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0AAE3-A18A-AA79-78E7-579CF2C27E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9888" y="1470025"/>
            <a:ext cx="11474450" cy="5127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40677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FE663-5B50-3373-0A8E-8B73812371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2956845"/>
            <a:ext cx="11442700" cy="2170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51AA5-75E8-D91A-60D1-0EA937C2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49101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003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995064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21738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50EE9133-AADC-FE32-FD1B-758984BD85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7381" y="345232"/>
            <a:ext cx="1509211" cy="102935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132652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1838" y="1649413"/>
            <a:ext cx="11087100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823F7-2A45-61C4-AC9F-DF8E33210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67" y="221214"/>
            <a:ext cx="10515600" cy="132556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39947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6FC5C-C2BF-8971-5D80-4CF9D5AA67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8775" y="1996824"/>
            <a:ext cx="11474450" cy="45033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421EA-6034-B3C5-B41D-D4FDE52E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57809"/>
            <a:ext cx="10515600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FFB1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8791822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442176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6A230F81-C97F-E129-871D-E07494A5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67222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55523497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7D545FEC-AD40-1EFF-C406-E6139E61B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4576" y="345431"/>
            <a:ext cx="1898650" cy="12949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107783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*Senior Research Positions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4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8" r:id="rId2"/>
    <p:sldLayoutId id="2147483660" r:id="rId3"/>
    <p:sldLayoutId id="2147483709" r:id="rId4"/>
    <p:sldLayoutId id="2147483720" r:id="rId5"/>
    <p:sldLayoutId id="2147483715" r:id="rId6"/>
    <p:sldLayoutId id="2147483651" r:id="rId7"/>
    <p:sldLayoutId id="2147483665" r:id="rId8"/>
    <p:sldLayoutId id="2147483666" r:id="rId9"/>
    <p:sldLayoutId id="2147483664" r:id="rId10"/>
    <p:sldLayoutId id="2147483683" r:id="rId11"/>
    <p:sldLayoutId id="2147483705" r:id="rId12"/>
    <p:sldLayoutId id="2147483701" r:id="rId13"/>
    <p:sldLayoutId id="2147483707" r:id="rId14"/>
    <p:sldLayoutId id="2147483706" r:id="rId15"/>
    <p:sldLayoutId id="2147483728" r:id="rId16"/>
    <p:sldLayoutId id="2147483702" r:id="rId17"/>
    <p:sldLayoutId id="2147483703" r:id="rId18"/>
    <p:sldLayoutId id="2147483704" r:id="rId19"/>
    <p:sldLayoutId id="2147483729" r:id="rId20"/>
    <p:sldLayoutId id="2147483667" r:id="rId21"/>
    <p:sldLayoutId id="214748373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1431" userDrawn="1">
          <p15:clr>
            <a:srgbClr val="F26B43"/>
          </p15:clr>
        </p15:guide>
        <p15:guide id="5" pos="2635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5044" userDrawn="1">
          <p15:clr>
            <a:srgbClr val="F26B43"/>
          </p15:clr>
        </p15:guide>
        <p15:guide id="8" pos="6248" userDrawn="1">
          <p15:clr>
            <a:srgbClr val="F26B43"/>
          </p15:clr>
        </p15:guide>
        <p15:guide id="9" pos="7453" userDrawn="1">
          <p15:clr>
            <a:srgbClr val="F26B43"/>
          </p15:clr>
        </p15:guide>
        <p15:guide id="10" orient="horz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226" userDrawn="1">
          <p15:clr>
            <a:srgbClr val="F26B43"/>
          </p15:clr>
        </p15:guide>
        <p15:guide id="13" orient="horz" pos="871" userDrawn="1">
          <p15:clr>
            <a:srgbClr val="F26B43"/>
          </p15:clr>
        </p15:guide>
        <p15:guide id="14" orient="horz" pos="1515" userDrawn="1">
          <p15:clr>
            <a:srgbClr val="F26B43"/>
          </p15:clr>
        </p15:guide>
        <p15:guide id="15" orient="horz" pos="2160" userDrawn="1">
          <p15:clr>
            <a:srgbClr val="F26B43"/>
          </p15:clr>
        </p15:guide>
        <p15:guide id="16" orient="horz" pos="2804" userDrawn="1">
          <p15:clr>
            <a:srgbClr val="F26B43"/>
          </p15:clr>
        </p15:guide>
        <p15:guide id="17" orient="horz" pos="3448" userDrawn="1">
          <p15:clr>
            <a:srgbClr val="F26B43"/>
          </p15:clr>
        </p15:guide>
        <p15:guide id="18" orient="horz" pos="4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hyperlink" Target="Updated%20Employment%20and%20Career%20Management%20Structure%20for%20Research%20Staff2019" TargetMode="Externa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s://uccireland.sharepoint.com/:w:/r/sites/HRResearch2/Shared%20Documents/General/Research%20Digital%20Badge/5%20Overview%20Research%20Posts/Overview%20of%20research%20posts%20and%20contracts.docx?d=w49add398ee3e4ae1be19c646668cfd27&amp;csf=1&amp;web=1&amp;e=plQqGg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media/support/hrresearch/PF4-ResearchPostProposalFormJuly2026_.docx" TargetMode="External"/><Relationship Id="rId2" Type="http://schemas.openxmlformats.org/officeDocument/2006/relationships/hyperlink" Target="https://www.ucc.ie/en/hr/research/recruitment/advertising/#d.en.1145229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ucc.ie/en/hr/research/recruitment/advertising/gernericjobdescriptions/#d.en.1145232" TargetMode="External"/><Relationship Id="rId4" Type="http://schemas.openxmlformats.org/officeDocument/2006/relationships/hyperlink" Target="mailto:hrresearchqueries@ucc.i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media/support/hrresearch/NotsuccessfulatShortlistemail.docx" TargetMode="External"/><Relationship Id="rId2" Type="http://schemas.openxmlformats.org/officeDocument/2006/relationships/hyperlink" Target="https://www.ucc.ie/en/hr/research/recruitment/advertising/#d.en.1145229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ucc.ie/en/media/support/hrresearch/Template_Email_Reserve_Candidates_Post_Shortlisting.docx" TargetMode="External"/><Relationship Id="rId4" Type="http://schemas.openxmlformats.org/officeDocument/2006/relationships/hyperlink" Target="https://www.ucc.ie/en/media/support/hrresearch/Invitationforinterview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media/support/hrresearch/Referencerequest.docx" TargetMode="External"/><Relationship Id="rId2" Type="http://schemas.openxmlformats.org/officeDocument/2006/relationships/hyperlink" Target="https://www.ucc.ie/en/hr/research/recruitment/advertising/#d.en.1145229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ucc.ie/en/media/support/hrresearch/Template_Email_Reserve_Candidates_Post_Interview.docx" TargetMode="External"/><Relationship Id="rId4" Type="http://schemas.openxmlformats.org/officeDocument/2006/relationships/hyperlink" Target="https://www.ucc.ie/en/media/support/hrresearch/EmailtononsuccessfulcandidatesfollowingInterview.do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%3A%2F%2Fwww.ucc.ie%2Fen%2Fmedia%2Fsupport%2Fhrresearch%2FNewRecommendation-for-appointment-to-research-postNew(1).docx&amp;wdOrigin=BROWSELINK" TargetMode="External"/><Relationship Id="rId2" Type="http://schemas.openxmlformats.org/officeDocument/2006/relationships/hyperlink" Target="https://www.ucc.ie/en/hr/research/recruitment/advertising/#d.en.1145229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ucc.ie/en/media/support/hr/paysbenefits/ResearchSalaryScales2013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media/support/hrresearch/AdminScalesCosttoGrantJune2026.pdf" TargetMode="External"/><Relationship Id="rId2" Type="http://schemas.openxmlformats.org/officeDocument/2006/relationships/hyperlink" Target="https://www.ucc.ie/en/media/support/hr/paysbenefits/SalaryScales01June202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hrresearchqueries@ucc.ie" TargetMode="External"/><Relationship Id="rId5" Type="http://schemas.openxmlformats.org/officeDocument/2006/relationships/hyperlink" Target="https://www.ucc.ie/en/media/support/hrresearch/ClinicalNurseManagerBCosttoGrant2026.pdf" TargetMode="External"/><Relationship Id="rId4" Type="http://schemas.openxmlformats.org/officeDocument/2006/relationships/hyperlink" Target="https://www.ucc.ie/en/media/support/hrresearch/TechnicalScalesCosttoGrantJune2026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c.ie/en/ocla/gov/statutes/otherreg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hrresearchqueries@ucc.i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ocla/policy/conflict-of-interest/policy/" TargetMode="External"/><Relationship Id="rId2" Type="http://schemas.openxmlformats.org/officeDocument/2006/relationships/hyperlink" Target="https://www.ucc.ie/en/hr/policies/recruitment/codeofconflictofinterestinrelationtorecruitmentpromotion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hrresearchqueries@ucc.ie" TargetMode="External"/><Relationship Id="rId2" Type="http://schemas.openxmlformats.org/officeDocument/2006/relationships/hyperlink" Target="https://www.ucc.ie/en/media/support/hrresearch/PF4FormResearchFormContractOfferedShorttermappointment.docx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c.ie/en/hr/research/" TargetMode="External"/><Relationship Id="rId2" Type="http://schemas.openxmlformats.org/officeDocument/2006/relationships/hyperlink" Target="https://www.ucc.ie/en/hr/onboard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cc.ie/en/cardea/hrexcellenceinresearch/" TargetMode="External"/><Relationship Id="rId4" Type="http://schemas.openxmlformats.org/officeDocument/2006/relationships/hyperlink" Target="https://www.ucc.ie/en/media/support/hrresearch/EMPLOYMENTANDCAREERMANAGEMENTSTRUCTUREFORRESEARCHSTAFFJune2019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C719-4FB7-5FDC-A507-514515FCC0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Navigating the Research Recruitment Process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12F00-B4DE-7208-0242-351497D400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Carol O’Dwyer</a:t>
            </a:r>
          </a:p>
          <a:p>
            <a:r>
              <a:rPr lang="en-US" dirty="0"/>
              <a:t>HR Research Advisor</a:t>
            </a:r>
          </a:p>
          <a:p>
            <a:r>
              <a:rPr lang="en-US" dirty="0"/>
              <a:t>People &amp; Culture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952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1A95E-57A7-C1F2-2B53-A1128623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Overview of Research Recruitment</a:t>
            </a:r>
            <a:endParaRPr lang="en-IE" dirty="0">
              <a:latin typeface="Aptos" panose="020B00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4AF952-D8C5-EECF-83DF-B6B86872FF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1049" y="1840074"/>
            <a:ext cx="4035902" cy="432243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0BC54-CFDD-AA79-9B88-BC96C2485A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E" dirty="0">
                <a:solidFill>
                  <a:schemeClr val="bg1">
                    <a:lumMod val="85000"/>
                  </a:schemeClr>
                </a:solidFill>
              </a:rPr>
              <a:t>Personal &amp; Professional Development</a:t>
            </a:r>
          </a:p>
          <a:p>
            <a:r>
              <a:rPr lang="en-IE" dirty="0">
                <a:solidFill>
                  <a:schemeClr val="bg1">
                    <a:lumMod val="85000"/>
                  </a:schemeClr>
                </a:solidFill>
              </a:rPr>
              <a:t>Career Management Structure </a:t>
            </a:r>
          </a:p>
          <a:p>
            <a:r>
              <a:rPr lang="en-IE" dirty="0"/>
              <a:t>Recruitment</a:t>
            </a:r>
          </a:p>
          <a:p>
            <a:r>
              <a:rPr lang="en-IE" dirty="0">
                <a:solidFill>
                  <a:schemeClr val="bg1">
                    <a:lumMod val="85000"/>
                  </a:schemeClr>
                </a:solidFill>
              </a:rPr>
              <a:t>Contract Management </a:t>
            </a:r>
          </a:p>
          <a:p>
            <a:r>
              <a:rPr lang="en-IE" dirty="0">
                <a:solidFill>
                  <a:schemeClr val="bg1">
                    <a:lumMod val="85000"/>
                  </a:schemeClr>
                </a:solidFill>
              </a:rPr>
              <a:t>Salary Administration</a:t>
            </a:r>
          </a:p>
          <a:p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40378C-3A78-4669-C7AD-A2D372B9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01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629F-1B14-9698-717B-21874784A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Policies</a:t>
            </a:r>
            <a:endParaRPr lang="en-IE" dirty="0"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362A79-1C21-915E-083B-AC7D15E785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28254" y="1690688"/>
            <a:ext cx="3985986" cy="72867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C50D5F-CD76-0141-E8CF-B961DF2807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708755" y="1648120"/>
            <a:ext cx="4223949" cy="771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2B4E68-2772-174B-A1A6-7CC3C7DA4D67}"/>
              </a:ext>
            </a:extLst>
          </p:cNvPr>
          <p:cNvSpPr txBox="1"/>
          <p:nvPr/>
        </p:nvSpPr>
        <p:spPr>
          <a:xfrm>
            <a:off x="650240" y="2540000"/>
            <a:ext cx="47244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000" dirty="0">
                <a:hlinkClick r:id="rId5"/>
              </a:rPr>
              <a:t>Employment and Career Management Structure for Researchers </a:t>
            </a:r>
            <a:r>
              <a:rPr lang="en-IE" sz="2000" dirty="0"/>
              <a:t>(aka Employment Framework)</a:t>
            </a:r>
          </a:p>
          <a:p>
            <a:r>
              <a:rPr lang="en-IE" sz="2000" dirty="0"/>
              <a:t>Framework – Research Posts</a:t>
            </a:r>
          </a:p>
          <a:p>
            <a:pPr lvl="1"/>
            <a:r>
              <a:rPr lang="en-IE" dirty="0"/>
              <a:t>Research Assistants</a:t>
            </a:r>
          </a:p>
          <a:p>
            <a:pPr lvl="1"/>
            <a:r>
              <a:rPr lang="en-IE" dirty="0"/>
              <a:t>Research Support Officers</a:t>
            </a:r>
          </a:p>
          <a:p>
            <a:pPr lvl="1"/>
            <a:r>
              <a:rPr lang="en-IE" dirty="0"/>
              <a:t>Postdocs</a:t>
            </a:r>
          </a:p>
          <a:p>
            <a:pPr lvl="1"/>
            <a:r>
              <a:rPr lang="en-IE" dirty="0"/>
              <a:t>Senior Postdocs</a:t>
            </a:r>
          </a:p>
          <a:p>
            <a:pPr lvl="1"/>
            <a:r>
              <a:rPr lang="en-IE" dirty="0"/>
              <a:t>Research Fellow</a:t>
            </a:r>
          </a:p>
          <a:p>
            <a:r>
              <a:rPr lang="en-IE" sz="2000" dirty="0"/>
              <a:t>Regulation – Senior Research Posts</a:t>
            </a:r>
          </a:p>
          <a:p>
            <a:pPr lvl="1"/>
            <a:r>
              <a:rPr lang="en-IE" dirty="0"/>
              <a:t>Senior Research Posts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6B8CFC-72C5-B78E-B0CC-CEE3B992D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2498" y="2477836"/>
            <a:ext cx="2176461" cy="14875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D29BC8-FE5F-27CA-886B-41E72536614C}"/>
              </a:ext>
            </a:extLst>
          </p:cNvPr>
          <p:cNvSpPr txBox="1"/>
          <p:nvPr/>
        </p:nvSpPr>
        <p:spPr>
          <a:xfrm>
            <a:off x="7350759" y="3950286"/>
            <a:ext cx="28549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dirty="0"/>
              <a:t>Open</a:t>
            </a:r>
          </a:p>
          <a:p>
            <a:pPr algn="ctr"/>
            <a:r>
              <a:rPr lang="en-IE" sz="1800" dirty="0"/>
              <a:t>Transparent</a:t>
            </a:r>
          </a:p>
          <a:p>
            <a:pPr algn="ctr"/>
            <a:r>
              <a:rPr lang="en-IE" sz="1800" dirty="0"/>
              <a:t>Merit-based</a:t>
            </a:r>
          </a:p>
          <a:p>
            <a:pPr algn="ctr"/>
            <a:r>
              <a:rPr lang="en-IE" sz="1800" dirty="0"/>
              <a:t>Recruitment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1D2C9A-29EC-8A15-F22F-0528FEA14364}"/>
              </a:ext>
            </a:extLst>
          </p:cNvPr>
          <p:cNvSpPr txBox="1"/>
          <p:nvPr/>
        </p:nvSpPr>
        <p:spPr>
          <a:xfrm>
            <a:off x="5772728" y="525317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dirty="0"/>
              <a:t>2013 2021 2025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7EBEB8-7184-223A-5597-8201D73D5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42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6BDADCD-B8D3-42D7-6279-63BDBA3245F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43113952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16394F-79D1-0C5B-4F3F-0A97F69E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Open, Transparent, and Merit-Based Recruitment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(OTM-R)</a:t>
            </a:r>
            <a:br>
              <a:rPr lang="en-IE" dirty="0"/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9809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6E5B-96AE-5752-9B33-D876E8C0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Open, Transparent, and Merit-Based Recruitment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(OTM-R)</a:t>
            </a:r>
            <a:endParaRPr lang="en-IE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DC4F4-74E2-2DA2-EBA3-42409E094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/>
          <a:lstStyle/>
          <a:p>
            <a:pPr algn="ctr"/>
            <a:r>
              <a:rPr lang="en-IE" dirty="0"/>
              <a:t>Goals and Benefits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FF5446-8D51-6C67-6E70-5A56E2F03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/>
          <a:lstStyle/>
          <a:p>
            <a:pPr algn="ctr"/>
            <a:r>
              <a:rPr lang="en-US" dirty="0"/>
              <a:t>Key Practices</a:t>
            </a:r>
            <a:endParaRPr lang="en-IE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B2AE692-1745-7DB9-8BCA-7760B62D855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839788" y="2965078"/>
            <a:ext cx="433165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Attract the best talent globally.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 research quality and innovation.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Foster equity, diversity, and inclusion in research institutions.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Build trust and accountability in</a:t>
            </a:r>
            <a:r>
              <a:rPr lang="en-US" altLang="en-US" sz="2000" dirty="0">
                <a:latin typeface="Arial"/>
                <a:cs typeface="Arial"/>
              </a:rPr>
              <a:t> research recruitment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.</a:t>
            </a:r>
            <a:endParaRPr lang="en-US" altLang="en-US" sz="2000" i="0" u="none" strike="noStrike" cap="none" normalizeH="0" baseline="0" dirty="0">
              <a:ln>
                <a:noFill/>
              </a:ln>
              <a:effectLst/>
              <a:latin typeface="Arial"/>
              <a:cs typeface="Aria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878514E-7E1F-D739-9EAC-62FB29CB6EA6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 bwMode="auto">
          <a:xfrm>
            <a:off x="6172200" y="2787011"/>
            <a:ext cx="483108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Public posting of vacancies on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recognised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platforms (e.g., EURAXESS).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Use of </a:t>
            </a:r>
            <a:r>
              <a:rPr lang="en-US" altLang="en-US" sz="2000" dirty="0" err="1">
                <a:latin typeface="Arial"/>
                <a:cs typeface="Arial"/>
              </a:rPr>
              <a:t>standardised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 evaluation rubrics and interview protocols.</a:t>
            </a:r>
            <a:endParaRPr lang="en-US" altLang="en-US" sz="2000" b="0" i="0" u="none" strike="noStrike" cap="none" normalizeH="0" baseline="0" dirty="0">
              <a:ln>
                <a:noFill/>
              </a:ln>
              <a:effectLst/>
              <a:latin typeface="Arial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Transparent communication and feedback to candidates.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Monitoring and continuous improvement of recruitment practices.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72D36-A222-EE30-09C8-477DA611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29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3FC9C23-2F61-F2C1-EC29-0BE1060212E9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332509" y="1614488"/>
          <a:ext cx="11637818" cy="4954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647E869-06C6-C098-E128-12078BCF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200" b="0" dirty="0">
                <a:latin typeface="+mn-lt"/>
              </a:rPr>
            </a:br>
            <a:r>
              <a:rPr lang="en-US" sz="3200" b="0">
                <a:latin typeface="+mn-lt"/>
              </a:rPr>
              <a:t>Career Stages </a:t>
            </a:r>
            <a:br>
              <a:rPr lang="en-US" sz="3200" b="0" dirty="0">
                <a:latin typeface="+mn-lt"/>
              </a:rPr>
            </a:br>
            <a:r>
              <a:rPr lang="en-US" altLang="en-US" sz="2200" b="0" dirty="0">
                <a:solidFill>
                  <a:schemeClr val="tx1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 of research posts and contracts.docx</a:t>
            </a:r>
            <a:r>
              <a:rPr lang="en-US" altLang="en-US" sz="3200" b="0" dirty="0">
                <a:latin typeface="Arial"/>
              </a:rPr>
              <a:t> </a:t>
            </a:r>
            <a:br>
              <a:rPr lang="en-US" altLang="en-US" sz="3200" b="0" dirty="0">
                <a:latin typeface="Arial" panose="020B0604020202020204" pitchFamily="34" charset="0"/>
              </a:rPr>
            </a:br>
            <a:endParaRPr lang="en-IE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139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07836D-CD1E-9A10-1C24-391F86B4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>
                <a:latin typeface="+mn-lt"/>
              </a:rPr>
              <a:t>Policies, Recruitment &amp; Contract Management</a:t>
            </a:r>
            <a:endParaRPr lang="en-IE" dirty="0">
              <a:latin typeface="+mn-lt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6711D7B-1E9A-5A53-54E8-15AE7B3ED353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237939632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99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CA7BE59-9B58-A2AE-429C-E98CCE359D8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45149308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D491AA-B474-0B27-BCFC-F77E640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Research Recruitment Process-6 Steps</a:t>
            </a:r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640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C35CC-1A4A-8BE5-A6D5-52CC0AB2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Recruitment Process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0ADA6-E9AF-7E78-8985-BC300D9AF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b="0" dirty="0"/>
          </a:p>
          <a:p>
            <a:pPr algn="ctr"/>
            <a:r>
              <a:rPr lang="en-IE" sz="11200" dirty="0"/>
              <a:t>Pre-Advertsising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3C3CE-8216-9853-0C8B-A2D247EE0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3C69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IE" dirty="0"/>
              <a:t>Vacant post is identified</a:t>
            </a:r>
            <a:r>
              <a:rPr lang="en-US" dirty="0"/>
              <a:t>​</a:t>
            </a:r>
            <a:endParaRPr lang="en-IE" dirty="0"/>
          </a:p>
          <a:p>
            <a:r>
              <a:rPr lang="en-IE" dirty="0"/>
              <a:t>Submit a completed </a:t>
            </a:r>
            <a:r>
              <a:rPr lang="en-IE" sz="1200" b="1" dirty="0">
                <a:solidFill>
                  <a:srgbClr val="003C69"/>
                </a:solidFill>
                <a:highlight>
                  <a:srgbClr val="F1F1F2"/>
                </a:highlight>
                <a:latin typeface="firago"/>
              </a:rPr>
              <a:t> </a:t>
            </a:r>
            <a:r>
              <a:rPr lang="en-IE" b="1" u="sng" dirty="0">
                <a:solidFill>
                  <a:srgbClr val="2368A1"/>
                </a:solidFill>
                <a:latin typeface="Aptos"/>
                <a:hlinkClick r:id="rId3"/>
              </a:rPr>
              <a:t>PF4 July 2026</a:t>
            </a:r>
            <a:r>
              <a:rPr lang="en-IE" b="1" dirty="0">
                <a:solidFill>
                  <a:srgbClr val="003C69"/>
                </a:solidFill>
                <a:highlight>
                  <a:srgbClr val="F1F1F2"/>
                </a:highlight>
                <a:latin typeface="Aptos"/>
              </a:rPr>
              <a:t> </a:t>
            </a:r>
            <a:r>
              <a:rPr lang="en-IE" dirty="0"/>
              <a:t> to </a:t>
            </a:r>
            <a:r>
              <a:rPr lang="en-IE"/>
              <a:t>P&amp;C Research</a:t>
            </a:r>
            <a:r>
              <a:rPr lang="en-IE" dirty="0"/>
              <a:t>(</a:t>
            </a:r>
            <a:r>
              <a:rPr lang="en-IE" dirty="0">
                <a:hlinkClick r:id="rId4"/>
              </a:rPr>
              <a:t>hrresearchqueries@ucc.ie</a:t>
            </a:r>
            <a:r>
              <a:rPr lang="en-IE" dirty="0"/>
              <a:t>) </a:t>
            </a:r>
          </a:p>
          <a:p>
            <a:pPr lvl="0"/>
            <a:r>
              <a:rPr lang="en-IE" dirty="0"/>
              <a:t>Approval by Head of School and Research Accounts Office required</a:t>
            </a:r>
            <a:endParaRPr lang="en-US" dirty="0"/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92D62B-3118-3676-0747-8EACB52098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1200" dirty="0"/>
              <a:t>Advertising</a:t>
            </a:r>
            <a:endParaRPr lang="en-IE" sz="1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D4E3B-DA2C-6378-B8AD-B52771C134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3C69"/>
            </a:solidFill>
          </a:ln>
        </p:spPr>
        <p:txBody>
          <a:bodyPr/>
          <a:lstStyle/>
          <a:p>
            <a:pPr lvl="0"/>
            <a:r>
              <a:rPr lang="en-IE" dirty="0"/>
              <a:t>Submit a completed </a:t>
            </a:r>
            <a:r>
              <a:rPr lang="en-IE" dirty="0">
                <a:hlinkClick r:id="rId5"/>
              </a:rPr>
              <a:t>Advertisement Template</a:t>
            </a:r>
            <a:r>
              <a:rPr lang="en-IE" dirty="0"/>
              <a:t>​  to  P&amp;C ​Research (</a:t>
            </a:r>
            <a:r>
              <a:rPr lang="en-IE" dirty="0">
                <a:hlinkClick r:id="rId4"/>
              </a:rPr>
              <a:t>hrresearchqueries@ucc.ie</a:t>
            </a:r>
            <a:r>
              <a:rPr lang="en-IE" dirty="0"/>
              <a:t>) </a:t>
            </a:r>
          </a:p>
          <a:p>
            <a:pPr lvl="0"/>
            <a:r>
              <a:rPr lang="en-IE" dirty="0"/>
              <a:t>Ad posted on UCC Vacancies , </a:t>
            </a:r>
            <a:r>
              <a:rPr lang="en-IE" dirty="0" err="1"/>
              <a:t>Euraxess</a:t>
            </a:r>
            <a:r>
              <a:rPr lang="en-IE" dirty="0"/>
              <a:t>, University Vacancies for one week minimum</a:t>
            </a:r>
            <a:r>
              <a:rPr lang="en-US" dirty="0"/>
              <a:t>​</a:t>
            </a:r>
          </a:p>
          <a:p>
            <a:pPr lvl="0"/>
            <a:r>
              <a:rPr lang="en-IE" dirty="0"/>
              <a:t>Applications submitted via ESS</a:t>
            </a:r>
            <a:r>
              <a:rPr lang="en-US" dirty="0"/>
              <a:t>​</a:t>
            </a:r>
          </a:p>
          <a:p>
            <a:endParaRPr lang="en-I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EBD34C-A022-B49E-63A0-85F436F8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97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BB2B9-7333-8A4A-169E-C0F8B8454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6885-5730-1F4C-4D0E-D0F07FB8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Recruitment Process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5A45C-C30E-528C-3C6E-7CEC93332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b="0" dirty="0"/>
          </a:p>
          <a:p>
            <a:pPr algn="ctr"/>
            <a:r>
              <a:rPr lang="en-IE" sz="11200" dirty="0"/>
              <a:t>Shortlist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A83C85-E795-3BF5-FE8F-2D154A316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3C69"/>
            </a:solidFill>
          </a:ln>
        </p:spPr>
        <p:txBody>
          <a:bodyPr>
            <a:normAutofit fontScale="92500"/>
          </a:bodyPr>
          <a:lstStyle/>
          <a:p>
            <a:pPr marL="0" lvl="0" indent="0">
              <a:buNone/>
            </a:pPr>
            <a:endParaRPr lang="en-IE" dirty="0"/>
          </a:p>
          <a:p>
            <a:r>
              <a:rPr lang="en-IE" dirty="0"/>
              <a:t>Managed by PI and one other qualified person</a:t>
            </a:r>
            <a:r>
              <a:rPr lang="en-US" dirty="0"/>
              <a:t>​</a:t>
            </a:r>
            <a:endParaRPr lang="en-IE" dirty="0"/>
          </a:p>
          <a:p>
            <a:r>
              <a:rPr lang="en-IE" dirty="0"/>
              <a:t>Applicants shortlisted based on the essential criteria listed in the ad</a:t>
            </a:r>
            <a:r>
              <a:rPr lang="en-US" dirty="0"/>
              <a:t>​</a:t>
            </a:r>
          </a:p>
          <a:p>
            <a:r>
              <a:rPr lang="en-IE" dirty="0"/>
              <a:t>2 to 4 weeks notice for interview</a:t>
            </a:r>
            <a:endParaRPr lang="en-US" dirty="0"/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4D8C8-A7CD-A576-2DFF-45C09FF02E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IE" sz="11200" dirty="0"/>
              <a:t>Examples of email wording</a:t>
            </a:r>
            <a:r>
              <a:rPr lang="en-IE" dirty="0"/>
              <a:t>:</a:t>
            </a:r>
            <a:endParaRPr lang="en-IE" sz="1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C24A7-7C5E-8273-82CB-909FD4DFA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3C69"/>
            </a:solidFill>
          </a:ln>
        </p:spPr>
        <p:txBody>
          <a:bodyPr>
            <a:normAutofit fontScale="92500"/>
          </a:bodyPr>
          <a:lstStyle/>
          <a:p>
            <a:pPr marL="0" lvl="0" indent="0">
              <a:buNone/>
            </a:pPr>
            <a:endParaRPr lang="en-US" dirty="0"/>
          </a:p>
          <a:p>
            <a:r>
              <a:rPr lang="en-US" dirty="0"/>
              <a:t>Email to unsuccessful candidates at shortlisting </a:t>
            </a:r>
            <a:r>
              <a:rPr lang="en-US" u="sng" dirty="0">
                <a:hlinkClick r:id="rId3"/>
              </a:rPr>
              <a:t>Not Successful at shortlisting</a:t>
            </a:r>
            <a:endParaRPr lang="en-US" dirty="0"/>
          </a:p>
          <a:p>
            <a:r>
              <a:rPr lang="en-US" dirty="0"/>
              <a:t>Invitation for interview </a:t>
            </a:r>
            <a:r>
              <a:rPr lang="en-US" u="sng" dirty="0">
                <a:hlinkClick r:id="rId4"/>
              </a:rPr>
              <a:t>Invitation for Interview</a:t>
            </a:r>
            <a:endParaRPr lang="en-US" dirty="0"/>
          </a:p>
          <a:p>
            <a:r>
              <a:rPr lang="en-US" dirty="0"/>
              <a:t>Reserve Candidates after shortlisting </a:t>
            </a:r>
            <a:r>
              <a:rPr lang="en-US" u="sng" dirty="0">
                <a:hlinkClick r:id="rId5"/>
              </a:rPr>
              <a:t>Reserve Candidates at Shortlisting</a:t>
            </a:r>
            <a:endParaRPr lang="en-US" dirty="0"/>
          </a:p>
          <a:p>
            <a:endParaRPr lang="en-I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618B9CC-3444-B883-AD42-5A1A3E50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5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CB2FD-BAE3-010F-8FD0-56FE89DDA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550A7-F754-F1C9-418B-16EFA30B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Recruitment Process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C5447-2284-73CC-E79E-05C4FBCD0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b="0" dirty="0"/>
          </a:p>
          <a:p>
            <a:pPr algn="ctr"/>
            <a:endParaRPr lang="en-US" sz="11200" dirty="0"/>
          </a:p>
          <a:p>
            <a:pPr algn="ctr"/>
            <a:endParaRPr lang="en-US" sz="11200" dirty="0"/>
          </a:p>
          <a:p>
            <a:pPr algn="ctr"/>
            <a:endParaRPr lang="en-US" sz="11200" dirty="0"/>
          </a:p>
          <a:p>
            <a:pPr algn="ctr"/>
            <a:r>
              <a:rPr lang="en-IE" sz="11200" dirty="0"/>
              <a:t>Interview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8F50F-5EE5-8C48-ECC9-25D43406C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3C69"/>
            </a:solidFill>
          </a:ln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en-IE" dirty="0"/>
          </a:p>
          <a:p>
            <a:r>
              <a:rPr lang="en-IE" sz="2600" dirty="0"/>
              <a:t>Interview dates arranged by the PI</a:t>
            </a:r>
            <a:r>
              <a:rPr lang="en-US" sz="2600" dirty="0"/>
              <a:t>​</a:t>
            </a:r>
            <a:endParaRPr lang="en-IE" sz="2600" dirty="0"/>
          </a:p>
          <a:p>
            <a:r>
              <a:rPr lang="en-IE" sz="2600" dirty="0"/>
              <a:t>Online(Teams) or in-person</a:t>
            </a:r>
            <a:r>
              <a:rPr lang="en-US" sz="2600" dirty="0"/>
              <a:t>​</a:t>
            </a:r>
          </a:p>
          <a:p>
            <a:r>
              <a:rPr lang="en-IE" sz="2600" dirty="0"/>
              <a:t>Retain records for feedback at local level</a:t>
            </a:r>
            <a:r>
              <a:rPr lang="en-US" sz="2600" dirty="0"/>
              <a:t>​</a:t>
            </a:r>
          </a:p>
          <a:p>
            <a:r>
              <a:rPr lang="en-IE" sz="2600" dirty="0"/>
              <a:t>PI to obtain references (two minimum)</a:t>
            </a:r>
            <a:endParaRPr lang="en-US" sz="2600" dirty="0"/>
          </a:p>
          <a:p>
            <a:r>
              <a:rPr lang="en-US" sz="2600" dirty="0"/>
              <a:t>Advise unsuccessful candidates of the outcome</a:t>
            </a:r>
          </a:p>
          <a:p>
            <a:r>
              <a:rPr lang="en-US" sz="2600" dirty="0"/>
              <a:t>Advise successful candidate they have been recommended for appointment and that they will be contacted by HR regarding a formal offer of appointment</a:t>
            </a:r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B7851-7DA0-0094-8C3D-552108B98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IE" sz="11200" dirty="0"/>
              <a:t>Examples of email wording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7B14A2-296D-0CEA-D2D1-79F9ABFA9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3C69"/>
            </a:solidFill>
          </a:ln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en-US" dirty="0"/>
          </a:p>
          <a:p>
            <a:r>
              <a:rPr lang="en-US" dirty="0"/>
              <a:t>Reference Request email: </a:t>
            </a:r>
            <a:r>
              <a:rPr lang="en-US" u="sng" dirty="0">
                <a:hlinkClick r:id="rId3"/>
              </a:rPr>
              <a:t>Reference Request email example</a:t>
            </a:r>
            <a:endParaRPr lang="en-US" dirty="0"/>
          </a:p>
          <a:p>
            <a:r>
              <a:rPr lang="en-US" dirty="0"/>
              <a:t>Email to unsuccessful candidates following interview </a:t>
            </a:r>
            <a:r>
              <a:rPr lang="en-US" u="sng" dirty="0">
                <a:hlinkClick r:id="rId4"/>
              </a:rPr>
              <a:t>Non Successful Candidates following interview email</a:t>
            </a:r>
            <a:endParaRPr lang="en-US" dirty="0"/>
          </a:p>
          <a:p>
            <a:r>
              <a:rPr lang="en-US" dirty="0"/>
              <a:t>Email to reserve candidates following interview </a:t>
            </a:r>
            <a:r>
              <a:rPr lang="en-US" u="sng" dirty="0">
                <a:hlinkClick r:id="rId5"/>
              </a:rPr>
              <a:t>Reserve Candidates Post Interview</a:t>
            </a:r>
            <a:r>
              <a:rPr lang="en-US" dirty="0"/>
              <a:t>  </a:t>
            </a:r>
          </a:p>
          <a:p>
            <a:endParaRPr lang="en-I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AA33CD-7B6E-91F5-EE86-FB8B8FE4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11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EC54-5BB9-21AD-177D-C947A523A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985F-0E27-499E-8CC1-85E53F01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Recruitment Process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53F3D-200F-22A2-79A4-F4889D040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IE" sz="3600" b="0" dirty="0"/>
          </a:p>
          <a:p>
            <a:pPr algn="ctr"/>
            <a:endParaRPr lang="en-US" sz="11200" dirty="0"/>
          </a:p>
          <a:p>
            <a:pPr algn="ctr"/>
            <a:endParaRPr lang="en-US" sz="11200" dirty="0"/>
          </a:p>
          <a:p>
            <a:pPr algn="ctr"/>
            <a:endParaRPr lang="en-US" sz="11200" dirty="0"/>
          </a:p>
          <a:p>
            <a:pPr algn="ctr"/>
            <a:r>
              <a:rPr lang="en-IE" sz="11200" dirty="0"/>
              <a:t>Offer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FB422-8535-F48D-14DA-CE1ADA974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3C69"/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lvl="0" indent="0">
              <a:buNone/>
            </a:pPr>
            <a:endParaRPr lang="en-IE" dirty="0"/>
          </a:p>
          <a:p>
            <a:pPr lvl="0"/>
            <a:r>
              <a:rPr lang="en-US" sz="2400" dirty="0"/>
              <a:t>Informal Offer can come form PI/Hiring Dept</a:t>
            </a:r>
            <a:endParaRPr lang="en-IE" sz="2400" dirty="0"/>
          </a:p>
          <a:p>
            <a:r>
              <a:rPr lang="en-US" sz="2400"/>
              <a:t>Formal Offer to come from HR upon </a:t>
            </a:r>
            <a:r>
              <a:rPr lang="en-US" sz="2400" dirty="0">
                <a:ea typeface="+mn-lt"/>
                <a:cs typeface="+mn-lt"/>
                <a:hlinkClick r:id="rId3"/>
              </a:rPr>
              <a:t>NewRecommendation-for-appointment-to-research-postNew(1).docx</a:t>
            </a:r>
            <a:r>
              <a:rPr lang="en-US" sz="2400"/>
              <a:t> submission </a:t>
            </a:r>
            <a:r>
              <a:rPr lang="en-US" sz="2400" b="1" dirty="0"/>
              <a:t>AND</a:t>
            </a:r>
            <a:endParaRPr lang="en-IE" sz="2400" b="1" dirty="0"/>
          </a:p>
          <a:p>
            <a:pPr marL="0" indent="0">
              <a:buNone/>
            </a:pPr>
            <a:endParaRPr lang="en-US" sz="2400" b="1" dirty="0"/>
          </a:p>
          <a:p>
            <a:pPr lvl="0"/>
            <a:r>
              <a:rPr lang="en-US" sz="2400" b="1" dirty="0">
                <a:highlight>
                  <a:srgbClr val="FFFF00"/>
                </a:highlight>
              </a:rPr>
              <a:t>Approval from Research Accounts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Discussions on salary should not take place until the recommended salary has been fully approved in accordance with </a:t>
            </a:r>
            <a:r>
              <a:rPr lang="en-US" sz="2400" u="sng" dirty="0">
                <a:hlinkClick r:id="rId4"/>
              </a:rPr>
              <a:t>University Policy on Research Salary Guidelines.</a:t>
            </a:r>
            <a:endParaRPr lang="en-IE" sz="2400" dirty="0"/>
          </a:p>
          <a:p>
            <a:pPr lvl="0"/>
            <a:endParaRPr lang="en-IE" sz="2400" dirty="0"/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16F57-E2C0-113D-C8EA-E5AD9CD19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IE" sz="11200" dirty="0"/>
              <a:t>Record Keeping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4F923-F4BD-4253-60E1-BA00BB4AE2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rgbClr val="003C69"/>
            </a:solidFill>
          </a:ln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en-IE" dirty="0"/>
          </a:p>
          <a:p>
            <a:r>
              <a:rPr lang="en-IE" dirty="0"/>
              <a:t>A personal file will be kept of the new employee</a:t>
            </a:r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  <a:p>
            <a:pPr lvl="0"/>
            <a:r>
              <a:rPr lang="en-US" dirty="0"/>
              <a:t>Feedback, interview questions and scoring will be kept on record and provided if requested​</a:t>
            </a:r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D2DBC84-34FC-3929-2EAF-FD83255D1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06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7109F-03AA-6C22-18EF-6B2A8B9264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highlight>
                  <a:srgbClr val="FFFFFF"/>
                </a:highlight>
                <a:latin typeface="firago"/>
              </a:rPr>
              <a:t>With effect from 8th July 2026, all new Research Support Officer and Senior Research Coordinator posts must be advertised using the appropriate University salary grades (Research, Administrative or Technical). </a:t>
            </a:r>
            <a:endParaRPr lang="en-US"/>
          </a:p>
          <a:p>
            <a:pPr marL="0" indent="0">
              <a:buNone/>
            </a:pPr>
            <a:r>
              <a:rPr lang="en-US" sz="1600">
                <a:highlight>
                  <a:srgbClr val="FFFFFF"/>
                </a:highlight>
                <a:latin typeface="firago"/>
              </a:rPr>
              <a:t>New Research Support Officers and Senior Research Coordinator positions should no longer be advertised using personal rates and will instead be advertised against a specified grade in line with the duties and responsibilities of the role.</a:t>
            </a:r>
            <a:endParaRPr lang="en-US"/>
          </a:p>
          <a:p>
            <a:pPr marL="0" indent="0">
              <a:buNone/>
            </a:pPr>
            <a:endParaRPr lang="en-US" sz="1200" dirty="0">
              <a:highlight>
                <a:srgbClr val="FFFFFF"/>
              </a:highlight>
              <a:latin typeface="firago"/>
            </a:endParaRPr>
          </a:p>
          <a:p>
            <a:r>
              <a:rPr lang="en-US" sz="1400">
                <a:highlight>
                  <a:srgbClr val="FFFFFF"/>
                </a:highlight>
                <a:latin typeface="firago"/>
              </a:rPr>
              <a:t>Link to Salary Scales: </a:t>
            </a:r>
            <a:r>
              <a:rPr lang="en-US" sz="1400" u="sng" dirty="0">
                <a:solidFill>
                  <a:srgbClr val="2368A1"/>
                </a:solidFill>
                <a:highlight>
                  <a:srgbClr val="FFFFFF"/>
                </a:highlight>
                <a:latin typeface="firago"/>
                <a:hlinkClick r:id="rId2"/>
              </a:rPr>
              <a:t>SalaryScales01June2026.pdf</a:t>
            </a:r>
            <a:endParaRPr lang="en-US" sz="1400" u="sng">
              <a:solidFill>
                <a:srgbClr val="2368A1"/>
              </a:solidFill>
              <a:highlight>
                <a:srgbClr val="FFFFFF"/>
              </a:highlight>
              <a:latin typeface="firago"/>
            </a:endParaRPr>
          </a:p>
          <a:p>
            <a:pPr marL="0" indent="0">
              <a:buNone/>
            </a:pPr>
            <a:endParaRPr lang="en-US" sz="1200" b="1" dirty="0">
              <a:highlight>
                <a:srgbClr val="FFFFFF"/>
              </a:highlight>
              <a:latin typeface="firago"/>
            </a:endParaRPr>
          </a:p>
          <a:p>
            <a:pPr marL="0" indent="0">
              <a:buNone/>
            </a:pPr>
            <a:r>
              <a:rPr lang="en-US" sz="1400" b="1">
                <a:highlight>
                  <a:srgbClr val="FFFFFF"/>
                </a:highlight>
                <a:latin typeface="firago"/>
              </a:rPr>
              <a:t>Scales inclusive of Cost to Grant</a:t>
            </a:r>
            <a:endParaRPr lang="en-US" sz="1400"/>
          </a:p>
          <a:p>
            <a:r>
              <a:rPr lang="en-US" sz="1400">
                <a:highlight>
                  <a:srgbClr val="FFFFFF"/>
                </a:highlight>
                <a:latin typeface="firago"/>
              </a:rPr>
              <a:t>Admin Scales Cost to Grant </a:t>
            </a:r>
            <a:r>
              <a:rPr lang="en-US" sz="1400" u="sng" dirty="0">
                <a:solidFill>
                  <a:srgbClr val="2368A1"/>
                </a:solidFill>
                <a:highlight>
                  <a:srgbClr val="FFFFFF"/>
                </a:highlight>
                <a:latin typeface="firago"/>
                <a:hlinkClick r:id="rId3"/>
              </a:rPr>
              <a:t>Admin Scales Cost to Grant RSO &amp; SRC</a:t>
            </a:r>
            <a:r>
              <a:rPr lang="en-US" sz="1400">
                <a:highlight>
                  <a:srgbClr val="FFFFFF"/>
                </a:highlight>
                <a:latin typeface="firago"/>
              </a:rPr>
              <a:t> June 2026</a:t>
            </a:r>
            <a:endParaRPr lang="en-US" sz="1400"/>
          </a:p>
          <a:p>
            <a:r>
              <a:rPr lang="en-US" sz="1400">
                <a:highlight>
                  <a:srgbClr val="FFFFFF"/>
                </a:highlight>
                <a:latin typeface="firago"/>
              </a:rPr>
              <a:t>Technical Scales Cost to Grant </a:t>
            </a:r>
            <a:r>
              <a:rPr lang="en-US" sz="1400" u="sng" dirty="0">
                <a:solidFill>
                  <a:srgbClr val="2368A1"/>
                </a:solidFill>
                <a:highlight>
                  <a:srgbClr val="FFFFFF"/>
                </a:highlight>
                <a:latin typeface="firago"/>
                <a:hlinkClick r:id="rId4"/>
              </a:rPr>
              <a:t>Technical Scales Cost to Grant June 2026</a:t>
            </a:r>
            <a:endParaRPr lang="en-US" sz="1400"/>
          </a:p>
          <a:p>
            <a:r>
              <a:rPr lang="en-US" sz="1400">
                <a:highlight>
                  <a:srgbClr val="FFFFFF"/>
                </a:highlight>
                <a:latin typeface="firago"/>
              </a:rPr>
              <a:t>Clinical Nurse Manager B Cost to Grant </a:t>
            </a:r>
            <a:r>
              <a:rPr lang="en-US" sz="1400" u="sng" dirty="0">
                <a:solidFill>
                  <a:srgbClr val="2368A1"/>
                </a:solidFill>
                <a:highlight>
                  <a:srgbClr val="FFFFFF"/>
                </a:highlight>
                <a:latin typeface="firago"/>
                <a:hlinkClick r:id="rId5"/>
              </a:rPr>
              <a:t>Clinical Nurse Manager B June 2026 Cost to Grant</a:t>
            </a:r>
            <a:endParaRPr lang="en-US" sz="1400"/>
          </a:p>
          <a:p>
            <a:pPr marL="0" indent="0">
              <a:buNone/>
            </a:pPr>
            <a:endParaRPr lang="en-US" sz="1400" dirty="0">
              <a:highlight>
                <a:srgbClr val="FFFFFF"/>
              </a:highlight>
              <a:latin typeface="firago"/>
            </a:endParaRPr>
          </a:p>
          <a:p>
            <a:pPr marL="0" indent="0">
              <a:buNone/>
            </a:pPr>
            <a:r>
              <a:rPr lang="en-US" sz="1400">
                <a:highlight>
                  <a:srgbClr val="FFFFFF"/>
                </a:highlight>
                <a:latin typeface="firago"/>
              </a:rPr>
              <a:t>For further information or assistance please contact </a:t>
            </a:r>
            <a:r>
              <a:rPr lang="en-US" sz="1400" u="sng" dirty="0">
                <a:solidFill>
                  <a:srgbClr val="2368A1"/>
                </a:solidFill>
                <a:highlight>
                  <a:srgbClr val="FFFFFF"/>
                </a:highlight>
                <a:latin typeface="firago"/>
                <a:hlinkClick r:id="rId6"/>
              </a:rPr>
              <a:t>hrresearchqueries@ucc.ie</a:t>
            </a:r>
            <a:r>
              <a:rPr lang="en-US" sz="1400" dirty="0">
                <a:highlight>
                  <a:srgbClr val="FFFFFF"/>
                </a:highlight>
                <a:latin typeface="firago"/>
              </a:rPr>
              <a:t> </a:t>
            </a:r>
            <a:endParaRPr lang="en-US" sz="140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263F9D-1348-2EF8-EC34-A4A498DA1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003C69"/>
                </a:solidFill>
                <a:highlight>
                  <a:srgbClr val="FFFFFF"/>
                </a:highlight>
                <a:latin typeface="Merriweather"/>
              </a:rPr>
            </a:br>
            <a:br>
              <a:rPr lang="en-US" dirty="0">
                <a:highlight>
                  <a:srgbClr val="FFFFFF"/>
                </a:highlight>
                <a:latin typeface="Merriweather"/>
              </a:rPr>
            </a:br>
            <a:r>
              <a:rPr lang="en-US">
                <a:solidFill>
                  <a:srgbClr val="003C69"/>
                </a:solidFill>
                <a:highlight>
                  <a:srgbClr val="FFFFFF"/>
                </a:highlight>
                <a:latin typeface="Merriweather"/>
              </a:rPr>
              <a:t>Research Support Officers &amp; Senior Research Coordinators</a:t>
            </a:r>
            <a:endParaRPr lang="en-US"/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CA4018A-A6F2-2A81-DC29-E4ACE0057A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16AFB77D-A57D-4B55-B8F4-E96311C73140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7793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7EFED-F792-3BDC-DBE2-9D5D2DC6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E5E43C-D98E-7764-7899-B9247F4BE1D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en-IE" dirty="0"/>
              <a:t>For the purposes of this regulation Senior Research posts are defined as posts at the level of:</a:t>
            </a:r>
            <a:r>
              <a:rPr lang="en-US" dirty="0"/>
              <a:t>​</a:t>
            </a:r>
          </a:p>
          <a:p>
            <a:pPr fontAlgn="base"/>
            <a:r>
              <a:rPr lang="en-IE" dirty="0"/>
              <a:t>Centre/Unit Director</a:t>
            </a:r>
            <a:r>
              <a:rPr lang="en-US" dirty="0"/>
              <a:t>​</a:t>
            </a:r>
          </a:p>
          <a:p>
            <a:pPr fontAlgn="base"/>
            <a:r>
              <a:rPr lang="en-IE" dirty="0"/>
              <a:t>Senior Research Fellow </a:t>
            </a:r>
            <a:r>
              <a:rPr lang="en-US" dirty="0"/>
              <a:t>​</a:t>
            </a:r>
          </a:p>
          <a:p>
            <a:pPr fontAlgn="base"/>
            <a:r>
              <a:rPr lang="en-IE" dirty="0"/>
              <a:t>Senior Research Manager </a:t>
            </a:r>
            <a:r>
              <a:rPr lang="en-US" dirty="0"/>
              <a:t>​</a:t>
            </a:r>
          </a:p>
          <a:p>
            <a:pPr fontAlgn="base"/>
            <a:r>
              <a:rPr lang="en-IE" dirty="0"/>
              <a:t>Senior Research Coordinator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endParaRPr lang="en-IE" dirty="0"/>
          </a:p>
          <a:p>
            <a:pPr marL="0" indent="0" fontAlgn="base">
              <a:buNone/>
            </a:pPr>
            <a:r>
              <a:rPr lang="en-IE" dirty="0"/>
              <a:t>*To be eligible to fall under regulations, salary must be above the threshold of €81,700per annum.</a:t>
            </a:r>
            <a:endParaRPr lang="en-US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C6EB3E-D0F1-1A77-28D9-9EB91D1B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>
                <a:latin typeface="Aptos" panose="020B0004020202020204" pitchFamily="34" charset="0"/>
              </a:rPr>
              <a:t>Regulation (Senior Research Posts)</a:t>
            </a:r>
            <a:endParaRPr lang="en-I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33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CE52BB-75F0-C47D-6411-7E0C8240387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/>
              <a:t>When recruiting for Senior Research Posts the University Regulations will apply​</a:t>
            </a:r>
          </a:p>
          <a:p>
            <a:pPr fontAlgn="base"/>
            <a:r>
              <a:rPr lang="en-US" b="1" dirty="0"/>
              <a:t>Objective: </a:t>
            </a:r>
            <a:r>
              <a:rPr lang="en-US" dirty="0"/>
              <a:t>Attract and appoint high-</a:t>
            </a:r>
            <a:r>
              <a:rPr lang="en-US" dirty="0" err="1"/>
              <a:t>calibre</a:t>
            </a:r>
            <a:r>
              <a:rPr lang="en-US" dirty="0"/>
              <a:t> researchers to roles such as Senior Research Fellow, Research Manager, etc.</a:t>
            </a:r>
          </a:p>
          <a:p>
            <a:pPr fontAlgn="base"/>
            <a:r>
              <a:rPr lang="en-US" b="1" dirty="0"/>
              <a:t>Key Principles: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Fairness &amp; transparency in hiring​</a:t>
            </a:r>
          </a:p>
          <a:p>
            <a:pPr fontAlgn="base"/>
            <a:r>
              <a:rPr lang="en-US" dirty="0"/>
              <a:t>Equality, diversity, and non-discrimination (in line with Irish legislation)​</a:t>
            </a:r>
          </a:p>
          <a:p>
            <a:pPr fontAlgn="base"/>
            <a:r>
              <a:rPr lang="en-US" dirty="0"/>
              <a:t>Structured, rigorous process led by trained panels​</a:t>
            </a:r>
          </a:p>
          <a:p>
            <a:pPr fontAlgn="base"/>
            <a:r>
              <a:rPr lang="en-US" u="sng" dirty="0">
                <a:hlinkClick r:id="rId2"/>
              </a:rPr>
              <a:t>Other Regulations | University College Cork</a:t>
            </a:r>
            <a:endParaRPr lang="en-IE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D9A3DA-5F8E-D6B9-5364-624F84432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>
                <a:latin typeface="Aptos" panose="020B0004020202020204" pitchFamily="34" charset="0"/>
              </a:rPr>
              <a:t>Regulation (Senior Research Posts)</a:t>
            </a:r>
            <a:endParaRPr lang="en-I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28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F3F71-3B9B-8F10-8136-7B6841CE9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352236-88B6-FE9D-A9BE-ADEA905EEA2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IE" dirty="0"/>
              <a:t>For Senior Research posts, where the salary is above €77,600 please forward a completed and signed PF4to HR </a:t>
            </a:r>
            <a:r>
              <a:rPr lang="en-IE" dirty="0" err="1"/>
              <a:t>ResearchQueries</a:t>
            </a:r>
            <a:r>
              <a:rPr lang="en-IE" dirty="0"/>
              <a:t> (</a:t>
            </a:r>
            <a:r>
              <a:rPr lang="en-IE" dirty="0">
                <a:hlinkClick r:id="rId2"/>
              </a:rPr>
              <a:t>hrresearchqueries@ucc.ie</a:t>
            </a:r>
            <a:r>
              <a:rPr lang="en-IE" dirty="0"/>
              <a:t> )in the first instance. ​​</a:t>
            </a:r>
          </a:p>
          <a:p>
            <a:pPr fontAlgn="base"/>
            <a:r>
              <a:rPr lang="en-IE" dirty="0"/>
              <a:t>Approval will be sought from Vice President for Research and Innovation and, HR Business Manager Research to proceed.​</a:t>
            </a:r>
          </a:p>
          <a:p>
            <a:pPr fontAlgn="base"/>
            <a:r>
              <a:rPr lang="en-IE" dirty="0"/>
              <a:t>In the meantime, you will be asked to provide a list of Selection Committee members including an external assessor and the job ad as per regular research posts</a:t>
            </a:r>
            <a:endParaRPr lang="en-US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48DCD2-E985-7B18-1AD1-98E89ABF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>
                <a:latin typeface="Aptos" panose="020B0004020202020204" pitchFamily="34" charset="0"/>
              </a:rPr>
              <a:t>Regulation (Senior Research Posts)</a:t>
            </a:r>
            <a:endParaRPr lang="en-I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466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51611-27F5-A221-5B90-563E3799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>
                <a:latin typeface="Aptos" panose="020B0004020202020204" pitchFamily="34" charset="0"/>
              </a:rPr>
              <a:t>Regulation (Senior Research Posts)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B001D-D5AC-7FA5-4C8D-7D9414879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B100"/>
          </a:solidFill>
        </p:spPr>
        <p:txBody>
          <a:bodyPr/>
          <a:lstStyle/>
          <a:p>
            <a:r>
              <a:rPr lang="en-IE" dirty="0"/>
              <a:t>Selection Committee Composition</a:t>
            </a:r>
          </a:p>
          <a:p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145F0-E99A-D835-1900-4FA1D0AA06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IE" sz="2400" dirty="0"/>
              <a:t>Chair (external to recruiting unit)</a:t>
            </a:r>
            <a:r>
              <a:rPr lang="en-US" sz="2400" dirty="0"/>
              <a:t>​</a:t>
            </a:r>
            <a:endParaRPr lang="en-IE" sz="2400" dirty="0"/>
          </a:p>
          <a:p>
            <a:pPr lvl="0"/>
            <a:r>
              <a:rPr lang="en-IE" sz="2400" dirty="0"/>
              <a:t>Principal Investigator</a:t>
            </a:r>
            <a:r>
              <a:rPr lang="en-US" sz="2400" dirty="0"/>
              <a:t>​</a:t>
            </a:r>
            <a:endParaRPr lang="en-IE" sz="2400" dirty="0"/>
          </a:p>
          <a:p>
            <a:pPr lvl="0"/>
            <a:r>
              <a:rPr lang="en-IE" sz="2400" dirty="0"/>
              <a:t>Academic Heads</a:t>
            </a:r>
            <a:r>
              <a:rPr lang="en-US" sz="2400" dirty="0"/>
              <a:t>​</a:t>
            </a:r>
            <a:endParaRPr lang="en-IE" sz="2400" dirty="0"/>
          </a:p>
          <a:p>
            <a:pPr lvl="0"/>
            <a:r>
              <a:rPr lang="en-IE" sz="2400" dirty="0"/>
              <a:t>External Assessor</a:t>
            </a:r>
            <a:r>
              <a:rPr lang="en-US" sz="2400" dirty="0"/>
              <a:t>​</a:t>
            </a:r>
            <a:endParaRPr lang="en-IE" sz="2400" dirty="0"/>
          </a:p>
          <a:p>
            <a:pPr lvl="0"/>
            <a:r>
              <a:rPr lang="en-IE" sz="2400" dirty="0"/>
              <a:t>HR Representative</a:t>
            </a:r>
          </a:p>
          <a:p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88C2A-BB1D-2CAE-E13D-B1C0703D6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FFB100"/>
          </a:solidFill>
        </p:spPr>
        <p:txBody>
          <a:bodyPr/>
          <a:lstStyle/>
          <a:p>
            <a:r>
              <a:rPr lang="en-IE" dirty="0"/>
              <a:t>Committee Structure &amp; Pre-Interview Responsibilities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582B80-2A2D-8187-0C31-52202848E50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IE" sz="2400" dirty="0"/>
              <a:t>Draft job advertisement, selection criteria &amp; info pack</a:t>
            </a:r>
            <a:r>
              <a:rPr lang="en-US" sz="2400" dirty="0"/>
              <a:t>​</a:t>
            </a:r>
          </a:p>
          <a:p>
            <a:pPr fontAlgn="base"/>
            <a:r>
              <a:rPr lang="en-IE" sz="2400" dirty="0"/>
              <a:t>Ensure gender balance </a:t>
            </a:r>
            <a:r>
              <a:rPr lang="en-US" sz="2400" dirty="0"/>
              <a:t>​</a:t>
            </a:r>
          </a:p>
          <a:p>
            <a:pPr fontAlgn="base"/>
            <a:r>
              <a:rPr lang="en-IE" sz="2400" dirty="0"/>
              <a:t>Conflict-of-interest checks</a:t>
            </a:r>
            <a:r>
              <a:rPr lang="en-US" sz="2400" dirty="0"/>
              <a:t>​</a:t>
            </a:r>
          </a:p>
          <a:p>
            <a:pPr fontAlgn="base"/>
            <a:r>
              <a:rPr lang="en-IE" sz="2400" dirty="0"/>
              <a:t>Plan search strategy and shortlist based on essential/desirable criteria</a:t>
            </a:r>
            <a:r>
              <a:rPr lang="en-US" sz="2400" dirty="0"/>
              <a:t>​</a:t>
            </a:r>
          </a:p>
          <a:p>
            <a:pPr fontAlgn="base"/>
            <a:r>
              <a:rPr lang="en-IE" sz="2400" dirty="0"/>
              <a:t>Organise Interviews</a:t>
            </a:r>
            <a:endParaRPr lang="en-US" sz="2400" dirty="0"/>
          </a:p>
          <a:p>
            <a:endParaRPr lang="en-I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997E8F-6882-5A99-75BE-835062CD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FB77D-A57D-4B55-B8F4-E96311C73140}" type="slidenum">
              <a:rPr lang="en-IE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97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AE5E3A-C3EC-2383-F41D-7C13AE83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/>
              <a:t>HR Participation and Support</a:t>
            </a:r>
            <a:endParaRPr lang="en-IE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71CAB201-7480-7B70-1EE8-9647025ABFCE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9192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CEA8E1-FC88-3731-C68D-7C03EDFD40B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fontAlgn="base"/>
            <a:r>
              <a:rPr lang="en-US" dirty="0"/>
              <a:t>All those involved in the recruitment of research staff are reminded of the University’s Policy on Conflict of Interest in relation to Recruitment and Promotions. ​</a:t>
            </a:r>
          </a:p>
          <a:p>
            <a:pPr fontAlgn="base"/>
            <a:r>
              <a:rPr lang="en-US" dirty="0"/>
              <a:t>In the event that a PI or selection board member has a family or social connection to a candidate for a research position the PI should contact People &amp; Culture Research for guidance​</a:t>
            </a:r>
          </a:p>
          <a:p>
            <a:pPr fontAlgn="base"/>
            <a:r>
              <a:rPr lang="en-US" dirty="0"/>
              <a:t>​</a:t>
            </a:r>
          </a:p>
          <a:p>
            <a:pPr fontAlgn="base"/>
            <a:r>
              <a:rPr lang="en-US" dirty="0"/>
              <a:t>Please </a:t>
            </a:r>
            <a:r>
              <a:rPr lang="en-US" dirty="0" err="1"/>
              <a:t>familiarise</a:t>
            </a:r>
            <a:r>
              <a:rPr lang="en-US" dirty="0"/>
              <a:t> yourself with the </a:t>
            </a:r>
            <a:r>
              <a:rPr lang="en-US" u="sng" dirty="0">
                <a:hlinkClick r:id="rId2"/>
              </a:rPr>
              <a:t>Code of Conflict of Interest in Relation to Recruitment and Promotions</a:t>
            </a:r>
            <a:r>
              <a:rPr lang="en-US" dirty="0"/>
              <a:t>.</a:t>
            </a:r>
            <a:endParaRPr lang="en-IE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99220-AF8D-2DCC-A714-E8D20206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u="sng" dirty="0">
                <a:hlinkClick r:id="rId3"/>
              </a:rPr>
              <a:t>Conflict of Interest</a:t>
            </a:r>
            <a:r>
              <a:rPr lang="en-US" sz="3600" b="0" dirty="0"/>
              <a:t> 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4151441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636D9-7C77-08D9-7638-E169E6F4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ucida Bright"/>
              </a:rPr>
              <a:t>Short </a:t>
            </a:r>
            <a:r>
              <a:rPr lang="en-US">
                <a:latin typeface="Lucida Bright"/>
              </a:rPr>
              <a:t>Term Appointments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FE817-53C2-CE13-2380-A77B5CCC5E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sz="2400" dirty="0"/>
              <a:t>Where the term of the research funded project is less than 6 months, the PI can with the </a:t>
            </a:r>
            <a:r>
              <a:rPr lang="en-US" sz="2400" dirty="0" err="1"/>
              <a:t>authorisation</a:t>
            </a:r>
            <a:r>
              <a:rPr lang="en-US" sz="2400" dirty="0"/>
              <a:t> of the Head of School/College/Centre/Unit and Research Accounts, offer a nonstandard contract under the following circumstances:​</a:t>
            </a:r>
          </a:p>
          <a:p>
            <a:pPr fontAlgn="base"/>
            <a:r>
              <a:rPr lang="en-US" sz="2400" dirty="0"/>
              <a:t>(</a:t>
            </a:r>
            <a:r>
              <a:rPr lang="en-US" sz="2400" dirty="0" err="1"/>
              <a:t>i</a:t>
            </a:r>
            <a:r>
              <a:rPr lang="en-US" sz="2400" dirty="0"/>
              <a:t>) where a specific skill set is required for less than 6 months​</a:t>
            </a:r>
          </a:p>
          <a:p>
            <a:pPr fontAlgn="base"/>
            <a:r>
              <a:rPr lang="en-US" sz="2400" dirty="0"/>
              <a:t>(ii) where a contact is issued for a replacement for a post doc who has resigned during the project​</a:t>
            </a:r>
          </a:p>
          <a:p>
            <a:pPr fontAlgn="base"/>
            <a:r>
              <a:rPr lang="en-US" sz="2400" dirty="0"/>
              <a:t>(iii) where a contract is issued to cover leave of less than 6 months</a:t>
            </a:r>
            <a:r>
              <a:rPr lang="en-US" dirty="0"/>
              <a:t>.​</a:t>
            </a:r>
          </a:p>
          <a:p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60B39-B90C-3361-13DB-0D3FBC2B29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fontAlgn="base"/>
            <a:r>
              <a:rPr lang="en-US" b="1" i="1" dirty="0"/>
              <a:t>There is no advertising requirement for contracts of less than 6 months duration.</a:t>
            </a:r>
            <a:r>
              <a:rPr lang="en-US" dirty="0"/>
              <a:t>​</a:t>
            </a:r>
            <a:endParaRPr lang="en-US"/>
          </a:p>
          <a:p>
            <a:pPr fontAlgn="base"/>
            <a:r>
              <a:rPr lang="en-IE" b="1" dirty="0"/>
              <a:t>Short Term appointments can be issued for a maximum of 6 months and will under no circumstances be extended</a:t>
            </a:r>
            <a:r>
              <a:rPr lang="en-IE" dirty="0"/>
              <a:t>. </a:t>
            </a:r>
            <a:endParaRPr lang="en-US" dirty="0"/>
          </a:p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D3991-11FF-4F9C-DD7F-F38CDA65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21BE2-2DAE-4B3C-8BD6-17C60E8885C2}" type="slidenum">
              <a:rPr lang="en-IE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23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0C05D-07FA-B018-941B-3341C61A5A3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 initiate a short term research appointment you must:</a:t>
            </a:r>
            <a:endParaRPr lang="en-US" sz="2600"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2600" b="1" dirty="0"/>
          </a:p>
          <a:p>
            <a:pPr marL="457200" indent="-457200"/>
            <a:r>
              <a:rPr lang="en-US" sz="2600" b="1" dirty="0"/>
              <a:t> </a:t>
            </a:r>
            <a:r>
              <a:rPr lang="en-US" sz="2600"/>
              <a:t>Submit a completed</a:t>
            </a:r>
            <a:r>
              <a:rPr lang="en-US" sz="2600" b="1" dirty="0"/>
              <a:t> </a:t>
            </a:r>
            <a:r>
              <a:rPr lang="en-US" sz="2600" b="1" dirty="0">
                <a:hlinkClick r:id="rId2"/>
              </a:rPr>
              <a:t>Short Term Research Appointment</a:t>
            </a:r>
            <a:r>
              <a:rPr lang="en-US" sz="2600"/>
              <a:t> form to </a:t>
            </a:r>
            <a:r>
              <a:rPr lang="en-US" sz="2600" dirty="0">
                <a:hlinkClick r:id="rId3"/>
              </a:rPr>
              <a:t>hrresearchqueries@ucc.ie</a:t>
            </a:r>
            <a:r>
              <a:rPr lang="en-US" sz="2600" dirty="0"/>
              <a:t> </a:t>
            </a:r>
          </a:p>
          <a:p>
            <a:pPr marL="457200" indent="-457200"/>
            <a:r>
              <a:rPr lang="en-US" sz="2600" dirty="0"/>
              <a:t>Also submit a CV for the </a:t>
            </a:r>
            <a:r>
              <a:rPr lang="en-US" sz="2600"/>
              <a:t>appointable candidate</a:t>
            </a:r>
            <a:endParaRPr lang="en-US" sz="2600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78F1D-E495-B19A-360F-D6E20086D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 Term Appointments</a:t>
            </a:r>
            <a:endParaRPr lang="en-US" b="0">
              <a:solidFill>
                <a:srgbClr val="000000"/>
              </a:solidFill>
            </a:endParaRP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1170-02DE-AEE5-88E8-29265E3D00F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16F21BE2-2DAE-4B3C-8BD6-17C60E8885C2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6037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A097BF-6E65-5668-A6AE-AA659DE8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Meet the Research Team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50C2F953-48EB-CF6F-9A16-A978D4BB7B8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724452336"/>
              </p:ext>
            </p:extLst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8984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5431D1-7264-FE82-DE80-EB8A2497EBEA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741363" y="1614488"/>
          <a:ext cx="11077575" cy="488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FE2BAB-4128-3D1F-EBB3-CA1839FDD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Lucida Bright"/>
              </a:rPr>
              <a:t>Who Should I Contact?</a:t>
            </a:r>
            <a:endParaRPr lang="en-US" b="0">
              <a:solidFill>
                <a:srgbClr val="000000"/>
              </a:solidFill>
              <a:latin typeface="Lucida Brigh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59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F0C5DB-1B84-05C6-FE3D-99ECFBD11D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r>
              <a:rPr lang="en-US" dirty="0">
                <a:hlinkClick r:id="rId3"/>
              </a:rPr>
              <a:t>People and Culture Research | University College Cork</a:t>
            </a: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UCC onboarding for new staff</a:t>
            </a:r>
            <a:endParaRPr lang="en-US" dirty="0"/>
          </a:p>
          <a:p>
            <a:r>
              <a:rPr lang="en-US" b="1" dirty="0"/>
              <a:t> </a:t>
            </a:r>
            <a:r>
              <a:rPr lang="en-US" u="sng" dirty="0">
                <a:hlinkClick r:id="rId4"/>
              </a:rPr>
              <a:t>Updated Employment and Career Management Structure for Research Staff2019</a:t>
            </a:r>
            <a:endParaRPr lang="en-US" dirty="0"/>
          </a:p>
          <a:p>
            <a:r>
              <a:rPr lang="en-US" dirty="0">
                <a:hlinkClick r:id="rId5"/>
              </a:rPr>
              <a:t>HR Excellence in Research | University College Cork</a:t>
            </a: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254D19-D14B-48CE-F74C-80F583C9C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Useful Links</a:t>
            </a:r>
            <a:endParaRPr lang="en-I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5231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C Branded PPT Template 2025" id="{59CFD97C-74A7-4688-8BB4-DBC47F14301F}" vid="{782350F9-268A-456A-AC44-3566650762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eb5ad2-deaf-4e02-a9d6-bded7b808866" xsi:nil="true"/>
    <lcf76f155ced4ddcb4097134ff3c332f xmlns="4cc0bbf1-1f0a-4b63-8b27-dc23c0a115c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E69FECC63CC249A3F76928C5966BA6" ma:contentTypeVersion="13" ma:contentTypeDescription="Create a new document." ma:contentTypeScope="" ma:versionID="6abadef53de96b0a855d1ff88ccb045a">
  <xsd:schema xmlns:xsd="http://www.w3.org/2001/XMLSchema" xmlns:xs="http://www.w3.org/2001/XMLSchema" xmlns:p="http://schemas.microsoft.com/office/2006/metadata/properties" xmlns:ns2="4cc0bbf1-1f0a-4b63-8b27-dc23c0a115c6" xmlns:ns3="9beb5ad2-deaf-4e02-a9d6-bded7b808866" targetNamespace="http://schemas.microsoft.com/office/2006/metadata/properties" ma:root="true" ma:fieldsID="353825e7e574dbf304cc7493331d7d4a" ns2:_="" ns3:_="">
    <xsd:import namespace="4cc0bbf1-1f0a-4b63-8b27-dc23c0a115c6"/>
    <xsd:import namespace="9beb5ad2-deaf-4e02-a9d6-bded7b8088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0bbf1-1f0a-4b63-8b27-dc23c0a115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859a5f0-c05d-42c8-96da-fe1ec9be4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eb5ad2-deaf-4e02-a9d6-bded7b8088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ba02fe-9ba4-4cc9-b664-44d783ec58d4}" ma:internalName="TaxCatchAll" ma:showField="CatchAllData" ma:web="9beb5ad2-deaf-4e02-a9d6-bded7b8088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B51E75-3382-4EB9-AF37-3D61716FB7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C81F8B-100C-4A6B-9B92-EB1B72B18E3D}">
  <ds:schemaRefs>
    <ds:schemaRef ds:uri="http://schemas.microsoft.com/office/2006/metadata/properties"/>
    <ds:schemaRef ds:uri="http://schemas.microsoft.com/office/infopath/2007/PartnerControls"/>
    <ds:schemaRef ds:uri="ad0a54ad-3cbd-41c4-951e-13464c7c4808"/>
    <ds:schemaRef ds:uri="b1343a45-ba59-4445-95e7-694227906849"/>
    <ds:schemaRef ds:uri="9beb5ad2-deaf-4e02-a9d6-bded7b808866"/>
    <ds:schemaRef ds:uri="4cc0bbf1-1f0a-4b63-8b27-dc23c0a115c6"/>
  </ds:schemaRefs>
</ds:datastoreItem>
</file>

<file path=customXml/itemProps3.xml><?xml version="1.0" encoding="utf-8"?>
<ds:datastoreItem xmlns:ds="http://schemas.openxmlformats.org/officeDocument/2006/customXml" ds:itemID="{E5FE3711-D5BC-49CD-8B79-C3AA779C51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c0bbf1-1f0a-4b63-8b27-dc23c0a115c6"/>
    <ds:schemaRef ds:uri="9beb5ad2-deaf-4e02-a9d6-bded7b8088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UCC PPT Template 2025-UpdatedSep</Template>
  <TotalTime>3174</TotalTime>
  <Words>1829</Words>
  <Application>Microsoft Office PowerPoint</Application>
  <PresentationFormat>Widescreen</PresentationFormat>
  <Paragraphs>282</Paragraphs>
  <Slides>24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firago</vt:lpstr>
      <vt:lpstr>Lucida Bright</vt:lpstr>
      <vt:lpstr>Merriweather</vt:lpstr>
      <vt:lpstr>Office Theme</vt:lpstr>
      <vt:lpstr>Navigating the Research Recruitment Process</vt:lpstr>
      <vt:lpstr>Overview of Research Recruitment</vt:lpstr>
      <vt:lpstr>Policies</vt:lpstr>
      <vt:lpstr>Open, Transparent, and Merit-Based Recruitment  (OTM-R) </vt:lpstr>
      <vt:lpstr>Open, Transparent, and Merit-Based Recruitment  (OTM-R)</vt:lpstr>
      <vt:lpstr> Career Stages  Overview of research posts and contracts.docx  </vt:lpstr>
      <vt:lpstr>Policies, Recruitment &amp; Contract Management</vt:lpstr>
      <vt:lpstr>Research Recruitment Process-6 Steps</vt:lpstr>
      <vt:lpstr>Research Recruitment Process</vt:lpstr>
      <vt:lpstr>Research Recruitment Process</vt:lpstr>
      <vt:lpstr>Research Recruitment Process</vt:lpstr>
      <vt:lpstr>Research Recruitment Process</vt:lpstr>
      <vt:lpstr>  Research Support Officers &amp; Senior Research Coordinators </vt:lpstr>
      <vt:lpstr>Regulation (Senior Research Posts)</vt:lpstr>
      <vt:lpstr>Regulation (Senior Research Posts)</vt:lpstr>
      <vt:lpstr>Regulation (Senior Research Posts)</vt:lpstr>
      <vt:lpstr>Regulation (Senior Research Posts)</vt:lpstr>
      <vt:lpstr>HR Participation and Support</vt:lpstr>
      <vt:lpstr>Conflict of Interest </vt:lpstr>
      <vt:lpstr>Short Term Appointments</vt:lpstr>
      <vt:lpstr>Short Term Appointments </vt:lpstr>
      <vt:lpstr>Meet the Research Team</vt:lpstr>
      <vt:lpstr>Who Should I Contact? </vt:lpstr>
      <vt:lpstr>Useful Links</vt:lpstr>
    </vt:vector>
  </TitlesOfParts>
  <Company>University College Cork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 O'Dwyer</dc:creator>
  <cp:lastModifiedBy>Carol O'Dwyer</cp:lastModifiedBy>
  <cp:revision>147</cp:revision>
  <dcterms:created xsi:type="dcterms:W3CDTF">2025-11-04T14:41:42Z</dcterms:created>
  <dcterms:modified xsi:type="dcterms:W3CDTF">2026-09-11T08:58:24Z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0x01010073E69FECC63CC249A3F76928C5966BA6</vt:lpwstr>
  </property>
</Properties>
</file>