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33"/>
  </p:notesMasterIdLst>
  <p:handoutMasterIdLst>
    <p:handoutMasterId r:id="rId34"/>
  </p:handoutMasterIdLst>
  <p:sldIdLst>
    <p:sldId id="256" r:id="rId6"/>
    <p:sldId id="271" r:id="rId7"/>
    <p:sldId id="287" r:id="rId8"/>
    <p:sldId id="289" r:id="rId9"/>
    <p:sldId id="290" r:id="rId10"/>
    <p:sldId id="291" r:id="rId11"/>
    <p:sldId id="368" r:id="rId12"/>
    <p:sldId id="344" r:id="rId13"/>
    <p:sldId id="347" r:id="rId14"/>
    <p:sldId id="318" r:id="rId15"/>
    <p:sldId id="307" r:id="rId16"/>
    <p:sldId id="295" r:id="rId17"/>
    <p:sldId id="297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298" r:id="rId26"/>
    <p:sldId id="299" r:id="rId27"/>
    <p:sldId id="305" r:id="rId28"/>
    <p:sldId id="304" r:id="rId29"/>
    <p:sldId id="308" r:id="rId30"/>
    <p:sldId id="288" r:id="rId31"/>
    <p:sldId id="303" r:id="rId3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0"/>
    <a:srgbClr val="FFB500"/>
    <a:srgbClr val="003C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45D00-5BC0-4C0A-850F-0D0644544566}" v="3" dt="2020-09-25T15:36:57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DABA1-B6F1-4479-A65B-5E8506BB3772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9165F18-20C4-415F-BC79-903000C49B61}">
      <dgm:prSet phldrT="[Text]"/>
      <dgm:spPr/>
      <dgm:t>
        <a:bodyPr/>
        <a:lstStyle/>
        <a:p>
          <a:r>
            <a:rPr lang="en-IE"/>
            <a:t>Identify a vacancy</a:t>
          </a:r>
          <a:endParaRPr lang="en-GB"/>
        </a:p>
      </dgm:t>
    </dgm:pt>
    <dgm:pt modelId="{C83B58D8-0E4E-4478-A972-669D4F9EA3AC}" type="parTrans" cxnId="{F2C798C9-1DE8-40EB-9BBA-6A1F056CD0F9}">
      <dgm:prSet/>
      <dgm:spPr/>
      <dgm:t>
        <a:bodyPr/>
        <a:lstStyle/>
        <a:p>
          <a:endParaRPr lang="en-GB"/>
        </a:p>
      </dgm:t>
    </dgm:pt>
    <dgm:pt modelId="{5D35A714-5E22-46FA-8166-D76D104FAC3D}" type="sibTrans" cxnId="{F2C798C9-1DE8-40EB-9BBA-6A1F056CD0F9}">
      <dgm:prSet/>
      <dgm:spPr/>
      <dgm:t>
        <a:bodyPr/>
        <a:lstStyle/>
        <a:p>
          <a:endParaRPr lang="en-GB"/>
        </a:p>
      </dgm:t>
    </dgm:pt>
    <dgm:pt modelId="{35057264-16FF-415A-A887-BA97E672870A}">
      <dgm:prSet phldrT="[Text]"/>
      <dgm:spPr/>
      <dgm:t>
        <a:bodyPr/>
        <a:lstStyle/>
        <a:p>
          <a:r>
            <a:rPr lang="en-IE"/>
            <a:t>Prepare job description</a:t>
          </a:r>
          <a:endParaRPr lang="en-GB"/>
        </a:p>
      </dgm:t>
    </dgm:pt>
    <dgm:pt modelId="{D96B48E5-A8A0-461B-B061-EF2504079A86}" type="parTrans" cxnId="{CFE5E40C-857E-4F7F-82CC-1B414BB92E5A}">
      <dgm:prSet/>
      <dgm:spPr/>
      <dgm:t>
        <a:bodyPr/>
        <a:lstStyle/>
        <a:p>
          <a:endParaRPr lang="en-GB"/>
        </a:p>
      </dgm:t>
    </dgm:pt>
    <dgm:pt modelId="{C31C8050-AA63-4F2C-AA16-EA1362094604}" type="sibTrans" cxnId="{CFE5E40C-857E-4F7F-82CC-1B414BB92E5A}">
      <dgm:prSet/>
      <dgm:spPr/>
      <dgm:t>
        <a:bodyPr/>
        <a:lstStyle/>
        <a:p>
          <a:endParaRPr lang="en-GB"/>
        </a:p>
      </dgm:t>
    </dgm:pt>
    <dgm:pt modelId="{1306DBAA-B7E2-4A2E-8E6F-A6B26D3FAC4A}">
      <dgm:prSet phldrT="[Text]"/>
      <dgm:spPr/>
      <dgm:t>
        <a:bodyPr/>
        <a:lstStyle/>
        <a:p>
          <a:r>
            <a:rPr lang="en-IE"/>
            <a:t>Advertise</a:t>
          </a:r>
          <a:endParaRPr lang="en-GB"/>
        </a:p>
      </dgm:t>
    </dgm:pt>
    <dgm:pt modelId="{9A503203-2ADA-4979-9F05-61B2F0D6F51E}" type="parTrans" cxnId="{858A683B-688F-4619-B951-D3A8FD1710B4}">
      <dgm:prSet/>
      <dgm:spPr/>
      <dgm:t>
        <a:bodyPr/>
        <a:lstStyle/>
        <a:p>
          <a:endParaRPr lang="en-GB"/>
        </a:p>
      </dgm:t>
    </dgm:pt>
    <dgm:pt modelId="{5B740AF2-BA40-442D-BC3E-C0BA5FFA007A}" type="sibTrans" cxnId="{858A683B-688F-4619-B951-D3A8FD1710B4}">
      <dgm:prSet/>
      <dgm:spPr/>
      <dgm:t>
        <a:bodyPr/>
        <a:lstStyle/>
        <a:p>
          <a:endParaRPr lang="en-GB"/>
        </a:p>
      </dgm:t>
    </dgm:pt>
    <dgm:pt modelId="{8D075F69-0BB5-4222-B4DF-577886DD7388}">
      <dgm:prSet phldrT="[Text]"/>
      <dgm:spPr/>
      <dgm:t>
        <a:bodyPr/>
        <a:lstStyle/>
        <a:p>
          <a:r>
            <a:rPr lang="en-IE"/>
            <a:t>Shortlist</a:t>
          </a:r>
          <a:endParaRPr lang="en-GB"/>
        </a:p>
      </dgm:t>
    </dgm:pt>
    <dgm:pt modelId="{E5D47D66-68D8-4224-A85E-61D96EBD3A82}" type="parTrans" cxnId="{7D5BF6ED-36C3-4AD1-8632-882A57232FCD}">
      <dgm:prSet/>
      <dgm:spPr/>
      <dgm:t>
        <a:bodyPr/>
        <a:lstStyle/>
        <a:p>
          <a:endParaRPr lang="en-GB"/>
        </a:p>
      </dgm:t>
    </dgm:pt>
    <dgm:pt modelId="{4F143C5D-2F48-426A-AAC0-73055A83B5FE}" type="sibTrans" cxnId="{7D5BF6ED-36C3-4AD1-8632-882A57232FCD}">
      <dgm:prSet/>
      <dgm:spPr/>
      <dgm:t>
        <a:bodyPr/>
        <a:lstStyle/>
        <a:p>
          <a:endParaRPr lang="en-GB"/>
        </a:p>
      </dgm:t>
    </dgm:pt>
    <dgm:pt modelId="{46F51BAC-2D56-42F6-AEB0-1544BD937E07}">
      <dgm:prSet phldrT="[Text]"/>
      <dgm:spPr/>
      <dgm:t>
        <a:bodyPr/>
        <a:lstStyle/>
        <a:p>
          <a:r>
            <a:rPr lang="en-IE"/>
            <a:t>Interview and decision making</a:t>
          </a:r>
          <a:endParaRPr lang="en-GB"/>
        </a:p>
      </dgm:t>
    </dgm:pt>
    <dgm:pt modelId="{048A6A48-A322-4DCC-BC5A-2A85EEB670A6}" type="parTrans" cxnId="{63DF4985-1C2F-4F23-862B-1689981D3E8E}">
      <dgm:prSet/>
      <dgm:spPr/>
      <dgm:t>
        <a:bodyPr/>
        <a:lstStyle/>
        <a:p>
          <a:endParaRPr lang="en-GB"/>
        </a:p>
      </dgm:t>
    </dgm:pt>
    <dgm:pt modelId="{DD83B536-03F3-4583-A88D-2E03E271FDDB}" type="sibTrans" cxnId="{63DF4985-1C2F-4F23-862B-1689981D3E8E}">
      <dgm:prSet/>
      <dgm:spPr/>
      <dgm:t>
        <a:bodyPr/>
        <a:lstStyle/>
        <a:p>
          <a:endParaRPr lang="en-GB"/>
        </a:p>
      </dgm:t>
    </dgm:pt>
    <dgm:pt modelId="{38B373B5-038E-4981-8DE1-CE44A4B558C5}" type="pres">
      <dgm:prSet presAssocID="{228DABA1-B6F1-4479-A65B-5E8506BB3772}" presName="cycle" presStyleCnt="0">
        <dgm:presLayoutVars>
          <dgm:dir/>
          <dgm:resizeHandles val="exact"/>
        </dgm:presLayoutVars>
      </dgm:prSet>
      <dgm:spPr/>
    </dgm:pt>
    <dgm:pt modelId="{15EF1E39-56E8-42D8-8A92-D0C115424CEF}" type="pres">
      <dgm:prSet presAssocID="{A9165F18-20C4-415F-BC79-903000C49B61}" presName="node" presStyleLbl="node1" presStyleIdx="0" presStyleCnt="5">
        <dgm:presLayoutVars>
          <dgm:bulletEnabled val="1"/>
        </dgm:presLayoutVars>
      </dgm:prSet>
      <dgm:spPr/>
    </dgm:pt>
    <dgm:pt modelId="{23D4C61E-05C0-451C-A8E3-C2B284B72157}" type="pres">
      <dgm:prSet presAssocID="{A9165F18-20C4-415F-BC79-903000C49B61}" presName="spNode" presStyleCnt="0"/>
      <dgm:spPr/>
    </dgm:pt>
    <dgm:pt modelId="{72AC00D5-64C4-4574-A87B-EFC631A65113}" type="pres">
      <dgm:prSet presAssocID="{5D35A714-5E22-46FA-8166-D76D104FAC3D}" presName="sibTrans" presStyleLbl="sibTrans1D1" presStyleIdx="0" presStyleCnt="5"/>
      <dgm:spPr/>
    </dgm:pt>
    <dgm:pt modelId="{093DEF6C-667B-4572-B596-16B6B1258A34}" type="pres">
      <dgm:prSet presAssocID="{35057264-16FF-415A-A887-BA97E672870A}" presName="node" presStyleLbl="node1" presStyleIdx="1" presStyleCnt="5">
        <dgm:presLayoutVars>
          <dgm:bulletEnabled val="1"/>
        </dgm:presLayoutVars>
      </dgm:prSet>
      <dgm:spPr/>
    </dgm:pt>
    <dgm:pt modelId="{22DCB6D8-74B6-4E72-B3AF-6B6752F6792C}" type="pres">
      <dgm:prSet presAssocID="{35057264-16FF-415A-A887-BA97E672870A}" presName="spNode" presStyleCnt="0"/>
      <dgm:spPr/>
    </dgm:pt>
    <dgm:pt modelId="{9C7F74BD-109F-427E-9AA0-1B51EBD491B0}" type="pres">
      <dgm:prSet presAssocID="{C31C8050-AA63-4F2C-AA16-EA1362094604}" presName="sibTrans" presStyleLbl="sibTrans1D1" presStyleIdx="1" presStyleCnt="5"/>
      <dgm:spPr/>
    </dgm:pt>
    <dgm:pt modelId="{E4EF9E4E-2054-4324-83FE-81686DC97344}" type="pres">
      <dgm:prSet presAssocID="{1306DBAA-B7E2-4A2E-8E6F-A6B26D3FAC4A}" presName="node" presStyleLbl="node1" presStyleIdx="2" presStyleCnt="5">
        <dgm:presLayoutVars>
          <dgm:bulletEnabled val="1"/>
        </dgm:presLayoutVars>
      </dgm:prSet>
      <dgm:spPr/>
    </dgm:pt>
    <dgm:pt modelId="{EDC9E187-804B-441A-B220-B8EDEBEEE2B7}" type="pres">
      <dgm:prSet presAssocID="{1306DBAA-B7E2-4A2E-8E6F-A6B26D3FAC4A}" presName="spNode" presStyleCnt="0"/>
      <dgm:spPr/>
    </dgm:pt>
    <dgm:pt modelId="{98848725-AD92-4AF5-93FF-F0892BB7BB37}" type="pres">
      <dgm:prSet presAssocID="{5B740AF2-BA40-442D-BC3E-C0BA5FFA007A}" presName="sibTrans" presStyleLbl="sibTrans1D1" presStyleIdx="2" presStyleCnt="5"/>
      <dgm:spPr/>
    </dgm:pt>
    <dgm:pt modelId="{9F053006-82BB-4B91-994A-F4D5F5B18A0E}" type="pres">
      <dgm:prSet presAssocID="{8D075F69-0BB5-4222-B4DF-577886DD7388}" presName="node" presStyleLbl="node1" presStyleIdx="3" presStyleCnt="5">
        <dgm:presLayoutVars>
          <dgm:bulletEnabled val="1"/>
        </dgm:presLayoutVars>
      </dgm:prSet>
      <dgm:spPr/>
    </dgm:pt>
    <dgm:pt modelId="{991E9BB0-8E16-41CC-AB60-7B88883FA1F2}" type="pres">
      <dgm:prSet presAssocID="{8D075F69-0BB5-4222-B4DF-577886DD7388}" presName="spNode" presStyleCnt="0"/>
      <dgm:spPr/>
    </dgm:pt>
    <dgm:pt modelId="{C6C04934-11F5-4F7A-BDBD-EF10B09E2F5C}" type="pres">
      <dgm:prSet presAssocID="{4F143C5D-2F48-426A-AAC0-73055A83B5FE}" presName="sibTrans" presStyleLbl="sibTrans1D1" presStyleIdx="3" presStyleCnt="5"/>
      <dgm:spPr/>
    </dgm:pt>
    <dgm:pt modelId="{26A7E8C8-B98D-4733-9512-78DB59247246}" type="pres">
      <dgm:prSet presAssocID="{46F51BAC-2D56-42F6-AEB0-1544BD937E07}" presName="node" presStyleLbl="node1" presStyleIdx="4" presStyleCnt="5">
        <dgm:presLayoutVars>
          <dgm:bulletEnabled val="1"/>
        </dgm:presLayoutVars>
      </dgm:prSet>
      <dgm:spPr/>
    </dgm:pt>
    <dgm:pt modelId="{CEC753E5-37FA-48CF-AA08-CAFAF113D8E8}" type="pres">
      <dgm:prSet presAssocID="{46F51BAC-2D56-42F6-AEB0-1544BD937E07}" presName="spNode" presStyleCnt="0"/>
      <dgm:spPr/>
    </dgm:pt>
    <dgm:pt modelId="{517826EC-7A85-49F5-BD3A-960B03220871}" type="pres">
      <dgm:prSet presAssocID="{DD83B536-03F3-4583-A88D-2E03E271FDDB}" presName="sibTrans" presStyleLbl="sibTrans1D1" presStyleIdx="4" presStyleCnt="5"/>
      <dgm:spPr/>
    </dgm:pt>
  </dgm:ptLst>
  <dgm:cxnLst>
    <dgm:cxn modelId="{CFE5E40C-857E-4F7F-82CC-1B414BB92E5A}" srcId="{228DABA1-B6F1-4479-A65B-5E8506BB3772}" destId="{35057264-16FF-415A-A887-BA97E672870A}" srcOrd="1" destOrd="0" parTransId="{D96B48E5-A8A0-461B-B061-EF2504079A86}" sibTransId="{C31C8050-AA63-4F2C-AA16-EA1362094604}"/>
    <dgm:cxn modelId="{3C4FA013-3B2F-4D36-B3E5-9BE062BD42D4}" type="presOf" srcId="{46F51BAC-2D56-42F6-AEB0-1544BD937E07}" destId="{26A7E8C8-B98D-4733-9512-78DB59247246}" srcOrd="0" destOrd="0" presId="urn:microsoft.com/office/officeart/2005/8/layout/cycle6"/>
    <dgm:cxn modelId="{43406B34-DDE2-43E1-98C5-94AB2D80C254}" type="presOf" srcId="{A9165F18-20C4-415F-BC79-903000C49B61}" destId="{15EF1E39-56E8-42D8-8A92-D0C115424CEF}" srcOrd="0" destOrd="0" presId="urn:microsoft.com/office/officeart/2005/8/layout/cycle6"/>
    <dgm:cxn modelId="{81DBD336-3C3C-4D83-BDED-925509162395}" type="presOf" srcId="{5D35A714-5E22-46FA-8166-D76D104FAC3D}" destId="{72AC00D5-64C4-4574-A87B-EFC631A65113}" srcOrd="0" destOrd="0" presId="urn:microsoft.com/office/officeart/2005/8/layout/cycle6"/>
    <dgm:cxn modelId="{858A683B-688F-4619-B951-D3A8FD1710B4}" srcId="{228DABA1-B6F1-4479-A65B-5E8506BB3772}" destId="{1306DBAA-B7E2-4A2E-8E6F-A6B26D3FAC4A}" srcOrd="2" destOrd="0" parTransId="{9A503203-2ADA-4979-9F05-61B2F0D6F51E}" sibTransId="{5B740AF2-BA40-442D-BC3E-C0BA5FFA007A}"/>
    <dgm:cxn modelId="{79BD7F3B-5C59-4741-9BF5-FE2E4A3055DA}" type="presOf" srcId="{4F143C5D-2F48-426A-AAC0-73055A83B5FE}" destId="{C6C04934-11F5-4F7A-BDBD-EF10B09E2F5C}" srcOrd="0" destOrd="0" presId="urn:microsoft.com/office/officeart/2005/8/layout/cycle6"/>
    <dgm:cxn modelId="{BCD82765-3185-4876-B181-F2BF91773E45}" type="presOf" srcId="{35057264-16FF-415A-A887-BA97E672870A}" destId="{093DEF6C-667B-4572-B596-16B6B1258A34}" srcOrd="0" destOrd="0" presId="urn:microsoft.com/office/officeart/2005/8/layout/cycle6"/>
    <dgm:cxn modelId="{FC64CF6F-4612-48D2-AF31-5E3DA9A2977E}" type="presOf" srcId="{1306DBAA-B7E2-4A2E-8E6F-A6B26D3FAC4A}" destId="{E4EF9E4E-2054-4324-83FE-81686DC97344}" srcOrd="0" destOrd="0" presId="urn:microsoft.com/office/officeart/2005/8/layout/cycle6"/>
    <dgm:cxn modelId="{63DF4985-1C2F-4F23-862B-1689981D3E8E}" srcId="{228DABA1-B6F1-4479-A65B-5E8506BB3772}" destId="{46F51BAC-2D56-42F6-AEB0-1544BD937E07}" srcOrd="4" destOrd="0" parTransId="{048A6A48-A322-4DCC-BC5A-2A85EEB670A6}" sibTransId="{DD83B536-03F3-4583-A88D-2E03E271FDDB}"/>
    <dgm:cxn modelId="{0D88ED90-C1A7-4396-819E-0F1F5D9C69B7}" type="presOf" srcId="{5B740AF2-BA40-442D-BC3E-C0BA5FFA007A}" destId="{98848725-AD92-4AF5-93FF-F0892BB7BB37}" srcOrd="0" destOrd="0" presId="urn:microsoft.com/office/officeart/2005/8/layout/cycle6"/>
    <dgm:cxn modelId="{219118AC-96D0-47DF-9C0A-EF12CD411D38}" type="presOf" srcId="{228DABA1-B6F1-4479-A65B-5E8506BB3772}" destId="{38B373B5-038E-4981-8DE1-CE44A4B558C5}" srcOrd="0" destOrd="0" presId="urn:microsoft.com/office/officeart/2005/8/layout/cycle6"/>
    <dgm:cxn modelId="{F2C798C9-1DE8-40EB-9BBA-6A1F056CD0F9}" srcId="{228DABA1-B6F1-4479-A65B-5E8506BB3772}" destId="{A9165F18-20C4-415F-BC79-903000C49B61}" srcOrd="0" destOrd="0" parTransId="{C83B58D8-0E4E-4478-A972-669D4F9EA3AC}" sibTransId="{5D35A714-5E22-46FA-8166-D76D104FAC3D}"/>
    <dgm:cxn modelId="{EF9C41CC-A0CF-4FAA-98BB-098EBD538E60}" type="presOf" srcId="{C31C8050-AA63-4F2C-AA16-EA1362094604}" destId="{9C7F74BD-109F-427E-9AA0-1B51EBD491B0}" srcOrd="0" destOrd="0" presId="urn:microsoft.com/office/officeart/2005/8/layout/cycle6"/>
    <dgm:cxn modelId="{E7F8A5D7-9E6A-46F7-8AD1-C4A73DAFDC1C}" type="presOf" srcId="{DD83B536-03F3-4583-A88D-2E03E271FDDB}" destId="{517826EC-7A85-49F5-BD3A-960B03220871}" srcOrd="0" destOrd="0" presId="urn:microsoft.com/office/officeart/2005/8/layout/cycle6"/>
    <dgm:cxn modelId="{7D5BF6ED-36C3-4AD1-8632-882A57232FCD}" srcId="{228DABA1-B6F1-4479-A65B-5E8506BB3772}" destId="{8D075F69-0BB5-4222-B4DF-577886DD7388}" srcOrd="3" destOrd="0" parTransId="{E5D47D66-68D8-4224-A85E-61D96EBD3A82}" sibTransId="{4F143C5D-2F48-426A-AAC0-73055A83B5FE}"/>
    <dgm:cxn modelId="{215893FB-18E8-4C7D-BC70-542622344F7B}" type="presOf" srcId="{8D075F69-0BB5-4222-B4DF-577886DD7388}" destId="{9F053006-82BB-4B91-994A-F4D5F5B18A0E}" srcOrd="0" destOrd="0" presId="urn:microsoft.com/office/officeart/2005/8/layout/cycle6"/>
    <dgm:cxn modelId="{1FDCCFF8-3EC7-4D88-AE66-DA74C92D274D}" type="presParOf" srcId="{38B373B5-038E-4981-8DE1-CE44A4B558C5}" destId="{15EF1E39-56E8-42D8-8A92-D0C115424CEF}" srcOrd="0" destOrd="0" presId="urn:microsoft.com/office/officeart/2005/8/layout/cycle6"/>
    <dgm:cxn modelId="{8B4BC29D-2C46-4003-ABEA-E249A81A5F25}" type="presParOf" srcId="{38B373B5-038E-4981-8DE1-CE44A4B558C5}" destId="{23D4C61E-05C0-451C-A8E3-C2B284B72157}" srcOrd="1" destOrd="0" presId="urn:microsoft.com/office/officeart/2005/8/layout/cycle6"/>
    <dgm:cxn modelId="{8F5B9660-D895-4B19-AB22-6ABFEEB7B4C8}" type="presParOf" srcId="{38B373B5-038E-4981-8DE1-CE44A4B558C5}" destId="{72AC00D5-64C4-4574-A87B-EFC631A65113}" srcOrd="2" destOrd="0" presId="urn:microsoft.com/office/officeart/2005/8/layout/cycle6"/>
    <dgm:cxn modelId="{0E149E25-561B-4A63-8C70-2E844D664211}" type="presParOf" srcId="{38B373B5-038E-4981-8DE1-CE44A4B558C5}" destId="{093DEF6C-667B-4572-B596-16B6B1258A34}" srcOrd="3" destOrd="0" presId="urn:microsoft.com/office/officeart/2005/8/layout/cycle6"/>
    <dgm:cxn modelId="{9819EE05-38B1-4229-8013-FFCE979C42C9}" type="presParOf" srcId="{38B373B5-038E-4981-8DE1-CE44A4B558C5}" destId="{22DCB6D8-74B6-4E72-B3AF-6B6752F6792C}" srcOrd="4" destOrd="0" presId="urn:microsoft.com/office/officeart/2005/8/layout/cycle6"/>
    <dgm:cxn modelId="{7246E149-6DF3-4259-B3BA-E45CA0260476}" type="presParOf" srcId="{38B373B5-038E-4981-8DE1-CE44A4B558C5}" destId="{9C7F74BD-109F-427E-9AA0-1B51EBD491B0}" srcOrd="5" destOrd="0" presId="urn:microsoft.com/office/officeart/2005/8/layout/cycle6"/>
    <dgm:cxn modelId="{4D6299BA-700E-45FC-9C81-5A80E7D8C8EB}" type="presParOf" srcId="{38B373B5-038E-4981-8DE1-CE44A4B558C5}" destId="{E4EF9E4E-2054-4324-83FE-81686DC97344}" srcOrd="6" destOrd="0" presId="urn:microsoft.com/office/officeart/2005/8/layout/cycle6"/>
    <dgm:cxn modelId="{65687FBA-276B-46B9-967E-7DD47BE3F266}" type="presParOf" srcId="{38B373B5-038E-4981-8DE1-CE44A4B558C5}" destId="{EDC9E187-804B-441A-B220-B8EDEBEEE2B7}" srcOrd="7" destOrd="0" presId="urn:microsoft.com/office/officeart/2005/8/layout/cycle6"/>
    <dgm:cxn modelId="{CABA90D4-77EB-4776-8D1C-353574C5C7E5}" type="presParOf" srcId="{38B373B5-038E-4981-8DE1-CE44A4B558C5}" destId="{98848725-AD92-4AF5-93FF-F0892BB7BB37}" srcOrd="8" destOrd="0" presId="urn:microsoft.com/office/officeart/2005/8/layout/cycle6"/>
    <dgm:cxn modelId="{CCC8E64B-A2B4-4CD0-B112-2717EC4806A1}" type="presParOf" srcId="{38B373B5-038E-4981-8DE1-CE44A4B558C5}" destId="{9F053006-82BB-4B91-994A-F4D5F5B18A0E}" srcOrd="9" destOrd="0" presId="urn:microsoft.com/office/officeart/2005/8/layout/cycle6"/>
    <dgm:cxn modelId="{8E89A744-CB62-42A6-BE77-D8F7AD11B36E}" type="presParOf" srcId="{38B373B5-038E-4981-8DE1-CE44A4B558C5}" destId="{991E9BB0-8E16-41CC-AB60-7B88883FA1F2}" srcOrd="10" destOrd="0" presId="urn:microsoft.com/office/officeart/2005/8/layout/cycle6"/>
    <dgm:cxn modelId="{F23DF6F6-4DA1-40CA-B3F6-EDAA9B562C42}" type="presParOf" srcId="{38B373B5-038E-4981-8DE1-CE44A4B558C5}" destId="{C6C04934-11F5-4F7A-BDBD-EF10B09E2F5C}" srcOrd="11" destOrd="0" presId="urn:microsoft.com/office/officeart/2005/8/layout/cycle6"/>
    <dgm:cxn modelId="{C7617874-6789-4DA2-A5ED-4A06002489F8}" type="presParOf" srcId="{38B373B5-038E-4981-8DE1-CE44A4B558C5}" destId="{26A7E8C8-B98D-4733-9512-78DB59247246}" srcOrd="12" destOrd="0" presId="urn:microsoft.com/office/officeart/2005/8/layout/cycle6"/>
    <dgm:cxn modelId="{C1D341E2-4FE0-4109-842C-BC25CC6B173D}" type="presParOf" srcId="{38B373B5-038E-4981-8DE1-CE44A4B558C5}" destId="{CEC753E5-37FA-48CF-AA08-CAFAF113D8E8}" srcOrd="13" destOrd="0" presId="urn:microsoft.com/office/officeart/2005/8/layout/cycle6"/>
    <dgm:cxn modelId="{1C4CF77D-F7FF-4114-BA3D-D3DB9735DDBB}" type="presParOf" srcId="{38B373B5-038E-4981-8DE1-CE44A4B558C5}" destId="{517826EC-7A85-49F5-BD3A-960B032208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70F5C4-3469-4615-84E1-D506ECB7DE92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BDC5F21-5D96-4AD3-85A0-FD90E797E4BD}">
      <dgm:prSet phldrT="[Text]" custT="1"/>
      <dgm:spPr/>
      <dgm:t>
        <a:bodyPr/>
        <a:lstStyle/>
        <a:p>
          <a:r>
            <a:rPr lang="en-IE" sz="1400"/>
            <a:t>Position Identified/</a:t>
          </a:r>
        </a:p>
        <a:p>
          <a:r>
            <a:rPr lang="en-IE" sz="1400"/>
            <a:t>Approval Sought</a:t>
          </a:r>
          <a:endParaRPr lang="en-GB" sz="1400"/>
        </a:p>
      </dgm:t>
    </dgm:pt>
    <dgm:pt modelId="{13C5376E-C2F5-4E23-BB0B-DF3A0FE8D81A}" type="parTrans" cxnId="{B3C614FD-A5D0-427E-9BA6-272F7763E68B}">
      <dgm:prSet/>
      <dgm:spPr/>
      <dgm:t>
        <a:bodyPr/>
        <a:lstStyle/>
        <a:p>
          <a:endParaRPr lang="en-GB"/>
        </a:p>
      </dgm:t>
    </dgm:pt>
    <dgm:pt modelId="{1168CAFE-6A8A-4599-B11C-97E152FD68DA}" type="sibTrans" cxnId="{B3C614FD-A5D0-427E-9BA6-272F7763E68B}">
      <dgm:prSet/>
      <dgm:spPr/>
      <dgm:t>
        <a:bodyPr/>
        <a:lstStyle/>
        <a:p>
          <a:endParaRPr lang="en-GB"/>
        </a:p>
      </dgm:t>
    </dgm:pt>
    <dgm:pt modelId="{3B39B1FD-2B86-4C87-B584-5C12C7CB067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E" sz="1400"/>
            <a:t>Job Description and Essential Requirements</a:t>
          </a:r>
          <a:endParaRPr lang="en-GB" sz="1400"/>
        </a:p>
      </dgm:t>
    </dgm:pt>
    <dgm:pt modelId="{AE32DA5C-86F7-4CB5-985A-132317C5009F}" type="parTrans" cxnId="{3C39E375-17E2-431E-B8BA-F812FF849E17}">
      <dgm:prSet/>
      <dgm:spPr/>
      <dgm:t>
        <a:bodyPr/>
        <a:lstStyle/>
        <a:p>
          <a:endParaRPr lang="en-GB"/>
        </a:p>
      </dgm:t>
    </dgm:pt>
    <dgm:pt modelId="{6B0AA408-D65E-411F-A010-72E7C5290715}" type="sibTrans" cxnId="{3C39E375-17E2-431E-B8BA-F812FF849E17}">
      <dgm:prSet/>
      <dgm:spPr/>
      <dgm:t>
        <a:bodyPr/>
        <a:lstStyle/>
        <a:p>
          <a:endParaRPr lang="en-GB"/>
        </a:p>
      </dgm:t>
    </dgm:pt>
    <dgm:pt modelId="{E4DFECCE-490E-45DB-9DF4-82E7C06B820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/>
            <a:t>Advertised/Essential Requirements</a:t>
          </a:r>
          <a:endParaRPr lang="en-GB"/>
        </a:p>
      </dgm:t>
    </dgm:pt>
    <dgm:pt modelId="{EA64F261-79E1-405D-8FB2-6A87956E1D6A}" type="parTrans" cxnId="{03CD4006-F0B4-48D7-8DC9-09C624A8B86E}">
      <dgm:prSet/>
      <dgm:spPr/>
      <dgm:t>
        <a:bodyPr/>
        <a:lstStyle/>
        <a:p>
          <a:endParaRPr lang="en-GB"/>
        </a:p>
      </dgm:t>
    </dgm:pt>
    <dgm:pt modelId="{00341C7C-ADFB-4DBC-A241-5CE5C8F1E350}" type="sibTrans" cxnId="{03CD4006-F0B4-48D7-8DC9-09C624A8B86E}">
      <dgm:prSet/>
      <dgm:spPr/>
      <dgm:t>
        <a:bodyPr/>
        <a:lstStyle/>
        <a:p>
          <a:endParaRPr lang="en-GB"/>
        </a:p>
      </dgm:t>
    </dgm:pt>
    <dgm:pt modelId="{25B5A735-8783-4216-9A2D-C56240C9020A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IE"/>
            <a:t>Timeline Agreed</a:t>
          </a:r>
          <a:endParaRPr lang="en-GB"/>
        </a:p>
      </dgm:t>
    </dgm:pt>
    <dgm:pt modelId="{AA772BFF-B0F5-4BDB-8C6A-609871BE7FF6}" type="parTrans" cxnId="{E1B169D8-7AF2-42C4-855F-F25854B2261E}">
      <dgm:prSet/>
      <dgm:spPr/>
      <dgm:t>
        <a:bodyPr/>
        <a:lstStyle/>
        <a:p>
          <a:endParaRPr lang="en-GB"/>
        </a:p>
      </dgm:t>
    </dgm:pt>
    <dgm:pt modelId="{410F820B-A1F9-4709-98E1-FDBEEAD5E4E1}" type="sibTrans" cxnId="{E1B169D8-7AF2-42C4-855F-F25854B2261E}">
      <dgm:prSet/>
      <dgm:spPr/>
      <dgm:t>
        <a:bodyPr/>
        <a:lstStyle/>
        <a:p>
          <a:endParaRPr lang="en-GB"/>
        </a:p>
      </dgm:t>
    </dgm:pt>
    <dgm:pt modelId="{DF87FDA6-5573-4923-9B42-1BF452492E6A}">
      <dgm:prSet phldrT="[Text]"/>
      <dgm:spPr/>
      <dgm:t>
        <a:bodyPr/>
        <a:lstStyle/>
        <a:p>
          <a:r>
            <a:rPr lang="en-IE"/>
            <a:t>Short listing against the essential requirements</a:t>
          </a:r>
          <a:endParaRPr lang="en-GB"/>
        </a:p>
      </dgm:t>
    </dgm:pt>
    <dgm:pt modelId="{FD2F7BFE-821E-48A5-91D2-DC6487A80ECD}" type="parTrans" cxnId="{56973E65-580F-4DC2-90BE-5D374C4129DB}">
      <dgm:prSet/>
      <dgm:spPr/>
      <dgm:t>
        <a:bodyPr/>
        <a:lstStyle/>
        <a:p>
          <a:endParaRPr lang="en-GB"/>
        </a:p>
      </dgm:t>
    </dgm:pt>
    <dgm:pt modelId="{4AE44832-CC0E-42B8-B3D0-015BA4B6712D}" type="sibTrans" cxnId="{56973E65-580F-4DC2-90BE-5D374C4129DB}">
      <dgm:prSet/>
      <dgm:spPr/>
      <dgm:t>
        <a:bodyPr/>
        <a:lstStyle/>
        <a:p>
          <a:endParaRPr lang="en-GB"/>
        </a:p>
      </dgm:t>
    </dgm:pt>
    <dgm:pt modelId="{B4FC9449-3FB5-46BB-BCDA-EFC3AAA06F5B}">
      <dgm:prSet phldrT="[Text]"/>
      <dgm:spPr>
        <a:solidFill>
          <a:srgbClr val="7030A0"/>
        </a:solidFill>
      </dgm:spPr>
      <dgm:t>
        <a:bodyPr/>
        <a:lstStyle/>
        <a:p>
          <a:r>
            <a:rPr lang="en-IE"/>
            <a:t>Interview</a:t>
          </a:r>
          <a:endParaRPr lang="en-GB"/>
        </a:p>
      </dgm:t>
    </dgm:pt>
    <dgm:pt modelId="{F63C3EFF-4C7F-434C-86B4-D217BA910E7B}" type="parTrans" cxnId="{B2891F36-9A20-41BD-869E-247D268892A9}">
      <dgm:prSet/>
      <dgm:spPr/>
      <dgm:t>
        <a:bodyPr/>
        <a:lstStyle/>
        <a:p>
          <a:endParaRPr lang="en-GB"/>
        </a:p>
      </dgm:t>
    </dgm:pt>
    <dgm:pt modelId="{CFD1852B-BE79-44BC-8B30-8D5E8EA8D545}" type="sibTrans" cxnId="{B2891F36-9A20-41BD-869E-247D268892A9}">
      <dgm:prSet/>
      <dgm:spPr/>
      <dgm:t>
        <a:bodyPr/>
        <a:lstStyle/>
        <a:p>
          <a:endParaRPr lang="en-GB"/>
        </a:p>
      </dgm:t>
    </dgm:pt>
    <dgm:pt modelId="{ACCF6DF2-28A7-4439-A3EF-4A585E5C48A7}" type="pres">
      <dgm:prSet presAssocID="{C370F5C4-3469-4615-84E1-D506ECB7DE92}" presName="cycle" presStyleCnt="0">
        <dgm:presLayoutVars>
          <dgm:dir/>
          <dgm:resizeHandles val="exact"/>
        </dgm:presLayoutVars>
      </dgm:prSet>
      <dgm:spPr/>
    </dgm:pt>
    <dgm:pt modelId="{1803E8E7-7584-4974-8E18-9C79ABB3B67D}" type="pres">
      <dgm:prSet presAssocID="{9BDC5F21-5D96-4AD3-85A0-FD90E797E4BD}" presName="node" presStyleLbl="node1" presStyleIdx="0" presStyleCnt="6" custScaleX="132860" custScaleY="136285">
        <dgm:presLayoutVars>
          <dgm:bulletEnabled val="1"/>
        </dgm:presLayoutVars>
      </dgm:prSet>
      <dgm:spPr/>
    </dgm:pt>
    <dgm:pt modelId="{C0F524CC-8739-4FA4-BE91-683835C98F36}" type="pres">
      <dgm:prSet presAssocID="{9BDC5F21-5D96-4AD3-85A0-FD90E797E4BD}" presName="spNode" presStyleCnt="0"/>
      <dgm:spPr/>
    </dgm:pt>
    <dgm:pt modelId="{22C4DF62-FB70-4B6B-8C58-BCB09DF5C7D6}" type="pres">
      <dgm:prSet presAssocID="{1168CAFE-6A8A-4599-B11C-97E152FD68DA}" presName="sibTrans" presStyleLbl="sibTrans1D1" presStyleIdx="0" presStyleCnt="6"/>
      <dgm:spPr/>
    </dgm:pt>
    <dgm:pt modelId="{8B7F45E2-76D1-4E71-8692-E6CA72F1BC0F}" type="pres">
      <dgm:prSet presAssocID="{3B39B1FD-2B86-4C87-B584-5C12C7CB0673}" presName="node" presStyleLbl="node1" presStyleIdx="1" presStyleCnt="6" custScaleX="121324" custScaleY="137353">
        <dgm:presLayoutVars>
          <dgm:bulletEnabled val="1"/>
        </dgm:presLayoutVars>
      </dgm:prSet>
      <dgm:spPr/>
    </dgm:pt>
    <dgm:pt modelId="{A3AD91BC-0350-4E14-95DB-5C80BBCD0627}" type="pres">
      <dgm:prSet presAssocID="{3B39B1FD-2B86-4C87-B584-5C12C7CB0673}" presName="spNode" presStyleCnt="0"/>
      <dgm:spPr/>
    </dgm:pt>
    <dgm:pt modelId="{78C2AF25-77A7-40A2-BB10-D4F0C75B3566}" type="pres">
      <dgm:prSet presAssocID="{6B0AA408-D65E-411F-A010-72E7C5290715}" presName="sibTrans" presStyleLbl="sibTrans1D1" presStyleIdx="1" presStyleCnt="6"/>
      <dgm:spPr/>
    </dgm:pt>
    <dgm:pt modelId="{58354CF2-5F85-4D82-8C93-EF5F80ED8D83}" type="pres">
      <dgm:prSet presAssocID="{E4DFECCE-490E-45DB-9DF4-82E7C06B8208}" presName="node" presStyleLbl="node1" presStyleIdx="2" presStyleCnt="6" custScaleX="152768" custScaleY="141468">
        <dgm:presLayoutVars>
          <dgm:bulletEnabled val="1"/>
        </dgm:presLayoutVars>
      </dgm:prSet>
      <dgm:spPr/>
    </dgm:pt>
    <dgm:pt modelId="{A9A01BD8-271A-4E95-A4F0-39338BFE7DD7}" type="pres">
      <dgm:prSet presAssocID="{E4DFECCE-490E-45DB-9DF4-82E7C06B8208}" presName="spNode" presStyleCnt="0"/>
      <dgm:spPr/>
    </dgm:pt>
    <dgm:pt modelId="{4FA50264-7106-46F8-9870-CB3B3BC0AF50}" type="pres">
      <dgm:prSet presAssocID="{00341C7C-ADFB-4DBC-A241-5CE5C8F1E350}" presName="sibTrans" presStyleLbl="sibTrans1D1" presStyleIdx="2" presStyleCnt="6"/>
      <dgm:spPr/>
    </dgm:pt>
    <dgm:pt modelId="{A70F5DB0-42EE-4DBA-9964-C95A6245C09A}" type="pres">
      <dgm:prSet presAssocID="{25B5A735-8783-4216-9A2D-C56240C9020A}" presName="node" presStyleLbl="node1" presStyleIdx="3" presStyleCnt="6">
        <dgm:presLayoutVars>
          <dgm:bulletEnabled val="1"/>
        </dgm:presLayoutVars>
      </dgm:prSet>
      <dgm:spPr/>
    </dgm:pt>
    <dgm:pt modelId="{CF996AB9-4418-4A57-9714-D8A08F427E46}" type="pres">
      <dgm:prSet presAssocID="{25B5A735-8783-4216-9A2D-C56240C9020A}" presName="spNode" presStyleCnt="0"/>
      <dgm:spPr/>
    </dgm:pt>
    <dgm:pt modelId="{A3FCFE40-D6E3-47B3-A542-CEE4E61383A1}" type="pres">
      <dgm:prSet presAssocID="{410F820B-A1F9-4709-98E1-FDBEEAD5E4E1}" presName="sibTrans" presStyleLbl="sibTrans1D1" presStyleIdx="3" presStyleCnt="6"/>
      <dgm:spPr/>
    </dgm:pt>
    <dgm:pt modelId="{2D8B429F-550A-491B-B7D4-4862E3B52735}" type="pres">
      <dgm:prSet presAssocID="{DF87FDA6-5573-4923-9B42-1BF452492E6A}" presName="node" presStyleLbl="node1" presStyleIdx="4" presStyleCnt="6" custScaleX="158601" custScaleY="159072">
        <dgm:presLayoutVars>
          <dgm:bulletEnabled val="1"/>
        </dgm:presLayoutVars>
      </dgm:prSet>
      <dgm:spPr/>
    </dgm:pt>
    <dgm:pt modelId="{DADF3412-00E5-4442-8EE9-E95AC71F18DF}" type="pres">
      <dgm:prSet presAssocID="{DF87FDA6-5573-4923-9B42-1BF452492E6A}" presName="spNode" presStyleCnt="0"/>
      <dgm:spPr/>
    </dgm:pt>
    <dgm:pt modelId="{79433B0D-96F9-418C-AF04-5458E7146EC8}" type="pres">
      <dgm:prSet presAssocID="{4AE44832-CC0E-42B8-B3D0-015BA4B6712D}" presName="sibTrans" presStyleLbl="sibTrans1D1" presStyleIdx="4" presStyleCnt="6"/>
      <dgm:spPr/>
    </dgm:pt>
    <dgm:pt modelId="{54297024-31CA-45FC-8E75-98CA2708A451}" type="pres">
      <dgm:prSet presAssocID="{B4FC9449-3FB5-46BB-BCDA-EFC3AAA06F5B}" presName="node" presStyleLbl="node1" presStyleIdx="5" presStyleCnt="6" custScaleX="129301" custScaleY="120608">
        <dgm:presLayoutVars>
          <dgm:bulletEnabled val="1"/>
        </dgm:presLayoutVars>
      </dgm:prSet>
      <dgm:spPr/>
    </dgm:pt>
    <dgm:pt modelId="{59F33F12-5535-4BDE-B7F1-0EBD6ABD27FD}" type="pres">
      <dgm:prSet presAssocID="{B4FC9449-3FB5-46BB-BCDA-EFC3AAA06F5B}" presName="spNode" presStyleCnt="0"/>
      <dgm:spPr/>
    </dgm:pt>
    <dgm:pt modelId="{F8BDF6CF-96B3-4498-9707-9751637B1875}" type="pres">
      <dgm:prSet presAssocID="{CFD1852B-BE79-44BC-8B30-8D5E8EA8D545}" presName="sibTrans" presStyleLbl="sibTrans1D1" presStyleIdx="5" presStyleCnt="6"/>
      <dgm:spPr/>
    </dgm:pt>
  </dgm:ptLst>
  <dgm:cxnLst>
    <dgm:cxn modelId="{03CD4006-F0B4-48D7-8DC9-09C624A8B86E}" srcId="{C370F5C4-3469-4615-84E1-D506ECB7DE92}" destId="{E4DFECCE-490E-45DB-9DF4-82E7C06B8208}" srcOrd="2" destOrd="0" parTransId="{EA64F261-79E1-405D-8FB2-6A87956E1D6A}" sibTransId="{00341C7C-ADFB-4DBC-A241-5CE5C8F1E350}"/>
    <dgm:cxn modelId="{29DBC00B-08B6-41D9-947F-1E6DA1DD86B0}" type="presOf" srcId="{6B0AA408-D65E-411F-A010-72E7C5290715}" destId="{78C2AF25-77A7-40A2-BB10-D4F0C75B3566}" srcOrd="0" destOrd="0" presId="urn:microsoft.com/office/officeart/2005/8/layout/cycle6"/>
    <dgm:cxn modelId="{55BC1A14-CE3C-4356-8F90-9ED39CA18C01}" type="presOf" srcId="{3B39B1FD-2B86-4C87-B584-5C12C7CB0673}" destId="{8B7F45E2-76D1-4E71-8692-E6CA72F1BC0F}" srcOrd="0" destOrd="0" presId="urn:microsoft.com/office/officeart/2005/8/layout/cycle6"/>
    <dgm:cxn modelId="{B2401D29-D7D9-4663-AFD5-C19C0A8F8A46}" type="presOf" srcId="{4AE44832-CC0E-42B8-B3D0-015BA4B6712D}" destId="{79433B0D-96F9-418C-AF04-5458E7146EC8}" srcOrd="0" destOrd="0" presId="urn:microsoft.com/office/officeart/2005/8/layout/cycle6"/>
    <dgm:cxn modelId="{F983B029-8BDF-470F-94EA-240F8F064BB0}" type="presOf" srcId="{CFD1852B-BE79-44BC-8B30-8D5E8EA8D545}" destId="{F8BDF6CF-96B3-4498-9707-9751637B1875}" srcOrd="0" destOrd="0" presId="urn:microsoft.com/office/officeart/2005/8/layout/cycle6"/>
    <dgm:cxn modelId="{B2891F36-9A20-41BD-869E-247D268892A9}" srcId="{C370F5C4-3469-4615-84E1-D506ECB7DE92}" destId="{B4FC9449-3FB5-46BB-BCDA-EFC3AAA06F5B}" srcOrd="5" destOrd="0" parTransId="{F63C3EFF-4C7F-434C-86B4-D217BA910E7B}" sibTransId="{CFD1852B-BE79-44BC-8B30-8D5E8EA8D545}"/>
    <dgm:cxn modelId="{56973E65-580F-4DC2-90BE-5D374C4129DB}" srcId="{C370F5C4-3469-4615-84E1-D506ECB7DE92}" destId="{DF87FDA6-5573-4923-9B42-1BF452492E6A}" srcOrd="4" destOrd="0" parTransId="{FD2F7BFE-821E-48A5-91D2-DC6487A80ECD}" sibTransId="{4AE44832-CC0E-42B8-B3D0-015BA4B6712D}"/>
    <dgm:cxn modelId="{66210472-C4B9-486F-837C-141B3DE36D20}" type="presOf" srcId="{DF87FDA6-5573-4923-9B42-1BF452492E6A}" destId="{2D8B429F-550A-491B-B7D4-4862E3B52735}" srcOrd="0" destOrd="0" presId="urn:microsoft.com/office/officeart/2005/8/layout/cycle6"/>
    <dgm:cxn modelId="{CD700C74-D33C-4ABD-ADB6-D9A1DCDEDEC9}" type="presOf" srcId="{00341C7C-ADFB-4DBC-A241-5CE5C8F1E350}" destId="{4FA50264-7106-46F8-9870-CB3B3BC0AF50}" srcOrd="0" destOrd="0" presId="urn:microsoft.com/office/officeart/2005/8/layout/cycle6"/>
    <dgm:cxn modelId="{3C39E375-17E2-431E-B8BA-F812FF849E17}" srcId="{C370F5C4-3469-4615-84E1-D506ECB7DE92}" destId="{3B39B1FD-2B86-4C87-B584-5C12C7CB0673}" srcOrd="1" destOrd="0" parTransId="{AE32DA5C-86F7-4CB5-985A-132317C5009F}" sibTransId="{6B0AA408-D65E-411F-A010-72E7C5290715}"/>
    <dgm:cxn modelId="{C94EDC97-0E30-45D7-98E0-77E2072B75D5}" type="presOf" srcId="{1168CAFE-6A8A-4599-B11C-97E152FD68DA}" destId="{22C4DF62-FB70-4B6B-8C58-BCB09DF5C7D6}" srcOrd="0" destOrd="0" presId="urn:microsoft.com/office/officeart/2005/8/layout/cycle6"/>
    <dgm:cxn modelId="{3DAC0C98-E72F-417B-90D7-0030E08C66C6}" type="presOf" srcId="{C370F5C4-3469-4615-84E1-D506ECB7DE92}" destId="{ACCF6DF2-28A7-4439-A3EF-4A585E5C48A7}" srcOrd="0" destOrd="0" presId="urn:microsoft.com/office/officeart/2005/8/layout/cycle6"/>
    <dgm:cxn modelId="{B03550B5-5701-4E48-926B-93CE6022C59A}" type="presOf" srcId="{410F820B-A1F9-4709-98E1-FDBEEAD5E4E1}" destId="{A3FCFE40-D6E3-47B3-A542-CEE4E61383A1}" srcOrd="0" destOrd="0" presId="urn:microsoft.com/office/officeart/2005/8/layout/cycle6"/>
    <dgm:cxn modelId="{E1B169D8-7AF2-42C4-855F-F25854B2261E}" srcId="{C370F5C4-3469-4615-84E1-D506ECB7DE92}" destId="{25B5A735-8783-4216-9A2D-C56240C9020A}" srcOrd="3" destOrd="0" parTransId="{AA772BFF-B0F5-4BDB-8C6A-609871BE7FF6}" sibTransId="{410F820B-A1F9-4709-98E1-FDBEEAD5E4E1}"/>
    <dgm:cxn modelId="{A059D9DF-60A2-47D2-937F-FA39A4F78024}" type="presOf" srcId="{B4FC9449-3FB5-46BB-BCDA-EFC3AAA06F5B}" destId="{54297024-31CA-45FC-8E75-98CA2708A451}" srcOrd="0" destOrd="0" presId="urn:microsoft.com/office/officeart/2005/8/layout/cycle6"/>
    <dgm:cxn modelId="{117D44E7-BDE6-4BC2-B981-75146B2DF939}" type="presOf" srcId="{25B5A735-8783-4216-9A2D-C56240C9020A}" destId="{A70F5DB0-42EE-4DBA-9964-C95A6245C09A}" srcOrd="0" destOrd="0" presId="urn:microsoft.com/office/officeart/2005/8/layout/cycle6"/>
    <dgm:cxn modelId="{FD80F4ED-13E8-4502-8E76-63E83F8DD838}" type="presOf" srcId="{9BDC5F21-5D96-4AD3-85A0-FD90E797E4BD}" destId="{1803E8E7-7584-4974-8E18-9C79ABB3B67D}" srcOrd="0" destOrd="0" presId="urn:microsoft.com/office/officeart/2005/8/layout/cycle6"/>
    <dgm:cxn modelId="{10DD0FEF-49BD-47A3-8D5F-F0CB14B55983}" type="presOf" srcId="{E4DFECCE-490E-45DB-9DF4-82E7C06B8208}" destId="{58354CF2-5F85-4D82-8C93-EF5F80ED8D83}" srcOrd="0" destOrd="0" presId="urn:microsoft.com/office/officeart/2005/8/layout/cycle6"/>
    <dgm:cxn modelId="{B3C614FD-A5D0-427E-9BA6-272F7763E68B}" srcId="{C370F5C4-3469-4615-84E1-D506ECB7DE92}" destId="{9BDC5F21-5D96-4AD3-85A0-FD90E797E4BD}" srcOrd="0" destOrd="0" parTransId="{13C5376E-C2F5-4E23-BB0B-DF3A0FE8D81A}" sibTransId="{1168CAFE-6A8A-4599-B11C-97E152FD68DA}"/>
    <dgm:cxn modelId="{CA42A482-B4A4-4050-89A9-360C43380308}" type="presParOf" srcId="{ACCF6DF2-28A7-4439-A3EF-4A585E5C48A7}" destId="{1803E8E7-7584-4974-8E18-9C79ABB3B67D}" srcOrd="0" destOrd="0" presId="urn:microsoft.com/office/officeart/2005/8/layout/cycle6"/>
    <dgm:cxn modelId="{231009A5-E401-411E-B480-5686249E47D5}" type="presParOf" srcId="{ACCF6DF2-28A7-4439-A3EF-4A585E5C48A7}" destId="{C0F524CC-8739-4FA4-BE91-683835C98F36}" srcOrd="1" destOrd="0" presId="urn:microsoft.com/office/officeart/2005/8/layout/cycle6"/>
    <dgm:cxn modelId="{28E9244E-76A2-4A56-9BB7-728EC1C4C6C5}" type="presParOf" srcId="{ACCF6DF2-28A7-4439-A3EF-4A585E5C48A7}" destId="{22C4DF62-FB70-4B6B-8C58-BCB09DF5C7D6}" srcOrd="2" destOrd="0" presId="urn:microsoft.com/office/officeart/2005/8/layout/cycle6"/>
    <dgm:cxn modelId="{B55AD9CE-10AE-4BA2-B895-FF45370FCC6D}" type="presParOf" srcId="{ACCF6DF2-28A7-4439-A3EF-4A585E5C48A7}" destId="{8B7F45E2-76D1-4E71-8692-E6CA72F1BC0F}" srcOrd="3" destOrd="0" presId="urn:microsoft.com/office/officeart/2005/8/layout/cycle6"/>
    <dgm:cxn modelId="{EBD47C49-87B6-4780-BC12-D9FD6B8068E5}" type="presParOf" srcId="{ACCF6DF2-28A7-4439-A3EF-4A585E5C48A7}" destId="{A3AD91BC-0350-4E14-95DB-5C80BBCD0627}" srcOrd="4" destOrd="0" presId="urn:microsoft.com/office/officeart/2005/8/layout/cycle6"/>
    <dgm:cxn modelId="{C5C1DA69-0913-4ABF-9A48-DFDE65028021}" type="presParOf" srcId="{ACCF6DF2-28A7-4439-A3EF-4A585E5C48A7}" destId="{78C2AF25-77A7-40A2-BB10-D4F0C75B3566}" srcOrd="5" destOrd="0" presId="urn:microsoft.com/office/officeart/2005/8/layout/cycle6"/>
    <dgm:cxn modelId="{56CEC5C3-D3B6-438A-9A9E-672209F3A0C8}" type="presParOf" srcId="{ACCF6DF2-28A7-4439-A3EF-4A585E5C48A7}" destId="{58354CF2-5F85-4D82-8C93-EF5F80ED8D83}" srcOrd="6" destOrd="0" presId="urn:microsoft.com/office/officeart/2005/8/layout/cycle6"/>
    <dgm:cxn modelId="{ACAE3969-6D97-4A8E-A6DF-B5D2E3205DD8}" type="presParOf" srcId="{ACCF6DF2-28A7-4439-A3EF-4A585E5C48A7}" destId="{A9A01BD8-271A-4E95-A4F0-39338BFE7DD7}" srcOrd="7" destOrd="0" presId="urn:microsoft.com/office/officeart/2005/8/layout/cycle6"/>
    <dgm:cxn modelId="{66CDEB1D-2E66-4C36-BA26-D9BFDE71B563}" type="presParOf" srcId="{ACCF6DF2-28A7-4439-A3EF-4A585E5C48A7}" destId="{4FA50264-7106-46F8-9870-CB3B3BC0AF50}" srcOrd="8" destOrd="0" presId="urn:microsoft.com/office/officeart/2005/8/layout/cycle6"/>
    <dgm:cxn modelId="{611AED5C-F4CE-4B3E-8C18-1FC3F7001068}" type="presParOf" srcId="{ACCF6DF2-28A7-4439-A3EF-4A585E5C48A7}" destId="{A70F5DB0-42EE-4DBA-9964-C95A6245C09A}" srcOrd="9" destOrd="0" presId="urn:microsoft.com/office/officeart/2005/8/layout/cycle6"/>
    <dgm:cxn modelId="{C2C159A8-615B-4DBA-B348-AF73566AB327}" type="presParOf" srcId="{ACCF6DF2-28A7-4439-A3EF-4A585E5C48A7}" destId="{CF996AB9-4418-4A57-9714-D8A08F427E46}" srcOrd="10" destOrd="0" presId="urn:microsoft.com/office/officeart/2005/8/layout/cycle6"/>
    <dgm:cxn modelId="{E25A246D-7368-435E-B645-125016C4D064}" type="presParOf" srcId="{ACCF6DF2-28A7-4439-A3EF-4A585E5C48A7}" destId="{A3FCFE40-D6E3-47B3-A542-CEE4E61383A1}" srcOrd="11" destOrd="0" presId="urn:microsoft.com/office/officeart/2005/8/layout/cycle6"/>
    <dgm:cxn modelId="{21335E9F-0545-41C3-B343-55F82FB649EA}" type="presParOf" srcId="{ACCF6DF2-28A7-4439-A3EF-4A585E5C48A7}" destId="{2D8B429F-550A-491B-B7D4-4862E3B52735}" srcOrd="12" destOrd="0" presId="urn:microsoft.com/office/officeart/2005/8/layout/cycle6"/>
    <dgm:cxn modelId="{899A0617-6F8F-44F7-AE88-517EE9A711E5}" type="presParOf" srcId="{ACCF6DF2-28A7-4439-A3EF-4A585E5C48A7}" destId="{DADF3412-00E5-4442-8EE9-E95AC71F18DF}" srcOrd="13" destOrd="0" presId="urn:microsoft.com/office/officeart/2005/8/layout/cycle6"/>
    <dgm:cxn modelId="{07FFD88C-1B57-48BC-A98A-2FA8DB171042}" type="presParOf" srcId="{ACCF6DF2-28A7-4439-A3EF-4A585E5C48A7}" destId="{79433B0D-96F9-418C-AF04-5458E7146EC8}" srcOrd="14" destOrd="0" presId="urn:microsoft.com/office/officeart/2005/8/layout/cycle6"/>
    <dgm:cxn modelId="{9136A965-350B-47A9-95BC-F370CEA1C0CD}" type="presParOf" srcId="{ACCF6DF2-28A7-4439-A3EF-4A585E5C48A7}" destId="{54297024-31CA-45FC-8E75-98CA2708A451}" srcOrd="15" destOrd="0" presId="urn:microsoft.com/office/officeart/2005/8/layout/cycle6"/>
    <dgm:cxn modelId="{83B507C4-889D-4822-B32D-9B6F67E5CADC}" type="presParOf" srcId="{ACCF6DF2-28A7-4439-A3EF-4A585E5C48A7}" destId="{59F33F12-5535-4BDE-B7F1-0EBD6ABD27FD}" srcOrd="16" destOrd="0" presId="urn:microsoft.com/office/officeart/2005/8/layout/cycle6"/>
    <dgm:cxn modelId="{84BC6FE8-F141-4BEB-BDF8-FA8CD5E74F87}" type="presParOf" srcId="{ACCF6DF2-28A7-4439-A3EF-4A585E5C48A7}" destId="{F8BDF6CF-96B3-4498-9707-9751637B187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4031C0-BA70-4526-8772-E55FE2C4406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945199-34C4-4A8B-A65E-585BDE6F0159}">
      <dgm:prSet/>
      <dgm:spPr/>
      <dgm:t>
        <a:bodyPr/>
        <a:lstStyle/>
        <a:p>
          <a:r>
            <a:rPr lang="en-IE" dirty="0"/>
            <a:t>Market Research Analyst</a:t>
          </a:r>
          <a:endParaRPr lang="en-US" dirty="0"/>
        </a:p>
      </dgm:t>
    </dgm:pt>
    <dgm:pt modelId="{6F91955D-8EA2-4743-BB89-723AD6F4AA94}" type="parTrans" cxnId="{D0693B70-6220-4938-A6FD-73FA1B58C58D}">
      <dgm:prSet/>
      <dgm:spPr/>
      <dgm:t>
        <a:bodyPr/>
        <a:lstStyle/>
        <a:p>
          <a:endParaRPr lang="en-US"/>
        </a:p>
      </dgm:t>
    </dgm:pt>
    <dgm:pt modelId="{AFA896EF-7452-4F4A-818F-44DC31F15DA5}" type="sibTrans" cxnId="{D0693B70-6220-4938-A6FD-73FA1B58C58D}">
      <dgm:prSet/>
      <dgm:spPr/>
      <dgm:t>
        <a:bodyPr/>
        <a:lstStyle/>
        <a:p>
          <a:endParaRPr lang="en-US"/>
        </a:p>
      </dgm:t>
    </dgm:pt>
    <dgm:pt modelId="{E513A52B-3656-4934-B23B-6C299E20F208}">
      <dgm:prSet/>
      <dgm:spPr/>
      <dgm:t>
        <a:bodyPr/>
        <a:lstStyle/>
        <a:p>
          <a:r>
            <a:rPr lang="en-IE" dirty="0"/>
            <a:t>Business Development Manager</a:t>
          </a:r>
          <a:endParaRPr lang="en-US" dirty="0"/>
        </a:p>
      </dgm:t>
    </dgm:pt>
    <dgm:pt modelId="{940797AF-3E48-4F4E-8D9E-0A870C757F8A}" type="parTrans" cxnId="{940F93B1-F62C-43EE-BF60-E8A5CF304B14}">
      <dgm:prSet/>
      <dgm:spPr/>
      <dgm:t>
        <a:bodyPr/>
        <a:lstStyle/>
        <a:p>
          <a:endParaRPr lang="en-US"/>
        </a:p>
      </dgm:t>
    </dgm:pt>
    <dgm:pt modelId="{BADD159E-F104-4A84-B3FF-9AEADDA9F9C9}" type="sibTrans" cxnId="{940F93B1-F62C-43EE-BF60-E8A5CF304B14}">
      <dgm:prSet/>
      <dgm:spPr/>
      <dgm:t>
        <a:bodyPr/>
        <a:lstStyle/>
        <a:p>
          <a:endParaRPr lang="en-US"/>
        </a:p>
      </dgm:t>
    </dgm:pt>
    <dgm:pt modelId="{7D77E284-55C2-4498-89EE-45ADD5668C09}">
      <dgm:prSet/>
      <dgm:spPr/>
      <dgm:t>
        <a:bodyPr/>
        <a:lstStyle/>
        <a:p>
          <a:r>
            <a:rPr lang="en-IE" dirty="0"/>
            <a:t>Competitive Intelligence Analyst</a:t>
          </a:r>
          <a:endParaRPr lang="en-US" dirty="0"/>
        </a:p>
      </dgm:t>
    </dgm:pt>
    <dgm:pt modelId="{1C757BC0-0435-4CCC-98F0-16C10D418324}" type="parTrans" cxnId="{14FC3147-A536-4194-9637-CB8DBBF23F66}">
      <dgm:prSet/>
      <dgm:spPr/>
      <dgm:t>
        <a:bodyPr/>
        <a:lstStyle/>
        <a:p>
          <a:endParaRPr lang="en-US"/>
        </a:p>
      </dgm:t>
    </dgm:pt>
    <dgm:pt modelId="{42DC6722-8968-4304-A4AE-374DD80B2CD2}" type="sibTrans" cxnId="{14FC3147-A536-4194-9637-CB8DBBF23F66}">
      <dgm:prSet/>
      <dgm:spPr/>
      <dgm:t>
        <a:bodyPr/>
        <a:lstStyle/>
        <a:p>
          <a:endParaRPr lang="en-US"/>
        </a:p>
      </dgm:t>
    </dgm:pt>
    <dgm:pt modelId="{D2A37950-10C1-4945-B518-417055D84E15}">
      <dgm:prSet/>
      <dgm:spPr/>
      <dgm:t>
        <a:bodyPr/>
        <a:lstStyle/>
        <a:p>
          <a:r>
            <a:rPr lang="en-IE"/>
            <a:t>Product Manager</a:t>
          </a:r>
          <a:endParaRPr lang="en-US" dirty="0"/>
        </a:p>
      </dgm:t>
    </dgm:pt>
    <dgm:pt modelId="{54EF46FF-D6B8-475B-B92A-D78F00FD0A50}" type="parTrans" cxnId="{5639CF61-61E4-440F-80B0-AC746DDF092E}">
      <dgm:prSet/>
      <dgm:spPr/>
      <dgm:t>
        <a:bodyPr/>
        <a:lstStyle/>
        <a:p>
          <a:endParaRPr lang="en-US"/>
        </a:p>
      </dgm:t>
    </dgm:pt>
    <dgm:pt modelId="{A97C8060-E72B-45EC-A213-0D09E3509621}" type="sibTrans" cxnId="{5639CF61-61E4-440F-80B0-AC746DDF092E}">
      <dgm:prSet/>
      <dgm:spPr/>
      <dgm:t>
        <a:bodyPr/>
        <a:lstStyle/>
        <a:p>
          <a:endParaRPr lang="en-US"/>
        </a:p>
      </dgm:t>
    </dgm:pt>
    <dgm:pt modelId="{25BDE0DC-142E-408E-819D-91FD4421790B}">
      <dgm:prSet/>
      <dgm:spPr/>
      <dgm:t>
        <a:bodyPr/>
        <a:lstStyle/>
        <a:p>
          <a:r>
            <a:rPr lang="en-IE" b="1" i="0"/>
            <a:t>Management Consulting</a:t>
          </a:r>
          <a:endParaRPr lang="en-US" dirty="0"/>
        </a:p>
      </dgm:t>
    </dgm:pt>
    <dgm:pt modelId="{CD9228DB-2350-4152-B805-C75BE945AEB9}" type="parTrans" cxnId="{AE984A28-9CC2-49DB-B805-FA61C6A65277}">
      <dgm:prSet/>
      <dgm:spPr/>
      <dgm:t>
        <a:bodyPr/>
        <a:lstStyle/>
        <a:p>
          <a:endParaRPr lang="en-US"/>
        </a:p>
      </dgm:t>
    </dgm:pt>
    <dgm:pt modelId="{B11C5C40-56F7-4E24-BC80-9481BC25B425}" type="sibTrans" cxnId="{AE984A28-9CC2-49DB-B805-FA61C6A65277}">
      <dgm:prSet/>
      <dgm:spPr/>
      <dgm:t>
        <a:bodyPr/>
        <a:lstStyle/>
        <a:p>
          <a:endParaRPr lang="en-US"/>
        </a:p>
      </dgm:t>
    </dgm:pt>
    <dgm:pt modelId="{7EF375A8-F3C3-427A-8AAC-58BFBD596711}">
      <dgm:prSet/>
      <dgm:spPr/>
      <dgm:t>
        <a:bodyPr/>
        <a:lstStyle/>
        <a:p>
          <a:r>
            <a:rPr lang="en-IE" b="1" i="0"/>
            <a:t>Quantitative Analyst</a:t>
          </a:r>
          <a:endParaRPr lang="en-US" dirty="0"/>
        </a:p>
      </dgm:t>
    </dgm:pt>
    <dgm:pt modelId="{B7843390-A6A9-4778-A673-611634C40321}" type="parTrans" cxnId="{EBB30FA0-C531-4C09-85BB-2B254FCE7ED0}">
      <dgm:prSet/>
      <dgm:spPr/>
      <dgm:t>
        <a:bodyPr/>
        <a:lstStyle/>
        <a:p>
          <a:endParaRPr lang="en-US"/>
        </a:p>
      </dgm:t>
    </dgm:pt>
    <dgm:pt modelId="{546A5C9F-CABF-4E24-92FE-8848EBC2CD87}" type="sibTrans" cxnId="{EBB30FA0-C531-4C09-85BB-2B254FCE7ED0}">
      <dgm:prSet/>
      <dgm:spPr/>
      <dgm:t>
        <a:bodyPr/>
        <a:lstStyle/>
        <a:p>
          <a:endParaRPr lang="en-US"/>
        </a:p>
      </dgm:t>
    </dgm:pt>
    <dgm:pt modelId="{6DBCCBD5-733A-418D-A03A-C422B65261C7}">
      <dgm:prSet/>
      <dgm:spPr/>
      <dgm:t>
        <a:bodyPr/>
        <a:lstStyle/>
        <a:p>
          <a:r>
            <a:rPr lang="en-IE" b="1" i="0" dirty="0"/>
            <a:t>Medical Communication Specialist</a:t>
          </a:r>
          <a:endParaRPr lang="en-US" dirty="0"/>
        </a:p>
      </dgm:t>
    </dgm:pt>
    <dgm:pt modelId="{F765DE7B-F2E6-47EA-A254-76E1E390971A}" type="parTrans" cxnId="{51DD0C5F-4076-4DB4-8B69-218928BEC55D}">
      <dgm:prSet/>
      <dgm:spPr/>
      <dgm:t>
        <a:bodyPr/>
        <a:lstStyle/>
        <a:p>
          <a:endParaRPr lang="en-US"/>
        </a:p>
      </dgm:t>
    </dgm:pt>
    <dgm:pt modelId="{E1DF20A3-B115-41D4-9863-260BA68D230B}" type="sibTrans" cxnId="{51DD0C5F-4076-4DB4-8B69-218928BEC55D}">
      <dgm:prSet/>
      <dgm:spPr/>
      <dgm:t>
        <a:bodyPr/>
        <a:lstStyle/>
        <a:p>
          <a:endParaRPr lang="en-US"/>
        </a:p>
      </dgm:t>
    </dgm:pt>
    <dgm:pt modelId="{5EBAE451-02E7-4B17-B38A-1F7736627B27}">
      <dgm:prSet/>
      <dgm:spPr/>
      <dgm:t>
        <a:bodyPr/>
        <a:lstStyle/>
        <a:p>
          <a:r>
            <a:rPr lang="en-IE" b="1" i="0" dirty="0"/>
            <a:t>Healthcare Information Technology Specialist</a:t>
          </a:r>
          <a:endParaRPr lang="en-US" dirty="0"/>
        </a:p>
      </dgm:t>
    </dgm:pt>
    <dgm:pt modelId="{5839143A-DB1F-4174-8598-E9765E8C06C0}" type="parTrans" cxnId="{0C0F9A5D-F5BE-460B-AB73-9702D7D2D17B}">
      <dgm:prSet/>
      <dgm:spPr/>
      <dgm:t>
        <a:bodyPr/>
        <a:lstStyle/>
        <a:p>
          <a:endParaRPr lang="en-IE"/>
        </a:p>
      </dgm:t>
    </dgm:pt>
    <dgm:pt modelId="{6EA3D641-D0E1-4124-9FD2-5133BA5815C2}" type="sibTrans" cxnId="{0C0F9A5D-F5BE-460B-AB73-9702D7D2D17B}">
      <dgm:prSet/>
      <dgm:spPr/>
      <dgm:t>
        <a:bodyPr/>
        <a:lstStyle/>
        <a:p>
          <a:endParaRPr lang="en-IE"/>
        </a:p>
      </dgm:t>
    </dgm:pt>
    <dgm:pt modelId="{1AA23ABD-FDC2-4E2D-B5FD-9A6EB32A643D}">
      <dgm:prSet/>
      <dgm:spPr/>
      <dgm:t>
        <a:bodyPr/>
        <a:lstStyle/>
        <a:p>
          <a:r>
            <a:rPr lang="en-IE" dirty="0"/>
            <a:t>Operations Research Analyst</a:t>
          </a:r>
          <a:endParaRPr lang="en-US" dirty="0"/>
        </a:p>
      </dgm:t>
    </dgm:pt>
    <dgm:pt modelId="{F6CE5A3B-AC9D-4BE1-B0FA-A3C06B797C3A}" type="parTrans" cxnId="{0988466E-3E46-48F4-B2B4-6B60EDB20296}">
      <dgm:prSet/>
      <dgm:spPr/>
      <dgm:t>
        <a:bodyPr/>
        <a:lstStyle/>
        <a:p>
          <a:endParaRPr lang="en-IE"/>
        </a:p>
      </dgm:t>
    </dgm:pt>
    <dgm:pt modelId="{27EE2431-10B2-4DED-BC06-E11E2B956866}" type="sibTrans" cxnId="{0988466E-3E46-48F4-B2B4-6B60EDB20296}">
      <dgm:prSet/>
      <dgm:spPr/>
      <dgm:t>
        <a:bodyPr/>
        <a:lstStyle/>
        <a:p>
          <a:endParaRPr lang="en-IE"/>
        </a:p>
      </dgm:t>
    </dgm:pt>
    <dgm:pt modelId="{6EAC293C-7CBD-459F-8C94-F7AEA0B880DA}">
      <dgm:prSet/>
      <dgm:spPr/>
      <dgm:t>
        <a:bodyPr/>
        <a:lstStyle/>
        <a:p>
          <a:r>
            <a:rPr lang="en-IE" dirty="0"/>
            <a:t>Medical Science Liaison</a:t>
          </a:r>
          <a:endParaRPr lang="en-US" dirty="0"/>
        </a:p>
      </dgm:t>
    </dgm:pt>
    <dgm:pt modelId="{B6D3ABB3-0EE9-471A-A8F9-CC84DAA93045}" type="parTrans" cxnId="{E1568862-A94A-41B0-AA43-9818F9528A95}">
      <dgm:prSet/>
      <dgm:spPr/>
      <dgm:t>
        <a:bodyPr/>
        <a:lstStyle/>
        <a:p>
          <a:endParaRPr lang="en-IE"/>
        </a:p>
      </dgm:t>
    </dgm:pt>
    <dgm:pt modelId="{3BB71919-52ED-44BE-980A-01E29D9722AA}" type="sibTrans" cxnId="{E1568862-A94A-41B0-AA43-9818F9528A95}">
      <dgm:prSet/>
      <dgm:spPr/>
      <dgm:t>
        <a:bodyPr/>
        <a:lstStyle/>
        <a:p>
          <a:endParaRPr lang="en-IE"/>
        </a:p>
      </dgm:t>
    </dgm:pt>
    <dgm:pt modelId="{A1FDEFDD-9591-479A-9B20-A68ABDD531D4}" type="pres">
      <dgm:prSet presAssocID="{FB4031C0-BA70-4526-8772-E55FE2C44069}" presName="diagram" presStyleCnt="0">
        <dgm:presLayoutVars>
          <dgm:dir/>
          <dgm:resizeHandles val="exact"/>
        </dgm:presLayoutVars>
      </dgm:prSet>
      <dgm:spPr/>
    </dgm:pt>
    <dgm:pt modelId="{59E0A4AF-4E34-4A7C-B31D-64880C379E75}" type="pres">
      <dgm:prSet presAssocID="{36945199-34C4-4A8B-A65E-585BDE6F0159}" presName="node" presStyleLbl="node1" presStyleIdx="0" presStyleCnt="10">
        <dgm:presLayoutVars>
          <dgm:bulletEnabled val="1"/>
        </dgm:presLayoutVars>
      </dgm:prSet>
      <dgm:spPr/>
    </dgm:pt>
    <dgm:pt modelId="{30840273-D8DF-4BD5-A14F-3D2458FC566E}" type="pres">
      <dgm:prSet presAssocID="{AFA896EF-7452-4F4A-818F-44DC31F15DA5}" presName="sibTrans" presStyleCnt="0"/>
      <dgm:spPr/>
    </dgm:pt>
    <dgm:pt modelId="{B508B44A-40B1-43DE-A1F1-2EB5D9B754DF}" type="pres">
      <dgm:prSet presAssocID="{E513A52B-3656-4934-B23B-6C299E20F208}" presName="node" presStyleLbl="node1" presStyleIdx="1" presStyleCnt="10">
        <dgm:presLayoutVars>
          <dgm:bulletEnabled val="1"/>
        </dgm:presLayoutVars>
      </dgm:prSet>
      <dgm:spPr/>
    </dgm:pt>
    <dgm:pt modelId="{78F6D444-21CF-4318-9399-55B61EFDB08D}" type="pres">
      <dgm:prSet presAssocID="{BADD159E-F104-4A84-B3FF-9AEADDA9F9C9}" presName="sibTrans" presStyleCnt="0"/>
      <dgm:spPr/>
    </dgm:pt>
    <dgm:pt modelId="{35CD148E-3022-4189-A63D-83E31C70BF8B}" type="pres">
      <dgm:prSet presAssocID="{7D77E284-55C2-4498-89EE-45ADD5668C09}" presName="node" presStyleLbl="node1" presStyleIdx="2" presStyleCnt="10">
        <dgm:presLayoutVars>
          <dgm:bulletEnabled val="1"/>
        </dgm:presLayoutVars>
      </dgm:prSet>
      <dgm:spPr/>
    </dgm:pt>
    <dgm:pt modelId="{0609750D-3632-415B-9FB8-C9A3467550F6}" type="pres">
      <dgm:prSet presAssocID="{42DC6722-8968-4304-A4AE-374DD80B2CD2}" presName="sibTrans" presStyleCnt="0"/>
      <dgm:spPr/>
    </dgm:pt>
    <dgm:pt modelId="{7657EF12-A842-46A1-88E7-97CFF5B07F13}" type="pres">
      <dgm:prSet presAssocID="{D2A37950-10C1-4945-B518-417055D84E15}" presName="node" presStyleLbl="node1" presStyleIdx="3" presStyleCnt="10">
        <dgm:presLayoutVars>
          <dgm:bulletEnabled val="1"/>
        </dgm:presLayoutVars>
      </dgm:prSet>
      <dgm:spPr/>
    </dgm:pt>
    <dgm:pt modelId="{30AA815F-A607-4787-B47F-8A20854CC4D7}" type="pres">
      <dgm:prSet presAssocID="{A97C8060-E72B-45EC-A213-0D09E3509621}" presName="sibTrans" presStyleCnt="0"/>
      <dgm:spPr/>
    </dgm:pt>
    <dgm:pt modelId="{7F4DB1D5-537D-4505-B7A2-EC4B76B81558}" type="pres">
      <dgm:prSet presAssocID="{25BDE0DC-142E-408E-819D-91FD4421790B}" presName="node" presStyleLbl="node1" presStyleIdx="4" presStyleCnt="10">
        <dgm:presLayoutVars>
          <dgm:bulletEnabled val="1"/>
        </dgm:presLayoutVars>
      </dgm:prSet>
      <dgm:spPr/>
    </dgm:pt>
    <dgm:pt modelId="{55A53473-5F7A-49F0-B19C-2A875F7226B0}" type="pres">
      <dgm:prSet presAssocID="{B11C5C40-56F7-4E24-BC80-9481BC25B425}" presName="sibTrans" presStyleCnt="0"/>
      <dgm:spPr/>
    </dgm:pt>
    <dgm:pt modelId="{568CC57E-D54E-45AD-9156-A1CFE974289F}" type="pres">
      <dgm:prSet presAssocID="{7EF375A8-F3C3-427A-8AAC-58BFBD596711}" presName="node" presStyleLbl="node1" presStyleIdx="5" presStyleCnt="10">
        <dgm:presLayoutVars>
          <dgm:bulletEnabled val="1"/>
        </dgm:presLayoutVars>
      </dgm:prSet>
      <dgm:spPr/>
    </dgm:pt>
    <dgm:pt modelId="{B1D7F7E0-2487-4385-A97A-72F62EBA53D5}" type="pres">
      <dgm:prSet presAssocID="{546A5C9F-CABF-4E24-92FE-8848EBC2CD87}" presName="sibTrans" presStyleCnt="0"/>
      <dgm:spPr/>
    </dgm:pt>
    <dgm:pt modelId="{BA04EED6-D684-4E6A-9E32-799B8E2184E0}" type="pres">
      <dgm:prSet presAssocID="{6DBCCBD5-733A-418D-A03A-C422B65261C7}" presName="node" presStyleLbl="node1" presStyleIdx="6" presStyleCnt="10">
        <dgm:presLayoutVars>
          <dgm:bulletEnabled val="1"/>
        </dgm:presLayoutVars>
      </dgm:prSet>
      <dgm:spPr/>
    </dgm:pt>
    <dgm:pt modelId="{3AAFABB7-6741-4C67-AD0E-163BCCCB7613}" type="pres">
      <dgm:prSet presAssocID="{E1DF20A3-B115-41D4-9863-260BA68D230B}" presName="sibTrans" presStyleCnt="0"/>
      <dgm:spPr/>
    </dgm:pt>
    <dgm:pt modelId="{7034B553-89E7-4FBF-979E-0A34EC98ABC3}" type="pres">
      <dgm:prSet presAssocID="{5EBAE451-02E7-4B17-B38A-1F7736627B27}" presName="node" presStyleLbl="node1" presStyleIdx="7" presStyleCnt="10">
        <dgm:presLayoutVars>
          <dgm:bulletEnabled val="1"/>
        </dgm:presLayoutVars>
      </dgm:prSet>
      <dgm:spPr/>
    </dgm:pt>
    <dgm:pt modelId="{92284C35-375B-4F8F-A82F-C396AA70121C}" type="pres">
      <dgm:prSet presAssocID="{6EA3D641-D0E1-4124-9FD2-5133BA5815C2}" presName="sibTrans" presStyleCnt="0"/>
      <dgm:spPr/>
    </dgm:pt>
    <dgm:pt modelId="{88D5E5F9-C0E2-4516-ACCE-8C06A3BDACA9}" type="pres">
      <dgm:prSet presAssocID="{1AA23ABD-FDC2-4E2D-B5FD-9A6EB32A643D}" presName="node" presStyleLbl="node1" presStyleIdx="8" presStyleCnt="10">
        <dgm:presLayoutVars>
          <dgm:bulletEnabled val="1"/>
        </dgm:presLayoutVars>
      </dgm:prSet>
      <dgm:spPr/>
    </dgm:pt>
    <dgm:pt modelId="{B456436D-D280-4D40-9DC4-BB1C7E6EDAD8}" type="pres">
      <dgm:prSet presAssocID="{27EE2431-10B2-4DED-BC06-E11E2B956866}" presName="sibTrans" presStyleCnt="0"/>
      <dgm:spPr/>
    </dgm:pt>
    <dgm:pt modelId="{E56A97CF-AE03-4069-AA87-0765D08DA087}" type="pres">
      <dgm:prSet presAssocID="{6EAC293C-7CBD-459F-8C94-F7AEA0B880DA}" presName="node" presStyleLbl="node1" presStyleIdx="9" presStyleCnt="10">
        <dgm:presLayoutVars>
          <dgm:bulletEnabled val="1"/>
        </dgm:presLayoutVars>
      </dgm:prSet>
      <dgm:spPr/>
    </dgm:pt>
  </dgm:ptLst>
  <dgm:cxnLst>
    <dgm:cxn modelId="{10B80605-E9A8-4177-A277-ABB83A38D396}" type="presOf" srcId="{E513A52B-3656-4934-B23B-6C299E20F208}" destId="{B508B44A-40B1-43DE-A1F1-2EB5D9B754DF}" srcOrd="0" destOrd="0" presId="urn:microsoft.com/office/officeart/2005/8/layout/default"/>
    <dgm:cxn modelId="{3161CE19-1875-47F9-B8C2-1036569D128A}" type="presOf" srcId="{36945199-34C4-4A8B-A65E-585BDE6F0159}" destId="{59E0A4AF-4E34-4A7C-B31D-64880C379E75}" srcOrd="0" destOrd="0" presId="urn:microsoft.com/office/officeart/2005/8/layout/default"/>
    <dgm:cxn modelId="{890E7B1E-B7D9-457A-9F70-439E6A239C62}" type="presOf" srcId="{1AA23ABD-FDC2-4E2D-B5FD-9A6EB32A643D}" destId="{88D5E5F9-C0E2-4516-ACCE-8C06A3BDACA9}" srcOrd="0" destOrd="0" presId="urn:microsoft.com/office/officeart/2005/8/layout/default"/>
    <dgm:cxn modelId="{0D6E5B1F-34B3-4ADD-9D58-A95A89A4E9E1}" type="presOf" srcId="{6EAC293C-7CBD-459F-8C94-F7AEA0B880DA}" destId="{E56A97CF-AE03-4069-AA87-0765D08DA087}" srcOrd="0" destOrd="0" presId="urn:microsoft.com/office/officeart/2005/8/layout/default"/>
    <dgm:cxn modelId="{D6C1A820-3787-4C1B-B168-E3734EF332F6}" type="presOf" srcId="{D2A37950-10C1-4945-B518-417055D84E15}" destId="{7657EF12-A842-46A1-88E7-97CFF5B07F13}" srcOrd="0" destOrd="0" presId="urn:microsoft.com/office/officeart/2005/8/layout/default"/>
    <dgm:cxn modelId="{93953D23-A92A-4A7C-B43E-5C75BEA4578B}" type="presOf" srcId="{FB4031C0-BA70-4526-8772-E55FE2C44069}" destId="{A1FDEFDD-9591-479A-9B20-A68ABDD531D4}" srcOrd="0" destOrd="0" presId="urn:microsoft.com/office/officeart/2005/8/layout/default"/>
    <dgm:cxn modelId="{3E13EB23-A47F-4FBC-9C9E-7FBBE3CC513E}" type="presOf" srcId="{6DBCCBD5-733A-418D-A03A-C422B65261C7}" destId="{BA04EED6-D684-4E6A-9E32-799B8E2184E0}" srcOrd="0" destOrd="0" presId="urn:microsoft.com/office/officeart/2005/8/layout/default"/>
    <dgm:cxn modelId="{AE984A28-9CC2-49DB-B805-FA61C6A65277}" srcId="{FB4031C0-BA70-4526-8772-E55FE2C44069}" destId="{25BDE0DC-142E-408E-819D-91FD4421790B}" srcOrd="4" destOrd="0" parTransId="{CD9228DB-2350-4152-B805-C75BE945AEB9}" sibTransId="{B11C5C40-56F7-4E24-BC80-9481BC25B425}"/>
    <dgm:cxn modelId="{0C0F9A5D-F5BE-460B-AB73-9702D7D2D17B}" srcId="{FB4031C0-BA70-4526-8772-E55FE2C44069}" destId="{5EBAE451-02E7-4B17-B38A-1F7736627B27}" srcOrd="7" destOrd="0" parTransId="{5839143A-DB1F-4174-8598-E9765E8C06C0}" sibTransId="{6EA3D641-D0E1-4124-9FD2-5133BA5815C2}"/>
    <dgm:cxn modelId="{51DD0C5F-4076-4DB4-8B69-218928BEC55D}" srcId="{FB4031C0-BA70-4526-8772-E55FE2C44069}" destId="{6DBCCBD5-733A-418D-A03A-C422B65261C7}" srcOrd="6" destOrd="0" parTransId="{F765DE7B-F2E6-47EA-A254-76E1E390971A}" sibTransId="{E1DF20A3-B115-41D4-9863-260BA68D230B}"/>
    <dgm:cxn modelId="{5639CF61-61E4-440F-80B0-AC746DDF092E}" srcId="{FB4031C0-BA70-4526-8772-E55FE2C44069}" destId="{D2A37950-10C1-4945-B518-417055D84E15}" srcOrd="3" destOrd="0" parTransId="{54EF46FF-D6B8-475B-B92A-D78F00FD0A50}" sibTransId="{A97C8060-E72B-45EC-A213-0D09E3509621}"/>
    <dgm:cxn modelId="{E1568862-A94A-41B0-AA43-9818F9528A95}" srcId="{FB4031C0-BA70-4526-8772-E55FE2C44069}" destId="{6EAC293C-7CBD-459F-8C94-F7AEA0B880DA}" srcOrd="9" destOrd="0" parTransId="{B6D3ABB3-0EE9-471A-A8F9-CC84DAA93045}" sibTransId="{3BB71919-52ED-44BE-980A-01E29D9722AA}"/>
    <dgm:cxn modelId="{F0724543-EB8D-45C7-AAD9-5BC8E35C3D66}" type="presOf" srcId="{25BDE0DC-142E-408E-819D-91FD4421790B}" destId="{7F4DB1D5-537D-4505-B7A2-EC4B76B81558}" srcOrd="0" destOrd="0" presId="urn:microsoft.com/office/officeart/2005/8/layout/default"/>
    <dgm:cxn modelId="{14FC3147-A536-4194-9637-CB8DBBF23F66}" srcId="{FB4031C0-BA70-4526-8772-E55FE2C44069}" destId="{7D77E284-55C2-4498-89EE-45ADD5668C09}" srcOrd="2" destOrd="0" parTransId="{1C757BC0-0435-4CCC-98F0-16C10D418324}" sibTransId="{42DC6722-8968-4304-A4AE-374DD80B2CD2}"/>
    <dgm:cxn modelId="{0988466E-3E46-48F4-B2B4-6B60EDB20296}" srcId="{FB4031C0-BA70-4526-8772-E55FE2C44069}" destId="{1AA23ABD-FDC2-4E2D-B5FD-9A6EB32A643D}" srcOrd="8" destOrd="0" parTransId="{F6CE5A3B-AC9D-4BE1-B0FA-A3C06B797C3A}" sibTransId="{27EE2431-10B2-4DED-BC06-E11E2B956866}"/>
    <dgm:cxn modelId="{D0693B70-6220-4938-A6FD-73FA1B58C58D}" srcId="{FB4031C0-BA70-4526-8772-E55FE2C44069}" destId="{36945199-34C4-4A8B-A65E-585BDE6F0159}" srcOrd="0" destOrd="0" parTransId="{6F91955D-8EA2-4743-BB89-723AD6F4AA94}" sibTransId="{AFA896EF-7452-4F4A-818F-44DC31F15DA5}"/>
    <dgm:cxn modelId="{D738608B-30B1-4C8E-9456-B813AD4DC678}" type="presOf" srcId="{7EF375A8-F3C3-427A-8AAC-58BFBD596711}" destId="{568CC57E-D54E-45AD-9156-A1CFE974289F}" srcOrd="0" destOrd="0" presId="urn:microsoft.com/office/officeart/2005/8/layout/default"/>
    <dgm:cxn modelId="{E73B4C92-016A-4FF8-85B0-3417D8B52BFD}" type="presOf" srcId="{5EBAE451-02E7-4B17-B38A-1F7736627B27}" destId="{7034B553-89E7-4FBF-979E-0A34EC98ABC3}" srcOrd="0" destOrd="0" presId="urn:microsoft.com/office/officeart/2005/8/layout/default"/>
    <dgm:cxn modelId="{EBB30FA0-C531-4C09-85BB-2B254FCE7ED0}" srcId="{FB4031C0-BA70-4526-8772-E55FE2C44069}" destId="{7EF375A8-F3C3-427A-8AAC-58BFBD596711}" srcOrd="5" destOrd="0" parTransId="{B7843390-A6A9-4778-A673-611634C40321}" sibTransId="{546A5C9F-CABF-4E24-92FE-8848EBC2CD87}"/>
    <dgm:cxn modelId="{940F93B1-F62C-43EE-BF60-E8A5CF304B14}" srcId="{FB4031C0-BA70-4526-8772-E55FE2C44069}" destId="{E513A52B-3656-4934-B23B-6C299E20F208}" srcOrd="1" destOrd="0" parTransId="{940797AF-3E48-4F4E-8D9E-0A870C757F8A}" sibTransId="{BADD159E-F104-4A84-B3FF-9AEADDA9F9C9}"/>
    <dgm:cxn modelId="{AC2189BB-C1AA-4985-9562-90D26F0D72F2}" type="presOf" srcId="{7D77E284-55C2-4498-89EE-45ADD5668C09}" destId="{35CD148E-3022-4189-A63D-83E31C70BF8B}" srcOrd="0" destOrd="0" presId="urn:microsoft.com/office/officeart/2005/8/layout/default"/>
    <dgm:cxn modelId="{ECDE4D30-8BFC-42DD-8316-0F1C69125AE7}" type="presParOf" srcId="{A1FDEFDD-9591-479A-9B20-A68ABDD531D4}" destId="{59E0A4AF-4E34-4A7C-B31D-64880C379E75}" srcOrd="0" destOrd="0" presId="urn:microsoft.com/office/officeart/2005/8/layout/default"/>
    <dgm:cxn modelId="{0082BAF5-B3B2-4A4B-9FB6-270006FA380D}" type="presParOf" srcId="{A1FDEFDD-9591-479A-9B20-A68ABDD531D4}" destId="{30840273-D8DF-4BD5-A14F-3D2458FC566E}" srcOrd="1" destOrd="0" presId="urn:microsoft.com/office/officeart/2005/8/layout/default"/>
    <dgm:cxn modelId="{F41704E6-3753-4CCA-851A-935798586BCA}" type="presParOf" srcId="{A1FDEFDD-9591-479A-9B20-A68ABDD531D4}" destId="{B508B44A-40B1-43DE-A1F1-2EB5D9B754DF}" srcOrd="2" destOrd="0" presId="urn:microsoft.com/office/officeart/2005/8/layout/default"/>
    <dgm:cxn modelId="{BCE1442E-3731-4CB0-9F18-9397BA427C15}" type="presParOf" srcId="{A1FDEFDD-9591-479A-9B20-A68ABDD531D4}" destId="{78F6D444-21CF-4318-9399-55B61EFDB08D}" srcOrd="3" destOrd="0" presId="urn:microsoft.com/office/officeart/2005/8/layout/default"/>
    <dgm:cxn modelId="{929A8551-55B0-45E4-9F8A-51F01A34DC44}" type="presParOf" srcId="{A1FDEFDD-9591-479A-9B20-A68ABDD531D4}" destId="{35CD148E-3022-4189-A63D-83E31C70BF8B}" srcOrd="4" destOrd="0" presId="urn:microsoft.com/office/officeart/2005/8/layout/default"/>
    <dgm:cxn modelId="{16244E97-FA7C-4856-A828-8557732D0F88}" type="presParOf" srcId="{A1FDEFDD-9591-479A-9B20-A68ABDD531D4}" destId="{0609750D-3632-415B-9FB8-C9A3467550F6}" srcOrd="5" destOrd="0" presId="urn:microsoft.com/office/officeart/2005/8/layout/default"/>
    <dgm:cxn modelId="{61101ED9-971B-460D-B152-41F46450751A}" type="presParOf" srcId="{A1FDEFDD-9591-479A-9B20-A68ABDD531D4}" destId="{7657EF12-A842-46A1-88E7-97CFF5B07F13}" srcOrd="6" destOrd="0" presId="urn:microsoft.com/office/officeart/2005/8/layout/default"/>
    <dgm:cxn modelId="{F4D8E463-E4C4-4FC9-B236-0A68D4009C6E}" type="presParOf" srcId="{A1FDEFDD-9591-479A-9B20-A68ABDD531D4}" destId="{30AA815F-A607-4787-B47F-8A20854CC4D7}" srcOrd="7" destOrd="0" presId="urn:microsoft.com/office/officeart/2005/8/layout/default"/>
    <dgm:cxn modelId="{5D3CDA2F-0CE4-4369-93E1-A6D0CE49E065}" type="presParOf" srcId="{A1FDEFDD-9591-479A-9B20-A68ABDD531D4}" destId="{7F4DB1D5-537D-4505-B7A2-EC4B76B81558}" srcOrd="8" destOrd="0" presId="urn:microsoft.com/office/officeart/2005/8/layout/default"/>
    <dgm:cxn modelId="{638AF42C-583B-466F-8415-3300836A0835}" type="presParOf" srcId="{A1FDEFDD-9591-479A-9B20-A68ABDD531D4}" destId="{55A53473-5F7A-49F0-B19C-2A875F7226B0}" srcOrd="9" destOrd="0" presId="urn:microsoft.com/office/officeart/2005/8/layout/default"/>
    <dgm:cxn modelId="{04BD127B-C4C6-4D28-AEB7-7FDAA4B2FC18}" type="presParOf" srcId="{A1FDEFDD-9591-479A-9B20-A68ABDD531D4}" destId="{568CC57E-D54E-45AD-9156-A1CFE974289F}" srcOrd="10" destOrd="0" presId="urn:microsoft.com/office/officeart/2005/8/layout/default"/>
    <dgm:cxn modelId="{E42BF59A-DD36-4636-AAD3-BB1AEA58BE9F}" type="presParOf" srcId="{A1FDEFDD-9591-479A-9B20-A68ABDD531D4}" destId="{B1D7F7E0-2487-4385-A97A-72F62EBA53D5}" srcOrd="11" destOrd="0" presId="urn:microsoft.com/office/officeart/2005/8/layout/default"/>
    <dgm:cxn modelId="{FD542ADC-936C-48E0-85FA-273BC304D595}" type="presParOf" srcId="{A1FDEFDD-9591-479A-9B20-A68ABDD531D4}" destId="{BA04EED6-D684-4E6A-9E32-799B8E2184E0}" srcOrd="12" destOrd="0" presId="urn:microsoft.com/office/officeart/2005/8/layout/default"/>
    <dgm:cxn modelId="{190052FD-AC4A-44B5-8EE6-BD7D155D7C2D}" type="presParOf" srcId="{A1FDEFDD-9591-479A-9B20-A68ABDD531D4}" destId="{3AAFABB7-6741-4C67-AD0E-163BCCCB7613}" srcOrd="13" destOrd="0" presId="urn:microsoft.com/office/officeart/2005/8/layout/default"/>
    <dgm:cxn modelId="{58964555-45A1-4CE1-BDB4-A12DA08BF169}" type="presParOf" srcId="{A1FDEFDD-9591-479A-9B20-A68ABDD531D4}" destId="{7034B553-89E7-4FBF-979E-0A34EC98ABC3}" srcOrd="14" destOrd="0" presId="urn:microsoft.com/office/officeart/2005/8/layout/default"/>
    <dgm:cxn modelId="{FAE91820-6B78-40F1-94B3-F879025F07F4}" type="presParOf" srcId="{A1FDEFDD-9591-479A-9B20-A68ABDD531D4}" destId="{92284C35-375B-4F8F-A82F-C396AA70121C}" srcOrd="15" destOrd="0" presId="urn:microsoft.com/office/officeart/2005/8/layout/default"/>
    <dgm:cxn modelId="{B84000D9-5B99-48F2-BC49-88EC075A84A7}" type="presParOf" srcId="{A1FDEFDD-9591-479A-9B20-A68ABDD531D4}" destId="{88D5E5F9-C0E2-4516-ACCE-8C06A3BDACA9}" srcOrd="16" destOrd="0" presId="urn:microsoft.com/office/officeart/2005/8/layout/default"/>
    <dgm:cxn modelId="{3F9142EB-3084-463C-81A5-790F5BD52BD8}" type="presParOf" srcId="{A1FDEFDD-9591-479A-9B20-A68ABDD531D4}" destId="{B456436D-D280-4D40-9DC4-BB1C7E6EDAD8}" srcOrd="17" destOrd="0" presId="urn:microsoft.com/office/officeart/2005/8/layout/default"/>
    <dgm:cxn modelId="{58BFFB47-E384-4FD7-8A35-D6DD048806EE}" type="presParOf" srcId="{A1FDEFDD-9591-479A-9B20-A68ABDD531D4}" destId="{E56A97CF-AE03-4069-AA87-0765D08DA08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D451A0-C566-48EB-A726-6F302DF6BF8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212542-97DC-4A54-BAB4-0531B76572CC}">
      <dgm:prSet phldrT="[Text]" phldr="0"/>
      <dgm:spPr/>
      <dgm:t>
        <a:bodyPr/>
        <a:lstStyle/>
        <a:p>
          <a:pPr rtl="0"/>
          <a:r>
            <a:rPr lang="en-US" dirty="0">
              <a:latin typeface="Verdana"/>
            </a:rPr>
            <a:t>Delivery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Verdana"/>
              <a:ea typeface="Verdana"/>
              <a:cs typeface="Verdana"/>
            </a:rPr>
            <a:t> </a:t>
          </a:r>
          <a:r>
            <a:rPr lang="en-US" dirty="0">
              <a:latin typeface="Verdana"/>
            </a:rPr>
            <a:t>Related</a:t>
          </a:r>
          <a:endParaRPr lang="en-US" dirty="0"/>
        </a:p>
      </dgm:t>
    </dgm:pt>
    <dgm:pt modelId="{5F217E93-EFE7-4F6C-AB28-0B37067F6A2F}" type="parTrans" cxnId="{AA6ED9F2-880A-4D0F-BA41-BEDCD08F3CF0}">
      <dgm:prSet/>
      <dgm:spPr/>
      <dgm:t>
        <a:bodyPr/>
        <a:lstStyle/>
        <a:p>
          <a:endParaRPr lang="en-US"/>
        </a:p>
      </dgm:t>
    </dgm:pt>
    <dgm:pt modelId="{447525AA-45EE-4073-A13B-1DA477C28302}" type="sibTrans" cxnId="{AA6ED9F2-880A-4D0F-BA41-BEDCD08F3CF0}">
      <dgm:prSet/>
      <dgm:spPr/>
      <dgm:t>
        <a:bodyPr/>
        <a:lstStyle/>
        <a:p>
          <a:endParaRPr lang="en-US"/>
        </a:p>
      </dgm:t>
    </dgm:pt>
    <dgm:pt modelId="{0DEB3C5D-0B82-4568-BC53-C581F8FB4067}">
      <dgm:prSet phldrT="[Text]" phldr="0"/>
      <dgm:spPr/>
      <dgm:t>
        <a:bodyPr/>
        <a:lstStyle/>
        <a:p>
          <a:pPr rtl="0"/>
          <a:r>
            <a:rPr lang="en-US" dirty="0">
              <a:latin typeface="Verdana"/>
            </a:rPr>
            <a:t>Analytical Thinking</a:t>
          </a:r>
          <a:endParaRPr lang="en-US" dirty="0"/>
        </a:p>
      </dgm:t>
    </dgm:pt>
    <dgm:pt modelId="{81974238-1324-4389-BC47-E3B584FD8C48}" type="parTrans" cxnId="{A6DD38DB-6D9B-44AD-AEC1-56D948B3519F}">
      <dgm:prSet/>
      <dgm:spPr/>
      <dgm:t>
        <a:bodyPr/>
        <a:lstStyle/>
        <a:p>
          <a:endParaRPr lang="en-US"/>
        </a:p>
      </dgm:t>
    </dgm:pt>
    <dgm:pt modelId="{856B5984-9E26-41F0-9875-11EEE8DF5B28}" type="sibTrans" cxnId="{A6DD38DB-6D9B-44AD-AEC1-56D948B3519F}">
      <dgm:prSet/>
      <dgm:spPr/>
      <dgm:t>
        <a:bodyPr/>
        <a:lstStyle/>
        <a:p>
          <a:endParaRPr lang="en-US"/>
        </a:p>
      </dgm:t>
    </dgm:pt>
    <dgm:pt modelId="{4FCFFABF-E023-435A-BFE5-92920185A33D}">
      <dgm:prSet phldrT="[Text]" phldr="0"/>
      <dgm:spPr/>
      <dgm:t>
        <a:bodyPr/>
        <a:lstStyle/>
        <a:p>
          <a:pPr rtl="0"/>
          <a:r>
            <a:rPr lang="en-US" dirty="0">
              <a:latin typeface="Verdana"/>
            </a:rPr>
            <a:t>Achievement Focus</a:t>
          </a:r>
          <a:endParaRPr lang="en-US" dirty="0"/>
        </a:p>
      </dgm:t>
    </dgm:pt>
    <dgm:pt modelId="{696EB775-03DA-4B2B-ADA3-F0BC576F763F}" type="parTrans" cxnId="{AC260A1F-F21C-4844-807F-97EB58175591}">
      <dgm:prSet/>
      <dgm:spPr/>
      <dgm:t>
        <a:bodyPr/>
        <a:lstStyle/>
        <a:p>
          <a:endParaRPr lang="en-US"/>
        </a:p>
      </dgm:t>
    </dgm:pt>
    <dgm:pt modelId="{E9120C87-04E8-4892-BA15-AFAA0B301392}" type="sibTrans" cxnId="{AC260A1F-F21C-4844-807F-97EB58175591}">
      <dgm:prSet/>
      <dgm:spPr/>
      <dgm:t>
        <a:bodyPr/>
        <a:lstStyle/>
        <a:p>
          <a:endParaRPr lang="en-US"/>
        </a:p>
      </dgm:t>
    </dgm:pt>
    <dgm:pt modelId="{739BE1CC-68DA-4C37-833D-6E146048EC4F}">
      <dgm:prSet phldrT="[Text]" phldr="0"/>
      <dgm:spPr/>
      <dgm:t>
        <a:bodyPr/>
        <a:lstStyle/>
        <a:p>
          <a:r>
            <a:rPr lang="en-US" dirty="0">
              <a:latin typeface="Verdana"/>
            </a:rPr>
            <a:t>Interpersonal</a:t>
          </a:r>
          <a:endParaRPr lang="en-US" dirty="0"/>
        </a:p>
      </dgm:t>
    </dgm:pt>
    <dgm:pt modelId="{586253F2-9C82-4D53-95CE-E7E3B0EF017F}" type="parTrans" cxnId="{403E4A3C-1054-4CD9-9B95-28F7FD98147F}">
      <dgm:prSet/>
      <dgm:spPr/>
      <dgm:t>
        <a:bodyPr/>
        <a:lstStyle/>
        <a:p>
          <a:endParaRPr lang="en-US"/>
        </a:p>
      </dgm:t>
    </dgm:pt>
    <dgm:pt modelId="{B754AED3-F2FB-4A62-8FA9-6AE4903592C0}" type="sibTrans" cxnId="{403E4A3C-1054-4CD9-9B95-28F7FD98147F}">
      <dgm:prSet/>
      <dgm:spPr/>
      <dgm:t>
        <a:bodyPr/>
        <a:lstStyle/>
        <a:p>
          <a:endParaRPr lang="en-US"/>
        </a:p>
      </dgm:t>
    </dgm:pt>
    <dgm:pt modelId="{8FE65595-6FF5-4F21-9ED8-03ED8749A951}">
      <dgm:prSet phldrT="[Text]" phldr="0"/>
      <dgm:spPr/>
      <dgm:t>
        <a:bodyPr/>
        <a:lstStyle/>
        <a:p>
          <a:pPr rtl="0"/>
          <a:r>
            <a:rPr lang="en-US" dirty="0">
              <a:latin typeface="Verdana"/>
            </a:rPr>
            <a:t>Client Focus</a:t>
          </a:r>
          <a:endParaRPr lang="en-US" dirty="0"/>
        </a:p>
      </dgm:t>
    </dgm:pt>
    <dgm:pt modelId="{A0B531C1-AD64-4457-AD2C-7CC2CC148379}" type="parTrans" cxnId="{8DC18C92-71DA-410D-9A2C-314F81C841BB}">
      <dgm:prSet/>
      <dgm:spPr/>
      <dgm:t>
        <a:bodyPr/>
        <a:lstStyle/>
        <a:p>
          <a:endParaRPr lang="en-US"/>
        </a:p>
      </dgm:t>
    </dgm:pt>
    <dgm:pt modelId="{63DE4FC0-FE64-493E-9F4F-D2CEF1039865}" type="sibTrans" cxnId="{8DC18C92-71DA-410D-9A2C-314F81C841BB}">
      <dgm:prSet/>
      <dgm:spPr/>
      <dgm:t>
        <a:bodyPr/>
        <a:lstStyle/>
        <a:p>
          <a:endParaRPr lang="en-US"/>
        </a:p>
      </dgm:t>
    </dgm:pt>
    <dgm:pt modelId="{EB702C6C-9DCC-4D0B-95A7-036E3BF9A557}">
      <dgm:prSet phldrT="[Text]" phldr="0"/>
      <dgm:spPr/>
      <dgm:t>
        <a:bodyPr/>
        <a:lstStyle/>
        <a:p>
          <a:r>
            <a:rPr lang="en-US" dirty="0">
              <a:latin typeface="Verdana"/>
            </a:rPr>
            <a:t>Influencing</a:t>
          </a:r>
          <a:endParaRPr lang="en-US" dirty="0"/>
        </a:p>
      </dgm:t>
    </dgm:pt>
    <dgm:pt modelId="{7221EA5B-BD6A-495C-96CC-49AF96A14399}" type="parTrans" cxnId="{E0D8FE26-E8E0-45A7-8F0F-4F3F47991FB9}">
      <dgm:prSet/>
      <dgm:spPr/>
      <dgm:t>
        <a:bodyPr/>
        <a:lstStyle/>
        <a:p>
          <a:endParaRPr lang="en-US"/>
        </a:p>
      </dgm:t>
    </dgm:pt>
    <dgm:pt modelId="{0FC7A55B-9D39-423F-A2F2-6EF1977DA3C1}" type="sibTrans" cxnId="{E0D8FE26-E8E0-45A7-8F0F-4F3F47991FB9}">
      <dgm:prSet/>
      <dgm:spPr/>
      <dgm:t>
        <a:bodyPr/>
        <a:lstStyle/>
        <a:p>
          <a:endParaRPr lang="en-US"/>
        </a:p>
      </dgm:t>
    </dgm:pt>
    <dgm:pt modelId="{FF7D7321-E7B5-4919-8626-082ADF07E84B}">
      <dgm:prSet phldr="0"/>
      <dgm:spPr/>
      <dgm:t>
        <a:bodyPr/>
        <a:lstStyle/>
        <a:p>
          <a:pPr rtl="0"/>
          <a:r>
            <a:rPr lang="en-US" dirty="0">
              <a:latin typeface="Verdana"/>
            </a:rPr>
            <a:t>Achievement Focus</a:t>
          </a:r>
        </a:p>
      </dgm:t>
    </dgm:pt>
    <dgm:pt modelId="{86A2FF92-B1EF-4501-9B9E-106A128609DB}" type="parTrans" cxnId="{4ED28B39-3F5F-4FC4-AEC2-88A982A559DE}">
      <dgm:prSet/>
      <dgm:spPr/>
    </dgm:pt>
    <dgm:pt modelId="{C4B26755-FF34-4EEB-B2F2-C921DC7F9533}" type="sibTrans" cxnId="{4ED28B39-3F5F-4FC4-AEC2-88A982A559DE}">
      <dgm:prSet/>
      <dgm:spPr/>
    </dgm:pt>
    <dgm:pt modelId="{5C5A9078-960F-4760-8658-793664F68872}">
      <dgm:prSet phldr="0"/>
      <dgm:spPr/>
      <dgm:t>
        <a:bodyPr/>
        <a:lstStyle/>
        <a:p>
          <a:pPr rtl="0"/>
          <a:r>
            <a:rPr lang="en-US" dirty="0">
              <a:latin typeface="Verdana"/>
            </a:rPr>
            <a:t>Developing Talent</a:t>
          </a:r>
        </a:p>
      </dgm:t>
    </dgm:pt>
    <dgm:pt modelId="{07B371D2-6D2D-453F-A1BB-66FE10AF165F}" type="parTrans" cxnId="{7BD8D074-6C84-415E-BDE5-7B1C249C22EE}">
      <dgm:prSet/>
      <dgm:spPr/>
    </dgm:pt>
    <dgm:pt modelId="{7B317D95-6FE6-4739-9D59-085D82FFC134}" type="sibTrans" cxnId="{7BD8D074-6C84-415E-BDE5-7B1C249C22EE}">
      <dgm:prSet/>
      <dgm:spPr/>
    </dgm:pt>
    <dgm:pt modelId="{F0405B96-22BE-4579-A745-F63F313F0AB6}">
      <dgm:prSet phldr="0"/>
      <dgm:spPr/>
      <dgm:t>
        <a:bodyPr/>
        <a:lstStyle/>
        <a:p>
          <a:pPr rtl="0"/>
          <a:r>
            <a:rPr lang="en-US" dirty="0">
              <a:latin typeface="Verdana"/>
            </a:rPr>
            <a:t>Strategic Thinking</a:t>
          </a:r>
        </a:p>
      </dgm:t>
    </dgm:pt>
    <dgm:pt modelId="{A5CBFBD5-3463-4BD0-9546-01B27B64803C}" type="parTrans" cxnId="{91C6BA11-513F-4927-A119-3054107D1516}">
      <dgm:prSet/>
      <dgm:spPr/>
    </dgm:pt>
    <dgm:pt modelId="{661C4B83-75B6-487D-9969-39F5DCBBD4F6}" type="sibTrans" cxnId="{91C6BA11-513F-4927-A119-3054107D1516}">
      <dgm:prSet/>
      <dgm:spPr/>
    </dgm:pt>
    <dgm:pt modelId="{389F5603-7394-4FC8-B8F0-7EC612AC4869}">
      <dgm:prSet phldr="0"/>
      <dgm:spPr/>
      <dgm:t>
        <a:bodyPr/>
        <a:lstStyle/>
        <a:p>
          <a:pPr rtl="0"/>
          <a:r>
            <a:rPr lang="en-US" dirty="0">
              <a:latin typeface="Verdana"/>
            </a:rPr>
            <a:t>Drafting Skills</a:t>
          </a:r>
        </a:p>
      </dgm:t>
    </dgm:pt>
    <dgm:pt modelId="{B209C523-DE38-40CF-B611-800BEF2D45FB}" type="parTrans" cxnId="{86499CE6-0FC2-4602-93FD-19C0F4B9A59D}">
      <dgm:prSet/>
      <dgm:spPr/>
    </dgm:pt>
    <dgm:pt modelId="{5A6CB272-294E-4777-81FC-EA88526F5552}" type="sibTrans" cxnId="{86499CE6-0FC2-4602-93FD-19C0F4B9A59D}">
      <dgm:prSet/>
      <dgm:spPr/>
    </dgm:pt>
    <dgm:pt modelId="{401CF5BE-ACAB-47F5-9D3E-2E28D43B34F4}">
      <dgm:prSet phldr="0"/>
      <dgm:spPr/>
      <dgm:t>
        <a:bodyPr/>
        <a:lstStyle/>
        <a:p>
          <a:r>
            <a:rPr lang="en-US" dirty="0">
              <a:latin typeface="Verdana"/>
            </a:rPr>
            <a:t>Negotiating</a:t>
          </a:r>
        </a:p>
      </dgm:t>
    </dgm:pt>
    <dgm:pt modelId="{15DC9992-55B5-4303-8BDE-3838C9858249}" type="parTrans" cxnId="{99A5B2F8-3C32-4DD5-ADBB-026B8F95D522}">
      <dgm:prSet/>
      <dgm:spPr/>
    </dgm:pt>
    <dgm:pt modelId="{6921533B-E256-41DF-808C-DEAC9A9A0566}" type="sibTrans" cxnId="{99A5B2F8-3C32-4DD5-ADBB-026B8F95D522}">
      <dgm:prSet/>
      <dgm:spPr/>
    </dgm:pt>
    <dgm:pt modelId="{918F8297-30A1-473A-8609-F762954DD740}">
      <dgm:prSet phldr="0"/>
      <dgm:spPr/>
      <dgm:t>
        <a:bodyPr/>
        <a:lstStyle/>
        <a:p>
          <a:pPr rtl="0"/>
          <a:r>
            <a:rPr lang="en-US" dirty="0">
              <a:latin typeface="Verdana"/>
            </a:rPr>
            <a:t>Strategic Networking</a:t>
          </a:r>
        </a:p>
      </dgm:t>
    </dgm:pt>
    <dgm:pt modelId="{AFE2A1AC-BB46-4DB0-B664-D55B513E8C12}" type="parTrans" cxnId="{38EA7B40-2B91-4F3F-A9E2-DF8DEF52B304}">
      <dgm:prSet/>
      <dgm:spPr/>
    </dgm:pt>
    <dgm:pt modelId="{6F72312A-7C89-4B52-AECF-7C282B739497}" type="sibTrans" cxnId="{38EA7B40-2B91-4F3F-A9E2-DF8DEF52B304}">
      <dgm:prSet/>
      <dgm:spPr/>
    </dgm:pt>
    <dgm:pt modelId="{303ED8FD-C126-4B95-8986-88EC07E0B6ED}" type="pres">
      <dgm:prSet presAssocID="{BBD451A0-C566-48EB-A726-6F302DF6B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E22522-F278-44C6-B3BE-1C3FF33D57E9}" type="pres">
      <dgm:prSet presAssocID="{F8212542-97DC-4A54-BAB4-0531B76572CC}" presName="root" presStyleCnt="0"/>
      <dgm:spPr/>
    </dgm:pt>
    <dgm:pt modelId="{32AE0139-61D9-4E0A-A17A-BE6C416433C6}" type="pres">
      <dgm:prSet presAssocID="{F8212542-97DC-4A54-BAB4-0531B76572CC}" presName="rootComposite" presStyleCnt="0"/>
      <dgm:spPr/>
    </dgm:pt>
    <dgm:pt modelId="{172B567A-6A89-4DC4-B075-3E738BEC55F4}" type="pres">
      <dgm:prSet presAssocID="{F8212542-97DC-4A54-BAB4-0531B76572CC}" presName="rootText" presStyleLbl="node1" presStyleIdx="0" presStyleCnt="3"/>
      <dgm:spPr/>
    </dgm:pt>
    <dgm:pt modelId="{FE88F0B4-A628-41EF-B9A1-DF285A15F5F0}" type="pres">
      <dgm:prSet presAssocID="{F8212542-97DC-4A54-BAB4-0531B76572CC}" presName="rootConnector" presStyleLbl="node1" presStyleIdx="0" presStyleCnt="3"/>
      <dgm:spPr/>
    </dgm:pt>
    <dgm:pt modelId="{19657001-087B-4702-9658-4BE41770F0E0}" type="pres">
      <dgm:prSet presAssocID="{F8212542-97DC-4A54-BAB4-0531B76572CC}" presName="childShape" presStyleCnt="0"/>
      <dgm:spPr/>
    </dgm:pt>
    <dgm:pt modelId="{FE085463-8450-4369-8AB4-504796AE8106}" type="pres">
      <dgm:prSet presAssocID="{81974238-1324-4389-BC47-E3B584FD8C48}" presName="Name13" presStyleLbl="parChTrans1D2" presStyleIdx="0" presStyleCnt="9"/>
      <dgm:spPr/>
    </dgm:pt>
    <dgm:pt modelId="{9039CD5F-110A-4559-8431-C7A6DB379907}" type="pres">
      <dgm:prSet presAssocID="{0DEB3C5D-0B82-4568-BC53-C581F8FB4067}" presName="childText" presStyleLbl="bgAcc1" presStyleIdx="0" presStyleCnt="9">
        <dgm:presLayoutVars>
          <dgm:bulletEnabled val="1"/>
        </dgm:presLayoutVars>
      </dgm:prSet>
      <dgm:spPr/>
    </dgm:pt>
    <dgm:pt modelId="{CD48E50E-67CF-41C6-AA59-5C12B74028C7}" type="pres">
      <dgm:prSet presAssocID="{696EB775-03DA-4B2B-ADA3-F0BC576F763F}" presName="Name13" presStyleLbl="parChTrans1D2" presStyleIdx="1" presStyleCnt="9"/>
      <dgm:spPr/>
    </dgm:pt>
    <dgm:pt modelId="{C8EE622D-AA6A-472A-931D-05650D5E39D6}" type="pres">
      <dgm:prSet presAssocID="{4FCFFABF-E023-435A-BFE5-92920185A33D}" presName="childText" presStyleLbl="bgAcc1" presStyleIdx="1" presStyleCnt="9">
        <dgm:presLayoutVars>
          <dgm:bulletEnabled val="1"/>
        </dgm:presLayoutVars>
      </dgm:prSet>
      <dgm:spPr/>
    </dgm:pt>
    <dgm:pt modelId="{8D7ADE4B-76F6-46E9-BDE6-7D7696522EF3}" type="pres">
      <dgm:prSet presAssocID="{B209C523-DE38-40CF-B611-800BEF2D45FB}" presName="Name13" presStyleLbl="parChTrans1D2" presStyleIdx="2" presStyleCnt="9"/>
      <dgm:spPr/>
    </dgm:pt>
    <dgm:pt modelId="{0EA10358-213F-4E63-B72A-3DA20F7AA2D0}" type="pres">
      <dgm:prSet presAssocID="{389F5603-7394-4FC8-B8F0-7EC612AC4869}" presName="childText" presStyleLbl="bgAcc1" presStyleIdx="2" presStyleCnt="9">
        <dgm:presLayoutVars>
          <dgm:bulletEnabled val="1"/>
        </dgm:presLayoutVars>
      </dgm:prSet>
      <dgm:spPr/>
    </dgm:pt>
    <dgm:pt modelId="{0187DF73-5EA6-47A0-AE18-374B9F03693D}" type="pres">
      <dgm:prSet presAssocID="{739BE1CC-68DA-4C37-833D-6E146048EC4F}" presName="root" presStyleCnt="0"/>
      <dgm:spPr/>
    </dgm:pt>
    <dgm:pt modelId="{3BF72716-129E-44D9-BC5F-D8C7CEC2EB87}" type="pres">
      <dgm:prSet presAssocID="{739BE1CC-68DA-4C37-833D-6E146048EC4F}" presName="rootComposite" presStyleCnt="0"/>
      <dgm:spPr/>
    </dgm:pt>
    <dgm:pt modelId="{0E50A0A6-3DFE-4937-B653-C13E172E9004}" type="pres">
      <dgm:prSet presAssocID="{739BE1CC-68DA-4C37-833D-6E146048EC4F}" presName="rootText" presStyleLbl="node1" presStyleIdx="1" presStyleCnt="3"/>
      <dgm:spPr/>
    </dgm:pt>
    <dgm:pt modelId="{59967DFD-D543-44B7-ACA8-A0F0D4767E35}" type="pres">
      <dgm:prSet presAssocID="{739BE1CC-68DA-4C37-833D-6E146048EC4F}" presName="rootConnector" presStyleLbl="node1" presStyleIdx="1" presStyleCnt="3"/>
      <dgm:spPr/>
    </dgm:pt>
    <dgm:pt modelId="{236311AD-C68F-4FD9-B058-0C3D8AB600E7}" type="pres">
      <dgm:prSet presAssocID="{739BE1CC-68DA-4C37-833D-6E146048EC4F}" presName="childShape" presStyleCnt="0"/>
      <dgm:spPr/>
    </dgm:pt>
    <dgm:pt modelId="{E7A9769B-4F86-4924-94D6-6BBC941698B9}" type="pres">
      <dgm:prSet presAssocID="{A0B531C1-AD64-4457-AD2C-7CC2CC148379}" presName="Name13" presStyleLbl="parChTrans1D2" presStyleIdx="3" presStyleCnt="9"/>
      <dgm:spPr/>
    </dgm:pt>
    <dgm:pt modelId="{C9299DA7-5E4B-495C-86CD-D6987BD7A60F}" type="pres">
      <dgm:prSet presAssocID="{8FE65595-6FF5-4F21-9ED8-03ED8749A951}" presName="childText" presStyleLbl="bgAcc1" presStyleIdx="3" presStyleCnt="9">
        <dgm:presLayoutVars>
          <dgm:bulletEnabled val="1"/>
        </dgm:presLayoutVars>
      </dgm:prSet>
      <dgm:spPr/>
    </dgm:pt>
    <dgm:pt modelId="{007D3B9C-D875-437B-8821-8A30E84379D5}" type="pres">
      <dgm:prSet presAssocID="{7221EA5B-BD6A-495C-96CC-49AF96A14399}" presName="Name13" presStyleLbl="parChTrans1D2" presStyleIdx="4" presStyleCnt="9"/>
      <dgm:spPr/>
    </dgm:pt>
    <dgm:pt modelId="{A64B366B-1F9D-49A9-8938-B91B2FFD8E1A}" type="pres">
      <dgm:prSet presAssocID="{EB702C6C-9DCC-4D0B-95A7-036E3BF9A557}" presName="childText" presStyleLbl="bgAcc1" presStyleIdx="4" presStyleCnt="9">
        <dgm:presLayoutVars>
          <dgm:bulletEnabled val="1"/>
        </dgm:presLayoutVars>
      </dgm:prSet>
      <dgm:spPr/>
    </dgm:pt>
    <dgm:pt modelId="{ADA018A1-7986-43D0-A0C4-0BE5C2FEC577}" type="pres">
      <dgm:prSet presAssocID="{15DC9992-55B5-4303-8BDE-3838C9858249}" presName="Name13" presStyleLbl="parChTrans1D2" presStyleIdx="5" presStyleCnt="9"/>
      <dgm:spPr/>
    </dgm:pt>
    <dgm:pt modelId="{B9FB4A95-338B-4485-8576-A9C029537592}" type="pres">
      <dgm:prSet presAssocID="{401CF5BE-ACAB-47F5-9D3E-2E28D43B34F4}" presName="childText" presStyleLbl="bgAcc1" presStyleIdx="5" presStyleCnt="9">
        <dgm:presLayoutVars>
          <dgm:bulletEnabled val="1"/>
        </dgm:presLayoutVars>
      </dgm:prSet>
      <dgm:spPr/>
    </dgm:pt>
    <dgm:pt modelId="{F191FD38-412C-4DCE-BC25-AD6108700094}" type="pres">
      <dgm:prSet presAssocID="{FF7D7321-E7B5-4919-8626-082ADF07E84B}" presName="root" presStyleCnt="0"/>
      <dgm:spPr/>
    </dgm:pt>
    <dgm:pt modelId="{6FE79ADE-DCEF-4086-9669-8A6F640CF291}" type="pres">
      <dgm:prSet presAssocID="{FF7D7321-E7B5-4919-8626-082ADF07E84B}" presName="rootComposite" presStyleCnt="0"/>
      <dgm:spPr/>
    </dgm:pt>
    <dgm:pt modelId="{5CE6A6A2-B269-4265-A285-CBC2B9D962DD}" type="pres">
      <dgm:prSet presAssocID="{FF7D7321-E7B5-4919-8626-082ADF07E84B}" presName="rootText" presStyleLbl="node1" presStyleIdx="2" presStyleCnt="3"/>
      <dgm:spPr/>
    </dgm:pt>
    <dgm:pt modelId="{0364F348-FEA9-473B-880E-6A444090E394}" type="pres">
      <dgm:prSet presAssocID="{FF7D7321-E7B5-4919-8626-082ADF07E84B}" presName="rootConnector" presStyleLbl="node1" presStyleIdx="2" presStyleCnt="3"/>
      <dgm:spPr/>
    </dgm:pt>
    <dgm:pt modelId="{36995EE4-7DC2-4FD9-B63B-5BD4F33BECF8}" type="pres">
      <dgm:prSet presAssocID="{FF7D7321-E7B5-4919-8626-082ADF07E84B}" presName="childShape" presStyleCnt="0"/>
      <dgm:spPr/>
    </dgm:pt>
    <dgm:pt modelId="{153BD6F1-FC84-418D-B709-06433CC03FAC}" type="pres">
      <dgm:prSet presAssocID="{07B371D2-6D2D-453F-A1BB-66FE10AF165F}" presName="Name13" presStyleLbl="parChTrans1D2" presStyleIdx="6" presStyleCnt="9"/>
      <dgm:spPr/>
    </dgm:pt>
    <dgm:pt modelId="{EE0AF72A-8FB0-4A22-A676-2DC3947411CA}" type="pres">
      <dgm:prSet presAssocID="{5C5A9078-960F-4760-8658-793664F68872}" presName="childText" presStyleLbl="bgAcc1" presStyleIdx="6" presStyleCnt="9">
        <dgm:presLayoutVars>
          <dgm:bulletEnabled val="1"/>
        </dgm:presLayoutVars>
      </dgm:prSet>
      <dgm:spPr/>
    </dgm:pt>
    <dgm:pt modelId="{F7CED42C-9C2E-4A33-AE85-D5795AE81657}" type="pres">
      <dgm:prSet presAssocID="{A5CBFBD5-3463-4BD0-9546-01B27B64803C}" presName="Name13" presStyleLbl="parChTrans1D2" presStyleIdx="7" presStyleCnt="9"/>
      <dgm:spPr/>
    </dgm:pt>
    <dgm:pt modelId="{B5DBCF22-D503-4E34-9C39-9B1172659A92}" type="pres">
      <dgm:prSet presAssocID="{F0405B96-22BE-4579-A745-F63F313F0AB6}" presName="childText" presStyleLbl="bgAcc1" presStyleIdx="7" presStyleCnt="9">
        <dgm:presLayoutVars>
          <dgm:bulletEnabled val="1"/>
        </dgm:presLayoutVars>
      </dgm:prSet>
      <dgm:spPr/>
    </dgm:pt>
    <dgm:pt modelId="{97118A9B-6FF1-4970-9B60-14D881149293}" type="pres">
      <dgm:prSet presAssocID="{AFE2A1AC-BB46-4DB0-B664-D55B513E8C12}" presName="Name13" presStyleLbl="parChTrans1D2" presStyleIdx="8" presStyleCnt="9"/>
      <dgm:spPr/>
    </dgm:pt>
    <dgm:pt modelId="{6F3D8508-A7B1-419B-9B8C-207FF0CB6774}" type="pres">
      <dgm:prSet presAssocID="{918F8297-30A1-473A-8609-F762954DD740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6E5FD50B-D262-4190-ACF0-0ED2283F6696}" type="presOf" srcId="{696EB775-03DA-4B2B-ADA3-F0BC576F763F}" destId="{CD48E50E-67CF-41C6-AA59-5C12B74028C7}" srcOrd="0" destOrd="0" presId="urn:microsoft.com/office/officeart/2005/8/layout/hierarchy3"/>
    <dgm:cxn modelId="{91C6BA11-513F-4927-A119-3054107D1516}" srcId="{FF7D7321-E7B5-4919-8626-082ADF07E84B}" destId="{F0405B96-22BE-4579-A745-F63F313F0AB6}" srcOrd="1" destOrd="0" parTransId="{A5CBFBD5-3463-4BD0-9546-01B27B64803C}" sibTransId="{661C4B83-75B6-487D-9969-39F5DCBBD4F6}"/>
    <dgm:cxn modelId="{5A039115-E572-487F-B887-B0FC22F8048F}" type="presOf" srcId="{07B371D2-6D2D-453F-A1BB-66FE10AF165F}" destId="{153BD6F1-FC84-418D-B709-06433CC03FAC}" srcOrd="0" destOrd="0" presId="urn:microsoft.com/office/officeart/2005/8/layout/hierarchy3"/>
    <dgm:cxn modelId="{AC260A1F-F21C-4844-807F-97EB58175591}" srcId="{F8212542-97DC-4A54-BAB4-0531B76572CC}" destId="{4FCFFABF-E023-435A-BFE5-92920185A33D}" srcOrd="1" destOrd="0" parTransId="{696EB775-03DA-4B2B-ADA3-F0BC576F763F}" sibTransId="{E9120C87-04E8-4892-BA15-AFAA0B301392}"/>
    <dgm:cxn modelId="{E0D8FE26-E8E0-45A7-8F0F-4F3F47991FB9}" srcId="{739BE1CC-68DA-4C37-833D-6E146048EC4F}" destId="{EB702C6C-9DCC-4D0B-95A7-036E3BF9A557}" srcOrd="1" destOrd="0" parTransId="{7221EA5B-BD6A-495C-96CC-49AF96A14399}" sibTransId="{0FC7A55B-9D39-423F-A2F2-6EF1977DA3C1}"/>
    <dgm:cxn modelId="{C790DF2E-A6BA-4F19-81C7-22C19EBE5553}" type="presOf" srcId="{A0B531C1-AD64-4457-AD2C-7CC2CC148379}" destId="{E7A9769B-4F86-4924-94D6-6BBC941698B9}" srcOrd="0" destOrd="0" presId="urn:microsoft.com/office/officeart/2005/8/layout/hierarchy3"/>
    <dgm:cxn modelId="{D0F8E730-48BC-4080-B232-5F0725D1D891}" type="presOf" srcId="{401CF5BE-ACAB-47F5-9D3E-2E28D43B34F4}" destId="{B9FB4A95-338B-4485-8576-A9C029537592}" srcOrd="0" destOrd="0" presId="urn:microsoft.com/office/officeart/2005/8/layout/hierarchy3"/>
    <dgm:cxn modelId="{F6AA4835-A07A-4D9C-9FBB-E735BD0561FF}" type="presOf" srcId="{FF7D7321-E7B5-4919-8626-082ADF07E84B}" destId="{5CE6A6A2-B269-4265-A285-CBC2B9D962DD}" srcOrd="0" destOrd="0" presId="urn:microsoft.com/office/officeart/2005/8/layout/hierarchy3"/>
    <dgm:cxn modelId="{4ED28B39-3F5F-4FC4-AEC2-88A982A559DE}" srcId="{BBD451A0-C566-48EB-A726-6F302DF6BF80}" destId="{FF7D7321-E7B5-4919-8626-082ADF07E84B}" srcOrd="2" destOrd="0" parTransId="{86A2FF92-B1EF-4501-9B9E-106A128609DB}" sibTransId="{C4B26755-FF34-4EEB-B2F2-C921DC7F9533}"/>
    <dgm:cxn modelId="{403E4A3C-1054-4CD9-9B95-28F7FD98147F}" srcId="{BBD451A0-C566-48EB-A726-6F302DF6BF80}" destId="{739BE1CC-68DA-4C37-833D-6E146048EC4F}" srcOrd="1" destOrd="0" parTransId="{586253F2-9C82-4D53-95CE-E7E3B0EF017F}" sibTransId="{B754AED3-F2FB-4A62-8FA9-6AE4903592C0}"/>
    <dgm:cxn modelId="{38EA7B40-2B91-4F3F-A9E2-DF8DEF52B304}" srcId="{FF7D7321-E7B5-4919-8626-082ADF07E84B}" destId="{918F8297-30A1-473A-8609-F762954DD740}" srcOrd="2" destOrd="0" parTransId="{AFE2A1AC-BB46-4DB0-B664-D55B513E8C12}" sibTransId="{6F72312A-7C89-4B52-AECF-7C282B739497}"/>
    <dgm:cxn modelId="{E65B2B45-F09A-4C40-901E-814A0E7F7AE1}" type="presOf" srcId="{389F5603-7394-4FC8-B8F0-7EC612AC4869}" destId="{0EA10358-213F-4E63-B72A-3DA20F7AA2D0}" srcOrd="0" destOrd="0" presId="urn:microsoft.com/office/officeart/2005/8/layout/hierarchy3"/>
    <dgm:cxn modelId="{8975E66F-117D-4D00-B04F-402684264E97}" type="presOf" srcId="{A5CBFBD5-3463-4BD0-9546-01B27B64803C}" destId="{F7CED42C-9C2E-4A33-AE85-D5795AE81657}" srcOrd="0" destOrd="0" presId="urn:microsoft.com/office/officeart/2005/8/layout/hierarchy3"/>
    <dgm:cxn modelId="{7BD8D074-6C84-415E-BDE5-7B1C249C22EE}" srcId="{FF7D7321-E7B5-4919-8626-082ADF07E84B}" destId="{5C5A9078-960F-4760-8658-793664F68872}" srcOrd="0" destOrd="0" parTransId="{07B371D2-6D2D-453F-A1BB-66FE10AF165F}" sibTransId="{7B317D95-6FE6-4739-9D59-085D82FFC134}"/>
    <dgm:cxn modelId="{555A1977-18F0-469F-9168-F46F717693FB}" type="presOf" srcId="{AFE2A1AC-BB46-4DB0-B664-D55B513E8C12}" destId="{97118A9B-6FF1-4970-9B60-14D881149293}" srcOrd="0" destOrd="0" presId="urn:microsoft.com/office/officeart/2005/8/layout/hierarchy3"/>
    <dgm:cxn modelId="{874EEF77-00B4-47EB-BD27-D11802F581EB}" type="presOf" srcId="{B209C523-DE38-40CF-B611-800BEF2D45FB}" destId="{8D7ADE4B-76F6-46E9-BDE6-7D7696522EF3}" srcOrd="0" destOrd="0" presId="urn:microsoft.com/office/officeart/2005/8/layout/hierarchy3"/>
    <dgm:cxn modelId="{E1973058-35B8-43E5-BAF9-45EF15543725}" type="presOf" srcId="{F8212542-97DC-4A54-BAB4-0531B76572CC}" destId="{FE88F0B4-A628-41EF-B9A1-DF285A15F5F0}" srcOrd="1" destOrd="0" presId="urn:microsoft.com/office/officeart/2005/8/layout/hierarchy3"/>
    <dgm:cxn modelId="{9652B55A-A617-438B-A7E9-2556695DF614}" type="presOf" srcId="{81974238-1324-4389-BC47-E3B584FD8C48}" destId="{FE085463-8450-4369-8AB4-504796AE8106}" srcOrd="0" destOrd="0" presId="urn:microsoft.com/office/officeart/2005/8/layout/hierarchy3"/>
    <dgm:cxn modelId="{2B74337B-A206-4DC1-A7E3-3BB657B99CEB}" type="presOf" srcId="{F0405B96-22BE-4579-A745-F63F313F0AB6}" destId="{B5DBCF22-D503-4E34-9C39-9B1172659A92}" srcOrd="0" destOrd="0" presId="urn:microsoft.com/office/officeart/2005/8/layout/hierarchy3"/>
    <dgm:cxn modelId="{2A072F7E-5B2F-47F3-91A9-4E25B0367825}" type="presOf" srcId="{F8212542-97DC-4A54-BAB4-0531B76572CC}" destId="{172B567A-6A89-4DC4-B075-3E738BEC55F4}" srcOrd="0" destOrd="0" presId="urn:microsoft.com/office/officeart/2005/8/layout/hierarchy3"/>
    <dgm:cxn modelId="{5431AE81-38A3-4FC3-A578-A4DEF4D60FE8}" type="presOf" srcId="{918F8297-30A1-473A-8609-F762954DD740}" destId="{6F3D8508-A7B1-419B-9B8C-207FF0CB6774}" srcOrd="0" destOrd="0" presId="urn:microsoft.com/office/officeart/2005/8/layout/hierarchy3"/>
    <dgm:cxn modelId="{8DC18C92-71DA-410D-9A2C-314F81C841BB}" srcId="{739BE1CC-68DA-4C37-833D-6E146048EC4F}" destId="{8FE65595-6FF5-4F21-9ED8-03ED8749A951}" srcOrd="0" destOrd="0" parTransId="{A0B531C1-AD64-4457-AD2C-7CC2CC148379}" sibTransId="{63DE4FC0-FE64-493E-9F4F-D2CEF1039865}"/>
    <dgm:cxn modelId="{6FE7A892-0192-4810-A124-3C3E69DEDF4B}" type="presOf" srcId="{0DEB3C5D-0B82-4568-BC53-C581F8FB4067}" destId="{9039CD5F-110A-4559-8431-C7A6DB379907}" srcOrd="0" destOrd="0" presId="urn:microsoft.com/office/officeart/2005/8/layout/hierarchy3"/>
    <dgm:cxn modelId="{67910896-7B38-4996-B3B8-E1403051B5F1}" type="presOf" srcId="{739BE1CC-68DA-4C37-833D-6E146048EC4F}" destId="{59967DFD-D543-44B7-ACA8-A0F0D4767E35}" srcOrd="1" destOrd="0" presId="urn:microsoft.com/office/officeart/2005/8/layout/hierarchy3"/>
    <dgm:cxn modelId="{516962A4-E2FB-455C-A968-F8A033B14AD3}" type="presOf" srcId="{BBD451A0-C566-48EB-A726-6F302DF6BF80}" destId="{303ED8FD-C126-4B95-8986-88EC07E0B6ED}" srcOrd="0" destOrd="0" presId="urn:microsoft.com/office/officeart/2005/8/layout/hierarchy3"/>
    <dgm:cxn modelId="{05A4D6AC-9F91-4E8E-A079-665F3D9A5498}" type="presOf" srcId="{8FE65595-6FF5-4F21-9ED8-03ED8749A951}" destId="{C9299DA7-5E4B-495C-86CD-D6987BD7A60F}" srcOrd="0" destOrd="0" presId="urn:microsoft.com/office/officeart/2005/8/layout/hierarchy3"/>
    <dgm:cxn modelId="{77AE1EAD-4519-4B94-8D71-894215001184}" type="presOf" srcId="{EB702C6C-9DCC-4D0B-95A7-036E3BF9A557}" destId="{A64B366B-1F9D-49A9-8938-B91B2FFD8E1A}" srcOrd="0" destOrd="0" presId="urn:microsoft.com/office/officeart/2005/8/layout/hierarchy3"/>
    <dgm:cxn modelId="{5F34D9C6-36DB-4F71-B2FA-C51028B71A86}" type="presOf" srcId="{5C5A9078-960F-4760-8658-793664F68872}" destId="{EE0AF72A-8FB0-4A22-A676-2DC3947411CA}" srcOrd="0" destOrd="0" presId="urn:microsoft.com/office/officeart/2005/8/layout/hierarchy3"/>
    <dgm:cxn modelId="{0164CFD8-0726-4C30-8222-EDC95165A5C7}" type="presOf" srcId="{4FCFFABF-E023-435A-BFE5-92920185A33D}" destId="{C8EE622D-AA6A-472A-931D-05650D5E39D6}" srcOrd="0" destOrd="0" presId="urn:microsoft.com/office/officeart/2005/8/layout/hierarchy3"/>
    <dgm:cxn modelId="{A6DD38DB-6D9B-44AD-AEC1-56D948B3519F}" srcId="{F8212542-97DC-4A54-BAB4-0531B76572CC}" destId="{0DEB3C5D-0B82-4568-BC53-C581F8FB4067}" srcOrd="0" destOrd="0" parTransId="{81974238-1324-4389-BC47-E3B584FD8C48}" sibTransId="{856B5984-9E26-41F0-9875-11EEE8DF5B28}"/>
    <dgm:cxn modelId="{915A0DE3-8A15-44E0-B58C-F7BC5602DA8E}" type="presOf" srcId="{15DC9992-55B5-4303-8BDE-3838C9858249}" destId="{ADA018A1-7986-43D0-A0C4-0BE5C2FEC577}" srcOrd="0" destOrd="0" presId="urn:microsoft.com/office/officeart/2005/8/layout/hierarchy3"/>
    <dgm:cxn modelId="{86499CE6-0FC2-4602-93FD-19C0F4B9A59D}" srcId="{F8212542-97DC-4A54-BAB4-0531B76572CC}" destId="{389F5603-7394-4FC8-B8F0-7EC612AC4869}" srcOrd="2" destOrd="0" parTransId="{B209C523-DE38-40CF-B611-800BEF2D45FB}" sibTransId="{5A6CB272-294E-4777-81FC-EA88526F5552}"/>
    <dgm:cxn modelId="{723167EC-4FD0-4918-BBAA-2D135722CE5D}" type="presOf" srcId="{7221EA5B-BD6A-495C-96CC-49AF96A14399}" destId="{007D3B9C-D875-437B-8821-8A30E84379D5}" srcOrd="0" destOrd="0" presId="urn:microsoft.com/office/officeart/2005/8/layout/hierarchy3"/>
    <dgm:cxn modelId="{EFCC1AEE-F56C-4CF6-A5A3-320EAC29C683}" type="presOf" srcId="{FF7D7321-E7B5-4919-8626-082ADF07E84B}" destId="{0364F348-FEA9-473B-880E-6A444090E394}" srcOrd="1" destOrd="0" presId="urn:microsoft.com/office/officeart/2005/8/layout/hierarchy3"/>
    <dgm:cxn modelId="{AA6ED9F2-880A-4D0F-BA41-BEDCD08F3CF0}" srcId="{BBD451A0-C566-48EB-A726-6F302DF6BF80}" destId="{F8212542-97DC-4A54-BAB4-0531B76572CC}" srcOrd="0" destOrd="0" parTransId="{5F217E93-EFE7-4F6C-AB28-0B37067F6A2F}" sibTransId="{447525AA-45EE-4073-A13B-1DA477C28302}"/>
    <dgm:cxn modelId="{FF5399F7-BD00-4521-A574-A5DF54602379}" type="presOf" srcId="{739BE1CC-68DA-4C37-833D-6E146048EC4F}" destId="{0E50A0A6-3DFE-4937-B653-C13E172E9004}" srcOrd="0" destOrd="0" presId="urn:microsoft.com/office/officeart/2005/8/layout/hierarchy3"/>
    <dgm:cxn modelId="{99A5B2F8-3C32-4DD5-ADBB-026B8F95D522}" srcId="{739BE1CC-68DA-4C37-833D-6E146048EC4F}" destId="{401CF5BE-ACAB-47F5-9D3E-2E28D43B34F4}" srcOrd="2" destOrd="0" parTransId="{15DC9992-55B5-4303-8BDE-3838C9858249}" sibTransId="{6921533B-E256-41DF-808C-DEAC9A9A0566}"/>
    <dgm:cxn modelId="{D014AA1A-C59A-4D99-AC32-AF5C66059039}" type="presParOf" srcId="{303ED8FD-C126-4B95-8986-88EC07E0B6ED}" destId="{35E22522-F278-44C6-B3BE-1C3FF33D57E9}" srcOrd="0" destOrd="0" presId="urn:microsoft.com/office/officeart/2005/8/layout/hierarchy3"/>
    <dgm:cxn modelId="{D9BC2B28-0D55-47F0-88BC-DD2CAAB1F326}" type="presParOf" srcId="{35E22522-F278-44C6-B3BE-1C3FF33D57E9}" destId="{32AE0139-61D9-4E0A-A17A-BE6C416433C6}" srcOrd="0" destOrd="0" presId="urn:microsoft.com/office/officeart/2005/8/layout/hierarchy3"/>
    <dgm:cxn modelId="{1159C5F5-FFB2-4862-8BAA-CD9C784BE9C4}" type="presParOf" srcId="{32AE0139-61D9-4E0A-A17A-BE6C416433C6}" destId="{172B567A-6A89-4DC4-B075-3E738BEC55F4}" srcOrd="0" destOrd="0" presId="urn:microsoft.com/office/officeart/2005/8/layout/hierarchy3"/>
    <dgm:cxn modelId="{F9EA9823-1301-44F2-8561-A530F23B2B4B}" type="presParOf" srcId="{32AE0139-61D9-4E0A-A17A-BE6C416433C6}" destId="{FE88F0B4-A628-41EF-B9A1-DF285A15F5F0}" srcOrd="1" destOrd="0" presId="urn:microsoft.com/office/officeart/2005/8/layout/hierarchy3"/>
    <dgm:cxn modelId="{02EB6CD3-3EBF-410C-865C-DE59B9F9E5BF}" type="presParOf" srcId="{35E22522-F278-44C6-B3BE-1C3FF33D57E9}" destId="{19657001-087B-4702-9658-4BE41770F0E0}" srcOrd="1" destOrd="0" presId="urn:microsoft.com/office/officeart/2005/8/layout/hierarchy3"/>
    <dgm:cxn modelId="{6B86DAFD-5EB3-4014-9E6C-9C63916A353C}" type="presParOf" srcId="{19657001-087B-4702-9658-4BE41770F0E0}" destId="{FE085463-8450-4369-8AB4-504796AE8106}" srcOrd="0" destOrd="0" presId="urn:microsoft.com/office/officeart/2005/8/layout/hierarchy3"/>
    <dgm:cxn modelId="{C9171B5C-C1E1-43A7-9D3F-414E17CA437D}" type="presParOf" srcId="{19657001-087B-4702-9658-4BE41770F0E0}" destId="{9039CD5F-110A-4559-8431-C7A6DB379907}" srcOrd="1" destOrd="0" presId="urn:microsoft.com/office/officeart/2005/8/layout/hierarchy3"/>
    <dgm:cxn modelId="{D6599439-0DF1-4B8F-8724-C3B52BC5F9F0}" type="presParOf" srcId="{19657001-087B-4702-9658-4BE41770F0E0}" destId="{CD48E50E-67CF-41C6-AA59-5C12B74028C7}" srcOrd="2" destOrd="0" presId="urn:microsoft.com/office/officeart/2005/8/layout/hierarchy3"/>
    <dgm:cxn modelId="{F7F2826F-6E56-423F-9EE1-93B505FB4D7C}" type="presParOf" srcId="{19657001-087B-4702-9658-4BE41770F0E0}" destId="{C8EE622D-AA6A-472A-931D-05650D5E39D6}" srcOrd="3" destOrd="0" presId="urn:microsoft.com/office/officeart/2005/8/layout/hierarchy3"/>
    <dgm:cxn modelId="{592A43B5-E668-4452-9D37-631897AE90BC}" type="presParOf" srcId="{19657001-087B-4702-9658-4BE41770F0E0}" destId="{8D7ADE4B-76F6-46E9-BDE6-7D7696522EF3}" srcOrd="4" destOrd="0" presId="urn:microsoft.com/office/officeart/2005/8/layout/hierarchy3"/>
    <dgm:cxn modelId="{FB3E4E41-EF78-4E63-993C-FA8942A15457}" type="presParOf" srcId="{19657001-087B-4702-9658-4BE41770F0E0}" destId="{0EA10358-213F-4E63-B72A-3DA20F7AA2D0}" srcOrd="5" destOrd="0" presId="urn:microsoft.com/office/officeart/2005/8/layout/hierarchy3"/>
    <dgm:cxn modelId="{4B832592-5BF6-4E59-9F3B-C2E03BBD3287}" type="presParOf" srcId="{303ED8FD-C126-4B95-8986-88EC07E0B6ED}" destId="{0187DF73-5EA6-47A0-AE18-374B9F03693D}" srcOrd="1" destOrd="0" presId="urn:microsoft.com/office/officeart/2005/8/layout/hierarchy3"/>
    <dgm:cxn modelId="{AB6972AE-8A95-4A1E-A9E6-F056907196BB}" type="presParOf" srcId="{0187DF73-5EA6-47A0-AE18-374B9F03693D}" destId="{3BF72716-129E-44D9-BC5F-D8C7CEC2EB87}" srcOrd="0" destOrd="0" presId="urn:microsoft.com/office/officeart/2005/8/layout/hierarchy3"/>
    <dgm:cxn modelId="{4CBC4E05-E10F-4EBD-9147-2252E2BCD6BB}" type="presParOf" srcId="{3BF72716-129E-44D9-BC5F-D8C7CEC2EB87}" destId="{0E50A0A6-3DFE-4937-B653-C13E172E9004}" srcOrd="0" destOrd="0" presId="urn:microsoft.com/office/officeart/2005/8/layout/hierarchy3"/>
    <dgm:cxn modelId="{52539FEA-EDE9-4F56-AC05-D799602C68C7}" type="presParOf" srcId="{3BF72716-129E-44D9-BC5F-D8C7CEC2EB87}" destId="{59967DFD-D543-44B7-ACA8-A0F0D4767E35}" srcOrd="1" destOrd="0" presId="urn:microsoft.com/office/officeart/2005/8/layout/hierarchy3"/>
    <dgm:cxn modelId="{F60BDF28-ECB0-492C-8E83-B104544C5145}" type="presParOf" srcId="{0187DF73-5EA6-47A0-AE18-374B9F03693D}" destId="{236311AD-C68F-4FD9-B058-0C3D8AB600E7}" srcOrd="1" destOrd="0" presId="urn:microsoft.com/office/officeart/2005/8/layout/hierarchy3"/>
    <dgm:cxn modelId="{AA5ADC62-B1EE-419D-B5B2-A74A8A309392}" type="presParOf" srcId="{236311AD-C68F-4FD9-B058-0C3D8AB600E7}" destId="{E7A9769B-4F86-4924-94D6-6BBC941698B9}" srcOrd="0" destOrd="0" presId="urn:microsoft.com/office/officeart/2005/8/layout/hierarchy3"/>
    <dgm:cxn modelId="{434BB51A-B467-4FD4-9C0E-BEC801D6876C}" type="presParOf" srcId="{236311AD-C68F-4FD9-B058-0C3D8AB600E7}" destId="{C9299DA7-5E4B-495C-86CD-D6987BD7A60F}" srcOrd="1" destOrd="0" presId="urn:microsoft.com/office/officeart/2005/8/layout/hierarchy3"/>
    <dgm:cxn modelId="{89BBA2BC-4E93-4C89-B024-FE2936AF3727}" type="presParOf" srcId="{236311AD-C68F-4FD9-B058-0C3D8AB600E7}" destId="{007D3B9C-D875-437B-8821-8A30E84379D5}" srcOrd="2" destOrd="0" presId="urn:microsoft.com/office/officeart/2005/8/layout/hierarchy3"/>
    <dgm:cxn modelId="{2669C612-E330-4653-80EB-3CCED9845906}" type="presParOf" srcId="{236311AD-C68F-4FD9-B058-0C3D8AB600E7}" destId="{A64B366B-1F9D-49A9-8938-B91B2FFD8E1A}" srcOrd="3" destOrd="0" presId="urn:microsoft.com/office/officeart/2005/8/layout/hierarchy3"/>
    <dgm:cxn modelId="{F2E77FD5-0019-44A7-A108-B1A0CA5C963B}" type="presParOf" srcId="{236311AD-C68F-4FD9-B058-0C3D8AB600E7}" destId="{ADA018A1-7986-43D0-A0C4-0BE5C2FEC577}" srcOrd="4" destOrd="0" presId="urn:microsoft.com/office/officeart/2005/8/layout/hierarchy3"/>
    <dgm:cxn modelId="{2D0FC7C7-172C-4D33-8777-76A98B5CC8D4}" type="presParOf" srcId="{236311AD-C68F-4FD9-B058-0C3D8AB600E7}" destId="{B9FB4A95-338B-4485-8576-A9C029537592}" srcOrd="5" destOrd="0" presId="urn:microsoft.com/office/officeart/2005/8/layout/hierarchy3"/>
    <dgm:cxn modelId="{ADF90ED8-5D76-49A0-803A-97937F8872F0}" type="presParOf" srcId="{303ED8FD-C126-4B95-8986-88EC07E0B6ED}" destId="{F191FD38-412C-4DCE-BC25-AD6108700094}" srcOrd="2" destOrd="0" presId="urn:microsoft.com/office/officeart/2005/8/layout/hierarchy3"/>
    <dgm:cxn modelId="{977F66C0-8198-460A-A5B8-AFCA38D053B8}" type="presParOf" srcId="{F191FD38-412C-4DCE-BC25-AD6108700094}" destId="{6FE79ADE-DCEF-4086-9669-8A6F640CF291}" srcOrd="0" destOrd="0" presId="urn:microsoft.com/office/officeart/2005/8/layout/hierarchy3"/>
    <dgm:cxn modelId="{77BA6334-3070-4671-B597-D606868A45E9}" type="presParOf" srcId="{6FE79ADE-DCEF-4086-9669-8A6F640CF291}" destId="{5CE6A6A2-B269-4265-A285-CBC2B9D962DD}" srcOrd="0" destOrd="0" presId="urn:microsoft.com/office/officeart/2005/8/layout/hierarchy3"/>
    <dgm:cxn modelId="{20234072-DDAF-4206-85D0-70A340ACC881}" type="presParOf" srcId="{6FE79ADE-DCEF-4086-9669-8A6F640CF291}" destId="{0364F348-FEA9-473B-880E-6A444090E394}" srcOrd="1" destOrd="0" presId="urn:microsoft.com/office/officeart/2005/8/layout/hierarchy3"/>
    <dgm:cxn modelId="{68A6FE0A-3EE1-4D4C-BDCE-D739C90F989B}" type="presParOf" srcId="{F191FD38-412C-4DCE-BC25-AD6108700094}" destId="{36995EE4-7DC2-4FD9-B63B-5BD4F33BECF8}" srcOrd="1" destOrd="0" presId="urn:microsoft.com/office/officeart/2005/8/layout/hierarchy3"/>
    <dgm:cxn modelId="{A8D1E00A-6916-468F-9450-F4FF120C29C1}" type="presParOf" srcId="{36995EE4-7DC2-4FD9-B63B-5BD4F33BECF8}" destId="{153BD6F1-FC84-418D-B709-06433CC03FAC}" srcOrd="0" destOrd="0" presId="urn:microsoft.com/office/officeart/2005/8/layout/hierarchy3"/>
    <dgm:cxn modelId="{0D4921F0-1386-4928-B47C-7FCF094F7B9B}" type="presParOf" srcId="{36995EE4-7DC2-4FD9-B63B-5BD4F33BECF8}" destId="{EE0AF72A-8FB0-4A22-A676-2DC3947411CA}" srcOrd="1" destOrd="0" presId="urn:microsoft.com/office/officeart/2005/8/layout/hierarchy3"/>
    <dgm:cxn modelId="{A3128B21-D6F6-4F8F-9B8B-DE87BA8764F1}" type="presParOf" srcId="{36995EE4-7DC2-4FD9-B63B-5BD4F33BECF8}" destId="{F7CED42C-9C2E-4A33-AE85-D5795AE81657}" srcOrd="2" destOrd="0" presId="urn:microsoft.com/office/officeart/2005/8/layout/hierarchy3"/>
    <dgm:cxn modelId="{30957D55-2BB1-45ED-8177-DA5A60A0B8EE}" type="presParOf" srcId="{36995EE4-7DC2-4FD9-B63B-5BD4F33BECF8}" destId="{B5DBCF22-D503-4E34-9C39-9B1172659A92}" srcOrd="3" destOrd="0" presId="urn:microsoft.com/office/officeart/2005/8/layout/hierarchy3"/>
    <dgm:cxn modelId="{CAF8ABD0-BCBF-459E-BE4C-37E02A8A6035}" type="presParOf" srcId="{36995EE4-7DC2-4FD9-B63B-5BD4F33BECF8}" destId="{97118A9B-6FF1-4970-9B60-14D881149293}" srcOrd="4" destOrd="0" presId="urn:microsoft.com/office/officeart/2005/8/layout/hierarchy3"/>
    <dgm:cxn modelId="{06613CBE-21EF-40D1-AE76-D99859967275}" type="presParOf" srcId="{36995EE4-7DC2-4FD9-B63B-5BD4F33BECF8}" destId="{6F3D8508-A7B1-419B-9B8C-207FF0CB677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F1E39-56E8-42D8-8A92-D0C115424CEF}">
      <dsp:nvSpPr>
        <dsp:cNvPr id="0" name=""/>
        <dsp:cNvSpPr/>
      </dsp:nvSpPr>
      <dsp:spPr>
        <a:xfrm>
          <a:off x="2717199" y="153"/>
          <a:ext cx="1504285" cy="9777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Identify a vacancy</a:t>
          </a:r>
          <a:endParaRPr lang="en-GB" sz="1600" kern="1200"/>
        </a:p>
      </dsp:txBody>
      <dsp:txXfrm>
        <a:off x="2764931" y="47885"/>
        <a:ext cx="1408821" cy="882321"/>
      </dsp:txXfrm>
    </dsp:sp>
    <dsp:sp modelId="{72AC00D5-64C4-4574-A87B-EFC631A65113}">
      <dsp:nvSpPr>
        <dsp:cNvPr id="0" name=""/>
        <dsp:cNvSpPr/>
      </dsp:nvSpPr>
      <dsp:spPr>
        <a:xfrm>
          <a:off x="1517451" y="489046"/>
          <a:ext cx="3903780" cy="3903780"/>
        </a:xfrm>
        <a:custGeom>
          <a:avLst/>
          <a:gdLst/>
          <a:ahLst/>
          <a:cxnLst/>
          <a:rect l="0" t="0" r="0" b="0"/>
          <a:pathLst>
            <a:path>
              <a:moveTo>
                <a:pt x="2714346" y="155077"/>
              </a:moveTo>
              <a:arcTo wR="1951890" hR="1951890" stAng="17579602" swAng="195946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DEF6C-667B-4572-B596-16B6B1258A34}">
      <dsp:nvSpPr>
        <dsp:cNvPr id="0" name=""/>
        <dsp:cNvSpPr/>
      </dsp:nvSpPr>
      <dsp:spPr>
        <a:xfrm>
          <a:off x="4573557" y="1348876"/>
          <a:ext cx="1504285" cy="9777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Prepare job description</a:t>
          </a:r>
          <a:endParaRPr lang="en-GB" sz="1600" kern="1200"/>
        </a:p>
      </dsp:txBody>
      <dsp:txXfrm>
        <a:off x="4621289" y="1396608"/>
        <a:ext cx="1408821" cy="882321"/>
      </dsp:txXfrm>
    </dsp:sp>
    <dsp:sp modelId="{9C7F74BD-109F-427E-9AA0-1B51EBD491B0}">
      <dsp:nvSpPr>
        <dsp:cNvPr id="0" name=""/>
        <dsp:cNvSpPr/>
      </dsp:nvSpPr>
      <dsp:spPr>
        <a:xfrm>
          <a:off x="1517451" y="489046"/>
          <a:ext cx="3903780" cy="3903780"/>
        </a:xfrm>
        <a:custGeom>
          <a:avLst/>
          <a:gdLst/>
          <a:ahLst/>
          <a:cxnLst/>
          <a:rect l="0" t="0" r="0" b="0"/>
          <a:pathLst>
            <a:path>
              <a:moveTo>
                <a:pt x="3901123" y="1850083"/>
              </a:moveTo>
              <a:arcTo wR="1951890" hR="1951890" stAng="21420613" swAng="219471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F9E4E-2054-4324-83FE-81686DC97344}">
      <dsp:nvSpPr>
        <dsp:cNvPr id="0" name=""/>
        <dsp:cNvSpPr/>
      </dsp:nvSpPr>
      <dsp:spPr>
        <a:xfrm>
          <a:off x="3864491" y="3531155"/>
          <a:ext cx="1504285" cy="9777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Advertise</a:t>
          </a:r>
          <a:endParaRPr lang="en-GB" sz="1600" kern="1200"/>
        </a:p>
      </dsp:txBody>
      <dsp:txXfrm>
        <a:off x="3912223" y="3578887"/>
        <a:ext cx="1408821" cy="882321"/>
      </dsp:txXfrm>
    </dsp:sp>
    <dsp:sp modelId="{98848725-AD92-4AF5-93FF-F0892BB7BB37}">
      <dsp:nvSpPr>
        <dsp:cNvPr id="0" name=""/>
        <dsp:cNvSpPr/>
      </dsp:nvSpPr>
      <dsp:spPr>
        <a:xfrm>
          <a:off x="1517451" y="489046"/>
          <a:ext cx="3903780" cy="3903780"/>
        </a:xfrm>
        <a:custGeom>
          <a:avLst/>
          <a:gdLst/>
          <a:ahLst/>
          <a:cxnLst/>
          <a:rect l="0" t="0" r="0" b="0"/>
          <a:pathLst>
            <a:path>
              <a:moveTo>
                <a:pt x="2339297" y="3864948"/>
              </a:moveTo>
              <a:arcTo wR="1951890" hR="1951890" stAng="4713122" swAng="137375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53006-82BB-4B91-994A-F4D5F5B18A0E}">
      <dsp:nvSpPr>
        <dsp:cNvPr id="0" name=""/>
        <dsp:cNvSpPr/>
      </dsp:nvSpPr>
      <dsp:spPr>
        <a:xfrm>
          <a:off x="1569907" y="3531155"/>
          <a:ext cx="1504285" cy="977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Shortlist</a:t>
          </a:r>
          <a:endParaRPr lang="en-GB" sz="1600" kern="1200"/>
        </a:p>
      </dsp:txBody>
      <dsp:txXfrm>
        <a:off x="1617639" y="3578887"/>
        <a:ext cx="1408821" cy="882321"/>
      </dsp:txXfrm>
    </dsp:sp>
    <dsp:sp modelId="{C6C04934-11F5-4F7A-BDBD-EF10B09E2F5C}">
      <dsp:nvSpPr>
        <dsp:cNvPr id="0" name=""/>
        <dsp:cNvSpPr/>
      </dsp:nvSpPr>
      <dsp:spPr>
        <a:xfrm>
          <a:off x="1517451" y="489046"/>
          <a:ext cx="3903780" cy="3903780"/>
        </a:xfrm>
        <a:custGeom>
          <a:avLst/>
          <a:gdLst/>
          <a:ahLst/>
          <a:cxnLst/>
          <a:rect l="0" t="0" r="0" b="0"/>
          <a:pathLst>
            <a:path>
              <a:moveTo>
                <a:pt x="325906" y="3031729"/>
              </a:moveTo>
              <a:arcTo wR="1951890" hR="1951890" stAng="8784677" swAng="219471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7E8C8-B98D-4733-9512-78DB59247246}">
      <dsp:nvSpPr>
        <dsp:cNvPr id="0" name=""/>
        <dsp:cNvSpPr/>
      </dsp:nvSpPr>
      <dsp:spPr>
        <a:xfrm>
          <a:off x="860841" y="1348876"/>
          <a:ext cx="1504285" cy="9777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Interview and decision making</a:t>
          </a:r>
          <a:endParaRPr lang="en-GB" sz="1600" kern="1200"/>
        </a:p>
      </dsp:txBody>
      <dsp:txXfrm>
        <a:off x="908573" y="1396608"/>
        <a:ext cx="1408821" cy="882321"/>
      </dsp:txXfrm>
    </dsp:sp>
    <dsp:sp modelId="{517826EC-7A85-49F5-BD3A-960B03220871}">
      <dsp:nvSpPr>
        <dsp:cNvPr id="0" name=""/>
        <dsp:cNvSpPr/>
      </dsp:nvSpPr>
      <dsp:spPr>
        <a:xfrm>
          <a:off x="1517451" y="489046"/>
          <a:ext cx="3903780" cy="3903780"/>
        </a:xfrm>
        <a:custGeom>
          <a:avLst/>
          <a:gdLst/>
          <a:ahLst/>
          <a:cxnLst/>
          <a:rect l="0" t="0" r="0" b="0"/>
          <a:pathLst>
            <a:path>
              <a:moveTo>
                <a:pt x="340376" y="850573"/>
              </a:moveTo>
              <a:arcTo wR="1951890" hR="1951890" stAng="12860934" swAng="195946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3E8E7-7584-4974-8E18-9C79ABB3B67D}">
      <dsp:nvSpPr>
        <dsp:cNvPr id="0" name=""/>
        <dsp:cNvSpPr/>
      </dsp:nvSpPr>
      <dsp:spPr>
        <a:xfrm>
          <a:off x="2646468" y="-75209"/>
          <a:ext cx="1719346" cy="114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Position Identified/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Approval Sought</a:t>
          </a:r>
          <a:endParaRPr lang="en-GB" sz="1400" kern="1200"/>
        </a:p>
      </dsp:txBody>
      <dsp:txXfrm>
        <a:off x="2702430" y="-19247"/>
        <a:ext cx="1607422" cy="1034461"/>
      </dsp:txXfrm>
    </dsp:sp>
    <dsp:sp modelId="{22C4DF62-FB70-4B6B-8C58-BCB09DF5C7D6}">
      <dsp:nvSpPr>
        <dsp:cNvPr id="0" name=""/>
        <dsp:cNvSpPr/>
      </dsp:nvSpPr>
      <dsp:spPr>
        <a:xfrm>
          <a:off x="1524531" y="497982"/>
          <a:ext cx="3963220" cy="3963220"/>
        </a:xfrm>
        <a:custGeom>
          <a:avLst/>
          <a:gdLst/>
          <a:ahLst/>
          <a:cxnLst/>
          <a:rect l="0" t="0" r="0" b="0"/>
          <a:pathLst>
            <a:path>
              <a:moveTo>
                <a:pt x="2845002" y="197981"/>
              </a:moveTo>
              <a:arcTo wR="1981610" hR="1981610" stAng="17749800" swAng="70335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F45E2-76D1-4E71-8692-E6CA72F1BC0F}">
      <dsp:nvSpPr>
        <dsp:cNvPr id="0" name=""/>
        <dsp:cNvSpPr/>
      </dsp:nvSpPr>
      <dsp:spPr>
        <a:xfrm>
          <a:off x="4437236" y="911103"/>
          <a:ext cx="1570059" cy="115536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Job Description and Essential Requirements</a:t>
          </a:r>
          <a:endParaRPr lang="en-GB" sz="1400" kern="1200"/>
        </a:p>
      </dsp:txBody>
      <dsp:txXfrm>
        <a:off x="4493636" y="967503"/>
        <a:ext cx="1457259" cy="1042569"/>
      </dsp:txXfrm>
    </dsp:sp>
    <dsp:sp modelId="{78C2AF25-77A7-40A2-BB10-D4F0C75B3566}">
      <dsp:nvSpPr>
        <dsp:cNvPr id="0" name=""/>
        <dsp:cNvSpPr/>
      </dsp:nvSpPr>
      <dsp:spPr>
        <a:xfrm>
          <a:off x="1524531" y="497982"/>
          <a:ext cx="3963220" cy="3963220"/>
        </a:xfrm>
        <a:custGeom>
          <a:avLst/>
          <a:gdLst/>
          <a:ahLst/>
          <a:cxnLst/>
          <a:rect l="0" t="0" r="0" b="0"/>
          <a:pathLst>
            <a:path>
              <a:moveTo>
                <a:pt x="3921349" y="1576404"/>
              </a:moveTo>
              <a:arcTo wR="1981610" hR="1981610" stAng="20892046" swAng="138523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54CF2-5F85-4D82-8C93-EF5F80ED8D83}">
      <dsp:nvSpPr>
        <dsp:cNvPr id="0" name=""/>
        <dsp:cNvSpPr/>
      </dsp:nvSpPr>
      <dsp:spPr>
        <a:xfrm>
          <a:off x="4233777" y="2875406"/>
          <a:ext cx="1976977" cy="1189983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Advertised/Essential Requirements</a:t>
          </a:r>
          <a:endParaRPr lang="en-GB" sz="1300" kern="1200"/>
        </a:p>
      </dsp:txBody>
      <dsp:txXfrm>
        <a:off x="4291867" y="2933496"/>
        <a:ext cx="1860797" cy="1073803"/>
      </dsp:txXfrm>
    </dsp:sp>
    <dsp:sp modelId="{4FA50264-7106-46F8-9870-CB3B3BC0AF50}">
      <dsp:nvSpPr>
        <dsp:cNvPr id="0" name=""/>
        <dsp:cNvSpPr/>
      </dsp:nvSpPr>
      <dsp:spPr>
        <a:xfrm>
          <a:off x="1524531" y="497982"/>
          <a:ext cx="3963220" cy="3963220"/>
        </a:xfrm>
        <a:custGeom>
          <a:avLst/>
          <a:gdLst/>
          <a:ahLst/>
          <a:cxnLst/>
          <a:rect l="0" t="0" r="0" b="0"/>
          <a:pathLst>
            <a:path>
              <a:moveTo>
                <a:pt x="3164988" y="3571073"/>
              </a:moveTo>
              <a:arcTo wR="1981610" hR="1981610" stAng="3199907" swAng="104597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F5DB0-42EE-4DBA-9964-C95A6245C09A}">
      <dsp:nvSpPr>
        <dsp:cNvPr id="0" name=""/>
        <dsp:cNvSpPr/>
      </dsp:nvSpPr>
      <dsp:spPr>
        <a:xfrm>
          <a:off x="2859089" y="4040619"/>
          <a:ext cx="1294104" cy="841167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Timeline Agreed</a:t>
          </a:r>
          <a:endParaRPr lang="en-GB" sz="1300" kern="1200"/>
        </a:p>
      </dsp:txBody>
      <dsp:txXfrm>
        <a:off x="2900151" y="4081681"/>
        <a:ext cx="1211980" cy="759043"/>
      </dsp:txXfrm>
    </dsp:sp>
    <dsp:sp modelId="{A3FCFE40-D6E3-47B3-A542-CEE4E61383A1}">
      <dsp:nvSpPr>
        <dsp:cNvPr id="0" name=""/>
        <dsp:cNvSpPr/>
      </dsp:nvSpPr>
      <dsp:spPr>
        <a:xfrm>
          <a:off x="1524531" y="497982"/>
          <a:ext cx="3963220" cy="3963220"/>
        </a:xfrm>
        <a:custGeom>
          <a:avLst/>
          <a:gdLst/>
          <a:ahLst/>
          <a:cxnLst/>
          <a:rect l="0" t="0" r="0" b="0"/>
          <a:pathLst>
            <a:path>
              <a:moveTo>
                <a:pt x="1329977" y="3853014"/>
              </a:moveTo>
              <a:arcTo wR="1981610" hR="1981610" stAng="6551902" swAng="82630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B429F-550A-491B-B7D4-4862E3B52735}">
      <dsp:nvSpPr>
        <dsp:cNvPr id="0" name=""/>
        <dsp:cNvSpPr/>
      </dsp:nvSpPr>
      <dsp:spPr>
        <a:xfrm>
          <a:off x="763785" y="2801366"/>
          <a:ext cx="2052462" cy="13380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Short listing against the essential requirements</a:t>
          </a:r>
          <a:endParaRPr lang="en-GB" sz="1300" kern="1200"/>
        </a:p>
      </dsp:txBody>
      <dsp:txXfrm>
        <a:off x="829104" y="2866685"/>
        <a:ext cx="1921824" cy="1207424"/>
      </dsp:txXfrm>
    </dsp:sp>
    <dsp:sp modelId="{79433B0D-96F9-418C-AF04-5458E7146EC8}">
      <dsp:nvSpPr>
        <dsp:cNvPr id="0" name=""/>
        <dsp:cNvSpPr/>
      </dsp:nvSpPr>
      <dsp:spPr>
        <a:xfrm>
          <a:off x="1524531" y="497982"/>
          <a:ext cx="3963220" cy="3963220"/>
        </a:xfrm>
        <a:custGeom>
          <a:avLst/>
          <a:gdLst/>
          <a:ahLst/>
          <a:cxnLst/>
          <a:rect l="0" t="0" r="0" b="0"/>
          <a:pathLst>
            <a:path>
              <a:moveTo>
                <a:pt x="25006" y="2295428"/>
              </a:moveTo>
              <a:arcTo wR="1981610" hR="1981610" stAng="10253279" swAng="138016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97024-31CA-45FC-8E75-98CA2708A451}">
      <dsp:nvSpPr>
        <dsp:cNvPr id="0" name=""/>
        <dsp:cNvSpPr/>
      </dsp:nvSpPr>
      <dsp:spPr>
        <a:xfrm>
          <a:off x="953372" y="981530"/>
          <a:ext cx="1673289" cy="101451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Interview</a:t>
          </a:r>
          <a:endParaRPr lang="en-GB" sz="1300" kern="1200"/>
        </a:p>
      </dsp:txBody>
      <dsp:txXfrm>
        <a:off x="1002897" y="1031055"/>
        <a:ext cx="1574239" cy="915465"/>
      </dsp:txXfrm>
    </dsp:sp>
    <dsp:sp modelId="{F8BDF6CF-96B3-4498-9707-9751637B1875}">
      <dsp:nvSpPr>
        <dsp:cNvPr id="0" name=""/>
        <dsp:cNvSpPr/>
      </dsp:nvSpPr>
      <dsp:spPr>
        <a:xfrm>
          <a:off x="1524531" y="497982"/>
          <a:ext cx="3963220" cy="3963220"/>
        </a:xfrm>
        <a:custGeom>
          <a:avLst/>
          <a:gdLst/>
          <a:ahLst/>
          <a:cxnLst/>
          <a:rect l="0" t="0" r="0" b="0"/>
          <a:pathLst>
            <a:path>
              <a:moveTo>
                <a:pt x="688426" y="480126"/>
              </a:moveTo>
              <a:arcTo wR="1981610" hR="1981610" stAng="13755759" swAng="89252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0A4AF-4E34-4A7C-B31D-64880C379E75}">
      <dsp:nvSpPr>
        <dsp:cNvPr id="0" name=""/>
        <dsp:cNvSpPr/>
      </dsp:nvSpPr>
      <dsp:spPr>
        <a:xfrm>
          <a:off x="2329" y="47073"/>
          <a:ext cx="1847753" cy="11086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Market Research Analyst</a:t>
          </a:r>
          <a:endParaRPr lang="en-US" sz="1700" kern="1200" dirty="0"/>
        </a:p>
      </dsp:txBody>
      <dsp:txXfrm>
        <a:off x="2329" y="47073"/>
        <a:ext cx="1847753" cy="1108652"/>
      </dsp:txXfrm>
    </dsp:sp>
    <dsp:sp modelId="{B508B44A-40B1-43DE-A1F1-2EB5D9B754DF}">
      <dsp:nvSpPr>
        <dsp:cNvPr id="0" name=""/>
        <dsp:cNvSpPr/>
      </dsp:nvSpPr>
      <dsp:spPr>
        <a:xfrm>
          <a:off x="2034858" y="47073"/>
          <a:ext cx="1847753" cy="1108652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Business Development Manager</a:t>
          </a:r>
          <a:endParaRPr lang="en-US" sz="1700" kern="1200" dirty="0"/>
        </a:p>
      </dsp:txBody>
      <dsp:txXfrm>
        <a:off x="2034858" y="47073"/>
        <a:ext cx="1847753" cy="1108652"/>
      </dsp:txXfrm>
    </dsp:sp>
    <dsp:sp modelId="{35CD148E-3022-4189-A63D-83E31C70BF8B}">
      <dsp:nvSpPr>
        <dsp:cNvPr id="0" name=""/>
        <dsp:cNvSpPr/>
      </dsp:nvSpPr>
      <dsp:spPr>
        <a:xfrm>
          <a:off x="4067387" y="47073"/>
          <a:ext cx="1847753" cy="1108652"/>
        </a:xfrm>
        <a:prstGeom prst="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Competitive Intelligence Analyst</a:t>
          </a:r>
          <a:endParaRPr lang="en-US" sz="1700" kern="1200" dirty="0"/>
        </a:p>
      </dsp:txBody>
      <dsp:txXfrm>
        <a:off x="4067387" y="47073"/>
        <a:ext cx="1847753" cy="1108652"/>
      </dsp:txXfrm>
    </dsp:sp>
    <dsp:sp modelId="{7657EF12-A842-46A1-88E7-97CFF5B07F13}">
      <dsp:nvSpPr>
        <dsp:cNvPr id="0" name=""/>
        <dsp:cNvSpPr/>
      </dsp:nvSpPr>
      <dsp:spPr>
        <a:xfrm>
          <a:off x="6099916" y="47073"/>
          <a:ext cx="1847753" cy="110865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Product Manager</a:t>
          </a:r>
          <a:endParaRPr lang="en-US" sz="1700" kern="1200" dirty="0"/>
        </a:p>
      </dsp:txBody>
      <dsp:txXfrm>
        <a:off x="6099916" y="47073"/>
        <a:ext cx="1847753" cy="1108652"/>
      </dsp:txXfrm>
    </dsp:sp>
    <dsp:sp modelId="{7F4DB1D5-537D-4505-B7A2-EC4B76B81558}">
      <dsp:nvSpPr>
        <dsp:cNvPr id="0" name=""/>
        <dsp:cNvSpPr/>
      </dsp:nvSpPr>
      <dsp:spPr>
        <a:xfrm>
          <a:off x="2329" y="1340500"/>
          <a:ext cx="1847753" cy="1108652"/>
        </a:xfrm>
        <a:prstGeom prst="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i="0" kern="1200"/>
            <a:t>Management Consulting</a:t>
          </a:r>
          <a:endParaRPr lang="en-US" sz="1700" kern="1200" dirty="0"/>
        </a:p>
      </dsp:txBody>
      <dsp:txXfrm>
        <a:off x="2329" y="1340500"/>
        <a:ext cx="1847753" cy="1108652"/>
      </dsp:txXfrm>
    </dsp:sp>
    <dsp:sp modelId="{568CC57E-D54E-45AD-9156-A1CFE974289F}">
      <dsp:nvSpPr>
        <dsp:cNvPr id="0" name=""/>
        <dsp:cNvSpPr/>
      </dsp:nvSpPr>
      <dsp:spPr>
        <a:xfrm>
          <a:off x="2034858" y="1340500"/>
          <a:ext cx="1847753" cy="1108652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i="0" kern="1200"/>
            <a:t>Quantitative Analyst</a:t>
          </a:r>
          <a:endParaRPr lang="en-US" sz="1700" kern="1200" dirty="0"/>
        </a:p>
      </dsp:txBody>
      <dsp:txXfrm>
        <a:off x="2034858" y="1340500"/>
        <a:ext cx="1847753" cy="1108652"/>
      </dsp:txXfrm>
    </dsp:sp>
    <dsp:sp modelId="{BA04EED6-D684-4E6A-9E32-799B8E2184E0}">
      <dsp:nvSpPr>
        <dsp:cNvPr id="0" name=""/>
        <dsp:cNvSpPr/>
      </dsp:nvSpPr>
      <dsp:spPr>
        <a:xfrm>
          <a:off x="4067387" y="1340500"/>
          <a:ext cx="1847753" cy="1108652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i="0" kern="1200" dirty="0"/>
            <a:t>Medical Communication Specialist</a:t>
          </a:r>
          <a:endParaRPr lang="en-US" sz="1700" kern="1200" dirty="0"/>
        </a:p>
      </dsp:txBody>
      <dsp:txXfrm>
        <a:off x="4067387" y="1340500"/>
        <a:ext cx="1847753" cy="1108652"/>
      </dsp:txXfrm>
    </dsp:sp>
    <dsp:sp modelId="{7034B553-89E7-4FBF-979E-0A34EC98ABC3}">
      <dsp:nvSpPr>
        <dsp:cNvPr id="0" name=""/>
        <dsp:cNvSpPr/>
      </dsp:nvSpPr>
      <dsp:spPr>
        <a:xfrm>
          <a:off x="6099916" y="1340500"/>
          <a:ext cx="1847753" cy="1108652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i="0" kern="1200" dirty="0"/>
            <a:t>Healthcare Information Technology Specialist</a:t>
          </a:r>
          <a:endParaRPr lang="en-US" sz="1700" kern="1200" dirty="0"/>
        </a:p>
      </dsp:txBody>
      <dsp:txXfrm>
        <a:off x="6099916" y="1340500"/>
        <a:ext cx="1847753" cy="1108652"/>
      </dsp:txXfrm>
    </dsp:sp>
    <dsp:sp modelId="{88D5E5F9-C0E2-4516-ACCE-8C06A3BDACA9}">
      <dsp:nvSpPr>
        <dsp:cNvPr id="0" name=""/>
        <dsp:cNvSpPr/>
      </dsp:nvSpPr>
      <dsp:spPr>
        <a:xfrm>
          <a:off x="2034858" y="2633928"/>
          <a:ext cx="1847753" cy="1108652"/>
        </a:xfrm>
        <a:prstGeom prst="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Operations Research Analyst</a:t>
          </a:r>
          <a:endParaRPr lang="en-US" sz="1700" kern="1200" dirty="0"/>
        </a:p>
      </dsp:txBody>
      <dsp:txXfrm>
        <a:off x="2034858" y="2633928"/>
        <a:ext cx="1847753" cy="1108652"/>
      </dsp:txXfrm>
    </dsp:sp>
    <dsp:sp modelId="{E56A97CF-AE03-4069-AA87-0765D08DA087}">
      <dsp:nvSpPr>
        <dsp:cNvPr id="0" name=""/>
        <dsp:cNvSpPr/>
      </dsp:nvSpPr>
      <dsp:spPr>
        <a:xfrm>
          <a:off x="4067387" y="2633928"/>
          <a:ext cx="1847753" cy="110865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Medical Science Liaison</a:t>
          </a:r>
          <a:endParaRPr lang="en-US" sz="1700" kern="1200" dirty="0"/>
        </a:p>
      </dsp:txBody>
      <dsp:txXfrm>
        <a:off x="4067387" y="2633928"/>
        <a:ext cx="1847753" cy="1108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B567A-6A89-4DC4-B075-3E738BEC55F4}">
      <dsp:nvSpPr>
        <dsp:cNvPr id="0" name=""/>
        <dsp:cNvSpPr/>
      </dsp:nvSpPr>
      <dsp:spPr>
        <a:xfrm>
          <a:off x="187357" y="1071"/>
          <a:ext cx="1841934" cy="920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Delivery</a:t>
          </a:r>
          <a:r>
            <a:rPr lang="en-US" sz="1600" b="0" i="0" u="none" strike="noStrike" kern="1200" cap="none" baseline="0" noProof="0" dirty="0">
              <a:solidFill>
                <a:srgbClr val="010000"/>
              </a:solidFill>
              <a:latin typeface="Verdana"/>
              <a:ea typeface="Verdana"/>
              <a:cs typeface="Verdana"/>
            </a:rPr>
            <a:t> </a:t>
          </a:r>
          <a:r>
            <a:rPr lang="en-US" sz="1600" kern="1200" dirty="0">
              <a:latin typeface="Verdana"/>
            </a:rPr>
            <a:t>Related</a:t>
          </a:r>
          <a:endParaRPr lang="en-US" sz="1600" kern="1200" dirty="0"/>
        </a:p>
      </dsp:txBody>
      <dsp:txXfrm>
        <a:off x="214331" y="28045"/>
        <a:ext cx="1787986" cy="867019"/>
      </dsp:txXfrm>
    </dsp:sp>
    <dsp:sp modelId="{FE085463-8450-4369-8AB4-504796AE8106}">
      <dsp:nvSpPr>
        <dsp:cNvPr id="0" name=""/>
        <dsp:cNvSpPr/>
      </dsp:nvSpPr>
      <dsp:spPr>
        <a:xfrm>
          <a:off x="371551" y="922038"/>
          <a:ext cx="184193" cy="690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25"/>
              </a:lnTo>
              <a:lnTo>
                <a:pt x="184193" y="6907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9CD5F-110A-4559-8431-C7A6DB379907}">
      <dsp:nvSpPr>
        <dsp:cNvPr id="0" name=""/>
        <dsp:cNvSpPr/>
      </dsp:nvSpPr>
      <dsp:spPr>
        <a:xfrm>
          <a:off x="555744" y="1152280"/>
          <a:ext cx="1473547" cy="920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Analytical Thinking</a:t>
          </a:r>
          <a:endParaRPr lang="en-US" sz="1600" kern="1200" dirty="0"/>
        </a:p>
      </dsp:txBody>
      <dsp:txXfrm>
        <a:off x="582718" y="1179254"/>
        <a:ext cx="1419599" cy="867019"/>
      </dsp:txXfrm>
    </dsp:sp>
    <dsp:sp modelId="{CD48E50E-67CF-41C6-AA59-5C12B74028C7}">
      <dsp:nvSpPr>
        <dsp:cNvPr id="0" name=""/>
        <dsp:cNvSpPr/>
      </dsp:nvSpPr>
      <dsp:spPr>
        <a:xfrm>
          <a:off x="371551" y="922038"/>
          <a:ext cx="184193" cy="184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934"/>
              </a:lnTo>
              <a:lnTo>
                <a:pt x="184193" y="1841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E622D-AA6A-472A-931D-05650D5E39D6}">
      <dsp:nvSpPr>
        <dsp:cNvPr id="0" name=""/>
        <dsp:cNvSpPr/>
      </dsp:nvSpPr>
      <dsp:spPr>
        <a:xfrm>
          <a:off x="555744" y="2303489"/>
          <a:ext cx="1473547" cy="920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Achievement Focus</a:t>
          </a:r>
          <a:endParaRPr lang="en-US" sz="1600" kern="1200" dirty="0"/>
        </a:p>
      </dsp:txBody>
      <dsp:txXfrm>
        <a:off x="582718" y="2330463"/>
        <a:ext cx="1419599" cy="867019"/>
      </dsp:txXfrm>
    </dsp:sp>
    <dsp:sp modelId="{8D7ADE4B-76F6-46E9-BDE6-7D7696522EF3}">
      <dsp:nvSpPr>
        <dsp:cNvPr id="0" name=""/>
        <dsp:cNvSpPr/>
      </dsp:nvSpPr>
      <dsp:spPr>
        <a:xfrm>
          <a:off x="371551" y="922038"/>
          <a:ext cx="184193" cy="299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144"/>
              </a:lnTo>
              <a:lnTo>
                <a:pt x="184193" y="2993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10358-213F-4E63-B72A-3DA20F7AA2D0}">
      <dsp:nvSpPr>
        <dsp:cNvPr id="0" name=""/>
        <dsp:cNvSpPr/>
      </dsp:nvSpPr>
      <dsp:spPr>
        <a:xfrm>
          <a:off x="555744" y="3454699"/>
          <a:ext cx="1473547" cy="920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Drafting Skills</a:t>
          </a:r>
        </a:p>
      </dsp:txBody>
      <dsp:txXfrm>
        <a:off x="582718" y="3481673"/>
        <a:ext cx="1419599" cy="867019"/>
      </dsp:txXfrm>
    </dsp:sp>
    <dsp:sp modelId="{0E50A0A6-3DFE-4937-B653-C13E172E9004}">
      <dsp:nvSpPr>
        <dsp:cNvPr id="0" name=""/>
        <dsp:cNvSpPr/>
      </dsp:nvSpPr>
      <dsp:spPr>
        <a:xfrm>
          <a:off x="2489776" y="1071"/>
          <a:ext cx="1841934" cy="920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Interpersonal</a:t>
          </a:r>
          <a:endParaRPr lang="en-US" sz="1600" kern="1200" dirty="0"/>
        </a:p>
      </dsp:txBody>
      <dsp:txXfrm>
        <a:off x="2516750" y="28045"/>
        <a:ext cx="1787986" cy="867019"/>
      </dsp:txXfrm>
    </dsp:sp>
    <dsp:sp modelId="{E7A9769B-4F86-4924-94D6-6BBC941698B9}">
      <dsp:nvSpPr>
        <dsp:cNvPr id="0" name=""/>
        <dsp:cNvSpPr/>
      </dsp:nvSpPr>
      <dsp:spPr>
        <a:xfrm>
          <a:off x="2673970" y="922038"/>
          <a:ext cx="184193" cy="690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25"/>
              </a:lnTo>
              <a:lnTo>
                <a:pt x="184193" y="6907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99DA7-5E4B-495C-86CD-D6987BD7A60F}">
      <dsp:nvSpPr>
        <dsp:cNvPr id="0" name=""/>
        <dsp:cNvSpPr/>
      </dsp:nvSpPr>
      <dsp:spPr>
        <a:xfrm>
          <a:off x="2858163" y="1152280"/>
          <a:ext cx="1473547" cy="920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Client Focus</a:t>
          </a:r>
          <a:endParaRPr lang="en-US" sz="1600" kern="1200" dirty="0"/>
        </a:p>
      </dsp:txBody>
      <dsp:txXfrm>
        <a:off x="2885137" y="1179254"/>
        <a:ext cx="1419599" cy="867019"/>
      </dsp:txXfrm>
    </dsp:sp>
    <dsp:sp modelId="{007D3B9C-D875-437B-8821-8A30E84379D5}">
      <dsp:nvSpPr>
        <dsp:cNvPr id="0" name=""/>
        <dsp:cNvSpPr/>
      </dsp:nvSpPr>
      <dsp:spPr>
        <a:xfrm>
          <a:off x="2673970" y="922038"/>
          <a:ext cx="184193" cy="184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934"/>
              </a:lnTo>
              <a:lnTo>
                <a:pt x="184193" y="1841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B366B-1F9D-49A9-8938-B91B2FFD8E1A}">
      <dsp:nvSpPr>
        <dsp:cNvPr id="0" name=""/>
        <dsp:cNvSpPr/>
      </dsp:nvSpPr>
      <dsp:spPr>
        <a:xfrm>
          <a:off x="2858163" y="2303489"/>
          <a:ext cx="1473547" cy="920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Influencing</a:t>
          </a:r>
          <a:endParaRPr lang="en-US" sz="1600" kern="1200" dirty="0"/>
        </a:p>
      </dsp:txBody>
      <dsp:txXfrm>
        <a:off x="2885137" y="2330463"/>
        <a:ext cx="1419599" cy="867019"/>
      </dsp:txXfrm>
    </dsp:sp>
    <dsp:sp modelId="{ADA018A1-7986-43D0-A0C4-0BE5C2FEC577}">
      <dsp:nvSpPr>
        <dsp:cNvPr id="0" name=""/>
        <dsp:cNvSpPr/>
      </dsp:nvSpPr>
      <dsp:spPr>
        <a:xfrm>
          <a:off x="2673970" y="922038"/>
          <a:ext cx="184193" cy="299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144"/>
              </a:lnTo>
              <a:lnTo>
                <a:pt x="184193" y="2993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B4A95-338B-4485-8576-A9C029537592}">
      <dsp:nvSpPr>
        <dsp:cNvPr id="0" name=""/>
        <dsp:cNvSpPr/>
      </dsp:nvSpPr>
      <dsp:spPr>
        <a:xfrm>
          <a:off x="2858163" y="3454699"/>
          <a:ext cx="1473547" cy="920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Negotiating</a:t>
          </a:r>
        </a:p>
      </dsp:txBody>
      <dsp:txXfrm>
        <a:off x="2885137" y="3481673"/>
        <a:ext cx="1419599" cy="867019"/>
      </dsp:txXfrm>
    </dsp:sp>
    <dsp:sp modelId="{5CE6A6A2-B269-4265-A285-CBC2B9D962DD}">
      <dsp:nvSpPr>
        <dsp:cNvPr id="0" name=""/>
        <dsp:cNvSpPr/>
      </dsp:nvSpPr>
      <dsp:spPr>
        <a:xfrm>
          <a:off x="4792195" y="1071"/>
          <a:ext cx="1841934" cy="920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Achievement Focus</a:t>
          </a:r>
        </a:p>
      </dsp:txBody>
      <dsp:txXfrm>
        <a:off x="4819169" y="28045"/>
        <a:ext cx="1787986" cy="867019"/>
      </dsp:txXfrm>
    </dsp:sp>
    <dsp:sp modelId="{153BD6F1-FC84-418D-B709-06433CC03FAC}">
      <dsp:nvSpPr>
        <dsp:cNvPr id="0" name=""/>
        <dsp:cNvSpPr/>
      </dsp:nvSpPr>
      <dsp:spPr>
        <a:xfrm>
          <a:off x="4976388" y="922038"/>
          <a:ext cx="184193" cy="690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25"/>
              </a:lnTo>
              <a:lnTo>
                <a:pt x="184193" y="6907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AF72A-8FB0-4A22-A676-2DC3947411CA}">
      <dsp:nvSpPr>
        <dsp:cNvPr id="0" name=""/>
        <dsp:cNvSpPr/>
      </dsp:nvSpPr>
      <dsp:spPr>
        <a:xfrm>
          <a:off x="5160582" y="1152280"/>
          <a:ext cx="1473547" cy="920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Developing Talent</a:t>
          </a:r>
        </a:p>
      </dsp:txBody>
      <dsp:txXfrm>
        <a:off x="5187556" y="1179254"/>
        <a:ext cx="1419599" cy="867019"/>
      </dsp:txXfrm>
    </dsp:sp>
    <dsp:sp modelId="{F7CED42C-9C2E-4A33-AE85-D5795AE81657}">
      <dsp:nvSpPr>
        <dsp:cNvPr id="0" name=""/>
        <dsp:cNvSpPr/>
      </dsp:nvSpPr>
      <dsp:spPr>
        <a:xfrm>
          <a:off x="4976388" y="922038"/>
          <a:ext cx="184193" cy="184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934"/>
              </a:lnTo>
              <a:lnTo>
                <a:pt x="184193" y="1841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BCF22-D503-4E34-9C39-9B1172659A92}">
      <dsp:nvSpPr>
        <dsp:cNvPr id="0" name=""/>
        <dsp:cNvSpPr/>
      </dsp:nvSpPr>
      <dsp:spPr>
        <a:xfrm>
          <a:off x="5160582" y="2303489"/>
          <a:ext cx="1473547" cy="920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Strategic Thinking</a:t>
          </a:r>
        </a:p>
      </dsp:txBody>
      <dsp:txXfrm>
        <a:off x="5187556" y="2330463"/>
        <a:ext cx="1419599" cy="867019"/>
      </dsp:txXfrm>
    </dsp:sp>
    <dsp:sp modelId="{97118A9B-6FF1-4970-9B60-14D881149293}">
      <dsp:nvSpPr>
        <dsp:cNvPr id="0" name=""/>
        <dsp:cNvSpPr/>
      </dsp:nvSpPr>
      <dsp:spPr>
        <a:xfrm>
          <a:off x="4976388" y="922038"/>
          <a:ext cx="184193" cy="299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144"/>
              </a:lnTo>
              <a:lnTo>
                <a:pt x="184193" y="2993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D8508-A7B1-419B-9B8C-207FF0CB6774}">
      <dsp:nvSpPr>
        <dsp:cNvPr id="0" name=""/>
        <dsp:cNvSpPr/>
      </dsp:nvSpPr>
      <dsp:spPr>
        <a:xfrm>
          <a:off x="5160582" y="3454699"/>
          <a:ext cx="1473547" cy="920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/>
            </a:rPr>
            <a:t>Strategic Networking</a:t>
          </a:r>
        </a:p>
      </dsp:txBody>
      <dsp:txXfrm>
        <a:off x="5187556" y="3481673"/>
        <a:ext cx="1419599" cy="867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508BC48A-72C0-4757-87D5-A920A4E4BFF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0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0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1C161FEB-8766-4427-B17D-2DC31004E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1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7B5BF0C5-F093-46FD-8BEC-42196463B5FF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0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0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C6E0E6D3-495E-45E8-8C4B-0DE3ED2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4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7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4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8AEA-FCE2-4B2B-A374-6C2687572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5E55A-8294-43D4-8433-D29C2C787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3D89A-9A73-4559-A8CA-A76B70B8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213AD-7B52-4A13-A652-F5B7BE0D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7D800-3CEF-4B7B-B87A-63ABD9FA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1459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9E456-6DCB-4566-ACE4-7CC4FE5C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3BB66-457E-432D-AB9D-871D4FC6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57813-05C5-4A70-889A-5ECF8139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25297-7672-4CEF-8B8C-4587509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18B3E-48D6-44FF-974A-C9C3D961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15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5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F6B8-3285-4DC8-997B-E61B8A65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00EEE-DCFF-4914-A1C0-51F11635D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99441-0080-4CCA-B850-3B6F5EF5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D040B-05F1-46BA-A44B-F73B92E1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DEC4-D7A1-413D-87F6-600C43B8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404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42E0-C0BC-4C63-AFF9-33098939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E38FD-4A14-4BC8-B1BA-2067F2727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65693-7CB5-4434-9C28-97ED8FF0C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0A4ED-95A6-499C-951A-25DE2C85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D38B2-250A-4A44-9F7E-7CC04857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BE977-DF87-49F3-B402-BD1E8CA6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146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3116-3D62-427F-9408-2F027121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C0E8D-8B0A-42AC-AB27-F22B052C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C72FD-992D-49CA-B54E-24B9CEA72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7B774-4E2B-4A3C-9A74-53512E52D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2C66A-15E6-4E93-BA86-B01E5FDDC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8192-A449-4454-A23A-FE4354FC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D670B-F694-45E7-97C0-03351257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573A32-C853-4E3E-A277-CB3C2343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5019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B184-994A-445D-8AC0-1F26F35B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15A8D-A6C9-49B7-B009-B24449C8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ACF9F-3859-47C3-AF37-1FF9C15F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AE494-8359-45C3-8052-D9B6CF54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5641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4D0CF-BA67-433A-85F1-0D1F2E9D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0C818-FA21-41AA-9B27-1FBC2955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AFA42-1B7B-4199-B287-BAB54938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174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4BBA-568B-479D-96CD-C57D4788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5729-BC9E-478D-8DCC-B3FF785C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C4CAB-5EFC-4289-BD98-6E79BAF21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8C0A3-8E9A-4F3F-9005-00DA3FEE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82071-E6AD-4807-87B8-3D5689F9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A7815-4D64-42BE-96E5-66620A27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8986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5A3B-C673-4EDF-8795-CE89C420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14D41-3A05-4B6F-AF5B-3CAECF79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12132-6245-4A34-8666-57B2B0E39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15DE2-FA10-4BBC-A09D-0F9635C8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666BB-4983-48B2-86BA-2659BF14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E6E03-AB90-4EC6-B05A-0F4BA30F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054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E92D-CEE9-447A-B2D9-07EB0EB3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1124B-303A-4413-9E9C-B86A19C0C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10A3A-625E-4FD1-B854-F4DA503A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2E94C-C5EE-4BBC-880E-8BC80A39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8068C-D11B-442E-B965-F45C0FAE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5903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720BD-B693-465D-B34E-86E132CDD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05664-8B36-487A-9F51-D23408E93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1C738-9F8D-4BC0-BD23-CECC26F0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17B22-BD80-4389-B976-18DF1DB3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78DC3-4C90-4993-882A-1D6CCBD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590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0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193219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4" r:id="rId4"/>
    <p:sldLayoutId id="2147483660" r:id="rId5"/>
    <p:sldLayoutId id="2147483663" r:id="rId6"/>
    <p:sldLayoutId id="2147483665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A659F-470C-4191-BD5F-5D57F963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D289-2DAC-4366-8959-371946EE8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FAC7F-BA54-40CC-B258-9AF1D08CF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CB29-F783-422E-8CFE-071408AAF04D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03823-E9E5-4529-9A55-7A9A42914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7C567-B168-4804-BA0B-33377C9B7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32276-E8BE-4C31-870E-18FE131EB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379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itout.com/word-cloud/creat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cheekyscientist.com/top-10-list-of-alternative-careers-for-phd-science-graduates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morganmckinley.ie/" TargetMode="External"/><Relationship Id="rId7" Type="http://schemas.openxmlformats.org/officeDocument/2006/relationships/hyperlink" Target="https://www.wheel.ie/jobs" TargetMode="External"/><Relationship Id="rId2" Type="http://schemas.openxmlformats.org/officeDocument/2006/relationships/hyperlink" Target="https://careersformums.ie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hwa.ie/jobs" TargetMode="External"/><Relationship Id="rId5" Type="http://schemas.openxmlformats.org/officeDocument/2006/relationships/hyperlink" Target="https://www.adecco.co.uk/adecco-ireland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frsrecruitment.com/office-locations/cork/" TargetMode="External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osborne.ie/" TargetMode="External"/><Relationship Id="rId7" Type="http://schemas.openxmlformats.org/officeDocument/2006/relationships/hyperlink" Target="https://www.greenjobs.ie/jobboard/cands/jobresults.asp?c=1&amp;bms=1&amp;localstrKeywords=graduate" TargetMode="External"/><Relationship Id="rId2" Type="http://schemas.openxmlformats.org/officeDocument/2006/relationships/hyperlink" Target="https://www.brightwater.ie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lifescience.ie/" TargetMode="External"/><Relationship Id="rId5" Type="http://schemas.openxmlformats.org/officeDocument/2006/relationships/hyperlink" Target="https://www.creativecareers.ie/search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barden.ie/" TargetMode="External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5750" y="4286249"/>
            <a:ext cx="5886450" cy="1121773"/>
          </a:xfrm>
        </p:spPr>
        <p:txBody>
          <a:bodyPr>
            <a:normAutofit/>
          </a:bodyPr>
          <a:lstStyle/>
          <a:p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 Research </a:t>
            </a:r>
            <a:b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CV’S Beyond Academia</a:t>
            </a:r>
            <a:endParaRPr lang="en-GB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0999" y="5557464"/>
            <a:ext cx="5119255" cy="620338"/>
          </a:xfrm>
        </p:spPr>
        <p:txBody>
          <a:bodyPr>
            <a:normAutofit lnSpcReduction="10000"/>
          </a:bodyPr>
          <a:lstStyle/>
          <a:p>
            <a:r>
              <a:rPr lang="en-IE" dirty="0"/>
              <a:t>Mary O’Regan Business Manager Research</a:t>
            </a:r>
          </a:p>
          <a:p>
            <a:r>
              <a:rPr lang="en-IE" dirty="0"/>
              <a:t>Human Resources UCC</a:t>
            </a: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72" y="2808630"/>
            <a:ext cx="1390017" cy="9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8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92DD-04C0-472E-8761-E69B7F0C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Word cloud – Use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EB6B-E685-4982-9B4D-E866ED928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https://worditout.com/word-cloud/create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10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Shortlisting Process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/>
              <a:t>The purpose of shortlisting is to determine which applicants will be:</a:t>
            </a:r>
          </a:p>
          <a:p>
            <a:pPr marL="0" indent="0">
              <a:buNone/>
            </a:pPr>
            <a:endParaRPr lang="en-IE"/>
          </a:p>
          <a:p>
            <a:pPr lvl="1"/>
            <a:r>
              <a:rPr lang="en-IE"/>
              <a:t>Selected for interview because they meet all the essential criteria for the position</a:t>
            </a:r>
          </a:p>
          <a:p>
            <a:pPr marL="342900" lvl="1" indent="0">
              <a:buNone/>
            </a:pPr>
            <a:endParaRPr lang="en-IE"/>
          </a:p>
          <a:p>
            <a:pPr lvl="1"/>
            <a:r>
              <a:rPr lang="en-IE"/>
              <a:t>Excluded because they do not meet all the essential criteria for the position</a:t>
            </a:r>
          </a:p>
          <a:p>
            <a:pPr marL="342900" lvl="1" indent="0">
              <a:buNone/>
            </a:pPr>
            <a:endParaRPr lang="en-IE"/>
          </a:p>
          <a:p>
            <a:pPr lvl="1"/>
            <a:r>
              <a:rPr lang="en-IE"/>
              <a:t>Excluded because they are clearly not competitive compared with other applicants against the selection criteria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437963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81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/>
              <a:t>Two to three sentences that summarize your work history</a:t>
            </a:r>
          </a:p>
          <a:p>
            <a:r>
              <a:rPr lang="en-IE"/>
              <a:t>Include areas of expertise - your skills and qualifications</a:t>
            </a:r>
          </a:p>
          <a:p>
            <a:r>
              <a:rPr lang="en-IE"/>
              <a:t>Create a section titled, "Professional Competencies," under which you include five to six professional competencies. </a:t>
            </a:r>
          </a:p>
          <a:p>
            <a:r>
              <a:rPr lang="en-IE"/>
              <a:t> Add a list of your previous employers and your position with each, including the dates of employment.</a:t>
            </a:r>
          </a:p>
          <a:p>
            <a:r>
              <a:rPr lang="en-IE"/>
              <a:t>State your education, professional training or academic credentials. Include the area of study or degree program.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Competency Based CV</a:t>
            </a:r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23" y="428998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74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ea typeface="+mj-lt"/>
                <a:cs typeface="+mj-lt"/>
              </a:rPr>
              <a:t>Examples of Competencies </a:t>
            </a:r>
          </a:p>
          <a:p>
            <a:endParaRPr lang="en-IE" dirty="0">
              <a:ea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IE">
              <a:ea typeface="Verdana"/>
              <a:cs typeface="Verdana"/>
            </a:endParaRPr>
          </a:p>
          <a:p>
            <a:pPr marL="0" indent="0">
              <a:buNone/>
            </a:pPr>
            <a:endParaRPr lang="en-IE" dirty="0">
              <a:ea typeface="Verdana"/>
              <a:cs typeface="Verdana"/>
            </a:endParaRPr>
          </a:p>
          <a:p>
            <a:pPr marL="685800" lvl="1" indent="-342900">
              <a:buFont typeface="Verdana"/>
              <a:buAutoNum type="arabicPeriod"/>
            </a:pPr>
            <a:r>
              <a:rPr lang="en-IE" dirty="0"/>
              <a:t>Teamwork</a:t>
            </a:r>
            <a:endParaRPr lang="en-IE" dirty="0">
              <a:ea typeface="Verdana"/>
              <a:cs typeface="Verdana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IE" dirty="0"/>
              <a:t>Responsibility</a:t>
            </a:r>
            <a:endParaRPr lang="en-IE" dirty="0">
              <a:ea typeface="Verdana"/>
              <a:cs typeface="Verdana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IE" dirty="0"/>
              <a:t>Results orientation</a:t>
            </a:r>
            <a:endParaRPr lang="en-IE" dirty="0">
              <a:ea typeface="Verdana"/>
              <a:cs typeface="Verdana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IE" dirty="0"/>
              <a:t>Problem Solving</a:t>
            </a:r>
            <a:endParaRPr lang="en-IE" dirty="0">
              <a:ea typeface="Verdana"/>
              <a:cs typeface="Verdana"/>
            </a:endParaRPr>
          </a:p>
          <a:p>
            <a:pPr marL="685800" lvl="1" indent="-342900">
              <a:buAutoNum type="arabicPeriod"/>
            </a:pPr>
            <a:r>
              <a:rPr lang="en-IE" dirty="0"/>
              <a:t>Project Management</a:t>
            </a:r>
            <a:endParaRPr lang="en-IE" dirty="0">
              <a:ea typeface="Verdana"/>
              <a:cs typeface="Verdana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IE" dirty="0"/>
              <a:t>Decision making</a:t>
            </a:r>
            <a:endParaRPr lang="en-IE" dirty="0">
              <a:ea typeface="Verdana"/>
              <a:cs typeface="Verdana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IE" dirty="0"/>
              <a:t>Communication</a:t>
            </a:r>
            <a:endParaRPr lang="en-IE" dirty="0">
              <a:ea typeface="Verdana"/>
              <a:cs typeface="Verdana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IE" dirty="0"/>
              <a:t>Leadership</a:t>
            </a:r>
            <a:endParaRPr lang="en-IE" dirty="0">
              <a:ea typeface="Verdana"/>
              <a:cs typeface="Verdana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IE" dirty="0"/>
              <a:t>Technical Skills</a:t>
            </a:r>
            <a:endParaRPr lang="en-IE" dirty="0">
              <a:ea typeface="Verdana"/>
              <a:cs typeface="Verdana"/>
            </a:endParaRPr>
          </a:p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18" y="420034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39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2CAE-5565-465C-9D3E-116F7C7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Technical Competencies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46C1-9E1F-41F3-B8A7-1F60583CD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Specific competencies are usually required to perform a given job within a job family. These are known as technical competencies. </a:t>
            </a:r>
            <a:endParaRPr lang="en-US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Technical competencies cover the various fields of expertise relevant to the specific work carried out in an </a:t>
            </a:r>
            <a:r>
              <a:rPr lang="en-US" dirty="0" err="1">
                <a:latin typeface="Arial"/>
                <a:cs typeface="Arial"/>
              </a:rPr>
              <a:t>organisation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Technical competency requirements to successfully perform a given job are defined in job vacancy announcements.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9084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0CBF-F332-4304-8C61-ECFC0A09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Competencies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840E1C97-BDE1-4D4F-9860-F9CC296823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727200"/>
          <a:ext cx="6821488" cy="437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61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EB10-AB7E-42A1-A185-F9D9320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Examples of Competency 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9B80-F2B9-45C4-84E5-A750333B0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ea typeface="+mn-lt"/>
                <a:cs typeface="+mn-lt"/>
              </a:rPr>
              <a:t>Analytical Thinking</a:t>
            </a:r>
            <a:r>
              <a:rPr lang="en-US" dirty="0">
                <a:ea typeface="+mn-lt"/>
                <a:cs typeface="+mn-lt"/>
              </a:rPr>
              <a:t> is the ability to identify patterns across situations that are not obviously related, and to identify key or underlying issues in complex situations.</a:t>
            </a:r>
          </a:p>
          <a:p>
            <a:r>
              <a:rPr lang="en-US" b="1" dirty="0">
                <a:solidFill>
                  <a:srgbClr val="7030A0"/>
                </a:solidFill>
                <a:ea typeface="+mn-lt"/>
                <a:cs typeface="+mn-lt"/>
              </a:rPr>
              <a:t>Achievement Focus </a:t>
            </a:r>
            <a:r>
              <a:rPr lang="en-US" dirty="0">
                <a:ea typeface="+mn-lt"/>
                <a:cs typeface="+mn-lt"/>
              </a:rPr>
              <a:t>is generating results by assuming responsibility for one's performance and the correctness of one's interventions, and </a:t>
            </a:r>
            <a:r>
              <a:rPr lang="en-US" dirty="0" err="1">
                <a:ea typeface="+mn-lt"/>
                <a:cs typeface="+mn-lt"/>
              </a:rPr>
              <a:t>recognising</a:t>
            </a:r>
            <a:r>
              <a:rPr lang="en-US" dirty="0">
                <a:ea typeface="+mn-lt"/>
                <a:cs typeface="+mn-lt"/>
              </a:rPr>
              <a:t> opportunities and acting efficiently at the appropriate moment and within the given deadlines.</a:t>
            </a:r>
          </a:p>
          <a:p>
            <a:r>
              <a:rPr lang="en-US" b="1" dirty="0">
                <a:solidFill>
                  <a:srgbClr val="7030A0"/>
                </a:solidFill>
                <a:ea typeface="+mn-lt"/>
                <a:cs typeface="+mn-lt"/>
              </a:rPr>
              <a:t>Developing Talent</a:t>
            </a:r>
            <a:r>
              <a:rPr lang="en-US" dirty="0">
                <a:ea typeface="+mn-lt"/>
                <a:cs typeface="+mn-lt"/>
              </a:rPr>
              <a:t> means fostering an environment that will encourage professional and personal growth and the transfer of knowledge to future talent.</a:t>
            </a:r>
            <a:endParaRPr lang="en-US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973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078C-D407-4506-A2F0-C3AE2A4C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Include in Competency CV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52613-54BB-4535-B3F7-B571CF768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ea typeface="+mn-lt"/>
                <a:cs typeface="+mn-lt"/>
              </a:rPr>
              <a:t>PROFILE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Verdana"/>
              <a:cs typeface="Verdana"/>
            </a:endParaRPr>
          </a:p>
          <a:p>
            <a:pPr marL="0" indent="0" algn="just">
              <a:buNone/>
            </a:pPr>
            <a:r>
              <a:rPr lang="en-GB" b="1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Verdana"/>
              <a:cs typeface="Verdana"/>
            </a:endParaRPr>
          </a:p>
          <a:p>
            <a:pPr algn="just"/>
            <a:r>
              <a:rPr lang="en-GB" b="1" dirty="0">
                <a:ea typeface="+mn-lt"/>
                <a:cs typeface="+mn-lt"/>
              </a:rPr>
              <a:t>EDUCATION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  <a:p>
            <a:pPr marL="0" indent="0" algn="just">
              <a:buNone/>
            </a:pPr>
            <a:r>
              <a:rPr lang="en-GB" b="1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Verdana"/>
              <a:cs typeface="Verdana"/>
            </a:endParaRPr>
          </a:p>
          <a:p>
            <a:pPr algn="just"/>
            <a:r>
              <a:rPr lang="en-GB" b="1" dirty="0">
                <a:ea typeface="+mn-lt"/>
                <a:cs typeface="+mn-lt"/>
              </a:rPr>
              <a:t>WORK EXPERIENCE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  <a:p>
            <a:pPr marL="0" indent="0" algn="just">
              <a:buNone/>
            </a:pPr>
            <a:r>
              <a:rPr lang="en-GB" b="1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Verdana"/>
              <a:cs typeface="Verdana"/>
            </a:endParaRPr>
          </a:p>
          <a:p>
            <a:r>
              <a:rPr lang="en-GB" b="1" dirty="0">
                <a:ea typeface="+mn-lt"/>
                <a:cs typeface="+mn-lt"/>
              </a:rPr>
              <a:t>Current Position</a:t>
            </a:r>
            <a:r>
              <a:rPr lang="en-GB" b="1" u="sng" dirty="0">
                <a:ea typeface="+mn-lt"/>
                <a:cs typeface="+mn-lt"/>
              </a:rPr>
              <a:t> Say something here</a:t>
            </a:r>
            <a:endParaRPr lang="en-US" dirty="0">
              <a:ea typeface="+mn-lt"/>
              <a:cs typeface="+mn-lt"/>
            </a:endParaRPr>
          </a:p>
          <a:p>
            <a:endParaRPr lang="en-US">
              <a:ea typeface="Verdana"/>
              <a:cs typeface="Verdana"/>
            </a:endParaRPr>
          </a:p>
          <a:p>
            <a:r>
              <a:rPr lang="en-US" b="1" dirty="0">
                <a:ea typeface="Verdana"/>
                <a:cs typeface="Verdana"/>
              </a:rPr>
              <a:t>2 Pages Only!!!!!</a:t>
            </a:r>
          </a:p>
        </p:txBody>
      </p:sp>
    </p:spTree>
    <p:extLst>
      <p:ext uri="{BB962C8B-B14F-4D97-AF65-F5344CB8AC3E}">
        <p14:creationId xmlns:p14="http://schemas.microsoft.com/office/powerpoint/2010/main" val="128774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4366-B6DB-4B64-A380-8BAF1FEA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Competency -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B5D98-FE10-4076-B1E1-78608D529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b="1" dirty="0">
                <a:ea typeface="+mn-lt"/>
                <a:cs typeface="+mn-lt"/>
              </a:rPr>
              <a:t>Research Project Management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Verdana"/>
              <a:cs typeface="Verdana"/>
            </a:endParaRPr>
          </a:p>
          <a:p>
            <a:pPr algn="just"/>
            <a:r>
              <a:rPr lang="en-GB" sz="1600" dirty="0">
                <a:ea typeface="+mn-lt"/>
                <a:cs typeface="+mn-lt"/>
              </a:rPr>
              <a:t>Researcher on projects funded by Horizon 2020, Science Foundation Ireland, Enterprise Ireland.</a:t>
            </a:r>
            <a:endParaRPr lang="en-US" sz="1600" dirty="0">
              <a:ea typeface="Verdana"/>
              <a:cs typeface="Verdana"/>
            </a:endParaRPr>
          </a:p>
          <a:p>
            <a:pPr marL="0" indent="0" algn="just">
              <a:buNone/>
            </a:pPr>
            <a:endParaRPr lang="en-GB" sz="1600" dirty="0">
              <a:ea typeface="+mn-lt"/>
              <a:cs typeface="+mn-lt"/>
            </a:endParaRPr>
          </a:p>
          <a:p>
            <a:pPr algn="just"/>
            <a:r>
              <a:rPr lang="en-GB" sz="1600" dirty="0">
                <a:ea typeface="+mn-lt"/>
                <a:cs typeface="+mn-lt"/>
              </a:rPr>
              <a:t>Write reports and deliver </a:t>
            </a:r>
            <a:r>
              <a:rPr lang="en-GB" sz="1600" dirty="0" err="1">
                <a:ea typeface="+mn-lt"/>
                <a:cs typeface="+mn-lt"/>
              </a:rPr>
              <a:t>workpackages</a:t>
            </a:r>
            <a:r>
              <a:rPr lang="en-GB" sz="1600" dirty="0">
                <a:ea typeface="+mn-lt"/>
                <a:cs typeface="+mn-lt"/>
              </a:rPr>
              <a:t> on time and within budget </a:t>
            </a:r>
            <a:endParaRPr lang="en-US" sz="1600" dirty="0">
              <a:ea typeface="Verdana"/>
              <a:cs typeface="Verdana"/>
            </a:endParaRPr>
          </a:p>
          <a:p>
            <a:pPr algn="just"/>
            <a:r>
              <a:rPr lang="en-GB" sz="1600" dirty="0">
                <a:ea typeface="+mn-lt"/>
                <a:cs typeface="+mn-lt"/>
              </a:rPr>
              <a:t>Lab manager of the </a:t>
            </a:r>
            <a:r>
              <a:rPr lang="en-GB" sz="1600" dirty="0" err="1">
                <a:ea typeface="+mn-lt"/>
                <a:cs typeface="+mn-lt"/>
              </a:rPr>
              <a:t>xxxxx</a:t>
            </a:r>
            <a:endParaRPr lang="en-US" sz="1600" dirty="0">
              <a:ea typeface="Verdana"/>
              <a:cs typeface="Verdana"/>
            </a:endParaRPr>
          </a:p>
          <a:p>
            <a:pPr marL="0" indent="0" algn="just">
              <a:buNone/>
            </a:pPr>
            <a:endParaRPr lang="en-GB" sz="1600" dirty="0">
              <a:ea typeface="+mn-lt"/>
              <a:cs typeface="+mn-lt"/>
            </a:endParaRPr>
          </a:p>
          <a:p>
            <a:pPr algn="just"/>
            <a:r>
              <a:rPr lang="en-GB" sz="1600" dirty="0">
                <a:ea typeface="+mn-lt"/>
                <a:cs typeface="+mn-lt"/>
              </a:rPr>
              <a:t>Designing and managing research projects from inception to completion, culminating in the successful and timely completion of project work packages.</a:t>
            </a:r>
            <a:endParaRPr lang="en-US" sz="1600" dirty="0">
              <a:ea typeface="Verdana"/>
              <a:cs typeface="Verdana"/>
            </a:endParaRPr>
          </a:p>
          <a:p>
            <a:pPr marL="0" indent="0" algn="just">
              <a:buNone/>
            </a:pPr>
            <a:endParaRPr lang="en-GB" sz="1600" dirty="0">
              <a:ea typeface="+mn-lt"/>
              <a:cs typeface="+mn-lt"/>
            </a:endParaRPr>
          </a:p>
          <a:p>
            <a:pPr algn="just"/>
            <a:r>
              <a:rPr lang="en-GB" sz="1600" dirty="0">
                <a:ea typeface="+mn-lt"/>
                <a:cs typeface="+mn-lt"/>
              </a:rPr>
              <a:t>Participating in and leading troubleshooting meetings within the group and with collaborators. </a:t>
            </a:r>
            <a:endParaRPr lang="en-US" sz="1600" dirty="0">
              <a:ea typeface="+mn-lt"/>
              <a:cs typeface="+mn-lt"/>
            </a:endParaRPr>
          </a:p>
          <a:p>
            <a:pPr marL="0" indent="0" algn="just">
              <a:buNone/>
            </a:pPr>
            <a:endParaRPr lang="en-GB" sz="1600" dirty="0">
              <a:ea typeface="+mn-lt"/>
              <a:cs typeface="+mn-lt"/>
            </a:endParaRPr>
          </a:p>
          <a:p>
            <a:pPr algn="just"/>
            <a:r>
              <a:rPr lang="en-GB" sz="1600" dirty="0">
                <a:ea typeface="+mn-lt"/>
                <a:cs typeface="+mn-lt"/>
              </a:rPr>
              <a:t>Effectively working on own initiative.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sz="1600" dirty="0">
              <a:ea typeface="Verdana"/>
              <a:cs typeface="Verdana"/>
            </a:endParaRPr>
          </a:p>
          <a:p>
            <a:pPr algn="just"/>
            <a:r>
              <a:rPr lang="en-GB" sz="1600" dirty="0">
                <a:ea typeface="+mn-lt"/>
                <a:cs typeface="+mn-lt"/>
              </a:rPr>
              <a:t>x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xxxx</a:t>
            </a:r>
            <a:endParaRPr lang="en-US" sz="1600" dirty="0">
              <a:ea typeface="Verdana"/>
              <a:cs typeface="Verdana"/>
            </a:endParaRPr>
          </a:p>
          <a:p>
            <a:pPr marL="0" indent="0">
              <a:buNone/>
            </a:pPr>
            <a:endParaRPr lang="en-GB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1813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95CD-F0C6-4E9C-B76A-6A578733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Competency - Example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A3ED9-2573-4A90-9536-EC6305D0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en-GB" b="1" dirty="0">
                <a:ea typeface="+mn-lt"/>
                <a:cs typeface="+mn-lt"/>
              </a:rPr>
              <a:t>Financial Skills </a:t>
            </a:r>
            <a:endParaRPr lang="en-GB" dirty="0">
              <a:ea typeface="+mn-lt"/>
              <a:cs typeface="+mn-lt"/>
            </a:endParaRPr>
          </a:p>
          <a:p>
            <a:pPr marL="0" indent="0" algn="just">
              <a:buNone/>
            </a:pPr>
            <a:endParaRPr lang="en-GB" dirty="0">
              <a:ea typeface="+mn-lt"/>
              <a:cs typeface="+mn-lt"/>
            </a:endParaRPr>
          </a:p>
          <a:p>
            <a:pPr algn="just"/>
            <a:r>
              <a:rPr lang="en-GB" dirty="0">
                <a:ea typeface="+mn-lt"/>
                <a:cs typeface="+mn-lt"/>
              </a:rPr>
              <a:t>Budget preparation (personnel, equipment, travel, consumables, protection of knowledge)</a:t>
            </a:r>
          </a:p>
          <a:p>
            <a:pPr algn="just"/>
            <a:r>
              <a:rPr lang="en-GB" dirty="0">
                <a:ea typeface="+mn-lt"/>
                <a:cs typeface="+mn-lt"/>
              </a:rPr>
              <a:t>Manage purchasing, consumables, equipment and pay budgets for my grants.</a:t>
            </a:r>
          </a:p>
          <a:p>
            <a:pPr algn="just"/>
            <a:r>
              <a:rPr lang="en-GB" dirty="0">
                <a:ea typeface="+mn-lt"/>
                <a:cs typeface="+mn-lt"/>
              </a:rPr>
              <a:t>Facilitate grant audits by funding agencies and other parties (both internal and external).</a:t>
            </a:r>
          </a:p>
          <a:p>
            <a:pPr algn="just"/>
            <a:r>
              <a:rPr lang="en-GB" dirty="0">
                <a:ea typeface="+mn-lt"/>
                <a:cs typeface="+mn-lt"/>
              </a:rPr>
              <a:t>Authorise items of expenditure within the group.</a:t>
            </a:r>
          </a:p>
          <a:p>
            <a:pPr algn="just"/>
            <a:r>
              <a:rPr lang="en-GB" dirty="0">
                <a:ea typeface="+mn-lt"/>
                <a:cs typeface="+mn-lt"/>
              </a:rPr>
              <a:t>Approve expenses for the group.</a:t>
            </a:r>
          </a:p>
          <a:p>
            <a:pPr algn="just"/>
            <a:r>
              <a:rPr lang="en-GB" dirty="0">
                <a:ea typeface="+mn-lt"/>
                <a:cs typeface="+mn-lt"/>
              </a:rPr>
              <a:t>Question necessity, seek quotes and negotiate terms for items of expenditure.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Verdana"/>
              <a:cs typeface="Verdana"/>
            </a:endParaRPr>
          </a:p>
          <a:p>
            <a:pPr marL="0" indent="0" algn="just">
              <a:buNone/>
            </a:pPr>
            <a:endParaRPr lang="en-GB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346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IE" b="1" dirty="0"/>
              <a:t>Training Objectives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>
                <a:latin typeface="Calibri"/>
                <a:cs typeface="Calibri"/>
              </a:rPr>
              <a:t>This session is an introduction to:</a:t>
            </a:r>
          </a:p>
          <a:p>
            <a:pPr marL="0" indent="0">
              <a:buNone/>
            </a:pPr>
            <a:endParaRPr lang="en-IE" dirty="0">
              <a:latin typeface="Calibri" panose="020F0502020204030204" pitchFamily="34" charset="0"/>
            </a:endParaRPr>
          </a:p>
          <a:p>
            <a:r>
              <a:rPr lang="en-IE" dirty="0">
                <a:latin typeface="Calibri"/>
                <a:cs typeface="Calibri"/>
              </a:rPr>
              <a:t>Where CV’s sit in the overall Recruitment process</a:t>
            </a:r>
            <a:endParaRPr lang="en-IE" dirty="0">
              <a:latin typeface="Calibri" panose="020F0502020204030204" pitchFamily="34" charset="0"/>
            </a:endParaRPr>
          </a:p>
          <a:p>
            <a:r>
              <a:rPr lang="en-IE" dirty="0">
                <a:latin typeface="Calibri"/>
                <a:cs typeface="Calibri"/>
              </a:rPr>
              <a:t>What a CV for beyond academia looks like</a:t>
            </a:r>
          </a:p>
          <a:p>
            <a:r>
              <a:rPr lang="en-IE" dirty="0">
                <a:latin typeface="Calibri"/>
                <a:cs typeface="Calibri"/>
              </a:rPr>
              <a:t>Intro to cover letters…</a:t>
            </a:r>
          </a:p>
          <a:p>
            <a:pPr marL="342900" lvl="1" indent="0">
              <a:buNone/>
            </a:pPr>
            <a:endParaRPr lang="en-IE" dirty="0">
              <a:latin typeface="Calibri" panose="020F0502020204030204" pitchFamily="34" charset="0"/>
              <a:cs typeface="Calibri"/>
            </a:endParaRPr>
          </a:p>
          <a:p>
            <a:pPr marL="342900" lvl="1" indent="0">
              <a:buNone/>
            </a:pPr>
            <a:endParaRPr lang="en-I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/>
              <a:t>Welcome</a:t>
            </a:r>
            <a:endParaRPr lang="en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94" y="411069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977458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EEBD-5AEF-4021-B0A6-5B16DA2E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Competency - Example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9B92A-77F7-4E90-9385-145BC72FC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ea typeface="+mn-lt"/>
                <a:cs typeface="+mn-lt"/>
              </a:rPr>
              <a:t>Communication Skills  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Verdana"/>
              <a:cs typeface="Verdana"/>
            </a:endParaRPr>
          </a:p>
          <a:p>
            <a:pPr algn="just"/>
            <a:r>
              <a:rPr lang="en-GB" dirty="0">
                <a:ea typeface="+mn-lt"/>
                <a:cs typeface="+mn-lt"/>
              </a:rPr>
              <a:t>Oral presentations of results at monthly project meetings with collaborators and industry partners.</a:t>
            </a:r>
            <a:endParaRPr lang="en-US" dirty="0"/>
          </a:p>
          <a:p>
            <a:pPr algn="just"/>
            <a:r>
              <a:rPr lang="en-GB" dirty="0">
                <a:ea typeface="+mn-lt"/>
                <a:cs typeface="+mn-lt"/>
              </a:rPr>
              <a:t>Oral presentations of results at department seminars and invited external seminars</a:t>
            </a:r>
            <a:endParaRPr lang="en-US" dirty="0"/>
          </a:p>
          <a:p>
            <a:pPr algn="just"/>
            <a:r>
              <a:rPr lang="en-GB" dirty="0">
                <a:ea typeface="+mn-lt"/>
                <a:cs typeface="+mn-lt"/>
              </a:rPr>
              <a:t>Productive relationship with international collaborating groups. </a:t>
            </a:r>
            <a:endParaRPr lang="en-US" dirty="0">
              <a:ea typeface="+mn-lt"/>
              <a:cs typeface="+mn-lt"/>
            </a:endParaRPr>
          </a:p>
          <a:p>
            <a:pPr algn="just"/>
            <a:r>
              <a:rPr lang="en-GB" dirty="0">
                <a:ea typeface="+mn-lt"/>
                <a:cs typeface="+mn-lt"/>
              </a:rPr>
              <a:t>Writing of grants and progress reports and dissemination of research data in international peer-reviewed journals and conferences.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ea typeface="Verdana"/>
              <a:cs typeface="Verdana"/>
            </a:endParaRPr>
          </a:p>
          <a:p>
            <a:pPr algn="just"/>
            <a:r>
              <a:rPr lang="en-GB" dirty="0">
                <a:ea typeface="+mn-lt"/>
                <a:cs typeface="+mn-lt"/>
              </a:rPr>
              <a:t>Providing technical assistance to students and colleagues.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ea typeface="Verdana"/>
              <a:cs typeface="Verdana"/>
            </a:endParaRPr>
          </a:p>
          <a:p>
            <a:endParaRPr lang="en-US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5539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E" dirty="0"/>
              <a:t>Most popular CV</a:t>
            </a:r>
            <a:endParaRPr lang="en-IE" dirty="0">
              <a:ea typeface="Verdana"/>
              <a:cs typeface="Verdana"/>
            </a:endParaRPr>
          </a:p>
          <a:p>
            <a:r>
              <a:rPr lang="en-IE" dirty="0"/>
              <a:t>Employers favourite (??)</a:t>
            </a:r>
          </a:p>
          <a:p>
            <a:r>
              <a:rPr lang="en-IE" dirty="0"/>
              <a:t>Easy to read</a:t>
            </a:r>
            <a:endParaRPr lang="en-IE" dirty="0">
              <a:ea typeface="Verdana"/>
              <a:cs typeface="Verdana"/>
            </a:endParaRPr>
          </a:p>
          <a:p>
            <a:r>
              <a:rPr lang="en-IE" dirty="0"/>
              <a:t>Full chronology will be relevant to the reader and so the focus is on your experience.</a:t>
            </a:r>
            <a:endParaRPr lang="en-IE" dirty="0">
              <a:ea typeface="Verdana"/>
              <a:cs typeface="Verdana"/>
            </a:endParaRPr>
          </a:p>
          <a:p>
            <a:r>
              <a:rPr lang="en-IE" dirty="0"/>
              <a:t>The chronological resume doesn’t work well when you have gaps or when you have shifted roles often, as it will expose your weak points.</a:t>
            </a:r>
            <a:endParaRPr lang="en-IE" dirty="0">
              <a:ea typeface="Verdana"/>
              <a:cs typeface="Verdana"/>
            </a:endParaRPr>
          </a:p>
          <a:p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Chronological CV</a:t>
            </a:r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52" y="446928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02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E" dirty="0"/>
              <a:t>Objective</a:t>
            </a:r>
          </a:p>
          <a:p>
            <a:r>
              <a:rPr lang="en-IE" dirty="0"/>
              <a:t>Summary</a:t>
            </a:r>
            <a:endParaRPr lang="en-IE" dirty="0">
              <a:ea typeface="Verdana"/>
              <a:cs typeface="Verdana"/>
            </a:endParaRPr>
          </a:p>
          <a:p>
            <a:r>
              <a:rPr lang="en-IE" dirty="0"/>
              <a:t>Work Experience</a:t>
            </a:r>
            <a:endParaRPr lang="en-IE" dirty="0">
              <a:ea typeface="Verdana"/>
              <a:cs typeface="Verdana"/>
            </a:endParaRPr>
          </a:p>
          <a:p>
            <a:r>
              <a:rPr lang="en-IE" dirty="0"/>
              <a:t>Education</a:t>
            </a:r>
            <a:endParaRPr lang="en-IE" dirty="0">
              <a:ea typeface="Verdana"/>
              <a:cs typeface="Verdana"/>
            </a:endParaRPr>
          </a:p>
          <a:p>
            <a:r>
              <a:rPr lang="en-IE" dirty="0"/>
              <a:t>References available upon request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Include on all CV's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24" y="428998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948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Cover Letter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/>
              <a:t>Tailor your cover letter to each job application. 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r>
              <a:rPr lang="en-IE"/>
              <a:t>Keep it short (maximum one page).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r>
              <a:rPr lang="en-IE"/>
              <a:t>Always start the letter by addressing a person, not ‘Dear Sir/Madam’.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r>
              <a:rPr lang="en-IE"/>
              <a:t>Indicate clearly the position that you are applying for 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r>
              <a:rPr lang="en-IE"/>
              <a:t>Sell yourself. As with your CV, the cover letter provides a valuable opportunity for self-marketing. </a:t>
            </a: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23" y="393140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595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Cover Letter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/>
              <a:t>The second paragraph should describe why you are the right applicant for the job</a:t>
            </a:r>
          </a:p>
          <a:p>
            <a:pPr marL="0" indent="0">
              <a:buNone/>
            </a:pPr>
            <a:r>
              <a:rPr lang="en-IE"/>
              <a:t> </a:t>
            </a:r>
          </a:p>
          <a:p>
            <a:pPr marL="0" indent="0">
              <a:buNone/>
            </a:pPr>
            <a:r>
              <a:rPr lang="en-IE"/>
              <a:t>Highlight your previous achievements and skills.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r>
              <a:rPr lang="en-IE"/>
              <a:t>Include a brief description of what you are doing at present and how this will have prepared you for the job.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r>
              <a:rPr lang="en-IE"/>
              <a:t>Close your letter with an invitation to meet with or speak with the potential employer. 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r>
              <a:rPr lang="en-IE"/>
              <a:t>The letter should be signed ‘Yours sincerely’  or ‘Yours faithfully’ you don’t know the name of the person. 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r>
              <a:rPr lang="en-IE"/>
              <a:t>Edit out all typos, formatting and spelling errors.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18" y="482787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08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Remember……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Update your CV</a:t>
            </a:r>
          </a:p>
          <a:p>
            <a:r>
              <a:rPr lang="en-GB"/>
              <a:t>Tidy your online profile</a:t>
            </a:r>
          </a:p>
          <a:p>
            <a:r>
              <a:rPr lang="en-GB"/>
              <a:t>Apply for internal vacancies</a:t>
            </a:r>
          </a:p>
          <a:p>
            <a:r>
              <a:rPr lang="en-IE"/>
              <a:t>Reach out to your existing contacts</a:t>
            </a:r>
          </a:p>
          <a:p>
            <a:r>
              <a:rPr lang="en-IE"/>
              <a:t>Forge new contacts by networking</a:t>
            </a:r>
          </a:p>
          <a:p>
            <a:r>
              <a:rPr lang="en-IE"/>
              <a:t>Register with an appropriate recruitment agency</a:t>
            </a:r>
          </a:p>
          <a:p>
            <a:r>
              <a:rPr lang="en-GB"/>
              <a:t>Apply for external vacancies</a:t>
            </a:r>
          </a:p>
          <a:p>
            <a:r>
              <a:rPr lang="en-GB"/>
              <a:t>Send out speculative applications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321422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832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IE"/>
          </a:p>
          <a:p>
            <a:pPr algn="ctr"/>
            <a:r>
              <a:rPr lang="en-IE"/>
              <a:t>Due date and time</a:t>
            </a:r>
          </a:p>
          <a:p>
            <a:pPr marL="0" indent="0" algn="ctr">
              <a:buNone/>
            </a:pPr>
            <a:endParaRPr lang="en-IE"/>
          </a:p>
          <a:p>
            <a:pPr algn="ctr"/>
            <a:r>
              <a:rPr lang="en-IE"/>
              <a:t>Read the Job Description!</a:t>
            </a:r>
          </a:p>
          <a:p>
            <a:pPr algn="ctr"/>
            <a:endParaRPr lang="en-IE"/>
          </a:p>
          <a:p>
            <a:pPr algn="ctr"/>
            <a:r>
              <a:rPr lang="en-IE"/>
              <a:t>Study the Essential Requirements</a:t>
            </a:r>
          </a:p>
          <a:p>
            <a:pPr algn="ctr"/>
            <a:endParaRPr lang="en-IE"/>
          </a:p>
          <a:p>
            <a:pPr algn="ctr"/>
            <a:r>
              <a:rPr lang="en-IE"/>
              <a:t>Tailor your CV to the requirements of the post as advertised</a:t>
            </a:r>
          </a:p>
          <a:p>
            <a:pPr algn="ctr"/>
            <a:endParaRPr lang="en-IE"/>
          </a:p>
          <a:p>
            <a:pPr algn="ctr"/>
            <a:r>
              <a:rPr lang="en-IE"/>
              <a:t>Request permission from referees prior to applying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Be organised!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455893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897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That’s it!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8" y="1747597"/>
            <a:ext cx="6896940" cy="43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17" y="375210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85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Recruitment</a:t>
            </a:r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898041"/>
              </p:ext>
            </p:extLst>
          </p:nvPr>
        </p:nvGraphicFramePr>
        <p:xfrm>
          <a:off x="537881" y="1416425"/>
          <a:ext cx="6938684" cy="4573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455892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53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Job Creation Process </a:t>
            </a:r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7537614"/>
              </p:ext>
            </p:extLst>
          </p:nvPr>
        </p:nvGraphicFramePr>
        <p:xfrm>
          <a:off x="645458" y="1389529"/>
          <a:ext cx="6974541" cy="480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22" y="437963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38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/>
              <a:t>Will include the following:</a:t>
            </a:r>
          </a:p>
          <a:p>
            <a:pPr marL="0" indent="0">
              <a:buNone/>
            </a:pPr>
            <a:endParaRPr lang="en-IE"/>
          </a:p>
          <a:p>
            <a:r>
              <a:rPr lang="en-IE"/>
              <a:t>Job Title</a:t>
            </a:r>
          </a:p>
          <a:p>
            <a:r>
              <a:rPr lang="en-IE"/>
              <a:t>Job Outline</a:t>
            </a:r>
          </a:p>
          <a:p>
            <a:r>
              <a:rPr lang="en-IE"/>
              <a:t>Job Scope</a:t>
            </a:r>
          </a:p>
          <a:p>
            <a:r>
              <a:rPr lang="en-IE"/>
              <a:t>Essential Requirements</a:t>
            </a:r>
          </a:p>
          <a:p>
            <a:r>
              <a:rPr lang="en-IE"/>
              <a:t>Person Specifications</a:t>
            </a:r>
          </a:p>
          <a:p>
            <a:r>
              <a:rPr lang="en-IE"/>
              <a:t>Education qualifications &amp; Training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Every Job Description</a:t>
            </a:r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24" y="446928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35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/>
              <a:t>What must you know? (examples: knowledge of teaching or research experience……)</a:t>
            </a:r>
          </a:p>
          <a:p>
            <a:endParaRPr lang="en-IE"/>
          </a:p>
          <a:p>
            <a:r>
              <a:rPr lang="en-IE"/>
              <a:t>What must you be? (examples: team player or well organized, good communicator…..)</a:t>
            </a:r>
          </a:p>
          <a:p>
            <a:endParaRPr lang="en-IE"/>
          </a:p>
          <a:p>
            <a:r>
              <a:rPr lang="en-IE"/>
              <a:t>What must you have? (example: a PhD, skill, years of experience……)</a:t>
            </a:r>
          </a:p>
          <a:p>
            <a:pPr marL="0" indent="0">
              <a:buNone/>
            </a:pP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91584" y="1700757"/>
            <a:ext cx="2554964" cy="4216400"/>
          </a:xfrm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Essential Requirements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44" y="3099267"/>
            <a:ext cx="17145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23" y="428999"/>
            <a:ext cx="8842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8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53" y="1312174"/>
            <a:ext cx="7838694" cy="994172"/>
          </a:xfrm>
        </p:spPr>
        <p:txBody>
          <a:bodyPr anchor="ctr">
            <a:normAutofit/>
          </a:bodyPr>
          <a:lstStyle/>
          <a:p>
            <a:r>
              <a:rPr lang="en-IE" dirty="0"/>
              <a:t>Types of Roles out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>
            <a:normAutofit/>
          </a:bodyPr>
          <a:lstStyle/>
          <a:p>
            <a:pPr defTabSz="685800">
              <a:spcAft>
                <a:spcPts val="450"/>
              </a:spcAft>
            </a:pPr>
            <a:fld id="{201006EB-7C23-4623-8D16-D0AC6157702F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spcAft>
                  <a:spcPts val="450"/>
                </a:spcAft>
              </a:pPr>
              <a:t>7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1868408-05D8-452D-BFC2-596EE7B8A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693589"/>
              </p:ext>
            </p:extLst>
          </p:nvPr>
        </p:nvGraphicFramePr>
        <p:xfrm>
          <a:off x="443346" y="2306346"/>
          <a:ext cx="7950000" cy="378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6BD42C-9E44-4D74-9837-C005460A1B72}"/>
              </a:ext>
            </a:extLst>
          </p:cNvPr>
          <p:cNvSpPr txBox="1"/>
          <p:nvPr/>
        </p:nvSpPr>
        <p:spPr>
          <a:xfrm>
            <a:off x="1113182" y="6112675"/>
            <a:ext cx="69176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E" sz="825" b="1" dirty="0">
                <a:solidFill>
                  <a:prstClr val="black"/>
                </a:solidFill>
                <a:latin typeface="Calibri" panose="020F0502020204030204"/>
                <a:hlinkClick r:id="rId7"/>
              </a:rPr>
              <a:t>https://cheekyscientist.com/top-10-list-of-alternative-careers-for-phd-science-graduates</a:t>
            </a:r>
            <a:r>
              <a:rPr lang="en-IE" sz="1350" dirty="0">
                <a:solidFill>
                  <a:prstClr val="black"/>
                </a:solidFill>
                <a:latin typeface="Calibri" panose="020F0502020204030204"/>
                <a:hlinkClick r:id="rId7"/>
              </a:rPr>
              <a:t>/</a:t>
            </a:r>
            <a:r>
              <a:rPr lang="en-IE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00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651C-8725-482A-8701-7D00C095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302057"/>
            <a:ext cx="4865753" cy="994172"/>
          </a:xfrm>
        </p:spPr>
        <p:txBody>
          <a:bodyPr>
            <a:normAutofit/>
          </a:bodyPr>
          <a:lstStyle/>
          <a:p>
            <a:r>
              <a:rPr lang="en-IE"/>
              <a:t>Recruitment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4C88-852E-45C2-90F3-BA48179E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397431"/>
            <a:ext cx="5335536" cy="3850969"/>
          </a:xfrm>
        </p:spPr>
        <p:txBody>
          <a:bodyPr>
            <a:normAutofit/>
          </a:bodyPr>
          <a:lstStyle/>
          <a:p>
            <a:r>
              <a:rPr lang="en-IE" sz="2000" dirty="0">
                <a:hlinkClick r:id="rId2"/>
              </a:rPr>
              <a:t>https://careersformums.ie/</a:t>
            </a:r>
            <a:r>
              <a:rPr lang="en-IE" sz="2000" dirty="0"/>
              <a:t>  Part time work</a:t>
            </a:r>
          </a:p>
          <a:p>
            <a:r>
              <a:rPr lang="en-IE" sz="2000" dirty="0">
                <a:hlinkClick r:id="rId3"/>
              </a:rPr>
              <a:t>https://www.morganmckinley.ie/</a:t>
            </a:r>
            <a:r>
              <a:rPr lang="en-IE" sz="2000" dirty="0"/>
              <a:t> Morgan McKinley</a:t>
            </a:r>
          </a:p>
          <a:p>
            <a:r>
              <a:rPr lang="en-IE" sz="2000" dirty="0">
                <a:hlinkClick r:id="rId4"/>
              </a:rPr>
              <a:t>https://www.frsrecruitment.com/office-locations/cork/</a:t>
            </a:r>
            <a:r>
              <a:rPr lang="en-IE" sz="2000" dirty="0"/>
              <a:t> FRS recruitment – Specialised recruitment</a:t>
            </a:r>
          </a:p>
          <a:p>
            <a:r>
              <a:rPr lang="en-IE" sz="2000" dirty="0">
                <a:hlinkClick r:id="rId5"/>
              </a:rPr>
              <a:t>Adecco Cork </a:t>
            </a:r>
            <a:r>
              <a:rPr lang="en-IE" sz="2000" dirty="0"/>
              <a:t>places professional full time and temporary staff across engineering, IT, commercial, pharma and multilingual sectors.</a:t>
            </a:r>
          </a:p>
          <a:p>
            <a:r>
              <a:rPr lang="en-IE" sz="2000" dirty="0"/>
              <a:t>Harry Walsh </a:t>
            </a:r>
            <a:r>
              <a:rPr lang="en-IE" sz="2000" dirty="0">
                <a:hlinkClick r:id="rId6"/>
              </a:rPr>
              <a:t>https://www.hwa.ie/jobs</a:t>
            </a:r>
            <a:endParaRPr lang="en-IE" sz="2000" dirty="0"/>
          </a:p>
          <a:p>
            <a:r>
              <a:rPr lang="en-IE" sz="2000" dirty="0"/>
              <a:t>The wheel </a:t>
            </a:r>
            <a:r>
              <a:rPr lang="en-IE" sz="2000" dirty="0">
                <a:hlinkClick r:id="rId7"/>
              </a:rPr>
              <a:t>https://www.wheel.ie/jobs</a:t>
            </a:r>
            <a:r>
              <a:rPr lang="en-IE" sz="2000" dirty="0"/>
              <a:t> </a:t>
            </a:r>
          </a:p>
        </p:txBody>
      </p:sp>
      <p:pic>
        <p:nvPicPr>
          <p:cNvPr id="8" name="Graphic 7" descr="Marker">
            <a:extLst>
              <a:ext uri="{FF2B5EF4-FFF2-40B4-BE49-F238E27FC236}">
                <a16:creationId xmlns:a16="http://schemas.microsoft.com/office/drawing/2014/main" id="{AF7B89AA-E9F4-4569-B0AD-FE9604213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3792" y="1068301"/>
            <a:ext cx="2257505" cy="22575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1BB98-34CA-4357-AB72-5010CCB9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4576" y="5624513"/>
            <a:ext cx="889827" cy="273844"/>
          </a:xfrm>
        </p:spPr>
        <p:txBody>
          <a:bodyPr>
            <a:normAutofit/>
          </a:bodyPr>
          <a:lstStyle/>
          <a:p>
            <a:pPr defTabSz="685800">
              <a:spcAft>
                <a:spcPts val="450"/>
              </a:spcAft>
            </a:pPr>
            <a:fld id="{201006EB-7C23-4623-8D16-D0AC6157702F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spcAft>
                  <a:spcPts val="450"/>
                </a:spcAft>
              </a:pPr>
              <a:t>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1D101-62B8-477A-9D1B-B1E8E5B842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4187" y="3672276"/>
            <a:ext cx="2996717" cy="20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8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C2F1-A093-42CA-BC5A-155891EB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302057"/>
            <a:ext cx="4865753" cy="994172"/>
          </a:xfrm>
        </p:spPr>
        <p:txBody>
          <a:bodyPr>
            <a:normAutofit/>
          </a:bodyPr>
          <a:lstStyle/>
          <a:p>
            <a:r>
              <a:rPr lang="en-IE" dirty="0"/>
              <a:t>Recruitment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CC3A-B69C-43C3-A1CE-BFE18D5A5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397431"/>
            <a:ext cx="4865753" cy="31564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IE" sz="2200" dirty="0"/>
              <a:t>Brightwater </a:t>
            </a:r>
            <a:r>
              <a:rPr lang="en-IE" sz="2200" u="sng" dirty="0">
                <a:hlinkClick r:id="rId2"/>
              </a:rPr>
              <a:t>https://www.brightwater.ie/</a:t>
            </a:r>
            <a:endParaRPr lang="en-IE" sz="2200" dirty="0"/>
          </a:p>
          <a:p>
            <a:pPr lvl="0"/>
            <a:r>
              <a:rPr lang="en-IE" sz="2200" dirty="0"/>
              <a:t>Osborne </a:t>
            </a:r>
            <a:r>
              <a:rPr lang="en-IE" sz="2200" u="sng" dirty="0">
                <a:hlinkClick r:id="rId3"/>
              </a:rPr>
              <a:t>https://www.osborne.ie/</a:t>
            </a:r>
            <a:endParaRPr lang="en-IE" sz="2200" u="sng" dirty="0"/>
          </a:p>
          <a:p>
            <a:pPr lvl="0"/>
            <a:r>
              <a:rPr lang="en-IE" sz="2200" dirty="0"/>
              <a:t>Barden Financial Services </a:t>
            </a:r>
            <a:r>
              <a:rPr lang="en-IE" sz="2200" dirty="0">
                <a:hlinkClick r:id="rId4"/>
              </a:rPr>
              <a:t>https://barden.ie/</a:t>
            </a:r>
            <a:r>
              <a:rPr lang="en-IE" sz="2200" dirty="0"/>
              <a:t> </a:t>
            </a:r>
          </a:p>
          <a:p>
            <a:pPr lvl="0"/>
            <a:r>
              <a:rPr lang="en-IE" sz="2200" dirty="0"/>
              <a:t>Creative Careers </a:t>
            </a:r>
            <a:r>
              <a:rPr lang="en-IE" sz="2200" dirty="0">
                <a:hlinkClick r:id="rId5"/>
              </a:rPr>
              <a:t>https://www.creativecareers.ie/search/</a:t>
            </a:r>
            <a:endParaRPr lang="en-IE" sz="2200" dirty="0"/>
          </a:p>
          <a:p>
            <a:pPr lvl="0"/>
            <a:r>
              <a:rPr lang="en-IE" sz="2200" dirty="0"/>
              <a:t>Life Science Recruitment </a:t>
            </a:r>
            <a:r>
              <a:rPr lang="en-IE" sz="2200" dirty="0">
                <a:hlinkClick r:id="rId6"/>
              </a:rPr>
              <a:t>https://www.lifescience.ie</a:t>
            </a:r>
            <a:r>
              <a:rPr lang="en-IE" sz="2200" dirty="0"/>
              <a:t> </a:t>
            </a:r>
          </a:p>
          <a:p>
            <a:pPr lvl="0"/>
            <a:r>
              <a:rPr lang="en-IE" sz="2200" dirty="0"/>
              <a:t>Green Jobs </a:t>
            </a:r>
            <a:r>
              <a:rPr lang="en-IE" sz="2200" dirty="0">
                <a:hlinkClick r:id="rId7"/>
              </a:rPr>
              <a:t>https://www.greenjobs.ie/jobboard/cands/jobresults.asp?c=1&amp;bms=1&amp;localstrKeywords=graduate</a:t>
            </a:r>
            <a:endParaRPr lang="en-IE" sz="2200" dirty="0"/>
          </a:p>
          <a:p>
            <a:pPr marL="0" indent="0">
              <a:buNone/>
            </a:pPr>
            <a:r>
              <a:rPr lang="en-IE" sz="2200" b="1" i="1" dirty="0"/>
              <a:t>CALL UP THE RECRUITMENT AGENCY AND MAKE AN APPOINTMENT</a:t>
            </a:r>
          </a:p>
          <a:p>
            <a:pPr marL="0" indent="0">
              <a:buNone/>
            </a:pPr>
            <a:endParaRPr lang="en-IE" sz="1650" dirty="0"/>
          </a:p>
        </p:txBody>
      </p:sp>
      <p:pic>
        <p:nvPicPr>
          <p:cNvPr id="8" name="Graphic 7" descr="Recruitment Management">
            <a:extLst>
              <a:ext uri="{FF2B5EF4-FFF2-40B4-BE49-F238E27FC236}">
                <a16:creationId xmlns:a16="http://schemas.microsoft.com/office/drawing/2014/main" id="{05EA7B9A-2E9B-4367-AAE1-9521B81E74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3792" y="1068301"/>
            <a:ext cx="2257505" cy="22575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6B8A0-B509-41DB-AB0D-3FB60740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4576" y="5624513"/>
            <a:ext cx="889827" cy="273844"/>
          </a:xfrm>
        </p:spPr>
        <p:txBody>
          <a:bodyPr>
            <a:normAutofit/>
          </a:bodyPr>
          <a:lstStyle/>
          <a:p>
            <a:pPr defTabSz="685800">
              <a:spcAft>
                <a:spcPts val="450"/>
              </a:spcAft>
            </a:pPr>
            <a:fld id="{201006EB-7C23-4623-8D16-D0AC6157702F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spcAft>
                  <a:spcPts val="450"/>
                </a:spcAft>
              </a:pPr>
              <a:t>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8F4EE-1D35-4AB9-91E6-3B8C4E757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4187" y="3672276"/>
            <a:ext cx="2996717" cy="20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52144"/>
      </p:ext>
    </p:extLst>
  </p:cSld>
  <p:clrMapOvr>
    <a:masterClrMapping/>
  </p:clrMapOvr>
</p:sld>
</file>

<file path=ppt/theme/theme1.xml><?xml version="1.0" encoding="utf-8"?>
<a:theme xmlns:a="http://schemas.openxmlformats.org/drawingml/2006/main" name="UCC Branded Template Traditional Ratio2013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52CB6B64CA447B5A4833B08D6B1B0" ma:contentTypeVersion="12" ma:contentTypeDescription="Create a new document." ma:contentTypeScope="" ma:versionID="bd1f9eaf7c1ea3bf6d3f4aa2b093e5a2">
  <xsd:schema xmlns:xsd="http://www.w3.org/2001/XMLSchema" xmlns:xs="http://www.w3.org/2001/XMLSchema" xmlns:p="http://schemas.microsoft.com/office/2006/metadata/properties" xmlns:ns1="http://schemas.microsoft.com/sharepoint/v3" xmlns:ns3="fc105cc3-a27d-422f-87dc-193310c4dc90" targetNamespace="http://schemas.microsoft.com/office/2006/metadata/properties" ma:root="true" ma:fieldsID="99de6ed8567c871467a6e69af2f62e35" ns1:_="" ns3:_="">
    <xsd:import namespace="http://schemas.microsoft.com/sharepoint/v3"/>
    <xsd:import namespace="fc105cc3-a27d-422f-87dc-193310c4dc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05cc3-a27d-422f-87dc-193310c4dc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33E6BC1-E022-46B1-B9D6-EEEC4B0FB9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65E0CF-D389-4B54-8DC1-FC5C5DD20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105cc3-a27d-422f-87dc-193310c4d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D66034-F6C4-47E3-AE6A-2AF2DFFDBF25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fc105cc3-a27d-422f-87dc-193310c4dc90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</TotalTime>
  <Words>1244</Words>
  <Application>Microsoft Office PowerPoint</Application>
  <PresentationFormat>On-screen Show (4:3)</PresentationFormat>
  <Paragraphs>216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UCC Branded Template Traditional Ratio2013</vt:lpstr>
      <vt:lpstr>Office Theme</vt:lpstr>
      <vt:lpstr>HR Research  CV’S Beyond Academia</vt:lpstr>
      <vt:lpstr>Welcome</vt:lpstr>
      <vt:lpstr>Recruitment</vt:lpstr>
      <vt:lpstr>Job Creation Process </vt:lpstr>
      <vt:lpstr>Every Job Description</vt:lpstr>
      <vt:lpstr>Essential Requirements</vt:lpstr>
      <vt:lpstr>Types of Roles out there</vt:lpstr>
      <vt:lpstr>Recruitment Agencies</vt:lpstr>
      <vt:lpstr>Recruitment Agencies</vt:lpstr>
      <vt:lpstr>Word cloud – Use it!</vt:lpstr>
      <vt:lpstr>Shortlisting Process</vt:lpstr>
      <vt:lpstr>Competency Based CV</vt:lpstr>
      <vt:lpstr>Examples of Competencies  </vt:lpstr>
      <vt:lpstr>Technical Competencies</vt:lpstr>
      <vt:lpstr>Competencies</vt:lpstr>
      <vt:lpstr>Examples of Competency Definition</vt:lpstr>
      <vt:lpstr>Include in Competency CV</vt:lpstr>
      <vt:lpstr>Competency - Example</vt:lpstr>
      <vt:lpstr>Competency - Example</vt:lpstr>
      <vt:lpstr>Competency - Example</vt:lpstr>
      <vt:lpstr>Chronological CV</vt:lpstr>
      <vt:lpstr>Include on all CV's</vt:lpstr>
      <vt:lpstr>Cover Letter</vt:lpstr>
      <vt:lpstr>Cover Letter</vt:lpstr>
      <vt:lpstr>Remember……</vt:lpstr>
      <vt:lpstr>Be organised!</vt:lpstr>
      <vt:lpstr>That’s it!</vt:lpstr>
    </vt:vector>
  </TitlesOfParts>
  <Company>Computer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Researcher Conference “Chance Favours the Prepared Mind”</dc:title>
  <dc:creator>Computer Centre</dc:creator>
  <cp:lastModifiedBy>O'Regan, Mary Kate (Human Resources)</cp:lastModifiedBy>
  <cp:revision>214</cp:revision>
  <cp:lastPrinted>2016-08-31T08:07:17Z</cp:lastPrinted>
  <dcterms:created xsi:type="dcterms:W3CDTF">2016-04-26T15:57:10Z</dcterms:created>
  <dcterms:modified xsi:type="dcterms:W3CDTF">2021-11-19T13:26:25Z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0x010100FC052CB6B64CA447B5A4833B08D6B1B0</vt:lpwstr>
  </property>
</Properties>
</file>