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1"/>
    <p:sldMasterId id="2147483727" r:id="rId2"/>
  </p:sldMasterIdLst>
  <p:notesMasterIdLst>
    <p:notesMasterId r:id="rId19"/>
  </p:notesMasterIdLst>
  <p:sldIdLst>
    <p:sldId id="324" r:id="rId3"/>
    <p:sldId id="285" r:id="rId4"/>
    <p:sldId id="273" r:id="rId5"/>
    <p:sldId id="274" r:id="rId6"/>
    <p:sldId id="291" r:id="rId7"/>
    <p:sldId id="284" r:id="rId8"/>
    <p:sldId id="317" r:id="rId9"/>
    <p:sldId id="318" r:id="rId10"/>
    <p:sldId id="319" r:id="rId11"/>
    <p:sldId id="314" r:id="rId12"/>
    <p:sldId id="320" r:id="rId13"/>
    <p:sldId id="321" r:id="rId14"/>
    <p:sldId id="306" r:id="rId15"/>
    <p:sldId id="288" r:id="rId16"/>
    <p:sldId id="277" r:id="rId17"/>
    <p:sldId id="31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2FC65-9C82-4975-B6E2-5EC868DC9F83}" v="871" dt="2022-04-01T09:33:31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65E2C-67B8-42F3-BA9C-9C1193FC871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4406F-0BAB-44D7-B697-18A6072FC4D0}">
      <dgm:prSet phldrT="[Text]"/>
      <dgm:spPr/>
      <dgm:t>
        <a:bodyPr/>
        <a:lstStyle/>
        <a:p>
          <a:r>
            <a:rPr lang="en-US" dirty="0"/>
            <a:t>Excellent Science</a:t>
          </a:r>
        </a:p>
      </dgm:t>
    </dgm:pt>
    <dgm:pt modelId="{AE16231E-F3D8-483F-8E8D-4BB5D7DBDD6E}" type="parTrans" cxnId="{33402002-B8D0-49C4-A6EE-34815FD5984C}">
      <dgm:prSet/>
      <dgm:spPr/>
      <dgm:t>
        <a:bodyPr/>
        <a:lstStyle/>
        <a:p>
          <a:endParaRPr lang="en-US"/>
        </a:p>
      </dgm:t>
    </dgm:pt>
    <dgm:pt modelId="{AED6200D-91FC-4116-8486-0A23494D14C5}" type="sibTrans" cxnId="{33402002-B8D0-49C4-A6EE-34815FD5984C}">
      <dgm:prSet/>
      <dgm:spPr/>
      <dgm:t>
        <a:bodyPr/>
        <a:lstStyle/>
        <a:p>
          <a:endParaRPr lang="en-US"/>
        </a:p>
      </dgm:t>
    </dgm:pt>
    <dgm:pt modelId="{7F2E31BC-D88E-491C-85E9-D2C96403C881}">
      <dgm:prSet phldrT="[Text]"/>
      <dgm:spPr/>
      <dgm:t>
        <a:bodyPr/>
        <a:lstStyle/>
        <a:p>
          <a:r>
            <a:rPr lang="en-US" dirty="0"/>
            <a:t>Groundbreaking</a:t>
          </a:r>
        </a:p>
      </dgm:t>
    </dgm:pt>
    <dgm:pt modelId="{AB22DF9A-B57F-4387-9D0A-5C1976118DB1}" type="parTrans" cxnId="{20FA2CDD-F146-4110-8B3F-B50C1B29154E}">
      <dgm:prSet/>
      <dgm:spPr/>
      <dgm:t>
        <a:bodyPr/>
        <a:lstStyle/>
        <a:p>
          <a:endParaRPr lang="en-US"/>
        </a:p>
      </dgm:t>
    </dgm:pt>
    <dgm:pt modelId="{B47F2617-4F3A-4C94-9EC1-53A1E0A41C85}" type="sibTrans" cxnId="{20FA2CDD-F146-4110-8B3F-B50C1B29154E}">
      <dgm:prSet/>
      <dgm:spPr/>
      <dgm:t>
        <a:bodyPr/>
        <a:lstStyle/>
        <a:p>
          <a:endParaRPr lang="en-US"/>
        </a:p>
      </dgm:t>
    </dgm:pt>
    <dgm:pt modelId="{80D7B2A9-E856-4FDD-8EF0-9C007FD968CC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C84D30C9-0696-4827-94A4-8EA4AE51EDAE}" type="parTrans" cxnId="{6651BFD2-3831-45B7-B402-201616B17F78}">
      <dgm:prSet/>
      <dgm:spPr/>
      <dgm:t>
        <a:bodyPr/>
        <a:lstStyle/>
        <a:p>
          <a:endParaRPr lang="en-US"/>
        </a:p>
      </dgm:t>
    </dgm:pt>
    <dgm:pt modelId="{FCF4C4CA-0108-4B96-9C21-DAAD3CAEE23F}" type="sibTrans" cxnId="{6651BFD2-3831-45B7-B402-201616B17F78}">
      <dgm:prSet/>
      <dgm:spPr/>
      <dgm:t>
        <a:bodyPr/>
        <a:lstStyle/>
        <a:p>
          <a:endParaRPr lang="en-US"/>
        </a:p>
      </dgm:t>
    </dgm:pt>
    <dgm:pt modelId="{49C8B7C5-7D05-462A-9F14-A4F1B8B0F778}">
      <dgm:prSet phldrT="[Text]"/>
      <dgm:spPr/>
      <dgm:t>
        <a:bodyPr/>
        <a:lstStyle/>
        <a:p>
          <a:r>
            <a:rPr lang="en-US" dirty="0"/>
            <a:t>On Science / field of research</a:t>
          </a:r>
        </a:p>
      </dgm:t>
    </dgm:pt>
    <dgm:pt modelId="{D9AB63B5-A0F5-46F0-9335-B88A6BBDCC39}" type="parTrans" cxnId="{7E5A10B7-3F46-4456-B85D-73A1F8B313F4}">
      <dgm:prSet/>
      <dgm:spPr/>
      <dgm:t>
        <a:bodyPr/>
        <a:lstStyle/>
        <a:p>
          <a:endParaRPr lang="en-US"/>
        </a:p>
      </dgm:t>
    </dgm:pt>
    <dgm:pt modelId="{E67BE2D1-7944-4D62-BB3B-B32F3D0B1772}" type="sibTrans" cxnId="{7E5A10B7-3F46-4456-B85D-73A1F8B313F4}">
      <dgm:prSet/>
      <dgm:spPr/>
      <dgm:t>
        <a:bodyPr/>
        <a:lstStyle/>
        <a:p>
          <a:endParaRPr lang="en-US"/>
        </a:p>
      </dgm:t>
    </dgm:pt>
    <dgm:pt modelId="{70F5C83F-819A-4B45-AF0A-14B3F8E0C9B2}">
      <dgm:prSet phldrT="[Text]"/>
      <dgm:spPr/>
      <dgm:t>
        <a:bodyPr/>
        <a:lstStyle/>
        <a:p>
          <a:r>
            <a:rPr lang="en-US" dirty="0"/>
            <a:t>High Risk / high gain</a:t>
          </a:r>
        </a:p>
      </dgm:t>
    </dgm:pt>
    <dgm:pt modelId="{E7D62CC2-1435-43F2-B5E8-E4BDDD0FA095}" type="parTrans" cxnId="{11CC43F3-DC37-43F3-B2E9-2B8A922718E2}">
      <dgm:prSet/>
      <dgm:spPr/>
      <dgm:t>
        <a:bodyPr/>
        <a:lstStyle/>
        <a:p>
          <a:endParaRPr lang="en-US"/>
        </a:p>
      </dgm:t>
    </dgm:pt>
    <dgm:pt modelId="{A6F43C10-8EA4-434C-AADB-604CCBC367A2}" type="sibTrans" cxnId="{11CC43F3-DC37-43F3-B2E9-2B8A922718E2}">
      <dgm:prSet/>
      <dgm:spPr/>
      <dgm:t>
        <a:bodyPr/>
        <a:lstStyle/>
        <a:p>
          <a:endParaRPr lang="en-US"/>
        </a:p>
      </dgm:t>
    </dgm:pt>
    <dgm:pt modelId="{A3812217-8A30-4F60-BCD3-972B7EEA9A53}" type="pres">
      <dgm:prSet presAssocID="{D0C65E2C-67B8-42F3-BA9C-9C1193FC871D}" presName="Name0" presStyleCnt="0">
        <dgm:presLayoutVars>
          <dgm:chMax/>
          <dgm:chPref/>
          <dgm:dir/>
          <dgm:animLvl val="lvl"/>
        </dgm:presLayoutVars>
      </dgm:prSet>
      <dgm:spPr/>
    </dgm:pt>
    <dgm:pt modelId="{8D15CB45-BA2C-41F5-B33A-74958B540227}" type="pres">
      <dgm:prSet presAssocID="{3D74406F-0BAB-44D7-B697-18A6072FC4D0}" presName="composite" presStyleCnt="0"/>
      <dgm:spPr/>
    </dgm:pt>
    <dgm:pt modelId="{2C880E02-2FC3-43F7-A566-039F765BBD28}" type="pres">
      <dgm:prSet presAssocID="{3D74406F-0BAB-44D7-B697-18A6072FC4D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1AA2C3F-8686-484D-A8E5-15B6CDE5183C}" type="pres">
      <dgm:prSet presAssocID="{3D74406F-0BAB-44D7-B697-18A6072FC4D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43FDB35-BC16-4FDF-836A-CDD70E12CD90}" type="pres">
      <dgm:prSet presAssocID="{3D74406F-0BAB-44D7-B697-18A6072FC4D0}" presName="BalanceSpacing" presStyleCnt="0"/>
      <dgm:spPr/>
    </dgm:pt>
    <dgm:pt modelId="{8C1FE974-F25C-4BB0-9FF7-71A654AD9D95}" type="pres">
      <dgm:prSet presAssocID="{3D74406F-0BAB-44D7-B697-18A6072FC4D0}" presName="BalanceSpacing1" presStyleCnt="0"/>
      <dgm:spPr/>
    </dgm:pt>
    <dgm:pt modelId="{82160B4F-761A-4FD3-A224-3859E02D5BBF}" type="pres">
      <dgm:prSet presAssocID="{AED6200D-91FC-4116-8486-0A23494D14C5}" presName="Accent1Text" presStyleLbl="node1" presStyleIdx="1" presStyleCnt="6"/>
      <dgm:spPr/>
    </dgm:pt>
    <dgm:pt modelId="{DA6F7BB3-71AF-485A-9F23-4BC1881F26E0}" type="pres">
      <dgm:prSet presAssocID="{AED6200D-91FC-4116-8486-0A23494D14C5}" presName="spaceBetweenRectangles" presStyleCnt="0"/>
      <dgm:spPr/>
    </dgm:pt>
    <dgm:pt modelId="{C1702A96-0FA5-459E-A922-ABB37C370B43}" type="pres">
      <dgm:prSet presAssocID="{80D7B2A9-E856-4FDD-8EF0-9C007FD968CC}" presName="composite" presStyleCnt="0"/>
      <dgm:spPr/>
    </dgm:pt>
    <dgm:pt modelId="{E63F0594-21CB-4FD2-BEDB-9CF4041DD35F}" type="pres">
      <dgm:prSet presAssocID="{80D7B2A9-E856-4FDD-8EF0-9C007FD968CC}" presName="Parent1" presStyleLbl="node1" presStyleIdx="2" presStyleCnt="6" custLinFactNeighborY="1152">
        <dgm:presLayoutVars>
          <dgm:chMax val="1"/>
          <dgm:chPref val="1"/>
          <dgm:bulletEnabled val="1"/>
        </dgm:presLayoutVars>
      </dgm:prSet>
      <dgm:spPr/>
    </dgm:pt>
    <dgm:pt modelId="{7D03F173-9FEF-4298-8AC7-07415E477C79}" type="pres">
      <dgm:prSet presAssocID="{80D7B2A9-E856-4FDD-8EF0-9C007FD968C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1517A53-79B4-49CC-8CE3-0CBCCAD60B0E}" type="pres">
      <dgm:prSet presAssocID="{80D7B2A9-E856-4FDD-8EF0-9C007FD968CC}" presName="BalanceSpacing" presStyleCnt="0"/>
      <dgm:spPr/>
    </dgm:pt>
    <dgm:pt modelId="{4DD897FF-8FF7-4CC8-ADDA-DB85A831C0AA}" type="pres">
      <dgm:prSet presAssocID="{80D7B2A9-E856-4FDD-8EF0-9C007FD968CC}" presName="BalanceSpacing1" presStyleCnt="0"/>
      <dgm:spPr/>
    </dgm:pt>
    <dgm:pt modelId="{295D4F43-E702-4E12-B55B-94F98A5A0B89}" type="pres">
      <dgm:prSet presAssocID="{FCF4C4CA-0108-4B96-9C21-DAAD3CAEE23F}" presName="Accent1Text" presStyleLbl="node1" presStyleIdx="3" presStyleCnt="6"/>
      <dgm:spPr/>
    </dgm:pt>
    <dgm:pt modelId="{0B8EEE84-A0FD-4F52-80BB-1F323FAC141D}" type="pres">
      <dgm:prSet presAssocID="{FCF4C4CA-0108-4B96-9C21-DAAD3CAEE23F}" presName="spaceBetweenRectangles" presStyleCnt="0"/>
      <dgm:spPr/>
    </dgm:pt>
    <dgm:pt modelId="{61221C7C-5248-4F8A-B724-A8270A95A7AB}" type="pres">
      <dgm:prSet presAssocID="{70F5C83F-819A-4B45-AF0A-14B3F8E0C9B2}" presName="composite" presStyleCnt="0"/>
      <dgm:spPr/>
    </dgm:pt>
    <dgm:pt modelId="{F79E037A-47BE-4C6F-A038-4FF754D56541}" type="pres">
      <dgm:prSet presAssocID="{70F5C83F-819A-4B45-AF0A-14B3F8E0C9B2}" presName="Parent1" presStyleLbl="node1" presStyleIdx="4" presStyleCnt="6" custScaleX="106551">
        <dgm:presLayoutVars>
          <dgm:chMax val="1"/>
          <dgm:chPref val="1"/>
          <dgm:bulletEnabled val="1"/>
        </dgm:presLayoutVars>
      </dgm:prSet>
      <dgm:spPr/>
    </dgm:pt>
    <dgm:pt modelId="{A40C6C8C-0FD2-4D5D-BC17-13C55DFCE139}" type="pres">
      <dgm:prSet presAssocID="{70F5C83F-819A-4B45-AF0A-14B3F8E0C9B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ED6A647-668C-44F0-90D5-1EFFBB8F15DB}" type="pres">
      <dgm:prSet presAssocID="{70F5C83F-819A-4B45-AF0A-14B3F8E0C9B2}" presName="BalanceSpacing" presStyleCnt="0"/>
      <dgm:spPr/>
    </dgm:pt>
    <dgm:pt modelId="{006BA5BF-F343-48A3-BD47-640610591A60}" type="pres">
      <dgm:prSet presAssocID="{70F5C83F-819A-4B45-AF0A-14B3F8E0C9B2}" presName="BalanceSpacing1" presStyleCnt="0"/>
      <dgm:spPr/>
    </dgm:pt>
    <dgm:pt modelId="{007EBAD8-B8FD-4C51-8D71-C0040C7BB471}" type="pres">
      <dgm:prSet presAssocID="{A6F43C10-8EA4-434C-AADB-604CCBC367A2}" presName="Accent1Text" presStyleLbl="node1" presStyleIdx="5" presStyleCnt="6"/>
      <dgm:spPr/>
    </dgm:pt>
  </dgm:ptLst>
  <dgm:cxnLst>
    <dgm:cxn modelId="{33402002-B8D0-49C4-A6EE-34815FD5984C}" srcId="{D0C65E2C-67B8-42F3-BA9C-9C1193FC871D}" destId="{3D74406F-0BAB-44D7-B697-18A6072FC4D0}" srcOrd="0" destOrd="0" parTransId="{AE16231E-F3D8-483F-8E8D-4BB5D7DBDD6E}" sibTransId="{AED6200D-91FC-4116-8486-0A23494D14C5}"/>
    <dgm:cxn modelId="{8EC4EF09-F595-425E-96E5-188C3B103B3F}" type="presOf" srcId="{80D7B2A9-E856-4FDD-8EF0-9C007FD968CC}" destId="{E63F0594-21CB-4FD2-BEDB-9CF4041DD35F}" srcOrd="0" destOrd="0" presId="urn:microsoft.com/office/officeart/2008/layout/AlternatingHexagons"/>
    <dgm:cxn modelId="{FB5F462D-0DF1-4C09-B8D6-FF089B6D2BD9}" type="presOf" srcId="{AED6200D-91FC-4116-8486-0A23494D14C5}" destId="{82160B4F-761A-4FD3-A224-3859E02D5BBF}" srcOrd="0" destOrd="0" presId="urn:microsoft.com/office/officeart/2008/layout/AlternatingHexagons"/>
    <dgm:cxn modelId="{80E5B05B-D3D1-4078-898F-C417A9C6BEA1}" type="presOf" srcId="{7F2E31BC-D88E-491C-85E9-D2C96403C881}" destId="{71AA2C3F-8686-484D-A8E5-15B6CDE5183C}" srcOrd="0" destOrd="0" presId="urn:microsoft.com/office/officeart/2008/layout/AlternatingHexagons"/>
    <dgm:cxn modelId="{B86FD25B-6EF1-41DE-BDA7-85B80A00266D}" type="presOf" srcId="{FCF4C4CA-0108-4B96-9C21-DAAD3CAEE23F}" destId="{295D4F43-E702-4E12-B55B-94F98A5A0B89}" srcOrd="0" destOrd="0" presId="urn:microsoft.com/office/officeart/2008/layout/AlternatingHexagons"/>
    <dgm:cxn modelId="{9BEF965D-57A4-4226-B091-49B90EC96383}" type="presOf" srcId="{3D74406F-0BAB-44D7-B697-18A6072FC4D0}" destId="{2C880E02-2FC3-43F7-A566-039F765BBD28}" srcOrd="0" destOrd="0" presId="urn:microsoft.com/office/officeart/2008/layout/AlternatingHexagons"/>
    <dgm:cxn modelId="{37540D9A-6D7B-4EAF-A8B8-5E028217C515}" type="presOf" srcId="{D0C65E2C-67B8-42F3-BA9C-9C1193FC871D}" destId="{A3812217-8A30-4F60-BCD3-972B7EEA9A53}" srcOrd="0" destOrd="0" presId="urn:microsoft.com/office/officeart/2008/layout/AlternatingHexagons"/>
    <dgm:cxn modelId="{AE31FA9B-7B4D-4FD7-BA2A-E31C4A44693D}" type="presOf" srcId="{49C8B7C5-7D05-462A-9F14-A4F1B8B0F778}" destId="{7D03F173-9FEF-4298-8AC7-07415E477C79}" srcOrd="0" destOrd="0" presId="urn:microsoft.com/office/officeart/2008/layout/AlternatingHexagons"/>
    <dgm:cxn modelId="{40A541AE-B359-415B-8D4C-ADABC2DEEB33}" type="presOf" srcId="{70F5C83F-819A-4B45-AF0A-14B3F8E0C9B2}" destId="{F79E037A-47BE-4C6F-A038-4FF754D56541}" srcOrd="0" destOrd="0" presId="urn:microsoft.com/office/officeart/2008/layout/AlternatingHexagons"/>
    <dgm:cxn modelId="{7E5A10B7-3F46-4456-B85D-73A1F8B313F4}" srcId="{80D7B2A9-E856-4FDD-8EF0-9C007FD968CC}" destId="{49C8B7C5-7D05-462A-9F14-A4F1B8B0F778}" srcOrd="0" destOrd="0" parTransId="{D9AB63B5-A0F5-46F0-9335-B88A6BBDCC39}" sibTransId="{E67BE2D1-7944-4D62-BB3B-B32F3D0B1772}"/>
    <dgm:cxn modelId="{6651BFD2-3831-45B7-B402-201616B17F78}" srcId="{D0C65E2C-67B8-42F3-BA9C-9C1193FC871D}" destId="{80D7B2A9-E856-4FDD-8EF0-9C007FD968CC}" srcOrd="1" destOrd="0" parTransId="{C84D30C9-0696-4827-94A4-8EA4AE51EDAE}" sibTransId="{FCF4C4CA-0108-4B96-9C21-DAAD3CAEE23F}"/>
    <dgm:cxn modelId="{20FA2CDD-F146-4110-8B3F-B50C1B29154E}" srcId="{3D74406F-0BAB-44D7-B697-18A6072FC4D0}" destId="{7F2E31BC-D88E-491C-85E9-D2C96403C881}" srcOrd="0" destOrd="0" parTransId="{AB22DF9A-B57F-4387-9D0A-5C1976118DB1}" sibTransId="{B47F2617-4F3A-4C94-9EC1-53A1E0A41C85}"/>
    <dgm:cxn modelId="{F789ADEC-94B8-4D28-BB68-51C78D8F9645}" type="presOf" srcId="{A6F43C10-8EA4-434C-AADB-604CCBC367A2}" destId="{007EBAD8-B8FD-4C51-8D71-C0040C7BB471}" srcOrd="0" destOrd="0" presId="urn:microsoft.com/office/officeart/2008/layout/AlternatingHexagons"/>
    <dgm:cxn modelId="{11CC43F3-DC37-43F3-B2E9-2B8A922718E2}" srcId="{D0C65E2C-67B8-42F3-BA9C-9C1193FC871D}" destId="{70F5C83F-819A-4B45-AF0A-14B3F8E0C9B2}" srcOrd="2" destOrd="0" parTransId="{E7D62CC2-1435-43F2-B5E8-E4BDDD0FA095}" sibTransId="{A6F43C10-8EA4-434C-AADB-604CCBC367A2}"/>
    <dgm:cxn modelId="{4733C89E-F4A0-4E91-AF0D-C1BFBE581E25}" type="presParOf" srcId="{A3812217-8A30-4F60-BCD3-972B7EEA9A53}" destId="{8D15CB45-BA2C-41F5-B33A-74958B540227}" srcOrd="0" destOrd="0" presId="urn:microsoft.com/office/officeart/2008/layout/AlternatingHexagons"/>
    <dgm:cxn modelId="{47FAD8B4-AF11-47B1-840A-BBA4EF9EEFB8}" type="presParOf" srcId="{8D15CB45-BA2C-41F5-B33A-74958B540227}" destId="{2C880E02-2FC3-43F7-A566-039F765BBD28}" srcOrd="0" destOrd="0" presId="urn:microsoft.com/office/officeart/2008/layout/AlternatingHexagons"/>
    <dgm:cxn modelId="{5DEA0288-3D07-43B8-B520-A71EBCD162D7}" type="presParOf" srcId="{8D15CB45-BA2C-41F5-B33A-74958B540227}" destId="{71AA2C3F-8686-484D-A8E5-15B6CDE5183C}" srcOrd="1" destOrd="0" presId="urn:microsoft.com/office/officeart/2008/layout/AlternatingHexagons"/>
    <dgm:cxn modelId="{0FEF36D9-2EAE-48A5-8CE5-7838CC31B774}" type="presParOf" srcId="{8D15CB45-BA2C-41F5-B33A-74958B540227}" destId="{343FDB35-BC16-4FDF-836A-CDD70E12CD90}" srcOrd="2" destOrd="0" presId="urn:microsoft.com/office/officeart/2008/layout/AlternatingHexagons"/>
    <dgm:cxn modelId="{6721EBE1-B0D6-44DE-AE5F-D8260E675B2B}" type="presParOf" srcId="{8D15CB45-BA2C-41F5-B33A-74958B540227}" destId="{8C1FE974-F25C-4BB0-9FF7-71A654AD9D95}" srcOrd="3" destOrd="0" presId="urn:microsoft.com/office/officeart/2008/layout/AlternatingHexagons"/>
    <dgm:cxn modelId="{A7DBE76B-E6C8-4B80-80D5-F26AB31AE439}" type="presParOf" srcId="{8D15CB45-BA2C-41F5-B33A-74958B540227}" destId="{82160B4F-761A-4FD3-A224-3859E02D5BBF}" srcOrd="4" destOrd="0" presId="urn:microsoft.com/office/officeart/2008/layout/AlternatingHexagons"/>
    <dgm:cxn modelId="{CC82AC14-531E-479C-AB8A-6505356B11A6}" type="presParOf" srcId="{A3812217-8A30-4F60-BCD3-972B7EEA9A53}" destId="{DA6F7BB3-71AF-485A-9F23-4BC1881F26E0}" srcOrd="1" destOrd="0" presId="urn:microsoft.com/office/officeart/2008/layout/AlternatingHexagons"/>
    <dgm:cxn modelId="{772FFC84-140C-4664-AA71-F64830CD6CE6}" type="presParOf" srcId="{A3812217-8A30-4F60-BCD3-972B7EEA9A53}" destId="{C1702A96-0FA5-459E-A922-ABB37C370B43}" srcOrd="2" destOrd="0" presId="urn:microsoft.com/office/officeart/2008/layout/AlternatingHexagons"/>
    <dgm:cxn modelId="{7EF49176-4699-4D75-BA8A-2A8C1FA3D972}" type="presParOf" srcId="{C1702A96-0FA5-459E-A922-ABB37C370B43}" destId="{E63F0594-21CB-4FD2-BEDB-9CF4041DD35F}" srcOrd="0" destOrd="0" presId="urn:microsoft.com/office/officeart/2008/layout/AlternatingHexagons"/>
    <dgm:cxn modelId="{C67AD574-AA24-4523-951E-821E05332638}" type="presParOf" srcId="{C1702A96-0FA5-459E-A922-ABB37C370B43}" destId="{7D03F173-9FEF-4298-8AC7-07415E477C79}" srcOrd="1" destOrd="0" presId="urn:microsoft.com/office/officeart/2008/layout/AlternatingHexagons"/>
    <dgm:cxn modelId="{C49ED169-B83D-4B64-8A65-3672081A81DB}" type="presParOf" srcId="{C1702A96-0FA5-459E-A922-ABB37C370B43}" destId="{51517A53-79B4-49CC-8CE3-0CBCCAD60B0E}" srcOrd="2" destOrd="0" presId="urn:microsoft.com/office/officeart/2008/layout/AlternatingHexagons"/>
    <dgm:cxn modelId="{1EB6C719-E04D-4EB8-B6B8-B67D9DA2240E}" type="presParOf" srcId="{C1702A96-0FA5-459E-A922-ABB37C370B43}" destId="{4DD897FF-8FF7-4CC8-ADDA-DB85A831C0AA}" srcOrd="3" destOrd="0" presId="urn:microsoft.com/office/officeart/2008/layout/AlternatingHexagons"/>
    <dgm:cxn modelId="{3294E2A7-015C-4A55-A76E-BC1E276C8138}" type="presParOf" srcId="{C1702A96-0FA5-459E-A922-ABB37C370B43}" destId="{295D4F43-E702-4E12-B55B-94F98A5A0B89}" srcOrd="4" destOrd="0" presId="urn:microsoft.com/office/officeart/2008/layout/AlternatingHexagons"/>
    <dgm:cxn modelId="{68D1866D-669F-43BD-869E-2F248B62369B}" type="presParOf" srcId="{A3812217-8A30-4F60-BCD3-972B7EEA9A53}" destId="{0B8EEE84-A0FD-4F52-80BB-1F323FAC141D}" srcOrd="3" destOrd="0" presId="urn:microsoft.com/office/officeart/2008/layout/AlternatingHexagons"/>
    <dgm:cxn modelId="{3362FB6E-4181-43D7-A31C-CB3DD7A44041}" type="presParOf" srcId="{A3812217-8A30-4F60-BCD3-972B7EEA9A53}" destId="{61221C7C-5248-4F8A-B724-A8270A95A7AB}" srcOrd="4" destOrd="0" presId="urn:microsoft.com/office/officeart/2008/layout/AlternatingHexagons"/>
    <dgm:cxn modelId="{84009AC5-AFFD-44E5-9FDF-B7D1B6007A8D}" type="presParOf" srcId="{61221C7C-5248-4F8A-B724-A8270A95A7AB}" destId="{F79E037A-47BE-4C6F-A038-4FF754D56541}" srcOrd="0" destOrd="0" presId="urn:microsoft.com/office/officeart/2008/layout/AlternatingHexagons"/>
    <dgm:cxn modelId="{C6155356-4731-4A3E-AC12-BB7A362C21BE}" type="presParOf" srcId="{61221C7C-5248-4F8A-B724-A8270A95A7AB}" destId="{A40C6C8C-0FD2-4D5D-BC17-13C55DFCE139}" srcOrd="1" destOrd="0" presId="urn:microsoft.com/office/officeart/2008/layout/AlternatingHexagons"/>
    <dgm:cxn modelId="{4B003236-13A7-4722-9069-38987B27B915}" type="presParOf" srcId="{61221C7C-5248-4F8A-B724-A8270A95A7AB}" destId="{5ED6A647-668C-44F0-90D5-1EFFBB8F15DB}" srcOrd="2" destOrd="0" presId="urn:microsoft.com/office/officeart/2008/layout/AlternatingHexagons"/>
    <dgm:cxn modelId="{00BA6715-DE9D-48CE-B771-55694B545454}" type="presParOf" srcId="{61221C7C-5248-4F8A-B724-A8270A95A7AB}" destId="{006BA5BF-F343-48A3-BD47-640610591A60}" srcOrd="3" destOrd="0" presId="urn:microsoft.com/office/officeart/2008/layout/AlternatingHexagons"/>
    <dgm:cxn modelId="{90ED9F0A-EB9C-42A9-BBC1-830660608D0E}" type="presParOf" srcId="{61221C7C-5248-4F8A-B724-A8270A95A7AB}" destId="{007EBAD8-B8FD-4C51-8D71-C0040C7BB471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65E2C-67B8-42F3-BA9C-9C1193FC871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E31BC-D88E-491C-85E9-D2C96403C881}">
      <dgm:prSet phldrT="[Text]"/>
      <dgm:spPr/>
      <dgm:t>
        <a:bodyPr/>
        <a:lstStyle/>
        <a:p>
          <a:r>
            <a:rPr lang="en-US" dirty="0"/>
            <a:t>Any discipline</a:t>
          </a:r>
        </a:p>
      </dgm:t>
    </dgm:pt>
    <dgm:pt modelId="{AB22DF9A-B57F-4387-9D0A-5C1976118DB1}" type="parTrans" cxnId="{20FA2CDD-F146-4110-8B3F-B50C1B29154E}">
      <dgm:prSet/>
      <dgm:spPr/>
      <dgm:t>
        <a:bodyPr/>
        <a:lstStyle/>
        <a:p>
          <a:endParaRPr lang="en-US"/>
        </a:p>
      </dgm:t>
    </dgm:pt>
    <dgm:pt modelId="{B47F2617-4F3A-4C94-9EC1-53A1E0A41C85}" type="sibTrans" cxnId="{20FA2CDD-F146-4110-8B3F-B50C1B29154E}">
      <dgm:prSet/>
      <dgm:spPr/>
      <dgm:t>
        <a:bodyPr/>
        <a:lstStyle/>
        <a:p>
          <a:endParaRPr lang="en-US"/>
        </a:p>
      </dgm:t>
    </dgm:pt>
    <dgm:pt modelId="{80D7B2A9-E856-4FDD-8EF0-9C007FD968CC}">
      <dgm:prSet phldrT="[Text]" custT="1"/>
      <dgm:spPr/>
      <dgm:t>
        <a:bodyPr/>
        <a:lstStyle/>
        <a:p>
          <a:r>
            <a:rPr lang="en-US" sz="1800" dirty="0"/>
            <a:t>Impact</a:t>
          </a:r>
        </a:p>
      </dgm:t>
    </dgm:pt>
    <dgm:pt modelId="{C84D30C9-0696-4827-94A4-8EA4AE51EDAE}" type="parTrans" cxnId="{6651BFD2-3831-45B7-B402-201616B17F78}">
      <dgm:prSet/>
      <dgm:spPr/>
      <dgm:t>
        <a:bodyPr/>
        <a:lstStyle/>
        <a:p>
          <a:endParaRPr lang="en-US"/>
        </a:p>
      </dgm:t>
    </dgm:pt>
    <dgm:pt modelId="{FCF4C4CA-0108-4B96-9C21-DAAD3CAEE23F}" type="sibTrans" cxnId="{6651BFD2-3831-45B7-B402-201616B17F78}">
      <dgm:prSet/>
      <dgm:spPr/>
      <dgm:t>
        <a:bodyPr/>
        <a:lstStyle/>
        <a:p>
          <a:endParaRPr lang="en-US"/>
        </a:p>
      </dgm:t>
    </dgm:pt>
    <dgm:pt modelId="{49C8B7C5-7D05-462A-9F14-A4F1B8B0F778}">
      <dgm:prSet phldrT="[Text]"/>
      <dgm:spPr/>
      <dgm:t>
        <a:bodyPr/>
        <a:lstStyle/>
        <a:p>
          <a:r>
            <a:rPr lang="en-US" dirty="0"/>
            <a:t>On your career</a:t>
          </a:r>
        </a:p>
      </dgm:t>
    </dgm:pt>
    <dgm:pt modelId="{D9AB63B5-A0F5-46F0-9335-B88A6BBDCC39}" type="parTrans" cxnId="{7E5A10B7-3F46-4456-B85D-73A1F8B313F4}">
      <dgm:prSet/>
      <dgm:spPr/>
      <dgm:t>
        <a:bodyPr/>
        <a:lstStyle/>
        <a:p>
          <a:endParaRPr lang="en-US"/>
        </a:p>
      </dgm:t>
    </dgm:pt>
    <dgm:pt modelId="{E67BE2D1-7944-4D62-BB3B-B32F3D0B1772}" type="sibTrans" cxnId="{7E5A10B7-3F46-4456-B85D-73A1F8B313F4}">
      <dgm:prSet/>
      <dgm:spPr/>
      <dgm:t>
        <a:bodyPr/>
        <a:lstStyle/>
        <a:p>
          <a:endParaRPr lang="en-US"/>
        </a:p>
      </dgm:t>
    </dgm:pt>
    <dgm:pt modelId="{70F5C83F-819A-4B45-AF0A-14B3F8E0C9B2}">
      <dgm:prSet phldrT="[Text]" custT="1"/>
      <dgm:spPr/>
      <dgm:t>
        <a:bodyPr/>
        <a:lstStyle/>
        <a:p>
          <a:r>
            <a:rPr lang="en-US" sz="1800" dirty="0"/>
            <a:t>Mobility</a:t>
          </a:r>
        </a:p>
      </dgm:t>
    </dgm:pt>
    <dgm:pt modelId="{E7D62CC2-1435-43F2-B5E8-E4BDDD0FA095}" type="parTrans" cxnId="{11CC43F3-DC37-43F3-B2E9-2B8A922718E2}">
      <dgm:prSet/>
      <dgm:spPr/>
      <dgm:t>
        <a:bodyPr/>
        <a:lstStyle/>
        <a:p>
          <a:endParaRPr lang="en-US"/>
        </a:p>
      </dgm:t>
    </dgm:pt>
    <dgm:pt modelId="{A6F43C10-8EA4-434C-AADB-604CCBC367A2}" type="sibTrans" cxnId="{11CC43F3-DC37-43F3-B2E9-2B8A922718E2}">
      <dgm:prSet/>
      <dgm:spPr/>
      <dgm:t>
        <a:bodyPr/>
        <a:lstStyle/>
        <a:p>
          <a:endParaRPr lang="en-US"/>
        </a:p>
      </dgm:t>
    </dgm:pt>
    <dgm:pt modelId="{B9D9D3EF-446C-4B2E-8E70-94591DC0D5C4}">
      <dgm:prSet phldrT="[Text]"/>
      <dgm:spPr/>
      <dgm:t>
        <a:bodyPr/>
        <a:lstStyle/>
        <a:p>
          <a:endParaRPr lang="en-US" dirty="0"/>
        </a:p>
      </dgm:t>
    </dgm:pt>
    <dgm:pt modelId="{78359489-6EBA-457A-B76F-FD37477A59EB}" type="parTrans" cxnId="{5F8EFDCD-51BC-464E-9329-BD736C7908FF}">
      <dgm:prSet/>
      <dgm:spPr/>
      <dgm:t>
        <a:bodyPr/>
        <a:lstStyle/>
        <a:p>
          <a:endParaRPr lang="en-US"/>
        </a:p>
      </dgm:t>
    </dgm:pt>
    <dgm:pt modelId="{2334714B-1A44-404B-8DFA-04CFC8492C6F}" type="sibTrans" cxnId="{5F8EFDCD-51BC-464E-9329-BD736C7908FF}">
      <dgm:prSet/>
      <dgm:spPr/>
      <dgm:t>
        <a:bodyPr/>
        <a:lstStyle/>
        <a:p>
          <a:endParaRPr lang="en-US"/>
        </a:p>
      </dgm:t>
    </dgm:pt>
    <dgm:pt modelId="{3D74406F-0BAB-44D7-B697-18A6072FC4D0}">
      <dgm:prSet phldrT="[Text]" custT="1"/>
      <dgm:spPr/>
      <dgm:t>
        <a:bodyPr/>
        <a:lstStyle/>
        <a:p>
          <a:r>
            <a:rPr lang="en-US" sz="1800" dirty="0"/>
            <a:t>Excellent science</a:t>
          </a:r>
        </a:p>
      </dgm:t>
    </dgm:pt>
    <dgm:pt modelId="{AED6200D-91FC-4116-8486-0A23494D14C5}" type="sibTrans" cxnId="{33402002-B8D0-49C4-A6EE-34815FD5984C}">
      <dgm:prSet/>
      <dgm:spPr/>
      <dgm:t>
        <a:bodyPr/>
        <a:lstStyle/>
        <a:p>
          <a:endParaRPr lang="en-US"/>
        </a:p>
      </dgm:t>
    </dgm:pt>
    <dgm:pt modelId="{AE16231E-F3D8-483F-8E8D-4BB5D7DBDD6E}" type="parTrans" cxnId="{33402002-B8D0-49C4-A6EE-34815FD5984C}">
      <dgm:prSet/>
      <dgm:spPr/>
      <dgm:t>
        <a:bodyPr/>
        <a:lstStyle/>
        <a:p>
          <a:endParaRPr lang="en-US"/>
        </a:p>
      </dgm:t>
    </dgm:pt>
    <dgm:pt modelId="{A3812217-8A30-4F60-BCD3-972B7EEA9A53}" type="pres">
      <dgm:prSet presAssocID="{D0C65E2C-67B8-42F3-BA9C-9C1193FC871D}" presName="Name0" presStyleCnt="0">
        <dgm:presLayoutVars>
          <dgm:chMax/>
          <dgm:chPref/>
          <dgm:dir/>
          <dgm:animLvl val="lvl"/>
        </dgm:presLayoutVars>
      </dgm:prSet>
      <dgm:spPr/>
    </dgm:pt>
    <dgm:pt modelId="{8D15CB45-BA2C-41F5-B33A-74958B540227}" type="pres">
      <dgm:prSet presAssocID="{3D74406F-0BAB-44D7-B697-18A6072FC4D0}" presName="composite" presStyleCnt="0"/>
      <dgm:spPr/>
    </dgm:pt>
    <dgm:pt modelId="{2C880E02-2FC3-43F7-A566-039F765BBD28}" type="pres">
      <dgm:prSet presAssocID="{3D74406F-0BAB-44D7-B697-18A6072FC4D0}" presName="Parent1" presStyleLbl="node1" presStyleIdx="0" presStyleCnt="6" custLinFactNeighborX="662" custLinFactNeighborY="-285">
        <dgm:presLayoutVars>
          <dgm:chMax val="1"/>
          <dgm:chPref val="1"/>
          <dgm:bulletEnabled val="1"/>
        </dgm:presLayoutVars>
      </dgm:prSet>
      <dgm:spPr/>
    </dgm:pt>
    <dgm:pt modelId="{71AA2C3F-8686-484D-A8E5-15B6CDE5183C}" type="pres">
      <dgm:prSet presAssocID="{3D74406F-0BAB-44D7-B697-18A6072FC4D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43FDB35-BC16-4FDF-836A-CDD70E12CD90}" type="pres">
      <dgm:prSet presAssocID="{3D74406F-0BAB-44D7-B697-18A6072FC4D0}" presName="BalanceSpacing" presStyleCnt="0"/>
      <dgm:spPr/>
    </dgm:pt>
    <dgm:pt modelId="{8C1FE974-F25C-4BB0-9FF7-71A654AD9D95}" type="pres">
      <dgm:prSet presAssocID="{3D74406F-0BAB-44D7-B697-18A6072FC4D0}" presName="BalanceSpacing1" presStyleCnt="0"/>
      <dgm:spPr/>
    </dgm:pt>
    <dgm:pt modelId="{82160B4F-761A-4FD3-A224-3859E02D5BBF}" type="pres">
      <dgm:prSet presAssocID="{AED6200D-91FC-4116-8486-0A23494D14C5}" presName="Accent1Text" presStyleLbl="node1" presStyleIdx="1" presStyleCnt="6"/>
      <dgm:spPr/>
    </dgm:pt>
    <dgm:pt modelId="{DA6F7BB3-71AF-485A-9F23-4BC1881F26E0}" type="pres">
      <dgm:prSet presAssocID="{AED6200D-91FC-4116-8486-0A23494D14C5}" presName="spaceBetweenRectangles" presStyleCnt="0"/>
      <dgm:spPr/>
    </dgm:pt>
    <dgm:pt modelId="{C1702A96-0FA5-459E-A922-ABB37C370B43}" type="pres">
      <dgm:prSet presAssocID="{80D7B2A9-E856-4FDD-8EF0-9C007FD968CC}" presName="composite" presStyleCnt="0"/>
      <dgm:spPr/>
    </dgm:pt>
    <dgm:pt modelId="{E63F0594-21CB-4FD2-BEDB-9CF4041DD35F}" type="pres">
      <dgm:prSet presAssocID="{80D7B2A9-E856-4FDD-8EF0-9C007FD968C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D03F173-9FEF-4298-8AC7-07415E477C79}" type="pres">
      <dgm:prSet presAssocID="{80D7B2A9-E856-4FDD-8EF0-9C007FD968C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1517A53-79B4-49CC-8CE3-0CBCCAD60B0E}" type="pres">
      <dgm:prSet presAssocID="{80D7B2A9-E856-4FDD-8EF0-9C007FD968CC}" presName="BalanceSpacing" presStyleCnt="0"/>
      <dgm:spPr/>
    </dgm:pt>
    <dgm:pt modelId="{4DD897FF-8FF7-4CC8-ADDA-DB85A831C0AA}" type="pres">
      <dgm:prSet presAssocID="{80D7B2A9-E856-4FDD-8EF0-9C007FD968CC}" presName="BalanceSpacing1" presStyleCnt="0"/>
      <dgm:spPr/>
    </dgm:pt>
    <dgm:pt modelId="{295D4F43-E702-4E12-B55B-94F98A5A0B89}" type="pres">
      <dgm:prSet presAssocID="{FCF4C4CA-0108-4B96-9C21-DAAD3CAEE23F}" presName="Accent1Text" presStyleLbl="node1" presStyleIdx="3" presStyleCnt="6"/>
      <dgm:spPr/>
    </dgm:pt>
    <dgm:pt modelId="{0B8EEE84-A0FD-4F52-80BB-1F323FAC141D}" type="pres">
      <dgm:prSet presAssocID="{FCF4C4CA-0108-4B96-9C21-DAAD3CAEE23F}" presName="spaceBetweenRectangles" presStyleCnt="0"/>
      <dgm:spPr/>
    </dgm:pt>
    <dgm:pt modelId="{61221C7C-5248-4F8A-B724-A8270A95A7AB}" type="pres">
      <dgm:prSet presAssocID="{70F5C83F-819A-4B45-AF0A-14B3F8E0C9B2}" presName="composite" presStyleCnt="0"/>
      <dgm:spPr/>
    </dgm:pt>
    <dgm:pt modelId="{F79E037A-47BE-4C6F-A038-4FF754D56541}" type="pres">
      <dgm:prSet presAssocID="{70F5C83F-819A-4B45-AF0A-14B3F8E0C9B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40C6C8C-0FD2-4D5D-BC17-13C55DFCE139}" type="pres">
      <dgm:prSet presAssocID="{70F5C83F-819A-4B45-AF0A-14B3F8E0C9B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ED6A647-668C-44F0-90D5-1EFFBB8F15DB}" type="pres">
      <dgm:prSet presAssocID="{70F5C83F-819A-4B45-AF0A-14B3F8E0C9B2}" presName="BalanceSpacing" presStyleCnt="0"/>
      <dgm:spPr/>
    </dgm:pt>
    <dgm:pt modelId="{006BA5BF-F343-48A3-BD47-640610591A60}" type="pres">
      <dgm:prSet presAssocID="{70F5C83F-819A-4B45-AF0A-14B3F8E0C9B2}" presName="BalanceSpacing1" presStyleCnt="0"/>
      <dgm:spPr/>
    </dgm:pt>
    <dgm:pt modelId="{007EBAD8-B8FD-4C51-8D71-C0040C7BB471}" type="pres">
      <dgm:prSet presAssocID="{A6F43C10-8EA4-434C-AADB-604CCBC367A2}" presName="Accent1Text" presStyleLbl="node1" presStyleIdx="5" presStyleCnt="6"/>
      <dgm:spPr/>
    </dgm:pt>
  </dgm:ptLst>
  <dgm:cxnLst>
    <dgm:cxn modelId="{33402002-B8D0-49C4-A6EE-34815FD5984C}" srcId="{D0C65E2C-67B8-42F3-BA9C-9C1193FC871D}" destId="{3D74406F-0BAB-44D7-B697-18A6072FC4D0}" srcOrd="0" destOrd="0" parTransId="{AE16231E-F3D8-483F-8E8D-4BB5D7DBDD6E}" sibTransId="{AED6200D-91FC-4116-8486-0A23494D14C5}"/>
    <dgm:cxn modelId="{8EC4EF09-F595-425E-96E5-188C3B103B3F}" type="presOf" srcId="{80D7B2A9-E856-4FDD-8EF0-9C007FD968CC}" destId="{E63F0594-21CB-4FD2-BEDB-9CF4041DD35F}" srcOrd="0" destOrd="0" presId="urn:microsoft.com/office/officeart/2008/layout/AlternatingHexagons"/>
    <dgm:cxn modelId="{FB5F462D-0DF1-4C09-B8D6-FF089B6D2BD9}" type="presOf" srcId="{AED6200D-91FC-4116-8486-0A23494D14C5}" destId="{82160B4F-761A-4FD3-A224-3859E02D5BBF}" srcOrd="0" destOrd="0" presId="urn:microsoft.com/office/officeart/2008/layout/AlternatingHexagons"/>
    <dgm:cxn modelId="{80E5B05B-D3D1-4078-898F-C417A9C6BEA1}" type="presOf" srcId="{7F2E31BC-D88E-491C-85E9-D2C96403C881}" destId="{71AA2C3F-8686-484D-A8E5-15B6CDE5183C}" srcOrd="0" destOrd="0" presId="urn:microsoft.com/office/officeart/2008/layout/AlternatingHexagons"/>
    <dgm:cxn modelId="{B86FD25B-6EF1-41DE-BDA7-85B80A00266D}" type="presOf" srcId="{FCF4C4CA-0108-4B96-9C21-DAAD3CAEE23F}" destId="{295D4F43-E702-4E12-B55B-94F98A5A0B89}" srcOrd="0" destOrd="0" presId="urn:microsoft.com/office/officeart/2008/layout/AlternatingHexagons"/>
    <dgm:cxn modelId="{9BEF965D-57A4-4226-B091-49B90EC96383}" type="presOf" srcId="{3D74406F-0BAB-44D7-B697-18A6072FC4D0}" destId="{2C880E02-2FC3-43F7-A566-039F765BBD28}" srcOrd="0" destOrd="0" presId="urn:microsoft.com/office/officeart/2008/layout/AlternatingHexagons"/>
    <dgm:cxn modelId="{1956B67D-C77E-456D-BC26-690E1160ED11}" type="presOf" srcId="{B9D9D3EF-446C-4B2E-8E70-94591DC0D5C4}" destId="{A40C6C8C-0FD2-4D5D-BC17-13C55DFCE139}" srcOrd="0" destOrd="0" presId="urn:microsoft.com/office/officeart/2008/layout/AlternatingHexagons"/>
    <dgm:cxn modelId="{37540D9A-6D7B-4EAF-A8B8-5E028217C515}" type="presOf" srcId="{D0C65E2C-67B8-42F3-BA9C-9C1193FC871D}" destId="{A3812217-8A30-4F60-BCD3-972B7EEA9A53}" srcOrd="0" destOrd="0" presId="urn:microsoft.com/office/officeart/2008/layout/AlternatingHexagons"/>
    <dgm:cxn modelId="{AE31FA9B-7B4D-4FD7-BA2A-E31C4A44693D}" type="presOf" srcId="{49C8B7C5-7D05-462A-9F14-A4F1B8B0F778}" destId="{7D03F173-9FEF-4298-8AC7-07415E477C79}" srcOrd="0" destOrd="0" presId="urn:microsoft.com/office/officeart/2008/layout/AlternatingHexagons"/>
    <dgm:cxn modelId="{40A541AE-B359-415B-8D4C-ADABC2DEEB33}" type="presOf" srcId="{70F5C83F-819A-4B45-AF0A-14B3F8E0C9B2}" destId="{F79E037A-47BE-4C6F-A038-4FF754D56541}" srcOrd="0" destOrd="0" presId="urn:microsoft.com/office/officeart/2008/layout/AlternatingHexagons"/>
    <dgm:cxn modelId="{7E5A10B7-3F46-4456-B85D-73A1F8B313F4}" srcId="{80D7B2A9-E856-4FDD-8EF0-9C007FD968CC}" destId="{49C8B7C5-7D05-462A-9F14-A4F1B8B0F778}" srcOrd="0" destOrd="0" parTransId="{D9AB63B5-A0F5-46F0-9335-B88A6BBDCC39}" sibTransId="{E67BE2D1-7944-4D62-BB3B-B32F3D0B1772}"/>
    <dgm:cxn modelId="{5F8EFDCD-51BC-464E-9329-BD736C7908FF}" srcId="{70F5C83F-819A-4B45-AF0A-14B3F8E0C9B2}" destId="{B9D9D3EF-446C-4B2E-8E70-94591DC0D5C4}" srcOrd="0" destOrd="0" parTransId="{78359489-6EBA-457A-B76F-FD37477A59EB}" sibTransId="{2334714B-1A44-404B-8DFA-04CFC8492C6F}"/>
    <dgm:cxn modelId="{6651BFD2-3831-45B7-B402-201616B17F78}" srcId="{D0C65E2C-67B8-42F3-BA9C-9C1193FC871D}" destId="{80D7B2A9-E856-4FDD-8EF0-9C007FD968CC}" srcOrd="1" destOrd="0" parTransId="{C84D30C9-0696-4827-94A4-8EA4AE51EDAE}" sibTransId="{FCF4C4CA-0108-4B96-9C21-DAAD3CAEE23F}"/>
    <dgm:cxn modelId="{20FA2CDD-F146-4110-8B3F-B50C1B29154E}" srcId="{3D74406F-0BAB-44D7-B697-18A6072FC4D0}" destId="{7F2E31BC-D88E-491C-85E9-D2C96403C881}" srcOrd="0" destOrd="0" parTransId="{AB22DF9A-B57F-4387-9D0A-5C1976118DB1}" sibTransId="{B47F2617-4F3A-4C94-9EC1-53A1E0A41C85}"/>
    <dgm:cxn modelId="{F789ADEC-94B8-4D28-BB68-51C78D8F9645}" type="presOf" srcId="{A6F43C10-8EA4-434C-AADB-604CCBC367A2}" destId="{007EBAD8-B8FD-4C51-8D71-C0040C7BB471}" srcOrd="0" destOrd="0" presId="urn:microsoft.com/office/officeart/2008/layout/AlternatingHexagons"/>
    <dgm:cxn modelId="{11CC43F3-DC37-43F3-B2E9-2B8A922718E2}" srcId="{D0C65E2C-67B8-42F3-BA9C-9C1193FC871D}" destId="{70F5C83F-819A-4B45-AF0A-14B3F8E0C9B2}" srcOrd="2" destOrd="0" parTransId="{E7D62CC2-1435-43F2-B5E8-E4BDDD0FA095}" sibTransId="{A6F43C10-8EA4-434C-AADB-604CCBC367A2}"/>
    <dgm:cxn modelId="{4733C89E-F4A0-4E91-AF0D-C1BFBE581E25}" type="presParOf" srcId="{A3812217-8A30-4F60-BCD3-972B7EEA9A53}" destId="{8D15CB45-BA2C-41F5-B33A-74958B540227}" srcOrd="0" destOrd="0" presId="urn:microsoft.com/office/officeart/2008/layout/AlternatingHexagons"/>
    <dgm:cxn modelId="{47FAD8B4-AF11-47B1-840A-BBA4EF9EEFB8}" type="presParOf" srcId="{8D15CB45-BA2C-41F5-B33A-74958B540227}" destId="{2C880E02-2FC3-43F7-A566-039F765BBD28}" srcOrd="0" destOrd="0" presId="urn:microsoft.com/office/officeart/2008/layout/AlternatingHexagons"/>
    <dgm:cxn modelId="{5DEA0288-3D07-43B8-B520-A71EBCD162D7}" type="presParOf" srcId="{8D15CB45-BA2C-41F5-B33A-74958B540227}" destId="{71AA2C3F-8686-484D-A8E5-15B6CDE5183C}" srcOrd="1" destOrd="0" presId="urn:microsoft.com/office/officeart/2008/layout/AlternatingHexagons"/>
    <dgm:cxn modelId="{0FEF36D9-2EAE-48A5-8CE5-7838CC31B774}" type="presParOf" srcId="{8D15CB45-BA2C-41F5-B33A-74958B540227}" destId="{343FDB35-BC16-4FDF-836A-CDD70E12CD90}" srcOrd="2" destOrd="0" presId="urn:microsoft.com/office/officeart/2008/layout/AlternatingHexagons"/>
    <dgm:cxn modelId="{6721EBE1-B0D6-44DE-AE5F-D8260E675B2B}" type="presParOf" srcId="{8D15CB45-BA2C-41F5-B33A-74958B540227}" destId="{8C1FE974-F25C-4BB0-9FF7-71A654AD9D95}" srcOrd="3" destOrd="0" presId="urn:microsoft.com/office/officeart/2008/layout/AlternatingHexagons"/>
    <dgm:cxn modelId="{A7DBE76B-E6C8-4B80-80D5-F26AB31AE439}" type="presParOf" srcId="{8D15CB45-BA2C-41F5-B33A-74958B540227}" destId="{82160B4F-761A-4FD3-A224-3859E02D5BBF}" srcOrd="4" destOrd="0" presId="urn:microsoft.com/office/officeart/2008/layout/AlternatingHexagons"/>
    <dgm:cxn modelId="{CC82AC14-531E-479C-AB8A-6505356B11A6}" type="presParOf" srcId="{A3812217-8A30-4F60-BCD3-972B7EEA9A53}" destId="{DA6F7BB3-71AF-485A-9F23-4BC1881F26E0}" srcOrd="1" destOrd="0" presId="urn:microsoft.com/office/officeart/2008/layout/AlternatingHexagons"/>
    <dgm:cxn modelId="{772FFC84-140C-4664-AA71-F64830CD6CE6}" type="presParOf" srcId="{A3812217-8A30-4F60-BCD3-972B7EEA9A53}" destId="{C1702A96-0FA5-459E-A922-ABB37C370B43}" srcOrd="2" destOrd="0" presId="urn:microsoft.com/office/officeart/2008/layout/AlternatingHexagons"/>
    <dgm:cxn modelId="{7EF49176-4699-4D75-BA8A-2A8C1FA3D972}" type="presParOf" srcId="{C1702A96-0FA5-459E-A922-ABB37C370B43}" destId="{E63F0594-21CB-4FD2-BEDB-9CF4041DD35F}" srcOrd="0" destOrd="0" presId="urn:microsoft.com/office/officeart/2008/layout/AlternatingHexagons"/>
    <dgm:cxn modelId="{C67AD574-AA24-4523-951E-821E05332638}" type="presParOf" srcId="{C1702A96-0FA5-459E-A922-ABB37C370B43}" destId="{7D03F173-9FEF-4298-8AC7-07415E477C79}" srcOrd="1" destOrd="0" presId="urn:microsoft.com/office/officeart/2008/layout/AlternatingHexagons"/>
    <dgm:cxn modelId="{C49ED169-B83D-4B64-8A65-3672081A81DB}" type="presParOf" srcId="{C1702A96-0FA5-459E-A922-ABB37C370B43}" destId="{51517A53-79B4-49CC-8CE3-0CBCCAD60B0E}" srcOrd="2" destOrd="0" presId="urn:microsoft.com/office/officeart/2008/layout/AlternatingHexagons"/>
    <dgm:cxn modelId="{1EB6C719-E04D-4EB8-B6B8-B67D9DA2240E}" type="presParOf" srcId="{C1702A96-0FA5-459E-A922-ABB37C370B43}" destId="{4DD897FF-8FF7-4CC8-ADDA-DB85A831C0AA}" srcOrd="3" destOrd="0" presId="urn:microsoft.com/office/officeart/2008/layout/AlternatingHexagons"/>
    <dgm:cxn modelId="{3294E2A7-015C-4A55-A76E-BC1E276C8138}" type="presParOf" srcId="{C1702A96-0FA5-459E-A922-ABB37C370B43}" destId="{295D4F43-E702-4E12-B55B-94F98A5A0B89}" srcOrd="4" destOrd="0" presId="urn:microsoft.com/office/officeart/2008/layout/AlternatingHexagons"/>
    <dgm:cxn modelId="{68D1866D-669F-43BD-869E-2F248B62369B}" type="presParOf" srcId="{A3812217-8A30-4F60-BCD3-972B7EEA9A53}" destId="{0B8EEE84-A0FD-4F52-80BB-1F323FAC141D}" srcOrd="3" destOrd="0" presId="urn:microsoft.com/office/officeart/2008/layout/AlternatingHexagons"/>
    <dgm:cxn modelId="{3362FB6E-4181-43D7-A31C-CB3DD7A44041}" type="presParOf" srcId="{A3812217-8A30-4F60-BCD3-972B7EEA9A53}" destId="{61221C7C-5248-4F8A-B724-A8270A95A7AB}" srcOrd="4" destOrd="0" presId="urn:microsoft.com/office/officeart/2008/layout/AlternatingHexagons"/>
    <dgm:cxn modelId="{84009AC5-AFFD-44E5-9FDF-B7D1B6007A8D}" type="presParOf" srcId="{61221C7C-5248-4F8A-B724-A8270A95A7AB}" destId="{F79E037A-47BE-4C6F-A038-4FF754D56541}" srcOrd="0" destOrd="0" presId="urn:microsoft.com/office/officeart/2008/layout/AlternatingHexagons"/>
    <dgm:cxn modelId="{C6155356-4731-4A3E-AC12-BB7A362C21BE}" type="presParOf" srcId="{61221C7C-5248-4F8A-B724-A8270A95A7AB}" destId="{A40C6C8C-0FD2-4D5D-BC17-13C55DFCE139}" srcOrd="1" destOrd="0" presId="urn:microsoft.com/office/officeart/2008/layout/AlternatingHexagons"/>
    <dgm:cxn modelId="{4B003236-13A7-4722-9069-38987B27B915}" type="presParOf" srcId="{61221C7C-5248-4F8A-B724-A8270A95A7AB}" destId="{5ED6A647-668C-44F0-90D5-1EFFBB8F15DB}" srcOrd="2" destOrd="0" presId="urn:microsoft.com/office/officeart/2008/layout/AlternatingHexagons"/>
    <dgm:cxn modelId="{00BA6715-DE9D-48CE-B771-55694B545454}" type="presParOf" srcId="{61221C7C-5248-4F8A-B724-A8270A95A7AB}" destId="{006BA5BF-F343-48A3-BD47-640610591A60}" srcOrd="3" destOrd="0" presId="urn:microsoft.com/office/officeart/2008/layout/AlternatingHexagons"/>
    <dgm:cxn modelId="{90ED9F0A-EB9C-42A9-BBC1-830660608D0E}" type="presParOf" srcId="{61221C7C-5248-4F8A-B724-A8270A95A7AB}" destId="{007EBAD8-B8FD-4C51-8D71-C0040C7BB4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A673D-B8CF-4FD7-B284-8FA7D31880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5004F-A619-4C34-BF35-20E1FD9E8BBE}">
      <dgm:prSet phldrT="[Text]"/>
      <dgm:spPr/>
      <dgm:t>
        <a:bodyPr/>
        <a:lstStyle/>
        <a:p>
          <a:r>
            <a:rPr lang="en-US" dirty="0"/>
            <a:t>What new knowledge are you generating?	</a:t>
          </a:r>
        </a:p>
      </dgm:t>
    </dgm:pt>
    <dgm:pt modelId="{0C5A2891-CC87-4E23-904A-A4FAFEA0A135}" type="parTrans" cxnId="{1D763DF6-4A78-40B8-A76E-C30ABCC8CD72}">
      <dgm:prSet/>
      <dgm:spPr/>
      <dgm:t>
        <a:bodyPr/>
        <a:lstStyle/>
        <a:p>
          <a:endParaRPr lang="en-US"/>
        </a:p>
      </dgm:t>
    </dgm:pt>
    <dgm:pt modelId="{4F2CA02C-2AA6-496B-B2B3-7BC784A4AB06}" type="sibTrans" cxnId="{1D763DF6-4A78-40B8-A76E-C30ABCC8CD72}">
      <dgm:prSet/>
      <dgm:spPr/>
      <dgm:t>
        <a:bodyPr/>
        <a:lstStyle/>
        <a:p>
          <a:endParaRPr lang="en-US"/>
        </a:p>
      </dgm:t>
    </dgm:pt>
    <dgm:pt modelId="{80FE4570-5A1A-433F-97A2-C1DC906BDF96}">
      <dgm:prSet phldrT="[Text]"/>
      <dgm:spPr/>
      <dgm:t>
        <a:bodyPr/>
        <a:lstStyle/>
        <a:p>
          <a:r>
            <a:rPr lang="en-US" dirty="0"/>
            <a:t>Will this make Europe a leader in Science?</a:t>
          </a:r>
        </a:p>
      </dgm:t>
    </dgm:pt>
    <dgm:pt modelId="{56F480C9-868A-4212-9052-284F04FCBFD4}" type="parTrans" cxnId="{E68D64E2-F875-42C7-8711-F0EFD8A4BE3B}">
      <dgm:prSet/>
      <dgm:spPr/>
      <dgm:t>
        <a:bodyPr/>
        <a:lstStyle/>
        <a:p>
          <a:endParaRPr lang="en-US"/>
        </a:p>
      </dgm:t>
    </dgm:pt>
    <dgm:pt modelId="{CAD327C7-1E09-42E9-871C-C24638D011CB}" type="sibTrans" cxnId="{E68D64E2-F875-42C7-8711-F0EFD8A4BE3B}">
      <dgm:prSet/>
      <dgm:spPr/>
      <dgm:t>
        <a:bodyPr/>
        <a:lstStyle/>
        <a:p>
          <a:endParaRPr lang="en-US"/>
        </a:p>
      </dgm:t>
    </dgm:pt>
    <dgm:pt modelId="{38DF9766-925E-4B7B-8E38-9B76B8DCEA91}">
      <dgm:prSet phldrT="[Text]"/>
      <dgm:spPr/>
      <dgm:t>
        <a:bodyPr/>
        <a:lstStyle/>
        <a:p>
          <a:r>
            <a:rPr lang="en-US" dirty="0"/>
            <a:t>Why hasn’t this been done before?</a:t>
          </a:r>
        </a:p>
      </dgm:t>
    </dgm:pt>
    <dgm:pt modelId="{8A0DB09B-5B38-4D55-A113-3009B3964112}" type="parTrans" cxnId="{E39EEC46-3D02-4340-BE8A-FAD8CC2A9EBA}">
      <dgm:prSet/>
      <dgm:spPr/>
      <dgm:t>
        <a:bodyPr/>
        <a:lstStyle/>
        <a:p>
          <a:endParaRPr lang="en-US"/>
        </a:p>
      </dgm:t>
    </dgm:pt>
    <dgm:pt modelId="{4642081A-5C5A-484C-BBE9-990AB444B8AF}" type="sibTrans" cxnId="{E39EEC46-3D02-4340-BE8A-FAD8CC2A9EBA}">
      <dgm:prSet/>
      <dgm:spPr/>
      <dgm:t>
        <a:bodyPr/>
        <a:lstStyle/>
        <a:p>
          <a:endParaRPr lang="en-US"/>
        </a:p>
      </dgm:t>
    </dgm:pt>
    <dgm:pt modelId="{5F9F4981-7E43-42F6-839F-9E475E26DE24}">
      <dgm:prSet/>
      <dgm:spPr/>
      <dgm:t>
        <a:bodyPr/>
        <a:lstStyle/>
        <a:p>
          <a:r>
            <a:rPr lang="en-US" dirty="0"/>
            <a:t>Are you the best person for this?</a:t>
          </a:r>
        </a:p>
      </dgm:t>
    </dgm:pt>
    <dgm:pt modelId="{C4103BDB-949D-4342-8296-A0DD746BBAF5}" type="parTrans" cxnId="{1534E933-0098-4E37-9B72-8EC17014D64A}">
      <dgm:prSet/>
      <dgm:spPr/>
      <dgm:t>
        <a:bodyPr/>
        <a:lstStyle/>
        <a:p>
          <a:endParaRPr lang="en-US"/>
        </a:p>
      </dgm:t>
    </dgm:pt>
    <dgm:pt modelId="{48855A71-4A1E-4749-ADB3-74DA1FB3E7D9}" type="sibTrans" cxnId="{1534E933-0098-4E37-9B72-8EC17014D64A}">
      <dgm:prSet/>
      <dgm:spPr/>
      <dgm:t>
        <a:bodyPr/>
        <a:lstStyle/>
        <a:p>
          <a:endParaRPr lang="en-US"/>
        </a:p>
      </dgm:t>
    </dgm:pt>
    <dgm:pt modelId="{86061FDB-7801-4650-89FD-E1350A41C045}">
      <dgm:prSet/>
      <dgm:spPr/>
      <dgm:t>
        <a:bodyPr/>
        <a:lstStyle/>
        <a:p>
          <a:r>
            <a:rPr lang="en-US" dirty="0"/>
            <a:t>Is this knowledge already available?</a:t>
          </a:r>
        </a:p>
      </dgm:t>
    </dgm:pt>
    <dgm:pt modelId="{65C2867C-BE7E-4169-A35F-EC720AC4613F}" type="parTrans" cxnId="{5A5E39D6-9E70-4623-85EB-4B5B5CEAF8E3}">
      <dgm:prSet/>
      <dgm:spPr/>
      <dgm:t>
        <a:bodyPr/>
        <a:lstStyle/>
        <a:p>
          <a:endParaRPr lang="en-US"/>
        </a:p>
      </dgm:t>
    </dgm:pt>
    <dgm:pt modelId="{F4B53427-E89E-44F5-8B9F-E9C097805922}" type="sibTrans" cxnId="{5A5E39D6-9E70-4623-85EB-4B5B5CEAF8E3}">
      <dgm:prSet/>
      <dgm:spPr/>
      <dgm:t>
        <a:bodyPr/>
        <a:lstStyle/>
        <a:p>
          <a:endParaRPr lang="en-US"/>
        </a:p>
      </dgm:t>
    </dgm:pt>
    <dgm:pt modelId="{496A7719-2FC7-403E-9779-66175241E663}" type="pres">
      <dgm:prSet presAssocID="{DEBA673D-B8CF-4FD7-B284-8FA7D3188009}" presName="Name0" presStyleCnt="0">
        <dgm:presLayoutVars>
          <dgm:chMax val="7"/>
          <dgm:chPref val="7"/>
          <dgm:dir/>
        </dgm:presLayoutVars>
      </dgm:prSet>
      <dgm:spPr/>
    </dgm:pt>
    <dgm:pt modelId="{DD432C49-28F6-474B-B66C-8D2648EE439B}" type="pres">
      <dgm:prSet presAssocID="{DEBA673D-B8CF-4FD7-B284-8FA7D3188009}" presName="Name1" presStyleCnt="0"/>
      <dgm:spPr/>
    </dgm:pt>
    <dgm:pt modelId="{99E7988E-C3A3-4C3D-BE10-D32F95C7BDFA}" type="pres">
      <dgm:prSet presAssocID="{DEBA673D-B8CF-4FD7-B284-8FA7D3188009}" presName="cycle" presStyleCnt="0"/>
      <dgm:spPr/>
    </dgm:pt>
    <dgm:pt modelId="{DBADA924-EFBE-4235-AEBB-5D126BB718CF}" type="pres">
      <dgm:prSet presAssocID="{DEBA673D-B8CF-4FD7-B284-8FA7D3188009}" presName="srcNode" presStyleLbl="node1" presStyleIdx="0" presStyleCnt="5"/>
      <dgm:spPr/>
    </dgm:pt>
    <dgm:pt modelId="{1DCD5C29-8FD6-4BD4-AE1F-0546491E9929}" type="pres">
      <dgm:prSet presAssocID="{DEBA673D-B8CF-4FD7-B284-8FA7D3188009}" presName="conn" presStyleLbl="parChTrans1D2" presStyleIdx="0" presStyleCnt="1"/>
      <dgm:spPr/>
    </dgm:pt>
    <dgm:pt modelId="{B81CA8D1-FA5D-4919-83EF-A90C8F564D71}" type="pres">
      <dgm:prSet presAssocID="{DEBA673D-B8CF-4FD7-B284-8FA7D3188009}" presName="extraNode" presStyleLbl="node1" presStyleIdx="0" presStyleCnt="5"/>
      <dgm:spPr/>
    </dgm:pt>
    <dgm:pt modelId="{C1088BA8-030D-4960-998F-11691FF0D6FB}" type="pres">
      <dgm:prSet presAssocID="{DEBA673D-B8CF-4FD7-B284-8FA7D3188009}" presName="dstNode" presStyleLbl="node1" presStyleIdx="0" presStyleCnt="5"/>
      <dgm:spPr/>
    </dgm:pt>
    <dgm:pt modelId="{BBD86A34-6AA9-40AF-BE4F-209FEC31491F}" type="pres">
      <dgm:prSet presAssocID="{B195004F-A619-4C34-BF35-20E1FD9E8BBE}" presName="text_1" presStyleLbl="node1" presStyleIdx="0" presStyleCnt="5">
        <dgm:presLayoutVars>
          <dgm:bulletEnabled val="1"/>
        </dgm:presLayoutVars>
      </dgm:prSet>
      <dgm:spPr/>
    </dgm:pt>
    <dgm:pt modelId="{494288B2-B268-486E-8CD0-45EC8F5576B9}" type="pres">
      <dgm:prSet presAssocID="{B195004F-A619-4C34-BF35-20E1FD9E8BBE}" presName="accent_1" presStyleCnt="0"/>
      <dgm:spPr/>
    </dgm:pt>
    <dgm:pt modelId="{0FF960FD-09AF-4B96-95DE-EA559EE1DA95}" type="pres">
      <dgm:prSet presAssocID="{B195004F-A619-4C34-BF35-20E1FD9E8BBE}" presName="accentRepeatNode" presStyleLbl="solidFgAcc1" presStyleIdx="0" presStyleCnt="5"/>
      <dgm:spPr/>
    </dgm:pt>
    <dgm:pt modelId="{CF2D713F-4CAD-45CB-93B3-83AFDEC1327E}" type="pres">
      <dgm:prSet presAssocID="{80FE4570-5A1A-433F-97A2-C1DC906BDF96}" presName="text_2" presStyleLbl="node1" presStyleIdx="1" presStyleCnt="5">
        <dgm:presLayoutVars>
          <dgm:bulletEnabled val="1"/>
        </dgm:presLayoutVars>
      </dgm:prSet>
      <dgm:spPr/>
    </dgm:pt>
    <dgm:pt modelId="{397DF33E-B572-443B-A262-5191C9B4C7FF}" type="pres">
      <dgm:prSet presAssocID="{80FE4570-5A1A-433F-97A2-C1DC906BDF96}" presName="accent_2" presStyleCnt="0"/>
      <dgm:spPr/>
    </dgm:pt>
    <dgm:pt modelId="{CFA8B383-00ED-42F1-98CE-DB0A98552A4D}" type="pres">
      <dgm:prSet presAssocID="{80FE4570-5A1A-433F-97A2-C1DC906BDF96}" presName="accentRepeatNode" presStyleLbl="solidFgAcc1" presStyleIdx="1" presStyleCnt="5"/>
      <dgm:spPr/>
    </dgm:pt>
    <dgm:pt modelId="{11172487-FF38-45B3-A745-0C1E63027A17}" type="pres">
      <dgm:prSet presAssocID="{86061FDB-7801-4650-89FD-E1350A41C045}" presName="text_3" presStyleLbl="node1" presStyleIdx="2" presStyleCnt="5">
        <dgm:presLayoutVars>
          <dgm:bulletEnabled val="1"/>
        </dgm:presLayoutVars>
      </dgm:prSet>
      <dgm:spPr/>
    </dgm:pt>
    <dgm:pt modelId="{06F655F4-8184-4B64-9495-A1FD894BE581}" type="pres">
      <dgm:prSet presAssocID="{86061FDB-7801-4650-89FD-E1350A41C045}" presName="accent_3" presStyleCnt="0"/>
      <dgm:spPr/>
    </dgm:pt>
    <dgm:pt modelId="{78F8FF4F-4C50-44C2-A5A5-1480ABCE0FF5}" type="pres">
      <dgm:prSet presAssocID="{86061FDB-7801-4650-89FD-E1350A41C045}" presName="accentRepeatNode" presStyleLbl="solidFgAcc1" presStyleIdx="2" presStyleCnt="5"/>
      <dgm:spPr/>
    </dgm:pt>
    <dgm:pt modelId="{62986126-3C81-4161-9C6D-7F3EAD24EBE2}" type="pres">
      <dgm:prSet presAssocID="{38DF9766-925E-4B7B-8E38-9B76B8DCEA91}" presName="text_4" presStyleLbl="node1" presStyleIdx="3" presStyleCnt="5">
        <dgm:presLayoutVars>
          <dgm:bulletEnabled val="1"/>
        </dgm:presLayoutVars>
      </dgm:prSet>
      <dgm:spPr/>
    </dgm:pt>
    <dgm:pt modelId="{C9A6BCEF-F264-408E-A182-B5ECCD4872DF}" type="pres">
      <dgm:prSet presAssocID="{38DF9766-925E-4B7B-8E38-9B76B8DCEA91}" presName="accent_4" presStyleCnt="0"/>
      <dgm:spPr/>
    </dgm:pt>
    <dgm:pt modelId="{47667432-B8E2-40A9-B9AA-2464C8FD7894}" type="pres">
      <dgm:prSet presAssocID="{38DF9766-925E-4B7B-8E38-9B76B8DCEA91}" presName="accentRepeatNode" presStyleLbl="solidFgAcc1" presStyleIdx="3" presStyleCnt="5"/>
      <dgm:spPr/>
    </dgm:pt>
    <dgm:pt modelId="{6F839E9B-115F-487F-B99D-BE43ED229855}" type="pres">
      <dgm:prSet presAssocID="{5F9F4981-7E43-42F6-839F-9E475E26DE24}" presName="text_5" presStyleLbl="node1" presStyleIdx="4" presStyleCnt="5">
        <dgm:presLayoutVars>
          <dgm:bulletEnabled val="1"/>
        </dgm:presLayoutVars>
      </dgm:prSet>
      <dgm:spPr/>
    </dgm:pt>
    <dgm:pt modelId="{01660E16-3597-49C2-B4C6-CBE54D1D0470}" type="pres">
      <dgm:prSet presAssocID="{5F9F4981-7E43-42F6-839F-9E475E26DE24}" presName="accent_5" presStyleCnt="0"/>
      <dgm:spPr/>
    </dgm:pt>
    <dgm:pt modelId="{6692249A-2C8E-431E-85F3-21E77026067B}" type="pres">
      <dgm:prSet presAssocID="{5F9F4981-7E43-42F6-839F-9E475E26DE24}" presName="accentRepeatNode" presStyleLbl="solidFgAcc1" presStyleIdx="4" presStyleCnt="5"/>
      <dgm:spPr/>
    </dgm:pt>
  </dgm:ptLst>
  <dgm:cxnLst>
    <dgm:cxn modelId="{50C93A13-3F58-4A86-A223-737E56C63F6C}" type="presOf" srcId="{86061FDB-7801-4650-89FD-E1350A41C045}" destId="{11172487-FF38-45B3-A745-0C1E63027A17}" srcOrd="0" destOrd="0" presId="urn:microsoft.com/office/officeart/2008/layout/VerticalCurvedList"/>
    <dgm:cxn modelId="{82B27329-177B-4B11-A603-157C6F9BC348}" type="presOf" srcId="{4F2CA02C-2AA6-496B-B2B3-7BC784A4AB06}" destId="{1DCD5C29-8FD6-4BD4-AE1F-0546491E9929}" srcOrd="0" destOrd="0" presId="urn:microsoft.com/office/officeart/2008/layout/VerticalCurvedList"/>
    <dgm:cxn modelId="{1534E933-0098-4E37-9B72-8EC17014D64A}" srcId="{DEBA673D-B8CF-4FD7-B284-8FA7D3188009}" destId="{5F9F4981-7E43-42F6-839F-9E475E26DE24}" srcOrd="4" destOrd="0" parTransId="{C4103BDB-949D-4342-8296-A0DD746BBAF5}" sibTransId="{48855A71-4A1E-4749-ADB3-74DA1FB3E7D9}"/>
    <dgm:cxn modelId="{29798E62-9432-4148-ADE4-885CD34934D8}" type="presOf" srcId="{5F9F4981-7E43-42F6-839F-9E475E26DE24}" destId="{6F839E9B-115F-487F-B99D-BE43ED229855}" srcOrd="0" destOrd="0" presId="urn:microsoft.com/office/officeart/2008/layout/VerticalCurvedList"/>
    <dgm:cxn modelId="{263AC962-65D4-4EBE-B80B-45397905AE4B}" type="presOf" srcId="{38DF9766-925E-4B7B-8E38-9B76B8DCEA91}" destId="{62986126-3C81-4161-9C6D-7F3EAD24EBE2}" srcOrd="0" destOrd="0" presId="urn:microsoft.com/office/officeart/2008/layout/VerticalCurvedList"/>
    <dgm:cxn modelId="{E39EEC46-3D02-4340-BE8A-FAD8CC2A9EBA}" srcId="{DEBA673D-B8CF-4FD7-B284-8FA7D3188009}" destId="{38DF9766-925E-4B7B-8E38-9B76B8DCEA91}" srcOrd="3" destOrd="0" parTransId="{8A0DB09B-5B38-4D55-A113-3009B3964112}" sibTransId="{4642081A-5C5A-484C-BBE9-990AB444B8AF}"/>
    <dgm:cxn modelId="{368DF175-F3AF-4649-961C-C3F722366FB3}" type="presOf" srcId="{80FE4570-5A1A-433F-97A2-C1DC906BDF96}" destId="{CF2D713F-4CAD-45CB-93B3-83AFDEC1327E}" srcOrd="0" destOrd="0" presId="urn:microsoft.com/office/officeart/2008/layout/VerticalCurvedList"/>
    <dgm:cxn modelId="{BBBAD983-9B96-419C-A185-F7D3B1D7F77D}" type="presOf" srcId="{B195004F-A619-4C34-BF35-20E1FD9E8BBE}" destId="{BBD86A34-6AA9-40AF-BE4F-209FEC31491F}" srcOrd="0" destOrd="0" presId="urn:microsoft.com/office/officeart/2008/layout/VerticalCurvedList"/>
    <dgm:cxn modelId="{3C71BBC4-818C-49F3-9E30-5D5D88951771}" type="presOf" srcId="{DEBA673D-B8CF-4FD7-B284-8FA7D3188009}" destId="{496A7719-2FC7-403E-9779-66175241E663}" srcOrd="0" destOrd="0" presId="urn:microsoft.com/office/officeart/2008/layout/VerticalCurvedList"/>
    <dgm:cxn modelId="{5A5E39D6-9E70-4623-85EB-4B5B5CEAF8E3}" srcId="{DEBA673D-B8CF-4FD7-B284-8FA7D3188009}" destId="{86061FDB-7801-4650-89FD-E1350A41C045}" srcOrd="2" destOrd="0" parTransId="{65C2867C-BE7E-4169-A35F-EC720AC4613F}" sibTransId="{F4B53427-E89E-44F5-8B9F-E9C097805922}"/>
    <dgm:cxn modelId="{E68D64E2-F875-42C7-8711-F0EFD8A4BE3B}" srcId="{DEBA673D-B8CF-4FD7-B284-8FA7D3188009}" destId="{80FE4570-5A1A-433F-97A2-C1DC906BDF96}" srcOrd="1" destOrd="0" parTransId="{56F480C9-868A-4212-9052-284F04FCBFD4}" sibTransId="{CAD327C7-1E09-42E9-871C-C24638D011CB}"/>
    <dgm:cxn modelId="{1D763DF6-4A78-40B8-A76E-C30ABCC8CD72}" srcId="{DEBA673D-B8CF-4FD7-B284-8FA7D3188009}" destId="{B195004F-A619-4C34-BF35-20E1FD9E8BBE}" srcOrd="0" destOrd="0" parTransId="{0C5A2891-CC87-4E23-904A-A4FAFEA0A135}" sibTransId="{4F2CA02C-2AA6-496B-B2B3-7BC784A4AB06}"/>
    <dgm:cxn modelId="{89167022-CAEA-42F9-A664-11F15AEE329F}" type="presParOf" srcId="{496A7719-2FC7-403E-9779-66175241E663}" destId="{DD432C49-28F6-474B-B66C-8D2648EE439B}" srcOrd="0" destOrd="0" presId="urn:microsoft.com/office/officeart/2008/layout/VerticalCurvedList"/>
    <dgm:cxn modelId="{516516F2-7916-4911-BBB7-5AE97D6A88C2}" type="presParOf" srcId="{DD432C49-28F6-474B-B66C-8D2648EE439B}" destId="{99E7988E-C3A3-4C3D-BE10-D32F95C7BDFA}" srcOrd="0" destOrd="0" presId="urn:microsoft.com/office/officeart/2008/layout/VerticalCurvedList"/>
    <dgm:cxn modelId="{903051F4-DE48-49AE-BF47-2A4253DAE39C}" type="presParOf" srcId="{99E7988E-C3A3-4C3D-BE10-D32F95C7BDFA}" destId="{DBADA924-EFBE-4235-AEBB-5D126BB718CF}" srcOrd="0" destOrd="0" presId="urn:microsoft.com/office/officeart/2008/layout/VerticalCurvedList"/>
    <dgm:cxn modelId="{01DE2285-24D2-4E69-8870-C5E495DD7ECB}" type="presParOf" srcId="{99E7988E-C3A3-4C3D-BE10-D32F95C7BDFA}" destId="{1DCD5C29-8FD6-4BD4-AE1F-0546491E9929}" srcOrd="1" destOrd="0" presId="urn:microsoft.com/office/officeart/2008/layout/VerticalCurvedList"/>
    <dgm:cxn modelId="{1839506C-0677-4200-AF73-80DBC9754314}" type="presParOf" srcId="{99E7988E-C3A3-4C3D-BE10-D32F95C7BDFA}" destId="{B81CA8D1-FA5D-4919-83EF-A90C8F564D71}" srcOrd="2" destOrd="0" presId="urn:microsoft.com/office/officeart/2008/layout/VerticalCurvedList"/>
    <dgm:cxn modelId="{7F9AC65A-BCC5-4E14-840B-CAA5E4C10FBD}" type="presParOf" srcId="{99E7988E-C3A3-4C3D-BE10-D32F95C7BDFA}" destId="{C1088BA8-030D-4960-998F-11691FF0D6FB}" srcOrd="3" destOrd="0" presId="urn:microsoft.com/office/officeart/2008/layout/VerticalCurvedList"/>
    <dgm:cxn modelId="{26C8A5FA-FA22-4D9E-AB21-127613480CBF}" type="presParOf" srcId="{DD432C49-28F6-474B-B66C-8D2648EE439B}" destId="{BBD86A34-6AA9-40AF-BE4F-209FEC31491F}" srcOrd="1" destOrd="0" presId="urn:microsoft.com/office/officeart/2008/layout/VerticalCurvedList"/>
    <dgm:cxn modelId="{EFA4E051-E238-4A7C-B251-E946A2B07686}" type="presParOf" srcId="{DD432C49-28F6-474B-B66C-8D2648EE439B}" destId="{494288B2-B268-486E-8CD0-45EC8F5576B9}" srcOrd="2" destOrd="0" presId="urn:microsoft.com/office/officeart/2008/layout/VerticalCurvedList"/>
    <dgm:cxn modelId="{F6CC3BB9-B3CC-4A58-BF55-B9407C0347D4}" type="presParOf" srcId="{494288B2-B268-486E-8CD0-45EC8F5576B9}" destId="{0FF960FD-09AF-4B96-95DE-EA559EE1DA95}" srcOrd="0" destOrd="0" presId="urn:microsoft.com/office/officeart/2008/layout/VerticalCurvedList"/>
    <dgm:cxn modelId="{4C436F05-6476-4F44-B443-4133E6FE9098}" type="presParOf" srcId="{DD432C49-28F6-474B-B66C-8D2648EE439B}" destId="{CF2D713F-4CAD-45CB-93B3-83AFDEC1327E}" srcOrd="3" destOrd="0" presId="urn:microsoft.com/office/officeart/2008/layout/VerticalCurvedList"/>
    <dgm:cxn modelId="{5D58055D-3DAD-470A-9375-78F5193D23A1}" type="presParOf" srcId="{DD432C49-28F6-474B-B66C-8D2648EE439B}" destId="{397DF33E-B572-443B-A262-5191C9B4C7FF}" srcOrd="4" destOrd="0" presId="urn:microsoft.com/office/officeart/2008/layout/VerticalCurvedList"/>
    <dgm:cxn modelId="{ACA34841-346E-4A15-A55B-2ED670536F97}" type="presParOf" srcId="{397DF33E-B572-443B-A262-5191C9B4C7FF}" destId="{CFA8B383-00ED-42F1-98CE-DB0A98552A4D}" srcOrd="0" destOrd="0" presId="urn:microsoft.com/office/officeart/2008/layout/VerticalCurvedList"/>
    <dgm:cxn modelId="{4BEDA92F-C460-4DDC-8784-AF1C8F716915}" type="presParOf" srcId="{DD432C49-28F6-474B-B66C-8D2648EE439B}" destId="{11172487-FF38-45B3-A745-0C1E63027A17}" srcOrd="5" destOrd="0" presId="urn:microsoft.com/office/officeart/2008/layout/VerticalCurvedList"/>
    <dgm:cxn modelId="{524EB6FC-527A-4A97-9C15-363B223BEF66}" type="presParOf" srcId="{DD432C49-28F6-474B-B66C-8D2648EE439B}" destId="{06F655F4-8184-4B64-9495-A1FD894BE581}" srcOrd="6" destOrd="0" presId="urn:microsoft.com/office/officeart/2008/layout/VerticalCurvedList"/>
    <dgm:cxn modelId="{D6D66916-1F31-4AAC-8A5A-C2A6DB40D604}" type="presParOf" srcId="{06F655F4-8184-4B64-9495-A1FD894BE581}" destId="{78F8FF4F-4C50-44C2-A5A5-1480ABCE0FF5}" srcOrd="0" destOrd="0" presId="urn:microsoft.com/office/officeart/2008/layout/VerticalCurvedList"/>
    <dgm:cxn modelId="{70899BFA-A07F-4076-8423-86FBE79218BD}" type="presParOf" srcId="{DD432C49-28F6-474B-B66C-8D2648EE439B}" destId="{62986126-3C81-4161-9C6D-7F3EAD24EBE2}" srcOrd="7" destOrd="0" presId="urn:microsoft.com/office/officeart/2008/layout/VerticalCurvedList"/>
    <dgm:cxn modelId="{B13E7AA0-3180-4D31-A023-AD3A7E1A6FA8}" type="presParOf" srcId="{DD432C49-28F6-474B-B66C-8D2648EE439B}" destId="{C9A6BCEF-F264-408E-A182-B5ECCD4872DF}" srcOrd="8" destOrd="0" presId="urn:microsoft.com/office/officeart/2008/layout/VerticalCurvedList"/>
    <dgm:cxn modelId="{1FB862B0-CF08-4B7C-BACB-D18B666C47A6}" type="presParOf" srcId="{C9A6BCEF-F264-408E-A182-B5ECCD4872DF}" destId="{47667432-B8E2-40A9-B9AA-2464C8FD7894}" srcOrd="0" destOrd="0" presId="urn:microsoft.com/office/officeart/2008/layout/VerticalCurvedList"/>
    <dgm:cxn modelId="{C5914972-5B7D-4EED-B13A-7DD7B2FBD094}" type="presParOf" srcId="{DD432C49-28F6-474B-B66C-8D2648EE439B}" destId="{6F839E9B-115F-487F-B99D-BE43ED229855}" srcOrd="9" destOrd="0" presId="urn:microsoft.com/office/officeart/2008/layout/VerticalCurvedList"/>
    <dgm:cxn modelId="{EE7C635C-1671-42BE-944F-840C633386CB}" type="presParOf" srcId="{DD432C49-28F6-474B-B66C-8D2648EE439B}" destId="{01660E16-3597-49C2-B4C6-CBE54D1D0470}" srcOrd="10" destOrd="0" presId="urn:microsoft.com/office/officeart/2008/layout/VerticalCurvedList"/>
    <dgm:cxn modelId="{C79601C6-C9E3-41BD-A677-029C11E52A84}" type="presParOf" srcId="{01660E16-3597-49C2-B4C6-CBE54D1D0470}" destId="{6692249A-2C8E-431E-85F3-21E77026067B}" srcOrd="0" destOrd="0" presId="urn:microsoft.com/office/officeart/2008/layout/VerticalCurvedLis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80E02-2FC3-43F7-A566-039F765BBD28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Excellent Science</a:t>
          </a:r>
        </a:p>
      </dsp:txBody>
      <dsp:txXfrm rot="-5400000">
        <a:off x="3909687" y="313106"/>
        <a:ext cx="1202866" cy="1382606"/>
      </dsp:txXfrm>
    </dsp:sp>
    <dsp:sp modelId="{71AA2C3F-8686-484D-A8E5-15B6CDE5183C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Groundbreaking</a:t>
          </a:r>
        </a:p>
      </dsp:txBody>
      <dsp:txXfrm>
        <a:off x="5437901" y="401821"/>
        <a:ext cx="2241629" cy="1205177"/>
      </dsp:txXfrm>
    </dsp:sp>
    <dsp:sp modelId="{82160B4F-761A-4FD3-A224-3859E02D5BBF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022380" y="313106"/>
        <a:ext cx="1202866" cy="1382606"/>
      </dsp:txXfrm>
    </dsp:sp>
    <dsp:sp modelId="{E63F0594-21CB-4FD2-BEDB-9CF4041DD35F}">
      <dsp:nvSpPr>
        <dsp:cNvPr id="0" name=""/>
        <dsp:cNvSpPr/>
      </dsp:nvSpPr>
      <dsp:spPr>
        <a:xfrm rot="5400000">
          <a:off x="2559537" y="185871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Impact</a:t>
          </a:r>
        </a:p>
      </dsp:txBody>
      <dsp:txXfrm rot="-5400000">
        <a:off x="2962418" y="2041169"/>
        <a:ext cx="1202866" cy="1382606"/>
      </dsp:txXfrm>
    </dsp:sp>
    <dsp:sp modelId="{7D03F173-9FEF-4298-8AC7-07415E477C79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 Science / field of research</a:t>
          </a:r>
        </a:p>
      </dsp:txBody>
      <dsp:txXfrm>
        <a:off x="448468" y="2106744"/>
        <a:ext cx="2169318" cy="1205177"/>
      </dsp:txXfrm>
    </dsp:sp>
    <dsp:sp modelId="{295D4F43-E702-4E12-B55B-94F98A5A0B89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849725" y="2018030"/>
        <a:ext cx="1202866" cy="1382606"/>
      </dsp:txXfrm>
    </dsp:sp>
    <dsp:sp modelId="{F79E037A-47BE-4C6F-A038-4FF754D56541}">
      <dsp:nvSpPr>
        <dsp:cNvPr id="0" name=""/>
        <dsp:cNvSpPr/>
      </dsp:nvSpPr>
      <dsp:spPr>
        <a:xfrm rot="5400000">
          <a:off x="3506806" y="3483264"/>
          <a:ext cx="2008628" cy="18619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 Risk / high gain</a:t>
          </a:r>
        </a:p>
      </dsp:txBody>
      <dsp:txXfrm rot="-5400000">
        <a:off x="3879130" y="3732494"/>
        <a:ext cx="1263979" cy="1363526"/>
      </dsp:txXfrm>
    </dsp:sp>
    <dsp:sp modelId="{A40C6C8C-0FD2-4D5D-BC17-13C55DFCE139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EBAD8-B8FD-4C51-8D71-C0040C7BB47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80E02-2FC3-43F7-A566-039F765BBD28}">
      <dsp:nvSpPr>
        <dsp:cNvPr id="0" name=""/>
        <dsp:cNvSpPr/>
      </dsp:nvSpPr>
      <dsp:spPr>
        <a:xfrm rot="5400000">
          <a:off x="3518374" y="13056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Excellent science</a:t>
          </a:r>
        </a:p>
      </dsp:txBody>
      <dsp:txXfrm rot="-5400000">
        <a:off x="3921255" y="313010"/>
        <a:ext cx="1202866" cy="1382606"/>
      </dsp:txXfrm>
    </dsp:sp>
    <dsp:sp modelId="{71AA2C3F-8686-484D-A8E5-15B6CDE5183C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Any discipline</a:t>
          </a:r>
        </a:p>
      </dsp:txBody>
      <dsp:txXfrm>
        <a:off x="5437901" y="401821"/>
        <a:ext cx="2241629" cy="1205177"/>
      </dsp:txXfrm>
    </dsp:sp>
    <dsp:sp modelId="{82160B4F-761A-4FD3-A224-3859E02D5BBF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022380" y="313106"/>
        <a:ext cx="1202866" cy="1382606"/>
      </dsp:txXfrm>
    </dsp:sp>
    <dsp:sp modelId="{E63F0594-21CB-4FD2-BEDB-9CF4041DD35F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Impact</a:t>
          </a:r>
        </a:p>
      </dsp:txBody>
      <dsp:txXfrm rot="-5400000">
        <a:off x="2962418" y="2018030"/>
        <a:ext cx="1202866" cy="1382606"/>
      </dsp:txXfrm>
    </dsp:sp>
    <dsp:sp modelId="{7D03F173-9FEF-4298-8AC7-07415E477C79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On your career</a:t>
          </a:r>
        </a:p>
      </dsp:txBody>
      <dsp:txXfrm>
        <a:off x="448468" y="2106744"/>
        <a:ext cx="2169318" cy="1205177"/>
      </dsp:txXfrm>
    </dsp:sp>
    <dsp:sp modelId="{295D4F43-E702-4E12-B55B-94F98A5A0B89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849725" y="2018030"/>
        <a:ext cx="1202866" cy="1382606"/>
      </dsp:txXfrm>
    </dsp:sp>
    <dsp:sp modelId="{F79E037A-47BE-4C6F-A038-4FF754D56541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Mobility</a:t>
          </a:r>
        </a:p>
      </dsp:txBody>
      <dsp:txXfrm rot="-5400000">
        <a:off x="3909687" y="3722953"/>
        <a:ext cx="1202866" cy="1382606"/>
      </dsp:txXfrm>
    </dsp:sp>
    <dsp:sp modelId="{A40C6C8C-0FD2-4D5D-BC17-13C55DFCE139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5437901" y="3811668"/>
        <a:ext cx="2241629" cy="1205177"/>
      </dsp:txXfrm>
    </dsp:sp>
    <dsp:sp modelId="{007EBAD8-B8FD-4C51-8D71-C0040C7BB471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D5C29-8FD6-4BD4-AE1F-0546491E9929}">
      <dsp:nvSpPr>
        <dsp:cNvPr id="0" name=""/>
        <dsp:cNvSpPr/>
      </dsp:nvSpPr>
      <dsp:spPr>
        <a:xfrm>
          <a:off x="-6380831" y="-976002"/>
          <a:ext cx="7595044" cy="7595044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86A34-6AA9-40AF-BE4F-209FEC31491F}">
      <dsp:nvSpPr>
        <dsp:cNvPr id="0" name=""/>
        <dsp:cNvSpPr/>
      </dsp:nvSpPr>
      <dsp:spPr>
        <a:xfrm>
          <a:off x="530451" y="352577"/>
          <a:ext cx="5404508" cy="705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new knowledge are you generating?	</a:t>
          </a:r>
        </a:p>
      </dsp:txBody>
      <dsp:txXfrm>
        <a:off x="530451" y="352577"/>
        <a:ext cx="5404508" cy="705605"/>
      </dsp:txXfrm>
    </dsp:sp>
    <dsp:sp modelId="{0FF960FD-09AF-4B96-95DE-EA559EE1DA95}">
      <dsp:nvSpPr>
        <dsp:cNvPr id="0" name=""/>
        <dsp:cNvSpPr/>
      </dsp:nvSpPr>
      <dsp:spPr>
        <a:xfrm>
          <a:off x="89447" y="264376"/>
          <a:ext cx="882006" cy="882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D713F-4CAD-45CB-93B3-83AFDEC1327E}">
      <dsp:nvSpPr>
        <dsp:cNvPr id="0" name=""/>
        <dsp:cNvSpPr/>
      </dsp:nvSpPr>
      <dsp:spPr>
        <a:xfrm>
          <a:off x="1036067" y="1410646"/>
          <a:ext cx="4898891" cy="705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Will this make Europe a leader in Science?</a:t>
          </a:r>
        </a:p>
      </dsp:txBody>
      <dsp:txXfrm>
        <a:off x="1036067" y="1410646"/>
        <a:ext cx="4898891" cy="705605"/>
      </dsp:txXfrm>
    </dsp:sp>
    <dsp:sp modelId="{CFA8B383-00ED-42F1-98CE-DB0A98552A4D}">
      <dsp:nvSpPr>
        <dsp:cNvPr id="0" name=""/>
        <dsp:cNvSpPr/>
      </dsp:nvSpPr>
      <dsp:spPr>
        <a:xfrm>
          <a:off x="595063" y="1322446"/>
          <a:ext cx="882006" cy="882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72487-FF38-45B3-A745-0C1E63027A17}">
      <dsp:nvSpPr>
        <dsp:cNvPr id="0" name=""/>
        <dsp:cNvSpPr/>
      </dsp:nvSpPr>
      <dsp:spPr>
        <a:xfrm>
          <a:off x="1191250" y="2468716"/>
          <a:ext cx="4743708" cy="705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Is this knowledge already available?</a:t>
          </a:r>
        </a:p>
      </dsp:txBody>
      <dsp:txXfrm>
        <a:off x="1191250" y="2468716"/>
        <a:ext cx="4743708" cy="705605"/>
      </dsp:txXfrm>
    </dsp:sp>
    <dsp:sp modelId="{78F8FF4F-4C50-44C2-A5A5-1480ABCE0FF5}">
      <dsp:nvSpPr>
        <dsp:cNvPr id="0" name=""/>
        <dsp:cNvSpPr/>
      </dsp:nvSpPr>
      <dsp:spPr>
        <a:xfrm>
          <a:off x="750247" y="2380516"/>
          <a:ext cx="882006" cy="882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6126-3C81-4161-9C6D-7F3EAD24EBE2}">
      <dsp:nvSpPr>
        <dsp:cNvPr id="0" name=""/>
        <dsp:cNvSpPr/>
      </dsp:nvSpPr>
      <dsp:spPr>
        <a:xfrm>
          <a:off x="1036067" y="3526786"/>
          <a:ext cx="4898891" cy="705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hasn’t this been done before?</a:t>
          </a:r>
        </a:p>
      </dsp:txBody>
      <dsp:txXfrm>
        <a:off x="1036067" y="3526786"/>
        <a:ext cx="4898891" cy="705605"/>
      </dsp:txXfrm>
    </dsp:sp>
    <dsp:sp modelId="{47667432-B8E2-40A9-B9AA-2464C8FD7894}">
      <dsp:nvSpPr>
        <dsp:cNvPr id="0" name=""/>
        <dsp:cNvSpPr/>
      </dsp:nvSpPr>
      <dsp:spPr>
        <a:xfrm>
          <a:off x="595063" y="3438585"/>
          <a:ext cx="882006" cy="882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39E9B-115F-487F-B99D-BE43ED229855}">
      <dsp:nvSpPr>
        <dsp:cNvPr id="0" name=""/>
        <dsp:cNvSpPr/>
      </dsp:nvSpPr>
      <dsp:spPr>
        <a:xfrm>
          <a:off x="530451" y="4584856"/>
          <a:ext cx="5404508" cy="7056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Are you the best person for this?</a:t>
          </a:r>
        </a:p>
      </dsp:txBody>
      <dsp:txXfrm>
        <a:off x="530451" y="4584856"/>
        <a:ext cx="5404508" cy="705605"/>
      </dsp:txXfrm>
    </dsp:sp>
    <dsp:sp modelId="{6692249A-2C8E-431E-85F3-21E77026067B}">
      <dsp:nvSpPr>
        <dsp:cNvPr id="0" name=""/>
        <dsp:cNvSpPr/>
      </dsp:nvSpPr>
      <dsp:spPr>
        <a:xfrm>
          <a:off x="89447" y="4496655"/>
          <a:ext cx="882006" cy="882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085B-1C54-49E1-AC93-1759658DC6A3}" type="datetimeFigureOut">
              <a:rPr lang="en-IE" smtClean="0"/>
              <a:t>01/04/2022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301DB-F339-431B-BD03-DE410EFEAD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586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81BF-5733-4461-80E1-C5D40DC117BB}" type="datetimeFigureOut">
              <a:rPr lang="en-IE" smtClean="0"/>
              <a:t>01/04/2022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4BB5-211B-4E6F-93F6-382BBFB785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685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55658-F6B2-41C7-9023-D6FD18F2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4F56E2-7EC9-4E06-AE7B-EE307E8A82EB}"/>
              </a:ext>
            </a:extLst>
          </p:cNvPr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0838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DD0AF-7A3D-4A7C-B151-132A4A688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5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4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207F4-A0F0-4CD1-AFD4-E0CAA5695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4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8" y="4414000"/>
            <a:ext cx="7528883" cy="118552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3"/>
            <a:ext cx="7528882" cy="928771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848174"/>
            <a:ext cx="1260000" cy="126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50" y="525307"/>
            <a:ext cx="1260000" cy="126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40" y="3373134"/>
            <a:ext cx="3240000" cy="32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40" y="1065307"/>
            <a:ext cx="720000" cy="720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30" y="2388174"/>
            <a:ext cx="720000" cy="720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50" y="1848174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370779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297690" y="525307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7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4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84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27652"/>
            <a:ext cx="9096023" cy="4220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9060775" y="3117986"/>
            <a:ext cx="4220662" cy="144000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8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727200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3894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4BB5-211B-4E6F-93F6-382BBFB78583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B8B9C-586F-4055-A96B-F8AC47146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4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9" y="3947797"/>
            <a:ext cx="276148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710416"/>
            <a:ext cx="527203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771650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718021"/>
            <a:ext cx="5282924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7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5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23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62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323623" cy="365125"/>
          </a:xfrm>
        </p:spPr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737CD-3578-4ADF-97E6-ED5C1EA3A8A9}"/>
              </a:ext>
            </a:extLst>
          </p:cNvPr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08044-BFCF-4851-AF9A-805A479BD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93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1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9F7C5-4F2C-41BF-9CAD-0F2EDD3D0499}"/>
              </a:ext>
            </a:extLst>
          </p:cNvPr>
          <p:cNvSpPr/>
          <p:nvPr userDrawn="1"/>
        </p:nvSpPr>
        <p:spPr>
          <a:xfrm>
            <a:off x="10447987" y="212726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2F351-9A22-4934-BF04-309C9E1A1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85011-BE5A-408A-B605-999CE419B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9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E85A7-8C52-4DBC-95E4-A60BC48D4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8EE52-48E8-4FC6-9E22-361B31D5E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88" y="6041608"/>
            <a:ext cx="1440000" cy="6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84" r:id="rId19"/>
    <p:sldLayoutId id="2147483685" r:id="rId20"/>
    <p:sldLayoutId id="21474836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F278-C456-403B-9715-7A82943FFE8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3F64-EB1A-44F8-958F-DF100A0D2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6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c.europa.eu/info/research-and-innovation/funding/funding-opportunities/funding-programmes-and-open-calls/horizon-europe/cluster-6-food-bioeconomy-natural-resources-agriculture-and-environment_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ucc.ie/en/research/suppor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n.uibreithuinaigh@ucc.i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euresearch@ucc.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Grant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8" y="5684363"/>
            <a:ext cx="7528882" cy="928771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Niamh Mundow    </a:t>
            </a:r>
            <a:r>
              <a:rPr lang="en-GB" dirty="0"/>
              <a:t>	EU Research Officer, UCC Research, OVPRI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1757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2410" y="412819"/>
            <a:ext cx="2771339" cy="293045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346877" y="3513741"/>
            <a:ext cx="450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MSCA Post Doctoral fellowships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2454-0597-484C-99C5-6598B776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0" y="4515205"/>
            <a:ext cx="5254988" cy="1929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89885-FE20-4BDC-B84B-70F59E2C016F}"/>
              </a:ext>
            </a:extLst>
          </p:cNvPr>
          <p:cNvSpPr txBox="1"/>
          <p:nvPr/>
        </p:nvSpPr>
        <p:spPr>
          <a:xfrm>
            <a:off x="6329365" y="969633"/>
            <a:ext cx="5057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B2</a:t>
            </a:r>
            <a:r>
              <a:rPr lang="en-IE" dirty="0"/>
              <a:t> </a:t>
            </a:r>
          </a:p>
          <a:p>
            <a:pPr algn="ctr"/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CV / Track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Research expeditions organised by 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Funding so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uploaded separately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24591-5FA0-4049-A276-09A351A62D2F}"/>
              </a:ext>
            </a:extLst>
          </p:cNvPr>
          <p:cNvSpPr txBox="1"/>
          <p:nvPr/>
        </p:nvSpPr>
        <p:spPr>
          <a:xfrm>
            <a:off x="6592389" y="4201287"/>
            <a:ext cx="479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MSCA-PF@ucc.ie </a:t>
            </a:r>
          </a:p>
        </p:txBody>
      </p:sp>
    </p:spTree>
    <p:extLst>
      <p:ext uri="{BB962C8B-B14F-4D97-AF65-F5344CB8AC3E}">
        <p14:creationId xmlns:p14="http://schemas.microsoft.com/office/powerpoint/2010/main" val="1928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D66CB2F-A005-418C-A7FA-31F6FE3A2DAE}"/>
              </a:ext>
            </a:extLst>
          </p:cNvPr>
          <p:cNvSpPr txBox="1"/>
          <p:nvPr/>
        </p:nvSpPr>
        <p:spPr>
          <a:xfrm>
            <a:off x="-152400" y="639193"/>
            <a:ext cx="4363092" cy="357351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Horizon Europe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47" y="1449024"/>
            <a:ext cx="8092529" cy="41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2D26C7-8DF0-4B69-9CA2-965565B5B112}"/>
              </a:ext>
            </a:extLst>
          </p:cNvPr>
          <p:cNvSpPr txBox="1"/>
          <p:nvPr/>
        </p:nvSpPr>
        <p:spPr>
          <a:xfrm>
            <a:off x="514862" y="5657671"/>
            <a:ext cx="10337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2"/>
              </a:rPr>
              <a:t>https://ec.europa.eu/info/research-and-innovation/funding/funding-opportunities/funding-programmes-and-open-calls/horizon-europe/cluster-6-food-bioeconomy-natural-resources-agriculture-and-environment_en</a:t>
            </a:r>
            <a:endParaRPr lang="en-IE" dirty="0"/>
          </a:p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A329C-1B33-49B8-9BBF-8C10598EA7FB}"/>
              </a:ext>
            </a:extLst>
          </p:cNvPr>
          <p:cNvSpPr txBox="1"/>
          <p:nvPr/>
        </p:nvSpPr>
        <p:spPr>
          <a:xfrm>
            <a:off x="3169921" y="261257"/>
            <a:ext cx="472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Global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11E41-A13F-4A38-8B9C-37ABCD8B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83" y="3088663"/>
            <a:ext cx="7286625" cy="1365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66F15-1802-4E36-9470-053D2EFCDDDF}"/>
              </a:ext>
            </a:extLst>
          </p:cNvPr>
          <p:cNvSpPr txBox="1"/>
          <p:nvPr/>
        </p:nvSpPr>
        <p:spPr>
          <a:xfrm>
            <a:off x="1158241" y="1054443"/>
            <a:ext cx="87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Cluster 6: Food, Bioeconomy, Natural Resources, Agriculture, Environment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2C9A3-A227-4395-8C4C-3905D3859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" y="2425287"/>
            <a:ext cx="3319575" cy="22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9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4D9C4-DE3E-4A72-990D-AB6D5C15893D}"/>
              </a:ext>
            </a:extLst>
          </p:cNvPr>
          <p:cNvSpPr txBox="1"/>
          <p:nvPr/>
        </p:nvSpPr>
        <p:spPr>
          <a:xfrm>
            <a:off x="374073" y="1105284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Partnering in a consortium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DD417-7528-4162-A877-E927E5454B00}"/>
              </a:ext>
            </a:extLst>
          </p:cNvPr>
          <p:cNvSpPr txBox="1"/>
          <p:nvPr/>
        </p:nvSpPr>
        <p:spPr>
          <a:xfrm>
            <a:off x="238605" y="2808349"/>
            <a:ext cx="5594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Who are the other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Are they using an idea they had that matches a call or trying to fit their idea into a call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How long have they known this call was coming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What is the research question and is this in the 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What policy is underlying in the call / who wrote the call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14947C-BE86-46DF-81AD-7F5AA4725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227378"/>
              </p:ext>
            </p:extLst>
          </p:nvPr>
        </p:nvGraphicFramePr>
        <p:xfrm>
          <a:off x="6096000" y="457200"/>
          <a:ext cx="6015085" cy="564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9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26" y="266997"/>
            <a:ext cx="7342207" cy="64405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1982" y="2447778"/>
            <a:ext cx="353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best way to access successful and unsuccessful applications is by registering as an expert</a:t>
            </a:r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486137" y="244627"/>
            <a:ext cx="197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TIP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41736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78F953-6028-4507-BF1A-6BE40C4DD458}"/>
              </a:ext>
            </a:extLst>
          </p:cNvPr>
          <p:cNvSpPr txBox="1"/>
          <p:nvPr/>
        </p:nvSpPr>
        <p:spPr>
          <a:xfrm>
            <a:off x="481167" y="417095"/>
            <a:ext cx="589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030A0"/>
                </a:solidFill>
              </a:rPr>
              <a:t>Understand Funding landscape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D6C40-47A6-402D-8A10-49365F6E89F9}"/>
              </a:ext>
            </a:extLst>
          </p:cNvPr>
          <p:cNvSpPr txBox="1"/>
          <p:nvPr/>
        </p:nvSpPr>
        <p:spPr>
          <a:xfrm>
            <a:off x="4959333" y="2863918"/>
            <a:ext cx="4550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Eligibility / CV</a:t>
            </a:r>
            <a:r>
              <a:rPr lang="en-IE" sz="44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D9834-C7F1-4514-A0A3-74466C61CC4F}"/>
              </a:ext>
            </a:extLst>
          </p:cNvPr>
          <p:cNvSpPr txBox="1"/>
          <p:nvPr/>
        </p:nvSpPr>
        <p:spPr>
          <a:xfrm>
            <a:off x="2120532" y="1810831"/>
            <a:ext cx="1771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Time </a:t>
            </a:r>
            <a:endParaRPr lang="en-IE" sz="4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6CB2F-A005-418C-A7FA-31F6FE3A2DAE}"/>
              </a:ext>
            </a:extLst>
          </p:cNvPr>
          <p:cNvSpPr txBox="1"/>
          <p:nvPr/>
        </p:nvSpPr>
        <p:spPr>
          <a:xfrm>
            <a:off x="6754985" y="1172859"/>
            <a:ext cx="5174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Network / Mentor</a:t>
            </a:r>
            <a:endParaRPr lang="en-IE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0EB59-EDCE-456A-B088-C7D770019DA8}"/>
              </a:ext>
            </a:extLst>
          </p:cNvPr>
          <p:cNvSpPr txBox="1"/>
          <p:nvPr/>
        </p:nvSpPr>
        <p:spPr>
          <a:xfrm>
            <a:off x="6377987" y="5727024"/>
            <a:ext cx="414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EI supports</a:t>
            </a:r>
            <a:r>
              <a:rPr lang="en-IE" sz="44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6C40-47A6-402D-8A10-49365F6E89F9}"/>
              </a:ext>
            </a:extLst>
          </p:cNvPr>
          <p:cNvSpPr txBox="1"/>
          <p:nvPr/>
        </p:nvSpPr>
        <p:spPr>
          <a:xfrm>
            <a:off x="2377695" y="4344142"/>
            <a:ext cx="3439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Templates</a:t>
            </a:r>
            <a:r>
              <a:rPr lang="en-IE" sz="44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20" name="AutoShape 8" descr="Gardaí warn of fake 'movie money' euro notes in circulation - Galway 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AutoShape 10" descr="Gardaí warn of fake 'movie money' euro notes in circulation - Galway Dai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4" name="AutoShape 14" descr="Grant Proposal | Definition &amp; Meaning | Optimy Wi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AutoShape 2" descr="Grant Proposal | Definition &amp; Meaning | Optimy Wik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78F953-6028-4507-BF1A-6BE40C4DD458}"/>
              </a:ext>
            </a:extLst>
          </p:cNvPr>
          <p:cNvSpPr txBox="1"/>
          <p:nvPr/>
        </p:nvSpPr>
        <p:spPr>
          <a:xfrm>
            <a:off x="7512456" y="4530979"/>
            <a:ext cx="4207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UCC Research</a:t>
            </a:r>
            <a:endParaRPr lang="en-IE" sz="44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78F953-6028-4507-BF1A-6BE40C4DD458}"/>
              </a:ext>
            </a:extLst>
          </p:cNvPr>
          <p:cNvSpPr txBox="1"/>
          <p:nvPr/>
        </p:nvSpPr>
        <p:spPr>
          <a:xfrm>
            <a:off x="460375" y="5868615"/>
            <a:ext cx="383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Portal </a:t>
            </a:r>
          </a:p>
        </p:txBody>
      </p:sp>
    </p:spTree>
    <p:extLst>
      <p:ext uri="{BB962C8B-B14F-4D97-AF65-F5344CB8AC3E}">
        <p14:creationId xmlns:p14="http://schemas.microsoft.com/office/powerpoint/2010/main" val="31667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7379" y="663672"/>
            <a:ext cx="749974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dirty="0">
                <a:hlinkClick r:id="rId2"/>
              </a:rPr>
              <a:t>https://www.ucc.ie/en/research/support</a:t>
            </a:r>
            <a:endParaRPr lang="en-IE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8594" y="1825625"/>
            <a:ext cx="96948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6CB2F-A005-418C-A7FA-31F6FE3A2DAE}"/>
              </a:ext>
            </a:extLst>
          </p:cNvPr>
          <p:cNvSpPr txBox="1"/>
          <p:nvPr/>
        </p:nvSpPr>
        <p:spPr>
          <a:xfrm>
            <a:off x="291982" y="125214"/>
            <a:ext cx="2054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424" y="5181746"/>
            <a:ext cx="3047375" cy="166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5" y="1253719"/>
            <a:ext cx="5683040" cy="2233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9" y="5752267"/>
            <a:ext cx="4387594" cy="902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21" y="2294965"/>
            <a:ext cx="4170078" cy="2189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04" y="4069976"/>
            <a:ext cx="2389147" cy="1194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21" y="380786"/>
            <a:ext cx="3470499" cy="872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869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D66CB2F-A005-418C-A7FA-31F6FE3A2DAE}"/>
              </a:ext>
            </a:extLst>
          </p:cNvPr>
          <p:cNvSpPr txBox="1"/>
          <p:nvPr/>
        </p:nvSpPr>
        <p:spPr>
          <a:xfrm>
            <a:off x="-152400" y="639193"/>
            <a:ext cx="4363092" cy="357351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Horizon Europe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92" y="1522915"/>
            <a:ext cx="8092529" cy="41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w to escape a maze – according to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How to escape a maze – according to mat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460375" y="559126"/>
            <a:ext cx="2024071" cy="18252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5525264"/>
              </p:ext>
            </p:extLst>
          </p:nvPr>
        </p:nvGraphicFramePr>
        <p:xfrm>
          <a:off x="4581561" y="4184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2775" y="4093485"/>
            <a:ext cx="50349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Starting Grant</a:t>
            </a:r>
            <a:r>
              <a:rPr lang="en-GB" sz="2800" dirty="0"/>
              <a:t>, Consolidator</a:t>
            </a:r>
          </a:p>
          <a:p>
            <a:endParaRPr lang="en-GB" sz="2800" dirty="0"/>
          </a:p>
          <a:p>
            <a:r>
              <a:rPr lang="en-GB" sz="2800" dirty="0">
                <a:hlinkClick r:id="rId8"/>
              </a:rPr>
              <a:t>n.uibreithuinaigh@ucc.ie</a:t>
            </a:r>
            <a:endParaRPr lang="en-GB" sz="2800" dirty="0"/>
          </a:p>
          <a:p>
            <a:r>
              <a:rPr lang="en-GB" sz="2800" dirty="0">
                <a:hlinkClick r:id="rId9"/>
              </a:rPr>
              <a:t>euresearch@ucc.ie</a:t>
            </a:r>
            <a:r>
              <a:rPr lang="en-GB" sz="2800" dirty="0"/>
              <a:t>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88665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2411" y="412819"/>
            <a:ext cx="1960870" cy="202943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6682311"/>
              </p:ext>
            </p:extLst>
          </p:nvPr>
        </p:nvGraphicFramePr>
        <p:xfrm>
          <a:off x="4581561" y="4184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411" y="4669541"/>
            <a:ext cx="450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MSCA Post Doctoral fellowships</a:t>
            </a:r>
          </a:p>
          <a:p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3E258-F444-4C66-9619-62F359A04887}"/>
              </a:ext>
            </a:extLst>
          </p:cNvPr>
          <p:cNvSpPr txBox="1"/>
          <p:nvPr/>
        </p:nvSpPr>
        <p:spPr>
          <a:xfrm>
            <a:off x="1102739" y="5869870"/>
            <a:ext cx="257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MSCA-PF@ucc.ie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78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Tips for Buying a Laptop | Live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1075267"/>
            <a:ext cx="8066443" cy="56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nipping Too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62" y="1998133"/>
            <a:ext cx="5308525" cy="3191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6CB2F-A005-418C-A7FA-31F6FE3A2DAE}"/>
              </a:ext>
            </a:extLst>
          </p:cNvPr>
          <p:cNvSpPr txBox="1"/>
          <p:nvPr/>
        </p:nvSpPr>
        <p:spPr>
          <a:xfrm>
            <a:off x="9106014" y="180563"/>
            <a:ext cx="1585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/>
              <a:t>Portal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A091B-5695-4326-8FFF-B59137DE265C}"/>
              </a:ext>
            </a:extLst>
          </p:cNvPr>
          <p:cNvSpPr txBox="1"/>
          <p:nvPr/>
        </p:nvSpPr>
        <p:spPr>
          <a:xfrm>
            <a:off x="8506710" y="1331692"/>
            <a:ext cx="3067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Read the Work Programme</a:t>
            </a:r>
          </a:p>
          <a:p>
            <a:endParaRPr lang="en-IE" dirty="0"/>
          </a:p>
          <a:p>
            <a:r>
              <a:rPr lang="en-IE" dirty="0"/>
              <a:t>The Guidance Document</a:t>
            </a:r>
          </a:p>
          <a:p>
            <a:endParaRPr lang="en-IE" dirty="0"/>
          </a:p>
          <a:p>
            <a:r>
              <a:rPr lang="en-IE" dirty="0"/>
              <a:t>Download the templates, with headers and questions to be addressed</a:t>
            </a:r>
          </a:p>
          <a:p>
            <a:endParaRPr lang="en-IE" dirty="0"/>
          </a:p>
          <a:p>
            <a:r>
              <a:rPr lang="en-IE" dirty="0"/>
              <a:t>MSCA guide for supervisors</a:t>
            </a:r>
          </a:p>
          <a:p>
            <a:endParaRPr lang="en-IE" dirty="0"/>
          </a:p>
          <a:p>
            <a:r>
              <a:rPr lang="en-IE" dirty="0"/>
              <a:t>Data management plan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9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2410" y="412819"/>
            <a:ext cx="2771339" cy="293045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5837092" y="1005835"/>
            <a:ext cx="521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Part B - proposal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760" y="3650366"/>
            <a:ext cx="450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MSCA Post Doctoral fellowships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61CAA-35DF-418B-9256-91D0CA58E758}"/>
              </a:ext>
            </a:extLst>
          </p:cNvPr>
          <p:cNvSpPr txBox="1"/>
          <p:nvPr/>
        </p:nvSpPr>
        <p:spPr>
          <a:xfrm>
            <a:off x="127000" y="4481363"/>
            <a:ext cx="3599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B1 10 page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Formatting: A4, Times Roman, Font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Tables Font 8 – illustrating proposal, not providing core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B21C6-C566-435F-96B6-2F018BA1CD29}"/>
              </a:ext>
            </a:extLst>
          </p:cNvPr>
          <p:cNvSpPr txBox="1"/>
          <p:nvPr/>
        </p:nvSpPr>
        <p:spPr>
          <a:xfrm>
            <a:off x="4822060" y="1803706"/>
            <a:ext cx="6688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Excellence   Weighting: 50%</a:t>
            </a:r>
          </a:p>
          <a:p>
            <a:endParaRPr lang="en-IE" dirty="0"/>
          </a:p>
          <a:p>
            <a:r>
              <a:rPr lang="en-IE" dirty="0"/>
              <a:t>1.1 Quality and pertinence of the R&amp;I objectives and the extent to which they are ambitions/ beyond state of the art</a:t>
            </a:r>
          </a:p>
          <a:p>
            <a:endParaRPr lang="en-IE" dirty="0"/>
          </a:p>
          <a:p>
            <a:r>
              <a:rPr lang="en-IE" dirty="0"/>
              <a:t>1.2  Soundness of proposed methodology – including interdisciplinary approaches, gender, diversity, quality of open science, engagement of civil society</a:t>
            </a:r>
          </a:p>
          <a:p>
            <a:endParaRPr lang="en-IE" dirty="0"/>
          </a:p>
          <a:p>
            <a:r>
              <a:rPr lang="en-IE" dirty="0"/>
              <a:t>1.3  Quality of the supervision, training and two way transfer of knowledge between the researcher and the host</a:t>
            </a:r>
          </a:p>
          <a:p>
            <a:endParaRPr lang="en-IE" dirty="0"/>
          </a:p>
          <a:p>
            <a:r>
              <a:rPr lang="en-IE" dirty="0"/>
              <a:t>1.4 Quality and appropriateness of researchers existing experience in relation to the proposed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C5ECF-3332-4033-A8E0-26D598EB5BFA}"/>
              </a:ext>
            </a:extLst>
          </p:cNvPr>
          <p:cNvSpPr txBox="1"/>
          <p:nvPr/>
        </p:nvSpPr>
        <p:spPr>
          <a:xfrm>
            <a:off x="5837092" y="207964"/>
            <a:ext cx="521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Part A – Application  </a:t>
            </a:r>
          </a:p>
        </p:txBody>
      </p:sp>
    </p:spTree>
    <p:extLst>
      <p:ext uri="{BB962C8B-B14F-4D97-AF65-F5344CB8AC3E}">
        <p14:creationId xmlns:p14="http://schemas.microsoft.com/office/powerpoint/2010/main" val="17660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2410" y="412819"/>
            <a:ext cx="2771339" cy="293045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5934074" y="303505"/>
            <a:ext cx="521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Part B - proposal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760" y="3650366"/>
            <a:ext cx="450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MSCA Post Doctoral fellowships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61CAA-35DF-418B-9256-91D0CA58E758}"/>
              </a:ext>
            </a:extLst>
          </p:cNvPr>
          <p:cNvSpPr txBox="1"/>
          <p:nvPr/>
        </p:nvSpPr>
        <p:spPr>
          <a:xfrm>
            <a:off x="127000" y="4644246"/>
            <a:ext cx="3206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Each heading has subheadings NB these are not suggestions, these are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B21C6-C566-435F-96B6-2F018BA1CD29}"/>
              </a:ext>
            </a:extLst>
          </p:cNvPr>
          <p:cNvSpPr txBox="1"/>
          <p:nvPr/>
        </p:nvSpPr>
        <p:spPr>
          <a:xfrm>
            <a:off x="4940924" y="1300033"/>
            <a:ext cx="66886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Impact   Weighting – 30%</a:t>
            </a:r>
          </a:p>
          <a:p>
            <a:endParaRPr lang="en-IE" dirty="0"/>
          </a:p>
          <a:p>
            <a:r>
              <a:rPr lang="en-IE" dirty="0"/>
              <a:t>2.1 Credibility of measures to enhance career perspectives and employability of researcher and contribution to skills development</a:t>
            </a:r>
          </a:p>
          <a:p>
            <a:endParaRPr lang="en-IE" dirty="0"/>
          </a:p>
          <a:p>
            <a:r>
              <a:rPr lang="en-IE" dirty="0"/>
              <a:t>2.2 Suitability and quality of the measures to maximise expected outcomes and impact as set out in the dissemination and exploitation plan, including communication activities</a:t>
            </a:r>
          </a:p>
          <a:p>
            <a:endParaRPr lang="en-IE" dirty="0"/>
          </a:p>
          <a:p>
            <a:r>
              <a:rPr lang="en-IE" dirty="0"/>
              <a:t>2.3 The magnitude and importance of the projects contribution to the expected and scientific, societal and economic impacts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33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2410" y="412819"/>
            <a:ext cx="2771339" cy="293045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5934074" y="303505"/>
            <a:ext cx="521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Part B - proposal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760" y="3650366"/>
            <a:ext cx="450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MSCA Post Doctoral fellowships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61CAA-35DF-418B-9256-91D0CA58E758}"/>
              </a:ext>
            </a:extLst>
          </p:cNvPr>
          <p:cNvSpPr txBox="1"/>
          <p:nvPr/>
        </p:nvSpPr>
        <p:spPr>
          <a:xfrm>
            <a:off x="127000" y="4644246"/>
            <a:ext cx="320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Consider placements / secondments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B21C6-C566-435F-96B6-2F018BA1CD29}"/>
              </a:ext>
            </a:extLst>
          </p:cNvPr>
          <p:cNvSpPr txBox="1"/>
          <p:nvPr/>
        </p:nvSpPr>
        <p:spPr>
          <a:xfrm>
            <a:off x="4597401" y="1249233"/>
            <a:ext cx="7145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Quality and efficiency of implementation – weighting 20%</a:t>
            </a:r>
          </a:p>
          <a:p>
            <a:endParaRPr lang="en-IE" dirty="0"/>
          </a:p>
          <a:p>
            <a:r>
              <a:rPr lang="en-IE" dirty="0"/>
              <a:t>3.1 Quality and efficiency of the work plan, assessment or risks and appropriateness of the </a:t>
            </a:r>
            <a:r>
              <a:rPr lang="en-IE" dirty="0" err="1"/>
              <a:t>effot</a:t>
            </a:r>
            <a:r>
              <a:rPr lang="en-IE" dirty="0"/>
              <a:t> assigned to work packages  (</a:t>
            </a:r>
            <a:r>
              <a:rPr lang="en-IE" dirty="0" err="1"/>
              <a:t>nb</a:t>
            </a:r>
            <a:r>
              <a:rPr lang="en-IE" dirty="0"/>
              <a:t> </a:t>
            </a:r>
            <a:r>
              <a:rPr lang="en-IE" dirty="0" err="1"/>
              <a:t>gantt</a:t>
            </a:r>
            <a:r>
              <a:rPr lang="en-IE" dirty="0"/>
              <a:t> chart)</a:t>
            </a:r>
          </a:p>
          <a:p>
            <a:endParaRPr lang="en-IE" dirty="0"/>
          </a:p>
          <a:p>
            <a:r>
              <a:rPr lang="en-IE" dirty="0"/>
              <a:t>3.2 Quality and capacity of host institutions and participating organisations including hosting arrangements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072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pplying for a post doc 04.02.2021" id="{D5E0F335-8C86-42F9-9103-66695A4FA772}" vid="{8A2F4F2B-A0B8-4369-B589-3194BE5C4B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2525</TotalTime>
  <Words>571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 Light</vt:lpstr>
      <vt:lpstr>Verdana</vt:lpstr>
      <vt:lpstr>Calibri</vt:lpstr>
      <vt:lpstr>Arial</vt:lpstr>
      <vt:lpstr>Office Theme</vt:lpstr>
      <vt:lpstr>UCC Branded Template Traditional Ratio</vt:lpstr>
      <vt:lpstr>Grant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https://www.ucc.ie/en/research/support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Post-Doc Funding</dc:title>
  <dc:creator>Mundow, Niamh</dc:creator>
  <cp:lastModifiedBy>O'Regan, Mary Kate (Human Resources)</cp:lastModifiedBy>
  <cp:revision>123</cp:revision>
  <dcterms:created xsi:type="dcterms:W3CDTF">2021-01-28T23:37:27Z</dcterms:created>
  <dcterms:modified xsi:type="dcterms:W3CDTF">2022-04-01T11:05:25Z</dcterms:modified>
</cp:coreProperties>
</file>