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511" r:id="rId6"/>
    <p:sldId id="513" r:id="rId7"/>
    <p:sldId id="514" r:id="rId8"/>
    <p:sldId id="515" r:id="rId9"/>
    <p:sldId id="51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3C69"/>
    <a:srgbClr val="548235"/>
    <a:srgbClr val="385723"/>
    <a:srgbClr val="C6893F"/>
    <a:srgbClr val="B20837"/>
    <a:srgbClr val="E2E2E4"/>
    <a:srgbClr val="FFFFFF"/>
    <a:srgbClr val="2A8FCD"/>
    <a:srgbClr val="EE2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B6F16-6B72-4D3E-B54F-A71ECB1F7BC2}" v="1189" dt="2022-02-16T12:16:45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AAB8E-DD20-49BE-B184-C4E92FEBAD23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BF2200F-2817-4AEE-992F-94918E4F9F76}">
      <dgm:prSet phldrT="[Text]"/>
      <dgm:spPr>
        <a:solidFill>
          <a:srgbClr val="FFC000"/>
        </a:solidFill>
      </dgm:spPr>
      <dgm:t>
        <a:bodyPr/>
        <a:lstStyle/>
        <a:p>
          <a:endParaRPr lang="en-IE" dirty="0">
            <a:solidFill>
              <a:sysClr val="windowText" lastClr="000000"/>
            </a:solidFill>
          </a:endParaRPr>
        </a:p>
      </dgm:t>
    </dgm:pt>
    <dgm:pt modelId="{09E8708A-AD35-469C-8630-311CFFA26780}" type="parTrans" cxnId="{8FF0007B-5D5D-4E1B-A47C-54B04DFBB06D}">
      <dgm:prSet/>
      <dgm:spPr/>
      <dgm:t>
        <a:bodyPr/>
        <a:lstStyle/>
        <a:p>
          <a:endParaRPr lang="en-IE"/>
        </a:p>
      </dgm:t>
    </dgm:pt>
    <dgm:pt modelId="{21A898B3-1D4E-4019-B51B-AE980943A2A5}" type="sibTrans" cxnId="{8FF0007B-5D5D-4E1B-A47C-54B04DFBB06D}">
      <dgm:prSet/>
      <dgm:spPr/>
      <dgm:t>
        <a:bodyPr/>
        <a:lstStyle/>
        <a:p>
          <a:endParaRPr lang="en-IE"/>
        </a:p>
      </dgm:t>
    </dgm:pt>
    <dgm:pt modelId="{A9FB6FA3-4AB0-45C7-B4A5-00C31916CE84}">
      <dgm:prSet phldrT="[Text]"/>
      <dgm:spPr/>
      <dgm:t>
        <a:bodyPr/>
        <a:lstStyle/>
        <a:p>
          <a:r>
            <a:rPr lang="en-IE" dirty="0"/>
            <a:t>Ideas</a:t>
          </a:r>
        </a:p>
      </dgm:t>
    </dgm:pt>
    <dgm:pt modelId="{69E6A845-10AC-4AC0-8B79-1D14833783B8}" type="parTrans" cxnId="{73F5D82E-46C7-472C-93F1-D07C61FE39FF}">
      <dgm:prSet/>
      <dgm:spPr/>
      <dgm:t>
        <a:bodyPr/>
        <a:lstStyle/>
        <a:p>
          <a:endParaRPr lang="en-IE"/>
        </a:p>
      </dgm:t>
    </dgm:pt>
    <dgm:pt modelId="{661BC31D-8F6A-45D1-9D27-D9F3187FE504}" type="sibTrans" cxnId="{73F5D82E-46C7-472C-93F1-D07C61FE39FF}">
      <dgm:prSet/>
      <dgm:spPr/>
      <dgm:t>
        <a:bodyPr/>
        <a:lstStyle/>
        <a:p>
          <a:endParaRPr lang="en-IE"/>
        </a:p>
      </dgm:t>
    </dgm:pt>
    <dgm:pt modelId="{DB503F59-4130-4DBD-8E98-58649F0B4467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IE" dirty="0"/>
            <a:t>Technology Commercialisation</a:t>
          </a:r>
        </a:p>
      </dgm:t>
    </dgm:pt>
    <dgm:pt modelId="{88BE01D3-8975-4D3F-9AE0-0F7B9075BCBF}" type="parTrans" cxnId="{F9C03F72-21D7-40D7-AB20-A3BE686842EE}">
      <dgm:prSet/>
      <dgm:spPr/>
      <dgm:t>
        <a:bodyPr/>
        <a:lstStyle/>
        <a:p>
          <a:endParaRPr lang="en-IE"/>
        </a:p>
      </dgm:t>
    </dgm:pt>
    <dgm:pt modelId="{3B99E4D5-ADB7-474E-AB14-FBECDD1B558B}" type="sibTrans" cxnId="{F9C03F72-21D7-40D7-AB20-A3BE686842EE}">
      <dgm:prSet/>
      <dgm:spPr/>
      <dgm:t>
        <a:bodyPr/>
        <a:lstStyle/>
        <a:p>
          <a:endParaRPr lang="en-IE"/>
        </a:p>
      </dgm:t>
    </dgm:pt>
    <dgm:pt modelId="{F25C47F9-7132-404D-84BC-67CE19BC0FA5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New Ventures</a:t>
          </a:r>
        </a:p>
      </dgm:t>
    </dgm:pt>
    <dgm:pt modelId="{5531DB9C-B0EB-442A-8188-CD65B28F7ED0}" type="parTrans" cxnId="{1EAE00AC-934E-4158-A384-9268A69BCF8F}">
      <dgm:prSet/>
      <dgm:spPr/>
      <dgm:t>
        <a:bodyPr/>
        <a:lstStyle/>
        <a:p>
          <a:endParaRPr lang="en-IE"/>
        </a:p>
      </dgm:t>
    </dgm:pt>
    <dgm:pt modelId="{C4E8CACE-E989-4984-A91A-5C8992EC6D86}" type="sibTrans" cxnId="{1EAE00AC-934E-4158-A384-9268A69BCF8F}">
      <dgm:prSet/>
      <dgm:spPr/>
      <dgm:t>
        <a:bodyPr/>
        <a:lstStyle/>
        <a:p>
          <a:endParaRPr lang="en-IE"/>
        </a:p>
      </dgm:t>
    </dgm:pt>
    <dgm:pt modelId="{143FFC60-F729-4DB9-9AE0-34B895F1165F}">
      <dgm:prSet phldrT="[Text]"/>
      <dgm:spPr/>
      <dgm:t>
        <a:bodyPr/>
        <a:lstStyle/>
        <a:p>
          <a:r>
            <a:rPr lang="en-IE" dirty="0"/>
            <a:t>Expertise</a:t>
          </a:r>
        </a:p>
      </dgm:t>
    </dgm:pt>
    <dgm:pt modelId="{BF193868-8681-405C-8A09-7AF39F418458}" type="parTrans" cxnId="{65BC26D9-7D6D-4851-8C89-09040C11936D}">
      <dgm:prSet/>
      <dgm:spPr/>
      <dgm:t>
        <a:bodyPr/>
        <a:lstStyle/>
        <a:p>
          <a:endParaRPr lang="en-IE"/>
        </a:p>
      </dgm:t>
    </dgm:pt>
    <dgm:pt modelId="{39B8FACC-59EB-4BCC-ACA1-4F5390675C5F}" type="sibTrans" cxnId="{65BC26D9-7D6D-4851-8C89-09040C11936D}">
      <dgm:prSet/>
      <dgm:spPr/>
      <dgm:t>
        <a:bodyPr/>
        <a:lstStyle/>
        <a:p>
          <a:endParaRPr lang="en-IE"/>
        </a:p>
      </dgm:t>
    </dgm:pt>
    <dgm:pt modelId="{F87B8EBC-C2CA-4715-BF11-8BDF1A05E54B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UCC Consulting</a:t>
          </a:r>
        </a:p>
      </dgm:t>
    </dgm:pt>
    <dgm:pt modelId="{C8697DDB-674C-4C42-81EE-865AAAD5FDF0}" type="parTrans" cxnId="{ECFFB51C-4D66-4A2E-9A65-A1C7BE13DD6D}">
      <dgm:prSet/>
      <dgm:spPr/>
      <dgm:t>
        <a:bodyPr/>
        <a:lstStyle/>
        <a:p>
          <a:endParaRPr lang="en-IE"/>
        </a:p>
      </dgm:t>
    </dgm:pt>
    <dgm:pt modelId="{B952BC9F-F47A-409E-8317-F3DE0003222E}" type="sibTrans" cxnId="{ECFFB51C-4D66-4A2E-9A65-A1C7BE13DD6D}">
      <dgm:prSet/>
      <dgm:spPr/>
      <dgm:t>
        <a:bodyPr/>
        <a:lstStyle/>
        <a:p>
          <a:endParaRPr lang="en-IE"/>
        </a:p>
      </dgm:t>
    </dgm:pt>
    <dgm:pt modelId="{F268C294-DC9F-45AA-A01A-63BC58AEA2B8}" type="pres">
      <dgm:prSet presAssocID="{BEDAAB8E-DD20-49BE-B184-C4E92FEBAD2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E78EC34-3320-4124-A903-0A3DF53D9A62}" type="pres">
      <dgm:prSet presAssocID="{4BF2200F-2817-4AEE-992F-94918E4F9F76}" presName="vertOne" presStyleCnt="0"/>
      <dgm:spPr/>
    </dgm:pt>
    <dgm:pt modelId="{CF614374-426D-45A9-9073-3720573284D7}" type="pres">
      <dgm:prSet presAssocID="{4BF2200F-2817-4AEE-992F-94918E4F9F76}" presName="txOne" presStyleLbl="node0" presStyleIdx="0" presStyleCnt="1">
        <dgm:presLayoutVars>
          <dgm:chPref val="3"/>
        </dgm:presLayoutVars>
      </dgm:prSet>
      <dgm:spPr/>
    </dgm:pt>
    <dgm:pt modelId="{F00D482C-E867-4C8A-9962-F2EFFEC8B11C}" type="pres">
      <dgm:prSet presAssocID="{4BF2200F-2817-4AEE-992F-94918E4F9F76}" presName="parTransOne" presStyleCnt="0"/>
      <dgm:spPr/>
    </dgm:pt>
    <dgm:pt modelId="{22D07DF4-CAF3-4CDE-8CA0-37F646270E3C}" type="pres">
      <dgm:prSet presAssocID="{4BF2200F-2817-4AEE-992F-94918E4F9F76}" presName="horzOne" presStyleCnt="0"/>
      <dgm:spPr/>
    </dgm:pt>
    <dgm:pt modelId="{976C1CAD-506E-4B77-B189-74A0D76A75BF}" type="pres">
      <dgm:prSet presAssocID="{A9FB6FA3-4AB0-45C7-B4A5-00C31916CE84}" presName="vertTwo" presStyleCnt="0"/>
      <dgm:spPr/>
    </dgm:pt>
    <dgm:pt modelId="{A4A4B438-9F29-4ED2-8CC8-A9AA69EDC8FC}" type="pres">
      <dgm:prSet presAssocID="{A9FB6FA3-4AB0-45C7-B4A5-00C31916CE84}" presName="txTwo" presStyleLbl="node2" presStyleIdx="0" presStyleCnt="2" custScaleX="66671" custLinFactNeighborX="-10147" custLinFactNeighborY="1844">
        <dgm:presLayoutVars>
          <dgm:chPref val="3"/>
        </dgm:presLayoutVars>
      </dgm:prSet>
      <dgm:spPr/>
    </dgm:pt>
    <dgm:pt modelId="{19552928-E13A-417B-8323-BECA509444A8}" type="pres">
      <dgm:prSet presAssocID="{A9FB6FA3-4AB0-45C7-B4A5-00C31916CE84}" presName="parTransTwo" presStyleCnt="0"/>
      <dgm:spPr/>
    </dgm:pt>
    <dgm:pt modelId="{81924182-456E-446D-9025-87D71D71E1DF}" type="pres">
      <dgm:prSet presAssocID="{A9FB6FA3-4AB0-45C7-B4A5-00C31916CE84}" presName="horzTwo" presStyleCnt="0"/>
      <dgm:spPr/>
    </dgm:pt>
    <dgm:pt modelId="{F3EB2192-39A6-48A6-8D46-1196497E7077}" type="pres">
      <dgm:prSet presAssocID="{DB503F59-4130-4DBD-8E98-58649F0B4467}" presName="vertThree" presStyleCnt="0"/>
      <dgm:spPr/>
    </dgm:pt>
    <dgm:pt modelId="{8DA7A4ED-4DDF-4938-A8DB-FFE4B56F8F04}" type="pres">
      <dgm:prSet presAssocID="{DB503F59-4130-4DBD-8E98-58649F0B4467}" presName="txThree" presStyleLbl="node3" presStyleIdx="0" presStyleCnt="3">
        <dgm:presLayoutVars>
          <dgm:chPref val="3"/>
        </dgm:presLayoutVars>
      </dgm:prSet>
      <dgm:spPr/>
    </dgm:pt>
    <dgm:pt modelId="{E72BEE34-8E96-4560-A520-AADE1140D0BB}" type="pres">
      <dgm:prSet presAssocID="{DB503F59-4130-4DBD-8E98-58649F0B4467}" presName="horzThree" presStyleCnt="0"/>
      <dgm:spPr/>
    </dgm:pt>
    <dgm:pt modelId="{2BC2BC00-F0D0-4351-A2AD-C23BA334B1EF}" type="pres">
      <dgm:prSet presAssocID="{3B99E4D5-ADB7-474E-AB14-FBECDD1B558B}" presName="sibSpaceThree" presStyleCnt="0"/>
      <dgm:spPr/>
    </dgm:pt>
    <dgm:pt modelId="{CE282533-E341-47C7-AEF8-DC09F7BCAEAE}" type="pres">
      <dgm:prSet presAssocID="{F25C47F9-7132-404D-84BC-67CE19BC0FA5}" presName="vertThree" presStyleCnt="0"/>
      <dgm:spPr/>
    </dgm:pt>
    <dgm:pt modelId="{9609F952-FFE5-4161-B116-91015C875D58}" type="pres">
      <dgm:prSet presAssocID="{F25C47F9-7132-404D-84BC-67CE19BC0FA5}" presName="txThree" presStyleLbl="node3" presStyleIdx="1" presStyleCnt="3" custLinFactNeighborX="12520" custLinFactNeighborY="219">
        <dgm:presLayoutVars>
          <dgm:chPref val="3"/>
        </dgm:presLayoutVars>
      </dgm:prSet>
      <dgm:spPr/>
    </dgm:pt>
    <dgm:pt modelId="{19B9F666-AEE0-4214-83C7-EE93F71CCD11}" type="pres">
      <dgm:prSet presAssocID="{F25C47F9-7132-404D-84BC-67CE19BC0FA5}" presName="horzThree" presStyleCnt="0"/>
      <dgm:spPr/>
    </dgm:pt>
    <dgm:pt modelId="{432BF91D-A093-444F-9B20-6141480B19BF}" type="pres">
      <dgm:prSet presAssocID="{661BC31D-8F6A-45D1-9D27-D9F3187FE504}" presName="sibSpaceTwo" presStyleCnt="0"/>
      <dgm:spPr/>
    </dgm:pt>
    <dgm:pt modelId="{FACF3EC5-8C16-45B6-83FD-480042D9FE26}" type="pres">
      <dgm:prSet presAssocID="{143FFC60-F729-4DB9-9AE0-34B895F1165F}" presName="vertTwo" presStyleCnt="0"/>
      <dgm:spPr/>
    </dgm:pt>
    <dgm:pt modelId="{6D334027-6A79-42B4-9993-63A4C48363A4}" type="pres">
      <dgm:prSet presAssocID="{143FFC60-F729-4DB9-9AE0-34B895F1165F}" presName="txTwo" presStyleLbl="node2" presStyleIdx="1" presStyleCnt="2" custScaleX="122927" custLinFactNeighborX="-22435" custLinFactNeighborY="1844">
        <dgm:presLayoutVars>
          <dgm:chPref val="3"/>
        </dgm:presLayoutVars>
      </dgm:prSet>
      <dgm:spPr/>
    </dgm:pt>
    <dgm:pt modelId="{FFC36DEB-1E8C-4108-8BB3-484E493B3B7C}" type="pres">
      <dgm:prSet presAssocID="{143FFC60-F729-4DB9-9AE0-34B895F1165F}" presName="parTransTwo" presStyleCnt="0"/>
      <dgm:spPr/>
    </dgm:pt>
    <dgm:pt modelId="{CFB4E67F-3426-49F8-8B4D-50BD3941E048}" type="pres">
      <dgm:prSet presAssocID="{143FFC60-F729-4DB9-9AE0-34B895F1165F}" presName="horzTwo" presStyleCnt="0"/>
      <dgm:spPr/>
    </dgm:pt>
    <dgm:pt modelId="{76AD088F-155E-4DF7-AA2C-8DEE73AC174C}" type="pres">
      <dgm:prSet presAssocID="{F87B8EBC-C2CA-4715-BF11-8BDF1A05E54B}" presName="vertThree" presStyleCnt="0"/>
      <dgm:spPr/>
    </dgm:pt>
    <dgm:pt modelId="{C7919972-2759-43EA-ABBC-40A04004FB26}" type="pres">
      <dgm:prSet presAssocID="{F87B8EBC-C2CA-4715-BF11-8BDF1A05E54B}" presName="txThree" presStyleLbl="node3" presStyleIdx="2" presStyleCnt="3" custLinFactNeighborX="11225" custLinFactNeighborY="654">
        <dgm:presLayoutVars>
          <dgm:chPref val="3"/>
        </dgm:presLayoutVars>
      </dgm:prSet>
      <dgm:spPr/>
    </dgm:pt>
    <dgm:pt modelId="{4F73C28A-EBFC-46EA-8A18-9C32A6888A93}" type="pres">
      <dgm:prSet presAssocID="{F87B8EBC-C2CA-4715-BF11-8BDF1A05E54B}" presName="horzThree" presStyleCnt="0"/>
      <dgm:spPr/>
    </dgm:pt>
  </dgm:ptLst>
  <dgm:cxnLst>
    <dgm:cxn modelId="{21AE6200-7356-498D-BA51-54AD09F4CB2D}" type="presOf" srcId="{143FFC60-F729-4DB9-9AE0-34B895F1165F}" destId="{6D334027-6A79-42B4-9993-63A4C48363A4}" srcOrd="0" destOrd="0" presId="urn:microsoft.com/office/officeart/2005/8/layout/hierarchy4"/>
    <dgm:cxn modelId="{ECFFB51C-4D66-4A2E-9A65-A1C7BE13DD6D}" srcId="{143FFC60-F729-4DB9-9AE0-34B895F1165F}" destId="{F87B8EBC-C2CA-4715-BF11-8BDF1A05E54B}" srcOrd="0" destOrd="0" parTransId="{C8697DDB-674C-4C42-81EE-865AAAD5FDF0}" sibTransId="{B952BC9F-F47A-409E-8317-F3DE0003222E}"/>
    <dgm:cxn modelId="{334EDD27-B53F-44A1-8839-389726A2F6FA}" type="presOf" srcId="{DB503F59-4130-4DBD-8E98-58649F0B4467}" destId="{8DA7A4ED-4DDF-4938-A8DB-FFE4B56F8F04}" srcOrd="0" destOrd="0" presId="urn:microsoft.com/office/officeart/2005/8/layout/hierarchy4"/>
    <dgm:cxn modelId="{73F5D82E-46C7-472C-93F1-D07C61FE39FF}" srcId="{4BF2200F-2817-4AEE-992F-94918E4F9F76}" destId="{A9FB6FA3-4AB0-45C7-B4A5-00C31916CE84}" srcOrd="0" destOrd="0" parTransId="{69E6A845-10AC-4AC0-8B79-1D14833783B8}" sibTransId="{661BC31D-8F6A-45D1-9D27-D9F3187FE504}"/>
    <dgm:cxn modelId="{8FF1D862-A7B4-4363-A0A2-740C619B8990}" type="presOf" srcId="{BEDAAB8E-DD20-49BE-B184-C4E92FEBAD23}" destId="{F268C294-DC9F-45AA-A01A-63BC58AEA2B8}" srcOrd="0" destOrd="0" presId="urn:microsoft.com/office/officeart/2005/8/layout/hierarchy4"/>
    <dgm:cxn modelId="{5A666863-8A37-4942-BFD1-AD1A7C6ACE70}" type="presOf" srcId="{F25C47F9-7132-404D-84BC-67CE19BC0FA5}" destId="{9609F952-FFE5-4161-B116-91015C875D58}" srcOrd="0" destOrd="0" presId="urn:microsoft.com/office/officeart/2005/8/layout/hierarchy4"/>
    <dgm:cxn modelId="{F9C03F72-21D7-40D7-AB20-A3BE686842EE}" srcId="{A9FB6FA3-4AB0-45C7-B4A5-00C31916CE84}" destId="{DB503F59-4130-4DBD-8E98-58649F0B4467}" srcOrd="0" destOrd="0" parTransId="{88BE01D3-8975-4D3F-9AE0-0F7B9075BCBF}" sibTransId="{3B99E4D5-ADB7-474E-AB14-FBECDD1B558B}"/>
    <dgm:cxn modelId="{8FF0007B-5D5D-4E1B-A47C-54B04DFBB06D}" srcId="{BEDAAB8E-DD20-49BE-B184-C4E92FEBAD23}" destId="{4BF2200F-2817-4AEE-992F-94918E4F9F76}" srcOrd="0" destOrd="0" parTransId="{09E8708A-AD35-469C-8630-311CFFA26780}" sibTransId="{21A898B3-1D4E-4019-B51B-AE980943A2A5}"/>
    <dgm:cxn modelId="{1EAE00AC-934E-4158-A384-9268A69BCF8F}" srcId="{A9FB6FA3-4AB0-45C7-B4A5-00C31916CE84}" destId="{F25C47F9-7132-404D-84BC-67CE19BC0FA5}" srcOrd="1" destOrd="0" parTransId="{5531DB9C-B0EB-442A-8188-CD65B28F7ED0}" sibTransId="{C4E8CACE-E989-4984-A91A-5C8992EC6D86}"/>
    <dgm:cxn modelId="{126656AE-30CB-4887-A257-AF025B1B2100}" type="presOf" srcId="{A9FB6FA3-4AB0-45C7-B4A5-00C31916CE84}" destId="{A4A4B438-9F29-4ED2-8CC8-A9AA69EDC8FC}" srcOrd="0" destOrd="0" presId="urn:microsoft.com/office/officeart/2005/8/layout/hierarchy4"/>
    <dgm:cxn modelId="{58A6C1B0-E5C5-429D-A237-8E1AE2578306}" type="presOf" srcId="{F87B8EBC-C2CA-4715-BF11-8BDF1A05E54B}" destId="{C7919972-2759-43EA-ABBC-40A04004FB26}" srcOrd="0" destOrd="0" presId="urn:microsoft.com/office/officeart/2005/8/layout/hierarchy4"/>
    <dgm:cxn modelId="{65BC26D9-7D6D-4851-8C89-09040C11936D}" srcId="{4BF2200F-2817-4AEE-992F-94918E4F9F76}" destId="{143FFC60-F729-4DB9-9AE0-34B895F1165F}" srcOrd="1" destOrd="0" parTransId="{BF193868-8681-405C-8A09-7AF39F418458}" sibTransId="{39B8FACC-59EB-4BCC-ACA1-4F5390675C5F}"/>
    <dgm:cxn modelId="{D94570DB-27DA-4655-AA4A-373736A2D90B}" type="presOf" srcId="{4BF2200F-2817-4AEE-992F-94918E4F9F76}" destId="{CF614374-426D-45A9-9073-3720573284D7}" srcOrd="0" destOrd="0" presId="urn:microsoft.com/office/officeart/2005/8/layout/hierarchy4"/>
    <dgm:cxn modelId="{67170EA6-1336-424A-983C-E8D583AD457C}" type="presParOf" srcId="{F268C294-DC9F-45AA-A01A-63BC58AEA2B8}" destId="{AE78EC34-3320-4124-A903-0A3DF53D9A62}" srcOrd="0" destOrd="0" presId="urn:microsoft.com/office/officeart/2005/8/layout/hierarchy4"/>
    <dgm:cxn modelId="{388A52C9-9FE4-4324-AE45-B6899BC4095A}" type="presParOf" srcId="{AE78EC34-3320-4124-A903-0A3DF53D9A62}" destId="{CF614374-426D-45A9-9073-3720573284D7}" srcOrd="0" destOrd="0" presId="urn:microsoft.com/office/officeart/2005/8/layout/hierarchy4"/>
    <dgm:cxn modelId="{09A8299F-4A53-4927-8F73-080A41D060FA}" type="presParOf" srcId="{AE78EC34-3320-4124-A903-0A3DF53D9A62}" destId="{F00D482C-E867-4C8A-9962-F2EFFEC8B11C}" srcOrd="1" destOrd="0" presId="urn:microsoft.com/office/officeart/2005/8/layout/hierarchy4"/>
    <dgm:cxn modelId="{7BA327D0-8A14-4184-8001-60DF1B8D5249}" type="presParOf" srcId="{AE78EC34-3320-4124-A903-0A3DF53D9A62}" destId="{22D07DF4-CAF3-4CDE-8CA0-37F646270E3C}" srcOrd="2" destOrd="0" presId="urn:microsoft.com/office/officeart/2005/8/layout/hierarchy4"/>
    <dgm:cxn modelId="{E0106C05-698B-45A2-B8CD-623575E1CB6E}" type="presParOf" srcId="{22D07DF4-CAF3-4CDE-8CA0-37F646270E3C}" destId="{976C1CAD-506E-4B77-B189-74A0D76A75BF}" srcOrd="0" destOrd="0" presId="urn:microsoft.com/office/officeart/2005/8/layout/hierarchy4"/>
    <dgm:cxn modelId="{0FD41570-4031-44C4-B2CA-24B97F7F5867}" type="presParOf" srcId="{976C1CAD-506E-4B77-B189-74A0D76A75BF}" destId="{A4A4B438-9F29-4ED2-8CC8-A9AA69EDC8FC}" srcOrd="0" destOrd="0" presId="urn:microsoft.com/office/officeart/2005/8/layout/hierarchy4"/>
    <dgm:cxn modelId="{A2A6060F-E3D1-4D3C-ADEF-4A61B087BFFD}" type="presParOf" srcId="{976C1CAD-506E-4B77-B189-74A0D76A75BF}" destId="{19552928-E13A-417B-8323-BECA509444A8}" srcOrd="1" destOrd="0" presId="urn:microsoft.com/office/officeart/2005/8/layout/hierarchy4"/>
    <dgm:cxn modelId="{D731A11D-F0C3-4A65-A676-BB19FDF8E9B5}" type="presParOf" srcId="{976C1CAD-506E-4B77-B189-74A0D76A75BF}" destId="{81924182-456E-446D-9025-87D71D71E1DF}" srcOrd="2" destOrd="0" presId="urn:microsoft.com/office/officeart/2005/8/layout/hierarchy4"/>
    <dgm:cxn modelId="{2701DBAD-3661-41F7-A619-A7F893FBA655}" type="presParOf" srcId="{81924182-456E-446D-9025-87D71D71E1DF}" destId="{F3EB2192-39A6-48A6-8D46-1196497E7077}" srcOrd="0" destOrd="0" presId="urn:microsoft.com/office/officeart/2005/8/layout/hierarchy4"/>
    <dgm:cxn modelId="{4CA145EC-841E-41A6-83A9-179BF43E7F80}" type="presParOf" srcId="{F3EB2192-39A6-48A6-8D46-1196497E7077}" destId="{8DA7A4ED-4DDF-4938-A8DB-FFE4B56F8F04}" srcOrd="0" destOrd="0" presId="urn:microsoft.com/office/officeart/2005/8/layout/hierarchy4"/>
    <dgm:cxn modelId="{7401EFC7-4B29-4A43-A2DD-6E40BE08C3F7}" type="presParOf" srcId="{F3EB2192-39A6-48A6-8D46-1196497E7077}" destId="{E72BEE34-8E96-4560-A520-AADE1140D0BB}" srcOrd="1" destOrd="0" presId="urn:microsoft.com/office/officeart/2005/8/layout/hierarchy4"/>
    <dgm:cxn modelId="{18B40FE7-88E5-4C5C-B910-B7039EE7A4F6}" type="presParOf" srcId="{81924182-456E-446D-9025-87D71D71E1DF}" destId="{2BC2BC00-F0D0-4351-A2AD-C23BA334B1EF}" srcOrd="1" destOrd="0" presId="urn:microsoft.com/office/officeart/2005/8/layout/hierarchy4"/>
    <dgm:cxn modelId="{50082743-7469-44C5-8CB2-2FF7BD1D82B9}" type="presParOf" srcId="{81924182-456E-446D-9025-87D71D71E1DF}" destId="{CE282533-E341-47C7-AEF8-DC09F7BCAEAE}" srcOrd="2" destOrd="0" presId="urn:microsoft.com/office/officeart/2005/8/layout/hierarchy4"/>
    <dgm:cxn modelId="{A16A27BF-0514-4C6C-B63D-5B02A378C6B3}" type="presParOf" srcId="{CE282533-E341-47C7-AEF8-DC09F7BCAEAE}" destId="{9609F952-FFE5-4161-B116-91015C875D58}" srcOrd="0" destOrd="0" presId="urn:microsoft.com/office/officeart/2005/8/layout/hierarchy4"/>
    <dgm:cxn modelId="{D06436A8-2ED1-4CAB-9259-CEAB654550DE}" type="presParOf" srcId="{CE282533-E341-47C7-AEF8-DC09F7BCAEAE}" destId="{19B9F666-AEE0-4214-83C7-EE93F71CCD11}" srcOrd="1" destOrd="0" presId="urn:microsoft.com/office/officeart/2005/8/layout/hierarchy4"/>
    <dgm:cxn modelId="{A0BFB9C2-D7BB-4BAA-8AAF-EDC6C68B5841}" type="presParOf" srcId="{22D07DF4-CAF3-4CDE-8CA0-37F646270E3C}" destId="{432BF91D-A093-444F-9B20-6141480B19BF}" srcOrd="1" destOrd="0" presId="urn:microsoft.com/office/officeart/2005/8/layout/hierarchy4"/>
    <dgm:cxn modelId="{4CD882BF-61CC-4223-939A-7C881F1FAC8B}" type="presParOf" srcId="{22D07DF4-CAF3-4CDE-8CA0-37F646270E3C}" destId="{FACF3EC5-8C16-45B6-83FD-480042D9FE26}" srcOrd="2" destOrd="0" presId="urn:microsoft.com/office/officeart/2005/8/layout/hierarchy4"/>
    <dgm:cxn modelId="{E4ED2998-0E9B-4296-84D7-46A117103CB8}" type="presParOf" srcId="{FACF3EC5-8C16-45B6-83FD-480042D9FE26}" destId="{6D334027-6A79-42B4-9993-63A4C48363A4}" srcOrd="0" destOrd="0" presId="urn:microsoft.com/office/officeart/2005/8/layout/hierarchy4"/>
    <dgm:cxn modelId="{11F6D362-5DBC-4374-8EFE-123555574A49}" type="presParOf" srcId="{FACF3EC5-8C16-45B6-83FD-480042D9FE26}" destId="{FFC36DEB-1E8C-4108-8BB3-484E493B3B7C}" srcOrd="1" destOrd="0" presId="urn:microsoft.com/office/officeart/2005/8/layout/hierarchy4"/>
    <dgm:cxn modelId="{D893CCB3-2C30-490C-BDBA-8C54EA495089}" type="presParOf" srcId="{FACF3EC5-8C16-45B6-83FD-480042D9FE26}" destId="{CFB4E67F-3426-49F8-8B4D-50BD3941E048}" srcOrd="2" destOrd="0" presId="urn:microsoft.com/office/officeart/2005/8/layout/hierarchy4"/>
    <dgm:cxn modelId="{FFFB476F-8035-49E0-8E2A-28A11DD41893}" type="presParOf" srcId="{CFB4E67F-3426-49F8-8B4D-50BD3941E048}" destId="{76AD088F-155E-4DF7-AA2C-8DEE73AC174C}" srcOrd="0" destOrd="0" presId="urn:microsoft.com/office/officeart/2005/8/layout/hierarchy4"/>
    <dgm:cxn modelId="{FCDE881D-353F-40B2-AB29-BC666F345294}" type="presParOf" srcId="{76AD088F-155E-4DF7-AA2C-8DEE73AC174C}" destId="{C7919972-2759-43EA-ABBC-40A04004FB26}" srcOrd="0" destOrd="0" presId="urn:microsoft.com/office/officeart/2005/8/layout/hierarchy4"/>
    <dgm:cxn modelId="{39586D98-2C0F-4BA2-8FEA-2F77C2EF9BBB}" type="presParOf" srcId="{76AD088F-155E-4DF7-AA2C-8DEE73AC174C}" destId="{4F73C28A-EBFC-46EA-8A18-9C32A6888A9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92394C-2755-49FD-AAF6-CB96424731B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953934D-6021-473D-BF4F-498F15479EFF}">
      <dgm:prSet phldrT="[Text]"/>
      <dgm:spPr>
        <a:solidFill>
          <a:srgbClr val="003C69"/>
        </a:solidFill>
      </dgm:spPr>
      <dgm:t>
        <a:bodyPr/>
        <a:lstStyle/>
        <a:p>
          <a:r>
            <a:rPr lang="en-IE" dirty="0"/>
            <a:t>New Ventures</a:t>
          </a:r>
        </a:p>
      </dgm:t>
    </dgm:pt>
    <dgm:pt modelId="{BD3F7B7B-F1A9-4B4B-A622-8531D29D2EA0}" type="parTrans" cxnId="{9C3D4900-6BC6-4066-B6CE-7D52AC27E450}">
      <dgm:prSet/>
      <dgm:spPr/>
      <dgm:t>
        <a:bodyPr/>
        <a:lstStyle/>
        <a:p>
          <a:endParaRPr lang="en-IE"/>
        </a:p>
      </dgm:t>
    </dgm:pt>
    <dgm:pt modelId="{29251749-93A3-4508-BE30-ABE90E023403}" type="sibTrans" cxnId="{9C3D4900-6BC6-4066-B6CE-7D52AC27E450}">
      <dgm:prSet/>
      <dgm:spPr/>
      <dgm:t>
        <a:bodyPr/>
        <a:lstStyle/>
        <a:p>
          <a:endParaRPr lang="en-IE"/>
        </a:p>
      </dgm:t>
    </dgm:pt>
    <dgm:pt modelId="{24CBA647-1E6B-431F-82BA-2DD198AC45E4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Relationship opportunity</a:t>
          </a:r>
        </a:p>
      </dgm:t>
    </dgm:pt>
    <dgm:pt modelId="{736AB425-42F2-41CE-8AD8-8AEA3F333F86}" type="parTrans" cxnId="{E480BE1A-1B1F-4ECB-BAEC-E4D7C94CA16B}">
      <dgm:prSet/>
      <dgm:spPr/>
      <dgm:t>
        <a:bodyPr/>
        <a:lstStyle/>
        <a:p>
          <a:endParaRPr lang="en-IE"/>
        </a:p>
      </dgm:t>
    </dgm:pt>
    <dgm:pt modelId="{14838A43-6179-4FC0-B9B3-08233C52F4CE}" type="sibTrans" cxnId="{E480BE1A-1B1F-4ECB-BAEC-E4D7C94CA16B}">
      <dgm:prSet/>
      <dgm:spPr/>
      <dgm:t>
        <a:bodyPr/>
        <a:lstStyle/>
        <a:p>
          <a:endParaRPr lang="en-IE"/>
        </a:p>
      </dgm:t>
    </dgm:pt>
    <dgm:pt modelId="{D037F948-E1E4-4F60-AED2-728D5289FFA4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UCC Consulting</a:t>
          </a:r>
        </a:p>
      </dgm:t>
    </dgm:pt>
    <dgm:pt modelId="{0F0569C7-631E-4DCA-B8B0-3598FDB32839}" type="parTrans" cxnId="{416FDEDA-CDCE-4B3A-B9D5-C2806679517A}">
      <dgm:prSet/>
      <dgm:spPr/>
      <dgm:t>
        <a:bodyPr/>
        <a:lstStyle/>
        <a:p>
          <a:endParaRPr lang="en-IE"/>
        </a:p>
      </dgm:t>
    </dgm:pt>
    <dgm:pt modelId="{B55EF6C7-6F61-432C-86F1-4343B82B648F}" type="sibTrans" cxnId="{416FDEDA-CDCE-4B3A-B9D5-C2806679517A}">
      <dgm:prSet/>
      <dgm:spPr/>
      <dgm:t>
        <a:bodyPr/>
        <a:lstStyle/>
        <a:p>
          <a:endParaRPr lang="en-IE"/>
        </a:p>
      </dgm:t>
    </dgm:pt>
    <dgm:pt modelId="{562B37B8-8966-4A5F-B368-1096A162CF6F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Technology Commercialisation</a:t>
          </a:r>
        </a:p>
      </dgm:t>
    </dgm:pt>
    <dgm:pt modelId="{395D1400-D11D-40BB-808D-E21129C60036}" type="parTrans" cxnId="{B1B1AF6F-BF06-4D45-B347-07F8EF6F4BB3}">
      <dgm:prSet/>
      <dgm:spPr/>
      <dgm:t>
        <a:bodyPr/>
        <a:lstStyle/>
        <a:p>
          <a:endParaRPr lang="en-IE"/>
        </a:p>
      </dgm:t>
    </dgm:pt>
    <dgm:pt modelId="{941E51EA-1429-4713-971D-E784CA623929}" type="sibTrans" cxnId="{B1B1AF6F-BF06-4D45-B347-07F8EF6F4BB3}">
      <dgm:prSet/>
      <dgm:spPr/>
      <dgm:t>
        <a:bodyPr/>
        <a:lstStyle/>
        <a:p>
          <a:endParaRPr lang="en-IE"/>
        </a:p>
      </dgm:t>
    </dgm:pt>
    <dgm:pt modelId="{4E58C4BF-5666-4AEB-9221-1039678C1C92}">
      <dgm:prSet phldrT="[Text]"/>
      <dgm:spPr>
        <a:solidFill>
          <a:srgbClr val="003C69"/>
        </a:solidFill>
      </dgm:spPr>
      <dgm:t>
        <a:bodyPr/>
        <a:lstStyle/>
        <a:p>
          <a:r>
            <a:rPr lang="en-IE" dirty="0"/>
            <a:t>Incubation</a:t>
          </a:r>
        </a:p>
      </dgm:t>
    </dgm:pt>
    <dgm:pt modelId="{21D56DE0-9C0C-4191-9D09-AE1D62313C06}" type="parTrans" cxnId="{5EECB203-9D70-43C6-8222-AE7A97AABB1F}">
      <dgm:prSet/>
      <dgm:spPr/>
      <dgm:t>
        <a:bodyPr/>
        <a:lstStyle/>
        <a:p>
          <a:endParaRPr lang="en-IE"/>
        </a:p>
      </dgm:t>
    </dgm:pt>
    <dgm:pt modelId="{AD50EE2B-903B-4F2B-B4BE-40102FB611AB}" type="sibTrans" cxnId="{5EECB203-9D70-43C6-8222-AE7A97AABB1F}">
      <dgm:prSet/>
      <dgm:spPr/>
      <dgm:t>
        <a:bodyPr/>
        <a:lstStyle/>
        <a:p>
          <a:endParaRPr lang="en-IE"/>
        </a:p>
      </dgm:t>
    </dgm:pt>
    <dgm:pt modelId="{D6B45A5B-E03A-4F70-ACB4-5E115EF72D08}">
      <dgm:prSet phldrT="[Text]"/>
      <dgm:spPr>
        <a:solidFill>
          <a:srgbClr val="003C69"/>
        </a:solidFill>
      </dgm:spPr>
      <dgm:t>
        <a:bodyPr/>
        <a:lstStyle/>
        <a:p>
          <a:r>
            <a:rPr lang="en-IE" dirty="0"/>
            <a:t>Start Up Programmes</a:t>
          </a:r>
        </a:p>
      </dgm:t>
    </dgm:pt>
    <dgm:pt modelId="{79FC146F-9CB6-4036-8EEF-54EA4C07ACBD}" type="parTrans" cxnId="{9C95905B-7EE5-411B-B16C-E47095A8B793}">
      <dgm:prSet/>
      <dgm:spPr/>
      <dgm:t>
        <a:bodyPr/>
        <a:lstStyle/>
        <a:p>
          <a:endParaRPr lang="en-IE"/>
        </a:p>
      </dgm:t>
    </dgm:pt>
    <dgm:pt modelId="{148B3963-1DD5-4E7A-A641-765BD6967C2C}" type="sibTrans" cxnId="{9C95905B-7EE5-411B-B16C-E47095A8B793}">
      <dgm:prSet/>
      <dgm:spPr/>
      <dgm:t>
        <a:bodyPr/>
        <a:lstStyle/>
        <a:p>
          <a:endParaRPr lang="en-IE"/>
        </a:p>
      </dgm:t>
    </dgm:pt>
    <dgm:pt modelId="{323162E3-5DCA-4059-BDCE-7CC952B7E32E}">
      <dgm:prSet phldrT="[Text]"/>
      <dgm:spPr>
        <a:solidFill>
          <a:srgbClr val="003C69"/>
        </a:solidFill>
      </dgm:spPr>
      <dgm:t>
        <a:bodyPr/>
        <a:lstStyle/>
        <a:p>
          <a:r>
            <a:rPr lang="en-IE" dirty="0"/>
            <a:t>Spinout Formation</a:t>
          </a:r>
        </a:p>
      </dgm:t>
    </dgm:pt>
    <dgm:pt modelId="{07155783-7221-4BAA-949A-400D85E6673F}" type="parTrans" cxnId="{280F9C2E-51D2-4EA8-BD9F-9F04BEB926A8}">
      <dgm:prSet/>
      <dgm:spPr/>
      <dgm:t>
        <a:bodyPr/>
        <a:lstStyle/>
        <a:p>
          <a:endParaRPr lang="en-IE"/>
        </a:p>
      </dgm:t>
    </dgm:pt>
    <dgm:pt modelId="{9B434E22-389D-4529-AC73-C5FA4D2DDED8}" type="sibTrans" cxnId="{280F9C2E-51D2-4EA8-BD9F-9F04BEB926A8}">
      <dgm:prSet/>
      <dgm:spPr/>
      <dgm:t>
        <a:bodyPr/>
        <a:lstStyle/>
        <a:p>
          <a:endParaRPr lang="en-IE"/>
        </a:p>
      </dgm:t>
    </dgm:pt>
    <dgm:pt modelId="{19E56E55-2F47-47B3-98AC-5F3585410097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Identify</a:t>
          </a:r>
        </a:p>
      </dgm:t>
    </dgm:pt>
    <dgm:pt modelId="{B579ED13-19AB-4727-B658-9D1B01B44EFC}" type="parTrans" cxnId="{CEA15AFE-C5C4-4C69-8170-D5FF587424DB}">
      <dgm:prSet/>
      <dgm:spPr/>
      <dgm:t>
        <a:bodyPr/>
        <a:lstStyle/>
        <a:p>
          <a:endParaRPr lang="en-IE"/>
        </a:p>
      </dgm:t>
    </dgm:pt>
    <dgm:pt modelId="{1C2E9581-4460-4CD7-8AE0-4D96C1848DB9}" type="sibTrans" cxnId="{CEA15AFE-C5C4-4C69-8170-D5FF587424DB}">
      <dgm:prSet/>
      <dgm:spPr/>
      <dgm:t>
        <a:bodyPr/>
        <a:lstStyle/>
        <a:p>
          <a:endParaRPr lang="en-IE"/>
        </a:p>
      </dgm:t>
    </dgm:pt>
    <dgm:pt modelId="{AB5BA2BF-94AC-4C2C-B840-C1D8B7E021A0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Protect</a:t>
          </a:r>
        </a:p>
      </dgm:t>
    </dgm:pt>
    <dgm:pt modelId="{47C1EC5D-9252-4A8C-85DB-409212987F7F}" type="parTrans" cxnId="{21ABD2FD-8EF2-45FF-BC2E-261733094CCA}">
      <dgm:prSet/>
      <dgm:spPr/>
      <dgm:t>
        <a:bodyPr/>
        <a:lstStyle/>
        <a:p>
          <a:endParaRPr lang="en-IE"/>
        </a:p>
      </dgm:t>
    </dgm:pt>
    <dgm:pt modelId="{EFF22E81-05FD-4EA7-A0EE-DECC3D500E23}" type="sibTrans" cxnId="{21ABD2FD-8EF2-45FF-BC2E-261733094CCA}">
      <dgm:prSet/>
      <dgm:spPr/>
      <dgm:t>
        <a:bodyPr/>
        <a:lstStyle/>
        <a:p>
          <a:endParaRPr lang="en-IE"/>
        </a:p>
      </dgm:t>
    </dgm:pt>
    <dgm:pt modelId="{29352C4F-5864-416E-A558-E02CFCE482A0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Market</a:t>
          </a:r>
        </a:p>
      </dgm:t>
    </dgm:pt>
    <dgm:pt modelId="{114EF915-7201-44DE-83F4-9AFF068FC89E}" type="parTrans" cxnId="{F03E45EE-6DFC-46A6-BBF1-5721928B0E46}">
      <dgm:prSet/>
      <dgm:spPr/>
      <dgm:t>
        <a:bodyPr/>
        <a:lstStyle/>
        <a:p>
          <a:endParaRPr lang="en-IE"/>
        </a:p>
      </dgm:t>
    </dgm:pt>
    <dgm:pt modelId="{68A22798-562D-4E8E-BD38-1A0EB15734F9}" type="sibTrans" cxnId="{F03E45EE-6DFC-46A6-BBF1-5721928B0E46}">
      <dgm:prSet/>
      <dgm:spPr/>
      <dgm:t>
        <a:bodyPr/>
        <a:lstStyle/>
        <a:p>
          <a:endParaRPr lang="en-IE"/>
        </a:p>
      </dgm:t>
    </dgm:pt>
    <dgm:pt modelId="{5F29722A-ACD6-45C1-A115-F910259368A9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Transfer</a:t>
          </a:r>
        </a:p>
      </dgm:t>
    </dgm:pt>
    <dgm:pt modelId="{F7DC8828-B655-4627-99FD-481BB40550F0}" type="parTrans" cxnId="{FBB48BC1-505C-4393-8C0A-B080791B7386}">
      <dgm:prSet/>
      <dgm:spPr/>
      <dgm:t>
        <a:bodyPr/>
        <a:lstStyle/>
        <a:p>
          <a:endParaRPr lang="en-IE"/>
        </a:p>
      </dgm:t>
    </dgm:pt>
    <dgm:pt modelId="{67DB4AA6-D6F4-4AAE-AF54-A42AD66EB88D}" type="sibTrans" cxnId="{FBB48BC1-505C-4393-8C0A-B080791B7386}">
      <dgm:prSet/>
      <dgm:spPr/>
      <dgm:t>
        <a:bodyPr/>
        <a:lstStyle/>
        <a:p>
          <a:endParaRPr lang="en-IE"/>
        </a:p>
      </dgm:t>
    </dgm:pt>
    <dgm:pt modelId="{17837DB0-9D06-4178-B7FD-07DB1132E954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Negotiate Terms</a:t>
          </a:r>
        </a:p>
      </dgm:t>
    </dgm:pt>
    <dgm:pt modelId="{79F6E667-5C65-4C7D-95C3-720F93495A59}" type="parTrans" cxnId="{A253EA3B-AA13-4456-8101-6527EC0CD654}">
      <dgm:prSet/>
      <dgm:spPr/>
      <dgm:t>
        <a:bodyPr/>
        <a:lstStyle/>
        <a:p>
          <a:endParaRPr lang="en-IE"/>
        </a:p>
      </dgm:t>
    </dgm:pt>
    <dgm:pt modelId="{1E4899C9-5FA7-41A9-8E0A-0F901A5460E1}" type="sibTrans" cxnId="{A253EA3B-AA13-4456-8101-6527EC0CD654}">
      <dgm:prSet/>
      <dgm:spPr/>
      <dgm:t>
        <a:bodyPr/>
        <a:lstStyle/>
        <a:p>
          <a:endParaRPr lang="en-IE"/>
        </a:p>
      </dgm:t>
    </dgm:pt>
    <dgm:pt modelId="{405635A7-C605-412C-A87B-DC9A1F7D65DF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Billing &amp; Invoicing</a:t>
          </a:r>
        </a:p>
      </dgm:t>
    </dgm:pt>
    <dgm:pt modelId="{D5C454ED-F5B2-492A-A43F-3EC6123753F0}" type="parTrans" cxnId="{34A4D9C6-B2FC-469B-98DE-554DB2F2D271}">
      <dgm:prSet/>
      <dgm:spPr/>
      <dgm:t>
        <a:bodyPr/>
        <a:lstStyle/>
        <a:p>
          <a:endParaRPr lang="en-IE"/>
        </a:p>
      </dgm:t>
    </dgm:pt>
    <dgm:pt modelId="{5D6F6C8F-782F-4524-9D2F-A675C24C8DC8}" type="sibTrans" cxnId="{34A4D9C6-B2FC-469B-98DE-554DB2F2D271}">
      <dgm:prSet/>
      <dgm:spPr/>
      <dgm:t>
        <a:bodyPr/>
        <a:lstStyle/>
        <a:p>
          <a:endParaRPr lang="en-IE"/>
        </a:p>
      </dgm:t>
    </dgm:pt>
    <dgm:pt modelId="{F7B10580-DD1D-4C21-BA47-60514235B39C}" type="pres">
      <dgm:prSet presAssocID="{8792394C-2755-49FD-AAF6-CB96424731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7B363F-F4A9-4C5C-8133-FEF3CE3325B9}" type="pres">
      <dgm:prSet presAssocID="{562B37B8-8966-4A5F-B368-1096A162CF6F}" presName="vertOne" presStyleCnt="0"/>
      <dgm:spPr/>
    </dgm:pt>
    <dgm:pt modelId="{0DBA23EF-58BC-4829-9836-2A0C5F765A6E}" type="pres">
      <dgm:prSet presAssocID="{562B37B8-8966-4A5F-B368-1096A162CF6F}" presName="txOne" presStyleLbl="node0" presStyleIdx="0" presStyleCnt="3" custScaleY="51813">
        <dgm:presLayoutVars>
          <dgm:chPref val="3"/>
        </dgm:presLayoutVars>
      </dgm:prSet>
      <dgm:spPr/>
    </dgm:pt>
    <dgm:pt modelId="{8B16E380-624F-43A7-B6C4-3ED8A618C78D}" type="pres">
      <dgm:prSet presAssocID="{562B37B8-8966-4A5F-B368-1096A162CF6F}" presName="parTransOne" presStyleCnt="0"/>
      <dgm:spPr/>
    </dgm:pt>
    <dgm:pt modelId="{64DDD89F-5D78-4DBC-9E77-FDEC3E0F1055}" type="pres">
      <dgm:prSet presAssocID="{562B37B8-8966-4A5F-B368-1096A162CF6F}" presName="horzOne" presStyleCnt="0"/>
      <dgm:spPr/>
    </dgm:pt>
    <dgm:pt modelId="{F27DAEFA-E1C4-4ACF-A63C-11A339F696AA}" type="pres">
      <dgm:prSet presAssocID="{19E56E55-2F47-47B3-98AC-5F3585410097}" presName="vertTwo" presStyleCnt="0"/>
      <dgm:spPr/>
    </dgm:pt>
    <dgm:pt modelId="{79F5D8AF-B8BE-4FF2-91D0-8730C7CDBE2E}" type="pres">
      <dgm:prSet presAssocID="{19E56E55-2F47-47B3-98AC-5F3585410097}" presName="txTwo" presStyleLbl="node2" presStyleIdx="0" presStyleCnt="10" custScaleY="34527">
        <dgm:presLayoutVars>
          <dgm:chPref val="3"/>
        </dgm:presLayoutVars>
      </dgm:prSet>
      <dgm:spPr/>
    </dgm:pt>
    <dgm:pt modelId="{F5FC1814-62DC-4A16-90E4-0024078C7038}" type="pres">
      <dgm:prSet presAssocID="{19E56E55-2F47-47B3-98AC-5F3585410097}" presName="horzTwo" presStyleCnt="0"/>
      <dgm:spPr/>
    </dgm:pt>
    <dgm:pt modelId="{765AB3E4-F469-4788-B7C7-E2B03E737CCA}" type="pres">
      <dgm:prSet presAssocID="{1C2E9581-4460-4CD7-8AE0-4D96C1848DB9}" presName="sibSpaceTwo" presStyleCnt="0"/>
      <dgm:spPr/>
    </dgm:pt>
    <dgm:pt modelId="{E351ED34-57F9-49E4-AEA1-309D2C11D9CD}" type="pres">
      <dgm:prSet presAssocID="{AB5BA2BF-94AC-4C2C-B840-C1D8B7E021A0}" presName="vertTwo" presStyleCnt="0"/>
      <dgm:spPr/>
    </dgm:pt>
    <dgm:pt modelId="{B2CD02F2-7A0E-4AD8-B203-CC05145210B6}" type="pres">
      <dgm:prSet presAssocID="{AB5BA2BF-94AC-4C2C-B840-C1D8B7E021A0}" presName="txTwo" presStyleLbl="node2" presStyleIdx="1" presStyleCnt="10" custScaleY="34527">
        <dgm:presLayoutVars>
          <dgm:chPref val="3"/>
        </dgm:presLayoutVars>
      </dgm:prSet>
      <dgm:spPr/>
    </dgm:pt>
    <dgm:pt modelId="{7F10297B-049C-4781-9980-DFF12C6AB336}" type="pres">
      <dgm:prSet presAssocID="{AB5BA2BF-94AC-4C2C-B840-C1D8B7E021A0}" presName="horzTwo" presStyleCnt="0"/>
      <dgm:spPr/>
    </dgm:pt>
    <dgm:pt modelId="{97F1A9B8-CA27-466F-90EA-D850B4E48148}" type="pres">
      <dgm:prSet presAssocID="{EFF22E81-05FD-4EA7-A0EE-DECC3D500E23}" presName="sibSpaceTwo" presStyleCnt="0"/>
      <dgm:spPr/>
    </dgm:pt>
    <dgm:pt modelId="{74E9CCF4-4C1A-46C3-B5DC-EF4DE26EF4CD}" type="pres">
      <dgm:prSet presAssocID="{29352C4F-5864-416E-A558-E02CFCE482A0}" presName="vertTwo" presStyleCnt="0"/>
      <dgm:spPr/>
    </dgm:pt>
    <dgm:pt modelId="{35E6A478-4673-4523-9261-3BAABAD7FC7B}" type="pres">
      <dgm:prSet presAssocID="{29352C4F-5864-416E-A558-E02CFCE482A0}" presName="txTwo" presStyleLbl="node2" presStyleIdx="2" presStyleCnt="10" custScaleY="34527">
        <dgm:presLayoutVars>
          <dgm:chPref val="3"/>
        </dgm:presLayoutVars>
      </dgm:prSet>
      <dgm:spPr/>
    </dgm:pt>
    <dgm:pt modelId="{C4E22C49-C117-485F-A53C-71485BBC8167}" type="pres">
      <dgm:prSet presAssocID="{29352C4F-5864-416E-A558-E02CFCE482A0}" presName="horzTwo" presStyleCnt="0"/>
      <dgm:spPr/>
    </dgm:pt>
    <dgm:pt modelId="{D28680C4-02BE-48DC-A540-969DCE75242C}" type="pres">
      <dgm:prSet presAssocID="{68A22798-562D-4E8E-BD38-1A0EB15734F9}" presName="sibSpaceTwo" presStyleCnt="0"/>
      <dgm:spPr/>
    </dgm:pt>
    <dgm:pt modelId="{0CCB73FE-2249-4BAD-A925-33F543C4282D}" type="pres">
      <dgm:prSet presAssocID="{5F29722A-ACD6-45C1-A115-F910259368A9}" presName="vertTwo" presStyleCnt="0"/>
      <dgm:spPr/>
    </dgm:pt>
    <dgm:pt modelId="{7B1CD8DC-35EB-438E-9613-A4FA96FA6D73}" type="pres">
      <dgm:prSet presAssocID="{5F29722A-ACD6-45C1-A115-F910259368A9}" presName="txTwo" presStyleLbl="node2" presStyleIdx="3" presStyleCnt="10" custScaleY="34527">
        <dgm:presLayoutVars>
          <dgm:chPref val="3"/>
        </dgm:presLayoutVars>
      </dgm:prSet>
      <dgm:spPr/>
    </dgm:pt>
    <dgm:pt modelId="{ABD5E97B-574A-4534-B417-0A5C5DE2A5EF}" type="pres">
      <dgm:prSet presAssocID="{5F29722A-ACD6-45C1-A115-F910259368A9}" presName="horzTwo" presStyleCnt="0"/>
      <dgm:spPr/>
    </dgm:pt>
    <dgm:pt modelId="{06CF2A8A-B87E-4D93-A02C-4B6D89EF78E1}" type="pres">
      <dgm:prSet presAssocID="{941E51EA-1429-4713-971D-E784CA623929}" presName="sibSpaceOne" presStyleCnt="0"/>
      <dgm:spPr/>
    </dgm:pt>
    <dgm:pt modelId="{1F07268A-361C-4E4A-8AB5-93A82DDEA991}" type="pres">
      <dgm:prSet presAssocID="{7953934D-6021-473D-BF4F-498F15479EFF}" presName="vertOne" presStyleCnt="0"/>
      <dgm:spPr/>
    </dgm:pt>
    <dgm:pt modelId="{CC894249-742D-4B49-98FA-654D03C84A1D}" type="pres">
      <dgm:prSet presAssocID="{7953934D-6021-473D-BF4F-498F15479EFF}" presName="txOne" presStyleLbl="node0" presStyleIdx="1" presStyleCnt="3" custScaleY="51813">
        <dgm:presLayoutVars>
          <dgm:chPref val="3"/>
        </dgm:presLayoutVars>
      </dgm:prSet>
      <dgm:spPr/>
    </dgm:pt>
    <dgm:pt modelId="{2E005924-DBD5-4987-BA3D-A54BB59DC2FB}" type="pres">
      <dgm:prSet presAssocID="{7953934D-6021-473D-BF4F-498F15479EFF}" presName="parTransOne" presStyleCnt="0"/>
      <dgm:spPr/>
    </dgm:pt>
    <dgm:pt modelId="{350A3472-F47D-4A71-8B10-878705703CDA}" type="pres">
      <dgm:prSet presAssocID="{7953934D-6021-473D-BF4F-498F15479EFF}" presName="horzOne" presStyleCnt="0"/>
      <dgm:spPr/>
    </dgm:pt>
    <dgm:pt modelId="{E16B150E-F29C-4C33-90AD-2BD9D25282DB}" type="pres">
      <dgm:prSet presAssocID="{323162E3-5DCA-4059-BDCE-7CC952B7E32E}" presName="vertTwo" presStyleCnt="0"/>
      <dgm:spPr/>
    </dgm:pt>
    <dgm:pt modelId="{10AF9C75-EAD6-4104-A3B0-730A403A7DD5}" type="pres">
      <dgm:prSet presAssocID="{323162E3-5DCA-4059-BDCE-7CC952B7E32E}" presName="txTwo" presStyleLbl="node2" presStyleIdx="4" presStyleCnt="10" custScaleY="34527">
        <dgm:presLayoutVars>
          <dgm:chPref val="3"/>
        </dgm:presLayoutVars>
      </dgm:prSet>
      <dgm:spPr/>
    </dgm:pt>
    <dgm:pt modelId="{AC06A0B6-3034-4870-93D7-2C0885F60B85}" type="pres">
      <dgm:prSet presAssocID="{323162E3-5DCA-4059-BDCE-7CC952B7E32E}" presName="horzTwo" presStyleCnt="0"/>
      <dgm:spPr/>
    </dgm:pt>
    <dgm:pt modelId="{6825B1F1-72D0-4803-BD88-EE2AD2EBDDDE}" type="pres">
      <dgm:prSet presAssocID="{9B434E22-389D-4529-AC73-C5FA4D2DDED8}" presName="sibSpaceTwo" presStyleCnt="0"/>
      <dgm:spPr/>
    </dgm:pt>
    <dgm:pt modelId="{6EF03AB2-49EC-4F05-9396-5B4A0F85CCCF}" type="pres">
      <dgm:prSet presAssocID="{4E58C4BF-5666-4AEB-9221-1039678C1C92}" presName="vertTwo" presStyleCnt="0"/>
      <dgm:spPr/>
    </dgm:pt>
    <dgm:pt modelId="{DD76AD07-F663-4838-80B3-39AD76C9B4EF}" type="pres">
      <dgm:prSet presAssocID="{4E58C4BF-5666-4AEB-9221-1039678C1C92}" presName="txTwo" presStyleLbl="node2" presStyleIdx="5" presStyleCnt="10" custScaleY="34527">
        <dgm:presLayoutVars>
          <dgm:chPref val="3"/>
        </dgm:presLayoutVars>
      </dgm:prSet>
      <dgm:spPr/>
    </dgm:pt>
    <dgm:pt modelId="{63F429D7-B84E-4512-8E82-6C2496C86CEE}" type="pres">
      <dgm:prSet presAssocID="{4E58C4BF-5666-4AEB-9221-1039678C1C92}" presName="horzTwo" presStyleCnt="0"/>
      <dgm:spPr/>
    </dgm:pt>
    <dgm:pt modelId="{62D8A800-0EA0-450F-9078-5B25F1DFE507}" type="pres">
      <dgm:prSet presAssocID="{AD50EE2B-903B-4F2B-B4BE-40102FB611AB}" presName="sibSpaceTwo" presStyleCnt="0"/>
      <dgm:spPr/>
    </dgm:pt>
    <dgm:pt modelId="{ADBBB74D-CAEF-4277-A1DB-8FC244FE5FC3}" type="pres">
      <dgm:prSet presAssocID="{D6B45A5B-E03A-4F70-ACB4-5E115EF72D08}" presName="vertTwo" presStyleCnt="0"/>
      <dgm:spPr/>
    </dgm:pt>
    <dgm:pt modelId="{5F184939-132A-45CE-8E6F-42430716FEAB}" type="pres">
      <dgm:prSet presAssocID="{D6B45A5B-E03A-4F70-ACB4-5E115EF72D08}" presName="txTwo" presStyleLbl="node2" presStyleIdx="6" presStyleCnt="10" custScaleY="34527">
        <dgm:presLayoutVars>
          <dgm:chPref val="3"/>
        </dgm:presLayoutVars>
      </dgm:prSet>
      <dgm:spPr/>
    </dgm:pt>
    <dgm:pt modelId="{6D40F993-5892-4330-B516-5B2A8CE6CDC4}" type="pres">
      <dgm:prSet presAssocID="{D6B45A5B-E03A-4F70-ACB4-5E115EF72D08}" presName="horzTwo" presStyleCnt="0"/>
      <dgm:spPr/>
    </dgm:pt>
    <dgm:pt modelId="{4A0AA037-D45A-4655-82F1-2C0077E6296D}" type="pres">
      <dgm:prSet presAssocID="{29251749-93A3-4508-BE30-ABE90E023403}" presName="sibSpaceOne" presStyleCnt="0"/>
      <dgm:spPr/>
    </dgm:pt>
    <dgm:pt modelId="{2FA39831-9D77-4C32-8E8D-73E0626817E8}" type="pres">
      <dgm:prSet presAssocID="{D037F948-E1E4-4F60-AED2-728D5289FFA4}" presName="vertOne" presStyleCnt="0"/>
      <dgm:spPr/>
    </dgm:pt>
    <dgm:pt modelId="{AABEF75C-23C5-4E74-82CD-9180B61800AC}" type="pres">
      <dgm:prSet presAssocID="{D037F948-E1E4-4F60-AED2-728D5289FFA4}" presName="txOne" presStyleLbl="node0" presStyleIdx="2" presStyleCnt="3" custScaleY="51813">
        <dgm:presLayoutVars>
          <dgm:chPref val="3"/>
        </dgm:presLayoutVars>
      </dgm:prSet>
      <dgm:spPr/>
    </dgm:pt>
    <dgm:pt modelId="{9881B375-B2D4-41EC-8023-07F3044CB141}" type="pres">
      <dgm:prSet presAssocID="{D037F948-E1E4-4F60-AED2-728D5289FFA4}" presName="parTransOne" presStyleCnt="0"/>
      <dgm:spPr/>
    </dgm:pt>
    <dgm:pt modelId="{FDBD38C8-930D-4C47-B29D-D50EDC81C495}" type="pres">
      <dgm:prSet presAssocID="{D037F948-E1E4-4F60-AED2-728D5289FFA4}" presName="horzOne" presStyleCnt="0"/>
      <dgm:spPr/>
    </dgm:pt>
    <dgm:pt modelId="{1ED62F2B-392C-4CAD-8B1D-17FF3E955D9F}" type="pres">
      <dgm:prSet presAssocID="{24CBA647-1E6B-431F-82BA-2DD198AC45E4}" presName="vertTwo" presStyleCnt="0"/>
      <dgm:spPr/>
    </dgm:pt>
    <dgm:pt modelId="{B46BACAD-9D79-4A78-BD84-33E4EC0A78F7}" type="pres">
      <dgm:prSet presAssocID="{24CBA647-1E6B-431F-82BA-2DD198AC45E4}" presName="txTwo" presStyleLbl="node2" presStyleIdx="7" presStyleCnt="10" custScaleY="34527">
        <dgm:presLayoutVars>
          <dgm:chPref val="3"/>
        </dgm:presLayoutVars>
      </dgm:prSet>
      <dgm:spPr/>
    </dgm:pt>
    <dgm:pt modelId="{5106844F-0DE3-4586-B022-F40B5DED4720}" type="pres">
      <dgm:prSet presAssocID="{24CBA647-1E6B-431F-82BA-2DD198AC45E4}" presName="horzTwo" presStyleCnt="0"/>
      <dgm:spPr/>
    </dgm:pt>
    <dgm:pt modelId="{A73B8E3C-E2A1-4FD3-A39D-B6F926C6AB58}" type="pres">
      <dgm:prSet presAssocID="{14838A43-6179-4FC0-B9B3-08233C52F4CE}" presName="sibSpaceTwo" presStyleCnt="0"/>
      <dgm:spPr/>
    </dgm:pt>
    <dgm:pt modelId="{7BB154E6-7524-4663-91FC-B364BFDF6B16}" type="pres">
      <dgm:prSet presAssocID="{17837DB0-9D06-4178-B7FD-07DB1132E954}" presName="vertTwo" presStyleCnt="0"/>
      <dgm:spPr/>
    </dgm:pt>
    <dgm:pt modelId="{333CB059-48B4-483C-B9A4-32BFF0B5AF1D}" type="pres">
      <dgm:prSet presAssocID="{17837DB0-9D06-4178-B7FD-07DB1132E954}" presName="txTwo" presStyleLbl="node2" presStyleIdx="8" presStyleCnt="10" custScaleY="34527">
        <dgm:presLayoutVars>
          <dgm:chPref val="3"/>
        </dgm:presLayoutVars>
      </dgm:prSet>
      <dgm:spPr/>
    </dgm:pt>
    <dgm:pt modelId="{498C7F26-C187-44F3-A8B0-C123B162CB48}" type="pres">
      <dgm:prSet presAssocID="{17837DB0-9D06-4178-B7FD-07DB1132E954}" presName="horzTwo" presStyleCnt="0"/>
      <dgm:spPr/>
    </dgm:pt>
    <dgm:pt modelId="{6A41EF26-E972-4470-9A8B-397F9F5124BE}" type="pres">
      <dgm:prSet presAssocID="{1E4899C9-5FA7-41A9-8E0A-0F901A5460E1}" presName="sibSpaceTwo" presStyleCnt="0"/>
      <dgm:spPr/>
    </dgm:pt>
    <dgm:pt modelId="{778B784E-2B78-4661-B837-555B5F548647}" type="pres">
      <dgm:prSet presAssocID="{405635A7-C605-412C-A87B-DC9A1F7D65DF}" presName="vertTwo" presStyleCnt="0"/>
      <dgm:spPr/>
    </dgm:pt>
    <dgm:pt modelId="{DF85507C-140E-4BE0-8D80-7F614179843D}" type="pres">
      <dgm:prSet presAssocID="{405635A7-C605-412C-A87B-DC9A1F7D65DF}" presName="txTwo" presStyleLbl="node2" presStyleIdx="9" presStyleCnt="10" custScaleY="34527">
        <dgm:presLayoutVars>
          <dgm:chPref val="3"/>
        </dgm:presLayoutVars>
      </dgm:prSet>
      <dgm:spPr/>
    </dgm:pt>
    <dgm:pt modelId="{2DED0829-9D21-43E5-AA2A-C81970C294D7}" type="pres">
      <dgm:prSet presAssocID="{405635A7-C605-412C-A87B-DC9A1F7D65DF}" presName="horzTwo" presStyleCnt="0"/>
      <dgm:spPr/>
    </dgm:pt>
  </dgm:ptLst>
  <dgm:cxnLst>
    <dgm:cxn modelId="{9C3D4900-6BC6-4066-B6CE-7D52AC27E450}" srcId="{8792394C-2755-49FD-AAF6-CB96424731BC}" destId="{7953934D-6021-473D-BF4F-498F15479EFF}" srcOrd="1" destOrd="0" parTransId="{BD3F7B7B-F1A9-4B4B-A622-8531D29D2EA0}" sibTransId="{29251749-93A3-4508-BE30-ABE90E023403}"/>
    <dgm:cxn modelId="{5EECB203-9D70-43C6-8222-AE7A97AABB1F}" srcId="{7953934D-6021-473D-BF4F-498F15479EFF}" destId="{4E58C4BF-5666-4AEB-9221-1039678C1C92}" srcOrd="1" destOrd="0" parTransId="{21D56DE0-9C0C-4191-9D09-AE1D62313C06}" sibTransId="{AD50EE2B-903B-4F2B-B4BE-40102FB611AB}"/>
    <dgm:cxn modelId="{5494B307-3A3C-4E5B-B0B5-5DDC09BBE635}" type="presOf" srcId="{19E56E55-2F47-47B3-98AC-5F3585410097}" destId="{79F5D8AF-B8BE-4FF2-91D0-8730C7CDBE2E}" srcOrd="0" destOrd="0" presId="urn:microsoft.com/office/officeart/2005/8/layout/hierarchy4"/>
    <dgm:cxn modelId="{E480BE1A-1B1F-4ECB-BAEC-E4D7C94CA16B}" srcId="{D037F948-E1E4-4F60-AED2-728D5289FFA4}" destId="{24CBA647-1E6B-431F-82BA-2DD198AC45E4}" srcOrd="0" destOrd="0" parTransId="{736AB425-42F2-41CE-8AD8-8AEA3F333F86}" sibTransId="{14838A43-6179-4FC0-B9B3-08233C52F4CE}"/>
    <dgm:cxn modelId="{75450426-2568-4C19-853C-82ECD5B5139A}" type="presOf" srcId="{8792394C-2755-49FD-AAF6-CB96424731BC}" destId="{F7B10580-DD1D-4C21-BA47-60514235B39C}" srcOrd="0" destOrd="0" presId="urn:microsoft.com/office/officeart/2005/8/layout/hierarchy4"/>
    <dgm:cxn modelId="{11365D26-F7A1-4954-BC3F-97C7B62A16D8}" type="presOf" srcId="{17837DB0-9D06-4178-B7FD-07DB1132E954}" destId="{333CB059-48B4-483C-B9A4-32BFF0B5AF1D}" srcOrd="0" destOrd="0" presId="urn:microsoft.com/office/officeart/2005/8/layout/hierarchy4"/>
    <dgm:cxn modelId="{BE9F0127-F9FA-46CE-B006-DA7E59F45C5F}" type="presOf" srcId="{4E58C4BF-5666-4AEB-9221-1039678C1C92}" destId="{DD76AD07-F663-4838-80B3-39AD76C9B4EF}" srcOrd="0" destOrd="0" presId="urn:microsoft.com/office/officeart/2005/8/layout/hierarchy4"/>
    <dgm:cxn modelId="{280F9C2E-51D2-4EA8-BD9F-9F04BEB926A8}" srcId="{7953934D-6021-473D-BF4F-498F15479EFF}" destId="{323162E3-5DCA-4059-BDCE-7CC952B7E32E}" srcOrd="0" destOrd="0" parTransId="{07155783-7221-4BAA-949A-400D85E6673F}" sibTransId="{9B434E22-389D-4529-AC73-C5FA4D2DDED8}"/>
    <dgm:cxn modelId="{A253EA3B-AA13-4456-8101-6527EC0CD654}" srcId="{D037F948-E1E4-4F60-AED2-728D5289FFA4}" destId="{17837DB0-9D06-4178-B7FD-07DB1132E954}" srcOrd="1" destOrd="0" parTransId="{79F6E667-5C65-4C7D-95C3-720F93495A59}" sibTransId="{1E4899C9-5FA7-41A9-8E0A-0F901A5460E1}"/>
    <dgm:cxn modelId="{8EFEE93D-392A-4A92-AF47-AD9F37AAD575}" type="presOf" srcId="{D037F948-E1E4-4F60-AED2-728D5289FFA4}" destId="{AABEF75C-23C5-4E74-82CD-9180B61800AC}" srcOrd="0" destOrd="0" presId="urn:microsoft.com/office/officeart/2005/8/layout/hierarchy4"/>
    <dgm:cxn modelId="{9C95905B-7EE5-411B-B16C-E47095A8B793}" srcId="{7953934D-6021-473D-BF4F-498F15479EFF}" destId="{D6B45A5B-E03A-4F70-ACB4-5E115EF72D08}" srcOrd="2" destOrd="0" parTransId="{79FC146F-9CB6-4036-8EEF-54EA4C07ACBD}" sibTransId="{148B3963-1DD5-4E7A-A641-765BD6967C2C}"/>
    <dgm:cxn modelId="{F6A3F95D-A340-4D37-810F-D7909AD2303A}" type="presOf" srcId="{29352C4F-5864-416E-A558-E02CFCE482A0}" destId="{35E6A478-4673-4523-9261-3BAABAD7FC7B}" srcOrd="0" destOrd="0" presId="urn:microsoft.com/office/officeart/2005/8/layout/hierarchy4"/>
    <dgm:cxn modelId="{52489D45-0618-4B1C-BDB9-414E87F1DAE7}" type="presOf" srcId="{5F29722A-ACD6-45C1-A115-F910259368A9}" destId="{7B1CD8DC-35EB-438E-9613-A4FA96FA6D73}" srcOrd="0" destOrd="0" presId="urn:microsoft.com/office/officeart/2005/8/layout/hierarchy4"/>
    <dgm:cxn modelId="{58D08C6D-6ECA-493E-BA76-7B48A77E81A0}" type="presOf" srcId="{AB5BA2BF-94AC-4C2C-B840-C1D8B7E021A0}" destId="{B2CD02F2-7A0E-4AD8-B203-CC05145210B6}" srcOrd="0" destOrd="0" presId="urn:microsoft.com/office/officeart/2005/8/layout/hierarchy4"/>
    <dgm:cxn modelId="{B1B1AF6F-BF06-4D45-B347-07F8EF6F4BB3}" srcId="{8792394C-2755-49FD-AAF6-CB96424731BC}" destId="{562B37B8-8966-4A5F-B368-1096A162CF6F}" srcOrd="0" destOrd="0" parTransId="{395D1400-D11D-40BB-808D-E21129C60036}" sibTransId="{941E51EA-1429-4713-971D-E784CA623929}"/>
    <dgm:cxn modelId="{A2313E89-BD0C-4BB8-BB85-91FBBD2FC5FB}" type="presOf" srcId="{24CBA647-1E6B-431F-82BA-2DD198AC45E4}" destId="{B46BACAD-9D79-4A78-BD84-33E4EC0A78F7}" srcOrd="0" destOrd="0" presId="urn:microsoft.com/office/officeart/2005/8/layout/hierarchy4"/>
    <dgm:cxn modelId="{1FC9ACA1-A7A7-4D18-880F-98E3F79B4BCD}" type="presOf" srcId="{562B37B8-8966-4A5F-B368-1096A162CF6F}" destId="{0DBA23EF-58BC-4829-9836-2A0C5F765A6E}" srcOrd="0" destOrd="0" presId="urn:microsoft.com/office/officeart/2005/8/layout/hierarchy4"/>
    <dgm:cxn modelId="{50016BA9-E62C-47B0-A9A8-491BC311DFCF}" type="presOf" srcId="{405635A7-C605-412C-A87B-DC9A1F7D65DF}" destId="{DF85507C-140E-4BE0-8D80-7F614179843D}" srcOrd="0" destOrd="0" presId="urn:microsoft.com/office/officeart/2005/8/layout/hierarchy4"/>
    <dgm:cxn modelId="{D39F2DAE-BF8A-4D87-B61E-1379615502A6}" type="presOf" srcId="{323162E3-5DCA-4059-BDCE-7CC952B7E32E}" destId="{10AF9C75-EAD6-4104-A3B0-730A403A7DD5}" srcOrd="0" destOrd="0" presId="urn:microsoft.com/office/officeart/2005/8/layout/hierarchy4"/>
    <dgm:cxn modelId="{FBB48BC1-505C-4393-8C0A-B080791B7386}" srcId="{562B37B8-8966-4A5F-B368-1096A162CF6F}" destId="{5F29722A-ACD6-45C1-A115-F910259368A9}" srcOrd="3" destOrd="0" parTransId="{F7DC8828-B655-4627-99FD-481BB40550F0}" sibTransId="{67DB4AA6-D6F4-4AAE-AF54-A42AD66EB88D}"/>
    <dgm:cxn modelId="{34A4D9C6-B2FC-469B-98DE-554DB2F2D271}" srcId="{D037F948-E1E4-4F60-AED2-728D5289FFA4}" destId="{405635A7-C605-412C-A87B-DC9A1F7D65DF}" srcOrd="2" destOrd="0" parTransId="{D5C454ED-F5B2-492A-A43F-3EC6123753F0}" sibTransId="{5D6F6C8F-782F-4524-9D2F-A675C24C8DC8}"/>
    <dgm:cxn modelId="{505FA5C7-F19B-4B3D-A72E-B0B2090DFB9A}" type="presOf" srcId="{D6B45A5B-E03A-4F70-ACB4-5E115EF72D08}" destId="{5F184939-132A-45CE-8E6F-42430716FEAB}" srcOrd="0" destOrd="0" presId="urn:microsoft.com/office/officeart/2005/8/layout/hierarchy4"/>
    <dgm:cxn modelId="{416FDEDA-CDCE-4B3A-B9D5-C2806679517A}" srcId="{8792394C-2755-49FD-AAF6-CB96424731BC}" destId="{D037F948-E1E4-4F60-AED2-728D5289FFA4}" srcOrd="2" destOrd="0" parTransId="{0F0569C7-631E-4DCA-B8B0-3598FDB32839}" sibTransId="{B55EF6C7-6F61-432C-86F1-4343B82B648F}"/>
    <dgm:cxn modelId="{592DA2DE-C9DA-4D05-A426-C269C305FD60}" type="presOf" srcId="{7953934D-6021-473D-BF4F-498F15479EFF}" destId="{CC894249-742D-4B49-98FA-654D03C84A1D}" srcOrd="0" destOrd="0" presId="urn:microsoft.com/office/officeart/2005/8/layout/hierarchy4"/>
    <dgm:cxn modelId="{F03E45EE-6DFC-46A6-BBF1-5721928B0E46}" srcId="{562B37B8-8966-4A5F-B368-1096A162CF6F}" destId="{29352C4F-5864-416E-A558-E02CFCE482A0}" srcOrd="2" destOrd="0" parTransId="{114EF915-7201-44DE-83F4-9AFF068FC89E}" sibTransId="{68A22798-562D-4E8E-BD38-1A0EB15734F9}"/>
    <dgm:cxn modelId="{21ABD2FD-8EF2-45FF-BC2E-261733094CCA}" srcId="{562B37B8-8966-4A5F-B368-1096A162CF6F}" destId="{AB5BA2BF-94AC-4C2C-B840-C1D8B7E021A0}" srcOrd="1" destOrd="0" parTransId="{47C1EC5D-9252-4A8C-85DB-409212987F7F}" sibTransId="{EFF22E81-05FD-4EA7-A0EE-DECC3D500E23}"/>
    <dgm:cxn modelId="{CEA15AFE-C5C4-4C69-8170-D5FF587424DB}" srcId="{562B37B8-8966-4A5F-B368-1096A162CF6F}" destId="{19E56E55-2F47-47B3-98AC-5F3585410097}" srcOrd="0" destOrd="0" parTransId="{B579ED13-19AB-4727-B658-9D1B01B44EFC}" sibTransId="{1C2E9581-4460-4CD7-8AE0-4D96C1848DB9}"/>
    <dgm:cxn modelId="{71905C3B-6EC7-4C75-BD30-D0F5EEF1B71F}" type="presParOf" srcId="{F7B10580-DD1D-4C21-BA47-60514235B39C}" destId="{057B363F-F4A9-4C5C-8133-FEF3CE3325B9}" srcOrd="0" destOrd="0" presId="urn:microsoft.com/office/officeart/2005/8/layout/hierarchy4"/>
    <dgm:cxn modelId="{8EF3F1A5-EB5D-4DA6-9109-89C868C40A5F}" type="presParOf" srcId="{057B363F-F4A9-4C5C-8133-FEF3CE3325B9}" destId="{0DBA23EF-58BC-4829-9836-2A0C5F765A6E}" srcOrd="0" destOrd="0" presId="urn:microsoft.com/office/officeart/2005/8/layout/hierarchy4"/>
    <dgm:cxn modelId="{FF05B61F-833F-4633-ADA0-76BA2220CF6C}" type="presParOf" srcId="{057B363F-F4A9-4C5C-8133-FEF3CE3325B9}" destId="{8B16E380-624F-43A7-B6C4-3ED8A618C78D}" srcOrd="1" destOrd="0" presId="urn:microsoft.com/office/officeart/2005/8/layout/hierarchy4"/>
    <dgm:cxn modelId="{2E16BD8B-91A4-4B9C-B3AB-D852CF576862}" type="presParOf" srcId="{057B363F-F4A9-4C5C-8133-FEF3CE3325B9}" destId="{64DDD89F-5D78-4DBC-9E77-FDEC3E0F1055}" srcOrd="2" destOrd="0" presId="urn:microsoft.com/office/officeart/2005/8/layout/hierarchy4"/>
    <dgm:cxn modelId="{2A72FE72-BBB9-41F7-AD24-0F3B708CCAE2}" type="presParOf" srcId="{64DDD89F-5D78-4DBC-9E77-FDEC3E0F1055}" destId="{F27DAEFA-E1C4-4ACF-A63C-11A339F696AA}" srcOrd="0" destOrd="0" presId="urn:microsoft.com/office/officeart/2005/8/layout/hierarchy4"/>
    <dgm:cxn modelId="{227A77DD-6811-47EE-8C09-656A2AD3031F}" type="presParOf" srcId="{F27DAEFA-E1C4-4ACF-A63C-11A339F696AA}" destId="{79F5D8AF-B8BE-4FF2-91D0-8730C7CDBE2E}" srcOrd="0" destOrd="0" presId="urn:microsoft.com/office/officeart/2005/8/layout/hierarchy4"/>
    <dgm:cxn modelId="{4A850A0D-0402-4D47-8932-B4D8DD191CFE}" type="presParOf" srcId="{F27DAEFA-E1C4-4ACF-A63C-11A339F696AA}" destId="{F5FC1814-62DC-4A16-90E4-0024078C7038}" srcOrd="1" destOrd="0" presId="urn:microsoft.com/office/officeart/2005/8/layout/hierarchy4"/>
    <dgm:cxn modelId="{024ECF0F-4F24-48F6-8A8E-663940BF29F2}" type="presParOf" srcId="{64DDD89F-5D78-4DBC-9E77-FDEC3E0F1055}" destId="{765AB3E4-F469-4788-B7C7-E2B03E737CCA}" srcOrd="1" destOrd="0" presId="urn:microsoft.com/office/officeart/2005/8/layout/hierarchy4"/>
    <dgm:cxn modelId="{85BCDFE0-D4CA-4311-B399-6A77A1EE2C30}" type="presParOf" srcId="{64DDD89F-5D78-4DBC-9E77-FDEC3E0F1055}" destId="{E351ED34-57F9-49E4-AEA1-309D2C11D9CD}" srcOrd="2" destOrd="0" presId="urn:microsoft.com/office/officeart/2005/8/layout/hierarchy4"/>
    <dgm:cxn modelId="{A4BADAD7-164B-41FB-8A2E-49F2E6833C90}" type="presParOf" srcId="{E351ED34-57F9-49E4-AEA1-309D2C11D9CD}" destId="{B2CD02F2-7A0E-4AD8-B203-CC05145210B6}" srcOrd="0" destOrd="0" presId="urn:microsoft.com/office/officeart/2005/8/layout/hierarchy4"/>
    <dgm:cxn modelId="{3C77320D-B90E-48AC-A2C9-BEDB40BFB68F}" type="presParOf" srcId="{E351ED34-57F9-49E4-AEA1-309D2C11D9CD}" destId="{7F10297B-049C-4781-9980-DFF12C6AB336}" srcOrd="1" destOrd="0" presId="urn:microsoft.com/office/officeart/2005/8/layout/hierarchy4"/>
    <dgm:cxn modelId="{AEEBF51F-0AB7-435D-803C-1AA9ED4534CE}" type="presParOf" srcId="{64DDD89F-5D78-4DBC-9E77-FDEC3E0F1055}" destId="{97F1A9B8-CA27-466F-90EA-D850B4E48148}" srcOrd="3" destOrd="0" presId="urn:microsoft.com/office/officeart/2005/8/layout/hierarchy4"/>
    <dgm:cxn modelId="{53E6CA90-6ED1-4D51-97F4-3E91FBC7DB3C}" type="presParOf" srcId="{64DDD89F-5D78-4DBC-9E77-FDEC3E0F1055}" destId="{74E9CCF4-4C1A-46C3-B5DC-EF4DE26EF4CD}" srcOrd="4" destOrd="0" presId="urn:microsoft.com/office/officeart/2005/8/layout/hierarchy4"/>
    <dgm:cxn modelId="{2ADD400B-8444-40A9-A48C-468090FB9BF2}" type="presParOf" srcId="{74E9CCF4-4C1A-46C3-B5DC-EF4DE26EF4CD}" destId="{35E6A478-4673-4523-9261-3BAABAD7FC7B}" srcOrd="0" destOrd="0" presId="urn:microsoft.com/office/officeart/2005/8/layout/hierarchy4"/>
    <dgm:cxn modelId="{A9A3C69F-FBBB-4F9F-9ADC-33E163BAFBC6}" type="presParOf" srcId="{74E9CCF4-4C1A-46C3-B5DC-EF4DE26EF4CD}" destId="{C4E22C49-C117-485F-A53C-71485BBC8167}" srcOrd="1" destOrd="0" presId="urn:microsoft.com/office/officeart/2005/8/layout/hierarchy4"/>
    <dgm:cxn modelId="{6FDA2587-6AE3-44D5-B668-84EBEEC30DAA}" type="presParOf" srcId="{64DDD89F-5D78-4DBC-9E77-FDEC3E0F1055}" destId="{D28680C4-02BE-48DC-A540-969DCE75242C}" srcOrd="5" destOrd="0" presId="urn:microsoft.com/office/officeart/2005/8/layout/hierarchy4"/>
    <dgm:cxn modelId="{68FB557A-B7EB-400E-8869-2789C54F10CA}" type="presParOf" srcId="{64DDD89F-5D78-4DBC-9E77-FDEC3E0F1055}" destId="{0CCB73FE-2249-4BAD-A925-33F543C4282D}" srcOrd="6" destOrd="0" presId="urn:microsoft.com/office/officeart/2005/8/layout/hierarchy4"/>
    <dgm:cxn modelId="{5A3F7766-0B2B-416D-A0C9-8155F9E1BBDF}" type="presParOf" srcId="{0CCB73FE-2249-4BAD-A925-33F543C4282D}" destId="{7B1CD8DC-35EB-438E-9613-A4FA96FA6D73}" srcOrd="0" destOrd="0" presId="urn:microsoft.com/office/officeart/2005/8/layout/hierarchy4"/>
    <dgm:cxn modelId="{4441C765-99AF-4D0E-A97D-79DF35C15B68}" type="presParOf" srcId="{0CCB73FE-2249-4BAD-A925-33F543C4282D}" destId="{ABD5E97B-574A-4534-B417-0A5C5DE2A5EF}" srcOrd="1" destOrd="0" presId="urn:microsoft.com/office/officeart/2005/8/layout/hierarchy4"/>
    <dgm:cxn modelId="{A27377F2-A801-4BBD-8AD5-82FEE10D23A1}" type="presParOf" srcId="{F7B10580-DD1D-4C21-BA47-60514235B39C}" destId="{06CF2A8A-B87E-4D93-A02C-4B6D89EF78E1}" srcOrd="1" destOrd="0" presId="urn:microsoft.com/office/officeart/2005/8/layout/hierarchy4"/>
    <dgm:cxn modelId="{0D83FAD8-124A-48AC-B85C-CFD4B5C2D752}" type="presParOf" srcId="{F7B10580-DD1D-4C21-BA47-60514235B39C}" destId="{1F07268A-361C-4E4A-8AB5-93A82DDEA991}" srcOrd="2" destOrd="0" presId="urn:microsoft.com/office/officeart/2005/8/layout/hierarchy4"/>
    <dgm:cxn modelId="{AD385D86-362E-450E-B476-B3D5659212DA}" type="presParOf" srcId="{1F07268A-361C-4E4A-8AB5-93A82DDEA991}" destId="{CC894249-742D-4B49-98FA-654D03C84A1D}" srcOrd="0" destOrd="0" presId="urn:microsoft.com/office/officeart/2005/8/layout/hierarchy4"/>
    <dgm:cxn modelId="{DD192070-76D1-4AE2-A4DE-2719E4DF2FA5}" type="presParOf" srcId="{1F07268A-361C-4E4A-8AB5-93A82DDEA991}" destId="{2E005924-DBD5-4987-BA3D-A54BB59DC2FB}" srcOrd="1" destOrd="0" presId="urn:microsoft.com/office/officeart/2005/8/layout/hierarchy4"/>
    <dgm:cxn modelId="{1311E8B7-9105-4433-BFAC-C6A49B887521}" type="presParOf" srcId="{1F07268A-361C-4E4A-8AB5-93A82DDEA991}" destId="{350A3472-F47D-4A71-8B10-878705703CDA}" srcOrd="2" destOrd="0" presId="urn:microsoft.com/office/officeart/2005/8/layout/hierarchy4"/>
    <dgm:cxn modelId="{780489E7-4871-4C00-9CFE-126D8B8FD7A9}" type="presParOf" srcId="{350A3472-F47D-4A71-8B10-878705703CDA}" destId="{E16B150E-F29C-4C33-90AD-2BD9D25282DB}" srcOrd="0" destOrd="0" presId="urn:microsoft.com/office/officeart/2005/8/layout/hierarchy4"/>
    <dgm:cxn modelId="{2EA5730D-FA91-478C-BCE0-7FA4BB48EF34}" type="presParOf" srcId="{E16B150E-F29C-4C33-90AD-2BD9D25282DB}" destId="{10AF9C75-EAD6-4104-A3B0-730A403A7DD5}" srcOrd="0" destOrd="0" presId="urn:microsoft.com/office/officeart/2005/8/layout/hierarchy4"/>
    <dgm:cxn modelId="{A947F922-58B6-49DC-B103-44261FEF8C54}" type="presParOf" srcId="{E16B150E-F29C-4C33-90AD-2BD9D25282DB}" destId="{AC06A0B6-3034-4870-93D7-2C0885F60B85}" srcOrd="1" destOrd="0" presId="urn:microsoft.com/office/officeart/2005/8/layout/hierarchy4"/>
    <dgm:cxn modelId="{5B19304F-1D03-482E-B80E-BC4FC10660E4}" type="presParOf" srcId="{350A3472-F47D-4A71-8B10-878705703CDA}" destId="{6825B1F1-72D0-4803-BD88-EE2AD2EBDDDE}" srcOrd="1" destOrd="0" presId="urn:microsoft.com/office/officeart/2005/8/layout/hierarchy4"/>
    <dgm:cxn modelId="{8746B5E7-98A3-4918-8BBA-D0257C04F5E2}" type="presParOf" srcId="{350A3472-F47D-4A71-8B10-878705703CDA}" destId="{6EF03AB2-49EC-4F05-9396-5B4A0F85CCCF}" srcOrd="2" destOrd="0" presId="urn:microsoft.com/office/officeart/2005/8/layout/hierarchy4"/>
    <dgm:cxn modelId="{886C973E-39E6-4B9C-ACC3-6468746C6EF5}" type="presParOf" srcId="{6EF03AB2-49EC-4F05-9396-5B4A0F85CCCF}" destId="{DD76AD07-F663-4838-80B3-39AD76C9B4EF}" srcOrd="0" destOrd="0" presId="urn:microsoft.com/office/officeart/2005/8/layout/hierarchy4"/>
    <dgm:cxn modelId="{0F67BB00-1C3F-4637-9BEE-A1CDAF421D76}" type="presParOf" srcId="{6EF03AB2-49EC-4F05-9396-5B4A0F85CCCF}" destId="{63F429D7-B84E-4512-8E82-6C2496C86CEE}" srcOrd="1" destOrd="0" presId="urn:microsoft.com/office/officeart/2005/8/layout/hierarchy4"/>
    <dgm:cxn modelId="{1651619C-1A49-4273-B4F2-6E4621CDAA26}" type="presParOf" srcId="{350A3472-F47D-4A71-8B10-878705703CDA}" destId="{62D8A800-0EA0-450F-9078-5B25F1DFE507}" srcOrd="3" destOrd="0" presId="urn:microsoft.com/office/officeart/2005/8/layout/hierarchy4"/>
    <dgm:cxn modelId="{6AC1BFC2-6314-45DA-9D94-69F8A4BA308D}" type="presParOf" srcId="{350A3472-F47D-4A71-8B10-878705703CDA}" destId="{ADBBB74D-CAEF-4277-A1DB-8FC244FE5FC3}" srcOrd="4" destOrd="0" presId="urn:microsoft.com/office/officeart/2005/8/layout/hierarchy4"/>
    <dgm:cxn modelId="{81639194-94E3-43F8-8746-48B8B54A0DB3}" type="presParOf" srcId="{ADBBB74D-CAEF-4277-A1DB-8FC244FE5FC3}" destId="{5F184939-132A-45CE-8E6F-42430716FEAB}" srcOrd="0" destOrd="0" presId="urn:microsoft.com/office/officeart/2005/8/layout/hierarchy4"/>
    <dgm:cxn modelId="{4EC828CE-64D0-4044-BC73-BDCD1FB93F1A}" type="presParOf" srcId="{ADBBB74D-CAEF-4277-A1DB-8FC244FE5FC3}" destId="{6D40F993-5892-4330-B516-5B2A8CE6CDC4}" srcOrd="1" destOrd="0" presId="urn:microsoft.com/office/officeart/2005/8/layout/hierarchy4"/>
    <dgm:cxn modelId="{8304A02E-8FD9-42CF-ACDA-3399C492DA57}" type="presParOf" srcId="{F7B10580-DD1D-4C21-BA47-60514235B39C}" destId="{4A0AA037-D45A-4655-82F1-2C0077E6296D}" srcOrd="3" destOrd="0" presId="urn:microsoft.com/office/officeart/2005/8/layout/hierarchy4"/>
    <dgm:cxn modelId="{12D52399-9CE4-42E6-88E3-AE14FE36E22E}" type="presParOf" srcId="{F7B10580-DD1D-4C21-BA47-60514235B39C}" destId="{2FA39831-9D77-4C32-8E8D-73E0626817E8}" srcOrd="4" destOrd="0" presId="urn:microsoft.com/office/officeart/2005/8/layout/hierarchy4"/>
    <dgm:cxn modelId="{41AFFE5B-6CFC-42F8-8227-FD74FA5FB879}" type="presParOf" srcId="{2FA39831-9D77-4C32-8E8D-73E0626817E8}" destId="{AABEF75C-23C5-4E74-82CD-9180B61800AC}" srcOrd="0" destOrd="0" presId="urn:microsoft.com/office/officeart/2005/8/layout/hierarchy4"/>
    <dgm:cxn modelId="{86E5F994-0C7D-4610-AA15-2BBDF18393B7}" type="presParOf" srcId="{2FA39831-9D77-4C32-8E8D-73E0626817E8}" destId="{9881B375-B2D4-41EC-8023-07F3044CB141}" srcOrd="1" destOrd="0" presId="urn:microsoft.com/office/officeart/2005/8/layout/hierarchy4"/>
    <dgm:cxn modelId="{BF73E221-E0DD-429E-ABDD-979AA6E1F95F}" type="presParOf" srcId="{2FA39831-9D77-4C32-8E8D-73E0626817E8}" destId="{FDBD38C8-930D-4C47-B29D-D50EDC81C495}" srcOrd="2" destOrd="0" presId="urn:microsoft.com/office/officeart/2005/8/layout/hierarchy4"/>
    <dgm:cxn modelId="{85C6182D-618E-46F8-8D35-57B8D960050D}" type="presParOf" srcId="{FDBD38C8-930D-4C47-B29D-D50EDC81C495}" destId="{1ED62F2B-392C-4CAD-8B1D-17FF3E955D9F}" srcOrd="0" destOrd="0" presId="urn:microsoft.com/office/officeart/2005/8/layout/hierarchy4"/>
    <dgm:cxn modelId="{9EE9E27D-56EB-4C5F-98C2-F4FD9AB14ECD}" type="presParOf" srcId="{1ED62F2B-392C-4CAD-8B1D-17FF3E955D9F}" destId="{B46BACAD-9D79-4A78-BD84-33E4EC0A78F7}" srcOrd="0" destOrd="0" presId="urn:microsoft.com/office/officeart/2005/8/layout/hierarchy4"/>
    <dgm:cxn modelId="{48C5F0D4-C272-49AD-81B6-82DBB4A662B2}" type="presParOf" srcId="{1ED62F2B-392C-4CAD-8B1D-17FF3E955D9F}" destId="{5106844F-0DE3-4586-B022-F40B5DED4720}" srcOrd="1" destOrd="0" presId="urn:microsoft.com/office/officeart/2005/8/layout/hierarchy4"/>
    <dgm:cxn modelId="{79CF8FD6-6A3C-4550-98D0-6C25A689861D}" type="presParOf" srcId="{FDBD38C8-930D-4C47-B29D-D50EDC81C495}" destId="{A73B8E3C-E2A1-4FD3-A39D-B6F926C6AB58}" srcOrd="1" destOrd="0" presId="urn:microsoft.com/office/officeart/2005/8/layout/hierarchy4"/>
    <dgm:cxn modelId="{8D115719-3BE0-4E67-AB59-53D0AE14CE8C}" type="presParOf" srcId="{FDBD38C8-930D-4C47-B29D-D50EDC81C495}" destId="{7BB154E6-7524-4663-91FC-B364BFDF6B16}" srcOrd="2" destOrd="0" presId="urn:microsoft.com/office/officeart/2005/8/layout/hierarchy4"/>
    <dgm:cxn modelId="{46E0A5AA-E1C5-4B6B-9E81-9EC98DFB5754}" type="presParOf" srcId="{7BB154E6-7524-4663-91FC-B364BFDF6B16}" destId="{333CB059-48B4-483C-B9A4-32BFF0B5AF1D}" srcOrd="0" destOrd="0" presId="urn:microsoft.com/office/officeart/2005/8/layout/hierarchy4"/>
    <dgm:cxn modelId="{EDB1EECA-93CB-4461-8653-5D38A473F647}" type="presParOf" srcId="{7BB154E6-7524-4663-91FC-B364BFDF6B16}" destId="{498C7F26-C187-44F3-A8B0-C123B162CB48}" srcOrd="1" destOrd="0" presId="urn:microsoft.com/office/officeart/2005/8/layout/hierarchy4"/>
    <dgm:cxn modelId="{370511E9-3D3D-4BA5-964F-64E7AACFECF3}" type="presParOf" srcId="{FDBD38C8-930D-4C47-B29D-D50EDC81C495}" destId="{6A41EF26-E972-4470-9A8B-397F9F5124BE}" srcOrd="3" destOrd="0" presId="urn:microsoft.com/office/officeart/2005/8/layout/hierarchy4"/>
    <dgm:cxn modelId="{20A64FAD-38C8-418B-AB34-C97C2E568ED9}" type="presParOf" srcId="{FDBD38C8-930D-4C47-B29D-D50EDC81C495}" destId="{778B784E-2B78-4661-B837-555B5F548647}" srcOrd="4" destOrd="0" presId="urn:microsoft.com/office/officeart/2005/8/layout/hierarchy4"/>
    <dgm:cxn modelId="{0A7B4848-5C97-4750-8633-2BBE18803A20}" type="presParOf" srcId="{778B784E-2B78-4661-B837-555B5F548647}" destId="{DF85507C-140E-4BE0-8D80-7F614179843D}" srcOrd="0" destOrd="0" presId="urn:microsoft.com/office/officeart/2005/8/layout/hierarchy4"/>
    <dgm:cxn modelId="{F6F5031C-D0D3-44F7-AD0B-45F70D0D24EE}" type="presParOf" srcId="{778B784E-2B78-4661-B837-555B5F548647}" destId="{2DED0829-9D21-43E5-AA2A-C81970C294D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65566C-6CB5-4D60-B412-34A5CA54F0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67B73BF8-6BC9-4840-957C-58D36230B766}">
      <dgm:prSet phldrT="[Text]" custT="1"/>
      <dgm:spPr>
        <a:solidFill>
          <a:srgbClr val="FFCC00"/>
        </a:solidFill>
      </dgm:spPr>
      <dgm:t>
        <a:bodyPr/>
        <a:lstStyle/>
        <a:p>
          <a:r>
            <a:rPr lang="en-IE" sz="1400" b="1" dirty="0">
              <a:solidFill>
                <a:schemeClr val="tx1"/>
              </a:solidFill>
            </a:rPr>
            <a:t>Director of Innovation (Interim)</a:t>
          </a:r>
        </a:p>
        <a:p>
          <a:r>
            <a:rPr lang="en-IE" sz="1600" dirty="0">
              <a:solidFill>
                <a:schemeClr val="tx1"/>
              </a:solidFill>
            </a:rPr>
            <a:t>Sally Cudmore</a:t>
          </a:r>
        </a:p>
      </dgm:t>
    </dgm:pt>
    <dgm:pt modelId="{FF021260-D79D-429B-AA15-15A592595279}" type="parTrans" cxnId="{58457605-8F1A-492E-B33C-BFA9BAB6C53C}">
      <dgm:prSet/>
      <dgm:spPr/>
      <dgm:t>
        <a:bodyPr/>
        <a:lstStyle/>
        <a:p>
          <a:endParaRPr lang="en-IE"/>
        </a:p>
      </dgm:t>
    </dgm:pt>
    <dgm:pt modelId="{39D97C56-71D5-488D-B5B5-6BDEDE020462}" type="sibTrans" cxnId="{58457605-8F1A-492E-B33C-BFA9BAB6C53C}">
      <dgm:prSet/>
      <dgm:spPr/>
      <dgm:t>
        <a:bodyPr/>
        <a:lstStyle/>
        <a:p>
          <a:endParaRPr lang="en-IE"/>
        </a:p>
      </dgm:t>
    </dgm:pt>
    <dgm:pt modelId="{5AA62D30-945A-42BD-BD07-1143E6F86A94}" type="asst">
      <dgm:prSet phldrT="[Text]"/>
      <dgm:spPr>
        <a:solidFill>
          <a:srgbClr val="FFCC00"/>
        </a:solidFill>
      </dgm:spPr>
      <dgm:t>
        <a:bodyPr/>
        <a:lstStyle/>
        <a:p>
          <a:r>
            <a:rPr lang="en-IE" b="1" dirty="0">
              <a:solidFill>
                <a:schemeClr val="tx1"/>
              </a:solidFill>
            </a:rPr>
            <a:t>Executive Assistants</a:t>
          </a:r>
        </a:p>
        <a:p>
          <a:r>
            <a:rPr lang="en-IE" dirty="0">
              <a:solidFill>
                <a:schemeClr val="tx1"/>
              </a:solidFill>
            </a:rPr>
            <a:t>Marie Healy/Anne McSweeney</a:t>
          </a:r>
        </a:p>
      </dgm:t>
    </dgm:pt>
    <dgm:pt modelId="{250B1AC9-85A0-4BCC-92D2-E5E75B268B17}" type="parTrans" cxnId="{5FD8FDEA-2761-4317-8017-027D89C1AF3D}">
      <dgm:prSet/>
      <dgm:spPr/>
      <dgm:t>
        <a:bodyPr/>
        <a:lstStyle/>
        <a:p>
          <a:endParaRPr lang="en-IE"/>
        </a:p>
      </dgm:t>
    </dgm:pt>
    <dgm:pt modelId="{E152B10A-843E-4196-A942-45D0C5E34CCD}" type="sibTrans" cxnId="{5FD8FDEA-2761-4317-8017-027D89C1AF3D}">
      <dgm:prSet/>
      <dgm:spPr/>
      <dgm:t>
        <a:bodyPr/>
        <a:lstStyle/>
        <a:p>
          <a:endParaRPr lang="en-IE"/>
        </a:p>
      </dgm:t>
    </dgm:pt>
    <dgm:pt modelId="{6532D128-5076-409A-98C6-8DD723F3974B}">
      <dgm:prSet phldrT="[Text]"/>
      <dgm:spPr>
        <a:solidFill>
          <a:srgbClr val="548235"/>
        </a:solidFill>
      </dgm:spPr>
      <dgm:t>
        <a:bodyPr/>
        <a:lstStyle/>
        <a:p>
          <a:r>
            <a:rPr lang="en-IE" dirty="0"/>
            <a:t>Kevin Dalton</a:t>
          </a:r>
        </a:p>
        <a:p>
          <a:r>
            <a:rPr lang="en-IE" dirty="0"/>
            <a:t>Karen McCarthy</a:t>
          </a:r>
        </a:p>
        <a:p>
          <a:r>
            <a:rPr lang="en-IE" dirty="0"/>
            <a:t>Anthony Morrissey</a:t>
          </a:r>
        </a:p>
        <a:p>
          <a:r>
            <a:rPr lang="en-IE" dirty="0"/>
            <a:t>Emer O’Shea</a:t>
          </a:r>
        </a:p>
        <a:p>
          <a:r>
            <a:rPr lang="en-IE" dirty="0"/>
            <a:t>Sharon Sheahan</a:t>
          </a:r>
        </a:p>
      </dgm:t>
    </dgm:pt>
    <dgm:pt modelId="{DB950C3C-D85C-42D4-A010-D3ADDAE6C177}" type="parTrans" cxnId="{88B167C9-8506-49BA-87DE-9E6EE8E4A4CA}">
      <dgm:prSet/>
      <dgm:spPr/>
      <dgm:t>
        <a:bodyPr/>
        <a:lstStyle/>
        <a:p>
          <a:endParaRPr lang="en-IE"/>
        </a:p>
      </dgm:t>
    </dgm:pt>
    <dgm:pt modelId="{32D4CE98-8F47-47C4-BA27-E184A9013976}" type="sibTrans" cxnId="{88B167C9-8506-49BA-87DE-9E6EE8E4A4CA}">
      <dgm:prSet/>
      <dgm:spPr/>
      <dgm:t>
        <a:bodyPr/>
        <a:lstStyle/>
        <a:p>
          <a:endParaRPr lang="en-IE"/>
        </a:p>
      </dgm:t>
    </dgm:pt>
    <dgm:pt modelId="{78EAF758-FA56-4C28-93A3-9AB57C1B3825}">
      <dgm:prSet phldrT="[Text]"/>
      <dgm:spPr>
        <a:solidFill>
          <a:srgbClr val="003C69"/>
        </a:solidFill>
      </dgm:spPr>
      <dgm:t>
        <a:bodyPr/>
        <a:lstStyle/>
        <a:p>
          <a:r>
            <a:rPr lang="en-IE" dirty="0"/>
            <a:t>Micheal Collins-Spinout</a:t>
          </a:r>
        </a:p>
        <a:p>
          <a:r>
            <a:rPr lang="en-IE" dirty="0"/>
            <a:t>Myriam Cronin-Incubation</a:t>
          </a:r>
        </a:p>
        <a:p>
          <a:r>
            <a:rPr lang="en-IE"/>
            <a:t>	-Sprint Programme</a:t>
          </a:r>
          <a:endParaRPr lang="en-IE" dirty="0"/>
        </a:p>
        <a:p>
          <a:r>
            <a:rPr lang="en-IE" dirty="0"/>
            <a:t>Eamon Curtin-Ignite Programme</a:t>
          </a:r>
        </a:p>
        <a:p>
          <a:r>
            <a:rPr lang="en-IE" dirty="0"/>
            <a:t>Michelle Dorgan-Ignite Programme</a:t>
          </a:r>
        </a:p>
      </dgm:t>
    </dgm:pt>
    <dgm:pt modelId="{13A11613-7410-4972-BDCD-4B3DD4BD8A3E}" type="parTrans" cxnId="{1FFE383B-ECF3-4E38-A986-357A68F776AB}">
      <dgm:prSet/>
      <dgm:spPr/>
      <dgm:t>
        <a:bodyPr/>
        <a:lstStyle/>
        <a:p>
          <a:endParaRPr lang="en-IE"/>
        </a:p>
      </dgm:t>
    </dgm:pt>
    <dgm:pt modelId="{BAFBF487-2ADF-486D-B578-A83D4302B7F5}" type="sibTrans" cxnId="{1FFE383B-ECF3-4E38-A986-357A68F776AB}">
      <dgm:prSet/>
      <dgm:spPr/>
      <dgm:t>
        <a:bodyPr/>
        <a:lstStyle/>
        <a:p>
          <a:endParaRPr lang="en-IE"/>
        </a:p>
      </dgm:t>
    </dgm:pt>
    <dgm:pt modelId="{B65860DA-7951-4192-B1D6-61F2E25EC908}">
      <dgm:prSet phldrT="[Text]"/>
      <dgm:spPr>
        <a:solidFill>
          <a:schemeClr val="tx1"/>
        </a:solidFill>
      </dgm:spPr>
      <dgm:t>
        <a:bodyPr/>
        <a:lstStyle/>
        <a:p>
          <a:r>
            <a:rPr lang="en-IE" dirty="0"/>
            <a:t>Ruth Hargrove-Administrator</a:t>
          </a:r>
        </a:p>
        <a:p>
          <a:r>
            <a:rPr lang="en-IE" dirty="0"/>
            <a:t>Rachel O’Leary-Head MCS</a:t>
          </a:r>
        </a:p>
      </dgm:t>
    </dgm:pt>
    <dgm:pt modelId="{41F25D8D-D914-4FFE-B60B-258E5B6A2104}" type="parTrans" cxnId="{39CC88DD-9EBA-4B3B-8119-5D3D867258A5}">
      <dgm:prSet/>
      <dgm:spPr/>
      <dgm:t>
        <a:bodyPr/>
        <a:lstStyle/>
        <a:p>
          <a:endParaRPr lang="en-IE"/>
        </a:p>
      </dgm:t>
    </dgm:pt>
    <dgm:pt modelId="{749C00F3-57A1-48E0-B939-8BA35771D00F}" type="sibTrans" cxnId="{39CC88DD-9EBA-4B3B-8119-5D3D867258A5}">
      <dgm:prSet/>
      <dgm:spPr/>
      <dgm:t>
        <a:bodyPr/>
        <a:lstStyle/>
        <a:p>
          <a:endParaRPr lang="en-IE"/>
        </a:p>
      </dgm:t>
    </dgm:pt>
    <dgm:pt modelId="{D2DC2D55-E3F0-49A1-A0CA-7DE956854EE0}">
      <dgm:prSet phldrT="[Text]" custT="1"/>
      <dgm:spPr>
        <a:solidFill>
          <a:srgbClr val="FFCC00"/>
        </a:solidFill>
      </dgm:spPr>
      <dgm:t>
        <a:bodyPr/>
        <a:lstStyle/>
        <a:p>
          <a:r>
            <a:rPr lang="en-IE" sz="1400" b="1" dirty="0">
              <a:solidFill>
                <a:schemeClr val="tx1"/>
              </a:solidFill>
            </a:rPr>
            <a:t>Central Operational Support</a:t>
          </a:r>
        </a:p>
        <a:p>
          <a:r>
            <a:rPr lang="en-IE" sz="1200" dirty="0">
              <a:solidFill>
                <a:schemeClr val="tx1"/>
              </a:solidFill>
            </a:rPr>
            <a:t>Christine Alcorn-Solicitor</a:t>
          </a:r>
        </a:p>
        <a:p>
          <a:r>
            <a:rPr lang="en-IE" sz="1200" dirty="0">
              <a:solidFill>
                <a:schemeClr val="tx1"/>
              </a:solidFill>
            </a:rPr>
            <a:t>David Corkery-Operations</a:t>
          </a:r>
        </a:p>
        <a:p>
          <a:r>
            <a:rPr lang="en-IE" sz="1200" dirty="0">
              <a:solidFill>
                <a:schemeClr val="tx1"/>
              </a:solidFill>
            </a:rPr>
            <a:t>Sheila Creedon-Legal Support</a:t>
          </a:r>
        </a:p>
        <a:p>
          <a:r>
            <a:rPr lang="en-IE" sz="1200" dirty="0">
              <a:solidFill>
                <a:schemeClr val="tx1"/>
              </a:solidFill>
            </a:rPr>
            <a:t>Julianne Quinlan-Finance</a:t>
          </a:r>
        </a:p>
      </dgm:t>
    </dgm:pt>
    <dgm:pt modelId="{040786E5-E641-44AD-B93A-576549EB025C}" type="parTrans" cxnId="{4A3D0C01-793B-45A2-8685-775328DB1EB9}">
      <dgm:prSet/>
      <dgm:spPr/>
      <dgm:t>
        <a:bodyPr/>
        <a:lstStyle/>
        <a:p>
          <a:endParaRPr lang="en-IE"/>
        </a:p>
      </dgm:t>
    </dgm:pt>
    <dgm:pt modelId="{65944E1C-1AF5-411F-88DA-1C3736436476}" type="sibTrans" cxnId="{4A3D0C01-793B-45A2-8685-775328DB1EB9}">
      <dgm:prSet/>
      <dgm:spPr/>
      <dgm:t>
        <a:bodyPr/>
        <a:lstStyle/>
        <a:p>
          <a:endParaRPr lang="en-IE"/>
        </a:p>
      </dgm:t>
    </dgm:pt>
    <dgm:pt modelId="{96195124-3BA5-468A-9F1D-B7A469FB19E8}" type="pres">
      <dgm:prSet presAssocID="{1365566C-6CB5-4D60-B412-34A5CA54F0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C87AB9-91BB-452F-943D-739A3E18DC73}" type="pres">
      <dgm:prSet presAssocID="{67B73BF8-6BC9-4840-957C-58D36230B766}" presName="hierRoot1" presStyleCnt="0">
        <dgm:presLayoutVars>
          <dgm:hierBranch val="init"/>
        </dgm:presLayoutVars>
      </dgm:prSet>
      <dgm:spPr/>
    </dgm:pt>
    <dgm:pt modelId="{E63F768D-CD54-4EA5-9273-6A08A1B0081E}" type="pres">
      <dgm:prSet presAssocID="{67B73BF8-6BC9-4840-957C-58D36230B766}" presName="rootComposite1" presStyleCnt="0"/>
      <dgm:spPr/>
    </dgm:pt>
    <dgm:pt modelId="{66C6B242-6F92-45AD-AF0C-365668AB1C94}" type="pres">
      <dgm:prSet presAssocID="{67B73BF8-6BC9-4840-957C-58D36230B766}" presName="rootText1" presStyleLbl="node0" presStyleIdx="0" presStyleCnt="1">
        <dgm:presLayoutVars>
          <dgm:chPref val="3"/>
        </dgm:presLayoutVars>
      </dgm:prSet>
      <dgm:spPr/>
    </dgm:pt>
    <dgm:pt modelId="{768ED409-4F47-4A88-90E8-978ABB0039F0}" type="pres">
      <dgm:prSet presAssocID="{67B73BF8-6BC9-4840-957C-58D36230B766}" presName="rootConnector1" presStyleLbl="node1" presStyleIdx="0" presStyleCnt="0"/>
      <dgm:spPr/>
    </dgm:pt>
    <dgm:pt modelId="{9C4E341B-87F2-4E43-969B-D023D91610FA}" type="pres">
      <dgm:prSet presAssocID="{67B73BF8-6BC9-4840-957C-58D36230B766}" presName="hierChild2" presStyleCnt="0"/>
      <dgm:spPr/>
    </dgm:pt>
    <dgm:pt modelId="{DBD269E3-F362-4088-BCB7-6AE8312FC6AE}" type="pres">
      <dgm:prSet presAssocID="{DB950C3C-D85C-42D4-A010-D3ADDAE6C177}" presName="Name37" presStyleLbl="parChTrans1D2" presStyleIdx="0" presStyleCnt="5"/>
      <dgm:spPr/>
    </dgm:pt>
    <dgm:pt modelId="{FAA7A119-C86D-4FF7-847F-140950EF7439}" type="pres">
      <dgm:prSet presAssocID="{6532D128-5076-409A-98C6-8DD723F3974B}" presName="hierRoot2" presStyleCnt="0">
        <dgm:presLayoutVars>
          <dgm:hierBranch val="init"/>
        </dgm:presLayoutVars>
      </dgm:prSet>
      <dgm:spPr/>
    </dgm:pt>
    <dgm:pt modelId="{9793BB0E-DB05-45C2-A082-E15EE05F8CEB}" type="pres">
      <dgm:prSet presAssocID="{6532D128-5076-409A-98C6-8DD723F3974B}" presName="rootComposite" presStyleCnt="0"/>
      <dgm:spPr/>
    </dgm:pt>
    <dgm:pt modelId="{1E870C88-6CAD-4312-A1CC-50ECFDF0B3A7}" type="pres">
      <dgm:prSet presAssocID="{6532D128-5076-409A-98C6-8DD723F3974B}" presName="rootText" presStyleLbl="node2" presStyleIdx="0" presStyleCnt="4" custScaleY="139713">
        <dgm:presLayoutVars>
          <dgm:chPref val="3"/>
        </dgm:presLayoutVars>
      </dgm:prSet>
      <dgm:spPr/>
    </dgm:pt>
    <dgm:pt modelId="{3AA946B4-DE67-45AE-B7F7-15B227EA1D55}" type="pres">
      <dgm:prSet presAssocID="{6532D128-5076-409A-98C6-8DD723F3974B}" presName="rootConnector" presStyleLbl="node2" presStyleIdx="0" presStyleCnt="4"/>
      <dgm:spPr/>
    </dgm:pt>
    <dgm:pt modelId="{2954A31F-6613-4DB6-A807-6B7E59DE5A68}" type="pres">
      <dgm:prSet presAssocID="{6532D128-5076-409A-98C6-8DD723F3974B}" presName="hierChild4" presStyleCnt="0"/>
      <dgm:spPr/>
    </dgm:pt>
    <dgm:pt modelId="{F5B95E84-8B7A-4559-9C4A-02C89D1F17CE}" type="pres">
      <dgm:prSet presAssocID="{6532D128-5076-409A-98C6-8DD723F3974B}" presName="hierChild5" presStyleCnt="0"/>
      <dgm:spPr/>
    </dgm:pt>
    <dgm:pt modelId="{2847951E-F463-4F3C-9D40-4737007F4921}" type="pres">
      <dgm:prSet presAssocID="{13A11613-7410-4972-BDCD-4B3DD4BD8A3E}" presName="Name37" presStyleLbl="parChTrans1D2" presStyleIdx="1" presStyleCnt="5"/>
      <dgm:spPr/>
    </dgm:pt>
    <dgm:pt modelId="{C1181C1F-379A-4B70-B556-6231E2BBAEBF}" type="pres">
      <dgm:prSet presAssocID="{78EAF758-FA56-4C28-93A3-9AB57C1B3825}" presName="hierRoot2" presStyleCnt="0">
        <dgm:presLayoutVars>
          <dgm:hierBranch val="init"/>
        </dgm:presLayoutVars>
      </dgm:prSet>
      <dgm:spPr/>
    </dgm:pt>
    <dgm:pt modelId="{B7209A9B-F1BE-4238-940A-57CAB2E782E4}" type="pres">
      <dgm:prSet presAssocID="{78EAF758-FA56-4C28-93A3-9AB57C1B3825}" presName="rootComposite" presStyleCnt="0"/>
      <dgm:spPr/>
    </dgm:pt>
    <dgm:pt modelId="{DE3CA701-0FB0-44E4-9235-B8DDB29C6AD2}" type="pres">
      <dgm:prSet presAssocID="{78EAF758-FA56-4C28-93A3-9AB57C1B3825}" presName="rootText" presStyleLbl="node2" presStyleIdx="1" presStyleCnt="4" custScaleY="139713">
        <dgm:presLayoutVars>
          <dgm:chPref val="3"/>
        </dgm:presLayoutVars>
      </dgm:prSet>
      <dgm:spPr/>
    </dgm:pt>
    <dgm:pt modelId="{D06558E6-3459-456D-BEA4-D009CA5FBD88}" type="pres">
      <dgm:prSet presAssocID="{78EAF758-FA56-4C28-93A3-9AB57C1B3825}" presName="rootConnector" presStyleLbl="node2" presStyleIdx="1" presStyleCnt="4"/>
      <dgm:spPr/>
    </dgm:pt>
    <dgm:pt modelId="{75F57769-7930-4366-8D88-D2354B15C45E}" type="pres">
      <dgm:prSet presAssocID="{78EAF758-FA56-4C28-93A3-9AB57C1B3825}" presName="hierChild4" presStyleCnt="0"/>
      <dgm:spPr/>
    </dgm:pt>
    <dgm:pt modelId="{A5068407-89B0-493F-89E9-9CE0A143E6F5}" type="pres">
      <dgm:prSet presAssocID="{78EAF758-FA56-4C28-93A3-9AB57C1B3825}" presName="hierChild5" presStyleCnt="0"/>
      <dgm:spPr/>
    </dgm:pt>
    <dgm:pt modelId="{08F7869B-72DB-469D-9895-F32A7FC2F2F5}" type="pres">
      <dgm:prSet presAssocID="{41F25D8D-D914-4FFE-B60B-258E5B6A2104}" presName="Name37" presStyleLbl="parChTrans1D2" presStyleIdx="2" presStyleCnt="5"/>
      <dgm:spPr/>
    </dgm:pt>
    <dgm:pt modelId="{1324FC08-8FA1-4626-B1B8-39F7C716AB82}" type="pres">
      <dgm:prSet presAssocID="{B65860DA-7951-4192-B1D6-61F2E25EC908}" presName="hierRoot2" presStyleCnt="0">
        <dgm:presLayoutVars>
          <dgm:hierBranch val="init"/>
        </dgm:presLayoutVars>
      </dgm:prSet>
      <dgm:spPr/>
    </dgm:pt>
    <dgm:pt modelId="{2A7C399D-E293-49A6-A9CA-12143622DC95}" type="pres">
      <dgm:prSet presAssocID="{B65860DA-7951-4192-B1D6-61F2E25EC908}" presName="rootComposite" presStyleCnt="0"/>
      <dgm:spPr/>
    </dgm:pt>
    <dgm:pt modelId="{CBFBB3BA-0727-4D3A-AB2F-6A00B2F34827}" type="pres">
      <dgm:prSet presAssocID="{B65860DA-7951-4192-B1D6-61F2E25EC908}" presName="rootText" presStyleLbl="node2" presStyleIdx="2" presStyleCnt="4" custScaleY="139713">
        <dgm:presLayoutVars>
          <dgm:chPref val="3"/>
        </dgm:presLayoutVars>
      </dgm:prSet>
      <dgm:spPr/>
    </dgm:pt>
    <dgm:pt modelId="{B09537E8-8E42-477E-A3CF-F86A6AE40363}" type="pres">
      <dgm:prSet presAssocID="{B65860DA-7951-4192-B1D6-61F2E25EC908}" presName="rootConnector" presStyleLbl="node2" presStyleIdx="2" presStyleCnt="4"/>
      <dgm:spPr/>
    </dgm:pt>
    <dgm:pt modelId="{79310D92-4D85-417F-B56F-AF089952281E}" type="pres">
      <dgm:prSet presAssocID="{B65860DA-7951-4192-B1D6-61F2E25EC908}" presName="hierChild4" presStyleCnt="0"/>
      <dgm:spPr/>
    </dgm:pt>
    <dgm:pt modelId="{8D5A95E3-61FF-4B7D-9B59-D94DD48D3E9B}" type="pres">
      <dgm:prSet presAssocID="{B65860DA-7951-4192-B1D6-61F2E25EC908}" presName="hierChild5" presStyleCnt="0"/>
      <dgm:spPr/>
    </dgm:pt>
    <dgm:pt modelId="{4B426D89-BD7E-4D1A-9C68-042D02E41FA0}" type="pres">
      <dgm:prSet presAssocID="{040786E5-E641-44AD-B93A-576549EB025C}" presName="Name37" presStyleLbl="parChTrans1D2" presStyleIdx="3" presStyleCnt="5"/>
      <dgm:spPr/>
    </dgm:pt>
    <dgm:pt modelId="{C1EC8293-6C47-48C6-B6D8-5153340916C9}" type="pres">
      <dgm:prSet presAssocID="{D2DC2D55-E3F0-49A1-A0CA-7DE956854EE0}" presName="hierRoot2" presStyleCnt="0">
        <dgm:presLayoutVars>
          <dgm:hierBranch val="init"/>
        </dgm:presLayoutVars>
      </dgm:prSet>
      <dgm:spPr/>
    </dgm:pt>
    <dgm:pt modelId="{5F8C991C-12C4-45CF-BF67-9C604BC1FD21}" type="pres">
      <dgm:prSet presAssocID="{D2DC2D55-E3F0-49A1-A0CA-7DE956854EE0}" presName="rootComposite" presStyleCnt="0"/>
      <dgm:spPr/>
    </dgm:pt>
    <dgm:pt modelId="{6D6AB0B1-BAFC-4A6F-AA85-6488C96B40EF}" type="pres">
      <dgm:prSet presAssocID="{D2DC2D55-E3F0-49A1-A0CA-7DE956854EE0}" presName="rootText" presStyleLbl="node2" presStyleIdx="3" presStyleCnt="4" custScaleY="139713">
        <dgm:presLayoutVars>
          <dgm:chPref val="3"/>
        </dgm:presLayoutVars>
      </dgm:prSet>
      <dgm:spPr/>
    </dgm:pt>
    <dgm:pt modelId="{8B991598-5D11-4C44-9B0E-0958F4A86FA9}" type="pres">
      <dgm:prSet presAssocID="{D2DC2D55-E3F0-49A1-A0CA-7DE956854EE0}" presName="rootConnector" presStyleLbl="node2" presStyleIdx="3" presStyleCnt="4"/>
      <dgm:spPr/>
    </dgm:pt>
    <dgm:pt modelId="{FB893A3A-77B5-49BA-B95D-BFB9E6E0C2A8}" type="pres">
      <dgm:prSet presAssocID="{D2DC2D55-E3F0-49A1-A0CA-7DE956854EE0}" presName="hierChild4" presStyleCnt="0"/>
      <dgm:spPr/>
    </dgm:pt>
    <dgm:pt modelId="{1C8B7F95-C75E-47FF-B36C-F81012AC5955}" type="pres">
      <dgm:prSet presAssocID="{D2DC2D55-E3F0-49A1-A0CA-7DE956854EE0}" presName="hierChild5" presStyleCnt="0"/>
      <dgm:spPr/>
    </dgm:pt>
    <dgm:pt modelId="{1D4E3502-9EBE-46B3-80DD-AC64CAB8B3FA}" type="pres">
      <dgm:prSet presAssocID="{67B73BF8-6BC9-4840-957C-58D36230B766}" presName="hierChild3" presStyleCnt="0"/>
      <dgm:spPr/>
    </dgm:pt>
    <dgm:pt modelId="{CDE6CFFA-67E1-4D20-80A9-25102B506CDD}" type="pres">
      <dgm:prSet presAssocID="{250B1AC9-85A0-4BCC-92D2-E5E75B268B17}" presName="Name111" presStyleLbl="parChTrans1D2" presStyleIdx="4" presStyleCnt="5"/>
      <dgm:spPr/>
    </dgm:pt>
    <dgm:pt modelId="{0F7B66D1-1AAA-432E-B3DC-16F7C536DFFA}" type="pres">
      <dgm:prSet presAssocID="{5AA62D30-945A-42BD-BD07-1143E6F86A94}" presName="hierRoot3" presStyleCnt="0">
        <dgm:presLayoutVars>
          <dgm:hierBranch val="init"/>
        </dgm:presLayoutVars>
      </dgm:prSet>
      <dgm:spPr/>
    </dgm:pt>
    <dgm:pt modelId="{FF4EDCFB-21E1-462A-8896-61E30243EF8C}" type="pres">
      <dgm:prSet presAssocID="{5AA62D30-945A-42BD-BD07-1143E6F86A94}" presName="rootComposite3" presStyleCnt="0"/>
      <dgm:spPr/>
    </dgm:pt>
    <dgm:pt modelId="{A68E0642-2989-443C-BAD1-94EA4B7CCD00}" type="pres">
      <dgm:prSet presAssocID="{5AA62D30-945A-42BD-BD07-1143E6F86A94}" presName="rootText3" presStyleLbl="asst1" presStyleIdx="0" presStyleCnt="1">
        <dgm:presLayoutVars>
          <dgm:chPref val="3"/>
        </dgm:presLayoutVars>
      </dgm:prSet>
      <dgm:spPr/>
    </dgm:pt>
    <dgm:pt modelId="{3B63E920-2D48-48D8-B575-C7259DD0C7FD}" type="pres">
      <dgm:prSet presAssocID="{5AA62D30-945A-42BD-BD07-1143E6F86A94}" presName="rootConnector3" presStyleLbl="asst1" presStyleIdx="0" presStyleCnt="1"/>
      <dgm:spPr/>
    </dgm:pt>
    <dgm:pt modelId="{01D565C9-9EED-46EF-B0BF-6AA1C6FFF6E9}" type="pres">
      <dgm:prSet presAssocID="{5AA62D30-945A-42BD-BD07-1143E6F86A94}" presName="hierChild6" presStyleCnt="0"/>
      <dgm:spPr/>
    </dgm:pt>
    <dgm:pt modelId="{C7E96490-803A-48D1-BEAA-3DBB873CF033}" type="pres">
      <dgm:prSet presAssocID="{5AA62D30-945A-42BD-BD07-1143E6F86A94}" presName="hierChild7" presStyleCnt="0"/>
      <dgm:spPr/>
    </dgm:pt>
  </dgm:ptLst>
  <dgm:cxnLst>
    <dgm:cxn modelId="{4A3D0C01-793B-45A2-8685-775328DB1EB9}" srcId="{67B73BF8-6BC9-4840-957C-58D36230B766}" destId="{D2DC2D55-E3F0-49A1-A0CA-7DE956854EE0}" srcOrd="4" destOrd="0" parTransId="{040786E5-E641-44AD-B93A-576549EB025C}" sibTransId="{65944E1C-1AF5-411F-88DA-1C3736436476}"/>
    <dgm:cxn modelId="{179B0E05-249E-43B7-998B-8C294AC864FC}" type="presOf" srcId="{67B73BF8-6BC9-4840-957C-58D36230B766}" destId="{66C6B242-6F92-45AD-AF0C-365668AB1C94}" srcOrd="0" destOrd="0" presId="urn:microsoft.com/office/officeart/2005/8/layout/orgChart1"/>
    <dgm:cxn modelId="{58457605-8F1A-492E-B33C-BFA9BAB6C53C}" srcId="{1365566C-6CB5-4D60-B412-34A5CA54F002}" destId="{67B73BF8-6BC9-4840-957C-58D36230B766}" srcOrd="0" destOrd="0" parTransId="{FF021260-D79D-429B-AA15-15A592595279}" sibTransId="{39D97C56-71D5-488D-B5B5-6BDEDE020462}"/>
    <dgm:cxn modelId="{2258171E-C70A-4213-9D8D-FEA4591C0019}" type="presOf" srcId="{6532D128-5076-409A-98C6-8DD723F3974B}" destId="{1E870C88-6CAD-4312-A1CC-50ECFDF0B3A7}" srcOrd="0" destOrd="0" presId="urn:microsoft.com/office/officeart/2005/8/layout/orgChart1"/>
    <dgm:cxn modelId="{9C854233-5665-48DE-A92D-ACCB808ECD80}" type="presOf" srcId="{DB950C3C-D85C-42D4-A010-D3ADDAE6C177}" destId="{DBD269E3-F362-4088-BCB7-6AE8312FC6AE}" srcOrd="0" destOrd="0" presId="urn:microsoft.com/office/officeart/2005/8/layout/orgChart1"/>
    <dgm:cxn modelId="{1FFE383B-ECF3-4E38-A986-357A68F776AB}" srcId="{67B73BF8-6BC9-4840-957C-58D36230B766}" destId="{78EAF758-FA56-4C28-93A3-9AB57C1B3825}" srcOrd="2" destOrd="0" parTransId="{13A11613-7410-4972-BDCD-4B3DD4BD8A3E}" sibTransId="{BAFBF487-2ADF-486D-B578-A83D4302B7F5}"/>
    <dgm:cxn modelId="{E503D35E-C44F-4B0C-9268-20448CCA76B7}" type="presOf" srcId="{41F25D8D-D914-4FFE-B60B-258E5B6A2104}" destId="{08F7869B-72DB-469D-9895-F32A7FC2F2F5}" srcOrd="0" destOrd="0" presId="urn:microsoft.com/office/officeart/2005/8/layout/orgChart1"/>
    <dgm:cxn modelId="{B2C6A568-C46C-403E-8F88-4C6CB941EC38}" type="presOf" srcId="{78EAF758-FA56-4C28-93A3-9AB57C1B3825}" destId="{DE3CA701-0FB0-44E4-9235-B8DDB29C6AD2}" srcOrd="0" destOrd="0" presId="urn:microsoft.com/office/officeart/2005/8/layout/orgChart1"/>
    <dgm:cxn modelId="{B31A204B-B7BE-4522-9B99-445E22ED756C}" type="presOf" srcId="{13A11613-7410-4972-BDCD-4B3DD4BD8A3E}" destId="{2847951E-F463-4F3C-9D40-4737007F4921}" srcOrd="0" destOrd="0" presId="urn:microsoft.com/office/officeart/2005/8/layout/orgChart1"/>
    <dgm:cxn modelId="{F1763A6D-F357-488C-8EFA-8DAF59B7184B}" type="presOf" srcId="{5AA62D30-945A-42BD-BD07-1143E6F86A94}" destId="{A68E0642-2989-443C-BAD1-94EA4B7CCD00}" srcOrd="0" destOrd="0" presId="urn:microsoft.com/office/officeart/2005/8/layout/orgChart1"/>
    <dgm:cxn modelId="{85AE184E-8EB5-4395-BDE2-DA7D31B40881}" type="presOf" srcId="{250B1AC9-85A0-4BCC-92D2-E5E75B268B17}" destId="{CDE6CFFA-67E1-4D20-80A9-25102B506CDD}" srcOrd="0" destOrd="0" presId="urn:microsoft.com/office/officeart/2005/8/layout/orgChart1"/>
    <dgm:cxn modelId="{1D5F6458-7247-4E57-BF2A-0E9924CA7DE9}" type="presOf" srcId="{6532D128-5076-409A-98C6-8DD723F3974B}" destId="{3AA946B4-DE67-45AE-B7F7-15B227EA1D55}" srcOrd="1" destOrd="0" presId="urn:microsoft.com/office/officeart/2005/8/layout/orgChart1"/>
    <dgm:cxn modelId="{31667959-E038-4A32-BDA4-2CE002102537}" type="presOf" srcId="{67B73BF8-6BC9-4840-957C-58D36230B766}" destId="{768ED409-4F47-4A88-90E8-978ABB0039F0}" srcOrd="1" destOrd="0" presId="urn:microsoft.com/office/officeart/2005/8/layout/orgChart1"/>
    <dgm:cxn modelId="{8B949682-DB8D-473B-9069-D8ADE88A576B}" type="presOf" srcId="{D2DC2D55-E3F0-49A1-A0CA-7DE956854EE0}" destId="{8B991598-5D11-4C44-9B0E-0958F4A86FA9}" srcOrd="1" destOrd="0" presId="urn:microsoft.com/office/officeart/2005/8/layout/orgChart1"/>
    <dgm:cxn modelId="{86D70B86-024A-4CF5-81BD-676F0AF8310F}" type="presOf" srcId="{D2DC2D55-E3F0-49A1-A0CA-7DE956854EE0}" destId="{6D6AB0B1-BAFC-4A6F-AA85-6488C96B40EF}" srcOrd="0" destOrd="0" presId="urn:microsoft.com/office/officeart/2005/8/layout/orgChart1"/>
    <dgm:cxn modelId="{9A19C58A-28E5-47EB-A395-9DE709C07BF3}" type="presOf" srcId="{78EAF758-FA56-4C28-93A3-9AB57C1B3825}" destId="{D06558E6-3459-456D-BEA4-D009CA5FBD88}" srcOrd="1" destOrd="0" presId="urn:microsoft.com/office/officeart/2005/8/layout/orgChart1"/>
    <dgm:cxn modelId="{7637D792-E9A0-475B-9D8C-AE73CE10E3FB}" type="presOf" srcId="{040786E5-E641-44AD-B93A-576549EB025C}" destId="{4B426D89-BD7E-4D1A-9C68-042D02E41FA0}" srcOrd="0" destOrd="0" presId="urn:microsoft.com/office/officeart/2005/8/layout/orgChart1"/>
    <dgm:cxn modelId="{05F4919A-1CED-4AC6-A2B6-9507305D2F35}" type="presOf" srcId="{1365566C-6CB5-4D60-B412-34A5CA54F002}" destId="{96195124-3BA5-468A-9F1D-B7A469FB19E8}" srcOrd="0" destOrd="0" presId="urn:microsoft.com/office/officeart/2005/8/layout/orgChart1"/>
    <dgm:cxn modelId="{88B167C9-8506-49BA-87DE-9E6EE8E4A4CA}" srcId="{67B73BF8-6BC9-4840-957C-58D36230B766}" destId="{6532D128-5076-409A-98C6-8DD723F3974B}" srcOrd="1" destOrd="0" parTransId="{DB950C3C-D85C-42D4-A010-D3ADDAE6C177}" sibTransId="{32D4CE98-8F47-47C4-BA27-E184A9013976}"/>
    <dgm:cxn modelId="{F8CE5BDA-1461-4B0F-AA60-B4F1517AF6FE}" type="presOf" srcId="{B65860DA-7951-4192-B1D6-61F2E25EC908}" destId="{B09537E8-8E42-477E-A3CF-F86A6AE40363}" srcOrd="1" destOrd="0" presId="urn:microsoft.com/office/officeart/2005/8/layout/orgChart1"/>
    <dgm:cxn modelId="{39CC88DD-9EBA-4B3B-8119-5D3D867258A5}" srcId="{67B73BF8-6BC9-4840-957C-58D36230B766}" destId="{B65860DA-7951-4192-B1D6-61F2E25EC908}" srcOrd="3" destOrd="0" parTransId="{41F25D8D-D914-4FFE-B60B-258E5B6A2104}" sibTransId="{749C00F3-57A1-48E0-B939-8BA35771D00F}"/>
    <dgm:cxn modelId="{5837F6E7-7174-475B-9048-E9562B3B53C6}" type="presOf" srcId="{B65860DA-7951-4192-B1D6-61F2E25EC908}" destId="{CBFBB3BA-0727-4D3A-AB2F-6A00B2F34827}" srcOrd="0" destOrd="0" presId="urn:microsoft.com/office/officeart/2005/8/layout/orgChart1"/>
    <dgm:cxn modelId="{5FD8FDEA-2761-4317-8017-027D89C1AF3D}" srcId="{67B73BF8-6BC9-4840-957C-58D36230B766}" destId="{5AA62D30-945A-42BD-BD07-1143E6F86A94}" srcOrd="0" destOrd="0" parTransId="{250B1AC9-85A0-4BCC-92D2-E5E75B268B17}" sibTransId="{E152B10A-843E-4196-A942-45D0C5E34CCD}"/>
    <dgm:cxn modelId="{AD24CAFC-055E-4E4B-9EF3-061CC5B9B913}" type="presOf" srcId="{5AA62D30-945A-42BD-BD07-1143E6F86A94}" destId="{3B63E920-2D48-48D8-B575-C7259DD0C7FD}" srcOrd="1" destOrd="0" presId="urn:microsoft.com/office/officeart/2005/8/layout/orgChart1"/>
    <dgm:cxn modelId="{9F360115-06CB-4FBD-ACA0-576EBFEE249D}" type="presParOf" srcId="{96195124-3BA5-468A-9F1D-B7A469FB19E8}" destId="{E6C87AB9-91BB-452F-943D-739A3E18DC73}" srcOrd="0" destOrd="0" presId="urn:microsoft.com/office/officeart/2005/8/layout/orgChart1"/>
    <dgm:cxn modelId="{5C630366-9D45-4816-B1A3-1A9EFE3C0E34}" type="presParOf" srcId="{E6C87AB9-91BB-452F-943D-739A3E18DC73}" destId="{E63F768D-CD54-4EA5-9273-6A08A1B0081E}" srcOrd="0" destOrd="0" presId="urn:microsoft.com/office/officeart/2005/8/layout/orgChart1"/>
    <dgm:cxn modelId="{65F55A49-585C-488D-8306-54097F0D00F9}" type="presParOf" srcId="{E63F768D-CD54-4EA5-9273-6A08A1B0081E}" destId="{66C6B242-6F92-45AD-AF0C-365668AB1C94}" srcOrd="0" destOrd="0" presId="urn:microsoft.com/office/officeart/2005/8/layout/orgChart1"/>
    <dgm:cxn modelId="{E7F21FE1-151D-418C-9039-479241DBDBFC}" type="presParOf" srcId="{E63F768D-CD54-4EA5-9273-6A08A1B0081E}" destId="{768ED409-4F47-4A88-90E8-978ABB0039F0}" srcOrd="1" destOrd="0" presId="urn:microsoft.com/office/officeart/2005/8/layout/orgChart1"/>
    <dgm:cxn modelId="{17E4DEA3-3D07-4936-8872-5FCEB2CD3304}" type="presParOf" srcId="{E6C87AB9-91BB-452F-943D-739A3E18DC73}" destId="{9C4E341B-87F2-4E43-969B-D023D91610FA}" srcOrd="1" destOrd="0" presId="urn:microsoft.com/office/officeart/2005/8/layout/orgChart1"/>
    <dgm:cxn modelId="{43468E37-4371-45BE-B0BB-9FCD4155CAA8}" type="presParOf" srcId="{9C4E341B-87F2-4E43-969B-D023D91610FA}" destId="{DBD269E3-F362-4088-BCB7-6AE8312FC6AE}" srcOrd="0" destOrd="0" presId="urn:microsoft.com/office/officeart/2005/8/layout/orgChart1"/>
    <dgm:cxn modelId="{EA7390A2-1A43-45E3-AC20-D67536DFB20E}" type="presParOf" srcId="{9C4E341B-87F2-4E43-969B-D023D91610FA}" destId="{FAA7A119-C86D-4FF7-847F-140950EF7439}" srcOrd="1" destOrd="0" presId="urn:microsoft.com/office/officeart/2005/8/layout/orgChart1"/>
    <dgm:cxn modelId="{9F7EF2DA-B74D-40CB-BB90-E7F6121B1D38}" type="presParOf" srcId="{FAA7A119-C86D-4FF7-847F-140950EF7439}" destId="{9793BB0E-DB05-45C2-A082-E15EE05F8CEB}" srcOrd="0" destOrd="0" presId="urn:microsoft.com/office/officeart/2005/8/layout/orgChart1"/>
    <dgm:cxn modelId="{EAF76696-3FC7-482C-9459-D04C117C0AFA}" type="presParOf" srcId="{9793BB0E-DB05-45C2-A082-E15EE05F8CEB}" destId="{1E870C88-6CAD-4312-A1CC-50ECFDF0B3A7}" srcOrd="0" destOrd="0" presId="urn:microsoft.com/office/officeart/2005/8/layout/orgChart1"/>
    <dgm:cxn modelId="{949AA409-6CA3-4363-AEDE-15C7FF643C4E}" type="presParOf" srcId="{9793BB0E-DB05-45C2-A082-E15EE05F8CEB}" destId="{3AA946B4-DE67-45AE-B7F7-15B227EA1D55}" srcOrd="1" destOrd="0" presId="urn:microsoft.com/office/officeart/2005/8/layout/orgChart1"/>
    <dgm:cxn modelId="{3D73C4CE-E6E7-4A24-BC25-89E98F10D210}" type="presParOf" srcId="{FAA7A119-C86D-4FF7-847F-140950EF7439}" destId="{2954A31F-6613-4DB6-A807-6B7E59DE5A68}" srcOrd="1" destOrd="0" presId="urn:microsoft.com/office/officeart/2005/8/layout/orgChart1"/>
    <dgm:cxn modelId="{A6BBF4AA-B17F-45BF-A0B1-FBC1075D58CC}" type="presParOf" srcId="{FAA7A119-C86D-4FF7-847F-140950EF7439}" destId="{F5B95E84-8B7A-4559-9C4A-02C89D1F17CE}" srcOrd="2" destOrd="0" presId="urn:microsoft.com/office/officeart/2005/8/layout/orgChart1"/>
    <dgm:cxn modelId="{16EC38C0-C467-4F7D-B43F-2C41C604DDB4}" type="presParOf" srcId="{9C4E341B-87F2-4E43-969B-D023D91610FA}" destId="{2847951E-F463-4F3C-9D40-4737007F4921}" srcOrd="2" destOrd="0" presId="urn:microsoft.com/office/officeart/2005/8/layout/orgChart1"/>
    <dgm:cxn modelId="{FAE8AE17-4FF6-4D9E-85AB-1E64634FEE52}" type="presParOf" srcId="{9C4E341B-87F2-4E43-969B-D023D91610FA}" destId="{C1181C1F-379A-4B70-B556-6231E2BBAEBF}" srcOrd="3" destOrd="0" presId="urn:microsoft.com/office/officeart/2005/8/layout/orgChart1"/>
    <dgm:cxn modelId="{4FF23660-5062-4BF6-BA99-95C8D9BBC744}" type="presParOf" srcId="{C1181C1F-379A-4B70-B556-6231E2BBAEBF}" destId="{B7209A9B-F1BE-4238-940A-57CAB2E782E4}" srcOrd="0" destOrd="0" presId="urn:microsoft.com/office/officeart/2005/8/layout/orgChart1"/>
    <dgm:cxn modelId="{8AD9FAB2-2FE5-49EE-8843-82984110C93F}" type="presParOf" srcId="{B7209A9B-F1BE-4238-940A-57CAB2E782E4}" destId="{DE3CA701-0FB0-44E4-9235-B8DDB29C6AD2}" srcOrd="0" destOrd="0" presId="urn:microsoft.com/office/officeart/2005/8/layout/orgChart1"/>
    <dgm:cxn modelId="{B9067598-290C-43A6-8CD4-270C7940EF43}" type="presParOf" srcId="{B7209A9B-F1BE-4238-940A-57CAB2E782E4}" destId="{D06558E6-3459-456D-BEA4-D009CA5FBD88}" srcOrd="1" destOrd="0" presId="urn:microsoft.com/office/officeart/2005/8/layout/orgChart1"/>
    <dgm:cxn modelId="{4ADBC1EA-1DDA-45C2-AA0F-8553E026C661}" type="presParOf" srcId="{C1181C1F-379A-4B70-B556-6231E2BBAEBF}" destId="{75F57769-7930-4366-8D88-D2354B15C45E}" srcOrd="1" destOrd="0" presId="urn:microsoft.com/office/officeart/2005/8/layout/orgChart1"/>
    <dgm:cxn modelId="{5D2D2551-149D-413F-A5ED-A9450F7F471B}" type="presParOf" srcId="{C1181C1F-379A-4B70-B556-6231E2BBAEBF}" destId="{A5068407-89B0-493F-89E9-9CE0A143E6F5}" srcOrd="2" destOrd="0" presId="urn:microsoft.com/office/officeart/2005/8/layout/orgChart1"/>
    <dgm:cxn modelId="{7C40BBDF-2278-4432-8D5D-6625FDCFEEF0}" type="presParOf" srcId="{9C4E341B-87F2-4E43-969B-D023D91610FA}" destId="{08F7869B-72DB-469D-9895-F32A7FC2F2F5}" srcOrd="4" destOrd="0" presId="urn:microsoft.com/office/officeart/2005/8/layout/orgChart1"/>
    <dgm:cxn modelId="{215CF426-3EF5-4418-932C-C9E6A72C1AD6}" type="presParOf" srcId="{9C4E341B-87F2-4E43-969B-D023D91610FA}" destId="{1324FC08-8FA1-4626-B1B8-39F7C716AB82}" srcOrd="5" destOrd="0" presId="urn:microsoft.com/office/officeart/2005/8/layout/orgChart1"/>
    <dgm:cxn modelId="{0DB288E7-4005-4332-ADA3-3E03577A5B5B}" type="presParOf" srcId="{1324FC08-8FA1-4626-B1B8-39F7C716AB82}" destId="{2A7C399D-E293-49A6-A9CA-12143622DC95}" srcOrd="0" destOrd="0" presId="urn:microsoft.com/office/officeart/2005/8/layout/orgChart1"/>
    <dgm:cxn modelId="{0663126C-D307-4AB8-95CA-FDE4D0F70B14}" type="presParOf" srcId="{2A7C399D-E293-49A6-A9CA-12143622DC95}" destId="{CBFBB3BA-0727-4D3A-AB2F-6A00B2F34827}" srcOrd="0" destOrd="0" presId="urn:microsoft.com/office/officeart/2005/8/layout/orgChart1"/>
    <dgm:cxn modelId="{1C6991F4-77CF-4C70-BE17-F830817148C4}" type="presParOf" srcId="{2A7C399D-E293-49A6-A9CA-12143622DC95}" destId="{B09537E8-8E42-477E-A3CF-F86A6AE40363}" srcOrd="1" destOrd="0" presId="urn:microsoft.com/office/officeart/2005/8/layout/orgChart1"/>
    <dgm:cxn modelId="{D65DE842-BE18-46B8-B9FE-B7D119CC07B7}" type="presParOf" srcId="{1324FC08-8FA1-4626-B1B8-39F7C716AB82}" destId="{79310D92-4D85-417F-B56F-AF089952281E}" srcOrd="1" destOrd="0" presId="urn:microsoft.com/office/officeart/2005/8/layout/orgChart1"/>
    <dgm:cxn modelId="{BFDE24A9-EDC6-4A9E-BE20-B15D823615FC}" type="presParOf" srcId="{1324FC08-8FA1-4626-B1B8-39F7C716AB82}" destId="{8D5A95E3-61FF-4B7D-9B59-D94DD48D3E9B}" srcOrd="2" destOrd="0" presId="urn:microsoft.com/office/officeart/2005/8/layout/orgChart1"/>
    <dgm:cxn modelId="{59324CAB-494B-4376-AB4C-937E19039359}" type="presParOf" srcId="{9C4E341B-87F2-4E43-969B-D023D91610FA}" destId="{4B426D89-BD7E-4D1A-9C68-042D02E41FA0}" srcOrd="6" destOrd="0" presId="urn:microsoft.com/office/officeart/2005/8/layout/orgChart1"/>
    <dgm:cxn modelId="{0E503F29-6132-481D-BD67-564FFB09018F}" type="presParOf" srcId="{9C4E341B-87F2-4E43-969B-D023D91610FA}" destId="{C1EC8293-6C47-48C6-B6D8-5153340916C9}" srcOrd="7" destOrd="0" presId="urn:microsoft.com/office/officeart/2005/8/layout/orgChart1"/>
    <dgm:cxn modelId="{8EA2E976-22BA-4BAB-B290-657EBB6BE81F}" type="presParOf" srcId="{C1EC8293-6C47-48C6-B6D8-5153340916C9}" destId="{5F8C991C-12C4-45CF-BF67-9C604BC1FD21}" srcOrd="0" destOrd="0" presId="urn:microsoft.com/office/officeart/2005/8/layout/orgChart1"/>
    <dgm:cxn modelId="{0DE09499-2B63-447E-81E4-DF08A6EFF269}" type="presParOf" srcId="{5F8C991C-12C4-45CF-BF67-9C604BC1FD21}" destId="{6D6AB0B1-BAFC-4A6F-AA85-6488C96B40EF}" srcOrd="0" destOrd="0" presId="urn:microsoft.com/office/officeart/2005/8/layout/orgChart1"/>
    <dgm:cxn modelId="{DD3F1042-E787-484A-A749-22CF574D711E}" type="presParOf" srcId="{5F8C991C-12C4-45CF-BF67-9C604BC1FD21}" destId="{8B991598-5D11-4C44-9B0E-0958F4A86FA9}" srcOrd="1" destOrd="0" presId="urn:microsoft.com/office/officeart/2005/8/layout/orgChart1"/>
    <dgm:cxn modelId="{70BE22AB-1F7A-40A9-9A6C-F2594CF7B677}" type="presParOf" srcId="{C1EC8293-6C47-48C6-B6D8-5153340916C9}" destId="{FB893A3A-77B5-49BA-B95D-BFB9E6E0C2A8}" srcOrd="1" destOrd="0" presId="urn:microsoft.com/office/officeart/2005/8/layout/orgChart1"/>
    <dgm:cxn modelId="{5814896F-3BB9-4F65-AFCE-6A319F74D470}" type="presParOf" srcId="{C1EC8293-6C47-48C6-B6D8-5153340916C9}" destId="{1C8B7F95-C75E-47FF-B36C-F81012AC5955}" srcOrd="2" destOrd="0" presId="urn:microsoft.com/office/officeart/2005/8/layout/orgChart1"/>
    <dgm:cxn modelId="{DC9F3E73-627A-4BB6-BFF6-EFFBE1373E1E}" type="presParOf" srcId="{E6C87AB9-91BB-452F-943D-739A3E18DC73}" destId="{1D4E3502-9EBE-46B3-80DD-AC64CAB8B3FA}" srcOrd="2" destOrd="0" presId="urn:microsoft.com/office/officeart/2005/8/layout/orgChart1"/>
    <dgm:cxn modelId="{C9204DAF-256A-4436-9A21-0BCB3F024A07}" type="presParOf" srcId="{1D4E3502-9EBE-46B3-80DD-AC64CAB8B3FA}" destId="{CDE6CFFA-67E1-4D20-80A9-25102B506CDD}" srcOrd="0" destOrd="0" presId="urn:microsoft.com/office/officeart/2005/8/layout/orgChart1"/>
    <dgm:cxn modelId="{80229E04-C65D-4AE9-B6AD-407B722C1673}" type="presParOf" srcId="{1D4E3502-9EBE-46B3-80DD-AC64CAB8B3FA}" destId="{0F7B66D1-1AAA-432E-B3DC-16F7C536DFFA}" srcOrd="1" destOrd="0" presId="urn:microsoft.com/office/officeart/2005/8/layout/orgChart1"/>
    <dgm:cxn modelId="{D8476883-B715-4B68-B601-24A9C007B1AE}" type="presParOf" srcId="{0F7B66D1-1AAA-432E-B3DC-16F7C536DFFA}" destId="{FF4EDCFB-21E1-462A-8896-61E30243EF8C}" srcOrd="0" destOrd="0" presId="urn:microsoft.com/office/officeart/2005/8/layout/orgChart1"/>
    <dgm:cxn modelId="{AF2EE400-A6DF-4D4F-B703-F2914811FA14}" type="presParOf" srcId="{FF4EDCFB-21E1-462A-8896-61E30243EF8C}" destId="{A68E0642-2989-443C-BAD1-94EA4B7CCD00}" srcOrd="0" destOrd="0" presId="urn:microsoft.com/office/officeart/2005/8/layout/orgChart1"/>
    <dgm:cxn modelId="{19DB09A7-B6C0-43B0-9CFA-96642212BE4F}" type="presParOf" srcId="{FF4EDCFB-21E1-462A-8896-61E30243EF8C}" destId="{3B63E920-2D48-48D8-B575-C7259DD0C7FD}" srcOrd="1" destOrd="0" presId="urn:microsoft.com/office/officeart/2005/8/layout/orgChart1"/>
    <dgm:cxn modelId="{DBB1B690-9EC1-4D4E-BDC3-B5F32A76002B}" type="presParOf" srcId="{0F7B66D1-1AAA-432E-B3DC-16F7C536DFFA}" destId="{01D565C9-9EED-46EF-B0BF-6AA1C6FFF6E9}" srcOrd="1" destOrd="0" presId="urn:microsoft.com/office/officeart/2005/8/layout/orgChart1"/>
    <dgm:cxn modelId="{CC999972-88A9-475F-9B09-047CE36B661D}" type="presParOf" srcId="{0F7B66D1-1AAA-432E-B3DC-16F7C536DFFA}" destId="{C7E96490-803A-48D1-BEAA-3DBB873CF0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8EDE3D-35B0-413F-9E9C-D86C194FB159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BBCC61D-89C4-4FBC-93EE-62C1F7715269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 </a:t>
          </a:r>
          <a:r>
            <a:rPr lang="en-GB" dirty="0"/>
            <a:t>Identify </a:t>
          </a:r>
          <a:endParaRPr lang="en-IE" dirty="0"/>
        </a:p>
      </dgm:t>
    </dgm:pt>
    <dgm:pt modelId="{691C7596-1C25-4AD4-B76D-052D5E39474B}" type="parTrans" cxnId="{779F06E9-1042-4666-8E98-02A6CABEBF67}">
      <dgm:prSet/>
      <dgm:spPr/>
      <dgm:t>
        <a:bodyPr/>
        <a:lstStyle/>
        <a:p>
          <a:endParaRPr lang="en-IE"/>
        </a:p>
      </dgm:t>
    </dgm:pt>
    <dgm:pt modelId="{6A46A7EC-B0A7-490B-BE1F-37F6C72B1771}" type="sibTrans" cxnId="{779F06E9-1042-4666-8E98-02A6CABEBF67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IE"/>
        </a:p>
      </dgm:t>
    </dgm:pt>
    <dgm:pt modelId="{DE8A7EDC-95C5-443F-B3C5-FED760B6ED70}">
      <dgm:prSet phldrT="[Text]"/>
      <dgm:spPr>
        <a:solidFill>
          <a:srgbClr val="002060"/>
        </a:solidFill>
      </dgm:spPr>
      <dgm:t>
        <a:bodyPr/>
        <a:lstStyle/>
        <a:p>
          <a:r>
            <a:rPr lang="en-GB" sz="1400"/>
            <a:t>Evaluate </a:t>
          </a:r>
          <a:endParaRPr lang="en-GB" sz="1400" dirty="0"/>
        </a:p>
      </dgm:t>
    </dgm:pt>
    <dgm:pt modelId="{A7CCC926-7642-426D-9DC3-3C91F00E33C5}" type="parTrans" cxnId="{D1B3685B-F449-4761-9E67-CFF405DD6AFB}">
      <dgm:prSet/>
      <dgm:spPr/>
      <dgm:t>
        <a:bodyPr/>
        <a:lstStyle/>
        <a:p>
          <a:endParaRPr lang="en-IE"/>
        </a:p>
      </dgm:t>
    </dgm:pt>
    <dgm:pt modelId="{47697507-8C5B-481F-95CE-593D25D4B53B}" type="sibTrans" cxnId="{D1B3685B-F449-4761-9E67-CFF405DD6AFB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IE"/>
        </a:p>
      </dgm:t>
    </dgm:pt>
    <dgm:pt modelId="{2E600690-D4F7-4E1B-9BD4-27EFCE19900C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Protect </a:t>
          </a:r>
        </a:p>
      </dgm:t>
    </dgm:pt>
    <dgm:pt modelId="{ADF2B0E6-2F18-4A36-B4D7-9AE02E634CDD}" type="parTrans" cxnId="{0F141744-C907-4BCE-8B74-62374721A6FF}">
      <dgm:prSet/>
      <dgm:spPr/>
      <dgm:t>
        <a:bodyPr/>
        <a:lstStyle/>
        <a:p>
          <a:endParaRPr lang="en-IE"/>
        </a:p>
      </dgm:t>
    </dgm:pt>
    <dgm:pt modelId="{F933ED04-20E0-4287-A2F7-BE7B8884C52F}" type="sibTrans" cxnId="{0F141744-C907-4BCE-8B74-62374721A6FF}">
      <dgm:prSet/>
      <dgm:spPr/>
      <dgm:t>
        <a:bodyPr/>
        <a:lstStyle/>
        <a:p>
          <a:endParaRPr lang="en-IE"/>
        </a:p>
      </dgm:t>
    </dgm:pt>
    <dgm:pt modelId="{2D2B5ED1-4307-4ADE-8474-569DD6CDA1DD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Market</a:t>
          </a:r>
        </a:p>
      </dgm:t>
    </dgm:pt>
    <dgm:pt modelId="{EF1D5D06-E6CC-414B-BDA7-CA6702F61CBC}" type="parTrans" cxnId="{C88CEA02-5EBC-4DE3-9CE6-6CFA8CB4C9EE}">
      <dgm:prSet/>
      <dgm:spPr/>
      <dgm:t>
        <a:bodyPr/>
        <a:lstStyle/>
        <a:p>
          <a:endParaRPr lang="en-IE"/>
        </a:p>
      </dgm:t>
    </dgm:pt>
    <dgm:pt modelId="{118BC117-5BA3-46A4-A8A9-37B7EDD48449}" type="sibTrans" cxnId="{C88CEA02-5EBC-4DE3-9CE6-6CFA8CB4C9E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IE"/>
        </a:p>
      </dgm:t>
    </dgm:pt>
    <dgm:pt modelId="{907DD4E4-6F24-4302-831B-2DF1FC7D883B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Deal</a:t>
          </a:r>
        </a:p>
      </dgm:t>
    </dgm:pt>
    <dgm:pt modelId="{BD59522D-16AE-4C75-9CEB-2D96B00BC595}" type="parTrans" cxnId="{DCB0FECD-79F4-46F5-8AEF-38C9C735B7F9}">
      <dgm:prSet/>
      <dgm:spPr/>
      <dgm:t>
        <a:bodyPr/>
        <a:lstStyle/>
        <a:p>
          <a:endParaRPr lang="en-IE"/>
        </a:p>
      </dgm:t>
    </dgm:pt>
    <dgm:pt modelId="{5BEF534A-8F0A-41C4-9FDA-852E72D2107E}" type="sibTrans" cxnId="{DCB0FECD-79F4-46F5-8AEF-38C9C735B7F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IE"/>
        </a:p>
      </dgm:t>
    </dgm:pt>
    <dgm:pt modelId="{74F8355F-B809-476B-9AB1-6F7A99EFF98C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Relationship</a:t>
          </a:r>
        </a:p>
      </dgm:t>
    </dgm:pt>
    <dgm:pt modelId="{EC2473AC-D628-46F0-9016-E4D4E5CE241E}" type="parTrans" cxnId="{275C56A5-BA98-49C0-8564-9600796A33C8}">
      <dgm:prSet/>
      <dgm:spPr/>
      <dgm:t>
        <a:bodyPr/>
        <a:lstStyle/>
        <a:p>
          <a:endParaRPr lang="en-IE"/>
        </a:p>
      </dgm:t>
    </dgm:pt>
    <dgm:pt modelId="{759A137D-B88E-4356-A1B7-F489CDB2A748}" type="sibTrans" cxnId="{275C56A5-BA98-49C0-8564-9600796A33C8}">
      <dgm:prSet/>
      <dgm:spPr/>
      <dgm:t>
        <a:bodyPr/>
        <a:lstStyle/>
        <a:p>
          <a:endParaRPr lang="en-IE"/>
        </a:p>
      </dgm:t>
    </dgm:pt>
    <dgm:pt modelId="{01444BA5-7FAE-4759-9280-598336EF0FD0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Internal marketing</a:t>
          </a:r>
        </a:p>
      </dgm:t>
    </dgm:pt>
    <dgm:pt modelId="{2F1079F9-ABD8-491E-B4C1-BAD19206667B}" type="parTrans" cxnId="{467C84A3-8D5C-468E-8636-3644B203D266}">
      <dgm:prSet/>
      <dgm:spPr/>
      <dgm:t>
        <a:bodyPr/>
        <a:lstStyle/>
        <a:p>
          <a:endParaRPr lang="en-IE"/>
        </a:p>
      </dgm:t>
    </dgm:pt>
    <dgm:pt modelId="{469D4A88-1E64-4882-A8C0-42A412E9D21D}" type="sibTrans" cxnId="{467C84A3-8D5C-468E-8636-3644B203D266}">
      <dgm:prSet/>
      <dgm:spPr/>
      <dgm:t>
        <a:bodyPr/>
        <a:lstStyle/>
        <a:p>
          <a:endParaRPr lang="en-IE"/>
        </a:p>
      </dgm:t>
    </dgm:pt>
    <dgm:pt modelId="{DB71A22E-F9C6-4ED4-BE3C-6FF066E0BB45}">
      <dgm:prSet/>
      <dgm:spPr>
        <a:solidFill>
          <a:srgbClr val="002060"/>
        </a:solidFill>
      </dgm:spPr>
      <dgm:t>
        <a:bodyPr/>
        <a:lstStyle/>
        <a:p>
          <a:r>
            <a:rPr lang="en-IE"/>
            <a:t>Researcher meeting</a:t>
          </a:r>
        </a:p>
      </dgm:t>
    </dgm:pt>
    <dgm:pt modelId="{DC34AB8E-22E0-4F7B-828C-2EEA47688289}" type="parTrans" cxnId="{695EBBC3-492E-4B59-A7AF-F242F0F843BE}">
      <dgm:prSet/>
      <dgm:spPr/>
      <dgm:t>
        <a:bodyPr/>
        <a:lstStyle/>
        <a:p>
          <a:endParaRPr lang="en-IE"/>
        </a:p>
      </dgm:t>
    </dgm:pt>
    <dgm:pt modelId="{100B5962-8164-4A9F-9530-DBC90F444B1E}" type="sibTrans" cxnId="{695EBBC3-492E-4B59-A7AF-F242F0F843BE}">
      <dgm:prSet/>
      <dgm:spPr/>
      <dgm:t>
        <a:bodyPr/>
        <a:lstStyle/>
        <a:p>
          <a:endParaRPr lang="en-IE"/>
        </a:p>
      </dgm:t>
    </dgm:pt>
    <dgm:pt modelId="{CF892BE6-2290-47FF-8461-2708EA1D6843}">
      <dgm:prSet/>
      <dgm:spPr>
        <a:solidFill>
          <a:srgbClr val="002060"/>
        </a:solidFill>
      </dgm:spPr>
      <dgm:t>
        <a:bodyPr/>
        <a:lstStyle/>
        <a:p>
          <a:r>
            <a:rPr lang="en-IE"/>
            <a:t>IDF Prep</a:t>
          </a:r>
        </a:p>
      </dgm:t>
    </dgm:pt>
    <dgm:pt modelId="{7C2A217C-7D45-4D08-90B8-7BE948ED9EA0}" type="parTrans" cxnId="{3BC53B45-F286-4789-8679-9A32E2D6CB29}">
      <dgm:prSet/>
      <dgm:spPr/>
      <dgm:t>
        <a:bodyPr/>
        <a:lstStyle/>
        <a:p>
          <a:endParaRPr lang="en-IE"/>
        </a:p>
      </dgm:t>
    </dgm:pt>
    <dgm:pt modelId="{8E29A1FB-D470-4264-A320-05B6ED68D814}" type="sibTrans" cxnId="{3BC53B45-F286-4789-8679-9A32E2D6CB29}">
      <dgm:prSet/>
      <dgm:spPr/>
      <dgm:t>
        <a:bodyPr/>
        <a:lstStyle/>
        <a:p>
          <a:endParaRPr lang="en-IE"/>
        </a:p>
      </dgm:t>
    </dgm:pt>
    <dgm:pt modelId="{D1BBEC22-B58A-4840-B940-682CA64790A7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IDF submission</a:t>
          </a:r>
        </a:p>
      </dgm:t>
    </dgm:pt>
    <dgm:pt modelId="{D39845C0-3F06-4595-9E4D-F889F80E02E6}" type="parTrans" cxnId="{B9907C2B-F01B-41B7-86FD-CC6D51F1CCD1}">
      <dgm:prSet/>
      <dgm:spPr/>
      <dgm:t>
        <a:bodyPr/>
        <a:lstStyle/>
        <a:p>
          <a:endParaRPr lang="en-IE"/>
        </a:p>
      </dgm:t>
    </dgm:pt>
    <dgm:pt modelId="{053261A1-DA85-4450-BEB9-286DE01075FB}" type="sibTrans" cxnId="{B9907C2B-F01B-41B7-86FD-CC6D51F1CCD1}">
      <dgm:prSet/>
      <dgm:spPr/>
      <dgm:t>
        <a:bodyPr/>
        <a:lstStyle/>
        <a:p>
          <a:endParaRPr lang="en-IE"/>
        </a:p>
      </dgm:t>
    </dgm:pt>
    <dgm:pt modelId="{E63FCA7C-3EE8-47AF-AFE2-3467661CB07E}">
      <dgm:prSet phldrT="[Text]"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Customer Readiness Level (CRL)</a:t>
          </a:r>
          <a:endParaRPr lang="en-GB" sz="1300" b="0" dirty="0"/>
        </a:p>
      </dgm:t>
    </dgm:pt>
    <dgm:pt modelId="{F5ECE6BF-4E7C-4012-86FF-6F0E93E55643}" type="parTrans" cxnId="{FB8ED947-89CF-41BE-848C-592B26BAE817}">
      <dgm:prSet/>
      <dgm:spPr/>
      <dgm:t>
        <a:bodyPr/>
        <a:lstStyle/>
        <a:p>
          <a:endParaRPr lang="en-IE"/>
        </a:p>
      </dgm:t>
    </dgm:pt>
    <dgm:pt modelId="{A54D1F69-CE77-4521-A7FC-F2ADD8F72E19}" type="sibTrans" cxnId="{FB8ED947-89CF-41BE-848C-592B26BAE817}">
      <dgm:prSet/>
      <dgm:spPr/>
      <dgm:t>
        <a:bodyPr/>
        <a:lstStyle/>
        <a:p>
          <a:endParaRPr lang="en-IE"/>
        </a:p>
      </dgm:t>
    </dgm:pt>
    <dgm:pt modelId="{AC06ADBD-3F46-430E-89CC-4F674F750AEC}">
      <dgm:prSet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Technology Readiness Level (TRL)</a:t>
          </a:r>
        </a:p>
      </dgm:t>
    </dgm:pt>
    <dgm:pt modelId="{14C81E1A-C2DF-41F9-B070-DA7628D63498}" type="parTrans" cxnId="{3843BCB4-C93D-42D8-9428-0012A349E29D}">
      <dgm:prSet/>
      <dgm:spPr/>
      <dgm:t>
        <a:bodyPr/>
        <a:lstStyle/>
        <a:p>
          <a:endParaRPr lang="en-IE"/>
        </a:p>
      </dgm:t>
    </dgm:pt>
    <dgm:pt modelId="{0EA33EA9-760A-4753-9CED-59C454C03C1C}" type="sibTrans" cxnId="{3843BCB4-C93D-42D8-9428-0012A349E29D}">
      <dgm:prSet/>
      <dgm:spPr/>
      <dgm:t>
        <a:bodyPr/>
        <a:lstStyle/>
        <a:p>
          <a:endParaRPr lang="en-IE"/>
        </a:p>
      </dgm:t>
    </dgm:pt>
    <dgm:pt modelId="{9539003C-AFBE-4DA1-A4BA-C03104384BA5}">
      <dgm:prSet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Business Readiness Level BRL)</a:t>
          </a:r>
        </a:p>
      </dgm:t>
    </dgm:pt>
    <dgm:pt modelId="{43200FCE-A354-4EEC-9019-A3FE6382AA9A}" type="parTrans" cxnId="{06346CEC-D586-496F-B07B-ADB1D3A42569}">
      <dgm:prSet/>
      <dgm:spPr/>
      <dgm:t>
        <a:bodyPr/>
        <a:lstStyle/>
        <a:p>
          <a:endParaRPr lang="en-IE"/>
        </a:p>
      </dgm:t>
    </dgm:pt>
    <dgm:pt modelId="{DD3231E9-6103-4FF9-BAD2-2EF4B13241E8}" type="sibTrans" cxnId="{06346CEC-D586-496F-B07B-ADB1D3A42569}">
      <dgm:prSet/>
      <dgm:spPr/>
      <dgm:t>
        <a:bodyPr/>
        <a:lstStyle/>
        <a:p>
          <a:endParaRPr lang="en-IE"/>
        </a:p>
      </dgm:t>
    </dgm:pt>
    <dgm:pt modelId="{EAEFAD54-71ED-45C3-A496-1DEBE5512EC2}">
      <dgm:prSet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IPR Level (IPRL)</a:t>
          </a:r>
        </a:p>
      </dgm:t>
    </dgm:pt>
    <dgm:pt modelId="{BEC9FA78-9009-450C-A04F-16EDC79DBB23}" type="parTrans" cxnId="{5AD5D1E5-6166-493D-90E1-8B81DBFA1CF1}">
      <dgm:prSet/>
      <dgm:spPr/>
      <dgm:t>
        <a:bodyPr/>
        <a:lstStyle/>
        <a:p>
          <a:endParaRPr lang="en-IE"/>
        </a:p>
      </dgm:t>
    </dgm:pt>
    <dgm:pt modelId="{BCB9FC41-6019-43BD-9AEC-F39F5034DC43}" type="sibTrans" cxnId="{5AD5D1E5-6166-493D-90E1-8B81DBFA1CF1}">
      <dgm:prSet/>
      <dgm:spPr/>
      <dgm:t>
        <a:bodyPr/>
        <a:lstStyle/>
        <a:p>
          <a:endParaRPr lang="en-IE"/>
        </a:p>
      </dgm:t>
    </dgm:pt>
    <dgm:pt modelId="{CCD0C334-C67F-4F04-A3EE-243A45F78653}">
      <dgm:prSet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Team Readiness Level (TMRL)</a:t>
          </a:r>
        </a:p>
      </dgm:t>
    </dgm:pt>
    <dgm:pt modelId="{2023D006-005A-4E22-8299-4CF471212FEE}" type="parTrans" cxnId="{B9440864-86D3-4291-A159-A58403076F4F}">
      <dgm:prSet/>
      <dgm:spPr/>
      <dgm:t>
        <a:bodyPr/>
        <a:lstStyle/>
        <a:p>
          <a:endParaRPr lang="en-IE"/>
        </a:p>
      </dgm:t>
    </dgm:pt>
    <dgm:pt modelId="{92C6008E-7C72-4B46-91C8-B85A6FDCF3B8}" type="sibTrans" cxnId="{B9440864-86D3-4291-A159-A58403076F4F}">
      <dgm:prSet/>
      <dgm:spPr/>
      <dgm:t>
        <a:bodyPr/>
        <a:lstStyle/>
        <a:p>
          <a:endParaRPr lang="en-IE"/>
        </a:p>
      </dgm:t>
    </dgm:pt>
    <dgm:pt modelId="{863051D0-E2AC-413B-B2CE-4E3101FD6254}">
      <dgm:prSet custT="1"/>
      <dgm:spPr>
        <a:solidFill>
          <a:srgbClr val="002060"/>
        </a:solidFill>
      </dgm:spPr>
      <dgm:t>
        <a:bodyPr/>
        <a:lstStyle/>
        <a:p>
          <a:r>
            <a:rPr lang="en-IE" sz="1300" b="0" dirty="0"/>
            <a:t>Funding Readiness Level (FRL)</a:t>
          </a:r>
        </a:p>
      </dgm:t>
    </dgm:pt>
    <dgm:pt modelId="{D2E7789D-62F6-47A8-AD47-669D6A664BFF}" type="parTrans" cxnId="{F7805A06-34DB-4DE3-992D-49DB7B631CA1}">
      <dgm:prSet/>
      <dgm:spPr/>
      <dgm:t>
        <a:bodyPr/>
        <a:lstStyle/>
        <a:p>
          <a:endParaRPr lang="en-IE"/>
        </a:p>
      </dgm:t>
    </dgm:pt>
    <dgm:pt modelId="{F324A114-D874-4093-85D1-750294C1C748}" type="sibTrans" cxnId="{F7805A06-34DB-4DE3-992D-49DB7B631CA1}">
      <dgm:prSet/>
      <dgm:spPr/>
      <dgm:t>
        <a:bodyPr/>
        <a:lstStyle/>
        <a:p>
          <a:endParaRPr lang="en-IE"/>
        </a:p>
      </dgm:t>
    </dgm:pt>
    <dgm:pt modelId="{067BFAA9-2F40-4727-B1A9-CBF2760580D1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Priority</a:t>
          </a:r>
        </a:p>
      </dgm:t>
    </dgm:pt>
    <dgm:pt modelId="{C6B6EAE3-A8F6-46C1-8476-CA4F90089D6E}" type="parTrans" cxnId="{48318EE9-7712-4477-A07C-D5C661ADDB62}">
      <dgm:prSet/>
      <dgm:spPr/>
      <dgm:t>
        <a:bodyPr/>
        <a:lstStyle/>
        <a:p>
          <a:endParaRPr lang="en-IE"/>
        </a:p>
      </dgm:t>
    </dgm:pt>
    <dgm:pt modelId="{376DBD5F-D35E-444D-BF2A-F7E3106F820D}" type="sibTrans" cxnId="{48318EE9-7712-4477-A07C-D5C661ADDB62}">
      <dgm:prSet/>
      <dgm:spPr/>
      <dgm:t>
        <a:bodyPr/>
        <a:lstStyle/>
        <a:p>
          <a:endParaRPr lang="en-IE"/>
        </a:p>
      </dgm:t>
    </dgm:pt>
    <dgm:pt modelId="{028A5D4B-C4CE-4751-9616-530868E6E77C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/>
            <a:t>PCT</a:t>
          </a:r>
        </a:p>
      </dgm:t>
    </dgm:pt>
    <dgm:pt modelId="{ECB60006-D195-4EF0-8F38-DF7109593830}" type="parTrans" cxnId="{856EC30F-1215-4F7F-9915-7B14D05A0AC9}">
      <dgm:prSet/>
      <dgm:spPr/>
      <dgm:t>
        <a:bodyPr/>
        <a:lstStyle/>
        <a:p>
          <a:endParaRPr lang="en-IE"/>
        </a:p>
      </dgm:t>
    </dgm:pt>
    <dgm:pt modelId="{3D6DFC7C-9061-4FA2-879F-CE7A73CE3F24}" type="sibTrans" cxnId="{856EC30F-1215-4F7F-9915-7B14D05A0AC9}">
      <dgm:prSet/>
      <dgm:spPr/>
      <dgm:t>
        <a:bodyPr/>
        <a:lstStyle/>
        <a:p>
          <a:endParaRPr lang="en-IE"/>
        </a:p>
      </dgm:t>
    </dgm:pt>
    <dgm:pt modelId="{7A21ECF5-F122-4DCA-B9EB-CB594F9659AE}">
      <dgm:prSet phldrT="[Text]"/>
      <dgm:spPr>
        <a:solidFill>
          <a:srgbClr val="002060"/>
        </a:solidFill>
      </dgm:spPr>
      <dgm:t>
        <a:bodyPr/>
        <a:lstStyle/>
        <a:p>
          <a:r>
            <a:rPr lang="en-GB"/>
            <a:t>Nationalise</a:t>
          </a:r>
          <a:endParaRPr lang="en-GB" dirty="0"/>
        </a:p>
      </dgm:t>
    </dgm:pt>
    <dgm:pt modelId="{E459EE63-C607-40F2-8D58-30E455835F59}" type="parTrans" cxnId="{89A27761-092E-49E2-8DA7-509E73D03DE7}">
      <dgm:prSet/>
      <dgm:spPr/>
      <dgm:t>
        <a:bodyPr/>
        <a:lstStyle/>
        <a:p>
          <a:endParaRPr lang="en-IE"/>
        </a:p>
      </dgm:t>
    </dgm:pt>
    <dgm:pt modelId="{5706DF5B-6169-4E62-BAE0-5762294F08B3}" type="sibTrans" cxnId="{89A27761-092E-49E2-8DA7-509E73D03DE7}">
      <dgm:prSet/>
      <dgm:spPr/>
      <dgm:t>
        <a:bodyPr/>
        <a:lstStyle/>
        <a:p>
          <a:endParaRPr lang="en-IE"/>
        </a:p>
      </dgm:t>
    </dgm:pt>
    <dgm:pt modelId="{280E66DE-5310-4500-A986-C18F28351FBF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Write profile</a:t>
          </a:r>
          <a:endParaRPr lang="en-GB" dirty="0"/>
        </a:p>
      </dgm:t>
    </dgm:pt>
    <dgm:pt modelId="{7AF15C10-C8ED-4B66-AB6B-FACC17C057DD}" type="parTrans" cxnId="{27560A78-368C-4CE5-A0D2-01BF45A6822B}">
      <dgm:prSet/>
      <dgm:spPr/>
      <dgm:t>
        <a:bodyPr/>
        <a:lstStyle/>
        <a:p>
          <a:endParaRPr lang="en-IE"/>
        </a:p>
      </dgm:t>
    </dgm:pt>
    <dgm:pt modelId="{F66361FB-AD8E-4C35-815E-3681BF9FD458}" type="sibTrans" cxnId="{27560A78-368C-4CE5-A0D2-01BF45A6822B}">
      <dgm:prSet/>
      <dgm:spPr/>
      <dgm:t>
        <a:bodyPr/>
        <a:lstStyle/>
        <a:p>
          <a:endParaRPr lang="en-IE"/>
        </a:p>
      </dgm:t>
    </dgm:pt>
    <dgm:pt modelId="{AD3B9B88-A251-4F18-BD85-C9086B614901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Promote</a:t>
          </a:r>
        </a:p>
      </dgm:t>
    </dgm:pt>
    <dgm:pt modelId="{A4772E6D-3458-4A9F-98C5-E73D2D0D732C}" type="parTrans" cxnId="{9E6F452F-F7C6-4113-BBA9-A69339AED1A0}">
      <dgm:prSet/>
      <dgm:spPr/>
      <dgm:t>
        <a:bodyPr/>
        <a:lstStyle/>
        <a:p>
          <a:endParaRPr lang="en-IE"/>
        </a:p>
      </dgm:t>
    </dgm:pt>
    <dgm:pt modelId="{87D257EC-B6A2-4E99-82DA-208596864CC1}" type="sibTrans" cxnId="{9E6F452F-F7C6-4113-BBA9-A69339AED1A0}">
      <dgm:prSet/>
      <dgm:spPr/>
      <dgm:t>
        <a:bodyPr/>
        <a:lstStyle/>
        <a:p>
          <a:endParaRPr lang="en-IE"/>
        </a:p>
      </dgm:t>
    </dgm:pt>
    <dgm:pt modelId="{D260D03E-7C9F-4E6F-BA13-6F3AE81DE750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Online</a:t>
          </a:r>
        </a:p>
      </dgm:t>
    </dgm:pt>
    <dgm:pt modelId="{90F5C461-5328-4F86-AB63-78F2D50056BD}" type="parTrans" cxnId="{344C4503-58E8-4D6D-9BE8-3F9874EBFEFB}">
      <dgm:prSet/>
      <dgm:spPr/>
      <dgm:t>
        <a:bodyPr/>
        <a:lstStyle/>
        <a:p>
          <a:endParaRPr lang="en-IE"/>
        </a:p>
      </dgm:t>
    </dgm:pt>
    <dgm:pt modelId="{CF93EB86-C7B2-49F4-84F4-B8B78012371B}" type="sibTrans" cxnId="{344C4503-58E8-4D6D-9BE8-3F9874EBFEFB}">
      <dgm:prSet/>
      <dgm:spPr/>
      <dgm:t>
        <a:bodyPr/>
        <a:lstStyle/>
        <a:p>
          <a:endParaRPr lang="en-IE"/>
        </a:p>
      </dgm:t>
    </dgm:pt>
    <dgm:pt modelId="{AB11A319-1EC6-4684-9CE3-896B37B03F02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In print</a:t>
          </a:r>
        </a:p>
      </dgm:t>
    </dgm:pt>
    <dgm:pt modelId="{EA353527-9E44-4A99-B1F8-FF861CCAE910}" type="parTrans" cxnId="{611C9D55-92C7-4F27-B6E1-5F25B4C7FB06}">
      <dgm:prSet/>
      <dgm:spPr/>
      <dgm:t>
        <a:bodyPr/>
        <a:lstStyle/>
        <a:p>
          <a:endParaRPr lang="en-IE"/>
        </a:p>
      </dgm:t>
    </dgm:pt>
    <dgm:pt modelId="{A98C4E5E-F85C-4B6C-B55F-BCA5E7A3AC98}" type="sibTrans" cxnId="{611C9D55-92C7-4F27-B6E1-5F25B4C7FB06}">
      <dgm:prSet/>
      <dgm:spPr/>
      <dgm:t>
        <a:bodyPr/>
        <a:lstStyle/>
        <a:p>
          <a:endParaRPr lang="en-IE"/>
        </a:p>
      </dgm:t>
    </dgm:pt>
    <dgm:pt modelId="{68279E57-264C-4928-9905-7E8888497F7A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Phone</a:t>
          </a:r>
        </a:p>
      </dgm:t>
    </dgm:pt>
    <dgm:pt modelId="{51A13C9F-668A-465F-8418-A17896ACFCC7}" type="parTrans" cxnId="{41F2DBE5-3DAF-4BE7-A8EB-29B381887148}">
      <dgm:prSet/>
      <dgm:spPr/>
      <dgm:t>
        <a:bodyPr/>
        <a:lstStyle/>
        <a:p>
          <a:endParaRPr lang="en-IE"/>
        </a:p>
      </dgm:t>
    </dgm:pt>
    <dgm:pt modelId="{2229B5F1-C14E-4827-9561-324F9893E7AA}" type="sibTrans" cxnId="{41F2DBE5-3DAF-4BE7-A8EB-29B381887148}">
      <dgm:prSet/>
      <dgm:spPr/>
      <dgm:t>
        <a:bodyPr/>
        <a:lstStyle/>
        <a:p>
          <a:endParaRPr lang="en-IE"/>
        </a:p>
      </dgm:t>
    </dgm:pt>
    <dgm:pt modelId="{C6F84E5D-77C9-4D53-8EFB-3FB645541A3D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Valuation</a:t>
          </a:r>
          <a:endParaRPr lang="en-GB" dirty="0"/>
        </a:p>
      </dgm:t>
    </dgm:pt>
    <dgm:pt modelId="{4D17053D-34BF-4395-AFF4-4B344646B9C7}" type="parTrans" cxnId="{474E6ECC-04A0-4C8E-865A-5A2725D9AFB1}">
      <dgm:prSet/>
      <dgm:spPr/>
      <dgm:t>
        <a:bodyPr/>
        <a:lstStyle/>
        <a:p>
          <a:endParaRPr lang="en-IE"/>
        </a:p>
      </dgm:t>
    </dgm:pt>
    <dgm:pt modelId="{EDD185ED-D5B7-4624-89AE-C4B80DED6F55}" type="sibTrans" cxnId="{474E6ECC-04A0-4C8E-865A-5A2725D9AFB1}">
      <dgm:prSet/>
      <dgm:spPr/>
      <dgm:t>
        <a:bodyPr/>
        <a:lstStyle/>
        <a:p>
          <a:endParaRPr lang="en-IE"/>
        </a:p>
      </dgm:t>
    </dgm:pt>
    <dgm:pt modelId="{E7FFC0C0-B457-41E8-BF92-DA8A8BEB0310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Term sheet</a:t>
          </a:r>
        </a:p>
      </dgm:t>
    </dgm:pt>
    <dgm:pt modelId="{0DCA13DB-7A32-4B01-BEFE-4E2C3573B2BD}" type="parTrans" cxnId="{AFCE46D1-6240-480C-9D83-AF57BA76EC79}">
      <dgm:prSet/>
      <dgm:spPr/>
      <dgm:t>
        <a:bodyPr/>
        <a:lstStyle/>
        <a:p>
          <a:endParaRPr lang="en-IE"/>
        </a:p>
      </dgm:t>
    </dgm:pt>
    <dgm:pt modelId="{189247D2-759E-48B3-A86C-4F5E18353BA0}" type="sibTrans" cxnId="{AFCE46D1-6240-480C-9D83-AF57BA76EC79}">
      <dgm:prSet/>
      <dgm:spPr/>
      <dgm:t>
        <a:bodyPr/>
        <a:lstStyle/>
        <a:p>
          <a:endParaRPr lang="en-IE"/>
        </a:p>
      </dgm:t>
    </dgm:pt>
    <dgm:pt modelId="{9D7F4D9D-393F-4F1A-AD00-5061B2062BBC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Template agreements</a:t>
          </a:r>
        </a:p>
      </dgm:t>
    </dgm:pt>
    <dgm:pt modelId="{1D33601F-8D1A-4301-9EF1-D9DBB39709C7}" type="parTrans" cxnId="{8E0075A9-3297-4C20-ACE5-0BBA20A5CBC4}">
      <dgm:prSet/>
      <dgm:spPr/>
      <dgm:t>
        <a:bodyPr/>
        <a:lstStyle/>
        <a:p>
          <a:endParaRPr lang="en-IE"/>
        </a:p>
      </dgm:t>
    </dgm:pt>
    <dgm:pt modelId="{6BC52318-773F-4C3E-A639-F80EE489DDC7}" type="sibTrans" cxnId="{8E0075A9-3297-4C20-ACE5-0BBA20A5CBC4}">
      <dgm:prSet/>
      <dgm:spPr/>
      <dgm:t>
        <a:bodyPr/>
        <a:lstStyle/>
        <a:p>
          <a:endParaRPr lang="en-IE"/>
        </a:p>
      </dgm:t>
    </dgm:pt>
    <dgm:pt modelId="{CC6A3F28-E2D8-402D-94D1-DEE38D5F6857}">
      <dgm:prSet/>
      <dgm:spPr>
        <a:solidFill>
          <a:srgbClr val="002060"/>
        </a:solidFill>
      </dgm:spPr>
      <dgm:t>
        <a:bodyPr/>
        <a:lstStyle/>
        <a:p>
          <a:r>
            <a:rPr lang="en-IE"/>
            <a:t>Sign off</a:t>
          </a:r>
        </a:p>
      </dgm:t>
    </dgm:pt>
    <dgm:pt modelId="{2348F138-B7A8-4C7B-9836-4367402CA2AD}" type="parTrans" cxnId="{6C20ED7B-7BB9-42D0-9EB1-BEBB83A0B810}">
      <dgm:prSet/>
      <dgm:spPr/>
      <dgm:t>
        <a:bodyPr/>
        <a:lstStyle/>
        <a:p>
          <a:endParaRPr lang="en-IE"/>
        </a:p>
      </dgm:t>
    </dgm:pt>
    <dgm:pt modelId="{0F6B2C22-9ACB-428C-9F23-8296675F5251}" type="sibTrans" cxnId="{6C20ED7B-7BB9-42D0-9EB1-BEBB83A0B810}">
      <dgm:prSet/>
      <dgm:spPr/>
      <dgm:t>
        <a:bodyPr/>
        <a:lstStyle/>
        <a:p>
          <a:endParaRPr lang="en-IE"/>
        </a:p>
      </dgm:t>
    </dgm:pt>
    <dgm:pt modelId="{89487E11-D11F-4173-AF93-94C7DD5BF572}">
      <dgm:prSet phldrT="[Text]"/>
      <dgm:spPr>
        <a:solidFill>
          <a:srgbClr val="002060"/>
        </a:solidFill>
      </dgm:spPr>
      <dgm:t>
        <a:bodyPr/>
        <a:lstStyle/>
        <a:p>
          <a:r>
            <a:rPr lang="en-IE" dirty="0"/>
            <a:t>Annual royalty report</a:t>
          </a:r>
          <a:endParaRPr lang="en-GB" dirty="0"/>
        </a:p>
      </dgm:t>
    </dgm:pt>
    <dgm:pt modelId="{3BBBD197-0613-4893-8126-C2D0F71F738A}" type="parTrans" cxnId="{8E38C4C5-9330-45E4-B784-E5236DBE067C}">
      <dgm:prSet/>
      <dgm:spPr/>
      <dgm:t>
        <a:bodyPr/>
        <a:lstStyle/>
        <a:p>
          <a:endParaRPr lang="en-IE"/>
        </a:p>
      </dgm:t>
    </dgm:pt>
    <dgm:pt modelId="{07395DF4-2ED0-454F-AA22-500C86AA5460}" type="sibTrans" cxnId="{8E38C4C5-9330-45E4-B784-E5236DBE067C}">
      <dgm:prSet/>
      <dgm:spPr/>
      <dgm:t>
        <a:bodyPr/>
        <a:lstStyle/>
        <a:p>
          <a:endParaRPr lang="en-IE"/>
        </a:p>
      </dgm:t>
    </dgm:pt>
    <dgm:pt modelId="{20013885-4477-4FD0-996C-9F76A67E8AA4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Technology "forward due diligence"</a:t>
          </a:r>
        </a:p>
      </dgm:t>
    </dgm:pt>
    <dgm:pt modelId="{AA903E84-5AA4-466B-8185-66BFAFD29452}" type="parTrans" cxnId="{DD8C9CC9-37F2-45F0-A074-8705000BCDAA}">
      <dgm:prSet/>
      <dgm:spPr/>
      <dgm:t>
        <a:bodyPr/>
        <a:lstStyle/>
        <a:p>
          <a:endParaRPr lang="en-IE"/>
        </a:p>
      </dgm:t>
    </dgm:pt>
    <dgm:pt modelId="{03398E5E-A1E2-498E-985B-98BD1F69AD54}" type="sibTrans" cxnId="{DD8C9CC9-37F2-45F0-A074-8705000BCDAA}">
      <dgm:prSet/>
      <dgm:spPr/>
      <dgm:t>
        <a:bodyPr/>
        <a:lstStyle/>
        <a:p>
          <a:endParaRPr lang="en-IE"/>
        </a:p>
      </dgm:t>
    </dgm:pt>
    <dgm:pt modelId="{758B6812-B28D-4DC0-8938-4062C357B2D1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Research collaboration</a:t>
          </a:r>
        </a:p>
      </dgm:t>
    </dgm:pt>
    <dgm:pt modelId="{A1695B3F-CEB1-4E9E-9ED1-4B58D3F8A234}" type="parTrans" cxnId="{3B642DE2-A6DB-4704-8533-25CB4D7C1DE4}">
      <dgm:prSet/>
      <dgm:spPr/>
      <dgm:t>
        <a:bodyPr/>
        <a:lstStyle/>
        <a:p>
          <a:endParaRPr lang="en-IE"/>
        </a:p>
      </dgm:t>
    </dgm:pt>
    <dgm:pt modelId="{9D2BDEF2-302C-4049-AE7E-BFEB9AC95353}" type="sibTrans" cxnId="{3B642DE2-A6DB-4704-8533-25CB4D7C1DE4}">
      <dgm:prSet/>
      <dgm:spPr/>
      <dgm:t>
        <a:bodyPr/>
        <a:lstStyle/>
        <a:p>
          <a:endParaRPr lang="en-IE"/>
        </a:p>
      </dgm:t>
    </dgm:pt>
    <dgm:pt modelId="{AFFEAD94-5F37-4587-B775-461DD1A8C78A}">
      <dgm:prSet/>
      <dgm:spPr>
        <a:solidFill>
          <a:srgbClr val="002060"/>
        </a:solidFill>
      </dgm:spPr>
      <dgm:t>
        <a:bodyPr/>
        <a:lstStyle/>
        <a:p>
          <a:r>
            <a:rPr lang="en-IE" dirty="0"/>
            <a:t>Royalty audit</a:t>
          </a:r>
        </a:p>
      </dgm:t>
    </dgm:pt>
    <dgm:pt modelId="{FB35F414-DDA6-4EC9-A87C-5EE7EE025019}" type="parTrans" cxnId="{DD547E15-7B77-452C-9FA2-5B6A223C64A0}">
      <dgm:prSet/>
      <dgm:spPr/>
      <dgm:t>
        <a:bodyPr/>
        <a:lstStyle/>
        <a:p>
          <a:endParaRPr lang="en-IE"/>
        </a:p>
      </dgm:t>
    </dgm:pt>
    <dgm:pt modelId="{BE71558B-4586-4DF5-9EE5-B0B0648EFB6A}" type="sibTrans" cxnId="{DD547E15-7B77-452C-9FA2-5B6A223C64A0}">
      <dgm:prSet/>
      <dgm:spPr/>
      <dgm:t>
        <a:bodyPr/>
        <a:lstStyle/>
        <a:p>
          <a:endParaRPr lang="en-IE"/>
        </a:p>
      </dgm:t>
    </dgm:pt>
    <dgm:pt modelId="{7B877523-C011-48A4-A966-A2C1EE33CF72}" type="pres">
      <dgm:prSet presAssocID="{F78EDE3D-35B0-413F-9E9C-D86C194FB159}" presName="diagram" presStyleCnt="0">
        <dgm:presLayoutVars>
          <dgm:dir/>
          <dgm:resizeHandles val="exact"/>
        </dgm:presLayoutVars>
      </dgm:prSet>
      <dgm:spPr/>
    </dgm:pt>
    <dgm:pt modelId="{E67829B5-636F-47DF-89DC-23A73B83FED9}" type="pres">
      <dgm:prSet presAssocID="{BBBCC61D-89C4-4FBC-93EE-62C1F7715269}" presName="node" presStyleLbl="node1" presStyleIdx="0" presStyleCnt="6">
        <dgm:presLayoutVars>
          <dgm:bulletEnabled val="1"/>
        </dgm:presLayoutVars>
      </dgm:prSet>
      <dgm:spPr/>
    </dgm:pt>
    <dgm:pt modelId="{1EC1F0C1-38D8-4775-BD8D-B70614E4B7DB}" type="pres">
      <dgm:prSet presAssocID="{6A46A7EC-B0A7-490B-BE1F-37F6C72B1771}" presName="sibTrans" presStyleLbl="sibTrans2D1" presStyleIdx="0" presStyleCnt="5"/>
      <dgm:spPr/>
    </dgm:pt>
    <dgm:pt modelId="{743A6076-3E93-4FFE-9A2F-003707DEA7E7}" type="pres">
      <dgm:prSet presAssocID="{6A46A7EC-B0A7-490B-BE1F-37F6C72B1771}" presName="connectorText" presStyleLbl="sibTrans2D1" presStyleIdx="0" presStyleCnt="5"/>
      <dgm:spPr/>
    </dgm:pt>
    <dgm:pt modelId="{48D95830-8F34-41BD-9B84-46F73B8958F7}" type="pres">
      <dgm:prSet presAssocID="{DE8A7EDC-95C5-443F-B3C5-FED760B6ED70}" presName="node" presStyleLbl="node1" presStyleIdx="1" presStyleCnt="6">
        <dgm:presLayoutVars>
          <dgm:bulletEnabled val="1"/>
        </dgm:presLayoutVars>
      </dgm:prSet>
      <dgm:spPr/>
    </dgm:pt>
    <dgm:pt modelId="{9534CD7B-A8AD-4387-86EE-43CBBEE088E0}" type="pres">
      <dgm:prSet presAssocID="{47697507-8C5B-481F-95CE-593D25D4B53B}" presName="sibTrans" presStyleLbl="sibTrans2D1" presStyleIdx="1" presStyleCnt="5"/>
      <dgm:spPr/>
    </dgm:pt>
    <dgm:pt modelId="{99D5A2C1-202C-4511-8636-C31426EA43BC}" type="pres">
      <dgm:prSet presAssocID="{47697507-8C5B-481F-95CE-593D25D4B53B}" presName="connectorText" presStyleLbl="sibTrans2D1" presStyleIdx="1" presStyleCnt="5"/>
      <dgm:spPr/>
    </dgm:pt>
    <dgm:pt modelId="{7D25D3B2-BB6B-4710-A842-21C237157FAA}" type="pres">
      <dgm:prSet presAssocID="{2E600690-D4F7-4E1B-9BD4-27EFCE19900C}" presName="node" presStyleLbl="node1" presStyleIdx="2" presStyleCnt="6">
        <dgm:presLayoutVars>
          <dgm:bulletEnabled val="1"/>
        </dgm:presLayoutVars>
      </dgm:prSet>
      <dgm:spPr/>
    </dgm:pt>
    <dgm:pt modelId="{BB7041F3-92A9-4BEA-AEE9-F981CAF6ED2B}" type="pres">
      <dgm:prSet presAssocID="{F933ED04-20E0-4287-A2F7-BE7B8884C52F}" presName="sibTrans" presStyleLbl="sibTrans2D1" presStyleIdx="2" presStyleCnt="5"/>
      <dgm:spPr/>
    </dgm:pt>
    <dgm:pt modelId="{957DF308-E9E3-48D3-98A4-BA199BF8FB41}" type="pres">
      <dgm:prSet presAssocID="{F933ED04-20E0-4287-A2F7-BE7B8884C52F}" presName="connectorText" presStyleLbl="sibTrans2D1" presStyleIdx="2" presStyleCnt="5"/>
      <dgm:spPr/>
    </dgm:pt>
    <dgm:pt modelId="{6D13B94A-A9EF-47A5-8084-1F6A15B3497A}" type="pres">
      <dgm:prSet presAssocID="{2D2B5ED1-4307-4ADE-8474-569DD6CDA1DD}" presName="node" presStyleLbl="node1" presStyleIdx="3" presStyleCnt="6">
        <dgm:presLayoutVars>
          <dgm:bulletEnabled val="1"/>
        </dgm:presLayoutVars>
      </dgm:prSet>
      <dgm:spPr/>
    </dgm:pt>
    <dgm:pt modelId="{F7A4A413-31C2-4420-BCAF-560F91C34DA8}" type="pres">
      <dgm:prSet presAssocID="{118BC117-5BA3-46A4-A8A9-37B7EDD48449}" presName="sibTrans" presStyleLbl="sibTrans2D1" presStyleIdx="3" presStyleCnt="5"/>
      <dgm:spPr/>
    </dgm:pt>
    <dgm:pt modelId="{DF23B67C-A340-45AF-B825-94D02B822035}" type="pres">
      <dgm:prSet presAssocID="{118BC117-5BA3-46A4-A8A9-37B7EDD48449}" presName="connectorText" presStyleLbl="sibTrans2D1" presStyleIdx="3" presStyleCnt="5"/>
      <dgm:spPr/>
    </dgm:pt>
    <dgm:pt modelId="{AF03E42D-CF82-4814-B860-C8BA96325D85}" type="pres">
      <dgm:prSet presAssocID="{907DD4E4-6F24-4302-831B-2DF1FC7D883B}" presName="node" presStyleLbl="node1" presStyleIdx="4" presStyleCnt="6">
        <dgm:presLayoutVars>
          <dgm:bulletEnabled val="1"/>
        </dgm:presLayoutVars>
      </dgm:prSet>
      <dgm:spPr/>
    </dgm:pt>
    <dgm:pt modelId="{C91C50E1-B2AB-41A4-AEC2-9C8840258355}" type="pres">
      <dgm:prSet presAssocID="{5BEF534A-8F0A-41C4-9FDA-852E72D2107E}" presName="sibTrans" presStyleLbl="sibTrans2D1" presStyleIdx="4" presStyleCnt="5"/>
      <dgm:spPr/>
    </dgm:pt>
    <dgm:pt modelId="{17F511AB-740F-4036-AC80-9BB76A633E45}" type="pres">
      <dgm:prSet presAssocID="{5BEF534A-8F0A-41C4-9FDA-852E72D2107E}" presName="connectorText" presStyleLbl="sibTrans2D1" presStyleIdx="4" presStyleCnt="5"/>
      <dgm:spPr/>
    </dgm:pt>
    <dgm:pt modelId="{74BDF7BA-AD69-4485-AAB5-11D0320F2FE9}" type="pres">
      <dgm:prSet presAssocID="{74F8355F-B809-476B-9AB1-6F7A99EFF98C}" presName="node" presStyleLbl="node1" presStyleIdx="5" presStyleCnt="6">
        <dgm:presLayoutVars>
          <dgm:bulletEnabled val="1"/>
        </dgm:presLayoutVars>
      </dgm:prSet>
      <dgm:spPr/>
    </dgm:pt>
  </dgm:ptLst>
  <dgm:cxnLst>
    <dgm:cxn modelId="{C88CEA02-5EBC-4DE3-9CE6-6CFA8CB4C9EE}" srcId="{F78EDE3D-35B0-413F-9E9C-D86C194FB159}" destId="{2D2B5ED1-4307-4ADE-8474-569DD6CDA1DD}" srcOrd="3" destOrd="0" parTransId="{EF1D5D06-E6CC-414B-BDA7-CA6702F61CBC}" sibTransId="{118BC117-5BA3-46A4-A8A9-37B7EDD48449}"/>
    <dgm:cxn modelId="{344C4503-58E8-4D6D-9BE8-3F9874EBFEFB}" srcId="{AD3B9B88-A251-4F18-BD85-C9086B614901}" destId="{D260D03E-7C9F-4E6F-BA13-6F3AE81DE750}" srcOrd="0" destOrd="0" parTransId="{90F5C461-5328-4F86-AB63-78F2D50056BD}" sibTransId="{CF93EB86-C7B2-49F4-84F4-B8B78012371B}"/>
    <dgm:cxn modelId="{F7805A06-34DB-4DE3-992D-49DB7B631CA1}" srcId="{DE8A7EDC-95C5-443F-B3C5-FED760B6ED70}" destId="{863051D0-E2AC-413B-B2CE-4E3101FD6254}" srcOrd="5" destOrd="0" parTransId="{D2E7789D-62F6-47A8-AD47-669D6A664BFF}" sibTransId="{F324A114-D874-4093-85D1-750294C1C748}"/>
    <dgm:cxn modelId="{81B2570C-0204-42E5-9FF2-72155CC4794A}" type="presOf" srcId="{CCD0C334-C67F-4F04-A3EE-243A45F78653}" destId="{48D95830-8F34-41BD-9B84-46F73B8958F7}" srcOrd="0" destOrd="5" presId="urn:microsoft.com/office/officeart/2005/8/layout/process5"/>
    <dgm:cxn modelId="{422C340D-AC96-4FC4-8C6E-3B65584E8CF4}" type="presOf" srcId="{DE8A7EDC-95C5-443F-B3C5-FED760B6ED70}" destId="{48D95830-8F34-41BD-9B84-46F73B8958F7}" srcOrd="0" destOrd="0" presId="urn:microsoft.com/office/officeart/2005/8/layout/process5"/>
    <dgm:cxn modelId="{5324420F-784A-4227-82A8-4411ABA32718}" type="presOf" srcId="{F78EDE3D-35B0-413F-9E9C-D86C194FB159}" destId="{7B877523-C011-48A4-A966-A2C1EE33CF72}" srcOrd="0" destOrd="0" presId="urn:microsoft.com/office/officeart/2005/8/layout/process5"/>
    <dgm:cxn modelId="{856EC30F-1215-4F7F-9915-7B14D05A0AC9}" srcId="{2E600690-D4F7-4E1B-9BD4-27EFCE19900C}" destId="{028A5D4B-C4CE-4751-9616-530868E6E77C}" srcOrd="1" destOrd="0" parTransId="{ECB60006-D195-4EF0-8F38-DF7109593830}" sibTransId="{3D6DFC7C-9061-4FA2-879F-CE7A73CE3F24}"/>
    <dgm:cxn modelId="{FCE0FF11-CF6A-4C88-9F43-F424ED050761}" type="presOf" srcId="{118BC117-5BA3-46A4-A8A9-37B7EDD48449}" destId="{F7A4A413-31C2-4420-BCAF-560F91C34DA8}" srcOrd="0" destOrd="0" presId="urn:microsoft.com/office/officeart/2005/8/layout/process5"/>
    <dgm:cxn modelId="{DD547E15-7B77-452C-9FA2-5B6A223C64A0}" srcId="{74F8355F-B809-476B-9AB1-6F7A99EFF98C}" destId="{AFFEAD94-5F37-4587-B775-461DD1A8C78A}" srcOrd="3" destOrd="0" parTransId="{FB35F414-DDA6-4EC9-A87C-5EE7EE025019}" sibTransId="{BE71558B-4586-4DF5-9EE5-B0B0648EFB6A}"/>
    <dgm:cxn modelId="{59DFC718-F2C4-468C-A695-DC03E3A0FADC}" type="presOf" srcId="{AC06ADBD-3F46-430E-89CC-4F674F750AEC}" destId="{48D95830-8F34-41BD-9B84-46F73B8958F7}" srcOrd="0" destOrd="2" presId="urn:microsoft.com/office/officeart/2005/8/layout/process5"/>
    <dgm:cxn modelId="{1ACB5523-7BA8-4A7F-AC28-A5007F6C40C6}" type="presOf" srcId="{C6F84E5D-77C9-4D53-8EFB-3FB645541A3D}" destId="{AF03E42D-CF82-4814-B860-C8BA96325D85}" srcOrd="0" destOrd="1" presId="urn:microsoft.com/office/officeart/2005/8/layout/process5"/>
    <dgm:cxn modelId="{1732992A-AFE0-47EB-9773-5973B8AD90B2}" type="presOf" srcId="{907DD4E4-6F24-4302-831B-2DF1FC7D883B}" destId="{AF03E42D-CF82-4814-B860-C8BA96325D85}" srcOrd="0" destOrd="0" presId="urn:microsoft.com/office/officeart/2005/8/layout/process5"/>
    <dgm:cxn modelId="{A598042B-EDBA-4E7B-A0EA-F58C349DAB13}" type="presOf" srcId="{BBBCC61D-89C4-4FBC-93EE-62C1F7715269}" destId="{E67829B5-636F-47DF-89DC-23A73B83FED9}" srcOrd="0" destOrd="0" presId="urn:microsoft.com/office/officeart/2005/8/layout/process5"/>
    <dgm:cxn modelId="{B9907C2B-F01B-41B7-86FD-CC6D51F1CCD1}" srcId="{BBBCC61D-89C4-4FBC-93EE-62C1F7715269}" destId="{D1BBEC22-B58A-4840-B940-682CA64790A7}" srcOrd="3" destOrd="0" parTransId="{D39845C0-3F06-4595-9E4D-F889F80E02E6}" sibTransId="{053261A1-DA85-4450-BEB9-286DE01075FB}"/>
    <dgm:cxn modelId="{BF7CC12C-CAD8-4683-B0E7-98DD4F71AA90}" type="presOf" srcId="{6A46A7EC-B0A7-490B-BE1F-37F6C72B1771}" destId="{743A6076-3E93-4FFE-9A2F-003707DEA7E7}" srcOrd="1" destOrd="0" presId="urn:microsoft.com/office/officeart/2005/8/layout/process5"/>
    <dgm:cxn modelId="{9E6F452F-F7C6-4113-BBA9-A69339AED1A0}" srcId="{2D2B5ED1-4307-4ADE-8474-569DD6CDA1DD}" destId="{AD3B9B88-A251-4F18-BD85-C9086B614901}" srcOrd="1" destOrd="0" parTransId="{A4772E6D-3458-4A9F-98C5-E73D2D0D732C}" sibTransId="{87D257EC-B6A2-4E99-82DA-208596864CC1}"/>
    <dgm:cxn modelId="{09A5C836-FE2A-41A2-B0C9-E0BB84B0ED0D}" type="presOf" srcId="{D1BBEC22-B58A-4840-B940-682CA64790A7}" destId="{E67829B5-636F-47DF-89DC-23A73B83FED9}" srcOrd="0" destOrd="4" presId="urn:microsoft.com/office/officeart/2005/8/layout/process5"/>
    <dgm:cxn modelId="{D1B3685B-F449-4761-9E67-CFF405DD6AFB}" srcId="{F78EDE3D-35B0-413F-9E9C-D86C194FB159}" destId="{DE8A7EDC-95C5-443F-B3C5-FED760B6ED70}" srcOrd="1" destOrd="0" parTransId="{A7CCC926-7642-426D-9DC3-3C91F00E33C5}" sibTransId="{47697507-8C5B-481F-95CE-593D25D4B53B}"/>
    <dgm:cxn modelId="{89A27761-092E-49E2-8DA7-509E73D03DE7}" srcId="{2E600690-D4F7-4E1B-9BD4-27EFCE19900C}" destId="{7A21ECF5-F122-4DCA-B9EB-CB594F9659AE}" srcOrd="2" destOrd="0" parTransId="{E459EE63-C607-40F2-8D58-30E455835F59}" sibTransId="{5706DF5B-6169-4E62-BAE0-5762294F08B3}"/>
    <dgm:cxn modelId="{B9440864-86D3-4291-A159-A58403076F4F}" srcId="{DE8A7EDC-95C5-443F-B3C5-FED760B6ED70}" destId="{CCD0C334-C67F-4F04-A3EE-243A45F78653}" srcOrd="4" destOrd="0" parTransId="{2023D006-005A-4E22-8299-4CF471212FEE}" sibTransId="{92C6008E-7C72-4B46-91C8-B85A6FDCF3B8}"/>
    <dgm:cxn modelId="{0F141744-C907-4BCE-8B74-62374721A6FF}" srcId="{F78EDE3D-35B0-413F-9E9C-D86C194FB159}" destId="{2E600690-D4F7-4E1B-9BD4-27EFCE19900C}" srcOrd="2" destOrd="0" parTransId="{ADF2B0E6-2F18-4A36-B4D7-9AE02E634CDD}" sibTransId="{F933ED04-20E0-4287-A2F7-BE7B8884C52F}"/>
    <dgm:cxn modelId="{33C60C65-62E1-4728-BA4E-76FC3AAB245B}" type="presOf" srcId="{D260D03E-7C9F-4E6F-BA13-6F3AE81DE750}" destId="{6D13B94A-A9EF-47A5-8084-1F6A15B3497A}" srcOrd="0" destOrd="3" presId="urn:microsoft.com/office/officeart/2005/8/layout/process5"/>
    <dgm:cxn modelId="{3BC53B45-F286-4789-8679-9A32E2D6CB29}" srcId="{BBBCC61D-89C4-4FBC-93EE-62C1F7715269}" destId="{CF892BE6-2290-47FF-8461-2708EA1D6843}" srcOrd="2" destOrd="0" parTransId="{7C2A217C-7D45-4D08-90B8-7BE948ED9EA0}" sibTransId="{8E29A1FB-D470-4264-A320-05B6ED68D814}"/>
    <dgm:cxn modelId="{69610746-1480-4F63-8A43-656981F1480B}" type="presOf" srcId="{5BEF534A-8F0A-41C4-9FDA-852E72D2107E}" destId="{C91C50E1-B2AB-41A4-AEC2-9C8840258355}" srcOrd="0" destOrd="0" presId="urn:microsoft.com/office/officeart/2005/8/layout/process5"/>
    <dgm:cxn modelId="{0A120C46-198C-4152-BF8A-7048EBAEF38E}" type="presOf" srcId="{68279E57-264C-4928-9905-7E8888497F7A}" destId="{6D13B94A-A9EF-47A5-8084-1F6A15B3497A}" srcOrd="0" destOrd="5" presId="urn:microsoft.com/office/officeart/2005/8/layout/process5"/>
    <dgm:cxn modelId="{FB8ED947-89CF-41BE-848C-592B26BAE817}" srcId="{DE8A7EDC-95C5-443F-B3C5-FED760B6ED70}" destId="{E63FCA7C-3EE8-47AF-AFE2-3467661CB07E}" srcOrd="0" destOrd="0" parTransId="{F5ECE6BF-4E7C-4012-86FF-6F0E93E55643}" sibTransId="{A54D1F69-CE77-4521-A7FC-F2ADD8F72E19}"/>
    <dgm:cxn modelId="{AFE26E68-B32C-4B01-9218-9D351DC468B9}" type="presOf" srcId="{9D7F4D9D-393F-4F1A-AD00-5061B2062BBC}" destId="{AF03E42D-CF82-4814-B860-C8BA96325D85}" srcOrd="0" destOrd="3" presId="urn:microsoft.com/office/officeart/2005/8/layout/process5"/>
    <dgm:cxn modelId="{BE5CF14A-698F-45F5-AF9C-FF8B94CE71E0}" type="presOf" srcId="{9539003C-AFBE-4DA1-A4BA-C03104384BA5}" destId="{48D95830-8F34-41BD-9B84-46F73B8958F7}" srcOrd="0" destOrd="3" presId="urn:microsoft.com/office/officeart/2005/8/layout/process5"/>
    <dgm:cxn modelId="{E8B6014C-B446-4DC1-B957-7B90A5ED7798}" type="presOf" srcId="{AD3B9B88-A251-4F18-BD85-C9086B614901}" destId="{6D13B94A-A9EF-47A5-8084-1F6A15B3497A}" srcOrd="0" destOrd="2" presId="urn:microsoft.com/office/officeart/2005/8/layout/process5"/>
    <dgm:cxn modelId="{C66CB74C-E989-4B91-8368-941A7FDA8B20}" type="presOf" srcId="{F933ED04-20E0-4287-A2F7-BE7B8884C52F}" destId="{BB7041F3-92A9-4BEA-AEE9-F981CAF6ED2B}" srcOrd="0" destOrd="0" presId="urn:microsoft.com/office/officeart/2005/8/layout/process5"/>
    <dgm:cxn modelId="{A1E89370-D0AE-428A-ADD4-FE9B7065AE2F}" type="presOf" srcId="{CF892BE6-2290-47FF-8461-2708EA1D6843}" destId="{E67829B5-636F-47DF-89DC-23A73B83FED9}" srcOrd="0" destOrd="3" presId="urn:microsoft.com/office/officeart/2005/8/layout/process5"/>
    <dgm:cxn modelId="{DC85B654-47D4-4630-B125-5B5672FE669C}" type="presOf" srcId="{47697507-8C5B-481F-95CE-593D25D4B53B}" destId="{9534CD7B-A8AD-4387-86EE-43CBBEE088E0}" srcOrd="0" destOrd="0" presId="urn:microsoft.com/office/officeart/2005/8/layout/process5"/>
    <dgm:cxn modelId="{F9BB9755-7F1F-4746-A278-A3A28C6E6735}" type="presOf" srcId="{118BC117-5BA3-46A4-A8A9-37B7EDD48449}" destId="{DF23B67C-A340-45AF-B825-94D02B822035}" srcOrd="1" destOrd="0" presId="urn:microsoft.com/office/officeart/2005/8/layout/process5"/>
    <dgm:cxn modelId="{611C9D55-92C7-4F27-B6E1-5F25B4C7FB06}" srcId="{AD3B9B88-A251-4F18-BD85-C9086B614901}" destId="{AB11A319-1EC6-4684-9CE3-896B37B03F02}" srcOrd="1" destOrd="0" parTransId="{EA353527-9E44-4A99-B1F8-FF861CCAE910}" sibTransId="{A98C4E5E-F85C-4B6C-B55F-BCA5E7A3AC98}"/>
    <dgm:cxn modelId="{27560A78-368C-4CE5-A0D2-01BF45A6822B}" srcId="{2D2B5ED1-4307-4ADE-8474-569DD6CDA1DD}" destId="{280E66DE-5310-4500-A986-C18F28351FBF}" srcOrd="0" destOrd="0" parTransId="{7AF15C10-C8ED-4B66-AB6B-FACC17C057DD}" sibTransId="{F66361FB-AD8E-4C35-815E-3681BF9FD458}"/>
    <dgm:cxn modelId="{6C20ED7B-7BB9-42D0-9EB1-BEBB83A0B810}" srcId="{907DD4E4-6F24-4302-831B-2DF1FC7D883B}" destId="{CC6A3F28-E2D8-402D-94D1-DEE38D5F6857}" srcOrd="3" destOrd="0" parTransId="{2348F138-B7A8-4C7B-9836-4367402CA2AD}" sibTransId="{0F6B2C22-9ACB-428C-9F23-8296675F5251}"/>
    <dgm:cxn modelId="{DB60057D-62C4-4A11-AD95-FDEA6C9CD6B6}" type="presOf" srcId="{EAEFAD54-71ED-45C3-A496-1DEBE5512EC2}" destId="{48D95830-8F34-41BD-9B84-46F73B8958F7}" srcOrd="0" destOrd="4" presId="urn:microsoft.com/office/officeart/2005/8/layout/process5"/>
    <dgm:cxn modelId="{4AD7FB80-36D3-4562-A152-B7CEE6A9B653}" type="presOf" srcId="{758B6812-B28D-4DC0-8938-4062C357B2D1}" destId="{74BDF7BA-AD69-4485-AAB5-11D0320F2FE9}" srcOrd="0" destOrd="3" presId="urn:microsoft.com/office/officeart/2005/8/layout/process5"/>
    <dgm:cxn modelId="{533BB185-5B14-4AAB-9D4D-C4204EB6CC59}" type="presOf" srcId="{20013885-4477-4FD0-996C-9F76A67E8AA4}" destId="{74BDF7BA-AD69-4485-AAB5-11D0320F2FE9}" srcOrd="0" destOrd="2" presId="urn:microsoft.com/office/officeart/2005/8/layout/process5"/>
    <dgm:cxn modelId="{569C3786-98CA-4D4F-8EC9-6D2E74C1D2D6}" type="presOf" srcId="{E7FFC0C0-B457-41E8-BF92-DA8A8BEB0310}" destId="{AF03E42D-CF82-4814-B860-C8BA96325D85}" srcOrd="0" destOrd="2" presId="urn:microsoft.com/office/officeart/2005/8/layout/process5"/>
    <dgm:cxn modelId="{99B5D986-706C-480F-9B41-D49A7997C1BE}" type="presOf" srcId="{6A46A7EC-B0A7-490B-BE1F-37F6C72B1771}" destId="{1EC1F0C1-38D8-4775-BD8D-B70614E4B7DB}" srcOrd="0" destOrd="0" presId="urn:microsoft.com/office/officeart/2005/8/layout/process5"/>
    <dgm:cxn modelId="{9DF13D8E-5EE8-404E-A55B-5277A6AAA13A}" type="presOf" srcId="{863051D0-E2AC-413B-B2CE-4E3101FD6254}" destId="{48D95830-8F34-41BD-9B84-46F73B8958F7}" srcOrd="0" destOrd="6" presId="urn:microsoft.com/office/officeart/2005/8/layout/process5"/>
    <dgm:cxn modelId="{312C4E92-A0B7-4989-8126-F1405C50043D}" type="presOf" srcId="{01444BA5-7FAE-4759-9280-598336EF0FD0}" destId="{E67829B5-636F-47DF-89DC-23A73B83FED9}" srcOrd="0" destOrd="1" presId="urn:microsoft.com/office/officeart/2005/8/layout/process5"/>
    <dgm:cxn modelId="{467C84A3-8D5C-468E-8636-3644B203D266}" srcId="{BBBCC61D-89C4-4FBC-93EE-62C1F7715269}" destId="{01444BA5-7FAE-4759-9280-598336EF0FD0}" srcOrd="0" destOrd="0" parTransId="{2F1079F9-ABD8-491E-B4C1-BAD19206667B}" sibTransId="{469D4A88-1E64-4882-A8C0-42A412E9D21D}"/>
    <dgm:cxn modelId="{275C56A5-BA98-49C0-8564-9600796A33C8}" srcId="{F78EDE3D-35B0-413F-9E9C-D86C194FB159}" destId="{74F8355F-B809-476B-9AB1-6F7A99EFF98C}" srcOrd="5" destOrd="0" parTransId="{EC2473AC-D628-46F0-9016-E4D4E5CE241E}" sibTransId="{759A137D-B88E-4356-A1B7-F489CDB2A748}"/>
    <dgm:cxn modelId="{8E0075A9-3297-4C20-ACE5-0BBA20A5CBC4}" srcId="{907DD4E4-6F24-4302-831B-2DF1FC7D883B}" destId="{9D7F4D9D-393F-4F1A-AD00-5061B2062BBC}" srcOrd="2" destOrd="0" parTransId="{1D33601F-8D1A-4301-9EF1-D9DBB39709C7}" sibTransId="{6BC52318-773F-4C3E-A639-F80EE489DDC7}"/>
    <dgm:cxn modelId="{3843BCB4-C93D-42D8-9428-0012A349E29D}" srcId="{DE8A7EDC-95C5-443F-B3C5-FED760B6ED70}" destId="{AC06ADBD-3F46-430E-89CC-4F674F750AEC}" srcOrd="1" destOrd="0" parTransId="{14C81E1A-C2DF-41F9-B070-DA7628D63498}" sibTransId="{0EA33EA9-760A-4753-9CED-59C454C03C1C}"/>
    <dgm:cxn modelId="{EC414FB5-C0BE-46A2-9B30-54BA9C8492A4}" type="presOf" srcId="{DB71A22E-F9C6-4ED4-BE3C-6FF066E0BB45}" destId="{E67829B5-636F-47DF-89DC-23A73B83FED9}" srcOrd="0" destOrd="2" presId="urn:microsoft.com/office/officeart/2005/8/layout/process5"/>
    <dgm:cxn modelId="{6F90E6B7-904E-4196-A4E3-25F8E24FA2F7}" type="presOf" srcId="{AB11A319-1EC6-4684-9CE3-896B37B03F02}" destId="{6D13B94A-A9EF-47A5-8084-1F6A15B3497A}" srcOrd="0" destOrd="4" presId="urn:microsoft.com/office/officeart/2005/8/layout/process5"/>
    <dgm:cxn modelId="{B865B5B9-823E-474C-BB5F-4CB0D89971C0}" type="presOf" srcId="{74F8355F-B809-476B-9AB1-6F7A99EFF98C}" destId="{74BDF7BA-AD69-4485-AAB5-11D0320F2FE9}" srcOrd="0" destOrd="0" presId="urn:microsoft.com/office/officeart/2005/8/layout/process5"/>
    <dgm:cxn modelId="{695EBBC3-492E-4B59-A7AF-F242F0F843BE}" srcId="{BBBCC61D-89C4-4FBC-93EE-62C1F7715269}" destId="{DB71A22E-F9C6-4ED4-BE3C-6FF066E0BB45}" srcOrd="1" destOrd="0" parTransId="{DC34AB8E-22E0-4F7B-828C-2EEA47688289}" sibTransId="{100B5962-8164-4A9F-9530-DBC90F444B1E}"/>
    <dgm:cxn modelId="{5E4D7CC4-33CB-4549-A55E-8BB28C4EA991}" type="presOf" srcId="{028A5D4B-C4CE-4751-9616-530868E6E77C}" destId="{7D25D3B2-BB6B-4710-A842-21C237157FAA}" srcOrd="0" destOrd="2" presId="urn:microsoft.com/office/officeart/2005/8/layout/process5"/>
    <dgm:cxn modelId="{8E38C4C5-9330-45E4-B784-E5236DBE067C}" srcId="{74F8355F-B809-476B-9AB1-6F7A99EFF98C}" destId="{89487E11-D11F-4173-AF93-94C7DD5BF572}" srcOrd="0" destOrd="0" parTransId="{3BBBD197-0613-4893-8126-C2D0F71F738A}" sibTransId="{07395DF4-2ED0-454F-AA22-500C86AA5460}"/>
    <dgm:cxn modelId="{AF0CDFC6-7022-4606-9CD9-00E6D854DFA2}" type="presOf" srcId="{E63FCA7C-3EE8-47AF-AFE2-3467661CB07E}" destId="{48D95830-8F34-41BD-9B84-46F73B8958F7}" srcOrd="0" destOrd="1" presId="urn:microsoft.com/office/officeart/2005/8/layout/process5"/>
    <dgm:cxn modelId="{153F5DC9-5591-43FA-BBA8-0AD6BA30060D}" type="presOf" srcId="{2E600690-D4F7-4E1B-9BD4-27EFCE19900C}" destId="{7D25D3B2-BB6B-4710-A842-21C237157FAA}" srcOrd="0" destOrd="0" presId="urn:microsoft.com/office/officeart/2005/8/layout/process5"/>
    <dgm:cxn modelId="{DD8C9CC9-37F2-45F0-A074-8705000BCDAA}" srcId="{74F8355F-B809-476B-9AB1-6F7A99EFF98C}" destId="{20013885-4477-4FD0-996C-9F76A67E8AA4}" srcOrd="1" destOrd="0" parTransId="{AA903E84-5AA4-466B-8185-66BFAFD29452}" sibTransId="{03398E5E-A1E2-498E-985B-98BD1F69AD54}"/>
    <dgm:cxn modelId="{474E6ECC-04A0-4C8E-865A-5A2725D9AFB1}" srcId="{907DD4E4-6F24-4302-831B-2DF1FC7D883B}" destId="{C6F84E5D-77C9-4D53-8EFB-3FB645541A3D}" srcOrd="0" destOrd="0" parTransId="{4D17053D-34BF-4395-AFF4-4B344646B9C7}" sibTransId="{EDD185ED-D5B7-4624-89AE-C4B80DED6F55}"/>
    <dgm:cxn modelId="{DCB0FECD-79F4-46F5-8AEF-38C9C735B7F9}" srcId="{F78EDE3D-35B0-413F-9E9C-D86C194FB159}" destId="{907DD4E4-6F24-4302-831B-2DF1FC7D883B}" srcOrd="4" destOrd="0" parTransId="{BD59522D-16AE-4C75-9CEB-2D96B00BC595}" sibTransId="{5BEF534A-8F0A-41C4-9FDA-852E72D2107E}"/>
    <dgm:cxn modelId="{AFCE46D1-6240-480C-9D83-AF57BA76EC79}" srcId="{907DD4E4-6F24-4302-831B-2DF1FC7D883B}" destId="{E7FFC0C0-B457-41E8-BF92-DA8A8BEB0310}" srcOrd="1" destOrd="0" parTransId="{0DCA13DB-7A32-4B01-BEFE-4E2C3573B2BD}" sibTransId="{189247D2-759E-48B3-A86C-4F5E18353BA0}"/>
    <dgm:cxn modelId="{3367BBD1-F5B9-4959-B2CB-589B4CAED8DB}" type="presOf" srcId="{280E66DE-5310-4500-A986-C18F28351FBF}" destId="{6D13B94A-A9EF-47A5-8084-1F6A15B3497A}" srcOrd="0" destOrd="1" presId="urn:microsoft.com/office/officeart/2005/8/layout/process5"/>
    <dgm:cxn modelId="{46931FD5-A0B6-4290-BC54-FF7E4AA98A90}" type="presOf" srcId="{7A21ECF5-F122-4DCA-B9EB-CB594F9659AE}" destId="{7D25D3B2-BB6B-4710-A842-21C237157FAA}" srcOrd="0" destOrd="3" presId="urn:microsoft.com/office/officeart/2005/8/layout/process5"/>
    <dgm:cxn modelId="{FABBDAD6-5F9F-47B1-A67C-2F3D00A7ADE7}" type="presOf" srcId="{2D2B5ED1-4307-4ADE-8474-569DD6CDA1DD}" destId="{6D13B94A-A9EF-47A5-8084-1F6A15B3497A}" srcOrd="0" destOrd="0" presId="urn:microsoft.com/office/officeart/2005/8/layout/process5"/>
    <dgm:cxn modelId="{D7D828D7-76D0-490A-A57D-5027346F1D61}" type="presOf" srcId="{067BFAA9-2F40-4727-B1A9-CBF2760580D1}" destId="{7D25D3B2-BB6B-4710-A842-21C237157FAA}" srcOrd="0" destOrd="1" presId="urn:microsoft.com/office/officeart/2005/8/layout/process5"/>
    <dgm:cxn modelId="{3B642DE2-A6DB-4704-8533-25CB4D7C1DE4}" srcId="{74F8355F-B809-476B-9AB1-6F7A99EFF98C}" destId="{758B6812-B28D-4DC0-8938-4062C357B2D1}" srcOrd="2" destOrd="0" parTransId="{A1695B3F-CEB1-4E9E-9ED1-4B58D3F8A234}" sibTransId="{9D2BDEF2-302C-4049-AE7E-BFEB9AC95353}"/>
    <dgm:cxn modelId="{0C4DAEE2-EE24-45A9-8BFB-6B7339A6B586}" type="presOf" srcId="{47697507-8C5B-481F-95CE-593D25D4B53B}" destId="{99D5A2C1-202C-4511-8636-C31426EA43BC}" srcOrd="1" destOrd="0" presId="urn:microsoft.com/office/officeart/2005/8/layout/process5"/>
    <dgm:cxn modelId="{357508E4-1EEB-4C09-A063-54925512BB4E}" type="presOf" srcId="{89487E11-D11F-4173-AF93-94C7DD5BF572}" destId="{74BDF7BA-AD69-4485-AAB5-11D0320F2FE9}" srcOrd="0" destOrd="1" presId="urn:microsoft.com/office/officeart/2005/8/layout/process5"/>
    <dgm:cxn modelId="{62304DE4-6542-4EBD-BC35-85D9754F693A}" type="presOf" srcId="{CC6A3F28-E2D8-402D-94D1-DEE38D5F6857}" destId="{AF03E42D-CF82-4814-B860-C8BA96325D85}" srcOrd="0" destOrd="4" presId="urn:microsoft.com/office/officeart/2005/8/layout/process5"/>
    <dgm:cxn modelId="{5AD5D1E5-6166-493D-90E1-8B81DBFA1CF1}" srcId="{DE8A7EDC-95C5-443F-B3C5-FED760B6ED70}" destId="{EAEFAD54-71ED-45C3-A496-1DEBE5512EC2}" srcOrd="3" destOrd="0" parTransId="{BEC9FA78-9009-450C-A04F-16EDC79DBB23}" sibTransId="{BCB9FC41-6019-43BD-9AEC-F39F5034DC43}"/>
    <dgm:cxn modelId="{41F2DBE5-3DAF-4BE7-A8EB-29B381887148}" srcId="{AD3B9B88-A251-4F18-BD85-C9086B614901}" destId="{68279E57-264C-4928-9905-7E8888497F7A}" srcOrd="2" destOrd="0" parTransId="{51A13C9F-668A-465F-8418-A17896ACFCC7}" sibTransId="{2229B5F1-C14E-4827-9561-324F9893E7AA}"/>
    <dgm:cxn modelId="{779F06E9-1042-4666-8E98-02A6CABEBF67}" srcId="{F78EDE3D-35B0-413F-9E9C-D86C194FB159}" destId="{BBBCC61D-89C4-4FBC-93EE-62C1F7715269}" srcOrd="0" destOrd="0" parTransId="{691C7596-1C25-4AD4-B76D-052D5E39474B}" sibTransId="{6A46A7EC-B0A7-490B-BE1F-37F6C72B1771}"/>
    <dgm:cxn modelId="{48318EE9-7712-4477-A07C-D5C661ADDB62}" srcId="{2E600690-D4F7-4E1B-9BD4-27EFCE19900C}" destId="{067BFAA9-2F40-4727-B1A9-CBF2760580D1}" srcOrd="0" destOrd="0" parTransId="{C6B6EAE3-A8F6-46C1-8476-CA4F90089D6E}" sibTransId="{376DBD5F-D35E-444D-BF2A-F7E3106F820D}"/>
    <dgm:cxn modelId="{06346CEC-D586-496F-B07B-ADB1D3A42569}" srcId="{DE8A7EDC-95C5-443F-B3C5-FED760B6ED70}" destId="{9539003C-AFBE-4DA1-A4BA-C03104384BA5}" srcOrd="2" destOrd="0" parTransId="{43200FCE-A354-4EEC-9019-A3FE6382AA9A}" sibTransId="{DD3231E9-6103-4FF9-BAD2-2EF4B13241E8}"/>
    <dgm:cxn modelId="{64C44AEE-1854-4117-9796-44B68AF289AE}" type="presOf" srcId="{5BEF534A-8F0A-41C4-9FDA-852E72D2107E}" destId="{17F511AB-740F-4036-AC80-9BB76A633E45}" srcOrd="1" destOrd="0" presId="urn:microsoft.com/office/officeart/2005/8/layout/process5"/>
    <dgm:cxn modelId="{D48733F6-7740-4CA9-BCEF-F65B79297715}" type="presOf" srcId="{AFFEAD94-5F37-4587-B775-461DD1A8C78A}" destId="{74BDF7BA-AD69-4485-AAB5-11D0320F2FE9}" srcOrd="0" destOrd="4" presId="urn:microsoft.com/office/officeart/2005/8/layout/process5"/>
    <dgm:cxn modelId="{7741FFFA-9A62-4ED5-A27C-94DF7F72EEB9}" type="presOf" srcId="{F933ED04-20E0-4287-A2F7-BE7B8884C52F}" destId="{957DF308-E9E3-48D3-98A4-BA199BF8FB41}" srcOrd="1" destOrd="0" presId="urn:microsoft.com/office/officeart/2005/8/layout/process5"/>
    <dgm:cxn modelId="{95144195-ACFE-4E87-ACCB-7E5C77EA9E93}" type="presParOf" srcId="{7B877523-C011-48A4-A966-A2C1EE33CF72}" destId="{E67829B5-636F-47DF-89DC-23A73B83FED9}" srcOrd="0" destOrd="0" presId="urn:microsoft.com/office/officeart/2005/8/layout/process5"/>
    <dgm:cxn modelId="{A7876CEB-B83F-40A5-8101-2239042E6249}" type="presParOf" srcId="{7B877523-C011-48A4-A966-A2C1EE33CF72}" destId="{1EC1F0C1-38D8-4775-BD8D-B70614E4B7DB}" srcOrd="1" destOrd="0" presId="urn:microsoft.com/office/officeart/2005/8/layout/process5"/>
    <dgm:cxn modelId="{5747C942-845A-4AD1-816F-D203EEB585B6}" type="presParOf" srcId="{1EC1F0C1-38D8-4775-BD8D-B70614E4B7DB}" destId="{743A6076-3E93-4FFE-9A2F-003707DEA7E7}" srcOrd="0" destOrd="0" presId="urn:microsoft.com/office/officeart/2005/8/layout/process5"/>
    <dgm:cxn modelId="{959B4E22-6815-4961-9685-E15AEA5108C8}" type="presParOf" srcId="{7B877523-C011-48A4-A966-A2C1EE33CF72}" destId="{48D95830-8F34-41BD-9B84-46F73B8958F7}" srcOrd="2" destOrd="0" presId="urn:microsoft.com/office/officeart/2005/8/layout/process5"/>
    <dgm:cxn modelId="{A2249AC9-E761-43AD-94EA-F7B101E1D096}" type="presParOf" srcId="{7B877523-C011-48A4-A966-A2C1EE33CF72}" destId="{9534CD7B-A8AD-4387-86EE-43CBBEE088E0}" srcOrd="3" destOrd="0" presId="urn:microsoft.com/office/officeart/2005/8/layout/process5"/>
    <dgm:cxn modelId="{35DC6CB9-BC48-4A3A-ACEE-7B8001EBD8A0}" type="presParOf" srcId="{9534CD7B-A8AD-4387-86EE-43CBBEE088E0}" destId="{99D5A2C1-202C-4511-8636-C31426EA43BC}" srcOrd="0" destOrd="0" presId="urn:microsoft.com/office/officeart/2005/8/layout/process5"/>
    <dgm:cxn modelId="{93CB5DD7-FE84-4BE9-9DB8-1B326683FB15}" type="presParOf" srcId="{7B877523-C011-48A4-A966-A2C1EE33CF72}" destId="{7D25D3B2-BB6B-4710-A842-21C237157FAA}" srcOrd="4" destOrd="0" presId="urn:microsoft.com/office/officeart/2005/8/layout/process5"/>
    <dgm:cxn modelId="{E77DED05-96A2-4866-A6E7-CD1207E46B4B}" type="presParOf" srcId="{7B877523-C011-48A4-A966-A2C1EE33CF72}" destId="{BB7041F3-92A9-4BEA-AEE9-F981CAF6ED2B}" srcOrd="5" destOrd="0" presId="urn:microsoft.com/office/officeart/2005/8/layout/process5"/>
    <dgm:cxn modelId="{39806D80-CBA9-4242-9D28-39555C167E53}" type="presParOf" srcId="{BB7041F3-92A9-4BEA-AEE9-F981CAF6ED2B}" destId="{957DF308-E9E3-48D3-98A4-BA199BF8FB41}" srcOrd="0" destOrd="0" presId="urn:microsoft.com/office/officeart/2005/8/layout/process5"/>
    <dgm:cxn modelId="{3C00A8E9-7A07-44C9-8F38-681C219E4AE1}" type="presParOf" srcId="{7B877523-C011-48A4-A966-A2C1EE33CF72}" destId="{6D13B94A-A9EF-47A5-8084-1F6A15B3497A}" srcOrd="6" destOrd="0" presId="urn:microsoft.com/office/officeart/2005/8/layout/process5"/>
    <dgm:cxn modelId="{AD359FF4-F20F-4986-808E-938C2CA38C8B}" type="presParOf" srcId="{7B877523-C011-48A4-A966-A2C1EE33CF72}" destId="{F7A4A413-31C2-4420-BCAF-560F91C34DA8}" srcOrd="7" destOrd="0" presId="urn:microsoft.com/office/officeart/2005/8/layout/process5"/>
    <dgm:cxn modelId="{69A43C57-680D-49C2-BE4B-20DAFCD61DC9}" type="presParOf" srcId="{F7A4A413-31C2-4420-BCAF-560F91C34DA8}" destId="{DF23B67C-A340-45AF-B825-94D02B822035}" srcOrd="0" destOrd="0" presId="urn:microsoft.com/office/officeart/2005/8/layout/process5"/>
    <dgm:cxn modelId="{7FB94FF1-F022-4702-AF99-CB45366344E2}" type="presParOf" srcId="{7B877523-C011-48A4-A966-A2C1EE33CF72}" destId="{AF03E42D-CF82-4814-B860-C8BA96325D85}" srcOrd="8" destOrd="0" presId="urn:microsoft.com/office/officeart/2005/8/layout/process5"/>
    <dgm:cxn modelId="{4D8CE512-A6BD-48DD-A32B-B514F1308F96}" type="presParOf" srcId="{7B877523-C011-48A4-A966-A2C1EE33CF72}" destId="{C91C50E1-B2AB-41A4-AEC2-9C8840258355}" srcOrd="9" destOrd="0" presId="urn:microsoft.com/office/officeart/2005/8/layout/process5"/>
    <dgm:cxn modelId="{8CBF4B7E-71C6-4D59-AF1A-93969A48B169}" type="presParOf" srcId="{C91C50E1-B2AB-41A4-AEC2-9C8840258355}" destId="{17F511AB-740F-4036-AC80-9BB76A633E45}" srcOrd="0" destOrd="0" presId="urn:microsoft.com/office/officeart/2005/8/layout/process5"/>
    <dgm:cxn modelId="{AD616455-E638-4602-A016-94E3201A8342}" type="presParOf" srcId="{7B877523-C011-48A4-A966-A2C1EE33CF72}" destId="{74BDF7BA-AD69-4485-AAB5-11D0320F2FE9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14374-426D-45A9-9073-3720573284D7}">
      <dsp:nvSpPr>
        <dsp:cNvPr id="0" name=""/>
        <dsp:cNvSpPr/>
      </dsp:nvSpPr>
      <dsp:spPr>
        <a:xfrm>
          <a:off x="3193" y="2911"/>
          <a:ext cx="10171755" cy="133217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800" kern="1200" dirty="0">
            <a:solidFill>
              <a:sysClr val="windowText" lastClr="000000"/>
            </a:solidFill>
          </a:endParaRPr>
        </a:p>
      </dsp:txBody>
      <dsp:txXfrm>
        <a:off x="42211" y="41929"/>
        <a:ext cx="10093719" cy="1254136"/>
      </dsp:txXfrm>
    </dsp:sp>
    <dsp:sp modelId="{A4A4B438-9F29-4ED2-8CC8-A9AA69EDC8FC}">
      <dsp:nvSpPr>
        <dsp:cNvPr id="0" name=""/>
        <dsp:cNvSpPr/>
      </dsp:nvSpPr>
      <dsp:spPr>
        <a:xfrm>
          <a:off x="415799" y="1512800"/>
          <a:ext cx="4119196" cy="1332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800" kern="1200" dirty="0"/>
            <a:t>Ideas</a:t>
          </a:r>
        </a:p>
      </dsp:txBody>
      <dsp:txXfrm>
        <a:off x="454817" y="1551818"/>
        <a:ext cx="4041160" cy="1254136"/>
      </dsp:txXfrm>
    </dsp:sp>
    <dsp:sp modelId="{8DA7A4ED-4DDF-4938-A8DB-FFE4B56F8F04}">
      <dsp:nvSpPr>
        <dsp:cNvPr id="0" name=""/>
        <dsp:cNvSpPr/>
      </dsp:nvSpPr>
      <dsp:spPr>
        <a:xfrm>
          <a:off x="13122" y="3016254"/>
          <a:ext cx="3025657" cy="133217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Technology Commercialisation</a:t>
          </a:r>
        </a:p>
      </dsp:txBody>
      <dsp:txXfrm>
        <a:off x="52140" y="3055272"/>
        <a:ext cx="2947621" cy="1254136"/>
      </dsp:txXfrm>
    </dsp:sp>
    <dsp:sp modelId="{9609F952-FFE5-4161-B116-91015C875D58}">
      <dsp:nvSpPr>
        <dsp:cNvPr id="0" name=""/>
        <dsp:cNvSpPr/>
      </dsp:nvSpPr>
      <dsp:spPr>
        <a:xfrm>
          <a:off x="3544669" y="3019165"/>
          <a:ext cx="3025657" cy="133217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New Ventures</a:t>
          </a:r>
        </a:p>
      </dsp:txBody>
      <dsp:txXfrm>
        <a:off x="3583687" y="3058183"/>
        <a:ext cx="2947621" cy="1254136"/>
      </dsp:txXfrm>
    </dsp:sp>
    <dsp:sp modelId="{6D334027-6A79-42B4-9993-63A4C48363A4}">
      <dsp:nvSpPr>
        <dsp:cNvPr id="0" name=""/>
        <dsp:cNvSpPr/>
      </dsp:nvSpPr>
      <dsp:spPr>
        <a:xfrm>
          <a:off x="5766864" y="1512800"/>
          <a:ext cx="3719350" cy="1332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800" kern="1200" dirty="0"/>
            <a:t>Expertise</a:t>
          </a:r>
        </a:p>
      </dsp:txBody>
      <dsp:txXfrm>
        <a:off x="5805882" y="1551818"/>
        <a:ext cx="3641314" cy="1254136"/>
      </dsp:txXfrm>
    </dsp:sp>
    <dsp:sp modelId="{C7919972-2759-43EA-ABBC-40A04004FB26}">
      <dsp:nvSpPr>
        <dsp:cNvPr id="0" name=""/>
        <dsp:cNvSpPr/>
      </dsp:nvSpPr>
      <dsp:spPr>
        <a:xfrm>
          <a:off x="7132146" y="3019165"/>
          <a:ext cx="3025657" cy="1332172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UCC Consulting</a:t>
          </a:r>
        </a:p>
      </dsp:txBody>
      <dsp:txXfrm>
        <a:off x="7171164" y="3058183"/>
        <a:ext cx="2947621" cy="1254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A23EF-58BC-4829-9836-2A0C5F765A6E}">
      <dsp:nvSpPr>
        <dsp:cNvPr id="0" name=""/>
        <dsp:cNvSpPr/>
      </dsp:nvSpPr>
      <dsp:spPr>
        <a:xfrm>
          <a:off x="6369" y="2759"/>
          <a:ext cx="4088078" cy="2254558"/>
        </a:xfrm>
        <a:prstGeom prst="roundRect">
          <a:avLst>
            <a:gd name="adj" fmla="val 10000"/>
          </a:avLst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800" kern="1200" dirty="0"/>
            <a:t>Technology Commercialisation</a:t>
          </a:r>
        </a:p>
      </dsp:txBody>
      <dsp:txXfrm>
        <a:off x="72403" y="68793"/>
        <a:ext cx="3956010" cy="2122490"/>
      </dsp:txXfrm>
    </dsp:sp>
    <dsp:sp modelId="{79F5D8AF-B8BE-4FF2-91D0-8730C7CDBE2E}">
      <dsp:nvSpPr>
        <dsp:cNvPr id="0" name=""/>
        <dsp:cNvSpPr/>
      </dsp:nvSpPr>
      <dsp:spPr>
        <a:xfrm>
          <a:off x="6369" y="2846191"/>
          <a:ext cx="961448" cy="1502386"/>
        </a:xfrm>
        <a:prstGeom prst="roundRect">
          <a:avLst>
            <a:gd name="adj" fmla="val 10000"/>
          </a:avLst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Identify</a:t>
          </a:r>
        </a:p>
      </dsp:txBody>
      <dsp:txXfrm>
        <a:off x="34529" y="2874351"/>
        <a:ext cx="905128" cy="1446066"/>
      </dsp:txXfrm>
    </dsp:sp>
    <dsp:sp modelId="{B2CD02F2-7A0E-4AD8-B203-CC05145210B6}">
      <dsp:nvSpPr>
        <dsp:cNvPr id="0" name=""/>
        <dsp:cNvSpPr/>
      </dsp:nvSpPr>
      <dsp:spPr>
        <a:xfrm>
          <a:off x="1048579" y="2846191"/>
          <a:ext cx="961448" cy="1502386"/>
        </a:xfrm>
        <a:prstGeom prst="roundRect">
          <a:avLst>
            <a:gd name="adj" fmla="val 10000"/>
          </a:avLst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Protect</a:t>
          </a:r>
        </a:p>
      </dsp:txBody>
      <dsp:txXfrm>
        <a:off x="1076739" y="2874351"/>
        <a:ext cx="905128" cy="1446066"/>
      </dsp:txXfrm>
    </dsp:sp>
    <dsp:sp modelId="{35E6A478-4673-4523-9261-3BAABAD7FC7B}">
      <dsp:nvSpPr>
        <dsp:cNvPr id="0" name=""/>
        <dsp:cNvSpPr/>
      </dsp:nvSpPr>
      <dsp:spPr>
        <a:xfrm>
          <a:off x="2090789" y="2846191"/>
          <a:ext cx="961448" cy="1502386"/>
        </a:xfrm>
        <a:prstGeom prst="roundRect">
          <a:avLst>
            <a:gd name="adj" fmla="val 10000"/>
          </a:avLst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Market</a:t>
          </a:r>
        </a:p>
      </dsp:txBody>
      <dsp:txXfrm>
        <a:off x="2118949" y="2874351"/>
        <a:ext cx="905128" cy="1446066"/>
      </dsp:txXfrm>
    </dsp:sp>
    <dsp:sp modelId="{7B1CD8DC-35EB-438E-9613-A4FA96FA6D73}">
      <dsp:nvSpPr>
        <dsp:cNvPr id="0" name=""/>
        <dsp:cNvSpPr/>
      </dsp:nvSpPr>
      <dsp:spPr>
        <a:xfrm>
          <a:off x="3132999" y="2846191"/>
          <a:ext cx="961448" cy="1502386"/>
        </a:xfrm>
        <a:prstGeom prst="roundRect">
          <a:avLst>
            <a:gd name="adj" fmla="val 10000"/>
          </a:avLst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Transfer</a:t>
          </a:r>
        </a:p>
      </dsp:txBody>
      <dsp:txXfrm>
        <a:off x="3161159" y="2874351"/>
        <a:ext cx="905128" cy="1446066"/>
      </dsp:txXfrm>
    </dsp:sp>
    <dsp:sp modelId="{CC894249-742D-4B49-98FA-654D03C84A1D}">
      <dsp:nvSpPr>
        <dsp:cNvPr id="0" name=""/>
        <dsp:cNvSpPr/>
      </dsp:nvSpPr>
      <dsp:spPr>
        <a:xfrm>
          <a:off x="4255970" y="2759"/>
          <a:ext cx="3045868" cy="2254558"/>
        </a:xfrm>
        <a:prstGeom prst="roundRect">
          <a:avLst>
            <a:gd name="adj" fmla="val 10000"/>
          </a:avLst>
        </a:prstGeom>
        <a:solidFill>
          <a:srgbClr val="003C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800" kern="1200" dirty="0"/>
            <a:t>New Ventures</a:t>
          </a:r>
        </a:p>
      </dsp:txBody>
      <dsp:txXfrm>
        <a:off x="4322004" y="68793"/>
        <a:ext cx="2913800" cy="2122490"/>
      </dsp:txXfrm>
    </dsp:sp>
    <dsp:sp modelId="{10AF9C75-EAD6-4104-A3B0-730A403A7DD5}">
      <dsp:nvSpPr>
        <dsp:cNvPr id="0" name=""/>
        <dsp:cNvSpPr/>
      </dsp:nvSpPr>
      <dsp:spPr>
        <a:xfrm>
          <a:off x="4255970" y="2846191"/>
          <a:ext cx="961448" cy="1502386"/>
        </a:xfrm>
        <a:prstGeom prst="roundRect">
          <a:avLst>
            <a:gd name="adj" fmla="val 10000"/>
          </a:avLst>
        </a:prstGeom>
        <a:solidFill>
          <a:srgbClr val="003C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Spinout Formation</a:t>
          </a:r>
        </a:p>
      </dsp:txBody>
      <dsp:txXfrm>
        <a:off x="4284130" y="2874351"/>
        <a:ext cx="905128" cy="1446066"/>
      </dsp:txXfrm>
    </dsp:sp>
    <dsp:sp modelId="{DD76AD07-F663-4838-80B3-39AD76C9B4EF}">
      <dsp:nvSpPr>
        <dsp:cNvPr id="0" name=""/>
        <dsp:cNvSpPr/>
      </dsp:nvSpPr>
      <dsp:spPr>
        <a:xfrm>
          <a:off x="5298180" y="2846191"/>
          <a:ext cx="961448" cy="1502386"/>
        </a:xfrm>
        <a:prstGeom prst="roundRect">
          <a:avLst>
            <a:gd name="adj" fmla="val 10000"/>
          </a:avLst>
        </a:prstGeom>
        <a:solidFill>
          <a:srgbClr val="003C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Incubation</a:t>
          </a:r>
        </a:p>
      </dsp:txBody>
      <dsp:txXfrm>
        <a:off x="5326340" y="2874351"/>
        <a:ext cx="905128" cy="1446066"/>
      </dsp:txXfrm>
    </dsp:sp>
    <dsp:sp modelId="{5F184939-132A-45CE-8E6F-42430716FEAB}">
      <dsp:nvSpPr>
        <dsp:cNvPr id="0" name=""/>
        <dsp:cNvSpPr/>
      </dsp:nvSpPr>
      <dsp:spPr>
        <a:xfrm>
          <a:off x="6340390" y="2846191"/>
          <a:ext cx="961448" cy="1502386"/>
        </a:xfrm>
        <a:prstGeom prst="roundRect">
          <a:avLst>
            <a:gd name="adj" fmla="val 10000"/>
          </a:avLst>
        </a:prstGeom>
        <a:solidFill>
          <a:srgbClr val="003C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Start Up Programmes</a:t>
          </a:r>
        </a:p>
      </dsp:txBody>
      <dsp:txXfrm>
        <a:off x="6368550" y="2874351"/>
        <a:ext cx="905128" cy="1446066"/>
      </dsp:txXfrm>
    </dsp:sp>
    <dsp:sp modelId="{AABEF75C-23C5-4E74-82CD-9180B61800AC}">
      <dsp:nvSpPr>
        <dsp:cNvPr id="0" name=""/>
        <dsp:cNvSpPr/>
      </dsp:nvSpPr>
      <dsp:spPr>
        <a:xfrm>
          <a:off x="7463362" y="2759"/>
          <a:ext cx="3045868" cy="2254558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800" kern="1200" dirty="0"/>
            <a:t>UCC Consulting</a:t>
          </a:r>
        </a:p>
      </dsp:txBody>
      <dsp:txXfrm>
        <a:off x="7529396" y="68793"/>
        <a:ext cx="2913800" cy="2122490"/>
      </dsp:txXfrm>
    </dsp:sp>
    <dsp:sp modelId="{B46BACAD-9D79-4A78-BD84-33E4EC0A78F7}">
      <dsp:nvSpPr>
        <dsp:cNvPr id="0" name=""/>
        <dsp:cNvSpPr/>
      </dsp:nvSpPr>
      <dsp:spPr>
        <a:xfrm>
          <a:off x="7463362" y="2846191"/>
          <a:ext cx="961448" cy="150238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Relationship opportunity</a:t>
          </a:r>
        </a:p>
      </dsp:txBody>
      <dsp:txXfrm>
        <a:off x="7491522" y="2874351"/>
        <a:ext cx="905128" cy="1446066"/>
      </dsp:txXfrm>
    </dsp:sp>
    <dsp:sp modelId="{333CB059-48B4-483C-B9A4-32BFF0B5AF1D}">
      <dsp:nvSpPr>
        <dsp:cNvPr id="0" name=""/>
        <dsp:cNvSpPr/>
      </dsp:nvSpPr>
      <dsp:spPr>
        <a:xfrm>
          <a:off x="8505572" y="2846191"/>
          <a:ext cx="961448" cy="150238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Negotiate Terms</a:t>
          </a:r>
        </a:p>
      </dsp:txBody>
      <dsp:txXfrm>
        <a:off x="8533732" y="2874351"/>
        <a:ext cx="905128" cy="1446066"/>
      </dsp:txXfrm>
    </dsp:sp>
    <dsp:sp modelId="{DF85507C-140E-4BE0-8D80-7F614179843D}">
      <dsp:nvSpPr>
        <dsp:cNvPr id="0" name=""/>
        <dsp:cNvSpPr/>
      </dsp:nvSpPr>
      <dsp:spPr>
        <a:xfrm>
          <a:off x="9547782" y="2846191"/>
          <a:ext cx="961448" cy="150238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Billing &amp; Invoicing</a:t>
          </a:r>
        </a:p>
      </dsp:txBody>
      <dsp:txXfrm>
        <a:off x="9575942" y="2874351"/>
        <a:ext cx="905128" cy="14460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6CFFA-67E1-4D20-80A9-25102B506CDD}">
      <dsp:nvSpPr>
        <dsp:cNvPr id="0" name=""/>
        <dsp:cNvSpPr/>
      </dsp:nvSpPr>
      <dsp:spPr>
        <a:xfrm>
          <a:off x="5042148" y="1026998"/>
          <a:ext cx="215651" cy="944760"/>
        </a:xfrm>
        <a:custGeom>
          <a:avLst/>
          <a:gdLst/>
          <a:ahLst/>
          <a:cxnLst/>
          <a:rect l="0" t="0" r="0" b="0"/>
          <a:pathLst>
            <a:path>
              <a:moveTo>
                <a:pt x="215651" y="0"/>
              </a:moveTo>
              <a:lnTo>
                <a:pt x="215651" y="944760"/>
              </a:lnTo>
              <a:lnTo>
                <a:pt x="0" y="944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26D89-BD7E-4D1A-9C68-042D02E41FA0}">
      <dsp:nvSpPr>
        <dsp:cNvPr id="0" name=""/>
        <dsp:cNvSpPr/>
      </dsp:nvSpPr>
      <dsp:spPr>
        <a:xfrm>
          <a:off x="5257800" y="1026998"/>
          <a:ext cx="3727698" cy="188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869"/>
              </a:lnTo>
              <a:lnTo>
                <a:pt x="3727698" y="1673869"/>
              </a:lnTo>
              <a:lnTo>
                <a:pt x="3727698" y="1889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7869B-72DB-469D-9895-F32A7FC2F2F5}">
      <dsp:nvSpPr>
        <dsp:cNvPr id="0" name=""/>
        <dsp:cNvSpPr/>
      </dsp:nvSpPr>
      <dsp:spPr>
        <a:xfrm>
          <a:off x="5257800" y="1026998"/>
          <a:ext cx="1242566" cy="188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869"/>
              </a:lnTo>
              <a:lnTo>
                <a:pt x="1242566" y="1673869"/>
              </a:lnTo>
              <a:lnTo>
                <a:pt x="1242566" y="1889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7951E-F463-4F3C-9D40-4737007F4921}">
      <dsp:nvSpPr>
        <dsp:cNvPr id="0" name=""/>
        <dsp:cNvSpPr/>
      </dsp:nvSpPr>
      <dsp:spPr>
        <a:xfrm>
          <a:off x="4015233" y="1026998"/>
          <a:ext cx="1242566" cy="1889521"/>
        </a:xfrm>
        <a:custGeom>
          <a:avLst/>
          <a:gdLst/>
          <a:ahLst/>
          <a:cxnLst/>
          <a:rect l="0" t="0" r="0" b="0"/>
          <a:pathLst>
            <a:path>
              <a:moveTo>
                <a:pt x="1242566" y="0"/>
              </a:moveTo>
              <a:lnTo>
                <a:pt x="1242566" y="1673869"/>
              </a:lnTo>
              <a:lnTo>
                <a:pt x="0" y="1673869"/>
              </a:lnTo>
              <a:lnTo>
                <a:pt x="0" y="1889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269E3-F362-4088-BCB7-6AE8312FC6AE}">
      <dsp:nvSpPr>
        <dsp:cNvPr id="0" name=""/>
        <dsp:cNvSpPr/>
      </dsp:nvSpPr>
      <dsp:spPr>
        <a:xfrm>
          <a:off x="1530101" y="1026998"/>
          <a:ext cx="3727698" cy="1889521"/>
        </a:xfrm>
        <a:custGeom>
          <a:avLst/>
          <a:gdLst/>
          <a:ahLst/>
          <a:cxnLst/>
          <a:rect l="0" t="0" r="0" b="0"/>
          <a:pathLst>
            <a:path>
              <a:moveTo>
                <a:pt x="3727698" y="0"/>
              </a:moveTo>
              <a:lnTo>
                <a:pt x="3727698" y="1673869"/>
              </a:lnTo>
              <a:lnTo>
                <a:pt x="0" y="1673869"/>
              </a:lnTo>
              <a:lnTo>
                <a:pt x="0" y="1889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6B242-6F92-45AD-AF0C-365668AB1C94}">
      <dsp:nvSpPr>
        <dsp:cNvPr id="0" name=""/>
        <dsp:cNvSpPr/>
      </dsp:nvSpPr>
      <dsp:spPr>
        <a:xfrm>
          <a:off x="4230885" y="84"/>
          <a:ext cx="2053828" cy="1026914"/>
        </a:xfrm>
        <a:prstGeom prst="rect">
          <a:avLst/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1" kern="1200" dirty="0">
              <a:solidFill>
                <a:schemeClr val="tx1"/>
              </a:solidFill>
            </a:rPr>
            <a:t>Director of Innovation (Interim)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>
              <a:solidFill>
                <a:schemeClr val="tx1"/>
              </a:solidFill>
            </a:rPr>
            <a:t>Sally Cudmore</a:t>
          </a:r>
        </a:p>
      </dsp:txBody>
      <dsp:txXfrm>
        <a:off x="4230885" y="84"/>
        <a:ext cx="2053828" cy="1026914"/>
      </dsp:txXfrm>
    </dsp:sp>
    <dsp:sp modelId="{1E870C88-6CAD-4312-A1CC-50ECFDF0B3A7}">
      <dsp:nvSpPr>
        <dsp:cNvPr id="0" name=""/>
        <dsp:cNvSpPr/>
      </dsp:nvSpPr>
      <dsp:spPr>
        <a:xfrm>
          <a:off x="503187" y="2916520"/>
          <a:ext cx="2053828" cy="1434732"/>
        </a:xfrm>
        <a:prstGeom prst="rect">
          <a:avLst/>
        </a:prstGeom>
        <a:solidFill>
          <a:srgbClr val="54823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Kevin Dalton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Karen McCarthy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Anthony Morrissey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Emer O’Shea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Sharon Sheahan</a:t>
          </a:r>
        </a:p>
      </dsp:txBody>
      <dsp:txXfrm>
        <a:off x="503187" y="2916520"/>
        <a:ext cx="2053828" cy="1434732"/>
      </dsp:txXfrm>
    </dsp:sp>
    <dsp:sp modelId="{DE3CA701-0FB0-44E4-9235-B8DDB29C6AD2}">
      <dsp:nvSpPr>
        <dsp:cNvPr id="0" name=""/>
        <dsp:cNvSpPr/>
      </dsp:nvSpPr>
      <dsp:spPr>
        <a:xfrm>
          <a:off x="2988319" y="2916520"/>
          <a:ext cx="2053828" cy="1434732"/>
        </a:xfrm>
        <a:prstGeom prst="rect">
          <a:avLst/>
        </a:prstGeom>
        <a:solidFill>
          <a:srgbClr val="003C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Micheal Collins-Spinout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Myriam Cronin-Incubation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/>
            <a:t>	-Sprint Programme</a:t>
          </a:r>
          <a:endParaRPr lang="en-IE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Eamon Curtin-Ignite Programme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Michelle Dorgan-Ignite Programme</a:t>
          </a:r>
        </a:p>
      </dsp:txBody>
      <dsp:txXfrm>
        <a:off x="2988319" y="2916520"/>
        <a:ext cx="2053828" cy="1434732"/>
      </dsp:txXfrm>
    </dsp:sp>
    <dsp:sp modelId="{CBFBB3BA-0727-4D3A-AB2F-6A00B2F34827}">
      <dsp:nvSpPr>
        <dsp:cNvPr id="0" name=""/>
        <dsp:cNvSpPr/>
      </dsp:nvSpPr>
      <dsp:spPr>
        <a:xfrm>
          <a:off x="5473451" y="2916520"/>
          <a:ext cx="2053828" cy="1434732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Ruth Hargrove-Administrator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/>
            <a:t>Rachel O’Leary-Head MCS</a:t>
          </a:r>
        </a:p>
      </dsp:txBody>
      <dsp:txXfrm>
        <a:off x="5473451" y="2916520"/>
        <a:ext cx="2053828" cy="1434732"/>
      </dsp:txXfrm>
    </dsp:sp>
    <dsp:sp modelId="{6D6AB0B1-BAFC-4A6F-AA85-6488C96B40EF}">
      <dsp:nvSpPr>
        <dsp:cNvPr id="0" name=""/>
        <dsp:cNvSpPr/>
      </dsp:nvSpPr>
      <dsp:spPr>
        <a:xfrm>
          <a:off x="7958583" y="2916520"/>
          <a:ext cx="2053828" cy="1434732"/>
        </a:xfrm>
        <a:prstGeom prst="rect">
          <a:avLst/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1" kern="1200" dirty="0">
              <a:solidFill>
                <a:schemeClr val="tx1"/>
              </a:solidFill>
            </a:rPr>
            <a:t>Central Operational Support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>
              <a:solidFill>
                <a:schemeClr val="tx1"/>
              </a:solidFill>
            </a:rPr>
            <a:t>Christine Alcorn-Solicitor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>
              <a:solidFill>
                <a:schemeClr val="tx1"/>
              </a:solidFill>
            </a:rPr>
            <a:t>David Corkery-Operations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>
              <a:solidFill>
                <a:schemeClr val="tx1"/>
              </a:solidFill>
            </a:rPr>
            <a:t>Sheila Creedon-Legal Support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>
              <a:solidFill>
                <a:schemeClr val="tx1"/>
              </a:solidFill>
            </a:rPr>
            <a:t>Julianne Quinlan-Finance</a:t>
          </a:r>
        </a:p>
      </dsp:txBody>
      <dsp:txXfrm>
        <a:off x="7958583" y="2916520"/>
        <a:ext cx="2053828" cy="1434732"/>
      </dsp:txXfrm>
    </dsp:sp>
    <dsp:sp modelId="{A68E0642-2989-443C-BAD1-94EA4B7CCD00}">
      <dsp:nvSpPr>
        <dsp:cNvPr id="0" name=""/>
        <dsp:cNvSpPr/>
      </dsp:nvSpPr>
      <dsp:spPr>
        <a:xfrm>
          <a:off x="2988319" y="1458302"/>
          <a:ext cx="2053828" cy="1026914"/>
        </a:xfrm>
        <a:prstGeom prst="rect">
          <a:avLst/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b="1" kern="1200" dirty="0">
              <a:solidFill>
                <a:schemeClr val="tx1"/>
              </a:solidFill>
            </a:rPr>
            <a:t>Executive Assistants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200" kern="1200" dirty="0">
              <a:solidFill>
                <a:schemeClr val="tx1"/>
              </a:solidFill>
            </a:rPr>
            <a:t>Marie Healy/Anne McSweeney</a:t>
          </a:r>
        </a:p>
      </dsp:txBody>
      <dsp:txXfrm>
        <a:off x="2988319" y="1458302"/>
        <a:ext cx="2053828" cy="1026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829B5-636F-47DF-89DC-23A73B83FED9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 </a:t>
          </a:r>
          <a:r>
            <a:rPr lang="en-GB" sz="1700" kern="1200" dirty="0"/>
            <a:t>Identify </a:t>
          </a:r>
          <a:endParaRPr lang="en-I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Internal marketing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Researcher meeting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IDF Prep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IDF submission</a:t>
          </a:r>
        </a:p>
      </dsp:txBody>
      <dsp:txXfrm>
        <a:off x="144776" y="50451"/>
        <a:ext cx="2620721" cy="1534246"/>
      </dsp:txXfrm>
    </dsp:sp>
    <dsp:sp modelId="{1EC1F0C1-38D8-4775-BD8D-B70614E4B7DB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/>
        </a:p>
      </dsp:txBody>
      <dsp:txXfrm>
        <a:off x="3052255" y="615490"/>
        <a:ext cx="403082" cy="404168"/>
      </dsp:txXfrm>
    </dsp:sp>
    <dsp:sp modelId="{48D95830-8F34-41BD-9B84-46F73B8958F7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Evaluate </a:t>
          </a:r>
          <a:endParaRPr lang="en-GB" sz="14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Customer Readiness Level (CRL)</a:t>
          </a:r>
          <a:endParaRPr lang="en-GB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Technology Readiness Level (TRL)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Business Readiness Level BRL)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IPR Level (IPRL)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Team Readiness Level (TMRL)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b="0" kern="1200" dirty="0"/>
            <a:t>Funding Readiness Level (FRL)</a:t>
          </a:r>
        </a:p>
      </dsp:txBody>
      <dsp:txXfrm>
        <a:off x="3947439" y="50451"/>
        <a:ext cx="2620721" cy="1534246"/>
      </dsp:txXfrm>
    </dsp:sp>
    <dsp:sp modelId="{9534CD7B-A8AD-4387-86EE-43CBBEE088E0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/>
        </a:p>
      </dsp:txBody>
      <dsp:txXfrm>
        <a:off x="6854918" y="615490"/>
        <a:ext cx="403082" cy="404168"/>
      </dsp:txXfrm>
    </dsp:sp>
    <dsp:sp modelId="{7D25D3B2-BB6B-4710-A842-21C237157FAA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Protect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Priority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PCT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Nationalise</a:t>
          </a:r>
          <a:endParaRPr lang="en-GB" sz="1300" kern="1200" dirty="0"/>
        </a:p>
      </dsp:txBody>
      <dsp:txXfrm>
        <a:off x="7750101" y="50451"/>
        <a:ext cx="2620721" cy="1534246"/>
      </dsp:txXfrm>
    </dsp:sp>
    <dsp:sp modelId="{BB7041F3-92A9-4BEA-AEE9-F981CAF6ED2B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/>
        </a:p>
      </dsp:txBody>
      <dsp:txXfrm rot="-5400000">
        <a:off x="8858378" y="1871456"/>
        <a:ext cx="404168" cy="403082"/>
      </dsp:txXfrm>
    </dsp:sp>
    <dsp:sp modelId="{6D13B94A-A9EF-47A5-8084-1F6A15B3497A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Market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Write profile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Promote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Online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In print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Phone</a:t>
          </a:r>
        </a:p>
      </dsp:txBody>
      <dsp:txXfrm>
        <a:off x="7750101" y="2766639"/>
        <a:ext cx="2620721" cy="1534246"/>
      </dsp:txXfrm>
    </dsp:sp>
    <dsp:sp modelId="{F7A4A413-31C2-4420-BCAF-560F91C34DA8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/>
        </a:p>
      </dsp:txBody>
      <dsp:txXfrm rot="10800000">
        <a:off x="7060261" y="3331678"/>
        <a:ext cx="403082" cy="404168"/>
      </dsp:txXfrm>
    </dsp:sp>
    <dsp:sp modelId="{AF03E42D-CF82-4814-B860-C8BA96325D85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Deal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Valuation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Term sheet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Template agreements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/>
            <a:t>Sign off</a:t>
          </a:r>
        </a:p>
      </dsp:txBody>
      <dsp:txXfrm>
        <a:off x="3947439" y="2766639"/>
        <a:ext cx="2620721" cy="1534246"/>
      </dsp:txXfrm>
    </dsp:sp>
    <dsp:sp modelId="{C91C50E1-B2AB-41A4-AEC2-9C8840258355}">
      <dsp:nvSpPr>
        <dsp:cNvPr id="0" name=""/>
        <dsp:cNvSpPr/>
      </dsp:nvSpPr>
      <dsp:spPr>
        <a:xfrm rot="10800000">
          <a:off x="3084849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/>
        </a:p>
      </dsp:txBody>
      <dsp:txXfrm rot="10800000">
        <a:off x="3257598" y="3331678"/>
        <a:ext cx="403082" cy="404168"/>
      </dsp:txXfrm>
    </dsp:sp>
    <dsp:sp modelId="{74BDF7BA-AD69-4485-AAB5-11D0320F2FE9}">
      <dsp:nvSpPr>
        <dsp:cNvPr id="0" name=""/>
        <dsp:cNvSpPr/>
      </dsp:nvSpPr>
      <dsp:spPr>
        <a:xfrm>
          <a:off x="97043" y="2718906"/>
          <a:ext cx="2716187" cy="1629712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Relationship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Annual royalty report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Technology "forward due diligence"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Research collaboration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300" kern="1200" dirty="0"/>
            <a:t>Royalty audit</a:t>
          </a:r>
        </a:p>
      </dsp:txBody>
      <dsp:txXfrm>
        <a:off x="144776" y="2766639"/>
        <a:ext cx="2620721" cy="153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9D208-7F16-442E-9E6D-D2EB11455514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B5BAA-9B2E-4C06-9D88-9961DC58E71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606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BD03-6CCD-41F8-9725-74E7F3657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483" y="2534433"/>
            <a:ext cx="11277600" cy="2387600"/>
          </a:xfrm>
        </p:spPr>
        <p:txBody>
          <a:bodyPr anchor="t" anchorCtr="0">
            <a:normAutofit/>
          </a:bodyPr>
          <a:lstStyle>
            <a:lvl1pPr algn="l">
              <a:defRPr sz="4800" b="1"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8C470-25AF-4ACE-8B58-7E1293E62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483" y="1680200"/>
            <a:ext cx="11277600" cy="84988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CD66D-F768-4724-A592-71761F48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5AFD6-8124-4FF2-BC0F-5BDA2B24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A19FC-6E71-4302-9A26-51B4F80F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1F716B9-3F4E-4F93-91E3-782AF733A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926" y="4912888"/>
            <a:ext cx="4235493" cy="1590178"/>
          </a:xfrm>
          <a:prstGeom prst="rect">
            <a:avLst/>
          </a:prstGeom>
        </p:spPr>
      </p:pic>
      <p:sp>
        <p:nvSpPr>
          <p:cNvPr id="9" name="Frame 8">
            <a:extLst>
              <a:ext uri="{FF2B5EF4-FFF2-40B4-BE49-F238E27FC236}">
                <a16:creationId xmlns:a16="http://schemas.microsoft.com/office/drawing/2014/main" id="{4E992E0B-F747-4D29-8A70-77588879767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32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6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564C-0939-4A5C-A7F6-2CACAB25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E905C-2ADA-4C6E-B950-D6E341265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B814-F812-43F6-A9A0-1A91E0C4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1F672-969F-4BC7-AAF7-79C0661A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4D0C1-E622-4B70-9D17-ED8E5297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86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54D3A2-F30D-4092-A47B-E65B607FD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BFBAE-8B85-4D93-8AE9-47E65DCB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8D4E3-2DBF-49AB-80B6-493450F1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619C-2DE5-45FB-9299-110D676B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F7683-188E-4372-824C-9A5308CD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281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7045-2AD7-48AF-BDEF-AF55BC012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5C3F1-7EE8-4CA1-9CAD-A23C88CB3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4AE03-D601-454E-B4EE-AAA01500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F9BDB-13D3-4230-B8B2-2F13AEF5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9AC3-9D4A-4DAA-862C-429FF6A6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7F5B3D-BB4C-4D91-A904-55564CBE53FE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BBF692A-E9F8-401D-8E65-C907DE1B2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53065" y="847388"/>
            <a:ext cx="1544332" cy="57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8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EE79-DD70-4A3A-92F2-923E4142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86060-5EB8-4DF3-8613-C9AA78C82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68291-6AF7-4559-91F3-B61FB039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5776-E7E9-4EF2-AB3C-2A7869CE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87F1F-C522-4F7B-B2EE-DE680FAC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95925B-CC74-4748-9179-D6AC7F0F2D55}"/>
              </a:ext>
            </a:extLst>
          </p:cNvPr>
          <p:cNvSpPr/>
          <p:nvPr userDrawn="1"/>
        </p:nvSpPr>
        <p:spPr>
          <a:xfrm>
            <a:off x="0" y="6089650"/>
            <a:ext cx="12192000" cy="768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D1900702-7D4F-49AE-839C-04A3D7EEC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610" y="6215915"/>
            <a:ext cx="1854087" cy="63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8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99FA-1201-49B3-8E19-6B719BD68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F99A-DC98-4068-A075-63A2CD4A0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BE8BB-F933-4BAC-8F01-60A4F7A44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solidFill>
                  <a:srgbClr val="385723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EE25A-509A-49E8-8B30-A5BEC1082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3DADF-94B9-45FB-A7CC-6D488045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D1599-A0DE-4F59-94A0-0313F45A6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478B96-C6D6-4947-A807-442579D13F26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E3EF7CC-856A-4926-8C2C-071D4CF7E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53065" y="847388"/>
            <a:ext cx="1544332" cy="57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5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3DC6D-4552-46F5-81B0-D618DA274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B03CE-2785-4ADA-B117-4CB558674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A1F01-A30E-4658-B22F-730E2146D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EDAA4-268E-4F6E-943E-52951C683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01D5B9-CA6E-414A-AE1C-B75B73501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6144C0-9E99-4B78-9065-B3F10F42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E6B49B-B307-437F-A201-380220CF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07783-2B7C-4513-BC2E-24ECCC83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26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1581-A10F-4EEE-AE64-7EDE6EE0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48F3A9-7975-4BA1-9C0C-73112F4CF04D}"/>
              </a:ext>
            </a:extLst>
          </p:cNvPr>
          <p:cNvSpPr/>
          <p:nvPr userDrawn="1"/>
        </p:nvSpPr>
        <p:spPr>
          <a:xfrm>
            <a:off x="336395" y="250825"/>
            <a:ext cx="11519210" cy="635635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A1F1D62-07EE-4A63-B7DA-5403CE4E1E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0" y="1070788"/>
            <a:ext cx="5594350" cy="4716424"/>
          </a:xfrm>
        </p:spPr>
        <p:txBody>
          <a:bodyPr anchor="ctr" anchorCtr="0"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D009C7-FCBE-424A-B0C4-D1335D8C89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1070788"/>
            <a:ext cx="5594350" cy="4716424"/>
          </a:xfrm>
        </p:spPr>
        <p:txBody>
          <a:bodyPr anchor="ctr" anchorCtr="0"/>
          <a:lstStyle>
            <a:lvl1pPr>
              <a:defRPr>
                <a:solidFill>
                  <a:srgbClr val="385723"/>
                </a:solidFill>
              </a:defRPr>
            </a:lvl1pPr>
            <a:lvl2pPr>
              <a:defRPr>
                <a:solidFill>
                  <a:srgbClr val="385723"/>
                </a:solidFill>
              </a:defRPr>
            </a:lvl2pPr>
            <a:lvl3pPr>
              <a:defRPr>
                <a:solidFill>
                  <a:srgbClr val="385723"/>
                </a:solidFill>
              </a:defRPr>
            </a:lvl3pPr>
            <a:lvl4pPr>
              <a:defRPr>
                <a:solidFill>
                  <a:srgbClr val="385723"/>
                </a:solidFill>
              </a:defRPr>
            </a:lvl4pPr>
            <a:lvl5pPr>
              <a:defRPr>
                <a:solidFill>
                  <a:srgbClr val="38572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0310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65BB5-D030-4980-8313-CBC4A2FF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30FAE6-0299-4C66-9AA8-5170FE53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54B81-8233-412F-9D32-2458C472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40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FC3D-DE65-4148-ADC9-7837A1876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210E6-B97F-4EB3-AC52-AB559E33D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74D517-73D3-4A52-BA1B-8376D19E2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70CAF-3172-476E-A925-40CEB4FE1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16F33-738B-4B5D-BF64-7325972F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DBB82-FA40-4757-AD11-68BCE389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218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724641-2B76-4EB0-95D1-EF92753E5378}"/>
              </a:ext>
            </a:extLst>
          </p:cNvPr>
          <p:cNvSpPr/>
          <p:nvPr userDrawn="1"/>
        </p:nvSpPr>
        <p:spPr>
          <a:xfrm>
            <a:off x="336395" y="250825"/>
            <a:ext cx="11519210" cy="635635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26067-7DB1-47FB-B9B1-F9EF3D77B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DBDF53-A793-4B8A-853C-64256F581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9B3DF-8C1A-44BC-A862-33B55B017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60C18-188F-43B6-8E4F-F388E90AF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07A38-986F-42E8-871B-CF0A6911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51A70-FA15-4A67-B5E9-EBA32E71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664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69A38-3E9A-4DBA-A49A-F5440D73E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EFDD7-E0A7-4567-B004-1567BF017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D95D4-2F80-4406-8452-AC3FFEA64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2EA2C-A94B-44B5-AB3C-9CD2D9DF9A07}" type="datetimeFigureOut">
              <a:rPr lang="en-IE" smtClean="0"/>
              <a:t>17/02/2022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C7E2F-6445-47C3-9056-1A6D06C66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8E2E5-C822-42E5-AE32-C58A9AF92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460F5-9160-461A-A458-9065CE6F750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500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BCEA7-969A-46A6-8E6E-1148BDEF9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Welcome to UCC Innovation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543CF4-B1A3-4F3C-A476-53D30A63DA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Commercial Awareness and Knowledge Transfer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35792-F898-4883-95DC-830E01D66FDA}"/>
              </a:ext>
            </a:extLst>
          </p:cNvPr>
          <p:cNvSpPr/>
          <p:nvPr/>
        </p:nvSpPr>
        <p:spPr>
          <a:xfrm>
            <a:off x="274320" y="277368"/>
            <a:ext cx="11643360" cy="630326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600" b="1" dirty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2022 Staff Induction</a:t>
            </a:r>
          </a:p>
          <a:p>
            <a:pPr algn="ctr"/>
            <a:endParaRPr lang="en-IE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E" sz="4800" b="1" dirty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Creating impact from your research through commercial engagement</a:t>
            </a:r>
            <a:endParaRPr lang="en-I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515A2A-4D42-4A10-AE3F-3EA4BD00D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404" y="4809744"/>
            <a:ext cx="4319016" cy="16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8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A5929-132E-47A6-BF64-D7500E9E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003C69"/>
                </a:solidFill>
              </a:rPr>
              <a:t>About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3431A-9297-4668-BEEE-9A5E652B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513515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Getting UCC's ideas and expertise to the commercial arena to </a:t>
            </a:r>
          </a:p>
          <a:p>
            <a:pPr lvl="1">
              <a:spcBef>
                <a:spcPts val="600"/>
              </a:spcBef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benefit society, </a:t>
            </a:r>
          </a:p>
          <a:p>
            <a:pPr lvl="1">
              <a:spcBef>
                <a:spcPts val="600"/>
              </a:spcBef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impact on the economy </a:t>
            </a:r>
          </a:p>
          <a:p>
            <a:pPr lvl="1">
              <a:spcBef>
                <a:spcPts val="600"/>
              </a:spcBef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provide a return to the university to further advance its research mission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National Leader in Licenses, Inventions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>
                <a:solidFill>
                  <a:srgbClr val="002060"/>
                </a:solidFill>
                <a:cs typeface="Segoe UI Light" panose="020B0502040204020203" pitchFamily="34" charset="0"/>
              </a:rPr>
              <a:t>Active spinout establishment and development programme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E" sz="24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E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77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3317-C6E2-438A-BAC6-5B4941A9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UCC </a:t>
            </a:r>
            <a:r>
              <a:rPr lang="en-IE" dirty="0" err="1"/>
              <a:t>Innoovation</a:t>
            </a:r>
            <a:endParaRPr lang="en-I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2535EC-7369-4A68-8C7E-DDFEA039F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862709"/>
              </p:ext>
            </p:extLst>
          </p:nvPr>
        </p:nvGraphicFramePr>
        <p:xfrm>
          <a:off x="1299756" y="1825625"/>
          <a:ext cx="1017814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61A697D-6108-4B06-857C-5DBCFFBFA5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594" y="1865319"/>
            <a:ext cx="5477693" cy="12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4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C007-BE3A-4F5C-802A-3732064DD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we do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70EC1F-2044-460F-8CC2-CAE77D6F08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7799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50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3FD41-0DE6-415F-8756-963435E70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 Team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55B51E-9CA4-4978-A62B-188E331F0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038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23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9982CF-EA23-4024-A2A2-E68D96220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244671"/>
              </p:ext>
            </p:extLst>
          </p:nvPr>
        </p:nvGraphicFramePr>
        <p:xfrm>
          <a:off x="102481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BF6A3198-13E2-41F3-934B-99DEF860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Technology Commercialisation Process</a:t>
            </a:r>
          </a:p>
        </p:txBody>
      </p:sp>
    </p:spTree>
    <p:extLst>
      <p:ext uri="{BB962C8B-B14F-4D97-AF65-F5344CB8AC3E}">
        <p14:creationId xmlns:p14="http://schemas.microsoft.com/office/powerpoint/2010/main" val="1592836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or UCC Innovation Presentations" id="{F9107AA5-0081-44E7-AE74-D3A673A747D8}" vid="{20401CCA-FC95-439A-9DEB-4F6BF16D8E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41F88D6EED04189A2A907AB54DD93" ma:contentTypeVersion="13" ma:contentTypeDescription="Create a new document." ma:contentTypeScope="" ma:versionID="3db9272232579ec251b1d71b53785478">
  <xsd:schema xmlns:xsd="http://www.w3.org/2001/XMLSchema" xmlns:xs="http://www.w3.org/2001/XMLSchema" xmlns:p="http://schemas.microsoft.com/office/2006/metadata/properties" xmlns:ns3="1217c129-d962-4eb6-bce3-d705c7ef2ca6" xmlns:ns4="cf3bd25c-f4cf-4136-a9ba-629ceae89a43" targetNamespace="http://schemas.microsoft.com/office/2006/metadata/properties" ma:root="true" ma:fieldsID="753b16873ef9dcdb7659746e50ec32fd" ns3:_="" ns4:_="">
    <xsd:import namespace="1217c129-d962-4eb6-bce3-d705c7ef2ca6"/>
    <xsd:import namespace="cf3bd25c-f4cf-4136-a9ba-629ceae89a4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17c129-d962-4eb6-bce3-d705c7ef2c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bd25c-f4cf-4136-a9ba-629ceae89a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3E9732-E38B-435C-846A-9769F3B99C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FCF8C7-4167-4D66-965F-146ACEA704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17c129-d962-4eb6-bce3-d705c7ef2ca6"/>
    <ds:schemaRef ds:uri="cf3bd25c-f4cf-4136-a9ba-629ceae89a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492E-AC7A-4538-B228-35E2E44FA192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cf3bd25c-f4cf-4136-a9ba-629ceae89a43"/>
    <ds:schemaRef ds:uri="1217c129-d962-4eb6-bce3-d705c7ef2ca6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for UCC Innovation Presentations</Template>
  <TotalTime>360</TotalTime>
  <Words>239</Words>
  <Application>Microsoft Office PowerPoint</Application>
  <PresentationFormat>Widescreen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 Light</vt:lpstr>
      <vt:lpstr>Office Theme</vt:lpstr>
      <vt:lpstr>Welcome to UCC Innovation</vt:lpstr>
      <vt:lpstr>About Us</vt:lpstr>
      <vt:lpstr>UCC Innoovation</vt:lpstr>
      <vt:lpstr>What we do</vt:lpstr>
      <vt:lpstr>The Team</vt:lpstr>
      <vt:lpstr>Technology Commercialisation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UCC Innovation</dc:title>
  <dc:creator>Corkery, David</dc:creator>
  <cp:lastModifiedBy>O'Regan, Mary Kate (Human Resources)</cp:lastModifiedBy>
  <cp:revision>26</cp:revision>
  <dcterms:created xsi:type="dcterms:W3CDTF">2020-09-25T08:29:23Z</dcterms:created>
  <dcterms:modified xsi:type="dcterms:W3CDTF">2022-02-17T09:30:33Z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0x0101009BE41F88D6EED04189A2A907AB54DD93</vt:lpwstr>
  </property>
</Properties>
</file>