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9.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78" r:id="rId6"/>
    <p:sldMasterId id="2147483690" r:id="rId7"/>
    <p:sldMasterId id="2147483702" r:id="rId8"/>
    <p:sldMasterId id="2147483714" r:id="rId9"/>
    <p:sldMasterId id="2147483732" r:id="rId10"/>
    <p:sldMasterId id="2147483744" r:id="rId11"/>
    <p:sldMasterId id="2147483749" r:id="rId12"/>
    <p:sldMasterId id="2147483762" r:id="rId13"/>
    <p:sldMasterId id="2147483774" r:id="rId14"/>
    <p:sldMasterId id="2147483786" r:id="rId15"/>
    <p:sldMasterId id="2147483804" r:id="rId16"/>
    <p:sldMasterId id="2147483817" r:id="rId17"/>
    <p:sldMasterId id="2147483835" r:id="rId18"/>
    <p:sldMasterId id="2147483847" r:id="rId19"/>
  </p:sldMasterIdLst>
  <p:notesMasterIdLst>
    <p:notesMasterId r:id="rId94"/>
  </p:notesMasterIdLst>
  <p:handoutMasterIdLst>
    <p:handoutMasterId r:id="rId95"/>
  </p:handoutMasterIdLst>
  <p:sldIdLst>
    <p:sldId id="366" r:id="rId20"/>
    <p:sldId id="546" r:id="rId21"/>
    <p:sldId id="617" r:id="rId22"/>
    <p:sldId id="618" r:id="rId23"/>
    <p:sldId id="619" r:id="rId24"/>
    <p:sldId id="564" r:id="rId25"/>
    <p:sldId id="565" r:id="rId26"/>
    <p:sldId id="621" r:id="rId27"/>
    <p:sldId id="622" r:id="rId28"/>
    <p:sldId id="623" r:id="rId29"/>
    <p:sldId id="624" r:id="rId30"/>
    <p:sldId id="625" r:id="rId31"/>
    <p:sldId id="600" r:id="rId32"/>
    <p:sldId id="601" r:id="rId33"/>
    <p:sldId id="602" r:id="rId34"/>
    <p:sldId id="603" r:id="rId35"/>
    <p:sldId id="604" r:id="rId36"/>
    <p:sldId id="605" r:id="rId37"/>
    <p:sldId id="587" r:id="rId38"/>
    <p:sldId id="588" r:id="rId39"/>
    <p:sldId id="589" r:id="rId40"/>
    <p:sldId id="590" r:id="rId41"/>
    <p:sldId id="591" r:id="rId42"/>
    <p:sldId id="592" r:id="rId43"/>
    <p:sldId id="566" r:id="rId44"/>
    <p:sldId id="567" r:id="rId45"/>
    <p:sldId id="568" r:id="rId46"/>
    <p:sldId id="569" r:id="rId47"/>
    <p:sldId id="570" r:id="rId48"/>
    <p:sldId id="571" r:id="rId49"/>
    <p:sldId id="606" r:id="rId50"/>
    <p:sldId id="607" r:id="rId51"/>
    <p:sldId id="608" r:id="rId52"/>
    <p:sldId id="609" r:id="rId53"/>
    <p:sldId id="610" r:id="rId54"/>
    <p:sldId id="582" r:id="rId55"/>
    <p:sldId id="583" r:id="rId56"/>
    <p:sldId id="584" r:id="rId57"/>
    <p:sldId id="585" r:id="rId58"/>
    <p:sldId id="586" r:id="rId59"/>
    <p:sldId id="593" r:id="rId60"/>
    <p:sldId id="594" r:id="rId61"/>
    <p:sldId id="595" r:id="rId62"/>
    <p:sldId id="596" r:id="rId63"/>
    <p:sldId id="597" r:id="rId64"/>
    <p:sldId id="598" r:id="rId65"/>
    <p:sldId id="599" r:id="rId66"/>
    <p:sldId id="627" r:id="rId67"/>
    <p:sldId id="628" r:id="rId68"/>
    <p:sldId id="629" r:id="rId69"/>
    <p:sldId id="630" r:id="rId70"/>
    <p:sldId id="631" r:id="rId71"/>
    <p:sldId id="572" r:id="rId72"/>
    <p:sldId id="573" r:id="rId73"/>
    <p:sldId id="574" r:id="rId74"/>
    <p:sldId id="575" r:id="rId75"/>
    <p:sldId id="576" r:id="rId76"/>
    <p:sldId id="577" r:id="rId77"/>
    <p:sldId id="578" r:id="rId78"/>
    <p:sldId id="579" r:id="rId79"/>
    <p:sldId id="611" r:id="rId80"/>
    <p:sldId id="612" r:id="rId81"/>
    <p:sldId id="613" r:id="rId82"/>
    <p:sldId id="614" r:id="rId83"/>
    <p:sldId id="615" r:id="rId84"/>
    <p:sldId id="616" r:id="rId85"/>
    <p:sldId id="580" r:id="rId86"/>
    <p:sldId id="581" r:id="rId87"/>
    <p:sldId id="557" r:id="rId88"/>
    <p:sldId id="549" r:id="rId89"/>
    <p:sldId id="548" r:id="rId90"/>
    <p:sldId id="620" r:id="rId91"/>
    <p:sldId id="558" r:id="rId92"/>
    <p:sldId id="626" r:id="rId93"/>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F0"/>
    <a:srgbClr val="FFB500"/>
    <a:srgbClr val="003C6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D16851-6A6B-4767-95B9-FE3E84C0F79A}" v="3" dt="2024-01-29T14:41:27.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31" autoAdjust="0"/>
  </p:normalViewPr>
  <p:slideViewPr>
    <p:cSldViewPr snapToGrid="0">
      <p:cViewPr varScale="1">
        <p:scale>
          <a:sx n="53" d="100"/>
          <a:sy n="53" d="100"/>
        </p:scale>
        <p:origin x="1684" y="24"/>
      </p:cViewPr>
      <p:guideLst>
        <p:guide orient="horz" pos="2160"/>
        <p:guide pos="2880"/>
      </p:guideLst>
    </p:cSldViewPr>
  </p:slideViewPr>
  <p:notesTextViewPr>
    <p:cViewPr>
      <p:scale>
        <a:sx n="1" d="1"/>
        <a:sy n="1" d="1"/>
      </p:scale>
      <p:origin x="0" y="0"/>
    </p:cViewPr>
  </p:notesTextViewPr>
  <p:sorterViewPr>
    <p:cViewPr>
      <p:scale>
        <a:sx n="100" d="100"/>
        <a:sy n="100" d="100"/>
      </p:scale>
      <p:origin x="0" y="-22476"/>
    </p:cViewPr>
  </p:sorterViewPr>
  <p:notesViewPr>
    <p:cSldViewPr snapToGrid="0" showGuides="1">
      <p:cViewPr varScale="1">
        <p:scale>
          <a:sx n="85" d="100"/>
          <a:sy n="85" d="100"/>
        </p:scale>
        <p:origin x="229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handoutMaster" Target="handoutMasters/handoutMaster1.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en-US" sz="3600" b="1" dirty="0">
                <a:solidFill>
                  <a:schemeClr val="accent4"/>
                </a:solidFill>
                <a:latin typeface="Calibri" panose="020F0502020204030204" pitchFamily="34" charset="0"/>
                <a:cs typeface="Calibri" panose="020F0502020204030204" pitchFamily="34" charset="0"/>
              </a:rPr>
              <a:t>Students Registered with Disability Support</a:t>
            </a:r>
          </a:p>
        </c:rich>
      </c:tx>
      <c:layout>
        <c:manualLayout>
          <c:xMode val="edge"/>
          <c:yMode val="edge"/>
          <c:x val="0.22415608082699576"/>
          <c:y val="0"/>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Sheet1!$A$1:$A$10</c:f>
              <c:strCache>
                <c:ptCount val="10"/>
                <c:pt idx="0">
                  <c:v>2013/2014</c:v>
                </c:pt>
                <c:pt idx="1">
                  <c:v>2014/2015</c:v>
                </c:pt>
                <c:pt idx="2">
                  <c:v>2015/2016</c:v>
                </c:pt>
                <c:pt idx="3">
                  <c:v>2016/2017</c:v>
                </c:pt>
                <c:pt idx="4">
                  <c:v>2017/2018</c:v>
                </c:pt>
                <c:pt idx="5">
                  <c:v>2018/2019</c:v>
                </c:pt>
                <c:pt idx="6">
                  <c:v>2019/2020</c:v>
                </c:pt>
                <c:pt idx="7">
                  <c:v>2020/2021</c:v>
                </c:pt>
                <c:pt idx="8">
                  <c:v>2021/2022</c:v>
                </c:pt>
                <c:pt idx="9">
                  <c:v>2022/2023</c:v>
                </c:pt>
              </c:strCache>
            </c:strRef>
          </c:cat>
          <c:val>
            <c:numRef>
              <c:f>Sheet1!$B$1:$B$10</c:f>
              <c:numCache>
                <c:formatCode>General</c:formatCode>
                <c:ptCount val="10"/>
                <c:pt idx="0">
                  <c:v>1016</c:v>
                </c:pt>
                <c:pt idx="1">
                  <c:v>1102</c:v>
                </c:pt>
                <c:pt idx="2">
                  <c:v>1233</c:v>
                </c:pt>
                <c:pt idx="3">
                  <c:v>1330</c:v>
                </c:pt>
                <c:pt idx="4">
                  <c:v>1430</c:v>
                </c:pt>
                <c:pt idx="5">
                  <c:v>1512</c:v>
                </c:pt>
                <c:pt idx="6">
                  <c:v>1673</c:v>
                </c:pt>
                <c:pt idx="7">
                  <c:v>1740</c:v>
                </c:pt>
                <c:pt idx="8">
                  <c:v>1799</c:v>
                </c:pt>
                <c:pt idx="9">
                  <c:v>2003</c:v>
                </c:pt>
              </c:numCache>
            </c:numRef>
          </c:val>
          <c:extLst>
            <c:ext xmlns:c16="http://schemas.microsoft.com/office/drawing/2014/chart" uri="{C3380CC4-5D6E-409C-BE32-E72D297353CC}">
              <c16:uniqueId val="{00000000-5E62-4776-A53C-215A0398E6CB}"/>
            </c:ext>
          </c:extLst>
        </c:ser>
        <c:dLbls>
          <c:dLblPos val="outEnd"/>
          <c:showLegendKey val="0"/>
          <c:showVal val="1"/>
          <c:showCatName val="0"/>
          <c:showSerName val="0"/>
          <c:showPercent val="0"/>
          <c:showBubbleSize val="0"/>
        </c:dLbls>
        <c:gapWidth val="219"/>
        <c:overlap val="-27"/>
        <c:axId val="2137426704"/>
        <c:axId val="1499043024"/>
      </c:barChart>
      <c:catAx>
        <c:axId val="213742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4"/>
                </a:solidFill>
                <a:latin typeface="+mn-lt"/>
                <a:ea typeface="+mn-ea"/>
                <a:cs typeface="+mn-cs"/>
              </a:defRPr>
            </a:pPr>
            <a:endParaRPr lang="en-US"/>
          </a:p>
        </c:txPr>
        <c:crossAx val="1499043024"/>
        <c:crosses val="autoZero"/>
        <c:auto val="1"/>
        <c:lblAlgn val="ctr"/>
        <c:lblOffset val="100"/>
        <c:noMultiLvlLbl val="0"/>
      </c:catAx>
      <c:valAx>
        <c:axId val="1499043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crossAx val="2137426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diagrams/_rels/data4.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svg"/><Relationship Id="rId1" Type="http://schemas.openxmlformats.org/officeDocument/2006/relationships/image" Target="../media/image108.png"/><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diagrams/_rels/data5.xml.rels><?xml version="1.0" encoding="UTF-8" standalone="yes"?>
<Relationships xmlns="http://schemas.openxmlformats.org/package/2006/relationships"><Relationship Id="rId8" Type="http://schemas.openxmlformats.org/officeDocument/2006/relationships/image" Target="../media/image183.sv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svg"/><Relationship Id="rId1" Type="http://schemas.openxmlformats.org/officeDocument/2006/relationships/image" Target="../media/image176.png"/><Relationship Id="rId6" Type="http://schemas.openxmlformats.org/officeDocument/2006/relationships/image" Target="../media/image181.svg"/><Relationship Id="rId5" Type="http://schemas.openxmlformats.org/officeDocument/2006/relationships/image" Target="../media/image180.png"/><Relationship Id="rId10" Type="http://schemas.openxmlformats.org/officeDocument/2006/relationships/image" Target="../media/image185.svg"/><Relationship Id="rId4" Type="http://schemas.openxmlformats.org/officeDocument/2006/relationships/image" Target="../media/image179.svg"/><Relationship Id="rId9" Type="http://schemas.openxmlformats.org/officeDocument/2006/relationships/image" Target="../media/image184.png"/></Relationships>
</file>

<file path=ppt/diagrams/_rels/data6.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188.png"/><Relationship Id="rId7" Type="http://schemas.openxmlformats.org/officeDocument/2006/relationships/image" Target="../media/image184.png"/><Relationship Id="rId2" Type="http://schemas.openxmlformats.org/officeDocument/2006/relationships/image" Target="../media/image187.svg"/><Relationship Id="rId1" Type="http://schemas.openxmlformats.org/officeDocument/2006/relationships/image" Target="../media/image186.png"/><Relationship Id="rId6" Type="http://schemas.openxmlformats.org/officeDocument/2006/relationships/image" Target="../media/image183.svg"/><Relationship Id="rId5" Type="http://schemas.openxmlformats.org/officeDocument/2006/relationships/image" Target="../media/image182.png"/><Relationship Id="rId10" Type="http://schemas.openxmlformats.org/officeDocument/2006/relationships/image" Target="../media/image191.svg"/><Relationship Id="rId4" Type="http://schemas.openxmlformats.org/officeDocument/2006/relationships/image" Target="../media/image189.svg"/><Relationship Id="rId9" Type="http://schemas.openxmlformats.org/officeDocument/2006/relationships/image" Target="../media/image19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svg"/><Relationship Id="rId1" Type="http://schemas.openxmlformats.org/officeDocument/2006/relationships/image" Target="../media/image108.png"/><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83.sv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svg"/><Relationship Id="rId1" Type="http://schemas.openxmlformats.org/officeDocument/2006/relationships/image" Target="../media/image176.png"/><Relationship Id="rId6" Type="http://schemas.openxmlformats.org/officeDocument/2006/relationships/image" Target="../media/image181.svg"/><Relationship Id="rId5" Type="http://schemas.openxmlformats.org/officeDocument/2006/relationships/image" Target="../media/image180.png"/><Relationship Id="rId10" Type="http://schemas.openxmlformats.org/officeDocument/2006/relationships/image" Target="../media/image185.svg"/><Relationship Id="rId4" Type="http://schemas.openxmlformats.org/officeDocument/2006/relationships/image" Target="../media/image179.svg"/><Relationship Id="rId9" Type="http://schemas.openxmlformats.org/officeDocument/2006/relationships/image" Target="../media/image184.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188.png"/><Relationship Id="rId7" Type="http://schemas.openxmlformats.org/officeDocument/2006/relationships/image" Target="../media/image184.png"/><Relationship Id="rId2" Type="http://schemas.openxmlformats.org/officeDocument/2006/relationships/image" Target="../media/image187.svg"/><Relationship Id="rId1" Type="http://schemas.openxmlformats.org/officeDocument/2006/relationships/image" Target="../media/image186.png"/><Relationship Id="rId6" Type="http://schemas.openxmlformats.org/officeDocument/2006/relationships/image" Target="../media/image183.svg"/><Relationship Id="rId5" Type="http://schemas.openxmlformats.org/officeDocument/2006/relationships/image" Target="../media/image182.png"/><Relationship Id="rId10" Type="http://schemas.openxmlformats.org/officeDocument/2006/relationships/image" Target="../media/image191.svg"/><Relationship Id="rId4" Type="http://schemas.openxmlformats.org/officeDocument/2006/relationships/image" Target="../media/image189.svg"/><Relationship Id="rId9" Type="http://schemas.openxmlformats.org/officeDocument/2006/relationships/image" Target="../media/image190.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3FA2DF-114F-4CFF-844D-B1170CD3BE37}"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n-US"/>
        </a:p>
      </dgm:t>
    </dgm:pt>
    <dgm:pt modelId="{3AD6368C-800C-4F7E-96AE-6F279CCD6D4B}">
      <dgm:prSet phldrT="[Text]"/>
      <dgm:spPr/>
      <dgm:t>
        <a:bodyPr/>
        <a:lstStyle/>
        <a:p>
          <a:pPr rtl="0"/>
          <a:r>
            <a:rPr lang="en-GB" b="0" dirty="0"/>
            <a:t>120+ Part-time Courses</a:t>
          </a:r>
          <a:endParaRPr lang="en-US" b="0" dirty="0"/>
        </a:p>
      </dgm:t>
    </dgm:pt>
    <dgm:pt modelId="{0F997E78-63A3-4E6D-9CD4-16EF92051432}" type="parTrans" cxnId="{CF33D7AE-8356-4D26-9BC5-43D94493D735}">
      <dgm:prSet/>
      <dgm:spPr/>
      <dgm:t>
        <a:bodyPr/>
        <a:lstStyle/>
        <a:p>
          <a:endParaRPr lang="en-US"/>
        </a:p>
      </dgm:t>
    </dgm:pt>
    <dgm:pt modelId="{285732FB-AAA7-4D5C-A30D-982392C96F24}" type="sibTrans" cxnId="{CF33D7AE-8356-4D26-9BC5-43D94493D735}">
      <dgm:prSet/>
      <dgm:spPr/>
      <dgm:t>
        <a:bodyPr/>
        <a:lstStyle/>
        <a:p>
          <a:endParaRPr lang="en-US"/>
        </a:p>
      </dgm:t>
    </dgm:pt>
    <dgm:pt modelId="{E6938043-A706-48D5-BC28-02F997F9CF7E}">
      <dgm:prSet phldrT="[Text]"/>
      <dgm:spPr/>
      <dgm:t>
        <a:bodyPr/>
        <a:lstStyle/>
        <a:p>
          <a:pPr rtl="0"/>
          <a:r>
            <a:rPr lang="en-US" b="0" dirty="0"/>
            <a:t>Delivered with the 4 colleges in UCC</a:t>
          </a:r>
        </a:p>
      </dgm:t>
    </dgm:pt>
    <dgm:pt modelId="{9864CF8D-97C7-4004-A844-083E0110E9EE}" type="parTrans" cxnId="{A37ADF7A-746E-4BE4-A16B-AB2F8C8962AA}">
      <dgm:prSet/>
      <dgm:spPr/>
      <dgm:t>
        <a:bodyPr/>
        <a:lstStyle/>
        <a:p>
          <a:endParaRPr lang="en-US"/>
        </a:p>
      </dgm:t>
    </dgm:pt>
    <dgm:pt modelId="{90097DB4-24A0-442F-A8C9-692DAC150F37}" type="sibTrans" cxnId="{A37ADF7A-746E-4BE4-A16B-AB2F8C8962AA}">
      <dgm:prSet/>
      <dgm:spPr/>
      <dgm:t>
        <a:bodyPr/>
        <a:lstStyle/>
        <a:p>
          <a:endParaRPr lang="en-US"/>
        </a:p>
      </dgm:t>
    </dgm:pt>
    <dgm:pt modelId="{03CE5C44-3723-4D35-8412-015934C6B9F1}">
      <dgm:prSet phldrT="[Text]"/>
      <dgm:spPr/>
      <dgm:t>
        <a:bodyPr/>
        <a:lstStyle/>
        <a:p>
          <a:pPr rtl="0"/>
          <a:r>
            <a:rPr lang="en-US" b="1" dirty="0">
              <a:latin typeface="Calibri Light" panose="020F0302020204030204"/>
            </a:rPr>
            <a:t>Levels 5-9</a:t>
          </a:r>
          <a:endParaRPr lang="en-US" b="1" dirty="0"/>
        </a:p>
      </dgm:t>
    </dgm:pt>
    <dgm:pt modelId="{6E230C3B-6D0B-4EFF-9A3E-2AD96004303C}" type="parTrans" cxnId="{F7A60AFF-EE94-417D-9FBB-3CCE527651C9}">
      <dgm:prSet/>
      <dgm:spPr/>
      <dgm:t>
        <a:bodyPr/>
        <a:lstStyle/>
        <a:p>
          <a:endParaRPr lang="en-US"/>
        </a:p>
      </dgm:t>
    </dgm:pt>
    <dgm:pt modelId="{D4C8CCAD-4C00-43FD-B440-84D259B9828B}" type="sibTrans" cxnId="{F7A60AFF-EE94-417D-9FBB-3CCE527651C9}">
      <dgm:prSet/>
      <dgm:spPr/>
      <dgm:t>
        <a:bodyPr/>
        <a:lstStyle/>
        <a:p>
          <a:endParaRPr lang="en-US"/>
        </a:p>
      </dgm:t>
    </dgm:pt>
    <dgm:pt modelId="{AA08AD64-BAB1-499C-8457-747D03063800}">
      <dgm:prSet phldrT="[Text]" phldr="0"/>
      <dgm:spPr/>
      <dgm:t>
        <a:bodyPr/>
        <a:lstStyle/>
        <a:p>
          <a:pPr rtl="0"/>
          <a:r>
            <a:rPr lang="en-US" b="1" dirty="0">
              <a:latin typeface="Calibri Light" panose="020F0302020204030204"/>
            </a:rPr>
            <a:t>Online and in-person</a:t>
          </a:r>
          <a:endParaRPr lang="en-US" b="1" dirty="0"/>
        </a:p>
      </dgm:t>
    </dgm:pt>
    <dgm:pt modelId="{2CCA69A0-969B-4237-B192-ABEE5090D310}" type="parTrans" cxnId="{1CCEB2C4-25CB-4359-8E6C-A78AAC106D4C}">
      <dgm:prSet/>
      <dgm:spPr/>
      <dgm:t>
        <a:bodyPr/>
        <a:lstStyle/>
        <a:p>
          <a:endParaRPr lang="en-US"/>
        </a:p>
      </dgm:t>
    </dgm:pt>
    <dgm:pt modelId="{E4088A0D-CD0A-48BA-9E91-E0CD782CC3B5}" type="sibTrans" cxnId="{1CCEB2C4-25CB-4359-8E6C-A78AAC106D4C}">
      <dgm:prSet/>
      <dgm:spPr/>
      <dgm:t>
        <a:bodyPr/>
        <a:lstStyle/>
        <a:p>
          <a:endParaRPr lang="en-US"/>
        </a:p>
      </dgm:t>
    </dgm:pt>
    <dgm:pt modelId="{CDAE0E87-F0DC-4E1F-8C30-C87B1BCA9043}" type="pres">
      <dgm:prSet presAssocID="{2F3FA2DF-114F-4CFF-844D-B1170CD3BE37}" presName="Name0" presStyleCnt="0">
        <dgm:presLayoutVars>
          <dgm:chMax val="7"/>
          <dgm:chPref val="7"/>
          <dgm:dir/>
        </dgm:presLayoutVars>
      </dgm:prSet>
      <dgm:spPr/>
    </dgm:pt>
    <dgm:pt modelId="{2BE8467E-18E4-4E7E-8C7A-6C927C7360A9}" type="pres">
      <dgm:prSet presAssocID="{2F3FA2DF-114F-4CFF-844D-B1170CD3BE37}" presName="Name1" presStyleCnt="0"/>
      <dgm:spPr/>
    </dgm:pt>
    <dgm:pt modelId="{F69A698B-7A78-4AFC-9EF2-4E83ACC0A358}" type="pres">
      <dgm:prSet presAssocID="{2F3FA2DF-114F-4CFF-844D-B1170CD3BE37}" presName="cycle" presStyleCnt="0"/>
      <dgm:spPr/>
    </dgm:pt>
    <dgm:pt modelId="{545B7420-98CD-4481-B73A-A55D15370C88}" type="pres">
      <dgm:prSet presAssocID="{2F3FA2DF-114F-4CFF-844D-B1170CD3BE37}" presName="srcNode" presStyleLbl="node1" presStyleIdx="0" presStyleCnt="4"/>
      <dgm:spPr/>
    </dgm:pt>
    <dgm:pt modelId="{A2E7819D-5C69-4358-BC17-1CA386C0E5B9}" type="pres">
      <dgm:prSet presAssocID="{2F3FA2DF-114F-4CFF-844D-B1170CD3BE37}" presName="conn" presStyleLbl="parChTrans1D2" presStyleIdx="0" presStyleCnt="1"/>
      <dgm:spPr/>
    </dgm:pt>
    <dgm:pt modelId="{17BC7BA6-37F3-4B5C-A732-8C25BC922CB1}" type="pres">
      <dgm:prSet presAssocID="{2F3FA2DF-114F-4CFF-844D-B1170CD3BE37}" presName="extraNode" presStyleLbl="node1" presStyleIdx="0" presStyleCnt="4"/>
      <dgm:spPr/>
    </dgm:pt>
    <dgm:pt modelId="{002FD489-D073-4F0C-B2EB-3FF3902B8D41}" type="pres">
      <dgm:prSet presAssocID="{2F3FA2DF-114F-4CFF-844D-B1170CD3BE37}" presName="dstNode" presStyleLbl="node1" presStyleIdx="0" presStyleCnt="4"/>
      <dgm:spPr/>
    </dgm:pt>
    <dgm:pt modelId="{5E85AE36-8CB8-483B-AB29-97E02742AC2B}" type="pres">
      <dgm:prSet presAssocID="{3AD6368C-800C-4F7E-96AE-6F279CCD6D4B}" presName="text_1" presStyleLbl="node1" presStyleIdx="0" presStyleCnt="4">
        <dgm:presLayoutVars>
          <dgm:bulletEnabled val="1"/>
        </dgm:presLayoutVars>
      </dgm:prSet>
      <dgm:spPr/>
    </dgm:pt>
    <dgm:pt modelId="{5F63C3D5-4A64-4E6A-BE09-EDCFBF061ABB}" type="pres">
      <dgm:prSet presAssocID="{3AD6368C-800C-4F7E-96AE-6F279CCD6D4B}" presName="accent_1" presStyleCnt="0"/>
      <dgm:spPr/>
    </dgm:pt>
    <dgm:pt modelId="{E0A2F1B2-D4C5-4326-A61D-EF13A21F41E1}" type="pres">
      <dgm:prSet presAssocID="{3AD6368C-800C-4F7E-96AE-6F279CCD6D4B}" presName="accentRepeatNode" presStyleLbl="solidFgAcc1" presStyleIdx="0" presStyleCnt="4"/>
      <dgm:spPr/>
    </dgm:pt>
    <dgm:pt modelId="{EE329365-DC4D-457D-93B5-7CA5E0E437A9}" type="pres">
      <dgm:prSet presAssocID="{E6938043-A706-48D5-BC28-02F997F9CF7E}" presName="text_2" presStyleLbl="node1" presStyleIdx="1" presStyleCnt="4">
        <dgm:presLayoutVars>
          <dgm:bulletEnabled val="1"/>
        </dgm:presLayoutVars>
      </dgm:prSet>
      <dgm:spPr/>
    </dgm:pt>
    <dgm:pt modelId="{0E0D3124-B2C2-446E-8793-096170CC6BA3}" type="pres">
      <dgm:prSet presAssocID="{E6938043-A706-48D5-BC28-02F997F9CF7E}" presName="accent_2" presStyleCnt="0"/>
      <dgm:spPr/>
    </dgm:pt>
    <dgm:pt modelId="{1895EE1B-0341-4570-9141-5C4E1861B625}" type="pres">
      <dgm:prSet presAssocID="{E6938043-A706-48D5-BC28-02F997F9CF7E}" presName="accentRepeatNode" presStyleLbl="solidFgAcc1" presStyleIdx="1" presStyleCnt="4"/>
      <dgm:spPr/>
    </dgm:pt>
    <dgm:pt modelId="{C4413E8C-47C8-4269-858C-9DD88656A080}" type="pres">
      <dgm:prSet presAssocID="{03CE5C44-3723-4D35-8412-015934C6B9F1}" presName="text_3" presStyleLbl="node1" presStyleIdx="2" presStyleCnt="4">
        <dgm:presLayoutVars>
          <dgm:bulletEnabled val="1"/>
        </dgm:presLayoutVars>
      </dgm:prSet>
      <dgm:spPr/>
    </dgm:pt>
    <dgm:pt modelId="{0FB694C0-2AD1-4088-9DD3-84843A9485AF}" type="pres">
      <dgm:prSet presAssocID="{03CE5C44-3723-4D35-8412-015934C6B9F1}" presName="accent_3" presStyleCnt="0"/>
      <dgm:spPr/>
    </dgm:pt>
    <dgm:pt modelId="{FCF49751-3B2F-41EA-BD98-79A1636AC0B8}" type="pres">
      <dgm:prSet presAssocID="{03CE5C44-3723-4D35-8412-015934C6B9F1}" presName="accentRepeatNode" presStyleLbl="solidFgAcc1" presStyleIdx="2" presStyleCnt="4"/>
      <dgm:spPr/>
    </dgm:pt>
    <dgm:pt modelId="{51C11359-DE07-428F-9B8E-C2CF72113414}" type="pres">
      <dgm:prSet presAssocID="{AA08AD64-BAB1-499C-8457-747D03063800}" presName="text_4" presStyleLbl="node1" presStyleIdx="3" presStyleCnt="4">
        <dgm:presLayoutVars>
          <dgm:bulletEnabled val="1"/>
        </dgm:presLayoutVars>
      </dgm:prSet>
      <dgm:spPr/>
    </dgm:pt>
    <dgm:pt modelId="{CC3732F6-A13D-4642-904A-18FEA2F94235}" type="pres">
      <dgm:prSet presAssocID="{AA08AD64-BAB1-499C-8457-747D03063800}" presName="accent_4" presStyleCnt="0"/>
      <dgm:spPr/>
    </dgm:pt>
    <dgm:pt modelId="{BCD981D0-15FE-41FF-81AC-7E8A7C6D601C}" type="pres">
      <dgm:prSet presAssocID="{AA08AD64-BAB1-499C-8457-747D03063800}" presName="accentRepeatNode" presStyleLbl="solidFgAcc1" presStyleIdx="3" presStyleCnt="4"/>
      <dgm:spPr/>
    </dgm:pt>
  </dgm:ptLst>
  <dgm:cxnLst>
    <dgm:cxn modelId="{7072A000-5E2A-4B31-AC94-102EB48E8685}" type="presOf" srcId="{285732FB-AAA7-4D5C-A30D-982392C96F24}" destId="{A2E7819D-5C69-4358-BC17-1CA386C0E5B9}" srcOrd="0" destOrd="0" presId="urn:microsoft.com/office/officeart/2008/layout/VerticalCurvedList"/>
    <dgm:cxn modelId="{FBFCEB0C-C1EC-4D63-BF44-41FFFA62FA79}" type="presOf" srcId="{2F3FA2DF-114F-4CFF-844D-B1170CD3BE37}" destId="{CDAE0E87-F0DC-4E1F-8C30-C87B1BCA9043}" srcOrd="0" destOrd="0" presId="urn:microsoft.com/office/officeart/2008/layout/VerticalCurvedList"/>
    <dgm:cxn modelId="{A37ADF7A-746E-4BE4-A16B-AB2F8C8962AA}" srcId="{2F3FA2DF-114F-4CFF-844D-B1170CD3BE37}" destId="{E6938043-A706-48D5-BC28-02F997F9CF7E}" srcOrd="1" destOrd="0" parTransId="{9864CF8D-97C7-4004-A844-083E0110E9EE}" sibTransId="{90097DB4-24A0-442F-A8C9-692DAC150F37}"/>
    <dgm:cxn modelId="{6C88D48C-7030-4807-90AB-A18EE9AAC8F0}" type="presOf" srcId="{AA08AD64-BAB1-499C-8457-747D03063800}" destId="{51C11359-DE07-428F-9B8E-C2CF72113414}" srcOrd="0" destOrd="0" presId="urn:microsoft.com/office/officeart/2008/layout/VerticalCurvedList"/>
    <dgm:cxn modelId="{63953B96-07B3-4D8F-86F2-2B1B94E270DD}" type="presOf" srcId="{03CE5C44-3723-4D35-8412-015934C6B9F1}" destId="{C4413E8C-47C8-4269-858C-9DD88656A080}" srcOrd="0" destOrd="0" presId="urn:microsoft.com/office/officeart/2008/layout/VerticalCurvedList"/>
    <dgm:cxn modelId="{ADD14FA1-078A-44AE-93B2-E940E2144268}" type="presOf" srcId="{E6938043-A706-48D5-BC28-02F997F9CF7E}" destId="{EE329365-DC4D-457D-93B5-7CA5E0E437A9}" srcOrd="0" destOrd="0" presId="urn:microsoft.com/office/officeart/2008/layout/VerticalCurvedList"/>
    <dgm:cxn modelId="{BE7512A8-04D2-44B9-B527-8033E2FE2A64}" type="presOf" srcId="{3AD6368C-800C-4F7E-96AE-6F279CCD6D4B}" destId="{5E85AE36-8CB8-483B-AB29-97E02742AC2B}" srcOrd="0" destOrd="0" presId="urn:microsoft.com/office/officeart/2008/layout/VerticalCurvedList"/>
    <dgm:cxn modelId="{CF33D7AE-8356-4D26-9BC5-43D94493D735}" srcId="{2F3FA2DF-114F-4CFF-844D-B1170CD3BE37}" destId="{3AD6368C-800C-4F7E-96AE-6F279CCD6D4B}" srcOrd="0" destOrd="0" parTransId="{0F997E78-63A3-4E6D-9CD4-16EF92051432}" sibTransId="{285732FB-AAA7-4D5C-A30D-982392C96F24}"/>
    <dgm:cxn modelId="{1CCEB2C4-25CB-4359-8E6C-A78AAC106D4C}" srcId="{2F3FA2DF-114F-4CFF-844D-B1170CD3BE37}" destId="{AA08AD64-BAB1-499C-8457-747D03063800}" srcOrd="3" destOrd="0" parTransId="{2CCA69A0-969B-4237-B192-ABEE5090D310}" sibTransId="{E4088A0D-CD0A-48BA-9E91-E0CD782CC3B5}"/>
    <dgm:cxn modelId="{F7A60AFF-EE94-417D-9FBB-3CCE527651C9}" srcId="{2F3FA2DF-114F-4CFF-844D-B1170CD3BE37}" destId="{03CE5C44-3723-4D35-8412-015934C6B9F1}" srcOrd="2" destOrd="0" parTransId="{6E230C3B-6D0B-4EFF-9A3E-2AD96004303C}" sibTransId="{D4C8CCAD-4C00-43FD-B440-84D259B9828B}"/>
    <dgm:cxn modelId="{A9D9C4FB-A31E-49B9-A9A0-BAECA145EFE6}" type="presParOf" srcId="{CDAE0E87-F0DC-4E1F-8C30-C87B1BCA9043}" destId="{2BE8467E-18E4-4E7E-8C7A-6C927C7360A9}" srcOrd="0" destOrd="0" presId="urn:microsoft.com/office/officeart/2008/layout/VerticalCurvedList"/>
    <dgm:cxn modelId="{3B70EEF4-936D-41A5-88DB-7B3B7EEDD866}" type="presParOf" srcId="{2BE8467E-18E4-4E7E-8C7A-6C927C7360A9}" destId="{F69A698B-7A78-4AFC-9EF2-4E83ACC0A358}" srcOrd="0" destOrd="0" presId="urn:microsoft.com/office/officeart/2008/layout/VerticalCurvedList"/>
    <dgm:cxn modelId="{ADDAC16C-ADF4-4972-888B-A106ACA24304}" type="presParOf" srcId="{F69A698B-7A78-4AFC-9EF2-4E83ACC0A358}" destId="{545B7420-98CD-4481-B73A-A55D15370C88}" srcOrd="0" destOrd="0" presId="urn:microsoft.com/office/officeart/2008/layout/VerticalCurvedList"/>
    <dgm:cxn modelId="{0CC998E3-9203-4801-B2EC-377422A81E41}" type="presParOf" srcId="{F69A698B-7A78-4AFC-9EF2-4E83ACC0A358}" destId="{A2E7819D-5C69-4358-BC17-1CA386C0E5B9}" srcOrd="1" destOrd="0" presId="urn:microsoft.com/office/officeart/2008/layout/VerticalCurvedList"/>
    <dgm:cxn modelId="{9F29CFAB-D29E-4D4A-929A-6ACE4D213992}" type="presParOf" srcId="{F69A698B-7A78-4AFC-9EF2-4E83ACC0A358}" destId="{17BC7BA6-37F3-4B5C-A732-8C25BC922CB1}" srcOrd="2" destOrd="0" presId="urn:microsoft.com/office/officeart/2008/layout/VerticalCurvedList"/>
    <dgm:cxn modelId="{C605CCE0-084A-4437-9A16-52A7387A43A0}" type="presParOf" srcId="{F69A698B-7A78-4AFC-9EF2-4E83ACC0A358}" destId="{002FD489-D073-4F0C-B2EB-3FF3902B8D41}" srcOrd="3" destOrd="0" presId="urn:microsoft.com/office/officeart/2008/layout/VerticalCurvedList"/>
    <dgm:cxn modelId="{EFB46AFC-C2DC-4D2D-BBEF-249483F18CEF}" type="presParOf" srcId="{2BE8467E-18E4-4E7E-8C7A-6C927C7360A9}" destId="{5E85AE36-8CB8-483B-AB29-97E02742AC2B}" srcOrd="1" destOrd="0" presId="urn:microsoft.com/office/officeart/2008/layout/VerticalCurvedList"/>
    <dgm:cxn modelId="{33D0EF0E-3629-4FCF-875A-BDA6880F09AC}" type="presParOf" srcId="{2BE8467E-18E4-4E7E-8C7A-6C927C7360A9}" destId="{5F63C3D5-4A64-4E6A-BE09-EDCFBF061ABB}" srcOrd="2" destOrd="0" presId="urn:microsoft.com/office/officeart/2008/layout/VerticalCurvedList"/>
    <dgm:cxn modelId="{1C86A292-AB0E-499A-A289-4009DC782E9B}" type="presParOf" srcId="{5F63C3D5-4A64-4E6A-BE09-EDCFBF061ABB}" destId="{E0A2F1B2-D4C5-4326-A61D-EF13A21F41E1}" srcOrd="0" destOrd="0" presId="urn:microsoft.com/office/officeart/2008/layout/VerticalCurvedList"/>
    <dgm:cxn modelId="{D31EFCA4-C9F3-47D4-B50A-24E39B2072A4}" type="presParOf" srcId="{2BE8467E-18E4-4E7E-8C7A-6C927C7360A9}" destId="{EE329365-DC4D-457D-93B5-7CA5E0E437A9}" srcOrd="3" destOrd="0" presId="urn:microsoft.com/office/officeart/2008/layout/VerticalCurvedList"/>
    <dgm:cxn modelId="{A432EF91-532E-4BD7-8C86-6F4DCBA59F77}" type="presParOf" srcId="{2BE8467E-18E4-4E7E-8C7A-6C927C7360A9}" destId="{0E0D3124-B2C2-446E-8793-096170CC6BA3}" srcOrd="4" destOrd="0" presId="urn:microsoft.com/office/officeart/2008/layout/VerticalCurvedList"/>
    <dgm:cxn modelId="{391DC6BF-1DD3-4EF1-8275-F9A9E951BF4B}" type="presParOf" srcId="{0E0D3124-B2C2-446E-8793-096170CC6BA3}" destId="{1895EE1B-0341-4570-9141-5C4E1861B625}" srcOrd="0" destOrd="0" presId="urn:microsoft.com/office/officeart/2008/layout/VerticalCurvedList"/>
    <dgm:cxn modelId="{D51577C8-AF0F-415A-8D97-5C894E208F2E}" type="presParOf" srcId="{2BE8467E-18E4-4E7E-8C7A-6C927C7360A9}" destId="{C4413E8C-47C8-4269-858C-9DD88656A080}" srcOrd="5" destOrd="0" presId="urn:microsoft.com/office/officeart/2008/layout/VerticalCurvedList"/>
    <dgm:cxn modelId="{DD98E3B6-AF15-4E72-891A-485CA4571BDE}" type="presParOf" srcId="{2BE8467E-18E4-4E7E-8C7A-6C927C7360A9}" destId="{0FB694C0-2AD1-4088-9DD3-84843A9485AF}" srcOrd="6" destOrd="0" presId="urn:microsoft.com/office/officeart/2008/layout/VerticalCurvedList"/>
    <dgm:cxn modelId="{629B9124-0C2F-4027-9F82-630B9630BC34}" type="presParOf" srcId="{0FB694C0-2AD1-4088-9DD3-84843A9485AF}" destId="{FCF49751-3B2F-41EA-BD98-79A1636AC0B8}" srcOrd="0" destOrd="0" presId="urn:microsoft.com/office/officeart/2008/layout/VerticalCurvedList"/>
    <dgm:cxn modelId="{7841533E-F1D4-4C70-81FA-9D822430DAFF}" type="presParOf" srcId="{2BE8467E-18E4-4E7E-8C7A-6C927C7360A9}" destId="{51C11359-DE07-428F-9B8E-C2CF72113414}" srcOrd="7" destOrd="0" presId="urn:microsoft.com/office/officeart/2008/layout/VerticalCurvedList"/>
    <dgm:cxn modelId="{D24EEFE5-9962-4143-8197-88C2F0CE6A7F}" type="presParOf" srcId="{2BE8467E-18E4-4E7E-8C7A-6C927C7360A9}" destId="{CC3732F6-A13D-4642-904A-18FEA2F94235}" srcOrd="8" destOrd="0" presId="urn:microsoft.com/office/officeart/2008/layout/VerticalCurvedList"/>
    <dgm:cxn modelId="{FB517D21-DEFA-403A-AB18-8B3AEE57CBBF}" type="presParOf" srcId="{CC3732F6-A13D-4642-904A-18FEA2F94235}" destId="{BCD981D0-15FE-41FF-81AC-7E8A7C6D601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FA2DF-114F-4CFF-844D-B1170CD3BE37}"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n-US"/>
        </a:p>
      </dgm:t>
    </dgm:pt>
    <dgm:pt modelId="{3AD6368C-800C-4F7E-96AE-6F279CCD6D4B}">
      <dgm:prSet phldrT="[Text]" phldr="0"/>
      <dgm:spPr/>
      <dgm:t>
        <a:bodyPr/>
        <a:lstStyle/>
        <a:p>
          <a:pPr rtl="0"/>
          <a:r>
            <a:rPr lang="en-GB" b="0" dirty="0">
              <a:solidFill>
                <a:schemeClr val="bg1"/>
              </a:solidFill>
              <a:latin typeface="Calibri Light" panose="020F0302020204030204"/>
            </a:rPr>
            <a:t>Spring (Dec- Jan/Feb) | Autumn (Aug-Sep)</a:t>
          </a:r>
          <a:endParaRPr lang="en-US" b="0" dirty="0">
            <a:solidFill>
              <a:schemeClr val="bg1"/>
            </a:solidFill>
            <a:latin typeface="Arial"/>
            <a:cs typeface="Arial"/>
          </a:endParaRPr>
        </a:p>
      </dgm:t>
    </dgm:pt>
    <dgm:pt modelId="{0F997E78-63A3-4E6D-9CD4-16EF92051432}" type="parTrans" cxnId="{CF33D7AE-8356-4D26-9BC5-43D94493D735}">
      <dgm:prSet/>
      <dgm:spPr/>
      <dgm:t>
        <a:bodyPr/>
        <a:lstStyle/>
        <a:p>
          <a:endParaRPr lang="en-US"/>
        </a:p>
      </dgm:t>
    </dgm:pt>
    <dgm:pt modelId="{285732FB-AAA7-4D5C-A30D-982392C96F24}" type="sibTrans" cxnId="{CF33D7AE-8356-4D26-9BC5-43D94493D735}">
      <dgm:prSet/>
      <dgm:spPr/>
      <dgm:t>
        <a:bodyPr/>
        <a:lstStyle/>
        <a:p>
          <a:endParaRPr lang="en-US"/>
        </a:p>
      </dgm:t>
    </dgm:pt>
    <dgm:pt modelId="{AA08AD64-BAB1-499C-8457-747D03063800}">
      <dgm:prSet phldrT="[Text]" phldr="0"/>
      <dgm:spPr/>
      <dgm:t>
        <a:bodyPr/>
        <a:lstStyle/>
        <a:p>
          <a:pPr rtl="0"/>
          <a:r>
            <a:rPr lang="en-US" b="0" dirty="0">
              <a:latin typeface="Calibri Light" panose="020F0302020204030204"/>
            </a:rPr>
            <a:t>Online and in-person | 6-10 weeks long </a:t>
          </a:r>
          <a:endParaRPr lang="en-US" b="0" dirty="0"/>
        </a:p>
      </dgm:t>
    </dgm:pt>
    <dgm:pt modelId="{2CCA69A0-969B-4237-B192-ABEE5090D310}" type="parTrans" cxnId="{1CCEB2C4-25CB-4359-8E6C-A78AAC106D4C}">
      <dgm:prSet/>
      <dgm:spPr/>
      <dgm:t>
        <a:bodyPr/>
        <a:lstStyle/>
        <a:p>
          <a:endParaRPr lang="en-US"/>
        </a:p>
      </dgm:t>
    </dgm:pt>
    <dgm:pt modelId="{E4088A0D-CD0A-48BA-9E91-E0CD782CC3B5}" type="sibTrans" cxnId="{1CCEB2C4-25CB-4359-8E6C-A78AAC106D4C}">
      <dgm:prSet/>
      <dgm:spPr/>
      <dgm:t>
        <a:bodyPr/>
        <a:lstStyle/>
        <a:p>
          <a:endParaRPr lang="en-US"/>
        </a:p>
      </dgm:t>
    </dgm:pt>
    <dgm:pt modelId="{355C0D54-DBF2-4C15-87FC-A1D0B06F8F67}">
      <dgm:prSet phldr="0"/>
      <dgm:spPr/>
      <dgm:t>
        <a:bodyPr/>
        <a:lstStyle/>
        <a:p>
          <a:r>
            <a:rPr lang="en-US" b="0" dirty="0">
              <a:latin typeface="Calibri Light" panose="020F0302020204030204"/>
            </a:rPr>
            <a:t>25-30 personal and professional interest courses</a:t>
          </a:r>
          <a:endParaRPr lang="en-US" dirty="0"/>
        </a:p>
      </dgm:t>
    </dgm:pt>
    <dgm:pt modelId="{DF6197AC-CB3D-4DF9-BCA6-C55453AB721F}" type="parTrans" cxnId="{A6666EA1-40FA-4679-BFB4-0124E8542040}">
      <dgm:prSet/>
      <dgm:spPr/>
    </dgm:pt>
    <dgm:pt modelId="{AAEF966B-4F5B-4614-9208-28664A014193}" type="sibTrans" cxnId="{A6666EA1-40FA-4679-BFB4-0124E8542040}">
      <dgm:prSet/>
      <dgm:spPr/>
    </dgm:pt>
    <dgm:pt modelId="{53D58711-B62F-48BA-AB51-3E276F8C957A}">
      <dgm:prSet phldr="0"/>
      <dgm:spPr/>
      <dgm:t>
        <a:bodyPr/>
        <a:lstStyle/>
        <a:p>
          <a:pPr rtl="0"/>
          <a:r>
            <a:rPr lang="en-US" b="0" dirty="0">
              <a:latin typeface="Calibri Light" panose="020F0302020204030204"/>
            </a:rPr>
            <a:t>Creative Writing, Genealogy, Beekeeping, Permaculture, Wine Studies</a:t>
          </a:r>
        </a:p>
      </dgm:t>
    </dgm:pt>
    <dgm:pt modelId="{A44B40AB-1A03-4889-8D66-109C1131C91B}" type="parTrans" cxnId="{49BECE64-410C-4EA8-BC56-E83D9879A907}">
      <dgm:prSet/>
      <dgm:spPr/>
    </dgm:pt>
    <dgm:pt modelId="{BE9452C6-FBCC-46DE-B31E-B82B66FF2CE4}" type="sibTrans" cxnId="{49BECE64-410C-4EA8-BC56-E83D9879A907}">
      <dgm:prSet/>
      <dgm:spPr/>
    </dgm:pt>
    <dgm:pt modelId="{CDAE0E87-F0DC-4E1F-8C30-C87B1BCA9043}" type="pres">
      <dgm:prSet presAssocID="{2F3FA2DF-114F-4CFF-844D-B1170CD3BE37}" presName="Name0" presStyleCnt="0">
        <dgm:presLayoutVars>
          <dgm:chMax val="7"/>
          <dgm:chPref val="7"/>
          <dgm:dir/>
        </dgm:presLayoutVars>
      </dgm:prSet>
      <dgm:spPr/>
    </dgm:pt>
    <dgm:pt modelId="{2BE8467E-18E4-4E7E-8C7A-6C927C7360A9}" type="pres">
      <dgm:prSet presAssocID="{2F3FA2DF-114F-4CFF-844D-B1170CD3BE37}" presName="Name1" presStyleCnt="0"/>
      <dgm:spPr/>
    </dgm:pt>
    <dgm:pt modelId="{F69A698B-7A78-4AFC-9EF2-4E83ACC0A358}" type="pres">
      <dgm:prSet presAssocID="{2F3FA2DF-114F-4CFF-844D-B1170CD3BE37}" presName="cycle" presStyleCnt="0"/>
      <dgm:spPr/>
    </dgm:pt>
    <dgm:pt modelId="{545B7420-98CD-4481-B73A-A55D15370C88}" type="pres">
      <dgm:prSet presAssocID="{2F3FA2DF-114F-4CFF-844D-B1170CD3BE37}" presName="srcNode" presStyleLbl="node1" presStyleIdx="0" presStyleCnt="4"/>
      <dgm:spPr/>
    </dgm:pt>
    <dgm:pt modelId="{A2E7819D-5C69-4358-BC17-1CA386C0E5B9}" type="pres">
      <dgm:prSet presAssocID="{2F3FA2DF-114F-4CFF-844D-B1170CD3BE37}" presName="conn" presStyleLbl="parChTrans1D2" presStyleIdx="0" presStyleCnt="1"/>
      <dgm:spPr/>
    </dgm:pt>
    <dgm:pt modelId="{17BC7BA6-37F3-4B5C-A732-8C25BC922CB1}" type="pres">
      <dgm:prSet presAssocID="{2F3FA2DF-114F-4CFF-844D-B1170CD3BE37}" presName="extraNode" presStyleLbl="node1" presStyleIdx="0" presStyleCnt="4"/>
      <dgm:spPr/>
    </dgm:pt>
    <dgm:pt modelId="{002FD489-D073-4F0C-B2EB-3FF3902B8D41}" type="pres">
      <dgm:prSet presAssocID="{2F3FA2DF-114F-4CFF-844D-B1170CD3BE37}" presName="dstNode" presStyleLbl="node1" presStyleIdx="0" presStyleCnt="4"/>
      <dgm:spPr/>
    </dgm:pt>
    <dgm:pt modelId="{5E85AE36-8CB8-483B-AB29-97E02742AC2B}" type="pres">
      <dgm:prSet presAssocID="{3AD6368C-800C-4F7E-96AE-6F279CCD6D4B}" presName="text_1" presStyleLbl="node1" presStyleIdx="0" presStyleCnt="4">
        <dgm:presLayoutVars>
          <dgm:bulletEnabled val="1"/>
        </dgm:presLayoutVars>
      </dgm:prSet>
      <dgm:spPr/>
    </dgm:pt>
    <dgm:pt modelId="{5F63C3D5-4A64-4E6A-BE09-EDCFBF061ABB}" type="pres">
      <dgm:prSet presAssocID="{3AD6368C-800C-4F7E-96AE-6F279CCD6D4B}" presName="accent_1" presStyleCnt="0"/>
      <dgm:spPr/>
    </dgm:pt>
    <dgm:pt modelId="{E0A2F1B2-D4C5-4326-A61D-EF13A21F41E1}" type="pres">
      <dgm:prSet presAssocID="{3AD6368C-800C-4F7E-96AE-6F279CCD6D4B}" presName="accentRepeatNode" presStyleLbl="solidFgAcc1" presStyleIdx="0" presStyleCnt="4"/>
      <dgm:spPr/>
    </dgm:pt>
    <dgm:pt modelId="{D3EE09F8-73D2-407B-AB38-DC52A9E17926}" type="pres">
      <dgm:prSet presAssocID="{355C0D54-DBF2-4C15-87FC-A1D0B06F8F67}" presName="text_2" presStyleLbl="node1" presStyleIdx="1" presStyleCnt="4">
        <dgm:presLayoutVars>
          <dgm:bulletEnabled val="1"/>
        </dgm:presLayoutVars>
      </dgm:prSet>
      <dgm:spPr/>
    </dgm:pt>
    <dgm:pt modelId="{FE4040C3-6915-4072-8F64-2559CE03DF2E}" type="pres">
      <dgm:prSet presAssocID="{355C0D54-DBF2-4C15-87FC-A1D0B06F8F67}" presName="accent_2" presStyleCnt="0"/>
      <dgm:spPr/>
    </dgm:pt>
    <dgm:pt modelId="{8AACF621-4F9C-4448-874F-D5DFD2FEF8C1}" type="pres">
      <dgm:prSet presAssocID="{355C0D54-DBF2-4C15-87FC-A1D0B06F8F67}" presName="accentRepeatNode" presStyleLbl="solidFgAcc1" presStyleIdx="1" presStyleCnt="4"/>
      <dgm:spPr/>
    </dgm:pt>
    <dgm:pt modelId="{5F5ED17D-E42F-4D36-830B-8A2316E80A12}" type="pres">
      <dgm:prSet presAssocID="{AA08AD64-BAB1-499C-8457-747D03063800}" presName="text_3" presStyleLbl="node1" presStyleIdx="2" presStyleCnt="4">
        <dgm:presLayoutVars>
          <dgm:bulletEnabled val="1"/>
        </dgm:presLayoutVars>
      </dgm:prSet>
      <dgm:spPr/>
    </dgm:pt>
    <dgm:pt modelId="{D5D3D7A8-9FB8-4C1A-A4BB-83B312C7A225}" type="pres">
      <dgm:prSet presAssocID="{AA08AD64-BAB1-499C-8457-747D03063800}" presName="accent_3" presStyleCnt="0"/>
      <dgm:spPr/>
    </dgm:pt>
    <dgm:pt modelId="{BCD981D0-15FE-41FF-81AC-7E8A7C6D601C}" type="pres">
      <dgm:prSet presAssocID="{AA08AD64-BAB1-499C-8457-747D03063800}" presName="accentRepeatNode" presStyleLbl="solidFgAcc1" presStyleIdx="2" presStyleCnt="4"/>
      <dgm:spPr/>
    </dgm:pt>
    <dgm:pt modelId="{C08E4A0F-1092-49FB-8D6C-EC29FCA0BB6E}" type="pres">
      <dgm:prSet presAssocID="{53D58711-B62F-48BA-AB51-3E276F8C957A}" presName="text_4" presStyleLbl="node1" presStyleIdx="3" presStyleCnt="4">
        <dgm:presLayoutVars>
          <dgm:bulletEnabled val="1"/>
        </dgm:presLayoutVars>
      </dgm:prSet>
      <dgm:spPr/>
    </dgm:pt>
    <dgm:pt modelId="{8E8749B8-0315-4776-85A4-8F9CD49AD53A}" type="pres">
      <dgm:prSet presAssocID="{53D58711-B62F-48BA-AB51-3E276F8C957A}" presName="accent_4" presStyleCnt="0"/>
      <dgm:spPr/>
    </dgm:pt>
    <dgm:pt modelId="{64FCA773-2450-443A-8465-B41CFAD9EFA4}" type="pres">
      <dgm:prSet presAssocID="{53D58711-B62F-48BA-AB51-3E276F8C957A}" presName="accentRepeatNode" presStyleLbl="solidFgAcc1" presStyleIdx="3" presStyleCnt="4"/>
      <dgm:spPr/>
    </dgm:pt>
  </dgm:ptLst>
  <dgm:cxnLst>
    <dgm:cxn modelId="{FBFCEB0C-C1EC-4D63-BF44-41FFFA62FA79}" type="presOf" srcId="{2F3FA2DF-114F-4CFF-844D-B1170CD3BE37}" destId="{CDAE0E87-F0DC-4E1F-8C30-C87B1BCA9043}" srcOrd="0" destOrd="0" presId="urn:microsoft.com/office/officeart/2008/layout/VerticalCurvedList"/>
    <dgm:cxn modelId="{7AA72F29-E17C-4238-8841-B5FAB13EE6FA}" type="presOf" srcId="{355C0D54-DBF2-4C15-87FC-A1D0B06F8F67}" destId="{D3EE09F8-73D2-407B-AB38-DC52A9E17926}" srcOrd="0" destOrd="0" presId="urn:microsoft.com/office/officeart/2008/layout/VerticalCurvedList"/>
    <dgm:cxn modelId="{49BECE64-410C-4EA8-BC56-E83D9879A907}" srcId="{2F3FA2DF-114F-4CFF-844D-B1170CD3BE37}" destId="{53D58711-B62F-48BA-AB51-3E276F8C957A}" srcOrd="3" destOrd="0" parTransId="{A44B40AB-1A03-4889-8D66-109C1131C91B}" sibTransId="{BE9452C6-FBCC-46DE-B31E-B82B66FF2CE4}"/>
    <dgm:cxn modelId="{3AFCF87D-4ECE-4EBA-B21F-A0A8F1EA6E7B}" type="presOf" srcId="{285732FB-AAA7-4D5C-A30D-982392C96F24}" destId="{A2E7819D-5C69-4358-BC17-1CA386C0E5B9}" srcOrd="0" destOrd="0" presId="urn:microsoft.com/office/officeart/2008/layout/VerticalCurvedList"/>
    <dgm:cxn modelId="{2470F48A-9041-43E1-8067-5B68468405DB}" type="presOf" srcId="{3AD6368C-800C-4F7E-96AE-6F279CCD6D4B}" destId="{5E85AE36-8CB8-483B-AB29-97E02742AC2B}" srcOrd="0" destOrd="0" presId="urn:microsoft.com/office/officeart/2008/layout/VerticalCurvedList"/>
    <dgm:cxn modelId="{A6666EA1-40FA-4679-BFB4-0124E8542040}" srcId="{2F3FA2DF-114F-4CFF-844D-B1170CD3BE37}" destId="{355C0D54-DBF2-4C15-87FC-A1D0B06F8F67}" srcOrd="1" destOrd="0" parTransId="{DF6197AC-CB3D-4DF9-BCA6-C55453AB721F}" sibTransId="{AAEF966B-4F5B-4614-9208-28664A014193}"/>
    <dgm:cxn modelId="{CF33D7AE-8356-4D26-9BC5-43D94493D735}" srcId="{2F3FA2DF-114F-4CFF-844D-B1170CD3BE37}" destId="{3AD6368C-800C-4F7E-96AE-6F279CCD6D4B}" srcOrd="0" destOrd="0" parTransId="{0F997E78-63A3-4E6D-9CD4-16EF92051432}" sibTransId="{285732FB-AAA7-4D5C-A30D-982392C96F24}"/>
    <dgm:cxn modelId="{1CCEB2C4-25CB-4359-8E6C-A78AAC106D4C}" srcId="{2F3FA2DF-114F-4CFF-844D-B1170CD3BE37}" destId="{AA08AD64-BAB1-499C-8457-747D03063800}" srcOrd="2" destOrd="0" parTransId="{2CCA69A0-969B-4237-B192-ABEE5090D310}" sibTransId="{E4088A0D-CD0A-48BA-9E91-E0CD782CC3B5}"/>
    <dgm:cxn modelId="{6679B4CA-A677-4210-B9D4-A3A64704FB55}" type="presOf" srcId="{53D58711-B62F-48BA-AB51-3E276F8C957A}" destId="{C08E4A0F-1092-49FB-8D6C-EC29FCA0BB6E}" srcOrd="0" destOrd="0" presId="urn:microsoft.com/office/officeart/2008/layout/VerticalCurvedList"/>
    <dgm:cxn modelId="{71555FF7-93D7-4E7B-9972-C115E7AFA9F1}" type="presOf" srcId="{AA08AD64-BAB1-499C-8457-747D03063800}" destId="{5F5ED17D-E42F-4D36-830B-8A2316E80A12}" srcOrd="0" destOrd="0" presId="urn:microsoft.com/office/officeart/2008/layout/VerticalCurvedList"/>
    <dgm:cxn modelId="{E1D6574B-15BC-49D3-A084-7462CCA1C1F4}" type="presParOf" srcId="{CDAE0E87-F0DC-4E1F-8C30-C87B1BCA9043}" destId="{2BE8467E-18E4-4E7E-8C7A-6C927C7360A9}" srcOrd="0" destOrd="0" presId="urn:microsoft.com/office/officeart/2008/layout/VerticalCurvedList"/>
    <dgm:cxn modelId="{884A1895-FF11-4411-B194-FDE44DBEDB4D}" type="presParOf" srcId="{2BE8467E-18E4-4E7E-8C7A-6C927C7360A9}" destId="{F69A698B-7A78-4AFC-9EF2-4E83ACC0A358}" srcOrd="0" destOrd="0" presId="urn:microsoft.com/office/officeart/2008/layout/VerticalCurvedList"/>
    <dgm:cxn modelId="{B7885BF6-8696-4F4D-9CCD-CFE41E661F7E}" type="presParOf" srcId="{F69A698B-7A78-4AFC-9EF2-4E83ACC0A358}" destId="{545B7420-98CD-4481-B73A-A55D15370C88}" srcOrd="0" destOrd="0" presId="urn:microsoft.com/office/officeart/2008/layout/VerticalCurvedList"/>
    <dgm:cxn modelId="{3C5FECF5-0729-4D90-88F0-5BC9BFA53499}" type="presParOf" srcId="{F69A698B-7A78-4AFC-9EF2-4E83ACC0A358}" destId="{A2E7819D-5C69-4358-BC17-1CA386C0E5B9}" srcOrd="1" destOrd="0" presId="urn:microsoft.com/office/officeart/2008/layout/VerticalCurvedList"/>
    <dgm:cxn modelId="{CAB7BD98-CA4B-4319-95A3-88D0BFC38628}" type="presParOf" srcId="{F69A698B-7A78-4AFC-9EF2-4E83ACC0A358}" destId="{17BC7BA6-37F3-4B5C-A732-8C25BC922CB1}" srcOrd="2" destOrd="0" presId="urn:microsoft.com/office/officeart/2008/layout/VerticalCurvedList"/>
    <dgm:cxn modelId="{258C647A-6AEF-4D0E-9EAC-4FE3F37C5AC7}" type="presParOf" srcId="{F69A698B-7A78-4AFC-9EF2-4E83ACC0A358}" destId="{002FD489-D073-4F0C-B2EB-3FF3902B8D41}" srcOrd="3" destOrd="0" presId="urn:microsoft.com/office/officeart/2008/layout/VerticalCurvedList"/>
    <dgm:cxn modelId="{D2D603BA-BF2F-4BD2-BAA2-9234ECCD966F}" type="presParOf" srcId="{2BE8467E-18E4-4E7E-8C7A-6C927C7360A9}" destId="{5E85AE36-8CB8-483B-AB29-97E02742AC2B}" srcOrd="1" destOrd="0" presId="urn:microsoft.com/office/officeart/2008/layout/VerticalCurvedList"/>
    <dgm:cxn modelId="{03D85437-D6BF-4846-A59D-D8BD20A54624}" type="presParOf" srcId="{2BE8467E-18E4-4E7E-8C7A-6C927C7360A9}" destId="{5F63C3D5-4A64-4E6A-BE09-EDCFBF061ABB}" srcOrd="2" destOrd="0" presId="urn:microsoft.com/office/officeart/2008/layout/VerticalCurvedList"/>
    <dgm:cxn modelId="{C763BCCF-BA58-433D-905A-FEE3B2C85D6A}" type="presParOf" srcId="{5F63C3D5-4A64-4E6A-BE09-EDCFBF061ABB}" destId="{E0A2F1B2-D4C5-4326-A61D-EF13A21F41E1}" srcOrd="0" destOrd="0" presId="urn:microsoft.com/office/officeart/2008/layout/VerticalCurvedList"/>
    <dgm:cxn modelId="{0A7BB1EA-8DA4-4830-BDA7-16D22584D911}" type="presParOf" srcId="{2BE8467E-18E4-4E7E-8C7A-6C927C7360A9}" destId="{D3EE09F8-73D2-407B-AB38-DC52A9E17926}" srcOrd="3" destOrd="0" presId="urn:microsoft.com/office/officeart/2008/layout/VerticalCurvedList"/>
    <dgm:cxn modelId="{85B76142-7DC4-4C09-92BB-6D8A43676CA8}" type="presParOf" srcId="{2BE8467E-18E4-4E7E-8C7A-6C927C7360A9}" destId="{FE4040C3-6915-4072-8F64-2559CE03DF2E}" srcOrd="4" destOrd="0" presId="urn:microsoft.com/office/officeart/2008/layout/VerticalCurvedList"/>
    <dgm:cxn modelId="{DB6F9D72-BEA7-4EB5-941A-ECE29CA17C48}" type="presParOf" srcId="{FE4040C3-6915-4072-8F64-2559CE03DF2E}" destId="{8AACF621-4F9C-4448-874F-D5DFD2FEF8C1}" srcOrd="0" destOrd="0" presId="urn:microsoft.com/office/officeart/2008/layout/VerticalCurvedList"/>
    <dgm:cxn modelId="{7BD4DB55-17F0-4029-88F2-39918086A1D8}" type="presParOf" srcId="{2BE8467E-18E4-4E7E-8C7A-6C927C7360A9}" destId="{5F5ED17D-E42F-4D36-830B-8A2316E80A12}" srcOrd="5" destOrd="0" presId="urn:microsoft.com/office/officeart/2008/layout/VerticalCurvedList"/>
    <dgm:cxn modelId="{D34B6729-A4D6-47F8-8D55-9A5CCC45B251}" type="presParOf" srcId="{2BE8467E-18E4-4E7E-8C7A-6C927C7360A9}" destId="{D5D3D7A8-9FB8-4C1A-A4BB-83B312C7A225}" srcOrd="6" destOrd="0" presId="urn:microsoft.com/office/officeart/2008/layout/VerticalCurvedList"/>
    <dgm:cxn modelId="{5ADDCAFA-8E64-4CD4-8B9E-5D72E8E37227}" type="presParOf" srcId="{D5D3D7A8-9FB8-4C1A-A4BB-83B312C7A225}" destId="{BCD981D0-15FE-41FF-81AC-7E8A7C6D601C}" srcOrd="0" destOrd="0" presId="urn:microsoft.com/office/officeart/2008/layout/VerticalCurvedList"/>
    <dgm:cxn modelId="{40E1E01B-E324-4EFF-8DA3-724BB418CF28}" type="presParOf" srcId="{2BE8467E-18E4-4E7E-8C7A-6C927C7360A9}" destId="{C08E4A0F-1092-49FB-8D6C-EC29FCA0BB6E}" srcOrd="7" destOrd="0" presId="urn:microsoft.com/office/officeart/2008/layout/VerticalCurvedList"/>
    <dgm:cxn modelId="{95F17D1C-4B88-47BA-9C53-8D2A1A270EA2}" type="presParOf" srcId="{2BE8467E-18E4-4E7E-8C7A-6C927C7360A9}" destId="{8E8749B8-0315-4776-85A4-8F9CD49AD53A}" srcOrd="8" destOrd="0" presId="urn:microsoft.com/office/officeart/2008/layout/VerticalCurvedList"/>
    <dgm:cxn modelId="{80E357E4-5500-4259-843A-58A747242365}" type="presParOf" srcId="{8E8749B8-0315-4776-85A4-8F9CD49AD53A}" destId="{64FCA773-2450-443A-8465-B41CFAD9EFA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8238F5-FE11-416D-A7BC-8BE604564EC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6E8A163-D56A-43F9-AD69-C0A1E78F8CE9}">
      <dgm:prSet custT="1"/>
      <dgm:spPr/>
      <dgm:t>
        <a:bodyPr/>
        <a:lstStyle/>
        <a:p>
          <a:pPr>
            <a:lnSpc>
              <a:spcPct val="100000"/>
            </a:lnSpc>
          </a:pPr>
          <a:r>
            <a:rPr lang="en-US" sz="1600" b="1" dirty="0"/>
            <a:t>M365 and more for a Digital Workplace Digital Badge</a:t>
          </a:r>
        </a:p>
      </dgm:t>
    </dgm:pt>
    <dgm:pt modelId="{2B803406-150C-4960-8F49-88E4B5E898EB}" type="parTrans" cxnId="{39132FD8-6C74-46DD-9B0F-DEBC71DF46E5}">
      <dgm:prSet/>
      <dgm:spPr/>
      <dgm:t>
        <a:bodyPr/>
        <a:lstStyle/>
        <a:p>
          <a:endParaRPr lang="en-US"/>
        </a:p>
      </dgm:t>
    </dgm:pt>
    <dgm:pt modelId="{1DA1E256-A013-476A-BF27-3BBC2B16CBAC}" type="sibTrans" cxnId="{39132FD8-6C74-46DD-9B0F-DEBC71DF46E5}">
      <dgm:prSet/>
      <dgm:spPr/>
      <dgm:t>
        <a:bodyPr/>
        <a:lstStyle/>
        <a:p>
          <a:endParaRPr lang="en-US"/>
        </a:p>
      </dgm:t>
    </dgm:pt>
    <dgm:pt modelId="{F02B0F39-B6C7-483D-9ABE-88BDE90DA607}">
      <dgm:prSet custT="1"/>
      <dgm:spPr/>
      <dgm:t>
        <a:bodyPr/>
        <a:lstStyle/>
        <a:p>
          <a:pPr>
            <a:lnSpc>
              <a:spcPct val="100000"/>
            </a:lnSpc>
          </a:pPr>
          <a:r>
            <a:rPr lang="en-US" sz="1600" b="1" dirty="0"/>
            <a:t>DAC Learn Live Sessions</a:t>
          </a:r>
        </a:p>
      </dgm:t>
    </dgm:pt>
    <dgm:pt modelId="{DAFD942E-41B9-478A-87EC-9BD327CD4DE6}" type="parTrans" cxnId="{AAD11EB4-E5C6-4F21-B265-8BBBF91437CD}">
      <dgm:prSet/>
      <dgm:spPr/>
      <dgm:t>
        <a:bodyPr/>
        <a:lstStyle/>
        <a:p>
          <a:endParaRPr lang="en-US"/>
        </a:p>
      </dgm:t>
    </dgm:pt>
    <dgm:pt modelId="{D4BE9EB4-06ED-4FAE-A383-C36A0CC93526}" type="sibTrans" cxnId="{AAD11EB4-E5C6-4F21-B265-8BBBF91437CD}">
      <dgm:prSet/>
      <dgm:spPr/>
      <dgm:t>
        <a:bodyPr/>
        <a:lstStyle/>
        <a:p>
          <a:endParaRPr lang="en-US"/>
        </a:p>
      </dgm:t>
    </dgm:pt>
    <dgm:pt modelId="{C3009928-2475-4C18-B956-08CCC9CB9794}">
      <dgm:prSet custT="1"/>
      <dgm:spPr/>
      <dgm:t>
        <a:bodyPr/>
        <a:lstStyle/>
        <a:p>
          <a:pPr>
            <a:lnSpc>
              <a:spcPct val="100000"/>
            </a:lnSpc>
          </a:pPr>
          <a:r>
            <a:rPr lang="en-US" sz="1600" b="1" dirty="0"/>
            <a:t>Monthly Tips &amp; Tricks published in WorkVivo</a:t>
          </a:r>
        </a:p>
      </dgm:t>
    </dgm:pt>
    <dgm:pt modelId="{DD29B2B0-C5ED-40B4-8A23-A0ECDEE1E64E}" type="parTrans" cxnId="{A036696B-87BE-415C-AC7C-5149AB63195F}">
      <dgm:prSet/>
      <dgm:spPr/>
      <dgm:t>
        <a:bodyPr/>
        <a:lstStyle/>
        <a:p>
          <a:endParaRPr lang="en-US"/>
        </a:p>
      </dgm:t>
    </dgm:pt>
    <dgm:pt modelId="{3802B04A-69C4-49CF-BE59-D82CBEC7DF6F}" type="sibTrans" cxnId="{A036696B-87BE-415C-AC7C-5149AB63195F}">
      <dgm:prSet/>
      <dgm:spPr/>
      <dgm:t>
        <a:bodyPr/>
        <a:lstStyle/>
        <a:p>
          <a:endParaRPr lang="en-US"/>
        </a:p>
      </dgm:t>
    </dgm:pt>
    <dgm:pt modelId="{A0C81CE4-3275-45CE-94BF-C943D5795627}">
      <dgm:prSet custT="1"/>
      <dgm:spPr/>
      <dgm:t>
        <a:bodyPr/>
        <a:lstStyle/>
        <a:p>
          <a:pPr>
            <a:lnSpc>
              <a:spcPct val="100000"/>
            </a:lnSpc>
          </a:pPr>
          <a:r>
            <a:rPr lang="en-US" sz="1600" b="1" dirty="0"/>
            <a:t>Monthly Microsoft Updates for Advanced Users</a:t>
          </a:r>
        </a:p>
      </dgm:t>
    </dgm:pt>
    <dgm:pt modelId="{5C98FA14-4009-4787-BFC7-08242B5E98F9}" type="parTrans" cxnId="{31C635F9-F941-447C-95BE-B805E009F53F}">
      <dgm:prSet/>
      <dgm:spPr/>
      <dgm:t>
        <a:bodyPr/>
        <a:lstStyle/>
        <a:p>
          <a:endParaRPr lang="en-IE"/>
        </a:p>
      </dgm:t>
    </dgm:pt>
    <dgm:pt modelId="{F1E4A424-D254-47DD-BFEB-CBC34C76A8A3}" type="sibTrans" cxnId="{31C635F9-F941-447C-95BE-B805E009F53F}">
      <dgm:prSet/>
      <dgm:spPr/>
      <dgm:t>
        <a:bodyPr/>
        <a:lstStyle/>
        <a:p>
          <a:endParaRPr lang="en-IE"/>
        </a:p>
      </dgm:t>
    </dgm:pt>
    <dgm:pt modelId="{9E14940D-8AF0-4BFB-8191-9A8612CECB8B}">
      <dgm:prSet custT="1"/>
      <dgm:spPr/>
      <dgm:t>
        <a:bodyPr/>
        <a:lstStyle/>
        <a:p>
          <a:pPr>
            <a:lnSpc>
              <a:spcPct val="100000"/>
            </a:lnSpc>
          </a:pPr>
          <a:r>
            <a:rPr lang="en-US" sz="1550" b="1" dirty="0"/>
            <a:t>M365 Fundamentals Digital Badge</a:t>
          </a:r>
        </a:p>
      </dgm:t>
    </dgm:pt>
    <dgm:pt modelId="{397C8147-CA9A-418B-822D-10A69578C04D}" type="parTrans" cxnId="{D837942F-111D-4629-8C0D-53D6E9F2AC35}">
      <dgm:prSet/>
      <dgm:spPr/>
      <dgm:t>
        <a:bodyPr/>
        <a:lstStyle/>
        <a:p>
          <a:endParaRPr lang="en-IE"/>
        </a:p>
      </dgm:t>
    </dgm:pt>
    <dgm:pt modelId="{A5EF0819-D7FE-43DB-8376-815D1A74BFD5}" type="sibTrans" cxnId="{D837942F-111D-4629-8C0D-53D6E9F2AC35}">
      <dgm:prSet/>
      <dgm:spPr/>
      <dgm:t>
        <a:bodyPr/>
        <a:lstStyle/>
        <a:p>
          <a:endParaRPr lang="en-IE"/>
        </a:p>
      </dgm:t>
    </dgm:pt>
    <dgm:pt modelId="{096C57D5-C134-4B85-8352-73EE4B196299}">
      <dgm:prSet custT="1"/>
      <dgm:spPr/>
      <dgm:t>
        <a:bodyPr/>
        <a:lstStyle/>
        <a:p>
          <a:pPr>
            <a:lnSpc>
              <a:spcPct val="100000"/>
            </a:lnSpc>
          </a:pPr>
          <a:r>
            <a:rPr lang="en-US" sz="1600" b="1" dirty="0"/>
            <a:t>UCC Microsoft Learning Pathways</a:t>
          </a:r>
        </a:p>
      </dgm:t>
    </dgm:pt>
    <dgm:pt modelId="{F361A760-09B7-434A-8E2F-DB7069747065}" type="parTrans" cxnId="{FCB8A5ED-40C1-49B1-847F-FE59008CE442}">
      <dgm:prSet/>
      <dgm:spPr/>
      <dgm:t>
        <a:bodyPr/>
        <a:lstStyle/>
        <a:p>
          <a:endParaRPr lang="en-IE"/>
        </a:p>
      </dgm:t>
    </dgm:pt>
    <dgm:pt modelId="{D29ADAEF-BB25-4F3A-B773-485A589E0800}" type="sibTrans" cxnId="{FCB8A5ED-40C1-49B1-847F-FE59008CE442}">
      <dgm:prSet/>
      <dgm:spPr/>
      <dgm:t>
        <a:bodyPr/>
        <a:lstStyle/>
        <a:p>
          <a:endParaRPr lang="en-IE"/>
        </a:p>
      </dgm:t>
    </dgm:pt>
    <dgm:pt modelId="{7774FD06-90E2-40C5-BBCE-69FBD874EBF6}" type="pres">
      <dgm:prSet presAssocID="{B18238F5-FE11-416D-A7BC-8BE604564ECD}" presName="root" presStyleCnt="0">
        <dgm:presLayoutVars>
          <dgm:dir/>
          <dgm:resizeHandles val="exact"/>
        </dgm:presLayoutVars>
      </dgm:prSet>
      <dgm:spPr/>
    </dgm:pt>
    <dgm:pt modelId="{FCE1C5B9-EFF4-43BB-9C9F-6FE1EAEAE1D6}" type="pres">
      <dgm:prSet presAssocID="{9E14940D-8AF0-4BFB-8191-9A8612CECB8B}" presName="compNode" presStyleCnt="0"/>
      <dgm:spPr/>
    </dgm:pt>
    <dgm:pt modelId="{A0AD9211-F47A-4269-BE50-AA865D796470}" type="pres">
      <dgm:prSet presAssocID="{9E14940D-8AF0-4BFB-8191-9A8612CECB8B}"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aptop with solid fill"/>
        </a:ext>
      </dgm:extLst>
    </dgm:pt>
    <dgm:pt modelId="{EB536036-6227-453E-938D-EB42199BD7DF}" type="pres">
      <dgm:prSet presAssocID="{9E14940D-8AF0-4BFB-8191-9A8612CECB8B}" presName="spaceRect" presStyleCnt="0"/>
      <dgm:spPr/>
    </dgm:pt>
    <dgm:pt modelId="{722E0525-1C23-4424-8349-CCD0AD48856F}" type="pres">
      <dgm:prSet presAssocID="{9E14940D-8AF0-4BFB-8191-9A8612CECB8B}" presName="textRect" presStyleLbl="revTx" presStyleIdx="0" presStyleCnt="6" custScaleX="100000">
        <dgm:presLayoutVars>
          <dgm:chMax val="1"/>
          <dgm:chPref val="1"/>
        </dgm:presLayoutVars>
      </dgm:prSet>
      <dgm:spPr/>
    </dgm:pt>
    <dgm:pt modelId="{1C2F086D-1F10-43B9-81F9-0DF647CB4673}" type="pres">
      <dgm:prSet presAssocID="{A5EF0819-D7FE-43DB-8376-815D1A74BFD5}" presName="sibTrans" presStyleCnt="0"/>
      <dgm:spPr/>
    </dgm:pt>
    <dgm:pt modelId="{8F88AF6E-AD9A-4F00-ADC8-925A36A9C49E}" type="pres">
      <dgm:prSet presAssocID="{E6E8A163-D56A-43F9-AD69-C0A1E78F8CE9}" presName="compNode" presStyleCnt="0"/>
      <dgm:spPr/>
    </dgm:pt>
    <dgm:pt modelId="{FB6B485E-5BCD-4406-B71C-11FA23E72FCA}" type="pres">
      <dgm:prSet presAssocID="{E6E8A163-D56A-43F9-AD69-C0A1E78F8CE9}"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oud Computing with solid fill"/>
        </a:ext>
      </dgm:extLst>
    </dgm:pt>
    <dgm:pt modelId="{559730F8-C9E5-4A42-8E85-E96A6667FEF9}" type="pres">
      <dgm:prSet presAssocID="{E6E8A163-D56A-43F9-AD69-C0A1E78F8CE9}" presName="spaceRect" presStyleCnt="0"/>
      <dgm:spPr/>
    </dgm:pt>
    <dgm:pt modelId="{3DAD9331-03CA-4099-8717-490F2F208537}" type="pres">
      <dgm:prSet presAssocID="{E6E8A163-D56A-43F9-AD69-C0A1E78F8CE9}" presName="textRect" presStyleLbl="revTx" presStyleIdx="1" presStyleCnt="6">
        <dgm:presLayoutVars>
          <dgm:chMax val="1"/>
          <dgm:chPref val="1"/>
        </dgm:presLayoutVars>
      </dgm:prSet>
      <dgm:spPr/>
    </dgm:pt>
    <dgm:pt modelId="{085389D8-128A-4B9A-A0DB-502613584C53}" type="pres">
      <dgm:prSet presAssocID="{1DA1E256-A013-476A-BF27-3BBC2B16CBAC}" presName="sibTrans" presStyleCnt="0"/>
      <dgm:spPr/>
    </dgm:pt>
    <dgm:pt modelId="{245A5906-1A2E-41A8-BE26-FEA84CE3BABC}" type="pres">
      <dgm:prSet presAssocID="{096C57D5-C134-4B85-8352-73EE4B196299}" presName="compNode" presStyleCnt="0"/>
      <dgm:spPr/>
    </dgm:pt>
    <dgm:pt modelId="{7893ED19-0C8F-4A8C-BA68-23ABDC7C012D}" type="pres">
      <dgm:prSet presAssocID="{096C57D5-C134-4B85-8352-73EE4B196299}"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mote learning science with solid fill"/>
        </a:ext>
      </dgm:extLst>
    </dgm:pt>
    <dgm:pt modelId="{7B19D38E-037A-448C-8C2F-AA3A71485233}" type="pres">
      <dgm:prSet presAssocID="{096C57D5-C134-4B85-8352-73EE4B196299}" presName="spaceRect" presStyleCnt="0"/>
      <dgm:spPr/>
    </dgm:pt>
    <dgm:pt modelId="{DD4302F0-91CF-43C4-B833-0C79CB2A381E}" type="pres">
      <dgm:prSet presAssocID="{096C57D5-C134-4B85-8352-73EE4B196299}" presName="textRect" presStyleLbl="revTx" presStyleIdx="2" presStyleCnt="6">
        <dgm:presLayoutVars>
          <dgm:chMax val="1"/>
          <dgm:chPref val="1"/>
        </dgm:presLayoutVars>
      </dgm:prSet>
      <dgm:spPr/>
    </dgm:pt>
    <dgm:pt modelId="{EE8695B6-45F7-4A4B-9826-E2615E004209}" type="pres">
      <dgm:prSet presAssocID="{D29ADAEF-BB25-4F3A-B773-485A589E0800}" presName="sibTrans" presStyleCnt="0"/>
      <dgm:spPr/>
    </dgm:pt>
    <dgm:pt modelId="{FF24CB81-B7CD-4377-96D1-2ABEFFDFB91B}" type="pres">
      <dgm:prSet presAssocID="{F02B0F39-B6C7-483D-9ABE-88BDE90DA607}" presName="compNode" presStyleCnt="0"/>
      <dgm:spPr/>
    </dgm:pt>
    <dgm:pt modelId="{B5E5348A-6F4B-4813-92DF-2F1FABA0EEF4}" type="pres">
      <dgm:prSet presAssocID="{F02B0F39-B6C7-483D-9ABE-88BDE90DA607}"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assroom with solid fill"/>
        </a:ext>
      </dgm:extLst>
    </dgm:pt>
    <dgm:pt modelId="{F0273566-C5B5-4BEB-ABB0-C3874A36E3F7}" type="pres">
      <dgm:prSet presAssocID="{F02B0F39-B6C7-483D-9ABE-88BDE90DA607}" presName="spaceRect" presStyleCnt="0"/>
      <dgm:spPr/>
    </dgm:pt>
    <dgm:pt modelId="{35423035-5644-4FBC-801C-99C87C9E4429}" type="pres">
      <dgm:prSet presAssocID="{F02B0F39-B6C7-483D-9ABE-88BDE90DA607}" presName="textRect" presStyleLbl="revTx" presStyleIdx="3" presStyleCnt="6">
        <dgm:presLayoutVars>
          <dgm:chMax val="1"/>
          <dgm:chPref val="1"/>
        </dgm:presLayoutVars>
      </dgm:prSet>
      <dgm:spPr/>
    </dgm:pt>
    <dgm:pt modelId="{08441952-2587-40F4-885D-0358B08DEAC7}" type="pres">
      <dgm:prSet presAssocID="{D4BE9EB4-06ED-4FAE-A383-C36A0CC93526}" presName="sibTrans" presStyleCnt="0"/>
      <dgm:spPr/>
    </dgm:pt>
    <dgm:pt modelId="{5190F6C1-78F4-438A-BD74-E79A408E7C61}" type="pres">
      <dgm:prSet presAssocID="{C3009928-2475-4C18-B956-08CCC9CB9794}" presName="compNode" presStyleCnt="0"/>
      <dgm:spPr/>
    </dgm:pt>
    <dgm:pt modelId="{89A19575-FC3D-4AD1-999F-F7EAC1A5C2C6}" type="pres">
      <dgm:prSet presAssocID="{C3009928-2475-4C18-B956-08CCC9CB9794}"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ightbulb"/>
        </a:ext>
      </dgm:extLst>
    </dgm:pt>
    <dgm:pt modelId="{2D614C13-DB00-4486-A6B5-490739F57C91}" type="pres">
      <dgm:prSet presAssocID="{C3009928-2475-4C18-B956-08CCC9CB9794}" presName="spaceRect" presStyleCnt="0"/>
      <dgm:spPr/>
    </dgm:pt>
    <dgm:pt modelId="{C53D79E6-F10B-4824-AC6C-6FB2797AFF1F}" type="pres">
      <dgm:prSet presAssocID="{C3009928-2475-4C18-B956-08CCC9CB9794}" presName="textRect" presStyleLbl="revTx" presStyleIdx="4" presStyleCnt="6">
        <dgm:presLayoutVars>
          <dgm:chMax val="1"/>
          <dgm:chPref val="1"/>
        </dgm:presLayoutVars>
      </dgm:prSet>
      <dgm:spPr/>
    </dgm:pt>
    <dgm:pt modelId="{36CC806B-B5E7-4452-BEA6-0C07DF034BA2}" type="pres">
      <dgm:prSet presAssocID="{3802B04A-69C4-49CF-BE59-D82CBEC7DF6F}" presName="sibTrans" presStyleCnt="0"/>
      <dgm:spPr/>
    </dgm:pt>
    <dgm:pt modelId="{4F6BD0CD-7372-4183-8840-3FDD58BE3BF4}" type="pres">
      <dgm:prSet presAssocID="{A0C81CE4-3275-45CE-94BF-C943D5795627}" presName="compNode" presStyleCnt="0"/>
      <dgm:spPr/>
    </dgm:pt>
    <dgm:pt modelId="{093A9E29-8542-493F-9297-2030021E6784}" type="pres">
      <dgm:prSet presAssocID="{A0C81CE4-3275-45CE-94BF-C943D5795627}"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Vlog with solid fill"/>
        </a:ext>
      </dgm:extLst>
    </dgm:pt>
    <dgm:pt modelId="{5673E991-4D67-401F-9FF4-D2C905E8F07D}" type="pres">
      <dgm:prSet presAssocID="{A0C81CE4-3275-45CE-94BF-C943D5795627}" presName="spaceRect" presStyleCnt="0"/>
      <dgm:spPr/>
    </dgm:pt>
    <dgm:pt modelId="{30CD9968-375B-481E-BC1C-1D9D6CDD81B4}" type="pres">
      <dgm:prSet presAssocID="{A0C81CE4-3275-45CE-94BF-C943D5795627}" presName="textRect" presStyleLbl="revTx" presStyleIdx="5" presStyleCnt="6">
        <dgm:presLayoutVars>
          <dgm:chMax val="1"/>
          <dgm:chPref val="1"/>
        </dgm:presLayoutVars>
      </dgm:prSet>
      <dgm:spPr/>
    </dgm:pt>
  </dgm:ptLst>
  <dgm:cxnLst>
    <dgm:cxn modelId="{D446A122-4192-41BA-A9CA-2639C46F7977}" type="presOf" srcId="{C3009928-2475-4C18-B956-08CCC9CB9794}" destId="{C53D79E6-F10B-4824-AC6C-6FB2797AFF1F}" srcOrd="0" destOrd="0" presId="urn:microsoft.com/office/officeart/2018/2/layout/IconLabelList"/>
    <dgm:cxn modelId="{D837942F-111D-4629-8C0D-53D6E9F2AC35}" srcId="{B18238F5-FE11-416D-A7BC-8BE604564ECD}" destId="{9E14940D-8AF0-4BFB-8191-9A8612CECB8B}" srcOrd="0" destOrd="0" parTransId="{397C8147-CA9A-418B-822D-10A69578C04D}" sibTransId="{A5EF0819-D7FE-43DB-8376-815D1A74BFD5}"/>
    <dgm:cxn modelId="{CBC5D247-9495-4D08-90A1-3C00BD856DB9}" type="presOf" srcId="{B18238F5-FE11-416D-A7BC-8BE604564ECD}" destId="{7774FD06-90E2-40C5-BBCE-69FBD874EBF6}" srcOrd="0" destOrd="0" presId="urn:microsoft.com/office/officeart/2018/2/layout/IconLabelList"/>
    <dgm:cxn modelId="{A036696B-87BE-415C-AC7C-5149AB63195F}" srcId="{B18238F5-FE11-416D-A7BC-8BE604564ECD}" destId="{C3009928-2475-4C18-B956-08CCC9CB9794}" srcOrd="4" destOrd="0" parTransId="{DD29B2B0-C5ED-40B4-8A23-A0ECDEE1E64E}" sibTransId="{3802B04A-69C4-49CF-BE59-D82CBEC7DF6F}"/>
    <dgm:cxn modelId="{FBF2827D-3827-48E3-9DCE-301B5E3DDFC5}" type="presOf" srcId="{F02B0F39-B6C7-483D-9ABE-88BDE90DA607}" destId="{35423035-5644-4FBC-801C-99C87C9E4429}" srcOrd="0" destOrd="0" presId="urn:microsoft.com/office/officeart/2018/2/layout/IconLabelList"/>
    <dgm:cxn modelId="{929D667E-D502-4BB3-80E4-EA099DD5F392}" type="presOf" srcId="{096C57D5-C134-4B85-8352-73EE4B196299}" destId="{DD4302F0-91CF-43C4-B833-0C79CB2A381E}" srcOrd="0" destOrd="0" presId="urn:microsoft.com/office/officeart/2018/2/layout/IconLabelList"/>
    <dgm:cxn modelId="{CC03D389-7E68-4D6F-A96B-C8C6B5F34642}" type="presOf" srcId="{A0C81CE4-3275-45CE-94BF-C943D5795627}" destId="{30CD9968-375B-481E-BC1C-1D9D6CDD81B4}" srcOrd="0" destOrd="0" presId="urn:microsoft.com/office/officeart/2018/2/layout/IconLabelList"/>
    <dgm:cxn modelId="{AAD11EB4-E5C6-4F21-B265-8BBBF91437CD}" srcId="{B18238F5-FE11-416D-A7BC-8BE604564ECD}" destId="{F02B0F39-B6C7-483D-9ABE-88BDE90DA607}" srcOrd="3" destOrd="0" parTransId="{DAFD942E-41B9-478A-87EC-9BD327CD4DE6}" sibTransId="{D4BE9EB4-06ED-4FAE-A383-C36A0CC93526}"/>
    <dgm:cxn modelId="{39132FD8-6C74-46DD-9B0F-DEBC71DF46E5}" srcId="{B18238F5-FE11-416D-A7BC-8BE604564ECD}" destId="{E6E8A163-D56A-43F9-AD69-C0A1E78F8CE9}" srcOrd="1" destOrd="0" parTransId="{2B803406-150C-4960-8F49-88E4B5E898EB}" sibTransId="{1DA1E256-A013-476A-BF27-3BBC2B16CBAC}"/>
    <dgm:cxn modelId="{AFB9EFDE-1DBF-41EB-85D6-E443F12DE67D}" type="presOf" srcId="{E6E8A163-D56A-43F9-AD69-C0A1E78F8CE9}" destId="{3DAD9331-03CA-4099-8717-490F2F208537}" srcOrd="0" destOrd="0" presId="urn:microsoft.com/office/officeart/2018/2/layout/IconLabelList"/>
    <dgm:cxn modelId="{FCB8A5ED-40C1-49B1-847F-FE59008CE442}" srcId="{B18238F5-FE11-416D-A7BC-8BE604564ECD}" destId="{096C57D5-C134-4B85-8352-73EE4B196299}" srcOrd="2" destOrd="0" parTransId="{F361A760-09B7-434A-8E2F-DB7069747065}" sibTransId="{D29ADAEF-BB25-4F3A-B773-485A589E0800}"/>
    <dgm:cxn modelId="{486C42F7-E555-4067-84E9-44D85E495D8A}" type="presOf" srcId="{9E14940D-8AF0-4BFB-8191-9A8612CECB8B}" destId="{722E0525-1C23-4424-8349-CCD0AD48856F}" srcOrd="0" destOrd="0" presId="urn:microsoft.com/office/officeart/2018/2/layout/IconLabelList"/>
    <dgm:cxn modelId="{31C635F9-F941-447C-95BE-B805E009F53F}" srcId="{B18238F5-FE11-416D-A7BC-8BE604564ECD}" destId="{A0C81CE4-3275-45CE-94BF-C943D5795627}" srcOrd="5" destOrd="0" parTransId="{5C98FA14-4009-4787-BFC7-08242B5E98F9}" sibTransId="{F1E4A424-D254-47DD-BFEB-CBC34C76A8A3}"/>
    <dgm:cxn modelId="{0F8A7344-4F2E-47D8-BBB5-7C966DB21D7C}" type="presParOf" srcId="{7774FD06-90E2-40C5-BBCE-69FBD874EBF6}" destId="{FCE1C5B9-EFF4-43BB-9C9F-6FE1EAEAE1D6}" srcOrd="0" destOrd="0" presId="urn:microsoft.com/office/officeart/2018/2/layout/IconLabelList"/>
    <dgm:cxn modelId="{FA93C03D-969C-4E85-91BF-814B08645C15}" type="presParOf" srcId="{FCE1C5B9-EFF4-43BB-9C9F-6FE1EAEAE1D6}" destId="{A0AD9211-F47A-4269-BE50-AA865D796470}" srcOrd="0" destOrd="0" presId="urn:microsoft.com/office/officeart/2018/2/layout/IconLabelList"/>
    <dgm:cxn modelId="{7C781B61-2700-4429-8D3E-129B443293F7}" type="presParOf" srcId="{FCE1C5B9-EFF4-43BB-9C9F-6FE1EAEAE1D6}" destId="{EB536036-6227-453E-938D-EB42199BD7DF}" srcOrd="1" destOrd="0" presId="urn:microsoft.com/office/officeart/2018/2/layout/IconLabelList"/>
    <dgm:cxn modelId="{B7C19594-F6ED-4170-BC69-9A233F596834}" type="presParOf" srcId="{FCE1C5B9-EFF4-43BB-9C9F-6FE1EAEAE1D6}" destId="{722E0525-1C23-4424-8349-CCD0AD48856F}" srcOrd="2" destOrd="0" presId="urn:microsoft.com/office/officeart/2018/2/layout/IconLabelList"/>
    <dgm:cxn modelId="{CA34493C-9111-4D99-AA6D-6B5445E04288}" type="presParOf" srcId="{7774FD06-90E2-40C5-BBCE-69FBD874EBF6}" destId="{1C2F086D-1F10-43B9-81F9-0DF647CB4673}" srcOrd="1" destOrd="0" presId="urn:microsoft.com/office/officeart/2018/2/layout/IconLabelList"/>
    <dgm:cxn modelId="{A0D979A9-C8D6-45AF-A817-F9E711FF53E4}" type="presParOf" srcId="{7774FD06-90E2-40C5-BBCE-69FBD874EBF6}" destId="{8F88AF6E-AD9A-4F00-ADC8-925A36A9C49E}" srcOrd="2" destOrd="0" presId="urn:microsoft.com/office/officeart/2018/2/layout/IconLabelList"/>
    <dgm:cxn modelId="{A9B80262-5A13-470C-B48E-3ECE0F5FAEC8}" type="presParOf" srcId="{8F88AF6E-AD9A-4F00-ADC8-925A36A9C49E}" destId="{FB6B485E-5BCD-4406-B71C-11FA23E72FCA}" srcOrd="0" destOrd="0" presId="urn:microsoft.com/office/officeart/2018/2/layout/IconLabelList"/>
    <dgm:cxn modelId="{8175C21F-07D9-40AE-AAA0-46E1BAAEBED6}" type="presParOf" srcId="{8F88AF6E-AD9A-4F00-ADC8-925A36A9C49E}" destId="{559730F8-C9E5-4A42-8E85-E96A6667FEF9}" srcOrd="1" destOrd="0" presId="urn:microsoft.com/office/officeart/2018/2/layout/IconLabelList"/>
    <dgm:cxn modelId="{FBE92148-8E03-4E3E-A0F4-2D2955F2DB1F}" type="presParOf" srcId="{8F88AF6E-AD9A-4F00-ADC8-925A36A9C49E}" destId="{3DAD9331-03CA-4099-8717-490F2F208537}" srcOrd="2" destOrd="0" presId="urn:microsoft.com/office/officeart/2018/2/layout/IconLabelList"/>
    <dgm:cxn modelId="{CD6A3340-9D50-40EA-9F7A-C110D3B51C34}" type="presParOf" srcId="{7774FD06-90E2-40C5-BBCE-69FBD874EBF6}" destId="{085389D8-128A-4B9A-A0DB-502613584C53}" srcOrd="3" destOrd="0" presId="urn:microsoft.com/office/officeart/2018/2/layout/IconLabelList"/>
    <dgm:cxn modelId="{1CB5247C-75AD-4E59-ABCF-F10956B00CED}" type="presParOf" srcId="{7774FD06-90E2-40C5-BBCE-69FBD874EBF6}" destId="{245A5906-1A2E-41A8-BE26-FEA84CE3BABC}" srcOrd="4" destOrd="0" presId="urn:microsoft.com/office/officeart/2018/2/layout/IconLabelList"/>
    <dgm:cxn modelId="{E80CEE29-9C02-44E6-8892-4709D3E74B33}" type="presParOf" srcId="{245A5906-1A2E-41A8-BE26-FEA84CE3BABC}" destId="{7893ED19-0C8F-4A8C-BA68-23ABDC7C012D}" srcOrd="0" destOrd="0" presId="urn:microsoft.com/office/officeart/2018/2/layout/IconLabelList"/>
    <dgm:cxn modelId="{E1958685-4BB8-4A72-B04E-C3BFA74CF3B7}" type="presParOf" srcId="{245A5906-1A2E-41A8-BE26-FEA84CE3BABC}" destId="{7B19D38E-037A-448C-8C2F-AA3A71485233}" srcOrd="1" destOrd="0" presId="urn:microsoft.com/office/officeart/2018/2/layout/IconLabelList"/>
    <dgm:cxn modelId="{CAB115FF-4110-4CDF-A2B8-9AEECDD65B82}" type="presParOf" srcId="{245A5906-1A2E-41A8-BE26-FEA84CE3BABC}" destId="{DD4302F0-91CF-43C4-B833-0C79CB2A381E}" srcOrd="2" destOrd="0" presId="urn:microsoft.com/office/officeart/2018/2/layout/IconLabelList"/>
    <dgm:cxn modelId="{EE65A31F-97F0-414B-B19F-775B8FB61FE1}" type="presParOf" srcId="{7774FD06-90E2-40C5-BBCE-69FBD874EBF6}" destId="{EE8695B6-45F7-4A4B-9826-E2615E004209}" srcOrd="5" destOrd="0" presId="urn:microsoft.com/office/officeart/2018/2/layout/IconLabelList"/>
    <dgm:cxn modelId="{8BA0ED8A-B0B4-483E-AC06-439514A08419}" type="presParOf" srcId="{7774FD06-90E2-40C5-BBCE-69FBD874EBF6}" destId="{FF24CB81-B7CD-4377-96D1-2ABEFFDFB91B}" srcOrd="6" destOrd="0" presId="urn:microsoft.com/office/officeart/2018/2/layout/IconLabelList"/>
    <dgm:cxn modelId="{EDDBC71A-C23C-4B65-B638-1A9C762B8E33}" type="presParOf" srcId="{FF24CB81-B7CD-4377-96D1-2ABEFFDFB91B}" destId="{B5E5348A-6F4B-4813-92DF-2F1FABA0EEF4}" srcOrd="0" destOrd="0" presId="urn:microsoft.com/office/officeart/2018/2/layout/IconLabelList"/>
    <dgm:cxn modelId="{84E3AEA0-E860-4B61-A25F-1551711448A0}" type="presParOf" srcId="{FF24CB81-B7CD-4377-96D1-2ABEFFDFB91B}" destId="{F0273566-C5B5-4BEB-ABB0-C3874A36E3F7}" srcOrd="1" destOrd="0" presId="urn:microsoft.com/office/officeart/2018/2/layout/IconLabelList"/>
    <dgm:cxn modelId="{8189E89A-D026-4958-BDE0-CE8637FF22A6}" type="presParOf" srcId="{FF24CB81-B7CD-4377-96D1-2ABEFFDFB91B}" destId="{35423035-5644-4FBC-801C-99C87C9E4429}" srcOrd="2" destOrd="0" presId="urn:microsoft.com/office/officeart/2018/2/layout/IconLabelList"/>
    <dgm:cxn modelId="{51AE2697-12C1-4B99-B173-16ABF9F4E89A}" type="presParOf" srcId="{7774FD06-90E2-40C5-BBCE-69FBD874EBF6}" destId="{08441952-2587-40F4-885D-0358B08DEAC7}" srcOrd="7" destOrd="0" presId="urn:microsoft.com/office/officeart/2018/2/layout/IconLabelList"/>
    <dgm:cxn modelId="{A32D6268-1FB4-4CE9-B9D4-C15DBFCD5A8B}" type="presParOf" srcId="{7774FD06-90E2-40C5-BBCE-69FBD874EBF6}" destId="{5190F6C1-78F4-438A-BD74-E79A408E7C61}" srcOrd="8" destOrd="0" presId="urn:microsoft.com/office/officeart/2018/2/layout/IconLabelList"/>
    <dgm:cxn modelId="{C41BCED0-62D2-4230-82CF-D8EBB90601A2}" type="presParOf" srcId="{5190F6C1-78F4-438A-BD74-E79A408E7C61}" destId="{89A19575-FC3D-4AD1-999F-F7EAC1A5C2C6}" srcOrd="0" destOrd="0" presId="urn:microsoft.com/office/officeart/2018/2/layout/IconLabelList"/>
    <dgm:cxn modelId="{245A8293-DCBA-4103-92D4-169F9BD495AA}" type="presParOf" srcId="{5190F6C1-78F4-438A-BD74-E79A408E7C61}" destId="{2D614C13-DB00-4486-A6B5-490739F57C91}" srcOrd="1" destOrd="0" presId="urn:microsoft.com/office/officeart/2018/2/layout/IconLabelList"/>
    <dgm:cxn modelId="{D1D4C8E0-FC79-45A5-B41D-32FA48619EA2}" type="presParOf" srcId="{5190F6C1-78F4-438A-BD74-E79A408E7C61}" destId="{C53D79E6-F10B-4824-AC6C-6FB2797AFF1F}" srcOrd="2" destOrd="0" presId="urn:microsoft.com/office/officeart/2018/2/layout/IconLabelList"/>
    <dgm:cxn modelId="{16ACE887-6140-437B-B316-E6A11EA7EA92}" type="presParOf" srcId="{7774FD06-90E2-40C5-BBCE-69FBD874EBF6}" destId="{36CC806B-B5E7-4452-BEA6-0C07DF034BA2}" srcOrd="9" destOrd="0" presId="urn:microsoft.com/office/officeart/2018/2/layout/IconLabelList"/>
    <dgm:cxn modelId="{24C16DB6-4977-4A1A-A386-402884966F1C}" type="presParOf" srcId="{7774FD06-90E2-40C5-BBCE-69FBD874EBF6}" destId="{4F6BD0CD-7372-4183-8840-3FDD58BE3BF4}" srcOrd="10" destOrd="0" presId="urn:microsoft.com/office/officeart/2018/2/layout/IconLabelList"/>
    <dgm:cxn modelId="{9A1B70B0-0DFB-4854-8C66-0223598C1C02}" type="presParOf" srcId="{4F6BD0CD-7372-4183-8840-3FDD58BE3BF4}" destId="{093A9E29-8542-493F-9297-2030021E6784}" srcOrd="0" destOrd="0" presId="urn:microsoft.com/office/officeart/2018/2/layout/IconLabelList"/>
    <dgm:cxn modelId="{AB942A64-A629-43BB-9266-75DD0860BAB6}" type="presParOf" srcId="{4F6BD0CD-7372-4183-8840-3FDD58BE3BF4}" destId="{5673E991-4D67-401F-9FF4-D2C905E8F07D}" srcOrd="1" destOrd="0" presId="urn:microsoft.com/office/officeart/2018/2/layout/IconLabelList"/>
    <dgm:cxn modelId="{9FF5B3A4-62FC-4966-9A03-6F781E43B19E}" type="presParOf" srcId="{4F6BD0CD-7372-4183-8840-3FDD58BE3BF4}" destId="{30CD9968-375B-481E-BC1C-1D9D6CDD81B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CB2EE3-A76B-4880-BC2E-D2FA3443E53B}" type="doc">
      <dgm:prSet loTypeId="urn:microsoft.com/office/officeart/2018/5/layout/IconCircleLabelList" loCatId="icon" qsTypeId="urn:microsoft.com/office/officeart/2005/8/quickstyle/simple1" qsCatId="simple" csTypeId="urn:microsoft.com/office/officeart/2005/8/colors/accent0_2" csCatId="mainScheme" phldr="1"/>
      <dgm:spPr/>
      <dgm:t>
        <a:bodyPr/>
        <a:lstStyle/>
        <a:p>
          <a:endParaRPr lang="en-US"/>
        </a:p>
      </dgm:t>
    </dgm:pt>
    <dgm:pt modelId="{F7FAD4FD-C0E2-4EBC-BBB4-B9E68BD70509}">
      <dgm:prSet/>
      <dgm:spPr/>
      <dgm:t>
        <a:bodyPr/>
        <a:lstStyle/>
        <a:p>
          <a:pPr>
            <a:lnSpc>
              <a:spcPct val="100000"/>
            </a:lnSpc>
            <a:defRPr cap="all"/>
          </a:pPr>
          <a:r>
            <a:rPr lang="en-US">
              <a:latin typeface="Abadi" panose="020B0604020104020204" pitchFamily="34" charset="0"/>
            </a:rPr>
            <a:t>Mandatory IT Security Training</a:t>
          </a:r>
          <a:endParaRPr lang="en-US">
            <a:latin typeface="Abadi"/>
          </a:endParaRPr>
        </a:p>
      </dgm:t>
    </dgm:pt>
    <dgm:pt modelId="{CE51A17D-F6BE-47E9-AFD4-5D2B7DEC48E7}" type="parTrans" cxnId="{889B22FA-D7C1-418E-B859-F70CBA0CDFB0}">
      <dgm:prSet/>
      <dgm:spPr/>
      <dgm:t>
        <a:bodyPr/>
        <a:lstStyle/>
        <a:p>
          <a:endParaRPr lang="en-US"/>
        </a:p>
      </dgm:t>
    </dgm:pt>
    <dgm:pt modelId="{CE5CDCC0-30A7-4C2F-B14B-E965F59D6945}" type="sibTrans" cxnId="{889B22FA-D7C1-418E-B859-F70CBA0CDFB0}">
      <dgm:prSet/>
      <dgm:spPr/>
      <dgm:t>
        <a:bodyPr/>
        <a:lstStyle/>
        <a:p>
          <a:endParaRPr lang="en-US"/>
        </a:p>
      </dgm:t>
    </dgm:pt>
    <dgm:pt modelId="{EDDF7F2F-3E0F-428C-9231-5F25E033D1E5}">
      <dgm:prSet/>
      <dgm:spPr/>
      <dgm:t>
        <a:bodyPr/>
        <a:lstStyle/>
        <a:p>
          <a:pPr>
            <a:lnSpc>
              <a:spcPct val="100000"/>
            </a:lnSpc>
            <a:defRPr cap="all"/>
          </a:pPr>
          <a:r>
            <a:rPr lang="en-US" dirty="0">
              <a:latin typeface="Abadi" panose="020B0604020104020204" pitchFamily="34" charset="0"/>
            </a:rPr>
            <a:t>Tailored Awareness Training</a:t>
          </a:r>
          <a:endParaRPr lang="en-US" dirty="0">
            <a:latin typeface="Abadi"/>
          </a:endParaRPr>
        </a:p>
      </dgm:t>
    </dgm:pt>
    <dgm:pt modelId="{282285E2-98CD-49AB-9D00-56ADA35A3911}" type="parTrans" cxnId="{336130FB-5BB1-467B-A40A-40B81CEF9FDE}">
      <dgm:prSet/>
      <dgm:spPr/>
      <dgm:t>
        <a:bodyPr/>
        <a:lstStyle/>
        <a:p>
          <a:endParaRPr lang="en-US"/>
        </a:p>
      </dgm:t>
    </dgm:pt>
    <dgm:pt modelId="{8CDCA106-64B5-4E16-913F-B979572D5470}" type="sibTrans" cxnId="{336130FB-5BB1-467B-A40A-40B81CEF9FDE}">
      <dgm:prSet/>
      <dgm:spPr/>
      <dgm:t>
        <a:bodyPr/>
        <a:lstStyle/>
        <a:p>
          <a:endParaRPr lang="en-US"/>
        </a:p>
      </dgm:t>
    </dgm:pt>
    <dgm:pt modelId="{C9E3C4D1-CA1C-4ECB-973B-A26005612676}">
      <dgm:prSet/>
      <dgm:spPr/>
      <dgm:t>
        <a:bodyPr/>
        <a:lstStyle/>
        <a:p>
          <a:pPr>
            <a:lnSpc>
              <a:spcPct val="100000"/>
            </a:lnSpc>
            <a:defRPr cap="all"/>
          </a:pPr>
          <a:r>
            <a:rPr lang="en-US">
              <a:latin typeface="Abadi" panose="020B0604020104020204" pitchFamily="34" charset="0"/>
            </a:rPr>
            <a:t>Cyber Security Month</a:t>
          </a:r>
          <a:endParaRPr lang="en-US">
            <a:latin typeface="Abadi"/>
          </a:endParaRPr>
        </a:p>
      </dgm:t>
    </dgm:pt>
    <dgm:pt modelId="{94968809-503F-429E-9208-0A3A03C19889}" type="parTrans" cxnId="{61983E2A-10B5-447F-B369-7282A4D0AB48}">
      <dgm:prSet/>
      <dgm:spPr/>
      <dgm:t>
        <a:bodyPr/>
        <a:lstStyle/>
        <a:p>
          <a:endParaRPr lang="en-US"/>
        </a:p>
      </dgm:t>
    </dgm:pt>
    <dgm:pt modelId="{EE28B5A2-5469-4D22-A734-DE5F7C682125}" type="sibTrans" cxnId="{61983E2A-10B5-447F-B369-7282A4D0AB48}">
      <dgm:prSet/>
      <dgm:spPr/>
      <dgm:t>
        <a:bodyPr/>
        <a:lstStyle/>
        <a:p>
          <a:endParaRPr lang="en-US"/>
        </a:p>
      </dgm:t>
    </dgm:pt>
    <dgm:pt modelId="{5772C6D2-9AC4-4E7B-B91C-A4C362FC3AC6}">
      <dgm:prSet/>
      <dgm:spPr/>
      <dgm:t>
        <a:bodyPr/>
        <a:lstStyle/>
        <a:p>
          <a:pPr>
            <a:lnSpc>
              <a:spcPct val="100000"/>
            </a:lnSpc>
            <a:defRPr cap="all"/>
          </a:pPr>
          <a:r>
            <a:rPr lang="en-US" dirty="0">
              <a:latin typeface="Abadi" panose="020B0604020104020204" pitchFamily="34" charset="0"/>
            </a:rPr>
            <a:t>Staff IT GUIDE</a:t>
          </a:r>
        </a:p>
      </dgm:t>
    </dgm:pt>
    <dgm:pt modelId="{1B65B6D4-614A-4021-9300-376D20D4F956}" type="parTrans" cxnId="{BF7B94EA-6652-49CF-860B-4A082B6F07EF}">
      <dgm:prSet/>
      <dgm:spPr/>
      <dgm:t>
        <a:bodyPr/>
        <a:lstStyle/>
        <a:p>
          <a:endParaRPr lang="en-IE"/>
        </a:p>
      </dgm:t>
    </dgm:pt>
    <dgm:pt modelId="{B9E827B4-B02C-4066-9221-DADFFCD6309E}" type="sibTrans" cxnId="{BF7B94EA-6652-49CF-860B-4A082B6F07EF}">
      <dgm:prSet/>
      <dgm:spPr/>
      <dgm:t>
        <a:bodyPr/>
        <a:lstStyle/>
        <a:p>
          <a:endParaRPr lang="en-IE"/>
        </a:p>
      </dgm:t>
    </dgm:pt>
    <dgm:pt modelId="{5A467E2F-E7D3-4757-B19D-2FD116E336CC}" type="pres">
      <dgm:prSet presAssocID="{54CB2EE3-A76B-4880-BC2E-D2FA3443E53B}" presName="root" presStyleCnt="0">
        <dgm:presLayoutVars>
          <dgm:dir/>
          <dgm:resizeHandles val="exact"/>
        </dgm:presLayoutVars>
      </dgm:prSet>
      <dgm:spPr/>
    </dgm:pt>
    <dgm:pt modelId="{E52316BA-4FB2-49EE-868A-63F5A385E9B2}" type="pres">
      <dgm:prSet presAssocID="{F7FAD4FD-C0E2-4EBC-BBB4-B9E68BD70509}" presName="compNode" presStyleCnt="0"/>
      <dgm:spPr/>
    </dgm:pt>
    <dgm:pt modelId="{EE03CF52-1C54-41A8-AA0A-F5D1EDD19424}" type="pres">
      <dgm:prSet presAssocID="{F7FAD4FD-C0E2-4EBC-BBB4-B9E68BD70509}" presName="iconBgRect" presStyleLbl="bgShp" presStyleIdx="0" presStyleCnt="4"/>
      <dgm:spPr/>
    </dgm:pt>
    <dgm:pt modelId="{01D5F373-6CE5-4BE0-B7AA-811759C53EDF}" type="pres">
      <dgm:prSet presAssocID="{F7FAD4FD-C0E2-4EBC-BBB4-B9E68BD70509}"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ock"/>
        </a:ext>
      </dgm:extLst>
    </dgm:pt>
    <dgm:pt modelId="{5306B8FB-FCFD-4838-9ED1-16F138802341}" type="pres">
      <dgm:prSet presAssocID="{F7FAD4FD-C0E2-4EBC-BBB4-B9E68BD70509}" presName="spaceRect" presStyleCnt="0"/>
      <dgm:spPr/>
    </dgm:pt>
    <dgm:pt modelId="{156B1B32-92CE-4C9C-B1D4-4B6FA3097333}" type="pres">
      <dgm:prSet presAssocID="{F7FAD4FD-C0E2-4EBC-BBB4-B9E68BD70509}" presName="textRect" presStyleLbl="revTx" presStyleIdx="0" presStyleCnt="4">
        <dgm:presLayoutVars>
          <dgm:chMax val="1"/>
          <dgm:chPref val="1"/>
        </dgm:presLayoutVars>
      </dgm:prSet>
      <dgm:spPr/>
    </dgm:pt>
    <dgm:pt modelId="{4C8B3E84-BD7A-4554-9035-CF2C10145DC2}" type="pres">
      <dgm:prSet presAssocID="{CE5CDCC0-30A7-4C2F-B14B-E965F59D6945}" presName="sibTrans" presStyleCnt="0"/>
      <dgm:spPr/>
    </dgm:pt>
    <dgm:pt modelId="{7329EC2D-064B-4CAF-AEBE-DDA55E709BA6}" type="pres">
      <dgm:prSet presAssocID="{EDDF7F2F-3E0F-428C-9231-5F25E033D1E5}" presName="compNode" presStyleCnt="0"/>
      <dgm:spPr/>
    </dgm:pt>
    <dgm:pt modelId="{17DCE845-761E-4A91-AD3D-6CCA21A19589}" type="pres">
      <dgm:prSet presAssocID="{EDDF7F2F-3E0F-428C-9231-5F25E033D1E5}" presName="iconBgRect" presStyleLbl="bgShp" presStyleIdx="1" presStyleCnt="4"/>
      <dgm:spPr/>
    </dgm:pt>
    <dgm:pt modelId="{2BCFAE6A-A07B-4C88-B0A9-25DCF8CA79EC}" type="pres">
      <dgm:prSet presAssocID="{EDDF7F2F-3E0F-428C-9231-5F25E033D1E5}"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BC0F7FFA-4382-4E4F-A959-3D815ADC7558}" type="pres">
      <dgm:prSet presAssocID="{EDDF7F2F-3E0F-428C-9231-5F25E033D1E5}" presName="spaceRect" presStyleCnt="0"/>
      <dgm:spPr/>
    </dgm:pt>
    <dgm:pt modelId="{9600B4B3-A4DE-430A-AE9F-8B03BA7D8606}" type="pres">
      <dgm:prSet presAssocID="{EDDF7F2F-3E0F-428C-9231-5F25E033D1E5}" presName="textRect" presStyleLbl="revTx" presStyleIdx="1" presStyleCnt="4">
        <dgm:presLayoutVars>
          <dgm:chMax val="1"/>
          <dgm:chPref val="1"/>
        </dgm:presLayoutVars>
      </dgm:prSet>
      <dgm:spPr/>
    </dgm:pt>
    <dgm:pt modelId="{732A6D2D-D8FD-46E9-9AA2-65B73E93F72F}" type="pres">
      <dgm:prSet presAssocID="{8CDCA106-64B5-4E16-913F-B979572D5470}" presName="sibTrans" presStyleCnt="0"/>
      <dgm:spPr/>
    </dgm:pt>
    <dgm:pt modelId="{BB82096F-054D-4D3A-AFFF-300E973501FD}" type="pres">
      <dgm:prSet presAssocID="{C9E3C4D1-CA1C-4ECB-973B-A26005612676}" presName="compNode" presStyleCnt="0"/>
      <dgm:spPr/>
    </dgm:pt>
    <dgm:pt modelId="{A5148C80-9705-4E67-8486-3DB6798C4C68}" type="pres">
      <dgm:prSet presAssocID="{C9E3C4D1-CA1C-4ECB-973B-A26005612676}" presName="iconBgRect" presStyleLbl="bgShp" presStyleIdx="2" presStyleCnt="4"/>
      <dgm:spPr/>
    </dgm:pt>
    <dgm:pt modelId="{7B3FB5D8-A048-48DE-BA0B-E87FF60D7F7C}" type="pres">
      <dgm:prSet presAssocID="{C9E3C4D1-CA1C-4ECB-973B-A26005612676}"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nlock"/>
        </a:ext>
      </dgm:extLst>
    </dgm:pt>
    <dgm:pt modelId="{C1BF4441-DC2E-4CE5-AED8-1CCBA14C368D}" type="pres">
      <dgm:prSet presAssocID="{C9E3C4D1-CA1C-4ECB-973B-A26005612676}" presName="spaceRect" presStyleCnt="0"/>
      <dgm:spPr/>
    </dgm:pt>
    <dgm:pt modelId="{68B960BC-21C0-4EE7-BB0C-CA51EE6CAD6E}" type="pres">
      <dgm:prSet presAssocID="{C9E3C4D1-CA1C-4ECB-973B-A26005612676}" presName="textRect" presStyleLbl="revTx" presStyleIdx="2" presStyleCnt="4">
        <dgm:presLayoutVars>
          <dgm:chMax val="1"/>
          <dgm:chPref val="1"/>
        </dgm:presLayoutVars>
      </dgm:prSet>
      <dgm:spPr/>
    </dgm:pt>
    <dgm:pt modelId="{24AAC98E-E2A5-4543-81E6-7604584A6897}" type="pres">
      <dgm:prSet presAssocID="{EE28B5A2-5469-4D22-A734-DE5F7C682125}" presName="sibTrans" presStyleCnt="0"/>
      <dgm:spPr/>
    </dgm:pt>
    <dgm:pt modelId="{F9A432BA-D1E4-4496-A0D4-2AA93C7F75AE}" type="pres">
      <dgm:prSet presAssocID="{5772C6D2-9AC4-4E7B-B91C-A4C362FC3AC6}" presName="compNode" presStyleCnt="0"/>
      <dgm:spPr/>
    </dgm:pt>
    <dgm:pt modelId="{74E9ACE7-4098-4BEF-B5B1-09AFA3115EB0}" type="pres">
      <dgm:prSet presAssocID="{5772C6D2-9AC4-4E7B-B91C-A4C362FC3AC6}" presName="iconBgRect" presStyleLbl="bgShp" presStyleIdx="3" presStyleCnt="4"/>
      <dgm:spPr/>
    </dgm:pt>
    <dgm:pt modelId="{CFDACBAC-A164-4575-AB3A-779E5E720FD4}" type="pres">
      <dgm:prSet presAssocID="{5772C6D2-9AC4-4E7B-B91C-A4C362FC3AC6}"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B01873DF-5716-464B-918F-0ACA34DF3076}" type="pres">
      <dgm:prSet presAssocID="{5772C6D2-9AC4-4E7B-B91C-A4C362FC3AC6}" presName="spaceRect" presStyleCnt="0"/>
      <dgm:spPr/>
    </dgm:pt>
    <dgm:pt modelId="{5BB37272-D2AD-4D5A-91C8-C97950E448BF}" type="pres">
      <dgm:prSet presAssocID="{5772C6D2-9AC4-4E7B-B91C-A4C362FC3AC6}" presName="textRect" presStyleLbl="revTx" presStyleIdx="3" presStyleCnt="4">
        <dgm:presLayoutVars>
          <dgm:chMax val="1"/>
          <dgm:chPref val="1"/>
        </dgm:presLayoutVars>
      </dgm:prSet>
      <dgm:spPr/>
    </dgm:pt>
  </dgm:ptLst>
  <dgm:cxnLst>
    <dgm:cxn modelId="{61983E2A-10B5-447F-B369-7282A4D0AB48}" srcId="{54CB2EE3-A76B-4880-BC2E-D2FA3443E53B}" destId="{C9E3C4D1-CA1C-4ECB-973B-A26005612676}" srcOrd="2" destOrd="0" parTransId="{94968809-503F-429E-9208-0A3A03C19889}" sibTransId="{EE28B5A2-5469-4D22-A734-DE5F7C682125}"/>
    <dgm:cxn modelId="{95D2E17A-9ADD-4DF9-9507-6BB6681982EE}" type="presOf" srcId="{5772C6D2-9AC4-4E7B-B91C-A4C362FC3AC6}" destId="{5BB37272-D2AD-4D5A-91C8-C97950E448BF}" srcOrd="0" destOrd="0" presId="urn:microsoft.com/office/officeart/2018/5/layout/IconCircleLabelList"/>
    <dgm:cxn modelId="{4751A87D-6466-4BBD-B347-8E99319C57B4}" type="presOf" srcId="{EDDF7F2F-3E0F-428C-9231-5F25E033D1E5}" destId="{9600B4B3-A4DE-430A-AE9F-8B03BA7D8606}" srcOrd="0" destOrd="0" presId="urn:microsoft.com/office/officeart/2018/5/layout/IconCircleLabelList"/>
    <dgm:cxn modelId="{C02FDD84-9FF1-44D0-A169-479190C2FB68}" type="presOf" srcId="{54CB2EE3-A76B-4880-BC2E-D2FA3443E53B}" destId="{5A467E2F-E7D3-4757-B19D-2FD116E336CC}" srcOrd="0" destOrd="0" presId="urn:microsoft.com/office/officeart/2018/5/layout/IconCircleLabelList"/>
    <dgm:cxn modelId="{29290285-190F-47DB-9FBF-597FF462EE48}" type="presOf" srcId="{F7FAD4FD-C0E2-4EBC-BBB4-B9E68BD70509}" destId="{156B1B32-92CE-4C9C-B1D4-4B6FA3097333}" srcOrd="0" destOrd="0" presId="urn:microsoft.com/office/officeart/2018/5/layout/IconCircleLabelList"/>
    <dgm:cxn modelId="{73B6F5CA-D5A5-4B00-B6ED-7AEA8CD88F82}" type="presOf" srcId="{C9E3C4D1-CA1C-4ECB-973B-A26005612676}" destId="{68B960BC-21C0-4EE7-BB0C-CA51EE6CAD6E}" srcOrd="0" destOrd="0" presId="urn:microsoft.com/office/officeart/2018/5/layout/IconCircleLabelList"/>
    <dgm:cxn modelId="{BF7B94EA-6652-49CF-860B-4A082B6F07EF}" srcId="{54CB2EE3-A76B-4880-BC2E-D2FA3443E53B}" destId="{5772C6D2-9AC4-4E7B-B91C-A4C362FC3AC6}" srcOrd="3" destOrd="0" parTransId="{1B65B6D4-614A-4021-9300-376D20D4F956}" sibTransId="{B9E827B4-B02C-4066-9221-DADFFCD6309E}"/>
    <dgm:cxn modelId="{889B22FA-D7C1-418E-B859-F70CBA0CDFB0}" srcId="{54CB2EE3-A76B-4880-BC2E-D2FA3443E53B}" destId="{F7FAD4FD-C0E2-4EBC-BBB4-B9E68BD70509}" srcOrd="0" destOrd="0" parTransId="{CE51A17D-F6BE-47E9-AFD4-5D2B7DEC48E7}" sibTransId="{CE5CDCC0-30A7-4C2F-B14B-E965F59D6945}"/>
    <dgm:cxn modelId="{336130FB-5BB1-467B-A40A-40B81CEF9FDE}" srcId="{54CB2EE3-A76B-4880-BC2E-D2FA3443E53B}" destId="{EDDF7F2F-3E0F-428C-9231-5F25E033D1E5}" srcOrd="1" destOrd="0" parTransId="{282285E2-98CD-49AB-9D00-56ADA35A3911}" sibTransId="{8CDCA106-64B5-4E16-913F-B979572D5470}"/>
    <dgm:cxn modelId="{EBEC8F2D-4826-45B7-88DF-56957B1428BF}" type="presParOf" srcId="{5A467E2F-E7D3-4757-B19D-2FD116E336CC}" destId="{E52316BA-4FB2-49EE-868A-63F5A385E9B2}" srcOrd="0" destOrd="0" presId="urn:microsoft.com/office/officeart/2018/5/layout/IconCircleLabelList"/>
    <dgm:cxn modelId="{243F79E9-A828-4E43-9040-FCEF3221557B}" type="presParOf" srcId="{E52316BA-4FB2-49EE-868A-63F5A385E9B2}" destId="{EE03CF52-1C54-41A8-AA0A-F5D1EDD19424}" srcOrd="0" destOrd="0" presId="urn:microsoft.com/office/officeart/2018/5/layout/IconCircleLabelList"/>
    <dgm:cxn modelId="{399AB527-3AB7-4E8A-9459-246FD5F92E3B}" type="presParOf" srcId="{E52316BA-4FB2-49EE-868A-63F5A385E9B2}" destId="{01D5F373-6CE5-4BE0-B7AA-811759C53EDF}" srcOrd="1" destOrd="0" presId="urn:microsoft.com/office/officeart/2018/5/layout/IconCircleLabelList"/>
    <dgm:cxn modelId="{413E10DF-4A5B-40B7-812C-2A5D246891E2}" type="presParOf" srcId="{E52316BA-4FB2-49EE-868A-63F5A385E9B2}" destId="{5306B8FB-FCFD-4838-9ED1-16F138802341}" srcOrd="2" destOrd="0" presId="urn:microsoft.com/office/officeart/2018/5/layout/IconCircleLabelList"/>
    <dgm:cxn modelId="{D76B2904-B041-4BE1-A3BE-6BDCEF0EA9FC}" type="presParOf" srcId="{E52316BA-4FB2-49EE-868A-63F5A385E9B2}" destId="{156B1B32-92CE-4C9C-B1D4-4B6FA3097333}" srcOrd="3" destOrd="0" presId="urn:microsoft.com/office/officeart/2018/5/layout/IconCircleLabelList"/>
    <dgm:cxn modelId="{BD23C841-6465-4188-9405-7987F15D0971}" type="presParOf" srcId="{5A467E2F-E7D3-4757-B19D-2FD116E336CC}" destId="{4C8B3E84-BD7A-4554-9035-CF2C10145DC2}" srcOrd="1" destOrd="0" presId="urn:microsoft.com/office/officeart/2018/5/layout/IconCircleLabelList"/>
    <dgm:cxn modelId="{1DD0CE5A-B956-4E64-8FD9-EDF2E74E963E}" type="presParOf" srcId="{5A467E2F-E7D3-4757-B19D-2FD116E336CC}" destId="{7329EC2D-064B-4CAF-AEBE-DDA55E709BA6}" srcOrd="2" destOrd="0" presId="urn:microsoft.com/office/officeart/2018/5/layout/IconCircleLabelList"/>
    <dgm:cxn modelId="{7913F8B4-AE70-4C1E-B7FF-45E495E9E755}" type="presParOf" srcId="{7329EC2D-064B-4CAF-AEBE-DDA55E709BA6}" destId="{17DCE845-761E-4A91-AD3D-6CCA21A19589}" srcOrd="0" destOrd="0" presId="urn:microsoft.com/office/officeart/2018/5/layout/IconCircleLabelList"/>
    <dgm:cxn modelId="{7F10E276-FE19-442F-ACB1-0D46BB34A4E7}" type="presParOf" srcId="{7329EC2D-064B-4CAF-AEBE-DDA55E709BA6}" destId="{2BCFAE6A-A07B-4C88-B0A9-25DCF8CA79EC}" srcOrd="1" destOrd="0" presId="urn:microsoft.com/office/officeart/2018/5/layout/IconCircleLabelList"/>
    <dgm:cxn modelId="{8434C33E-1DE5-44F4-A91B-1D658F669DE1}" type="presParOf" srcId="{7329EC2D-064B-4CAF-AEBE-DDA55E709BA6}" destId="{BC0F7FFA-4382-4E4F-A959-3D815ADC7558}" srcOrd="2" destOrd="0" presId="urn:microsoft.com/office/officeart/2018/5/layout/IconCircleLabelList"/>
    <dgm:cxn modelId="{051FFE8B-C108-4E4E-B5B7-A999ED3ABCCE}" type="presParOf" srcId="{7329EC2D-064B-4CAF-AEBE-DDA55E709BA6}" destId="{9600B4B3-A4DE-430A-AE9F-8B03BA7D8606}" srcOrd="3" destOrd="0" presId="urn:microsoft.com/office/officeart/2018/5/layout/IconCircleLabelList"/>
    <dgm:cxn modelId="{832454DA-E3EE-488F-9C7D-BB3256B676A1}" type="presParOf" srcId="{5A467E2F-E7D3-4757-B19D-2FD116E336CC}" destId="{732A6D2D-D8FD-46E9-9AA2-65B73E93F72F}" srcOrd="3" destOrd="0" presId="urn:microsoft.com/office/officeart/2018/5/layout/IconCircleLabelList"/>
    <dgm:cxn modelId="{5DCA25AE-E65E-4C79-8788-F6AD4CF2DCDB}" type="presParOf" srcId="{5A467E2F-E7D3-4757-B19D-2FD116E336CC}" destId="{BB82096F-054D-4D3A-AFFF-300E973501FD}" srcOrd="4" destOrd="0" presId="urn:microsoft.com/office/officeart/2018/5/layout/IconCircleLabelList"/>
    <dgm:cxn modelId="{5DEF4BFD-3436-4445-8212-22F0D0D4A1AF}" type="presParOf" srcId="{BB82096F-054D-4D3A-AFFF-300E973501FD}" destId="{A5148C80-9705-4E67-8486-3DB6798C4C68}" srcOrd="0" destOrd="0" presId="urn:microsoft.com/office/officeart/2018/5/layout/IconCircleLabelList"/>
    <dgm:cxn modelId="{2DE834F0-6A97-45F3-9206-4A56958C79F3}" type="presParOf" srcId="{BB82096F-054D-4D3A-AFFF-300E973501FD}" destId="{7B3FB5D8-A048-48DE-BA0B-E87FF60D7F7C}" srcOrd="1" destOrd="0" presId="urn:microsoft.com/office/officeart/2018/5/layout/IconCircleLabelList"/>
    <dgm:cxn modelId="{23268BDD-75E9-4AC9-8149-B32A9880074E}" type="presParOf" srcId="{BB82096F-054D-4D3A-AFFF-300E973501FD}" destId="{C1BF4441-DC2E-4CE5-AED8-1CCBA14C368D}" srcOrd="2" destOrd="0" presId="urn:microsoft.com/office/officeart/2018/5/layout/IconCircleLabelList"/>
    <dgm:cxn modelId="{2CD1291D-F9E0-4D6C-96AD-FFBE09D282EA}" type="presParOf" srcId="{BB82096F-054D-4D3A-AFFF-300E973501FD}" destId="{68B960BC-21C0-4EE7-BB0C-CA51EE6CAD6E}" srcOrd="3" destOrd="0" presId="urn:microsoft.com/office/officeart/2018/5/layout/IconCircleLabelList"/>
    <dgm:cxn modelId="{75AC8D63-B3D8-49DC-8053-01D55B02B5D8}" type="presParOf" srcId="{5A467E2F-E7D3-4757-B19D-2FD116E336CC}" destId="{24AAC98E-E2A5-4543-81E6-7604584A6897}" srcOrd="5" destOrd="0" presId="urn:microsoft.com/office/officeart/2018/5/layout/IconCircleLabelList"/>
    <dgm:cxn modelId="{282E9DE2-3933-47B5-9B90-4BCAA93ABF9B}" type="presParOf" srcId="{5A467E2F-E7D3-4757-B19D-2FD116E336CC}" destId="{F9A432BA-D1E4-4496-A0D4-2AA93C7F75AE}" srcOrd="6" destOrd="0" presId="urn:microsoft.com/office/officeart/2018/5/layout/IconCircleLabelList"/>
    <dgm:cxn modelId="{335C1008-376F-4ACD-AADF-83FA3034493F}" type="presParOf" srcId="{F9A432BA-D1E4-4496-A0D4-2AA93C7F75AE}" destId="{74E9ACE7-4098-4BEF-B5B1-09AFA3115EB0}" srcOrd="0" destOrd="0" presId="urn:microsoft.com/office/officeart/2018/5/layout/IconCircleLabelList"/>
    <dgm:cxn modelId="{80589E16-F8CC-4708-89A9-2C4217C295B6}" type="presParOf" srcId="{F9A432BA-D1E4-4496-A0D4-2AA93C7F75AE}" destId="{CFDACBAC-A164-4575-AB3A-779E5E720FD4}" srcOrd="1" destOrd="0" presId="urn:microsoft.com/office/officeart/2018/5/layout/IconCircleLabelList"/>
    <dgm:cxn modelId="{F418DEE7-5B90-495E-AE10-C999D958F43C}" type="presParOf" srcId="{F9A432BA-D1E4-4496-A0D4-2AA93C7F75AE}" destId="{B01873DF-5716-464B-918F-0ACA34DF3076}" srcOrd="2" destOrd="0" presId="urn:microsoft.com/office/officeart/2018/5/layout/IconCircleLabelList"/>
    <dgm:cxn modelId="{23DCE3C0-F264-4507-9B8D-F499AA348BD2}" type="presParOf" srcId="{F9A432BA-D1E4-4496-A0D4-2AA93C7F75AE}" destId="{5BB37272-D2AD-4D5A-91C8-C97950E448BF}"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817D53-8D3F-4755-AC01-A8398263DC0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EEEB2EA-9CBF-48FD-81C6-5A9B0EC4BC12}">
      <dgm:prSet/>
      <dgm:spPr/>
      <dgm:t>
        <a:bodyPr/>
        <a:lstStyle/>
        <a:p>
          <a:pPr>
            <a:lnSpc>
              <a:spcPct val="100000"/>
            </a:lnSpc>
          </a:pPr>
          <a:r>
            <a:rPr lang="en-IE" dirty="0">
              <a:solidFill>
                <a:schemeClr val="bg1"/>
              </a:solidFill>
            </a:rPr>
            <a:t>Employee Assistance Programme</a:t>
          </a:r>
          <a:endParaRPr lang="en-US" dirty="0">
            <a:solidFill>
              <a:schemeClr val="bg1"/>
            </a:solidFill>
          </a:endParaRPr>
        </a:p>
      </dgm:t>
    </dgm:pt>
    <dgm:pt modelId="{9B14D65B-76B3-485A-8615-FF7B7476D560}" type="parTrans" cxnId="{E25A6285-50D3-4FC9-843B-3371F6B67304}">
      <dgm:prSet/>
      <dgm:spPr/>
      <dgm:t>
        <a:bodyPr/>
        <a:lstStyle/>
        <a:p>
          <a:endParaRPr lang="en-US"/>
        </a:p>
      </dgm:t>
    </dgm:pt>
    <dgm:pt modelId="{59DE6A5B-D72A-4D40-B626-5FC29C9C3DC1}" type="sibTrans" cxnId="{E25A6285-50D3-4FC9-843B-3371F6B67304}">
      <dgm:prSet/>
      <dgm:spPr/>
      <dgm:t>
        <a:bodyPr/>
        <a:lstStyle/>
        <a:p>
          <a:endParaRPr lang="en-US"/>
        </a:p>
      </dgm:t>
    </dgm:pt>
    <dgm:pt modelId="{500009D7-61F3-4CF8-A072-6959921B46B7}">
      <dgm:prSet/>
      <dgm:spPr/>
      <dgm:t>
        <a:bodyPr/>
        <a:lstStyle/>
        <a:p>
          <a:pPr>
            <a:lnSpc>
              <a:spcPct val="100000"/>
            </a:lnSpc>
          </a:pPr>
          <a:r>
            <a:rPr lang="en-IE" dirty="0">
              <a:solidFill>
                <a:schemeClr val="bg1"/>
              </a:solidFill>
            </a:rPr>
            <a:t>Occupational Health</a:t>
          </a:r>
          <a:endParaRPr lang="en-US" dirty="0">
            <a:solidFill>
              <a:schemeClr val="bg1"/>
            </a:solidFill>
          </a:endParaRPr>
        </a:p>
      </dgm:t>
    </dgm:pt>
    <dgm:pt modelId="{4DC66054-87AF-4137-9B49-C9FD996F7D63}" type="parTrans" cxnId="{30BBF25B-B74D-4E3D-90B0-5B108D8A6130}">
      <dgm:prSet/>
      <dgm:spPr/>
      <dgm:t>
        <a:bodyPr/>
        <a:lstStyle/>
        <a:p>
          <a:endParaRPr lang="en-US"/>
        </a:p>
      </dgm:t>
    </dgm:pt>
    <dgm:pt modelId="{D937EEEB-1849-4F95-92C8-E14844B0093E}" type="sibTrans" cxnId="{30BBF25B-B74D-4E3D-90B0-5B108D8A6130}">
      <dgm:prSet/>
      <dgm:spPr/>
      <dgm:t>
        <a:bodyPr/>
        <a:lstStyle/>
        <a:p>
          <a:endParaRPr lang="en-US"/>
        </a:p>
      </dgm:t>
    </dgm:pt>
    <dgm:pt modelId="{B23BAA06-8985-4A8E-B1A0-6BA03DDB023A}">
      <dgm:prSet/>
      <dgm:spPr/>
      <dgm:t>
        <a:bodyPr/>
        <a:lstStyle/>
        <a:p>
          <a:pPr>
            <a:lnSpc>
              <a:spcPct val="100000"/>
            </a:lnSpc>
          </a:pPr>
          <a:r>
            <a:rPr lang="en-IE" dirty="0">
              <a:solidFill>
                <a:schemeClr val="bg1"/>
              </a:solidFill>
            </a:rPr>
            <a:t>Individual Wellbeing Consultations Available to All Staff</a:t>
          </a:r>
          <a:endParaRPr lang="en-US" dirty="0">
            <a:solidFill>
              <a:schemeClr val="bg1"/>
            </a:solidFill>
          </a:endParaRPr>
        </a:p>
      </dgm:t>
    </dgm:pt>
    <dgm:pt modelId="{4C30A35E-475F-4EE2-B95F-197029887112}" type="parTrans" cxnId="{3AEEB36F-1DC4-4745-8915-73B9224A955E}">
      <dgm:prSet/>
      <dgm:spPr/>
      <dgm:t>
        <a:bodyPr/>
        <a:lstStyle/>
        <a:p>
          <a:endParaRPr lang="en-US"/>
        </a:p>
      </dgm:t>
    </dgm:pt>
    <dgm:pt modelId="{28F3D2E5-550E-4B34-A23C-427BC967ECCF}" type="sibTrans" cxnId="{3AEEB36F-1DC4-4745-8915-73B9224A955E}">
      <dgm:prSet/>
      <dgm:spPr/>
      <dgm:t>
        <a:bodyPr/>
        <a:lstStyle/>
        <a:p>
          <a:endParaRPr lang="en-US"/>
        </a:p>
      </dgm:t>
    </dgm:pt>
    <dgm:pt modelId="{24C04143-A5B4-464C-8730-2064C4AE6FA9}">
      <dgm:prSet/>
      <dgm:spPr/>
      <dgm:t>
        <a:bodyPr/>
        <a:lstStyle/>
        <a:p>
          <a:pPr>
            <a:lnSpc>
              <a:spcPct val="100000"/>
            </a:lnSpc>
          </a:pPr>
          <a:r>
            <a:rPr lang="en-IE" dirty="0">
              <a:solidFill>
                <a:schemeClr val="bg1"/>
              </a:solidFill>
            </a:rPr>
            <a:t>Wellbeing Support for Managers</a:t>
          </a:r>
          <a:endParaRPr lang="en-US" dirty="0">
            <a:solidFill>
              <a:schemeClr val="bg1"/>
            </a:solidFill>
          </a:endParaRPr>
        </a:p>
      </dgm:t>
    </dgm:pt>
    <dgm:pt modelId="{5FE36DCD-172D-41ED-9F51-7834EF21C008}" type="parTrans" cxnId="{574C0B9A-954C-4583-8BD4-62AB8F8E4E15}">
      <dgm:prSet/>
      <dgm:spPr/>
      <dgm:t>
        <a:bodyPr/>
        <a:lstStyle/>
        <a:p>
          <a:endParaRPr lang="en-US"/>
        </a:p>
      </dgm:t>
    </dgm:pt>
    <dgm:pt modelId="{ABCD9DD8-4A3F-4FCE-B30A-B37C10782628}" type="sibTrans" cxnId="{574C0B9A-954C-4583-8BD4-62AB8F8E4E15}">
      <dgm:prSet/>
      <dgm:spPr/>
      <dgm:t>
        <a:bodyPr/>
        <a:lstStyle/>
        <a:p>
          <a:endParaRPr lang="en-US"/>
        </a:p>
      </dgm:t>
    </dgm:pt>
    <dgm:pt modelId="{7596351C-687E-432F-B02C-325EA6E6D365}">
      <dgm:prSet/>
      <dgm:spPr/>
      <dgm:t>
        <a:bodyPr/>
        <a:lstStyle/>
        <a:p>
          <a:pPr>
            <a:lnSpc>
              <a:spcPct val="100000"/>
            </a:lnSpc>
          </a:pPr>
          <a:r>
            <a:rPr lang="en-IE" dirty="0">
              <a:solidFill>
                <a:schemeClr val="bg1"/>
              </a:solidFill>
            </a:rPr>
            <a:t>Monthly Programme of Wellbeing Activities </a:t>
          </a:r>
          <a:endParaRPr lang="en-US" dirty="0">
            <a:solidFill>
              <a:schemeClr val="bg1"/>
            </a:solidFill>
          </a:endParaRPr>
        </a:p>
      </dgm:t>
    </dgm:pt>
    <dgm:pt modelId="{5A27477A-BA80-4C5C-8BB5-6479B86AB4C4}" type="parTrans" cxnId="{19AFAC3B-2F11-4EF6-B134-1EC25BD95EC0}">
      <dgm:prSet/>
      <dgm:spPr/>
      <dgm:t>
        <a:bodyPr/>
        <a:lstStyle/>
        <a:p>
          <a:endParaRPr lang="en-US"/>
        </a:p>
      </dgm:t>
    </dgm:pt>
    <dgm:pt modelId="{D79AB1FE-C467-4782-84D7-0362FFE0E767}" type="sibTrans" cxnId="{19AFAC3B-2F11-4EF6-B134-1EC25BD95EC0}">
      <dgm:prSet/>
      <dgm:spPr/>
      <dgm:t>
        <a:bodyPr/>
        <a:lstStyle/>
        <a:p>
          <a:endParaRPr lang="en-US"/>
        </a:p>
      </dgm:t>
    </dgm:pt>
    <dgm:pt modelId="{5F151E07-DFF7-45CE-96CA-B73E7BE16A6D}" type="pres">
      <dgm:prSet presAssocID="{6C817D53-8D3F-4755-AC01-A8398263DC0F}" presName="root" presStyleCnt="0">
        <dgm:presLayoutVars>
          <dgm:dir/>
          <dgm:resizeHandles val="exact"/>
        </dgm:presLayoutVars>
      </dgm:prSet>
      <dgm:spPr/>
    </dgm:pt>
    <dgm:pt modelId="{BB37CCDE-5B25-40F5-8F63-E76707A0256F}" type="pres">
      <dgm:prSet presAssocID="{2EEEB2EA-9CBF-48FD-81C6-5A9B0EC4BC12}" presName="compNode" presStyleCnt="0"/>
      <dgm:spPr/>
    </dgm:pt>
    <dgm:pt modelId="{0CECDE62-6F62-4AAA-88AB-29E21449ADEE}" type="pres">
      <dgm:prSet presAssocID="{2EEEB2EA-9CBF-48FD-81C6-5A9B0EC4BC12}" presName="bgRect" presStyleLbl="bgShp" presStyleIdx="0" presStyleCnt="5"/>
      <dgm:spPr>
        <a:solidFill>
          <a:srgbClr val="003C69"/>
        </a:solidFill>
      </dgm:spPr>
    </dgm:pt>
    <dgm:pt modelId="{D4F69CED-0BD6-4728-958C-EEE1DF82D499}" type="pres">
      <dgm:prSet presAssocID="{2EEEB2EA-9CBF-48FD-81C6-5A9B0EC4BC12}"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7E9C0C71-68AF-482E-A216-D0EB56E20FD6}" type="pres">
      <dgm:prSet presAssocID="{2EEEB2EA-9CBF-48FD-81C6-5A9B0EC4BC12}" presName="spaceRect" presStyleCnt="0"/>
      <dgm:spPr/>
    </dgm:pt>
    <dgm:pt modelId="{38D4E952-B0F7-43EF-B3E0-6EEBB980040A}" type="pres">
      <dgm:prSet presAssocID="{2EEEB2EA-9CBF-48FD-81C6-5A9B0EC4BC12}" presName="parTx" presStyleLbl="revTx" presStyleIdx="0" presStyleCnt="5">
        <dgm:presLayoutVars>
          <dgm:chMax val="0"/>
          <dgm:chPref val="0"/>
        </dgm:presLayoutVars>
      </dgm:prSet>
      <dgm:spPr/>
    </dgm:pt>
    <dgm:pt modelId="{1F23FFED-8C0C-4140-AFE6-6E9C58B816B3}" type="pres">
      <dgm:prSet presAssocID="{59DE6A5B-D72A-4D40-B626-5FC29C9C3DC1}" presName="sibTrans" presStyleCnt="0"/>
      <dgm:spPr/>
    </dgm:pt>
    <dgm:pt modelId="{C0B98F7B-964B-421D-BA9E-57E01C5F98AF}" type="pres">
      <dgm:prSet presAssocID="{500009D7-61F3-4CF8-A072-6959921B46B7}" presName="compNode" presStyleCnt="0"/>
      <dgm:spPr/>
    </dgm:pt>
    <dgm:pt modelId="{4ACE1261-BCEC-40E4-BDDF-BB8FDAB6C229}" type="pres">
      <dgm:prSet presAssocID="{500009D7-61F3-4CF8-A072-6959921B46B7}" presName="bgRect" presStyleLbl="bgShp" presStyleIdx="1" presStyleCnt="5"/>
      <dgm:spPr>
        <a:solidFill>
          <a:srgbClr val="CE222C"/>
        </a:solidFill>
      </dgm:spPr>
    </dgm:pt>
    <dgm:pt modelId="{B6E6EADC-74FB-46C0-B165-1114CF309AFA}" type="pres">
      <dgm:prSet presAssocID="{500009D7-61F3-4CF8-A072-6959921B46B7}"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23F9488E-F1CF-4CE3-B2C9-9558B8FFE99A}" type="pres">
      <dgm:prSet presAssocID="{500009D7-61F3-4CF8-A072-6959921B46B7}" presName="spaceRect" presStyleCnt="0"/>
      <dgm:spPr/>
    </dgm:pt>
    <dgm:pt modelId="{C07E70F8-DC90-43FA-B24A-F06A16417451}" type="pres">
      <dgm:prSet presAssocID="{500009D7-61F3-4CF8-A072-6959921B46B7}" presName="parTx" presStyleLbl="revTx" presStyleIdx="1" presStyleCnt="5">
        <dgm:presLayoutVars>
          <dgm:chMax val="0"/>
          <dgm:chPref val="0"/>
        </dgm:presLayoutVars>
      </dgm:prSet>
      <dgm:spPr/>
    </dgm:pt>
    <dgm:pt modelId="{FBB8CB88-B0F9-446F-8A3D-44A462982F9C}" type="pres">
      <dgm:prSet presAssocID="{D937EEEB-1849-4F95-92C8-E14844B0093E}" presName="sibTrans" presStyleCnt="0"/>
      <dgm:spPr/>
    </dgm:pt>
    <dgm:pt modelId="{B14DCCF4-FDA9-43EA-853D-4347A7E9E355}" type="pres">
      <dgm:prSet presAssocID="{B23BAA06-8985-4A8E-B1A0-6BA03DDB023A}" presName="compNode" presStyleCnt="0"/>
      <dgm:spPr/>
    </dgm:pt>
    <dgm:pt modelId="{758D5594-A6AE-45DE-B2E3-3D412D1D08A5}" type="pres">
      <dgm:prSet presAssocID="{B23BAA06-8985-4A8E-B1A0-6BA03DDB023A}" presName="bgRect" presStyleLbl="bgShp" presStyleIdx="2" presStyleCnt="5"/>
      <dgm:spPr>
        <a:solidFill>
          <a:srgbClr val="FFB500"/>
        </a:solidFill>
      </dgm:spPr>
    </dgm:pt>
    <dgm:pt modelId="{083726D1-700C-4446-A524-8F35575F32DB}" type="pres">
      <dgm:prSet presAssocID="{B23BAA06-8985-4A8E-B1A0-6BA03DDB023A}"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070B7C8D-F222-4B11-A2B5-C4C8111E31BB}" type="pres">
      <dgm:prSet presAssocID="{B23BAA06-8985-4A8E-B1A0-6BA03DDB023A}" presName="spaceRect" presStyleCnt="0"/>
      <dgm:spPr/>
    </dgm:pt>
    <dgm:pt modelId="{90974A55-3ADE-4261-B6A4-1DE629B5B8BE}" type="pres">
      <dgm:prSet presAssocID="{B23BAA06-8985-4A8E-B1A0-6BA03DDB023A}" presName="parTx" presStyleLbl="revTx" presStyleIdx="2" presStyleCnt="5">
        <dgm:presLayoutVars>
          <dgm:chMax val="0"/>
          <dgm:chPref val="0"/>
        </dgm:presLayoutVars>
      </dgm:prSet>
      <dgm:spPr/>
    </dgm:pt>
    <dgm:pt modelId="{2F9E368B-D33D-403E-B96A-60B5074B29C0}" type="pres">
      <dgm:prSet presAssocID="{28F3D2E5-550E-4B34-A23C-427BC967ECCF}" presName="sibTrans" presStyleCnt="0"/>
      <dgm:spPr/>
    </dgm:pt>
    <dgm:pt modelId="{4E9CE07A-7E3D-4417-9D38-8988C4D7E066}" type="pres">
      <dgm:prSet presAssocID="{24C04143-A5B4-464C-8730-2064C4AE6FA9}" presName="compNode" presStyleCnt="0"/>
      <dgm:spPr/>
    </dgm:pt>
    <dgm:pt modelId="{63289464-5A93-40B7-B8D4-5EB8829BA772}" type="pres">
      <dgm:prSet presAssocID="{24C04143-A5B4-464C-8730-2064C4AE6FA9}" presName="bgRect" presStyleLbl="bgShp" presStyleIdx="3" presStyleCnt="5"/>
      <dgm:spPr>
        <a:solidFill>
          <a:srgbClr val="ADAFAF"/>
        </a:solidFill>
      </dgm:spPr>
    </dgm:pt>
    <dgm:pt modelId="{33D29796-3BB2-47F0-ADFD-AB80C6C5A158}" type="pres">
      <dgm:prSet presAssocID="{24C04143-A5B4-464C-8730-2064C4AE6FA9}"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DB50A38B-511A-4395-900A-6413B961C150}" type="pres">
      <dgm:prSet presAssocID="{24C04143-A5B4-464C-8730-2064C4AE6FA9}" presName="spaceRect" presStyleCnt="0"/>
      <dgm:spPr/>
    </dgm:pt>
    <dgm:pt modelId="{E4F45016-73D6-4B90-8FA7-1FA28A0F7CFE}" type="pres">
      <dgm:prSet presAssocID="{24C04143-A5B4-464C-8730-2064C4AE6FA9}" presName="parTx" presStyleLbl="revTx" presStyleIdx="3" presStyleCnt="5">
        <dgm:presLayoutVars>
          <dgm:chMax val="0"/>
          <dgm:chPref val="0"/>
        </dgm:presLayoutVars>
      </dgm:prSet>
      <dgm:spPr/>
    </dgm:pt>
    <dgm:pt modelId="{61839D2C-703E-4B47-9DD9-F4427799A79A}" type="pres">
      <dgm:prSet presAssocID="{ABCD9DD8-4A3F-4FCE-B30A-B37C10782628}" presName="sibTrans" presStyleCnt="0"/>
      <dgm:spPr/>
    </dgm:pt>
    <dgm:pt modelId="{F28E9C7C-7DC6-4E7D-853B-5C40BB8099B9}" type="pres">
      <dgm:prSet presAssocID="{7596351C-687E-432F-B02C-325EA6E6D365}" presName="compNode" presStyleCnt="0"/>
      <dgm:spPr/>
    </dgm:pt>
    <dgm:pt modelId="{4BF75929-31C6-4CBE-859D-415E889830EB}" type="pres">
      <dgm:prSet presAssocID="{7596351C-687E-432F-B02C-325EA6E6D365}" presName="bgRect" presStyleLbl="bgShp" presStyleIdx="4" presStyleCnt="5"/>
      <dgm:spPr>
        <a:solidFill>
          <a:srgbClr val="69B3E7"/>
        </a:solidFill>
      </dgm:spPr>
    </dgm:pt>
    <dgm:pt modelId="{B7E0C490-FB27-4F82-A213-D4B3B404EE56}" type="pres">
      <dgm:prSet presAssocID="{7596351C-687E-432F-B02C-325EA6E6D365}"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un"/>
        </a:ext>
      </dgm:extLst>
    </dgm:pt>
    <dgm:pt modelId="{6F1D0C9F-4198-4411-ACD5-30C9C0AC3579}" type="pres">
      <dgm:prSet presAssocID="{7596351C-687E-432F-B02C-325EA6E6D365}" presName="spaceRect" presStyleCnt="0"/>
      <dgm:spPr/>
    </dgm:pt>
    <dgm:pt modelId="{988E3FC4-ED5C-4270-A206-B2489E207799}" type="pres">
      <dgm:prSet presAssocID="{7596351C-687E-432F-B02C-325EA6E6D365}" presName="parTx" presStyleLbl="revTx" presStyleIdx="4" presStyleCnt="5" custScaleY="137350">
        <dgm:presLayoutVars>
          <dgm:chMax val="0"/>
          <dgm:chPref val="0"/>
        </dgm:presLayoutVars>
      </dgm:prSet>
      <dgm:spPr/>
    </dgm:pt>
  </dgm:ptLst>
  <dgm:cxnLst>
    <dgm:cxn modelId="{04B26F1F-8DBC-4A43-9180-F4D596F1C06F}" type="presOf" srcId="{24C04143-A5B4-464C-8730-2064C4AE6FA9}" destId="{E4F45016-73D6-4B90-8FA7-1FA28A0F7CFE}" srcOrd="0" destOrd="0" presId="urn:microsoft.com/office/officeart/2018/2/layout/IconVerticalSolidList"/>
    <dgm:cxn modelId="{30351734-E5AF-4DEC-8033-B272FD692310}" type="presOf" srcId="{2EEEB2EA-9CBF-48FD-81C6-5A9B0EC4BC12}" destId="{38D4E952-B0F7-43EF-B3E0-6EEBB980040A}" srcOrd="0" destOrd="0" presId="urn:microsoft.com/office/officeart/2018/2/layout/IconVerticalSolidList"/>
    <dgm:cxn modelId="{19AFAC3B-2F11-4EF6-B134-1EC25BD95EC0}" srcId="{6C817D53-8D3F-4755-AC01-A8398263DC0F}" destId="{7596351C-687E-432F-B02C-325EA6E6D365}" srcOrd="4" destOrd="0" parTransId="{5A27477A-BA80-4C5C-8BB5-6479B86AB4C4}" sibTransId="{D79AB1FE-C467-4782-84D7-0362FFE0E767}"/>
    <dgm:cxn modelId="{30BBF25B-B74D-4E3D-90B0-5B108D8A6130}" srcId="{6C817D53-8D3F-4755-AC01-A8398263DC0F}" destId="{500009D7-61F3-4CF8-A072-6959921B46B7}" srcOrd="1" destOrd="0" parTransId="{4DC66054-87AF-4137-9B49-C9FD996F7D63}" sibTransId="{D937EEEB-1849-4F95-92C8-E14844B0093E}"/>
    <dgm:cxn modelId="{8DCDA86E-A6F3-46CD-9D5B-874C9A88D97B}" type="presOf" srcId="{6C817D53-8D3F-4755-AC01-A8398263DC0F}" destId="{5F151E07-DFF7-45CE-96CA-B73E7BE16A6D}" srcOrd="0" destOrd="0" presId="urn:microsoft.com/office/officeart/2018/2/layout/IconVerticalSolidList"/>
    <dgm:cxn modelId="{3AEEB36F-1DC4-4745-8915-73B9224A955E}" srcId="{6C817D53-8D3F-4755-AC01-A8398263DC0F}" destId="{B23BAA06-8985-4A8E-B1A0-6BA03DDB023A}" srcOrd="2" destOrd="0" parTransId="{4C30A35E-475F-4EE2-B95F-197029887112}" sibTransId="{28F3D2E5-550E-4B34-A23C-427BC967ECCF}"/>
    <dgm:cxn modelId="{AD05F474-5350-4D21-9499-759D22967210}" type="presOf" srcId="{7596351C-687E-432F-B02C-325EA6E6D365}" destId="{988E3FC4-ED5C-4270-A206-B2489E207799}" srcOrd="0" destOrd="0" presId="urn:microsoft.com/office/officeart/2018/2/layout/IconVerticalSolidList"/>
    <dgm:cxn modelId="{E25A6285-50D3-4FC9-843B-3371F6B67304}" srcId="{6C817D53-8D3F-4755-AC01-A8398263DC0F}" destId="{2EEEB2EA-9CBF-48FD-81C6-5A9B0EC4BC12}" srcOrd="0" destOrd="0" parTransId="{9B14D65B-76B3-485A-8615-FF7B7476D560}" sibTransId="{59DE6A5B-D72A-4D40-B626-5FC29C9C3DC1}"/>
    <dgm:cxn modelId="{574C0B9A-954C-4583-8BD4-62AB8F8E4E15}" srcId="{6C817D53-8D3F-4755-AC01-A8398263DC0F}" destId="{24C04143-A5B4-464C-8730-2064C4AE6FA9}" srcOrd="3" destOrd="0" parTransId="{5FE36DCD-172D-41ED-9F51-7834EF21C008}" sibTransId="{ABCD9DD8-4A3F-4FCE-B30A-B37C10782628}"/>
    <dgm:cxn modelId="{5BD03AB5-D283-4580-8E29-512F6FE39577}" type="presOf" srcId="{500009D7-61F3-4CF8-A072-6959921B46B7}" destId="{C07E70F8-DC90-43FA-B24A-F06A16417451}" srcOrd="0" destOrd="0" presId="urn:microsoft.com/office/officeart/2018/2/layout/IconVerticalSolidList"/>
    <dgm:cxn modelId="{BC5D0CFE-E466-4A44-81D0-0CAA7AF009DA}" type="presOf" srcId="{B23BAA06-8985-4A8E-B1A0-6BA03DDB023A}" destId="{90974A55-3ADE-4261-B6A4-1DE629B5B8BE}" srcOrd="0" destOrd="0" presId="urn:microsoft.com/office/officeart/2018/2/layout/IconVerticalSolidList"/>
    <dgm:cxn modelId="{D717FDF9-7BFF-4D10-BE9C-209930B1E86F}" type="presParOf" srcId="{5F151E07-DFF7-45CE-96CA-B73E7BE16A6D}" destId="{BB37CCDE-5B25-40F5-8F63-E76707A0256F}" srcOrd="0" destOrd="0" presId="urn:microsoft.com/office/officeart/2018/2/layout/IconVerticalSolidList"/>
    <dgm:cxn modelId="{0A9876C7-5C77-49E3-BAAB-C50A524720E4}" type="presParOf" srcId="{BB37CCDE-5B25-40F5-8F63-E76707A0256F}" destId="{0CECDE62-6F62-4AAA-88AB-29E21449ADEE}" srcOrd="0" destOrd="0" presId="urn:microsoft.com/office/officeart/2018/2/layout/IconVerticalSolidList"/>
    <dgm:cxn modelId="{54B5F787-BCB4-41A9-9F9F-89E7440F6E76}" type="presParOf" srcId="{BB37CCDE-5B25-40F5-8F63-E76707A0256F}" destId="{D4F69CED-0BD6-4728-958C-EEE1DF82D499}" srcOrd="1" destOrd="0" presId="urn:microsoft.com/office/officeart/2018/2/layout/IconVerticalSolidList"/>
    <dgm:cxn modelId="{E13EC087-1EE7-4FE7-82B0-19F8BCE4B05C}" type="presParOf" srcId="{BB37CCDE-5B25-40F5-8F63-E76707A0256F}" destId="{7E9C0C71-68AF-482E-A216-D0EB56E20FD6}" srcOrd="2" destOrd="0" presId="urn:microsoft.com/office/officeart/2018/2/layout/IconVerticalSolidList"/>
    <dgm:cxn modelId="{7067762A-AA5B-4DD4-901E-89F54A061CF4}" type="presParOf" srcId="{BB37CCDE-5B25-40F5-8F63-E76707A0256F}" destId="{38D4E952-B0F7-43EF-B3E0-6EEBB980040A}" srcOrd="3" destOrd="0" presId="urn:microsoft.com/office/officeart/2018/2/layout/IconVerticalSolidList"/>
    <dgm:cxn modelId="{9867CB9E-2A8B-40F0-A745-DC71729A0374}" type="presParOf" srcId="{5F151E07-DFF7-45CE-96CA-B73E7BE16A6D}" destId="{1F23FFED-8C0C-4140-AFE6-6E9C58B816B3}" srcOrd="1" destOrd="0" presId="urn:microsoft.com/office/officeart/2018/2/layout/IconVerticalSolidList"/>
    <dgm:cxn modelId="{EBCDBED4-C985-40DD-9785-7F670540DAA4}" type="presParOf" srcId="{5F151E07-DFF7-45CE-96CA-B73E7BE16A6D}" destId="{C0B98F7B-964B-421D-BA9E-57E01C5F98AF}" srcOrd="2" destOrd="0" presId="urn:microsoft.com/office/officeart/2018/2/layout/IconVerticalSolidList"/>
    <dgm:cxn modelId="{F6FD36A6-C151-440F-AE2E-A512EEDE1625}" type="presParOf" srcId="{C0B98F7B-964B-421D-BA9E-57E01C5F98AF}" destId="{4ACE1261-BCEC-40E4-BDDF-BB8FDAB6C229}" srcOrd="0" destOrd="0" presId="urn:microsoft.com/office/officeart/2018/2/layout/IconVerticalSolidList"/>
    <dgm:cxn modelId="{57A233EB-C86F-4EF2-92B3-29D3681AA97D}" type="presParOf" srcId="{C0B98F7B-964B-421D-BA9E-57E01C5F98AF}" destId="{B6E6EADC-74FB-46C0-B165-1114CF309AFA}" srcOrd="1" destOrd="0" presId="urn:microsoft.com/office/officeart/2018/2/layout/IconVerticalSolidList"/>
    <dgm:cxn modelId="{F2971D7B-64D7-4BA4-9DD9-B6EB68D3B208}" type="presParOf" srcId="{C0B98F7B-964B-421D-BA9E-57E01C5F98AF}" destId="{23F9488E-F1CF-4CE3-B2C9-9558B8FFE99A}" srcOrd="2" destOrd="0" presId="urn:microsoft.com/office/officeart/2018/2/layout/IconVerticalSolidList"/>
    <dgm:cxn modelId="{6198439D-04D5-484F-903E-87B5DDD808CC}" type="presParOf" srcId="{C0B98F7B-964B-421D-BA9E-57E01C5F98AF}" destId="{C07E70F8-DC90-43FA-B24A-F06A16417451}" srcOrd="3" destOrd="0" presId="urn:microsoft.com/office/officeart/2018/2/layout/IconVerticalSolidList"/>
    <dgm:cxn modelId="{6DE0278B-4A4D-4ECF-AE7F-9E312613A24A}" type="presParOf" srcId="{5F151E07-DFF7-45CE-96CA-B73E7BE16A6D}" destId="{FBB8CB88-B0F9-446F-8A3D-44A462982F9C}" srcOrd="3" destOrd="0" presId="urn:microsoft.com/office/officeart/2018/2/layout/IconVerticalSolidList"/>
    <dgm:cxn modelId="{1601856B-F1F8-441D-8A1B-3681962821DF}" type="presParOf" srcId="{5F151E07-DFF7-45CE-96CA-B73E7BE16A6D}" destId="{B14DCCF4-FDA9-43EA-853D-4347A7E9E355}" srcOrd="4" destOrd="0" presId="urn:microsoft.com/office/officeart/2018/2/layout/IconVerticalSolidList"/>
    <dgm:cxn modelId="{7B32A222-E7E8-410E-A2E9-97DADEC684DE}" type="presParOf" srcId="{B14DCCF4-FDA9-43EA-853D-4347A7E9E355}" destId="{758D5594-A6AE-45DE-B2E3-3D412D1D08A5}" srcOrd="0" destOrd="0" presId="urn:microsoft.com/office/officeart/2018/2/layout/IconVerticalSolidList"/>
    <dgm:cxn modelId="{E22D536E-62EF-4355-9565-2BB6403A96D0}" type="presParOf" srcId="{B14DCCF4-FDA9-43EA-853D-4347A7E9E355}" destId="{083726D1-700C-4446-A524-8F35575F32DB}" srcOrd="1" destOrd="0" presId="urn:microsoft.com/office/officeart/2018/2/layout/IconVerticalSolidList"/>
    <dgm:cxn modelId="{63CB213A-CE88-4D06-B966-B27CF4D8B5FB}" type="presParOf" srcId="{B14DCCF4-FDA9-43EA-853D-4347A7E9E355}" destId="{070B7C8D-F222-4B11-A2B5-C4C8111E31BB}" srcOrd="2" destOrd="0" presId="urn:microsoft.com/office/officeart/2018/2/layout/IconVerticalSolidList"/>
    <dgm:cxn modelId="{AC9153B8-48BA-43F4-A265-EDFDF291EA1E}" type="presParOf" srcId="{B14DCCF4-FDA9-43EA-853D-4347A7E9E355}" destId="{90974A55-3ADE-4261-B6A4-1DE629B5B8BE}" srcOrd="3" destOrd="0" presId="urn:microsoft.com/office/officeart/2018/2/layout/IconVerticalSolidList"/>
    <dgm:cxn modelId="{67E5871A-B640-4190-BFB6-73C5E9C6CA37}" type="presParOf" srcId="{5F151E07-DFF7-45CE-96CA-B73E7BE16A6D}" destId="{2F9E368B-D33D-403E-B96A-60B5074B29C0}" srcOrd="5" destOrd="0" presId="urn:microsoft.com/office/officeart/2018/2/layout/IconVerticalSolidList"/>
    <dgm:cxn modelId="{F3054B3E-5928-4A54-9811-09CB608C68E3}" type="presParOf" srcId="{5F151E07-DFF7-45CE-96CA-B73E7BE16A6D}" destId="{4E9CE07A-7E3D-4417-9D38-8988C4D7E066}" srcOrd="6" destOrd="0" presId="urn:microsoft.com/office/officeart/2018/2/layout/IconVerticalSolidList"/>
    <dgm:cxn modelId="{825B1801-B5C3-4BF3-8CCC-A532C18CBAD3}" type="presParOf" srcId="{4E9CE07A-7E3D-4417-9D38-8988C4D7E066}" destId="{63289464-5A93-40B7-B8D4-5EB8829BA772}" srcOrd="0" destOrd="0" presId="urn:microsoft.com/office/officeart/2018/2/layout/IconVerticalSolidList"/>
    <dgm:cxn modelId="{A38A3DAB-04CA-4785-888E-A5A9E88B8F75}" type="presParOf" srcId="{4E9CE07A-7E3D-4417-9D38-8988C4D7E066}" destId="{33D29796-3BB2-47F0-ADFD-AB80C6C5A158}" srcOrd="1" destOrd="0" presId="urn:microsoft.com/office/officeart/2018/2/layout/IconVerticalSolidList"/>
    <dgm:cxn modelId="{9AD17687-F6C6-49FC-A781-06A9F0275C3C}" type="presParOf" srcId="{4E9CE07A-7E3D-4417-9D38-8988C4D7E066}" destId="{DB50A38B-511A-4395-900A-6413B961C150}" srcOrd="2" destOrd="0" presId="urn:microsoft.com/office/officeart/2018/2/layout/IconVerticalSolidList"/>
    <dgm:cxn modelId="{F671D194-6666-4648-A012-AF38ED738394}" type="presParOf" srcId="{4E9CE07A-7E3D-4417-9D38-8988C4D7E066}" destId="{E4F45016-73D6-4B90-8FA7-1FA28A0F7CFE}" srcOrd="3" destOrd="0" presId="urn:microsoft.com/office/officeart/2018/2/layout/IconVerticalSolidList"/>
    <dgm:cxn modelId="{4F30CB3E-1D5F-4C20-93F0-E98180A94243}" type="presParOf" srcId="{5F151E07-DFF7-45CE-96CA-B73E7BE16A6D}" destId="{61839D2C-703E-4B47-9DD9-F4427799A79A}" srcOrd="7" destOrd="0" presId="urn:microsoft.com/office/officeart/2018/2/layout/IconVerticalSolidList"/>
    <dgm:cxn modelId="{C1262ECE-ED3A-43E4-8427-DB980BD25065}" type="presParOf" srcId="{5F151E07-DFF7-45CE-96CA-B73E7BE16A6D}" destId="{F28E9C7C-7DC6-4E7D-853B-5C40BB8099B9}" srcOrd="8" destOrd="0" presId="urn:microsoft.com/office/officeart/2018/2/layout/IconVerticalSolidList"/>
    <dgm:cxn modelId="{B0AF439E-F573-4FE3-9EEB-C6A3678E6ECD}" type="presParOf" srcId="{F28E9C7C-7DC6-4E7D-853B-5C40BB8099B9}" destId="{4BF75929-31C6-4CBE-859D-415E889830EB}" srcOrd="0" destOrd="0" presId="urn:microsoft.com/office/officeart/2018/2/layout/IconVerticalSolidList"/>
    <dgm:cxn modelId="{E7739F31-F8C4-44B3-8B42-44AA6FB0159D}" type="presParOf" srcId="{F28E9C7C-7DC6-4E7D-853B-5C40BB8099B9}" destId="{B7E0C490-FB27-4F82-A213-D4B3B404EE56}" srcOrd="1" destOrd="0" presId="urn:microsoft.com/office/officeart/2018/2/layout/IconVerticalSolidList"/>
    <dgm:cxn modelId="{712DA0DD-AA0C-45A0-80F1-3A59C15F5BFA}" type="presParOf" srcId="{F28E9C7C-7DC6-4E7D-853B-5C40BB8099B9}" destId="{6F1D0C9F-4198-4411-ACD5-30C9C0AC3579}" srcOrd="2" destOrd="0" presId="urn:microsoft.com/office/officeart/2018/2/layout/IconVerticalSolidList"/>
    <dgm:cxn modelId="{7F8C02F8-4A8E-4CE6-A593-66077485EB67}" type="presParOf" srcId="{F28E9C7C-7DC6-4E7D-853B-5C40BB8099B9}" destId="{988E3FC4-ED5C-4270-A206-B2489E20779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462C09-3ED4-4891-86E6-AC240F1F43A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64D16B1-EA9E-4A46-BD48-1EECD118429C}">
      <dgm:prSet/>
      <dgm:spPr/>
      <dgm:t>
        <a:bodyPr/>
        <a:lstStyle/>
        <a:p>
          <a:pPr>
            <a:lnSpc>
              <a:spcPct val="100000"/>
            </a:lnSpc>
          </a:pPr>
          <a:r>
            <a:rPr lang="en-IE" dirty="0">
              <a:solidFill>
                <a:schemeClr val="bg1"/>
              </a:solidFill>
            </a:rPr>
            <a:t>Wellbeing Coaching </a:t>
          </a:r>
          <a:endParaRPr lang="en-US" dirty="0">
            <a:solidFill>
              <a:schemeClr val="bg1"/>
            </a:solidFill>
          </a:endParaRPr>
        </a:p>
      </dgm:t>
    </dgm:pt>
    <dgm:pt modelId="{5077C405-1162-4085-820A-000ED40D0245}" type="parTrans" cxnId="{35E85F8E-A3E7-41D0-8FF1-CA82A0F50262}">
      <dgm:prSet/>
      <dgm:spPr/>
      <dgm:t>
        <a:bodyPr/>
        <a:lstStyle/>
        <a:p>
          <a:endParaRPr lang="en-US"/>
        </a:p>
      </dgm:t>
    </dgm:pt>
    <dgm:pt modelId="{D8E3CCBF-0FDA-4A9D-8D61-291440DE11A7}" type="sibTrans" cxnId="{35E85F8E-A3E7-41D0-8FF1-CA82A0F50262}">
      <dgm:prSet/>
      <dgm:spPr/>
      <dgm:t>
        <a:bodyPr/>
        <a:lstStyle/>
        <a:p>
          <a:endParaRPr lang="en-US"/>
        </a:p>
      </dgm:t>
    </dgm:pt>
    <dgm:pt modelId="{DE5A01F9-7A0A-4AB6-AA03-130CDF2547C3}">
      <dgm:prSet/>
      <dgm:spPr/>
      <dgm:t>
        <a:bodyPr/>
        <a:lstStyle/>
        <a:p>
          <a:pPr>
            <a:lnSpc>
              <a:spcPct val="100000"/>
            </a:lnSpc>
          </a:pPr>
          <a:r>
            <a:rPr lang="en-IE" dirty="0">
              <a:solidFill>
                <a:schemeClr val="bg1"/>
              </a:solidFill>
            </a:rPr>
            <a:t>Wellbeing Training </a:t>
          </a:r>
          <a:endParaRPr lang="en-US" dirty="0">
            <a:solidFill>
              <a:schemeClr val="bg1"/>
            </a:solidFill>
          </a:endParaRPr>
        </a:p>
      </dgm:t>
    </dgm:pt>
    <dgm:pt modelId="{D815E8A1-45D1-4268-BDAB-8F7A4A60381C}" type="parTrans" cxnId="{ED066798-1478-4BE6-90CC-3BCC788A3EB6}">
      <dgm:prSet/>
      <dgm:spPr/>
      <dgm:t>
        <a:bodyPr/>
        <a:lstStyle/>
        <a:p>
          <a:endParaRPr lang="en-US"/>
        </a:p>
      </dgm:t>
    </dgm:pt>
    <dgm:pt modelId="{D44C4C6D-691E-480D-8D0D-8DE3CBDBD35A}" type="sibTrans" cxnId="{ED066798-1478-4BE6-90CC-3BCC788A3EB6}">
      <dgm:prSet/>
      <dgm:spPr/>
      <dgm:t>
        <a:bodyPr/>
        <a:lstStyle/>
        <a:p>
          <a:endParaRPr lang="en-US"/>
        </a:p>
      </dgm:t>
    </dgm:pt>
    <dgm:pt modelId="{848DF0BF-0BE4-4435-A089-43D96A6EEF16}">
      <dgm:prSet/>
      <dgm:spPr/>
      <dgm:t>
        <a:bodyPr/>
        <a:lstStyle/>
        <a:p>
          <a:pPr>
            <a:lnSpc>
              <a:spcPct val="100000"/>
            </a:lnSpc>
          </a:pPr>
          <a:r>
            <a:rPr lang="en-IE" dirty="0">
              <a:solidFill>
                <a:schemeClr val="bg1"/>
              </a:solidFill>
            </a:rPr>
            <a:t>Physical Wellbeing Programmes Available at the Mardyke </a:t>
          </a:r>
          <a:endParaRPr lang="en-US" dirty="0">
            <a:solidFill>
              <a:schemeClr val="bg1"/>
            </a:solidFill>
          </a:endParaRPr>
        </a:p>
      </dgm:t>
    </dgm:pt>
    <dgm:pt modelId="{9EEAF9B9-C76D-4C7F-9859-4415F493335F}" type="parTrans" cxnId="{23CB4EAB-1A0C-41F1-A1AD-BA4B6F892B8F}">
      <dgm:prSet/>
      <dgm:spPr/>
      <dgm:t>
        <a:bodyPr/>
        <a:lstStyle/>
        <a:p>
          <a:endParaRPr lang="en-US"/>
        </a:p>
      </dgm:t>
    </dgm:pt>
    <dgm:pt modelId="{4BD05966-6FB8-41B8-91A1-2DFB01D6516F}" type="sibTrans" cxnId="{23CB4EAB-1A0C-41F1-A1AD-BA4B6F892B8F}">
      <dgm:prSet/>
      <dgm:spPr/>
      <dgm:t>
        <a:bodyPr/>
        <a:lstStyle/>
        <a:p>
          <a:endParaRPr lang="en-US"/>
        </a:p>
      </dgm:t>
    </dgm:pt>
    <dgm:pt modelId="{9CE5FC14-B19E-4569-8D17-394F27E43B92}">
      <dgm:prSet/>
      <dgm:spPr/>
      <dgm:t>
        <a:bodyPr/>
        <a:lstStyle/>
        <a:p>
          <a:pPr>
            <a:lnSpc>
              <a:spcPct val="100000"/>
            </a:lnSpc>
          </a:pPr>
          <a:r>
            <a:rPr lang="en-IE" dirty="0">
              <a:solidFill>
                <a:schemeClr val="bg1"/>
              </a:solidFill>
            </a:rPr>
            <a:t>Digital Gym Open to All Staff </a:t>
          </a:r>
          <a:endParaRPr lang="en-US" dirty="0">
            <a:solidFill>
              <a:schemeClr val="bg1"/>
            </a:solidFill>
          </a:endParaRPr>
        </a:p>
      </dgm:t>
    </dgm:pt>
    <dgm:pt modelId="{C8C7348D-663B-4A16-8443-B58AF2A1A4F0}" type="parTrans" cxnId="{C75C2FA5-4916-4A67-BD07-26A1948B29C9}">
      <dgm:prSet/>
      <dgm:spPr/>
      <dgm:t>
        <a:bodyPr/>
        <a:lstStyle/>
        <a:p>
          <a:endParaRPr lang="en-US"/>
        </a:p>
      </dgm:t>
    </dgm:pt>
    <dgm:pt modelId="{A1B818C9-C85C-4F67-AECC-B2481DFF1D89}" type="sibTrans" cxnId="{C75C2FA5-4916-4A67-BD07-26A1948B29C9}">
      <dgm:prSet/>
      <dgm:spPr/>
      <dgm:t>
        <a:bodyPr/>
        <a:lstStyle/>
        <a:p>
          <a:endParaRPr lang="en-US"/>
        </a:p>
      </dgm:t>
    </dgm:pt>
    <dgm:pt modelId="{A893F774-935C-4F5B-B5DE-C94813507218}">
      <dgm:prSet/>
      <dgm:spPr/>
      <dgm:t>
        <a:bodyPr/>
        <a:lstStyle/>
        <a:p>
          <a:pPr>
            <a:lnSpc>
              <a:spcPct val="100000"/>
            </a:lnSpc>
          </a:pPr>
          <a:endParaRPr lang="en-IE"/>
        </a:p>
      </dgm:t>
    </dgm:pt>
    <dgm:pt modelId="{607F2CD7-5777-4731-96B8-1C33AF74D376}" type="parTrans" cxnId="{2522677F-AD9B-4A18-B989-B794B62A1B7E}">
      <dgm:prSet/>
      <dgm:spPr/>
      <dgm:t>
        <a:bodyPr/>
        <a:lstStyle/>
        <a:p>
          <a:endParaRPr lang="en-IE"/>
        </a:p>
      </dgm:t>
    </dgm:pt>
    <dgm:pt modelId="{F6C118FE-C791-43E7-9634-35540B0EC0F0}" type="sibTrans" cxnId="{2522677F-AD9B-4A18-B989-B794B62A1B7E}">
      <dgm:prSet/>
      <dgm:spPr/>
      <dgm:t>
        <a:bodyPr/>
        <a:lstStyle/>
        <a:p>
          <a:endParaRPr lang="en-IE"/>
        </a:p>
      </dgm:t>
    </dgm:pt>
    <dgm:pt modelId="{02206E0E-B9C3-4105-A1CE-41B8F3DD0FB5}" type="pres">
      <dgm:prSet presAssocID="{9B462C09-3ED4-4891-86E6-AC240F1F43AB}" presName="root" presStyleCnt="0">
        <dgm:presLayoutVars>
          <dgm:dir/>
          <dgm:resizeHandles val="exact"/>
        </dgm:presLayoutVars>
      </dgm:prSet>
      <dgm:spPr/>
    </dgm:pt>
    <dgm:pt modelId="{B02AA129-47AF-4E4B-8CB8-D257E9F5739E}" type="pres">
      <dgm:prSet presAssocID="{A893F774-935C-4F5B-B5DE-C94813507218}" presName="compNode" presStyleCnt="0"/>
      <dgm:spPr/>
    </dgm:pt>
    <dgm:pt modelId="{3B68E1F1-9209-466A-B0AC-912509EB440C}" type="pres">
      <dgm:prSet presAssocID="{A893F774-935C-4F5B-B5DE-C94813507218}" presName="bgRect" presStyleLbl="bgShp" presStyleIdx="0" presStyleCnt="5"/>
      <dgm:spPr>
        <a:solidFill>
          <a:srgbClr val="003C69"/>
        </a:solidFill>
      </dgm:spPr>
    </dgm:pt>
    <dgm:pt modelId="{4B4BD225-D7C8-432A-8729-3F85C0EBDA59}" type="pres">
      <dgm:prSet presAssocID="{A893F774-935C-4F5B-B5DE-C94813507218}"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hought bubble with solid fill"/>
        </a:ext>
      </dgm:extLst>
    </dgm:pt>
    <dgm:pt modelId="{89BA4F83-AA90-4F9A-B30F-75C063947E44}" type="pres">
      <dgm:prSet presAssocID="{A893F774-935C-4F5B-B5DE-C94813507218}" presName="spaceRect" presStyleCnt="0"/>
      <dgm:spPr/>
    </dgm:pt>
    <dgm:pt modelId="{31D2D236-350B-4E2C-A25E-D44921A632EA}" type="pres">
      <dgm:prSet presAssocID="{A893F774-935C-4F5B-B5DE-C94813507218}" presName="parTx" presStyleLbl="revTx" presStyleIdx="0" presStyleCnt="5">
        <dgm:presLayoutVars>
          <dgm:chMax val="0"/>
          <dgm:chPref val="0"/>
        </dgm:presLayoutVars>
      </dgm:prSet>
      <dgm:spPr/>
    </dgm:pt>
    <dgm:pt modelId="{0FD72293-89F2-4C79-B164-43E227643402}" type="pres">
      <dgm:prSet presAssocID="{F6C118FE-C791-43E7-9634-35540B0EC0F0}" presName="sibTrans" presStyleCnt="0"/>
      <dgm:spPr/>
    </dgm:pt>
    <dgm:pt modelId="{E687AF1F-3517-453E-BDBF-8118A0C2EE0D}" type="pres">
      <dgm:prSet presAssocID="{D64D16B1-EA9E-4A46-BD48-1EECD118429C}" presName="compNode" presStyleCnt="0"/>
      <dgm:spPr/>
    </dgm:pt>
    <dgm:pt modelId="{A07B387F-E665-4728-A024-76A79F193806}" type="pres">
      <dgm:prSet presAssocID="{D64D16B1-EA9E-4A46-BD48-1EECD118429C}" presName="bgRect" presStyleLbl="bgShp" presStyleIdx="1" presStyleCnt="5"/>
      <dgm:spPr>
        <a:solidFill>
          <a:srgbClr val="CE222C"/>
        </a:solidFill>
      </dgm:spPr>
    </dgm:pt>
    <dgm:pt modelId="{EB92C3BD-FDED-4BD9-B6B5-93414C3CDE0E}" type="pres">
      <dgm:prSet presAssocID="{D64D16B1-EA9E-4A46-BD48-1EECD118429C}"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04C8061F-D025-4DD9-8B42-099B210B1F36}" type="pres">
      <dgm:prSet presAssocID="{D64D16B1-EA9E-4A46-BD48-1EECD118429C}" presName="spaceRect" presStyleCnt="0"/>
      <dgm:spPr/>
    </dgm:pt>
    <dgm:pt modelId="{BF0438FC-E2AE-4CC9-A855-D4D633F2734A}" type="pres">
      <dgm:prSet presAssocID="{D64D16B1-EA9E-4A46-BD48-1EECD118429C}" presName="parTx" presStyleLbl="revTx" presStyleIdx="1" presStyleCnt="5">
        <dgm:presLayoutVars>
          <dgm:chMax val="0"/>
          <dgm:chPref val="0"/>
        </dgm:presLayoutVars>
      </dgm:prSet>
      <dgm:spPr/>
    </dgm:pt>
    <dgm:pt modelId="{C450C001-1231-4983-A3EE-46E4A16E712F}" type="pres">
      <dgm:prSet presAssocID="{D8E3CCBF-0FDA-4A9D-8D61-291440DE11A7}" presName="sibTrans" presStyleCnt="0"/>
      <dgm:spPr/>
    </dgm:pt>
    <dgm:pt modelId="{0CD48C0C-4D40-499B-8892-F0CCA44BBFCB}" type="pres">
      <dgm:prSet presAssocID="{DE5A01F9-7A0A-4AB6-AA03-130CDF2547C3}" presName="compNode" presStyleCnt="0"/>
      <dgm:spPr/>
    </dgm:pt>
    <dgm:pt modelId="{58950182-1BC5-4D28-830C-A7B933CC1048}" type="pres">
      <dgm:prSet presAssocID="{DE5A01F9-7A0A-4AB6-AA03-130CDF2547C3}" presName="bgRect" presStyleLbl="bgShp" presStyleIdx="2" presStyleCnt="5"/>
      <dgm:spPr>
        <a:solidFill>
          <a:srgbClr val="FFB500"/>
        </a:solidFill>
      </dgm:spPr>
    </dgm:pt>
    <dgm:pt modelId="{9DF48F78-7959-4A99-B1C6-DDB8B8961CC0}" type="pres">
      <dgm:prSet presAssocID="{DE5A01F9-7A0A-4AB6-AA03-130CDF2547C3}"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A5310B5F-B9DE-4728-9182-A7308291BD45}" type="pres">
      <dgm:prSet presAssocID="{DE5A01F9-7A0A-4AB6-AA03-130CDF2547C3}" presName="spaceRect" presStyleCnt="0"/>
      <dgm:spPr/>
    </dgm:pt>
    <dgm:pt modelId="{C9807D2F-216E-4B6F-8FF4-68E2EC0853F0}" type="pres">
      <dgm:prSet presAssocID="{DE5A01F9-7A0A-4AB6-AA03-130CDF2547C3}" presName="parTx" presStyleLbl="revTx" presStyleIdx="2" presStyleCnt="5">
        <dgm:presLayoutVars>
          <dgm:chMax val="0"/>
          <dgm:chPref val="0"/>
        </dgm:presLayoutVars>
      </dgm:prSet>
      <dgm:spPr/>
    </dgm:pt>
    <dgm:pt modelId="{6AE2EE25-DD89-4101-A716-A5CF77A76D80}" type="pres">
      <dgm:prSet presAssocID="{D44C4C6D-691E-480D-8D0D-8DE3CBDBD35A}" presName="sibTrans" presStyleCnt="0"/>
      <dgm:spPr/>
    </dgm:pt>
    <dgm:pt modelId="{CD7C3819-FA3F-473D-9245-557CBC1186B1}" type="pres">
      <dgm:prSet presAssocID="{848DF0BF-0BE4-4435-A089-43D96A6EEF16}" presName="compNode" presStyleCnt="0"/>
      <dgm:spPr/>
    </dgm:pt>
    <dgm:pt modelId="{2C7A0AA8-BB20-4AF3-878A-BC36F20298B6}" type="pres">
      <dgm:prSet presAssocID="{848DF0BF-0BE4-4435-A089-43D96A6EEF16}" presName="bgRect" presStyleLbl="bgShp" presStyleIdx="3" presStyleCnt="5"/>
      <dgm:spPr>
        <a:solidFill>
          <a:srgbClr val="ADAFAF"/>
        </a:solidFill>
      </dgm:spPr>
    </dgm:pt>
    <dgm:pt modelId="{1301BC2F-D6D5-4438-A734-07D45B4863C9}" type="pres">
      <dgm:prSet presAssocID="{848DF0BF-0BE4-4435-A089-43D96A6EEF16}"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n"/>
        </a:ext>
      </dgm:extLst>
    </dgm:pt>
    <dgm:pt modelId="{D8510E8D-405C-4B0A-BA20-08FC4709E24A}" type="pres">
      <dgm:prSet presAssocID="{848DF0BF-0BE4-4435-A089-43D96A6EEF16}" presName="spaceRect" presStyleCnt="0"/>
      <dgm:spPr/>
    </dgm:pt>
    <dgm:pt modelId="{F5CE38DA-FE6A-4CFF-8447-676982C378B2}" type="pres">
      <dgm:prSet presAssocID="{848DF0BF-0BE4-4435-A089-43D96A6EEF16}" presName="parTx" presStyleLbl="revTx" presStyleIdx="3" presStyleCnt="5">
        <dgm:presLayoutVars>
          <dgm:chMax val="0"/>
          <dgm:chPref val="0"/>
        </dgm:presLayoutVars>
      </dgm:prSet>
      <dgm:spPr/>
    </dgm:pt>
    <dgm:pt modelId="{3735B3E8-83F7-4883-8046-2BFA9F5348DB}" type="pres">
      <dgm:prSet presAssocID="{4BD05966-6FB8-41B8-91A1-2DFB01D6516F}" presName="sibTrans" presStyleCnt="0"/>
      <dgm:spPr/>
    </dgm:pt>
    <dgm:pt modelId="{89EF4DB2-80F5-4214-ACCC-4A09BB10C2A4}" type="pres">
      <dgm:prSet presAssocID="{9CE5FC14-B19E-4569-8D17-394F27E43B92}" presName="compNode" presStyleCnt="0"/>
      <dgm:spPr/>
    </dgm:pt>
    <dgm:pt modelId="{B330C36B-DBED-4A8E-B5B8-5C957173B152}" type="pres">
      <dgm:prSet presAssocID="{9CE5FC14-B19E-4569-8D17-394F27E43B92}" presName="bgRect" presStyleLbl="bgShp" presStyleIdx="4" presStyleCnt="5"/>
      <dgm:spPr>
        <a:solidFill>
          <a:srgbClr val="69B3E7"/>
        </a:solidFill>
      </dgm:spPr>
    </dgm:pt>
    <dgm:pt modelId="{C49864AB-AAE9-42D0-8731-AF8C74B4AE68}" type="pres">
      <dgm:prSet presAssocID="{9CE5FC14-B19E-4569-8D17-394F27E43B92}"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umbbell"/>
        </a:ext>
      </dgm:extLst>
    </dgm:pt>
    <dgm:pt modelId="{635E0572-1928-4F25-AF6E-7755BDF14CFC}" type="pres">
      <dgm:prSet presAssocID="{9CE5FC14-B19E-4569-8D17-394F27E43B92}" presName="spaceRect" presStyleCnt="0"/>
      <dgm:spPr/>
    </dgm:pt>
    <dgm:pt modelId="{3A1652AD-58B6-47D9-8D7C-7901FBE04282}" type="pres">
      <dgm:prSet presAssocID="{9CE5FC14-B19E-4569-8D17-394F27E43B92}" presName="parTx" presStyleLbl="revTx" presStyleIdx="4" presStyleCnt="5">
        <dgm:presLayoutVars>
          <dgm:chMax val="0"/>
          <dgm:chPref val="0"/>
        </dgm:presLayoutVars>
      </dgm:prSet>
      <dgm:spPr/>
    </dgm:pt>
  </dgm:ptLst>
  <dgm:cxnLst>
    <dgm:cxn modelId="{4CD3CA0F-A983-464F-A0F4-75B09101DDA2}" type="presOf" srcId="{DE5A01F9-7A0A-4AB6-AA03-130CDF2547C3}" destId="{C9807D2F-216E-4B6F-8FF4-68E2EC0853F0}" srcOrd="0" destOrd="0" presId="urn:microsoft.com/office/officeart/2018/2/layout/IconVerticalSolidList"/>
    <dgm:cxn modelId="{5A15C240-3BA3-44C2-92AD-123B560E0B4A}" type="presOf" srcId="{9CE5FC14-B19E-4569-8D17-394F27E43B92}" destId="{3A1652AD-58B6-47D9-8D7C-7901FBE04282}" srcOrd="0" destOrd="0" presId="urn:microsoft.com/office/officeart/2018/2/layout/IconVerticalSolidList"/>
    <dgm:cxn modelId="{7E32AB55-C976-4D91-9316-27AC2CDE0776}" type="presOf" srcId="{A893F774-935C-4F5B-B5DE-C94813507218}" destId="{31D2D236-350B-4E2C-A25E-D44921A632EA}" srcOrd="0" destOrd="0" presId="urn:microsoft.com/office/officeart/2018/2/layout/IconVerticalSolidList"/>
    <dgm:cxn modelId="{2522677F-AD9B-4A18-B989-B794B62A1B7E}" srcId="{9B462C09-3ED4-4891-86E6-AC240F1F43AB}" destId="{A893F774-935C-4F5B-B5DE-C94813507218}" srcOrd="0" destOrd="0" parTransId="{607F2CD7-5777-4731-96B8-1C33AF74D376}" sibTransId="{F6C118FE-C791-43E7-9634-35540B0EC0F0}"/>
    <dgm:cxn modelId="{35E85F8E-A3E7-41D0-8FF1-CA82A0F50262}" srcId="{9B462C09-3ED4-4891-86E6-AC240F1F43AB}" destId="{D64D16B1-EA9E-4A46-BD48-1EECD118429C}" srcOrd="1" destOrd="0" parTransId="{5077C405-1162-4085-820A-000ED40D0245}" sibTransId="{D8E3CCBF-0FDA-4A9D-8D61-291440DE11A7}"/>
    <dgm:cxn modelId="{ED066798-1478-4BE6-90CC-3BCC788A3EB6}" srcId="{9B462C09-3ED4-4891-86E6-AC240F1F43AB}" destId="{DE5A01F9-7A0A-4AB6-AA03-130CDF2547C3}" srcOrd="2" destOrd="0" parTransId="{D815E8A1-45D1-4268-BDAB-8F7A4A60381C}" sibTransId="{D44C4C6D-691E-480D-8D0D-8DE3CBDBD35A}"/>
    <dgm:cxn modelId="{C75C2FA5-4916-4A67-BD07-26A1948B29C9}" srcId="{9B462C09-3ED4-4891-86E6-AC240F1F43AB}" destId="{9CE5FC14-B19E-4569-8D17-394F27E43B92}" srcOrd="4" destOrd="0" parTransId="{C8C7348D-663B-4A16-8443-B58AF2A1A4F0}" sibTransId="{A1B818C9-C85C-4F67-AECC-B2481DFF1D89}"/>
    <dgm:cxn modelId="{25564BA7-F004-4C92-85FA-E311E612DB19}" type="presOf" srcId="{9B462C09-3ED4-4891-86E6-AC240F1F43AB}" destId="{02206E0E-B9C3-4105-A1CE-41B8F3DD0FB5}" srcOrd="0" destOrd="0" presId="urn:microsoft.com/office/officeart/2018/2/layout/IconVerticalSolidList"/>
    <dgm:cxn modelId="{23CB4EAB-1A0C-41F1-A1AD-BA4B6F892B8F}" srcId="{9B462C09-3ED4-4891-86E6-AC240F1F43AB}" destId="{848DF0BF-0BE4-4435-A089-43D96A6EEF16}" srcOrd="3" destOrd="0" parTransId="{9EEAF9B9-C76D-4C7F-9859-4415F493335F}" sibTransId="{4BD05966-6FB8-41B8-91A1-2DFB01D6516F}"/>
    <dgm:cxn modelId="{029573AE-B0D0-4842-A26F-38F58E782181}" type="presOf" srcId="{D64D16B1-EA9E-4A46-BD48-1EECD118429C}" destId="{BF0438FC-E2AE-4CC9-A855-D4D633F2734A}" srcOrd="0" destOrd="0" presId="urn:microsoft.com/office/officeart/2018/2/layout/IconVerticalSolidList"/>
    <dgm:cxn modelId="{E83180BF-9392-411E-9538-BC550ADC6F7F}" type="presOf" srcId="{848DF0BF-0BE4-4435-A089-43D96A6EEF16}" destId="{F5CE38DA-FE6A-4CFF-8447-676982C378B2}" srcOrd="0" destOrd="0" presId="urn:microsoft.com/office/officeart/2018/2/layout/IconVerticalSolidList"/>
    <dgm:cxn modelId="{5C3187FE-0FE8-41B8-8C43-F059CA324EE5}" type="presParOf" srcId="{02206E0E-B9C3-4105-A1CE-41B8F3DD0FB5}" destId="{B02AA129-47AF-4E4B-8CB8-D257E9F5739E}" srcOrd="0" destOrd="0" presId="urn:microsoft.com/office/officeart/2018/2/layout/IconVerticalSolidList"/>
    <dgm:cxn modelId="{A0E0634A-5118-4817-9028-25D406431506}" type="presParOf" srcId="{B02AA129-47AF-4E4B-8CB8-D257E9F5739E}" destId="{3B68E1F1-9209-466A-B0AC-912509EB440C}" srcOrd="0" destOrd="0" presId="urn:microsoft.com/office/officeart/2018/2/layout/IconVerticalSolidList"/>
    <dgm:cxn modelId="{D579305F-3E40-443F-81F2-2E5F78CCE912}" type="presParOf" srcId="{B02AA129-47AF-4E4B-8CB8-D257E9F5739E}" destId="{4B4BD225-D7C8-432A-8729-3F85C0EBDA59}" srcOrd="1" destOrd="0" presId="urn:microsoft.com/office/officeart/2018/2/layout/IconVerticalSolidList"/>
    <dgm:cxn modelId="{01EDC3A2-99FA-47EC-85B2-A7D7140ACDD6}" type="presParOf" srcId="{B02AA129-47AF-4E4B-8CB8-D257E9F5739E}" destId="{89BA4F83-AA90-4F9A-B30F-75C063947E44}" srcOrd="2" destOrd="0" presId="urn:microsoft.com/office/officeart/2018/2/layout/IconVerticalSolidList"/>
    <dgm:cxn modelId="{ED8603AF-A704-4DA3-AE8C-552A747A9218}" type="presParOf" srcId="{B02AA129-47AF-4E4B-8CB8-D257E9F5739E}" destId="{31D2D236-350B-4E2C-A25E-D44921A632EA}" srcOrd="3" destOrd="0" presId="urn:microsoft.com/office/officeart/2018/2/layout/IconVerticalSolidList"/>
    <dgm:cxn modelId="{B839EED5-BEE4-48BE-AFD2-E3CCAD16E254}" type="presParOf" srcId="{02206E0E-B9C3-4105-A1CE-41B8F3DD0FB5}" destId="{0FD72293-89F2-4C79-B164-43E227643402}" srcOrd="1" destOrd="0" presId="urn:microsoft.com/office/officeart/2018/2/layout/IconVerticalSolidList"/>
    <dgm:cxn modelId="{CBC51235-D4C3-4DCE-A950-104862FAD5D5}" type="presParOf" srcId="{02206E0E-B9C3-4105-A1CE-41B8F3DD0FB5}" destId="{E687AF1F-3517-453E-BDBF-8118A0C2EE0D}" srcOrd="2" destOrd="0" presId="urn:microsoft.com/office/officeart/2018/2/layout/IconVerticalSolidList"/>
    <dgm:cxn modelId="{B5F7EFDA-A041-4591-AB72-9A9F66BF733D}" type="presParOf" srcId="{E687AF1F-3517-453E-BDBF-8118A0C2EE0D}" destId="{A07B387F-E665-4728-A024-76A79F193806}" srcOrd="0" destOrd="0" presId="urn:microsoft.com/office/officeart/2018/2/layout/IconVerticalSolidList"/>
    <dgm:cxn modelId="{8299425A-E1D6-4E8D-AD25-7E775A304C55}" type="presParOf" srcId="{E687AF1F-3517-453E-BDBF-8118A0C2EE0D}" destId="{EB92C3BD-FDED-4BD9-B6B5-93414C3CDE0E}" srcOrd="1" destOrd="0" presId="urn:microsoft.com/office/officeart/2018/2/layout/IconVerticalSolidList"/>
    <dgm:cxn modelId="{C04C0DF1-5800-4B83-B299-984DB9319686}" type="presParOf" srcId="{E687AF1F-3517-453E-BDBF-8118A0C2EE0D}" destId="{04C8061F-D025-4DD9-8B42-099B210B1F36}" srcOrd="2" destOrd="0" presId="urn:microsoft.com/office/officeart/2018/2/layout/IconVerticalSolidList"/>
    <dgm:cxn modelId="{B26921EE-0C66-40FF-A24C-26089CB20F02}" type="presParOf" srcId="{E687AF1F-3517-453E-BDBF-8118A0C2EE0D}" destId="{BF0438FC-E2AE-4CC9-A855-D4D633F2734A}" srcOrd="3" destOrd="0" presId="urn:microsoft.com/office/officeart/2018/2/layout/IconVerticalSolidList"/>
    <dgm:cxn modelId="{0A3C1FC3-331C-44C8-A974-E1160708BDC3}" type="presParOf" srcId="{02206E0E-B9C3-4105-A1CE-41B8F3DD0FB5}" destId="{C450C001-1231-4983-A3EE-46E4A16E712F}" srcOrd="3" destOrd="0" presId="urn:microsoft.com/office/officeart/2018/2/layout/IconVerticalSolidList"/>
    <dgm:cxn modelId="{8B2E4219-8295-40E2-893A-993835A52AE4}" type="presParOf" srcId="{02206E0E-B9C3-4105-A1CE-41B8F3DD0FB5}" destId="{0CD48C0C-4D40-499B-8892-F0CCA44BBFCB}" srcOrd="4" destOrd="0" presId="urn:microsoft.com/office/officeart/2018/2/layout/IconVerticalSolidList"/>
    <dgm:cxn modelId="{777822C9-C407-4130-9B9D-BAC6E66BF45B}" type="presParOf" srcId="{0CD48C0C-4D40-499B-8892-F0CCA44BBFCB}" destId="{58950182-1BC5-4D28-830C-A7B933CC1048}" srcOrd="0" destOrd="0" presId="urn:microsoft.com/office/officeart/2018/2/layout/IconVerticalSolidList"/>
    <dgm:cxn modelId="{00CFC1A1-4E4E-4195-B594-C70A87AB8348}" type="presParOf" srcId="{0CD48C0C-4D40-499B-8892-F0CCA44BBFCB}" destId="{9DF48F78-7959-4A99-B1C6-DDB8B8961CC0}" srcOrd="1" destOrd="0" presId="urn:microsoft.com/office/officeart/2018/2/layout/IconVerticalSolidList"/>
    <dgm:cxn modelId="{E88679EC-EB08-4CAE-B054-D9392FA6613C}" type="presParOf" srcId="{0CD48C0C-4D40-499B-8892-F0CCA44BBFCB}" destId="{A5310B5F-B9DE-4728-9182-A7308291BD45}" srcOrd="2" destOrd="0" presId="urn:microsoft.com/office/officeart/2018/2/layout/IconVerticalSolidList"/>
    <dgm:cxn modelId="{786B0550-588A-481F-A581-A72955BA5B5F}" type="presParOf" srcId="{0CD48C0C-4D40-499B-8892-F0CCA44BBFCB}" destId="{C9807D2F-216E-4B6F-8FF4-68E2EC0853F0}" srcOrd="3" destOrd="0" presId="urn:microsoft.com/office/officeart/2018/2/layout/IconVerticalSolidList"/>
    <dgm:cxn modelId="{8539E530-3EF8-4E2F-B757-FD6252D11E97}" type="presParOf" srcId="{02206E0E-B9C3-4105-A1CE-41B8F3DD0FB5}" destId="{6AE2EE25-DD89-4101-A716-A5CF77A76D80}" srcOrd="5" destOrd="0" presId="urn:microsoft.com/office/officeart/2018/2/layout/IconVerticalSolidList"/>
    <dgm:cxn modelId="{1C13E9F9-5614-421F-A00A-768722A5428E}" type="presParOf" srcId="{02206E0E-B9C3-4105-A1CE-41B8F3DD0FB5}" destId="{CD7C3819-FA3F-473D-9245-557CBC1186B1}" srcOrd="6" destOrd="0" presId="urn:microsoft.com/office/officeart/2018/2/layout/IconVerticalSolidList"/>
    <dgm:cxn modelId="{2DCB0A95-2DC4-4605-B9CC-531077D29215}" type="presParOf" srcId="{CD7C3819-FA3F-473D-9245-557CBC1186B1}" destId="{2C7A0AA8-BB20-4AF3-878A-BC36F20298B6}" srcOrd="0" destOrd="0" presId="urn:microsoft.com/office/officeart/2018/2/layout/IconVerticalSolidList"/>
    <dgm:cxn modelId="{507B8BAA-48CA-41F6-84E2-1105675F1725}" type="presParOf" srcId="{CD7C3819-FA3F-473D-9245-557CBC1186B1}" destId="{1301BC2F-D6D5-4438-A734-07D45B4863C9}" srcOrd="1" destOrd="0" presId="urn:microsoft.com/office/officeart/2018/2/layout/IconVerticalSolidList"/>
    <dgm:cxn modelId="{45240699-8D21-4556-AC8F-2FD17192A4E0}" type="presParOf" srcId="{CD7C3819-FA3F-473D-9245-557CBC1186B1}" destId="{D8510E8D-405C-4B0A-BA20-08FC4709E24A}" srcOrd="2" destOrd="0" presId="urn:microsoft.com/office/officeart/2018/2/layout/IconVerticalSolidList"/>
    <dgm:cxn modelId="{063AE111-9AE8-4DD1-B38C-777CB797C4B4}" type="presParOf" srcId="{CD7C3819-FA3F-473D-9245-557CBC1186B1}" destId="{F5CE38DA-FE6A-4CFF-8447-676982C378B2}" srcOrd="3" destOrd="0" presId="urn:microsoft.com/office/officeart/2018/2/layout/IconVerticalSolidList"/>
    <dgm:cxn modelId="{CE801886-8564-4F9B-91BC-02FB0EE0AD07}" type="presParOf" srcId="{02206E0E-B9C3-4105-A1CE-41B8F3DD0FB5}" destId="{3735B3E8-83F7-4883-8046-2BFA9F5348DB}" srcOrd="7" destOrd="0" presId="urn:microsoft.com/office/officeart/2018/2/layout/IconVerticalSolidList"/>
    <dgm:cxn modelId="{24CDAB47-28DF-4678-B32F-2CE5D75E660C}" type="presParOf" srcId="{02206E0E-B9C3-4105-A1CE-41B8F3DD0FB5}" destId="{89EF4DB2-80F5-4214-ACCC-4A09BB10C2A4}" srcOrd="8" destOrd="0" presId="urn:microsoft.com/office/officeart/2018/2/layout/IconVerticalSolidList"/>
    <dgm:cxn modelId="{4A65D38E-1E5D-4009-A43C-0AD27B6DA1A2}" type="presParOf" srcId="{89EF4DB2-80F5-4214-ACCC-4A09BB10C2A4}" destId="{B330C36B-DBED-4A8E-B5B8-5C957173B152}" srcOrd="0" destOrd="0" presId="urn:microsoft.com/office/officeart/2018/2/layout/IconVerticalSolidList"/>
    <dgm:cxn modelId="{BC894BFB-4A96-4C06-8928-7075B9EDCC7E}" type="presParOf" srcId="{89EF4DB2-80F5-4214-ACCC-4A09BB10C2A4}" destId="{C49864AB-AAE9-42D0-8731-AF8C74B4AE68}" srcOrd="1" destOrd="0" presId="urn:microsoft.com/office/officeart/2018/2/layout/IconVerticalSolidList"/>
    <dgm:cxn modelId="{DD0B416B-BAB8-4416-B3A2-002470F110DC}" type="presParOf" srcId="{89EF4DB2-80F5-4214-ACCC-4A09BB10C2A4}" destId="{635E0572-1928-4F25-AF6E-7755BDF14CFC}" srcOrd="2" destOrd="0" presId="urn:microsoft.com/office/officeart/2018/2/layout/IconVerticalSolidList"/>
    <dgm:cxn modelId="{38C16C50-3C71-46BD-8A0F-FEBD901842C2}" type="presParOf" srcId="{89EF4DB2-80F5-4214-ACCC-4A09BB10C2A4}" destId="{3A1652AD-58B6-47D9-8D7C-7901FBE04282}"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7819D-5C69-4358-BC17-1CA386C0E5B9}">
      <dsp:nvSpPr>
        <dsp:cNvPr id="0" name=""/>
        <dsp:cNvSpPr/>
      </dsp:nvSpPr>
      <dsp:spPr>
        <a:xfrm>
          <a:off x="-3753548" y="-576586"/>
          <a:ext cx="4474021" cy="4474021"/>
        </a:xfrm>
        <a:prstGeom prst="blockArc">
          <a:avLst>
            <a:gd name="adj1" fmla="val 18900000"/>
            <a:gd name="adj2" fmla="val 2700000"/>
            <a:gd name="adj3" fmla="val 483"/>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85AE36-8CB8-483B-AB29-97E02742AC2B}">
      <dsp:nvSpPr>
        <dsp:cNvPr id="0" name=""/>
        <dsp:cNvSpPr/>
      </dsp:nvSpPr>
      <dsp:spPr>
        <a:xfrm>
          <a:off x="377634" y="255306"/>
          <a:ext cx="7637807" cy="5108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511" tIns="66040" rIns="66040" bIns="66040" numCol="1" spcCol="1270" anchor="ctr" anchorCtr="0">
          <a:noAutofit/>
        </a:bodyPr>
        <a:lstStyle/>
        <a:p>
          <a:pPr marL="0" lvl="0" indent="0" algn="l" defTabSz="1155700" rtl="0">
            <a:lnSpc>
              <a:spcPct val="90000"/>
            </a:lnSpc>
            <a:spcBef>
              <a:spcPct val="0"/>
            </a:spcBef>
            <a:spcAft>
              <a:spcPct val="35000"/>
            </a:spcAft>
            <a:buNone/>
          </a:pPr>
          <a:r>
            <a:rPr lang="en-GB" sz="2600" b="0" kern="1200" dirty="0"/>
            <a:t>120+ Part-time Courses</a:t>
          </a:r>
          <a:endParaRPr lang="en-US" sz="2600" b="0" kern="1200" dirty="0"/>
        </a:p>
      </dsp:txBody>
      <dsp:txXfrm>
        <a:off x="377634" y="255306"/>
        <a:ext cx="7637807" cy="510879"/>
      </dsp:txXfrm>
    </dsp:sp>
    <dsp:sp modelId="{E0A2F1B2-D4C5-4326-A61D-EF13A21F41E1}">
      <dsp:nvSpPr>
        <dsp:cNvPr id="0" name=""/>
        <dsp:cNvSpPr/>
      </dsp:nvSpPr>
      <dsp:spPr>
        <a:xfrm>
          <a:off x="58334" y="191446"/>
          <a:ext cx="638599" cy="63859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329365-DC4D-457D-93B5-7CA5E0E437A9}">
      <dsp:nvSpPr>
        <dsp:cNvPr id="0" name=""/>
        <dsp:cNvSpPr/>
      </dsp:nvSpPr>
      <dsp:spPr>
        <a:xfrm>
          <a:off x="670533" y="1021758"/>
          <a:ext cx="7344908" cy="5108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511" tIns="66040" rIns="66040" bIns="66040" numCol="1" spcCol="1270" anchor="ctr" anchorCtr="0">
          <a:noAutofit/>
        </a:bodyPr>
        <a:lstStyle/>
        <a:p>
          <a:pPr marL="0" lvl="0" indent="0" algn="l" defTabSz="1155700" rtl="0">
            <a:lnSpc>
              <a:spcPct val="90000"/>
            </a:lnSpc>
            <a:spcBef>
              <a:spcPct val="0"/>
            </a:spcBef>
            <a:spcAft>
              <a:spcPct val="35000"/>
            </a:spcAft>
            <a:buNone/>
          </a:pPr>
          <a:r>
            <a:rPr lang="en-US" sz="2600" b="0" kern="1200" dirty="0"/>
            <a:t>Delivered with the 4 colleges in UCC</a:t>
          </a:r>
        </a:p>
      </dsp:txBody>
      <dsp:txXfrm>
        <a:off x="670533" y="1021758"/>
        <a:ext cx="7344908" cy="510879"/>
      </dsp:txXfrm>
    </dsp:sp>
    <dsp:sp modelId="{1895EE1B-0341-4570-9141-5C4E1861B625}">
      <dsp:nvSpPr>
        <dsp:cNvPr id="0" name=""/>
        <dsp:cNvSpPr/>
      </dsp:nvSpPr>
      <dsp:spPr>
        <a:xfrm>
          <a:off x="351233" y="957898"/>
          <a:ext cx="638599" cy="63859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413E8C-47C8-4269-858C-9DD88656A080}">
      <dsp:nvSpPr>
        <dsp:cNvPr id="0" name=""/>
        <dsp:cNvSpPr/>
      </dsp:nvSpPr>
      <dsp:spPr>
        <a:xfrm>
          <a:off x="670533" y="1788210"/>
          <a:ext cx="7344908" cy="5108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511" tIns="66040" rIns="66040" bIns="66040" numCol="1" spcCol="1270" anchor="ctr" anchorCtr="0">
          <a:noAutofit/>
        </a:bodyPr>
        <a:lstStyle/>
        <a:p>
          <a:pPr marL="0" lvl="0" indent="0" algn="l" defTabSz="1155700" rtl="0">
            <a:lnSpc>
              <a:spcPct val="90000"/>
            </a:lnSpc>
            <a:spcBef>
              <a:spcPct val="0"/>
            </a:spcBef>
            <a:spcAft>
              <a:spcPct val="35000"/>
            </a:spcAft>
            <a:buNone/>
          </a:pPr>
          <a:r>
            <a:rPr lang="en-US" sz="2600" b="1" kern="1200" dirty="0">
              <a:latin typeface="Calibri Light" panose="020F0302020204030204"/>
            </a:rPr>
            <a:t>Levels 5-9</a:t>
          </a:r>
          <a:endParaRPr lang="en-US" sz="2600" b="1" kern="1200" dirty="0"/>
        </a:p>
      </dsp:txBody>
      <dsp:txXfrm>
        <a:off x="670533" y="1788210"/>
        <a:ext cx="7344908" cy="510879"/>
      </dsp:txXfrm>
    </dsp:sp>
    <dsp:sp modelId="{FCF49751-3B2F-41EA-BD98-79A1636AC0B8}">
      <dsp:nvSpPr>
        <dsp:cNvPr id="0" name=""/>
        <dsp:cNvSpPr/>
      </dsp:nvSpPr>
      <dsp:spPr>
        <a:xfrm>
          <a:off x="351233" y="1724350"/>
          <a:ext cx="638599" cy="63859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C11359-DE07-428F-9B8E-C2CF72113414}">
      <dsp:nvSpPr>
        <dsp:cNvPr id="0" name=""/>
        <dsp:cNvSpPr/>
      </dsp:nvSpPr>
      <dsp:spPr>
        <a:xfrm>
          <a:off x="377634" y="2554662"/>
          <a:ext cx="7637807" cy="5108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511" tIns="66040" rIns="66040" bIns="66040" numCol="1" spcCol="1270" anchor="ctr" anchorCtr="0">
          <a:noAutofit/>
        </a:bodyPr>
        <a:lstStyle/>
        <a:p>
          <a:pPr marL="0" lvl="0" indent="0" algn="l" defTabSz="1155700" rtl="0">
            <a:lnSpc>
              <a:spcPct val="90000"/>
            </a:lnSpc>
            <a:spcBef>
              <a:spcPct val="0"/>
            </a:spcBef>
            <a:spcAft>
              <a:spcPct val="35000"/>
            </a:spcAft>
            <a:buNone/>
          </a:pPr>
          <a:r>
            <a:rPr lang="en-US" sz="2600" b="1" kern="1200" dirty="0">
              <a:latin typeface="Calibri Light" panose="020F0302020204030204"/>
            </a:rPr>
            <a:t>Online and in-person</a:t>
          </a:r>
          <a:endParaRPr lang="en-US" sz="2600" b="1" kern="1200" dirty="0"/>
        </a:p>
      </dsp:txBody>
      <dsp:txXfrm>
        <a:off x="377634" y="2554662"/>
        <a:ext cx="7637807" cy="510879"/>
      </dsp:txXfrm>
    </dsp:sp>
    <dsp:sp modelId="{BCD981D0-15FE-41FF-81AC-7E8A7C6D601C}">
      <dsp:nvSpPr>
        <dsp:cNvPr id="0" name=""/>
        <dsp:cNvSpPr/>
      </dsp:nvSpPr>
      <dsp:spPr>
        <a:xfrm>
          <a:off x="58334" y="2490802"/>
          <a:ext cx="638599" cy="63859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7819D-5C69-4358-BC17-1CA386C0E5B9}">
      <dsp:nvSpPr>
        <dsp:cNvPr id="0" name=""/>
        <dsp:cNvSpPr/>
      </dsp:nvSpPr>
      <dsp:spPr>
        <a:xfrm>
          <a:off x="-2949315" y="-454321"/>
          <a:ext cx="3518650" cy="3518650"/>
        </a:xfrm>
        <a:prstGeom prst="blockArc">
          <a:avLst>
            <a:gd name="adj1" fmla="val 18900000"/>
            <a:gd name="adj2" fmla="val 2700000"/>
            <a:gd name="adj3" fmla="val 614"/>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85AE36-8CB8-483B-AB29-97E02742AC2B}">
      <dsp:nvSpPr>
        <dsp:cNvPr id="0" name=""/>
        <dsp:cNvSpPr/>
      </dsp:nvSpPr>
      <dsp:spPr>
        <a:xfrm>
          <a:off x="298726" y="200657"/>
          <a:ext cx="7695631" cy="4015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709" tIns="50800" rIns="50800" bIns="50800" numCol="1" spcCol="1270" anchor="ctr" anchorCtr="0">
          <a:noAutofit/>
        </a:bodyPr>
        <a:lstStyle/>
        <a:p>
          <a:pPr marL="0" lvl="0" indent="0" algn="l" defTabSz="889000" rtl="0">
            <a:lnSpc>
              <a:spcPct val="90000"/>
            </a:lnSpc>
            <a:spcBef>
              <a:spcPct val="0"/>
            </a:spcBef>
            <a:spcAft>
              <a:spcPct val="35000"/>
            </a:spcAft>
            <a:buNone/>
          </a:pPr>
          <a:r>
            <a:rPr lang="en-GB" sz="2000" b="0" kern="1200" dirty="0">
              <a:solidFill>
                <a:schemeClr val="bg1"/>
              </a:solidFill>
              <a:latin typeface="Calibri Light" panose="020F0302020204030204"/>
            </a:rPr>
            <a:t>Spring (Dec- Jan/Feb) | Autumn (Aug-Sep)</a:t>
          </a:r>
          <a:endParaRPr lang="en-US" sz="2000" b="0" kern="1200" dirty="0">
            <a:solidFill>
              <a:schemeClr val="bg1"/>
            </a:solidFill>
            <a:latin typeface="Arial"/>
            <a:cs typeface="Arial"/>
          </a:endParaRPr>
        </a:p>
      </dsp:txBody>
      <dsp:txXfrm>
        <a:off x="298726" y="200657"/>
        <a:ext cx="7695631" cy="401523"/>
      </dsp:txXfrm>
    </dsp:sp>
    <dsp:sp modelId="{E0A2F1B2-D4C5-4326-A61D-EF13A21F41E1}">
      <dsp:nvSpPr>
        <dsp:cNvPr id="0" name=""/>
        <dsp:cNvSpPr/>
      </dsp:nvSpPr>
      <dsp:spPr>
        <a:xfrm>
          <a:off x="47774" y="150466"/>
          <a:ext cx="501904" cy="50190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E09F8-73D2-407B-AB38-DC52A9E17926}">
      <dsp:nvSpPr>
        <dsp:cNvPr id="0" name=""/>
        <dsp:cNvSpPr/>
      </dsp:nvSpPr>
      <dsp:spPr>
        <a:xfrm>
          <a:off x="528929" y="803047"/>
          <a:ext cx="7465429" cy="4015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709"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alibri Light" panose="020F0302020204030204"/>
            </a:rPr>
            <a:t>25-30 personal and professional interest courses</a:t>
          </a:r>
          <a:endParaRPr lang="en-US" sz="2000" kern="1200" dirty="0"/>
        </a:p>
      </dsp:txBody>
      <dsp:txXfrm>
        <a:off x="528929" y="803047"/>
        <a:ext cx="7465429" cy="401523"/>
      </dsp:txXfrm>
    </dsp:sp>
    <dsp:sp modelId="{8AACF621-4F9C-4448-874F-D5DFD2FEF8C1}">
      <dsp:nvSpPr>
        <dsp:cNvPr id="0" name=""/>
        <dsp:cNvSpPr/>
      </dsp:nvSpPr>
      <dsp:spPr>
        <a:xfrm>
          <a:off x="277977" y="752856"/>
          <a:ext cx="501904" cy="50190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5ED17D-E42F-4D36-830B-8A2316E80A12}">
      <dsp:nvSpPr>
        <dsp:cNvPr id="0" name=""/>
        <dsp:cNvSpPr/>
      </dsp:nvSpPr>
      <dsp:spPr>
        <a:xfrm>
          <a:off x="528929" y="1405437"/>
          <a:ext cx="7465429" cy="4015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709"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0" kern="1200" dirty="0">
              <a:latin typeface="Calibri Light" panose="020F0302020204030204"/>
            </a:rPr>
            <a:t>Online and in-person | 6-10 weeks long </a:t>
          </a:r>
          <a:endParaRPr lang="en-US" sz="2000" b="0" kern="1200" dirty="0"/>
        </a:p>
      </dsp:txBody>
      <dsp:txXfrm>
        <a:off x="528929" y="1405437"/>
        <a:ext cx="7465429" cy="401523"/>
      </dsp:txXfrm>
    </dsp:sp>
    <dsp:sp modelId="{BCD981D0-15FE-41FF-81AC-7E8A7C6D601C}">
      <dsp:nvSpPr>
        <dsp:cNvPr id="0" name=""/>
        <dsp:cNvSpPr/>
      </dsp:nvSpPr>
      <dsp:spPr>
        <a:xfrm>
          <a:off x="277977" y="1355246"/>
          <a:ext cx="501904" cy="50190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8E4A0F-1092-49FB-8D6C-EC29FCA0BB6E}">
      <dsp:nvSpPr>
        <dsp:cNvPr id="0" name=""/>
        <dsp:cNvSpPr/>
      </dsp:nvSpPr>
      <dsp:spPr>
        <a:xfrm>
          <a:off x="298726" y="2007826"/>
          <a:ext cx="7695631" cy="4015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709"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0" kern="1200" dirty="0">
              <a:latin typeface="Calibri Light" panose="020F0302020204030204"/>
            </a:rPr>
            <a:t>Creative Writing, Genealogy, Beekeeping, Permaculture, Wine Studies</a:t>
          </a:r>
        </a:p>
      </dsp:txBody>
      <dsp:txXfrm>
        <a:off x="298726" y="2007826"/>
        <a:ext cx="7695631" cy="401523"/>
      </dsp:txXfrm>
    </dsp:sp>
    <dsp:sp modelId="{64FCA773-2450-443A-8465-B41CFAD9EFA4}">
      <dsp:nvSpPr>
        <dsp:cNvPr id="0" name=""/>
        <dsp:cNvSpPr/>
      </dsp:nvSpPr>
      <dsp:spPr>
        <a:xfrm>
          <a:off x="47774" y="1957636"/>
          <a:ext cx="501904" cy="50190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D9211-F47A-4269-BE50-AA865D796470}">
      <dsp:nvSpPr>
        <dsp:cNvPr id="0" name=""/>
        <dsp:cNvSpPr/>
      </dsp:nvSpPr>
      <dsp:spPr>
        <a:xfrm>
          <a:off x="243969" y="462609"/>
          <a:ext cx="394716" cy="3947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2E0525-1C23-4424-8349-CCD0AD48856F}">
      <dsp:nvSpPr>
        <dsp:cNvPr id="0" name=""/>
        <dsp:cNvSpPr/>
      </dsp:nvSpPr>
      <dsp:spPr>
        <a:xfrm>
          <a:off x="2753" y="992837"/>
          <a:ext cx="877148" cy="37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88975">
            <a:lnSpc>
              <a:spcPct val="100000"/>
            </a:lnSpc>
            <a:spcBef>
              <a:spcPct val="0"/>
            </a:spcBef>
            <a:spcAft>
              <a:spcPct val="35000"/>
            </a:spcAft>
            <a:buNone/>
          </a:pPr>
          <a:r>
            <a:rPr lang="en-US" sz="1550" b="1" kern="1200" dirty="0"/>
            <a:t>M365 Fundamentals Digital Badge</a:t>
          </a:r>
        </a:p>
      </dsp:txBody>
      <dsp:txXfrm>
        <a:off x="2753" y="992837"/>
        <a:ext cx="877148" cy="372788"/>
      </dsp:txXfrm>
    </dsp:sp>
    <dsp:sp modelId="{FB6B485E-5BCD-4406-B71C-11FA23E72FCA}">
      <dsp:nvSpPr>
        <dsp:cNvPr id="0" name=""/>
        <dsp:cNvSpPr/>
      </dsp:nvSpPr>
      <dsp:spPr>
        <a:xfrm>
          <a:off x="1274618" y="462609"/>
          <a:ext cx="394716" cy="39471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AD9331-03CA-4099-8717-490F2F208537}">
      <dsp:nvSpPr>
        <dsp:cNvPr id="0" name=""/>
        <dsp:cNvSpPr/>
      </dsp:nvSpPr>
      <dsp:spPr>
        <a:xfrm>
          <a:off x="1033403" y="992837"/>
          <a:ext cx="877148" cy="37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M365 and more for a Digital Workplace Digital Badge</a:t>
          </a:r>
        </a:p>
      </dsp:txBody>
      <dsp:txXfrm>
        <a:off x="1033403" y="992837"/>
        <a:ext cx="877148" cy="372788"/>
      </dsp:txXfrm>
    </dsp:sp>
    <dsp:sp modelId="{7893ED19-0C8F-4A8C-BA68-23ABDC7C012D}">
      <dsp:nvSpPr>
        <dsp:cNvPr id="0" name=""/>
        <dsp:cNvSpPr/>
      </dsp:nvSpPr>
      <dsp:spPr>
        <a:xfrm>
          <a:off x="2305268" y="462609"/>
          <a:ext cx="394716" cy="39471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302F0-91CF-43C4-B833-0C79CB2A381E}">
      <dsp:nvSpPr>
        <dsp:cNvPr id="0" name=""/>
        <dsp:cNvSpPr/>
      </dsp:nvSpPr>
      <dsp:spPr>
        <a:xfrm>
          <a:off x="2064052" y="992837"/>
          <a:ext cx="877148" cy="37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UCC Microsoft Learning Pathways</a:t>
          </a:r>
        </a:p>
      </dsp:txBody>
      <dsp:txXfrm>
        <a:off x="2064052" y="992837"/>
        <a:ext cx="877148" cy="372788"/>
      </dsp:txXfrm>
    </dsp:sp>
    <dsp:sp modelId="{B5E5348A-6F4B-4813-92DF-2F1FABA0EEF4}">
      <dsp:nvSpPr>
        <dsp:cNvPr id="0" name=""/>
        <dsp:cNvSpPr/>
      </dsp:nvSpPr>
      <dsp:spPr>
        <a:xfrm>
          <a:off x="3335917" y="462609"/>
          <a:ext cx="394716" cy="39471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423035-5644-4FBC-801C-99C87C9E4429}">
      <dsp:nvSpPr>
        <dsp:cNvPr id="0" name=""/>
        <dsp:cNvSpPr/>
      </dsp:nvSpPr>
      <dsp:spPr>
        <a:xfrm>
          <a:off x="3094701" y="992837"/>
          <a:ext cx="877148" cy="37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DAC Learn Live Sessions</a:t>
          </a:r>
        </a:p>
      </dsp:txBody>
      <dsp:txXfrm>
        <a:off x="3094701" y="992837"/>
        <a:ext cx="877148" cy="372788"/>
      </dsp:txXfrm>
    </dsp:sp>
    <dsp:sp modelId="{89A19575-FC3D-4AD1-999F-F7EAC1A5C2C6}">
      <dsp:nvSpPr>
        <dsp:cNvPr id="0" name=""/>
        <dsp:cNvSpPr/>
      </dsp:nvSpPr>
      <dsp:spPr>
        <a:xfrm>
          <a:off x="4366567" y="462609"/>
          <a:ext cx="394716" cy="394716"/>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3D79E6-F10B-4824-AC6C-6FB2797AFF1F}">
      <dsp:nvSpPr>
        <dsp:cNvPr id="0" name=""/>
        <dsp:cNvSpPr/>
      </dsp:nvSpPr>
      <dsp:spPr>
        <a:xfrm>
          <a:off x="4125351" y="992837"/>
          <a:ext cx="877148" cy="37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Monthly Tips &amp; Tricks published in WorkVivo</a:t>
          </a:r>
        </a:p>
      </dsp:txBody>
      <dsp:txXfrm>
        <a:off x="4125351" y="992837"/>
        <a:ext cx="877148" cy="372788"/>
      </dsp:txXfrm>
    </dsp:sp>
    <dsp:sp modelId="{093A9E29-8542-493F-9297-2030021E6784}">
      <dsp:nvSpPr>
        <dsp:cNvPr id="0" name=""/>
        <dsp:cNvSpPr/>
      </dsp:nvSpPr>
      <dsp:spPr>
        <a:xfrm>
          <a:off x="5397216" y="462609"/>
          <a:ext cx="394716" cy="394716"/>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CD9968-375B-481E-BC1C-1D9D6CDD81B4}">
      <dsp:nvSpPr>
        <dsp:cNvPr id="0" name=""/>
        <dsp:cNvSpPr/>
      </dsp:nvSpPr>
      <dsp:spPr>
        <a:xfrm>
          <a:off x="5156000" y="992837"/>
          <a:ext cx="877148" cy="372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Monthly Microsoft Updates for Advanced Users</a:t>
          </a:r>
        </a:p>
      </dsp:txBody>
      <dsp:txXfrm>
        <a:off x="5156000" y="992837"/>
        <a:ext cx="877148" cy="3727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CF52-1C54-41A8-AA0A-F5D1EDD19424}">
      <dsp:nvSpPr>
        <dsp:cNvPr id="0" name=""/>
        <dsp:cNvSpPr/>
      </dsp:nvSpPr>
      <dsp:spPr>
        <a:xfrm>
          <a:off x="685996" y="1414"/>
          <a:ext cx="627275" cy="62727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D5F373-6CE5-4BE0-B7AA-811759C53EDF}">
      <dsp:nvSpPr>
        <dsp:cNvPr id="0" name=""/>
        <dsp:cNvSpPr/>
      </dsp:nvSpPr>
      <dsp:spPr>
        <a:xfrm>
          <a:off x="819677" y="135096"/>
          <a:ext cx="359912" cy="3599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B1B32-92CE-4C9C-B1D4-4B6FA3097333}">
      <dsp:nvSpPr>
        <dsp:cNvPr id="0" name=""/>
        <dsp:cNvSpPr/>
      </dsp:nvSpPr>
      <dsp:spPr>
        <a:xfrm>
          <a:off x="485473" y="824070"/>
          <a:ext cx="1028320" cy="4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latin typeface="Abadi" panose="020B0604020104020204" pitchFamily="34" charset="0"/>
            </a:rPr>
            <a:t>Mandatory IT Security Training</a:t>
          </a:r>
          <a:endParaRPr lang="en-US" sz="1100" kern="1200">
            <a:latin typeface="Abadi"/>
          </a:endParaRPr>
        </a:p>
      </dsp:txBody>
      <dsp:txXfrm>
        <a:off x="485473" y="824070"/>
        <a:ext cx="1028320" cy="411328"/>
      </dsp:txXfrm>
    </dsp:sp>
    <dsp:sp modelId="{17DCE845-761E-4A91-AD3D-6CCA21A19589}">
      <dsp:nvSpPr>
        <dsp:cNvPr id="0" name=""/>
        <dsp:cNvSpPr/>
      </dsp:nvSpPr>
      <dsp:spPr>
        <a:xfrm>
          <a:off x="1894272" y="1414"/>
          <a:ext cx="627275" cy="62727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CFAE6A-A07B-4C88-B0A9-25DCF8CA79EC}">
      <dsp:nvSpPr>
        <dsp:cNvPr id="0" name=""/>
        <dsp:cNvSpPr/>
      </dsp:nvSpPr>
      <dsp:spPr>
        <a:xfrm>
          <a:off x="2027954" y="135096"/>
          <a:ext cx="359912" cy="3599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0B4B3-A4DE-430A-AE9F-8B03BA7D8606}">
      <dsp:nvSpPr>
        <dsp:cNvPr id="0" name=""/>
        <dsp:cNvSpPr/>
      </dsp:nvSpPr>
      <dsp:spPr>
        <a:xfrm>
          <a:off x="1693750" y="824070"/>
          <a:ext cx="1028320" cy="4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latin typeface="Abadi" panose="020B0604020104020204" pitchFamily="34" charset="0"/>
            </a:rPr>
            <a:t>Tailored Awareness Training</a:t>
          </a:r>
          <a:endParaRPr lang="en-US" sz="1100" kern="1200" dirty="0">
            <a:latin typeface="Abadi"/>
          </a:endParaRPr>
        </a:p>
      </dsp:txBody>
      <dsp:txXfrm>
        <a:off x="1693750" y="824070"/>
        <a:ext cx="1028320" cy="411328"/>
      </dsp:txXfrm>
    </dsp:sp>
    <dsp:sp modelId="{A5148C80-9705-4E67-8486-3DB6798C4C68}">
      <dsp:nvSpPr>
        <dsp:cNvPr id="0" name=""/>
        <dsp:cNvSpPr/>
      </dsp:nvSpPr>
      <dsp:spPr>
        <a:xfrm>
          <a:off x="685996" y="1492479"/>
          <a:ext cx="627275" cy="62727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3FB5D8-A048-48DE-BA0B-E87FF60D7F7C}">
      <dsp:nvSpPr>
        <dsp:cNvPr id="0" name=""/>
        <dsp:cNvSpPr/>
      </dsp:nvSpPr>
      <dsp:spPr>
        <a:xfrm>
          <a:off x="819677" y="1626160"/>
          <a:ext cx="359912" cy="35991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960BC-21C0-4EE7-BB0C-CA51EE6CAD6E}">
      <dsp:nvSpPr>
        <dsp:cNvPr id="0" name=""/>
        <dsp:cNvSpPr/>
      </dsp:nvSpPr>
      <dsp:spPr>
        <a:xfrm>
          <a:off x="485473" y="2315135"/>
          <a:ext cx="1028320" cy="4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latin typeface="Abadi" panose="020B0604020104020204" pitchFamily="34" charset="0"/>
            </a:rPr>
            <a:t>Cyber Security Month</a:t>
          </a:r>
          <a:endParaRPr lang="en-US" sz="1100" kern="1200">
            <a:latin typeface="Abadi"/>
          </a:endParaRPr>
        </a:p>
      </dsp:txBody>
      <dsp:txXfrm>
        <a:off x="485473" y="2315135"/>
        <a:ext cx="1028320" cy="411328"/>
      </dsp:txXfrm>
    </dsp:sp>
    <dsp:sp modelId="{74E9ACE7-4098-4BEF-B5B1-09AFA3115EB0}">
      <dsp:nvSpPr>
        <dsp:cNvPr id="0" name=""/>
        <dsp:cNvSpPr/>
      </dsp:nvSpPr>
      <dsp:spPr>
        <a:xfrm>
          <a:off x="1894272" y="1492479"/>
          <a:ext cx="627275" cy="62727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DACBAC-A164-4575-AB3A-779E5E720FD4}">
      <dsp:nvSpPr>
        <dsp:cNvPr id="0" name=""/>
        <dsp:cNvSpPr/>
      </dsp:nvSpPr>
      <dsp:spPr>
        <a:xfrm>
          <a:off x="2027954" y="1626160"/>
          <a:ext cx="359912" cy="35991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37272-D2AD-4D5A-91C8-C97950E448BF}">
      <dsp:nvSpPr>
        <dsp:cNvPr id="0" name=""/>
        <dsp:cNvSpPr/>
      </dsp:nvSpPr>
      <dsp:spPr>
        <a:xfrm>
          <a:off x="1693750" y="2315135"/>
          <a:ext cx="1028320" cy="41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latin typeface="Abadi" panose="020B0604020104020204" pitchFamily="34" charset="0"/>
            </a:rPr>
            <a:t>Staff IT GUIDE</a:t>
          </a:r>
        </a:p>
      </dsp:txBody>
      <dsp:txXfrm>
        <a:off x="1693750" y="2315135"/>
        <a:ext cx="1028320" cy="4113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CDE62-6F62-4AAA-88AB-29E21449ADEE}">
      <dsp:nvSpPr>
        <dsp:cNvPr id="0" name=""/>
        <dsp:cNvSpPr/>
      </dsp:nvSpPr>
      <dsp:spPr>
        <a:xfrm>
          <a:off x="0" y="3515"/>
          <a:ext cx="3237792" cy="604795"/>
        </a:xfrm>
        <a:prstGeom prst="roundRect">
          <a:avLst>
            <a:gd name="adj" fmla="val 10000"/>
          </a:avLst>
        </a:prstGeom>
        <a:solidFill>
          <a:srgbClr val="003C69"/>
        </a:solidFill>
        <a:ln>
          <a:noFill/>
        </a:ln>
        <a:effectLst/>
      </dsp:spPr>
      <dsp:style>
        <a:lnRef idx="0">
          <a:scrgbClr r="0" g="0" b="0"/>
        </a:lnRef>
        <a:fillRef idx="1">
          <a:scrgbClr r="0" g="0" b="0"/>
        </a:fillRef>
        <a:effectRef idx="0">
          <a:scrgbClr r="0" g="0" b="0"/>
        </a:effectRef>
        <a:fontRef idx="minor"/>
      </dsp:style>
    </dsp:sp>
    <dsp:sp modelId="{D4F69CED-0BD6-4728-958C-EEE1DF82D499}">
      <dsp:nvSpPr>
        <dsp:cNvPr id="0" name=""/>
        <dsp:cNvSpPr/>
      </dsp:nvSpPr>
      <dsp:spPr>
        <a:xfrm>
          <a:off x="182950" y="139594"/>
          <a:ext cx="332637" cy="33263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D4E952-B0F7-43EF-B3E0-6EEBB980040A}">
      <dsp:nvSpPr>
        <dsp:cNvPr id="0" name=""/>
        <dsp:cNvSpPr/>
      </dsp:nvSpPr>
      <dsp:spPr>
        <a:xfrm>
          <a:off x="698538" y="3515"/>
          <a:ext cx="2102754" cy="59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81" tIns="62981" rIns="62981" bIns="62981" numCol="1" spcCol="1270" anchor="ctr" anchorCtr="0">
          <a:noAutofit/>
        </a:bodyPr>
        <a:lstStyle/>
        <a:p>
          <a:pPr marL="0" lvl="0" indent="0" algn="l" defTabSz="622300">
            <a:lnSpc>
              <a:spcPct val="100000"/>
            </a:lnSpc>
            <a:spcBef>
              <a:spcPct val="0"/>
            </a:spcBef>
            <a:spcAft>
              <a:spcPct val="35000"/>
            </a:spcAft>
            <a:buNone/>
          </a:pPr>
          <a:r>
            <a:rPr lang="en-IE" sz="1400" kern="1200" dirty="0">
              <a:solidFill>
                <a:schemeClr val="bg1"/>
              </a:solidFill>
            </a:rPr>
            <a:t>Employee Assistance Programme</a:t>
          </a:r>
          <a:endParaRPr lang="en-US" sz="1400" kern="1200" dirty="0">
            <a:solidFill>
              <a:schemeClr val="bg1"/>
            </a:solidFill>
          </a:endParaRPr>
        </a:p>
      </dsp:txBody>
      <dsp:txXfrm>
        <a:off x="698538" y="3515"/>
        <a:ext cx="2102754" cy="595097"/>
      </dsp:txXfrm>
    </dsp:sp>
    <dsp:sp modelId="{4ACE1261-BCEC-40E4-BDDF-BB8FDAB6C229}">
      <dsp:nvSpPr>
        <dsp:cNvPr id="0" name=""/>
        <dsp:cNvSpPr/>
      </dsp:nvSpPr>
      <dsp:spPr>
        <a:xfrm>
          <a:off x="0" y="729269"/>
          <a:ext cx="3237792" cy="604795"/>
        </a:xfrm>
        <a:prstGeom prst="roundRect">
          <a:avLst>
            <a:gd name="adj" fmla="val 10000"/>
          </a:avLst>
        </a:prstGeom>
        <a:solidFill>
          <a:srgbClr val="CE222C"/>
        </a:solidFill>
        <a:ln>
          <a:noFill/>
        </a:ln>
        <a:effectLst/>
      </dsp:spPr>
      <dsp:style>
        <a:lnRef idx="0">
          <a:scrgbClr r="0" g="0" b="0"/>
        </a:lnRef>
        <a:fillRef idx="1">
          <a:scrgbClr r="0" g="0" b="0"/>
        </a:fillRef>
        <a:effectRef idx="0">
          <a:scrgbClr r="0" g="0" b="0"/>
        </a:effectRef>
        <a:fontRef idx="minor"/>
      </dsp:style>
    </dsp:sp>
    <dsp:sp modelId="{B6E6EADC-74FB-46C0-B165-1114CF309AFA}">
      <dsp:nvSpPr>
        <dsp:cNvPr id="0" name=""/>
        <dsp:cNvSpPr/>
      </dsp:nvSpPr>
      <dsp:spPr>
        <a:xfrm>
          <a:off x="182950" y="865348"/>
          <a:ext cx="332637" cy="33263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E70F8-DC90-43FA-B24A-F06A16417451}">
      <dsp:nvSpPr>
        <dsp:cNvPr id="0" name=""/>
        <dsp:cNvSpPr/>
      </dsp:nvSpPr>
      <dsp:spPr>
        <a:xfrm>
          <a:off x="698538" y="729269"/>
          <a:ext cx="2102754" cy="59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81" tIns="62981" rIns="62981" bIns="62981" numCol="1" spcCol="1270" anchor="ctr" anchorCtr="0">
          <a:noAutofit/>
        </a:bodyPr>
        <a:lstStyle/>
        <a:p>
          <a:pPr marL="0" lvl="0" indent="0" algn="l" defTabSz="622300">
            <a:lnSpc>
              <a:spcPct val="100000"/>
            </a:lnSpc>
            <a:spcBef>
              <a:spcPct val="0"/>
            </a:spcBef>
            <a:spcAft>
              <a:spcPct val="35000"/>
            </a:spcAft>
            <a:buNone/>
          </a:pPr>
          <a:r>
            <a:rPr lang="en-IE" sz="1400" kern="1200" dirty="0">
              <a:solidFill>
                <a:schemeClr val="bg1"/>
              </a:solidFill>
            </a:rPr>
            <a:t>Occupational Health</a:t>
          </a:r>
          <a:endParaRPr lang="en-US" sz="1400" kern="1200" dirty="0">
            <a:solidFill>
              <a:schemeClr val="bg1"/>
            </a:solidFill>
          </a:endParaRPr>
        </a:p>
      </dsp:txBody>
      <dsp:txXfrm>
        <a:off x="698538" y="729269"/>
        <a:ext cx="2102754" cy="595097"/>
      </dsp:txXfrm>
    </dsp:sp>
    <dsp:sp modelId="{758D5594-A6AE-45DE-B2E3-3D412D1D08A5}">
      <dsp:nvSpPr>
        <dsp:cNvPr id="0" name=""/>
        <dsp:cNvSpPr/>
      </dsp:nvSpPr>
      <dsp:spPr>
        <a:xfrm>
          <a:off x="0" y="1455023"/>
          <a:ext cx="3237792" cy="604795"/>
        </a:xfrm>
        <a:prstGeom prst="roundRect">
          <a:avLst>
            <a:gd name="adj" fmla="val 10000"/>
          </a:avLst>
        </a:prstGeom>
        <a:solidFill>
          <a:srgbClr val="FFB500"/>
        </a:solidFill>
        <a:ln>
          <a:noFill/>
        </a:ln>
        <a:effectLst/>
      </dsp:spPr>
      <dsp:style>
        <a:lnRef idx="0">
          <a:scrgbClr r="0" g="0" b="0"/>
        </a:lnRef>
        <a:fillRef idx="1">
          <a:scrgbClr r="0" g="0" b="0"/>
        </a:fillRef>
        <a:effectRef idx="0">
          <a:scrgbClr r="0" g="0" b="0"/>
        </a:effectRef>
        <a:fontRef idx="minor"/>
      </dsp:style>
    </dsp:sp>
    <dsp:sp modelId="{083726D1-700C-4446-A524-8F35575F32DB}">
      <dsp:nvSpPr>
        <dsp:cNvPr id="0" name=""/>
        <dsp:cNvSpPr/>
      </dsp:nvSpPr>
      <dsp:spPr>
        <a:xfrm>
          <a:off x="182950" y="1591102"/>
          <a:ext cx="332637" cy="33263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974A55-3ADE-4261-B6A4-1DE629B5B8BE}">
      <dsp:nvSpPr>
        <dsp:cNvPr id="0" name=""/>
        <dsp:cNvSpPr/>
      </dsp:nvSpPr>
      <dsp:spPr>
        <a:xfrm>
          <a:off x="698538" y="1455023"/>
          <a:ext cx="2102754" cy="59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81" tIns="62981" rIns="62981" bIns="62981" numCol="1" spcCol="1270" anchor="ctr" anchorCtr="0">
          <a:noAutofit/>
        </a:bodyPr>
        <a:lstStyle/>
        <a:p>
          <a:pPr marL="0" lvl="0" indent="0" algn="l" defTabSz="622300">
            <a:lnSpc>
              <a:spcPct val="100000"/>
            </a:lnSpc>
            <a:spcBef>
              <a:spcPct val="0"/>
            </a:spcBef>
            <a:spcAft>
              <a:spcPct val="35000"/>
            </a:spcAft>
            <a:buNone/>
          </a:pPr>
          <a:r>
            <a:rPr lang="en-IE" sz="1400" kern="1200" dirty="0">
              <a:solidFill>
                <a:schemeClr val="bg1"/>
              </a:solidFill>
            </a:rPr>
            <a:t>Individual Wellbeing Consultations Available to All Staff</a:t>
          </a:r>
          <a:endParaRPr lang="en-US" sz="1400" kern="1200" dirty="0">
            <a:solidFill>
              <a:schemeClr val="bg1"/>
            </a:solidFill>
          </a:endParaRPr>
        </a:p>
      </dsp:txBody>
      <dsp:txXfrm>
        <a:off x="698538" y="1455023"/>
        <a:ext cx="2102754" cy="595097"/>
      </dsp:txXfrm>
    </dsp:sp>
    <dsp:sp modelId="{63289464-5A93-40B7-B8D4-5EB8829BA772}">
      <dsp:nvSpPr>
        <dsp:cNvPr id="0" name=""/>
        <dsp:cNvSpPr/>
      </dsp:nvSpPr>
      <dsp:spPr>
        <a:xfrm>
          <a:off x="0" y="2180778"/>
          <a:ext cx="3237792" cy="604795"/>
        </a:xfrm>
        <a:prstGeom prst="roundRect">
          <a:avLst>
            <a:gd name="adj" fmla="val 10000"/>
          </a:avLst>
        </a:prstGeom>
        <a:solidFill>
          <a:srgbClr val="ADAFAF"/>
        </a:solidFill>
        <a:ln>
          <a:noFill/>
        </a:ln>
        <a:effectLst/>
      </dsp:spPr>
      <dsp:style>
        <a:lnRef idx="0">
          <a:scrgbClr r="0" g="0" b="0"/>
        </a:lnRef>
        <a:fillRef idx="1">
          <a:scrgbClr r="0" g="0" b="0"/>
        </a:fillRef>
        <a:effectRef idx="0">
          <a:scrgbClr r="0" g="0" b="0"/>
        </a:effectRef>
        <a:fontRef idx="minor"/>
      </dsp:style>
    </dsp:sp>
    <dsp:sp modelId="{33D29796-3BB2-47F0-ADFD-AB80C6C5A158}">
      <dsp:nvSpPr>
        <dsp:cNvPr id="0" name=""/>
        <dsp:cNvSpPr/>
      </dsp:nvSpPr>
      <dsp:spPr>
        <a:xfrm>
          <a:off x="182950" y="2316856"/>
          <a:ext cx="332637" cy="33263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F45016-73D6-4B90-8FA7-1FA28A0F7CFE}">
      <dsp:nvSpPr>
        <dsp:cNvPr id="0" name=""/>
        <dsp:cNvSpPr/>
      </dsp:nvSpPr>
      <dsp:spPr>
        <a:xfrm>
          <a:off x="698538" y="2180778"/>
          <a:ext cx="2102754" cy="59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81" tIns="62981" rIns="62981" bIns="62981" numCol="1" spcCol="1270" anchor="ctr" anchorCtr="0">
          <a:noAutofit/>
        </a:bodyPr>
        <a:lstStyle/>
        <a:p>
          <a:pPr marL="0" lvl="0" indent="0" algn="l" defTabSz="622300">
            <a:lnSpc>
              <a:spcPct val="100000"/>
            </a:lnSpc>
            <a:spcBef>
              <a:spcPct val="0"/>
            </a:spcBef>
            <a:spcAft>
              <a:spcPct val="35000"/>
            </a:spcAft>
            <a:buNone/>
          </a:pPr>
          <a:r>
            <a:rPr lang="en-IE" sz="1400" kern="1200" dirty="0">
              <a:solidFill>
                <a:schemeClr val="bg1"/>
              </a:solidFill>
            </a:rPr>
            <a:t>Wellbeing Support for Managers</a:t>
          </a:r>
          <a:endParaRPr lang="en-US" sz="1400" kern="1200" dirty="0">
            <a:solidFill>
              <a:schemeClr val="bg1"/>
            </a:solidFill>
          </a:endParaRPr>
        </a:p>
      </dsp:txBody>
      <dsp:txXfrm>
        <a:off x="698538" y="2180778"/>
        <a:ext cx="2102754" cy="595097"/>
      </dsp:txXfrm>
    </dsp:sp>
    <dsp:sp modelId="{4BF75929-31C6-4CBE-859D-415E889830EB}">
      <dsp:nvSpPr>
        <dsp:cNvPr id="0" name=""/>
        <dsp:cNvSpPr/>
      </dsp:nvSpPr>
      <dsp:spPr>
        <a:xfrm>
          <a:off x="0" y="3017666"/>
          <a:ext cx="3237792" cy="604795"/>
        </a:xfrm>
        <a:prstGeom prst="roundRect">
          <a:avLst>
            <a:gd name="adj" fmla="val 10000"/>
          </a:avLst>
        </a:prstGeom>
        <a:solidFill>
          <a:srgbClr val="69B3E7"/>
        </a:solidFill>
        <a:ln>
          <a:noFill/>
        </a:ln>
        <a:effectLst/>
      </dsp:spPr>
      <dsp:style>
        <a:lnRef idx="0">
          <a:scrgbClr r="0" g="0" b="0"/>
        </a:lnRef>
        <a:fillRef idx="1">
          <a:scrgbClr r="0" g="0" b="0"/>
        </a:fillRef>
        <a:effectRef idx="0">
          <a:scrgbClr r="0" g="0" b="0"/>
        </a:effectRef>
        <a:fontRef idx="minor"/>
      </dsp:style>
    </dsp:sp>
    <dsp:sp modelId="{B7E0C490-FB27-4F82-A213-D4B3B404EE56}">
      <dsp:nvSpPr>
        <dsp:cNvPr id="0" name=""/>
        <dsp:cNvSpPr/>
      </dsp:nvSpPr>
      <dsp:spPr>
        <a:xfrm>
          <a:off x="182950" y="3153745"/>
          <a:ext cx="332637" cy="332637"/>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8E3FC4-ED5C-4270-A206-B2489E207799}">
      <dsp:nvSpPr>
        <dsp:cNvPr id="0" name=""/>
        <dsp:cNvSpPr/>
      </dsp:nvSpPr>
      <dsp:spPr>
        <a:xfrm>
          <a:off x="698538" y="2906532"/>
          <a:ext cx="2102754" cy="81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81" tIns="62981" rIns="62981" bIns="62981" numCol="1" spcCol="1270" anchor="ctr" anchorCtr="0">
          <a:noAutofit/>
        </a:bodyPr>
        <a:lstStyle/>
        <a:p>
          <a:pPr marL="0" lvl="0" indent="0" algn="l" defTabSz="622300">
            <a:lnSpc>
              <a:spcPct val="100000"/>
            </a:lnSpc>
            <a:spcBef>
              <a:spcPct val="0"/>
            </a:spcBef>
            <a:spcAft>
              <a:spcPct val="35000"/>
            </a:spcAft>
            <a:buNone/>
          </a:pPr>
          <a:r>
            <a:rPr lang="en-IE" sz="1400" kern="1200" dirty="0">
              <a:solidFill>
                <a:schemeClr val="bg1"/>
              </a:solidFill>
            </a:rPr>
            <a:t>Monthly Programme of Wellbeing Activities </a:t>
          </a:r>
          <a:endParaRPr lang="en-US" sz="1400" kern="1200" dirty="0">
            <a:solidFill>
              <a:schemeClr val="bg1"/>
            </a:solidFill>
          </a:endParaRPr>
        </a:p>
      </dsp:txBody>
      <dsp:txXfrm>
        <a:off x="698538" y="2906532"/>
        <a:ext cx="2102754" cy="8173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8E1F1-9209-466A-B0AC-912509EB440C}">
      <dsp:nvSpPr>
        <dsp:cNvPr id="0" name=""/>
        <dsp:cNvSpPr/>
      </dsp:nvSpPr>
      <dsp:spPr>
        <a:xfrm>
          <a:off x="0" y="2787"/>
          <a:ext cx="3640387" cy="593802"/>
        </a:xfrm>
        <a:prstGeom prst="roundRect">
          <a:avLst>
            <a:gd name="adj" fmla="val 10000"/>
          </a:avLst>
        </a:prstGeom>
        <a:solidFill>
          <a:srgbClr val="003C69"/>
        </a:solidFill>
        <a:ln>
          <a:noFill/>
        </a:ln>
        <a:effectLst/>
      </dsp:spPr>
      <dsp:style>
        <a:lnRef idx="0">
          <a:scrgbClr r="0" g="0" b="0"/>
        </a:lnRef>
        <a:fillRef idx="1">
          <a:scrgbClr r="0" g="0" b="0"/>
        </a:fillRef>
        <a:effectRef idx="0">
          <a:scrgbClr r="0" g="0" b="0"/>
        </a:effectRef>
        <a:fontRef idx="minor"/>
      </dsp:style>
    </dsp:sp>
    <dsp:sp modelId="{4B4BD225-D7C8-432A-8729-3F85C0EBDA59}">
      <dsp:nvSpPr>
        <dsp:cNvPr id="0" name=""/>
        <dsp:cNvSpPr/>
      </dsp:nvSpPr>
      <dsp:spPr>
        <a:xfrm>
          <a:off x="179625" y="136393"/>
          <a:ext cx="326591" cy="3265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D2D236-350B-4E2C-A25E-D44921A632EA}">
      <dsp:nvSpPr>
        <dsp:cNvPr id="0" name=""/>
        <dsp:cNvSpPr/>
      </dsp:nvSpPr>
      <dsp:spPr>
        <a:xfrm>
          <a:off x="685841" y="2787"/>
          <a:ext cx="2954545" cy="593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44" tIns="62844" rIns="62844" bIns="62844" numCol="1" spcCol="1270" anchor="ctr" anchorCtr="0">
          <a:noAutofit/>
        </a:bodyPr>
        <a:lstStyle/>
        <a:p>
          <a:pPr marL="0" lvl="0" indent="0" algn="l" defTabSz="622300">
            <a:lnSpc>
              <a:spcPct val="100000"/>
            </a:lnSpc>
            <a:spcBef>
              <a:spcPct val="0"/>
            </a:spcBef>
            <a:spcAft>
              <a:spcPct val="35000"/>
            </a:spcAft>
            <a:buNone/>
          </a:pPr>
          <a:endParaRPr lang="en-IE" sz="1400" kern="1200"/>
        </a:p>
      </dsp:txBody>
      <dsp:txXfrm>
        <a:off x="685841" y="2787"/>
        <a:ext cx="2954545" cy="593802"/>
      </dsp:txXfrm>
    </dsp:sp>
    <dsp:sp modelId="{A07B387F-E665-4728-A024-76A79F193806}">
      <dsp:nvSpPr>
        <dsp:cNvPr id="0" name=""/>
        <dsp:cNvSpPr/>
      </dsp:nvSpPr>
      <dsp:spPr>
        <a:xfrm>
          <a:off x="0" y="745040"/>
          <a:ext cx="3640387" cy="593802"/>
        </a:xfrm>
        <a:prstGeom prst="roundRect">
          <a:avLst>
            <a:gd name="adj" fmla="val 10000"/>
          </a:avLst>
        </a:prstGeom>
        <a:solidFill>
          <a:srgbClr val="CE222C"/>
        </a:solidFill>
        <a:ln>
          <a:noFill/>
        </a:ln>
        <a:effectLst/>
      </dsp:spPr>
      <dsp:style>
        <a:lnRef idx="0">
          <a:scrgbClr r="0" g="0" b="0"/>
        </a:lnRef>
        <a:fillRef idx="1">
          <a:scrgbClr r="0" g="0" b="0"/>
        </a:fillRef>
        <a:effectRef idx="0">
          <a:scrgbClr r="0" g="0" b="0"/>
        </a:effectRef>
        <a:fontRef idx="minor"/>
      </dsp:style>
    </dsp:sp>
    <dsp:sp modelId="{EB92C3BD-FDED-4BD9-B6B5-93414C3CDE0E}">
      <dsp:nvSpPr>
        <dsp:cNvPr id="0" name=""/>
        <dsp:cNvSpPr/>
      </dsp:nvSpPr>
      <dsp:spPr>
        <a:xfrm>
          <a:off x="179625" y="878645"/>
          <a:ext cx="326591" cy="3265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0438FC-E2AE-4CC9-A855-D4D633F2734A}">
      <dsp:nvSpPr>
        <dsp:cNvPr id="0" name=""/>
        <dsp:cNvSpPr/>
      </dsp:nvSpPr>
      <dsp:spPr>
        <a:xfrm>
          <a:off x="685841" y="745040"/>
          <a:ext cx="2954545" cy="593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44" tIns="62844" rIns="62844" bIns="62844" numCol="1" spcCol="1270" anchor="ctr" anchorCtr="0">
          <a:noAutofit/>
        </a:bodyPr>
        <a:lstStyle/>
        <a:p>
          <a:pPr marL="0" lvl="0" indent="0" algn="l" defTabSz="622300">
            <a:lnSpc>
              <a:spcPct val="100000"/>
            </a:lnSpc>
            <a:spcBef>
              <a:spcPct val="0"/>
            </a:spcBef>
            <a:spcAft>
              <a:spcPct val="35000"/>
            </a:spcAft>
            <a:buNone/>
          </a:pPr>
          <a:r>
            <a:rPr lang="en-IE" sz="1400" kern="1200" dirty="0">
              <a:solidFill>
                <a:schemeClr val="bg1"/>
              </a:solidFill>
            </a:rPr>
            <a:t>Wellbeing Coaching </a:t>
          </a:r>
          <a:endParaRPr lang="en-US" sz="1400" kern="1200" dirty="0">
            <a:solidFill>
              <a:schemeClr val="bg1"/>
            </a:solidFill>
          </a:endParaRPr>
        </a:p>
      </dsp:txBody>
      <dsp:txXfrm>
        <a:off x="685841" y="745040"/>
        <a:ext cx="2954545" cy="593802"/>
      </dsp:txXfrm>
    </dsp:sp>
    <dsp:sp modelId="{58950182-1BC5-4D28-830C-A7B933CC1048}">
      <dsp:nvSpPr>
        <dsp:cNvPr id="0" name=""/>
        <dsp:cNvSpPr/>
      </dsp:nvSpPr>
      <dsp:spPr>
        <a:xfrm>
          <a:off x="0" y="1487292"/>
          <a:ext cx="3640387" cy="593802"/>
        </a:xfrm>
        <a:prstGeom prst="roundRect">
          <a:avLst>
            <a:gd name="adj" fmla="val 10000"/>
          </a:avLst>
        </a:prstGeom>
        <a:solidFill>
          <a:srgbClr val="FFB500"/>
        </a:solidFill>
        <a:ln>
          <a:noFill/>
        </a:ln>
        <a:effectLst/>
      </dsp:spPr>
      <dsp:style>
        <a:lnRef idx="0">
          <a:scrgbClr r="0" g="0" b="0"/>
        </a:lnRef>
        <a:fillRef idx="1">
          <a:scrgbClr r="0" g="0" b="0"/>
        </a:fillRef>
        <a:effectRef idx="0">
          <a:scrgbClr r="0" g="0" b="0"/>
        </a:effectRef>
        <a:fontRef idx="minor"/>
      </dsp:style>
    </dsp:sp>
    <dsp:sp modelId="{9DF48F78-7959-4A99-B1C6-DDB8B8961CC0}">
      <dsp:nvSpPr>
        <dsp:cNvPr id="0" name=""/>
        <dsp:cNvSpPr/>
      </dsp:nvSpPr>
      <dsp:spPr>
        <a:xfrm>
          <a:off x="179625" y="1620898"/>
          <a:ext cx="326591" cy="32659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807D2F-216E-4B6F-8FF4-68E2EC0853F0}">
      <dsp:nvSpPr>
        <dsp:cNvPr id="0" name=""/>
        <dsp:cNvSpPr/>
      </dsp:nvSpPr>
      <dsp:spPr>
        <a:xfrm>
          <a:off x="685841" y="1487292"/>
          <a:ext cx="2954545" cy="593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44" tIns="62844" rIns="62844" bIns="62844" numCol="1" spcCol="1270" anchor="ctr" anchorCtr="0">
          <a:noAutofit/>
        </a:bodyPr>
        <a:lstStyle/>
        <a:p>
          <a:pPr marL="0" lvl="0" indent="0" algn="l" defTabSz="622300">
            <a:lnSpc>
              <a:spcPct val="100000"/>
            </a:lnSpc>
            <a:spcBef>
              <a:spcPct val="0"/>
            </a:spcBef>
            <a:spcAft>
              <a:spcPct val="35000"/>
            </a:spcAft>
            <a:buNone/>
          </a:pPr>
          <a:r>
            <a:rPr lang="en-IE" sz="1400" kern="1200" dirty="0">
              <a:solidFill>
                <a:schemeClr val="bg1"/>
              </a:solidFill>
            </a:rPr>
            <a:t>Wellbeing Training </a:t>
          </a:r>
          <a:endParaRPr lang="en-US" sz="1400" kern="1200" dirty="0">
            <a:solidFill>
              <a:schemeClr val="bg1"/>
            </a:solidFill>
          </a:endParaRPr>
        </a:p>
      </dsp:txBody>
      <dsp:txXfrm>
        <a:off x="685841" y="1487292"/>
        <a:ext cx="2954545" cy="593802"/>
      </dsp:txXfrm>
    </dsp:sp>
    <dsp:sp modelId="{2C7A0AA8-BB20-4AF3-878A-BC36F20298B6}">
      <dsp:nvSpPr>
        <dsp:cNvPr id="0" name=""/>
        <dsp:cNvSpPr/>
      </dsp:nvSpPr>
      <dsp:spPr>
        <a:xfrm>
          <a:off x="0" y="2229545"/>
          <a:ext cx="3640387" cy="593802"/>
        </a:xfrm>
        <a:prstGeom prst="roundRect">
          <a:avLst>
            <a:gd name="adj" fmla="val 10000"/>
          </a:avLst>
        </a:prstGeom>
        <a:solidFill>
          <a:srgbClr val="ADAFAF"/>
        </a:solidFill>
        <a:ln>
          <a:noFill/>
        </a:ln>
        <a:effectLst/>
      </dsp:spPr>
      <dsp:style>
        <a:lnRef idx="0">
          <a:scrgbClr r="0" g="0" b="0"/>
        </a:lnRef>
        <a:fillRef idx="1">
          <a:scrgbClr r="0" g="0" b="0"/>
        </a:fillRef>
        <a:effectRef idx="0">
          <a:scrgbClr r="0" g="0" b="0"/>
        </a:effectRef>
        <a:fontRef idx="minor"/>
      </dsp:style>
    </dsp:sp>
    <dsp:sp modelId="{1301BC2F-D6D5-4438-A734-07D45B4863C9}">
      <dsp:nvSpPr>
        <dsp:cNvPr id="0" name=""/>
        <dsp:cNvSpPr/>
      </dsp:nvSpPr>
      <dsp:spPr>
        <a:xfrm>
          <a:off x="179625" y="2363151"/>
          <a:ext cx="326591" cy="32659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CE38DA-FE6A-4CFF-8447-676982C378B2}">
      <dsp:nvSpPr>
        <dsp:cNvPr id="0" name=""/>
        <dsp:cNvSpPr/>
      </dsp:nvSpPr>
      <dsp:spPr>
        <a:xfrm>
          <a:off x="685841" y="2229545"/>
          <a:ext cx="2954545" cy="593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44" tIns="62844" rIns="62844" bIns="62844" numCol="1" spcCol="1270" anchor="ctr" anchorCtr="0">
          <a:noAutofit/>
        </a:bodyPr>
        <a:lstStyle/>
        <a:p>
          <a:pPr marL="0" lvl="0" indent="0" algn="l" defTabSz="622300">
            <a:lnSpc>
              <a:spcPct val="100000"/>
            </a:lnSpc>
            <a:spcBef>
              <a:spcPct val="0"/>
            </a:spcBef>
            <a:spcAft>
              <a:spcPct val="35000"/>
            </a:spcAft>
            <a:buNone/>
          </a:pPr>
          <a:r>
            <a:rPr lang="en-IE" sz="1400" kern="1200" dirty="0">
              <a:solidFill>
                <a:schemeClr val="bg1"/>
              </a:solidFill>
            </a:rPr>
            <a:t>Physical Wellbeing Programmes Available at the Mardyke </a:t>
          </a:r>
          <a:endParaRPr lang="en-US" sz="1400" kern="1200" dirty="0">
            <a:solidFill>
              <a:schemeClr val="bg1"/>
            </a:solidFill>
          </a:endParaRPr>
        </a:p>
      </dsp:txBody>
      <dsp:txXfrm>
        <a:off x="685841" y="2229545"/>
        <a:ext cx="2954545" cy="593802"/>
      </dsp:txXfrm>
    </dsp:sp>
    <dsp:sp modelId="{B330C36B-DBED-4A8E-B5B8-5C957173B152}">
      <dsp:nvSpPr>
        <dsp:cNvPr id="0" name=""/>
        <dsp:cNvSpPr/>
      </dsp:nvSpPr>
      <dsp:spPr>
        <a:xfrm>
          <a:off x="0" y="2971798"/>
          <a:ext cx="3640387" cy="593802"/>
        </a:xfrm>
        <a:prstGeom prst="roundRect">
          <a:avLst>
            <a:gd name="adj" fmla="val 10000"/>
          </a:avLst>
        </a:prstGeom>
        <a:solidFill>
          <a:srgbClr val="69B3E7"/>
        </a:solidFill>
        <a:ln>
          <a:noFill/>
        </a:ln>
        <a:effectLst/>
      </dsp:spPr>
      <dsp:style>
        <a:lnRef idx="0">
          <a:scrgbClr r="0" g="0" b="0"/>
        </a:lnRef>
        <a:fillRef idx="1">
          <a:scrgbClr r="0" g="0" b="0"/>
        </a:fillRef>
        <a:effectRef idx="0">
          <a:scrgbClr r="0" g="0" b="0"/>
        </a:effectRef>
        <a:fontRef idx="minor"/>
      </dsp:style>
    </dsp:sp>
    <dsp:sp modelId="{C49864AB-AAE9-42D0-8731-AF8C74B4AE68}">
      <dsp:nvSpPr>
        <dsp:cNvPr id="0" name=""/>
        <dsp:cNvSpPr/>
      </dsp:nvSpPr>
      <dsp:spPr>
        <a:xfrm>
          <a:off x="179625" y="3105403"/>
          <a:ext cx="326591" cy="326591"/>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1652AD-58B6-47D9-8D7C-7901FBE04282}">
      <dsp:nvSpPr>
        <dsp:cNvPr id="0" name=""/>
        <dsp:cNvSpPr/>
      </dsp:nvSpPr>
      <dsp:spPr>
        <a:xfrm>
          <a:off x="685841" y="2971798"/>
          <a:ext cx="2954545" cy="593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44" tIns="62844" rIns="62844" bIns="62844" numCol="1" spcCol="1270" anchor="ctr" anchorCtr="0">
          <a:noAutofit/>
        </a:bodyPr>
        <a:lstStyle/>
        <a:p>
          <a:pPr marL="0" lvl="0" indent="0" algn="l" defTabSz="622300">
            <a:lnSpc>
              <a:spcPct val="100000"/>
            </a:lnSpc>
            <a:spcBef>
              <a:spcPct val="0"/>
            </a:spcBef>
            <a:spcAft>
              <a:spcPct val="35000"/>
            </a:spcAft>
            <a:buNone/>
          </a:pPr>
          <a:r>
            <a:rPr lang="en-IE" sz="1400" kern="1200" dirty="0">
              <a:solidFill>
                <a:schemeClr val="bg1"/>
              </a:solidFill>
            </a:rPr>
            <a:t>Digital Gym Open to All Staff </a:t>
          </a:r>
          <a:endParaRPr lang="en-US" sz="1400" kern="1200" dirty="0">
            <a:solidFill>
              <a:schemeClr val="bg1"/>
            </a:solidFill>
          </a:endParaRPr>
        </a:p>
      </dsp:txBody>
      <dsp:txXfrm>
        <a:off x="685841" y="2971798"/>
        <a:ext cx="2954545" cy="59380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889937" cy="498056"/>
          </a:xfrm>
          <a:prstGeom prst="rect">
            <a:avLst/>
          </a:prstGeom>
        </p:spPr>
        <p:txBody>
          <a:bodyPr vert="horz" lIns="90415" tIns="45207" rIns="90415" bIns="45207" rtlCol="0"/>
          <a:lstStyle>
            <a:lvl1pPr algn="l">
              <a:defRPr sz="1200"/>
            </a:lvl1pPr>
          </a:lstStyle>
          <a:p>
            <a:endParaRPr lang="en-GB" dirty="0"/>
          </a:p>
        </p:txBody>
      </p:sp>
      <p:sp>
        <p:nvSpPr>
          <p:cNvPr id="3" name="Date Placeholder 2"/>
          <p:cNvSpPr>
            <a:spLocks noGrp="1"/>
          </p:cNvSpPr>
          <p:nvPr>
            <p:ph type="dt" sz="quarter" idx="1"/>
          </p:nvPr>
        </p:nvSpPr>
        <p:spPr>
          <a:xfrm>
            <a:off x="3777610" y="2"/>
            <a:ext cx="2889937" cy="498056"/>
          </a:xfrm>
          <a:prstGeom prst="rect">
            <a:avLst/>
          </a:prstGeom>
        </p:spPr>
        <p:txBody>
          <a:bodyPr vert="horz" lIns="90415" tIns="45207" rIns="90415" bIns="45207" rtlCol="0"/>
          <a:lstStyle>
            <a:lvl1pPr algn="r">
              <a:defRPr sz="1200"/>
            </a:lvl1pPr>
          </a:lstStyle>
          <a:p>
            <a:fld id="{508BC48A-72C0-4757-87D5-A920A4E4BFF8}" type="datetimeFigureOut">
              <a:rPr lang="en-GB" smtClean="0"/>
              <a:t>01/02/2024</a:t>
            </a:fld>
            <a:endParaRPr lang="en-GB" dirty="0"/>
          </a:p>
        </p:txBody>
      </p:sp>
      <p:sp>
        <p:nvSpPr>
          <p:cNvPr id="4" name="Footer Placeholder 3"/>
          <p:cNvSpPr>
            <a:spLocks noGrp="1"/>
          </p:cNvSpPr>
          <p:nvPr>
            <p:ph type="ftr" sz="quarter" idx="2"/>
          </p:nvPr>
        </p:nvSpPr>
        <p:spPr>
          <a:xfrm>
            <a:off x="3" y="9428586"/>
            <a:ext cx="2889937" cy="498054"/>
          </a:xfrm>
          <a:prstGeom prst="rect">
            <a:avLst/>
          </a:prstGeom>
        </p:spPr>
        <p:txBody>
          <a:bodyPr vert="horz" lIns="90415" tIns="45207" rIns="90415" bIns="45207"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7610" y="9428586"/>
            <a:ext cx="2889937" cy="498054"/>
          </a:xfrm>
          <a:prstGeom prst="rect">
            <a:avLst/>
          </a:prstGeom>
        </p:spPr>
        <p:txBody>
          <a:bodyPr vert="horz" lIns="90415" tIns="45207" rIns="90415" bIns="45207" rtlCol="0" anchor="b"/>
          <a:lstStyle>
            <a:lvl1pPr algn="r">
              <a:defRPr sz="1200"/>
            </a:lvl1pPr>
          </a:lstStyle>
          <a:p>
            <a:fld id="{1C161FEB-8766-4427-B17D-2DC31004E9C1}" type="slidenum">
              <a:rPr lang="en-GB" smtClean="0"/>
              <a:t>‹#›</a:t>
            </a:fld>
            <a:endParaRPr lang="en-GB" dirty="0"/>
          </a:p>
        </p:txBody>
      </p:sp>
    </p:spTree>
    <p:extLst>
      <p:ext uri="{BB962C8B-B14F-4D97-AF65-F5344CB8AC3E}">
        <p14:creationId xmlns:p14="http://schemas.microsoft.com/office/powerpoint/2010/main" val="4217514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889937" cy="498056"/>
          </a:xfrm>
          <a:prstGeom prst="rect">
            <a:avLst/>
          </a:prstGeom>
        </p:spPr>
        <p:txBody>
          <a:bodyPr vert="horz" lIns="90415" tIns="45207" rIns="90415" bIns="45207" rtlCol="0"/>
          <a:lstStyle>
            <a:lvl1pPr algn="l">
              <a:defRPr sz="1200"/>
            </a:lvl1pPr>
          </a:lstStyle>
          <a:p>
            <a:endParaRPr lang="en-GB" dirty="0"/>
          </a:p>
        </p:txBody>
      </p:sp>
      <p:sp>
        <p:nvSpPr>
          <p:cNvPr id="3" name="Date Placeholder 2"/>
          <p:cNvSpPr>
            <a:spLocks noGrp="1"/>
          </p:cNvSpPr>
          <p:nvPr>
            <p:ph type="dt" idx="1"/>
          </p:nvPr>
        </p:nvSpPr>
        <p:spPr>
          <a:xfrm>
            <a:off x="3777610" y="2"/>
            <a:ext cx="2889937" cy="498056"/>
          </a:xfrm>
          <a:prstGeom prst="rect">
            <a:avLst/>
          </a:prstGeom>
        </p:spPr>
        <p:txBody>
          <a:bodyPr vert="horz" lIns="90415" tIns="45207" rIns="90415" bIns="45207" rtlCol="0"/>
          <a:lstStyle>
            <a:lvl1pPr algn="r">
              <a:defRPr sz="1200"/>
            </a:lvl1pPr>
          </a:lstStyle>
          <a:p>
            <a:fld id="{7B5BF0C5-F093-46FD-8BEC-42196463B5FF}" type="datetimeFigureOut">
              <a:rPr lang="en-GB" smtClean="0"/>
              <a:t>01/02/2024</a:t>
            </a:fld>
            <a:endParaRPr lang="en-GB" dirty="0"/>
          </a:p>
        </p:txBody>
      </p:sp>
      <p:sp>
        <p:nvSpPr>
          <p:cNvPr id="4" name="Slide Image Placeholder 3"/>
          <p:cNvSpPr>
            <a:spLocks noGrp="1" noRot="1" noChangeAspect="1"/>
          </p:cNvSpPr>
          <p:nvPr>
            <p:ph type="sldImg" idx="2"/>
          </p:nvPr>
        </p:nvSpPr>
        <p:spPr>
          <a:xfrm>
            <a:off x="1103313" y="1241425"/>
            <a:ext cx="4462462" cy="3348038"/>
          </a:xfrm>
          <a:prstGeom prst="rect">
            <a:avLst/>
          </a:prstGeom>
          <a:noFill/>
          <a:ln w="12700">
            <a:solidFill>
              <a:prstClr val="black"/>
            </a:solidFill>
          </a:ln>
        </p:spPr>
        <p:txBody>
          <a:bodyPr vert="horz" lIns="90415" tIns="45207" rIns="90415" bIns="45207" rtlCol="0" anchor="ctr"/>
          <a:lstStyle/>
          <a:p>
            <a:endParaRPr lang="en-GB" dirty="0"/>
          </a:p>
        </p:txBody>
      </p:sp>
      <p:sp>
        <p:nvSpPr>
          <p:cNvPr id="5" name="Notes Placeholder 4"/>
          <p:cNvSpPr>
            <a:spLocks noGrp="1"/>
          </p:cNvSpPr>
          <p:nvPr>
            <p:ph type="body" sz="quarter" idx="3"/>
          </p:nvPr>
        </p:nvSpPr>
        <p:spPr>
          <a:xfrm>
            <a:off x="666909" y="4777196"/>
            <a:ext cx="5335270" cy="3908615"/>
          </a:xfrm>
          <a:prstGeom prst="rect">
            <a:avLst/>
          </a:prstGeom>
        </p:spPr>
        <p:txBody>
          <a:bodyPr vert="horz" lIns="90415" tIns="45207" rIns="90415" bIns="452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3" y="9428586"/>
            <a:ext cx="2889937" cy="498054"/>
          </a:xfrm>
          <a:prstGeom prst="rect">
            <a:avLst/>
          </a:prstGeom>
        </p:spPr>
        <p:txBody>
          <a:bodyPr vert="horz" lIns="90415" tIns="45207" rIns="90415" bIns="45207"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10" y="9428586"/>
            <a:ext cx="2889937" cy="498054"/>
          </a:xfrm>
          <a:prstGeom prst="rect">
            <a:avLst/>
          </a:prstGeom>
        </p:spPr>
        <p:txBody>
          <a:bodyPr vert="horz" lIns="90415" tIns="45207" rIns="90415" bIns="45207" rtlCol="0" anchor="b"/>
          <a:lstStyle>
            <a:lvl1pPr algn="r">
              <a:defRPr sz="1200"/>
            </a:lvl1pPr>
          </a:lstStyle>
          <a:p>
            <a:fld id="{C6E0E6D3-495E-45E8-8C4B-0DE3ED272F73}" type="slidenum">
              <a:rPr lang="en-GB" smtClean="0"/>
              <a:t>‹#›</a:t>
            </a:fld>
            <a:endParaRPr lang="en-GB" dirty="0"/>
          </a:p>
        </p:txBody>
      </p:sp>
    </p:spTree>
    <p:extLst>
      <p:ext uri="{BB962C8B-B14F-4D97-AF65-F5344CB8AC3E}">
        <p14:creationId xmlns:p14="http://schemas.microsoft.com/office/powerpoint/2010/main" val="2925225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970">
              <a:defRPr/>
            </a:pPr>
            <a:r>
              <a:rPr lang="en-IE" dirty="0"/>
              <a:t>.</a:t>
            </a:r>
          </a:p>
          <a:p>
            <a:endParaRPr lang="en-IE" dirty="0"/>
          </a:p>
        </p:txBody>
      </p:sp>
      <p:sp>
        <p:nvSpPr>
          <p:cNvPr id="4" name="Slide Number Placeholder 3"/>
          <p:cNvSpPr>
            <a:spLocks noGrp="1"/>
          </p:cNvSpPr>
          <p:nvPr>
            <p:ph type="sldNum" sz="quarter" idx="5"/>
          </p:nvPr>
        </p:nvSpPr>
        <p:spPr/>
        <p:txBody>
          <a:bodyPr/>
          <a:lstStyle/>
          <a:p>
            <a:fld id="{C6E0E6D3-495E-45E8-8C4B-0DE3ED272F73}" type="slidenum">
              <a:rPr lang="en-GB" smtClean="0"/>
              <a:t>2</a:t>
            </a:fld>
            <a:endParaRPr lang="en-GB" dirty="0"/>
          </a:p>
        </p:txBody>
      </p:sp>
    </p:spTree>
    <p:extLst>
      <p:ext uri="{BB962C8B-B14F-4D97-AF65-F5344CB8AC3E}">
        <p14:creationId xmlns:p14="http://schemas.microsoft.com/office/powerpoint/2010/main" val="1447565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3C1AD-2AD6-5233-442F-B29C1B1B9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2CD27-47AC-95F2-816E-213829BAA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BE46A-71D2-4393-2790-C590D3AE0F84}"/>
              </a:ext>
            </a:extLst>
          </p:cNvPr>
          <p:cNvSpPr>
            <a:spLocks noGrp="1"/>
          </p:cNvSpPr>
          <p:nvPr>
            <p:ph type="body" idx="1"/>
          </p:nvPr>
        </p:nvSpPr>
        <p:spPr/>
        <p:txBody>
          <a:bodyPr/>
          <a:lstStyle/>
          <a:p>
            <a:endParaRPr lang="en-IE" sz="1000" dirty="0"/>
          </a:p>
        </p:txBody>
      </p:sp>
      <p:sp>
        <p:nvSpPr>
          <p:cNvPr id="4" name="Slide Number Placeholder 3">
            <a:extLst>
              <a:ext uri="{FF2B5EF4-FFF2-40B4-BE49-F238E27FC236}">
                <a16:creationId xmlns:a16="http://schemas.microsoft.com/office/drawing/2014/main" id="{0B7F2B3D-B7B2-AF21-4C34-C84933341253}"/>
              </a:ext>
            </a:extLst>
          </p:cNvPr>
          <p:cNvSpPr>
            <a:spLocks noGrp="1"/>
          </p:cNvSpPr>
          <p:nvPr>
            <p:ph type="sldNum" sz="quarter" idx="5"/>
          </p:nvPr>
        </p:nvSpPr>
        <p:spPr/>
        <p:txBody>
          <a:bodyPr/>
          <a:lstStyle/>
          <a:p>
            <a:pPr defTabSz="902970">
              <a:defRPr/>
            </a:pPr>
            <a:fld id="{2C60EB84-B927-490D-87CF-D70451A31927}" type="slidenum">
              <a:rPr lang="en-IE">
                <a:solidFill>
                  <a:prstClr val="black"/>
                </a:solidFill>
                <a:latin typeface="Calibri" panose="020F0502020204030204"/>
              </a:rPr>
              <a:pPr defTabSz="902970">
                <a:defRPr/>
              </a:pPr>
              <a:t>15</a:t>
            </a:fld>
            <a:endParaRPr lang="en-IE">
              <a:solidFill>
                <a:prstClr val="black"/>
              </a:solidFill>
              <a:latin typeface="Calibri" panose="020F0502020204030204"/>
            </a:endParaRPr>
          </a:p>
        </p:txBody>
      </p:sp>
    </p:spTree>
    <p:extLst>
      <p:ext uri="{BB962C8B-B14F-4D97-AF65-F5344CB8AC3E}">
        <p14:creationId xmlns:p14="http://schemas.microsoft.com/office/powerpoint/2010/main" val="403243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54B36-A68F-3EE0-0189-ABED41AF8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4C628-E397-E635-EB34-732A82DA5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0B0FF-C0E9-BEB9-8FE6-0CFA40DDDA6C}"/>
              </a:ext>
            </a:extLst>
          </p:cNvPr>
          <p:cNvSpPr>
            <a:spLocks noGrp="1"/>
          </p:cNvSpPr>
          <p:nvPr>
            <p:ph type="body" idx="1"/>
          </p:nvPr>
        </p:nvSpPr>
        <p:spPr/>
        <p:txBody>
          <a:bodyPr/>
          <a:lstStyle/>
          <a:p>
            <a:endParaRPr lang="en-IE" sz="1000" dirty="0"/>
          </a:p>
        </p:txBody>
      </p:sp>
      <p:sp>
        <p:nvSpPr>
          <p:cNvPr id="4" name="Slide Number Placeholder 3">
            <a:extLst>
              <a:ext uri="{FF2B5EF4-FFF2-40B4-BE49-F238E27FC236}">
                <a16:creationId xmlns:a16="http://schemas.microsoft.com/office/drawing/2014/main" id="{F9ED5328-7290-AA35-2143-9E58C471876B}"/>
              </a:ext>
            </a:extLst>
          </p:cNvPr>
          <p:cNvSpPr>
            <a:spLocks noGrp="1"/>
          </p:cNvSpPr>
          <p:nvPr>
            <p:ph type="sldNum" sz="quarter" idx="5"/>
          </p:nvPr>
        </p:nvSpPr>
        <p:spPr/>
        <p:txBody>
          <a:bodyPr/>
          <a:lstStyle/>
          <a:p>
            <a:pPr defTabSz="902970">
              <a:defRPr/>
            </a:pPr>
            <a:fld id="{2C60EB84-B927-490D-87CF-D70451A31927}" type="slidenum">
              <a:rPr lang="en-IE">
                <a:solidFill>
                  <a:prstClr val="black"/>
                </a:solidFill>
                <a:latin typeface="Calibri" panose="020F0502020204030204"/>
              </a:rPr>
              <a:pPr defTabSz="902970">
                <a:defRPr/>
              </a:pPr>
              <a:t>16</a:t>
            </a:fld>
            <a:endParaRPr lang="en-IE">
              <a:solidFill>
                <a:prstClr val="black"/>
              </a:solidFill>
              <a:latin typeface="Calibri" panose="020F0502020204030204"/>
            </a:endParaRPr>
          </a:p>
        </p:txBody>
      </p:sp>
    </p:spTree>
    <p:extLst>
      <p:ext uri="{BB962C8B-B14F-4D97-AF65-F5344CB8AC3E}">
        <p14:creationId xmlns:p14="http://schemas.microsoft.com/office/powerpoint/2010/main" val="3643815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331CD-A6E2-B768-99C4-1CBDDA603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BF6FF-AD10-3847-E487-5B0F1DC13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C8B22-3E62-7AA6-61EE-7428C773E13F}"/>
              </a:ext>
            </a:extLst>
          </p:cNvPr>
          <p:cNvSpPr>
            <a:spLocks noGrp="1"/>
          </p:cNvSpPr>
          <p:nvPr>
            <p:ph type="body" idx="1"/>
          </p:nvPr>
        </p:nvSpPr>
        <p:spPr/>
        <p:txBody>
          <a:bodyPr/>
          <a:lstStyle/>
          <a:p>
            <a:endParaRPr lang="en-IE" sz="1000" dirty="0"/>
          </a:p>
        </p:txBody>
      </p:sp>
      <p:sp>
        <p:nvSpPr>
          <p:cNvPr id="4" name="Slide Number Placeholder 3">
            <a:extLst>
              <a:ext uri="{FF2B5EF4-FFF2-40B4-BE49-F238E27FC236}">
                <a16:creationId xmlns:a16="http://schemas.microsoft.com/office/drawing/2014/main" id="{03432B96-FE87-073D-E466-0742FF1AA983}"/>
              </a:ext>
            </a:extLst>
          </p:cNvPr>
          <p:cNvSpPr>
            <a:spLocks noGrp="1"/>
          </p:cNvSpPr>
          <p:nvPr>
            <p:ph type="sldNum" sz="quarter" idx="5"/>
          </p:nvPr>
        </p:nvSpPr>
        <p:spPr/>
        <p:txBody>
          <a:bodyPr/>
          <a:lstStyle/>
          <a:p>
            <a:pPr defTabSz="902970">
              <a:defRPr/>
            </a:pPr>
            <a:fld id="{2C60EB84-B927-490D-87CF-D70451A31927}" type="slidenum">
              <a:rPr lang="en-IE">
                <a:solidFill>
                  <a:prstClr val="black"/>
                </a:solidFill>
                <a:latin typeface="Calibri" panose="020F0502020204030204"/>
              </a:rPr>
              <a:pPr defTabSz="902970">
                <a:defRPr/>
              </a:pPr>
              <a:t>17</a:t>
            </a:fld>
            <a:endParaRPr lang="en-IE">
              <a:solidFill>
                <a:prstClr val="black"/>
              </a:solidFill>
              <a:latin typeface="Calibri" panose="020F0502020204030204"/>
            </a:endParaRPr>
          </a:p>
        </p:txBody>
      </p:sp>
    </p:spTree>
    <p:extLst>
      <p:ext uri="{BB962C8B-B14F-4D97-AF65-F5344CB8AC3E}">
        <p14:creationId xmlns:p14="http://schemas.microsoft.com/office/powerpoint/2010/main" val="68119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300D2-93FC-2D16-446E-1CAE1187D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0A943-3548-3D12-EB49-07E7635E1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1B92E-89B6-6784-9C46-F10128B3DAD7}"/>
              </a:ext>
            </a:extLst>
          </p:cNvPr>
          <p:cNvSpPr>
            <a:spLocks noGrp="1"/>
          </p:cNvSpPr>
          <p:nvPr>
            <p:ph type="body" idx="1"/>
          </p:nvPr>
        </p:nvSpPr>
        <p:spPr/>
        <p:txBody>
          <a:bodyPr/>
          <a:lstStyle/>
          <a:p>
            <a:endParaRPr lang="en-IE" sz="1000" dirty="0"/>
          </a:p>
        </p:txBody>
      </p:sp>
      <p:sp>
        <p:nvSpPr>
          <p:cNvPr id="4" name="Slide Number Placeholder 3">
            <a:extLst>
              <a:ext uri="{FF2B5EF4-FFF2-40B4-BE49-F238E27FC236}">
                <a16:creationId xmlns:a16="http://schemas.microsoft.com/office/drawing/2014/main" id="{8D2431BA-4672-1807-C63A-F76C108519C3}"/>
              </a:ext>
            </a:extLst>
          </p:cNvPr>
          <p:cNvSpPr>
            <a:spLocks noGrp="1"/>
          </p:cNvSpPr>
          <p:nvPr>
            <p:ph type="sldNum" sz="quarter" idx="5"/>
          </p:nvPr>
        </p:nvSpPr>
        <p:spPr/>
        <p:txBody>
          <a:bodyPr/>
          <a:lstStyle/>
          <a:p>
            <a:pPr defTabSz="902970">
              <a:defRPr/>
            </a:pPr>
            <a:fld id="{2C60EB84-B927-490D-87CF-D70451A31927}" type="slidenum">
              <a:rPr lang="en-IE">
                <a:solidFill>
                  <a:prstClr val="black"/>
                </a:solidFill>
                <a:latin typeface="Calibri" panose="020F0502020204030204"/>
              </a:rPr>
              <a:pPr defTabSz="902970">
                <a:defRPr/>
              </a:pPr>
              <a:t>18</a:t>
            </a:fld>
            <a:endParaRPr lang="en-IE">
              <a:solidFill>
                <a:prstClr val="black"/>
              </a:solidFill>
              <a:latin typeface="Calibri" panose="020F0502020204030204"/>
            </a:endParaRPr>
          </a:p>
        </p:txBody>
      </p:sp>
    </p:spTree>
    <p:extLst>
      <p:ext uri="{BB962C8B-B14F-4D97-AF65-F5344CB8AC3E}">
        <p14:creationId xmlns:p14="http://schemas.microsoft.com/office/powerpoint/2010/main" val="3950114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defTabSz="902970">
              <a:defRPr/>
            </a:pPr>
            <a:fld id="{7C83DAE7-A477-CB49-B8BA-6A3A9459D361}" type="slidenum">
              <a:rPr lang="en-US">
                <a:solidFill>
                  <a:prstClr val="black"/>
                </a:solidFill>
                <a:latin typeface="Calibri" panose="020F0502020204030204"/>
              </a:rPr>
              <a:pPr defTabSz="902970">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914303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defTabSz="902970">
              <a:defRPr/>
            </a:pPr>
            <a:fld id="{7C83DAE7-A477-CB49-B8BA-6A3A9459D361}" type="slidenum">
              <a:rPr lang="en-US">
                <a:solidFill>
                  <a:prstClr val="black"/>
                </a:solidFill>
                <a:latin typeface="Calibri" panose="020F0502020204030204"/>
              </a:rPr>
              <a:pPr defTabSz="902970">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779177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defTabSz="902970">
              <a:defRPr/>
            </a:pPr>
            <a:fld id="{7C83DAE7-A477-CB49-B8BA-6A3A9459D361}" type="slidenum">
              <a:rPr lang="en-US">
                <a:solidFill>
                  <a:prstClr val="black"/>
                </a:solidFill>
                <a:latin typeface="Calibri" panose="020F0502020204030204"/>
              </a:rPr>
              <a:pPr defTabSz="902970">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676057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defTabSz="902970">
              <a:defRPr/>
            </a:pPr>
            <a:fld id="{DCD915DC-FCC9-4FE4-B056-2825693430E3}" type="slidenum">
              <a:rPr lang="en-IE">
                <a:solidFill>
                  <a:prstClr val="black"/>
                </a:solidFill>
                <a:latin typeface="Calibri" panose="020F0502020204030204"/>
              </a:rPr>
              <a:pPr defTabSz="902970">
                <a:defRPr/>
              </a:pPr>
              <a:t>27</a:t>
            </a:fld>
            <a:endParaRPr lang="en-IE">
              <a:solidFill>
                <a:prstClr val="black"/>
              </a:solidFill>
              <a:latin typeface="Calibri" panose="020F0502020204030204"/>
            </a:endParaRPr>
          </a:p>
        </p:txBody>
      </p:sp>
    </p:spTree>
    <p:extLst>
      <p:ext uri="{BB962C8B-B14F-4D97-AF65-F5344CB8AC3E}">
        <p14:creationId xmlns:p14="http://schemas.microsoft.com/office/powerpoint/2010/main" val="1853123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1729" y="4337158"/>
            <a:ext cx="5373832" cy="4108887"/>
          </a:xfrm>
          <a:prstGeom prst="rect">
            <a:avLst/>
          </a:prstGeom>
        </p:spPr>
        <p:txBody>
          <a:bodyPr spcFirstLastPara="1" wrap="square" lIns="90282" tIns="90282" rIns="90282" bIns="90282" anchor="t" anchorCtr="0">
            <a:noAutofit/>
          </a:bodyPr>
          <a:lstStyle/>
          <a:p>
            <a:endParaRPr/>
          </a:p>
        </p:txBody>
      </p:sp>
      <p:sp>
        <p:nvSpPr>
          <p:cNvPr id="82" name="Google Shape;82;p1:notes"/>
          <p:cNvSpPr>
            <a:spLocks noGrp="1" noRot="1" noChangeAspect="1"/>
          </p:cNvSpPr>
          <p:nvPr>
            <p:ph type="sldImg" idx="2"/>
          </p:nvPr>
        </p:nvSpPr>
        <p:spPr>
          <a:xfrm>
            <a:off x="1076325" y="684213"/>
            <a:ext cx="4564063" cy="34242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707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71729" y="4337158"/>
            <a:ext cx="5373832" cy="4108887"/>
          </a:xfrm>
          <a:prstGeom prst="rect">
            <a:avLst/>
          </a:prstGeom>
        </p:spPr>
        <p:txBody>
          <a:bodyPr spcFirstLastPara="1" wrap="square" lIns="90282" tIns="90282" rIns="90282" bIns="90282" anchor="t" anchorCtr="0">
            <a:noAutofit/>
          </a:bodyPr>
          <a:lstStyle/>
          <a:p>
            <a:endParaRPr/>
          </a:p>
        </p:txBody>
      </p:sp>
      <p:sp>
        <p:nvSpPr>
          <p:cNvPr id="114" name="Google Shape;114;p4:notes"/>
          <p:cNvSpPr>
            <a:spLocks noGrp="1" noRot="1" noChangeAspect="1"/>
          </p:cNvSpPr>
          <p:nvPr>
            <p:ph type="sldImg" idx="2"/>
          </p:nvPr>
        </p:nvSpPr>
        <p:spPr>
          <a:xfrm>
            <a:off x="1076325" y="684213"/>
            <a:ext cx="4564063" cy="34242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236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8B983FD-A2FC-5CA7-63FB-D0B9C42F07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864095D-09DB-AFCE-A8CE-8E2B9065DC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3556" name="Slide Number Placeholder 3">
            <a:extLst>
              <a:ext uri="{FF2B5EF4-FFF2-40B4-BE49-F238E27FC236}">
                <a16:creationId xmlns:a16="http://schemas.microsoft.com/office/drawing/2014/main" id="{306C10FA-744D-6E25-8E39-AE1EEA847A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33663" indent="-282178">
              <a:defRPr>
                <a:solidFill>
                  <a:schemeClr val="tx1"/>
                </a:solidFill>
                <a:latin typeface="Verdana" panose="020B0604030504040204" pitchFamily="34" charset="0"/>
                <a:ea typeface="MS PGothic" panose="020B0600070205080204" pitchFamily="34" charset="-128"/>
              </a:defRPr>
            </a:lvl2pPr>
            <a:lvl3pPr marL="1128713" indent="-225743">
              <a:defRPr>
                <a:solidFill>
                  <a:schemeClr val="tx1"/>
                </a:solidFill>
                <a:latin typeface="Verdana" panose="020B0604030504040204" pitchFamily="34" charset="0"/>
                <a:ea typeface="MS PGothic" panose="020B0600070205080204" pitchFamily="34" charset="-128"/>
              </a:defRPr>
            </a:lvl3pPr>
            <a:lvl4pPr marL="1580198" indent="-225743">
              <a:defRPr>
                <a:solidFill>
                  <a:schemeClr val="tx1"/>
                </a:solidFill>
                <a:latin typeface="Verdana" panose="020B0604030504040204" pitchFamily="34" charset="0"/>
                <a:ea typeface="MS PGothic" panose="020B0600070205080204" pitchFamily="34" charset="-128"/>
              </a:defRPr>
            </a:lvl4pPr>
            <a:lvl5pPr marL="2031683" indent="-225743">
              <a:defRPr>
                <a:solidFill>
                  <a:schemeClr val="tx1"/>
                </a:solidFill>
                <a:latin typeface="Verdana" panose="020B0604030504040204" pitchFamily="34" charset="0"/>
                <a:ea typeface="MS PGothic" panose="020B0600070205080204" pitchFamily="34" charset="-128"/>
              </a:defRPr>
            </a:lvl5pPr>
            <a:lvl6pPr marL="2483168"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34653"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86138"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37623"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defTabSz="902970" fontAlgn="base">
              <a:spcBef>
                <a:spcPct val="0"/>
              </a:spcBef>
              <a:spcAft>
                <a:spcPct val="0"/>
              </a:spcAft>
              <a:defRPr/>
            </a:pPr>
            <a:fld id="{55BC92C0-5AE3-4AEC-A30B-7E5FC526BD60}" type="slidenum">
              <a:rPr lang="en-GB" altLang="en-US">
                <a:solidFill>
                  <a:prstClr val="black"/>
                </a:solidFill>
                <a:latin typeface="Calibri" panose="020F0502020204030204" pitchFamily="34" charset="0"/>
              </a:rPr>
              <a:pPr defTabSz="902970" fontAlgn="base">
                <a:spcBef>
                  <a:spcPct val="0"/>
                </a:spcBef>
                <a:spcAft>
                  <a:spcPct val="0"/>
                </a:spcAft>
                <a:defRPr/>
              </a:pPr>
              <a:t>3</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806459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08C2639-9FDE-C5D1-E8E5-9762B14F4132}"/>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9A730439-2FF9-3D20-F6BE-B40FC9486807}"/>
              </a:ext>
            </a:extLst>
          </p:cNvPr>
          <p:cNvSpPr txBox="1">
            <a:spLocks noGrp="1"/>
          </p:cNvSpPr>
          <p:nvPr>
            <p:ph type="body" idx="1"/>
          </p:nvPr>
        </p:nvSpPr>
        <p:spPr>
          <a:xfrm>
            <a:off x="671729" y="4337158"/>
            <a:ext cx="5373832" cy="4108887"/>
          </a:xfrm>
          <a:prstGeom prst="rect">
            <a:avLst/>
          </a:prstGeom>
        </p:spPr>
        <p:txBody>
          <a:bodyPr spcFirstLastPara="1" wrap="square" lIns="90282" tIns="90282" rIns="90282" bIns="90282" anchor="t" anchorCtr="0">
            <a:noAutofit/>
          </a:bodyPr>
          <a:lstStyle/>
          <a:p>
            <a:endParaRPr/>
          </a:p>
        </p:txBody>
      </p:sp>
      <p:sp>
        <p:nvSpPr>
          <p:cNvPr id="96" name="Google Shape;96;p2:notes">
            <a:extLst>
              <a:ext uri="{FF2B5EF4-FFF2-40B4-BE49-F238E27FC236}">
                <a16:creationId xmlns:a16="http://schemas.microsoft.com/office/drawing/2014/main" id="{8975056C-A510-397A-9BB5-64CEDB2552AA}"/>
              </a:ext>
            </a:extLst>
          </p:cNvPr>
          <p:cNvSpPr>
            <a:spLocks noGrp="1" noRot="1" noChangeAspect="1"/>
          </p:cNvSpPr>
          <p:nvPr>
            <p:ph type="sldImg" idx="2"/>
          </p:nvPr>
        </p:nvSpPr>
        <p:spPr>
          <a:xfrm>
            <a:off x="1076325" y="684213"/>
            <a:ext cx="4564063" cy="34242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653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a:extLst>
            <a:ext uri="{FF2B5EF4-FFF2-40B4-BE49-F238E27FC236}">
              <a16:creationId xmlns:a16="http://schemas.microsoft.com/office/drawing/2014/main" id="{A0CA3702-E5ED-AF2D-9233-B524CFFE59DC}"/>
            </a:ext>
          </a:extLst>
        </p:cNvPr>
        <p:cNvGrpSpPr/>
        <p:nvPr/>
      </p:nvGrpSpPr>
      <p:grpSpPr>
        <a:xfrm>
          <a:off x="0" y="0"/>
          <a:ext cx="0" cy="0"/>
          <a:chOff x="0" y="0"/>
          <a:chExt cx="0" cy="0"/>
        </a:xfrm>
      </p:grpSpPr>
      <p:sp>
        <p:nvSpPr>
          <p:cNvPr id="113" name="Google Shape;113;p4:notes">
            <a:extLst>
              <a:ext uri="{FF2B5EF4-FFF2-40B4-BE49-F238E27FC236}">
                <a16:creationId xmlns:a16="http://schemas.microsoft.com/office/drawing/2014/main" id="{16CC5C71-465F-C506-0112-FFB288DDDE73}"/>
              </a:ext>
            </a:extLst>
          </p:cNvPr>
          <p:cNvSpPr txBox="1">
            <a:spLocks noGrp="1"/>
          </p:cNvSpPr>
          <p:nvPr>
            <p:ph type="body" idx="1"/>
          </p:nvPr>
        </p:nvSpPr>
        <p:spPr>
          <a:xfrm>
            <a:off x="671729" y="4337158"/>
            <a:ext cx="5373832" cy="4108887"/>
          </a:xfrm>
          <a:prstGeom prst="rect">
            <a:avLst/>
          </a:prstGeom>
        </p:spPr>
        <p:txBody>
          <a:bodyPr spcFirstLastPara="1" wrap="square" lIns="90282" tIns="90282" rIns="90282" bIns="90282" anchor="t" anchorCtr="0">
            <a:noAutofit/>
          </a:bodyPr>
          <a:lstStyle/>
          <a:p>
            <a:endParaRPr/>
          </a:p>
        </p:txBody>
      </p:sp>
      <p:sp>
        <p:nvSpPr>
          <p:cNvPr id="114" name="Google Shape;114;p4:notes">
            <a:extLst>
              <a:ext uri="{FF2B5EF4-FFF2-40B4-BE49-F238E27FC236}">
                <a16:creationId xmlns:a16="http://schemas.microsoft.com/office/drawing/2014/main" id="{6161AB63-A886-880F-C000-1A2A3BE64946}"/>
              </a:ext>
            </a:extLst>
          </p:cNvPr>
          <p:cNvSpPr>
            <a:spLocks noGrp="1" noRot="1" noChangeAspect="1"/>
          </p:cNvSpPr>
          <p:nvPr>
            <p:ph type="sldImg" idx="2"/>
          </p:nvPr>
        </p:nvSpPr>
        <p:spPr>
          <a:xfrm>
            <a:off x="1076325" y="684213"/>
            <a:ext cx="4564063" cy="34242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273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71729" y="4337158"/>
            <a:ext cx="5373832" cy="4108887"/>
          </a:xfrm>
          <a:prstGeom prst="rect">
            <a:avLst/>
          </a:prstGeom>
        </p:spPr>
        <p:txBody>
          <a:bodyPr spcFirstLastPara="1" wrap="square" lIns="90282" tIns="90282" rIns="90282" bIns="90282" anchor="t" anchorCtr="0">
            <a:noAutofit/>
          </a:bodyPr>
          <a:lstStyle/>
          <a:p>
            <a:endParaRPr/>
          </a:p>
        </p:txBody>
      </p:sp>
      <p:sp>
        <p:nvSpPr>
          <p:cNvPr id="96" name="Google Shape;96;p2:notes"/>
          <p:cNvSpPr>
            <a:spLocks noGrp="1" noRot="1" noChangeAspect="1"/>
          </p:cNvSpPr>
          <p:nvPr>
            <p:ph type="sldImg" idx="2"/>
          </p:nvPr>
        </p:nvSpPr>
        <p:spPr>
          <a:xfrm>
            <a:off x="1076325" y="684213"/>
            <a:ext cx="4564063" cy="34242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8676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02970">
              <a:defRPr/>
            </a:pPr>
            <a:fld id="{EAF150BA-8D40-B34F-8CAD-AFD23965312F}" type="slidenum">
              <a:rPr lang="en-US">
                <a:solidFill>
                  <a:prstClr val="black"/>
                </a:solidFill>
                <a:latin typeface="Calibri" panose="020F0502020204030204"/>
              </a:rPr>
              <a:pPr defTabSz="902970">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76763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3663" indent="-282178">
              <a:defRPr>
                <a:solidFill>
                  <a:schemeClr val="tx1"/>
                </a:solidFill>
                <a:latin typeface="Calibri" panose="020F0502020204030204" pitchFamily="34" charset="0"/>
              </a:defRPr>
            </a:lvl2pPr>
            <a:lvl3pPr marL="1128713" indent="-225743">
              <a:defRPr>
                <a:solidFill>
                  <a:schemeClr val="tx1"/>
                </a:solidFill>
                <a:latin typeface="Calibri" panose="020F0502020204030204" pitchFamily="34" charset="0"/>
              </a:defRPr>
            </a:lvl3pPr>
            <a:lvl4pPr marL="1580198" indent="-225743">
              <a:defRPr>
                <a:solidFill>
                  <a:schemeClr val="tx1"/>
                </a:solidFill>
                <a:latin typeface="Calibri" panose="020F0502020204030204" pitchFamily="34" charset="0"/>
              </a:defRPr>
            </a:lvl4pPr>
            <a:lvl5pPr marL="2031683" indent="-225743">
              <a:defRPr>
                <a:solidFill>
                  <a:schemeClr val="tx1"/>
                </a:solidFill>
                <a:latin typeface="Calibri" panose="020F0502020204030204" pitchFamily="34" charset="0"/>
              </a:defRPr>
            </a:lvl5pPr>
            <a:lvl6pPr marL="2483168" indent="-225743" eaLnBrk="0" fontAlgn="base" hangingPunct="0">
              <a:spcBef>
                <a:spcPct val="0"/>
              </a:spcBef>
              <a:spcAft>
                <a:spcPct val="0"/>
              </a:spcAft>
              <a:defRPr>
                <a:solidFill>
                  <a:schemeClr val="tx1"/>
                </a:solidFill>
                <a:latin typeface="Calibri" panose="020F0502020204030204" pitchFamily="34" charset="0"/>
              </a:defRPr>
            </a:lvl6pPr>
            <a:lvl7pPr marL="2934653" indent="-225743" eaLnBrk="0" fontAlgn="base" hangingPunct="0">
              <a:spcBef>
                <a:spcPct val="0"/>
              </a:spcBef>
              <a:spcAft>
                <a:spcPct val="0"/>
              </a:spcAft>
              <a:defRPr>
                <a:solidFill>
                  <a:schemeClr val="tx1"/>
                </a:solidFill>
                <a:latin typeface="Calibri" panose="020F0502020204030204" pitchFamily="34" charset="0"/>
              </a:defRPr>
            </a:lvl7pPr>
            <a:lvl8pPr marL="3386138" indent="-225743" eaLnBrk="0" fontAlgn="base" hangingPunct="0">
              <a:spcBef>
                <a:spcPct val="0"/>
              </a:spcBef>
              <a:spcAft>
                <a:spcPct val="0"/>
              </a:spcAft>
              <a:defRPr>
                <a:solidFill>
                  <a:schemeClr val="tx1"/>
                </a:solidFill>
                <a:latin typeface="Calibri" panose="020F0502020204030204" pitchFamily="34" charset="0"/>
              </a:defRPr>
            </a:lvl8pPr>
            <a:lvl9pPr marL="3837623" indent="-225743" eaLnBrk="0" fontAlgn="base" hangingPunct="0">
              <a:spcBef>
                <a:spcPct val="0"/>
              </a:spcBef>
              <a:spcAft>
                <a:spcPct val="0"/>
              </a:spcAft>
              <a:defRPr>
                <a:solidFill>
                  <a:schemeClr val="tx1"/>
                </a:solidFill>
                <a:latin typeface="Calibri" panose="020F0502020204030204" pitchFamily="34" charset="0"/>
              </a:defRPr>
            </a:lvl9pPr>
          </a:lstStyle>
          <a:p>
            <a:pPr defTabSz="902970" eaLnBrk="0" fontAlgn="base" hangingPunct="0">
              <a:spcBef>
                <a:spcPct val="0"/>
              </a:spcBef>
              <a:spcAft>
                <a:spcPct val="0"/>
              </a:spcAft>
              <a:defRPr/>
            </a:pPr>
            <a:fld id="{5E71AFB4-FEDF-44E6-B01F-641FB37399E5}" type="slidenum">
              <a:rPr lang="en-US" altLang="en-US">
                <a:solidFill>
                  <a:prstClr val="black"/>
                </a:solidFill>
              </a:rPr>
              <a:pPr defTabSz="902970" eaLnBrk="0" fontAlgn="base" hangingPunct="0">
                <a:spcBef>
                  <a:spcPct val="0"/>
                </a:spcBef>
                <a:spcAft>
                  <a:spcPct val="0"/>
                </a:spcAft>
                <a:defRPr/>
              </a:pPr>
              <a:t>45</a:t>
            </a:fld>
            <a:endParaRPr lang="en-US" altLang="en-US">
              <a:solidFill>
                <a:prstClr val="black"/>
              </a:solidFill>
            </a:endParaRPr>
          </a:p>
        </p:txBody>
      </p:sp>
    </p:spTree>
    <p:extLst>
      <p:ext uri="{BB962C8B-B14F-4D97-AF65-F5344CB8AC3E}">
        <p14:creationId xmlns:p14="http://schemas.microsoft.com/office/powerpoint/2010/main" val="1031110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2970">
              <a:defRPr/>
            </a:pPr>
            <a:fld id="{D298D2AE-3284-C949-8FD7-B2FE96943FE2}" type="slidenum">
              <a:rPr lang="en-US">
                <a:solidFill>
                  <a:prstClr val="black"/>
                </a:solidFill>
                <a:latin typeface="Calibri" panose="020F0502020204030204"/>
              </a:rPr>
              <a:pPr defTabSz="902970">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294910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2970">
              <a:defRPr/>
            </a:pPr>
            <a:fld id="{D298D2AE-3284-C949-8FD7-B2FE96943FE2}" type="slidenum">
              <a:rPr lang="en-US">
                <a:solidFill>
                  <a:prstClr val="black"/>
                </a:solidFill>
                <a:latin typeface="Calibri" panose="020F0502020204030204"/>
              </a:rPr>
              <a:pPr defTabSz="902970">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4065914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2970">
              <a:defRPr/>
            </a:pPr>
            <a:fld id="{D298D2AE-3284-C949-8FD7-B2FE96943FE2}" type="slidenum">
              <a:rPr lang="en-US">
                <a:solidFill>
                  <a:prstClr val="black"/>
                </a:solidFill>
                <a:latin typeface="Calibri" panose="020F0502020204030204"/>
              </a:rPr>
              <a:pPr defTabSz="902970">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4145060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2970">
              <a:defRPr/>
            </a:pPr>
            <a:fld id="{D298D2AE-3284-C949-8FD7-B2FE96943FE2}" type="slidenum">
              <a:rPr lang="en-US">
                <a:solidFill>
                  <a:prstClr val="black"/>
                </a:solidFill>
                <a:latin typeface="Calibri" panose="020F0502020204030204"/>
              </a:rPr>
              <a:pPr defTabSz="902970">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1764967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2970">
              <a:defRPr/>
            </a:pPr>
            <a:fld id="{D298D2AE-3284-C949-8FD7-B2FE96943FE2}" type="slidenum">
              <a:rPr lang="en-US">
                <a:solidFill>
                  <a:prstClr val="black"/>
                </a:solidFill>
                <a:latin typeface="Calibri" panose="020F0502020204030204"/>
              </a:rPr>
              <a:pPr defTabSz="902970">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2999833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CB4CD36-2FC6-D01C-4D79-E55DB778EE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BC54E93-45FE-F071-4F6F-6BE0486C07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4276" name="Slide Number Placeholder 3">
            <a:extLst>
              <a:ext uri="{FF2B5EF4-FFF2-40B4-BE49-F238E27FC236}">
                <a16:creationId xmlns:a16="http://schemas.microsoft.com/office/drawing/2014/main" id="{DCEDB92F-0876-B3A8-5E31-60B30ACC27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33663" indent="-282178">
              <a:defRPr>
                <a:solidFill>
                  <a:schemeClr val="tx1"/>
                </a:solidFill>
                <a:latin typeface="Verdana" panose="020B0604030504040204" pitchFamily="34" charset="0"/>
                <a:ea typeface="MS PGothic" panose="020B0600070205080204" pitchFamily="34" charset="-128"/>
              </a:defRPr>
            </a:lvl2pPr>
            <a:lvl3pPr marL="1128713" indent="-225743">
              <a:defRPr>
                <a:solidFill>
                  <a:schemeClr val="tx1"/>
                </a:solidFill>
                <a:latin typeface="Verdana" panose="020B0604030504040204" pitchFamily="34" charset="0"/>
                <a:ea typeface="MS PGothic" panose="020B0600070205080204" pitchFamily="34" charset="-128"/>
              </a:defRPr>
            </a:lvl3pPr>
            <a:lvl4pPr marL="1580198" indent="-225743">
              <a:defRPr>
                <a:solidFill>
                  <a:schemeClr val="tx1"/>
                </a:solidFill>
                <a:latin typeface="Verdana" panose="020B0604030504040204" pitchFamily="34" charset="0"/>
                <a:ea typeface="MS PGothic" panose="020B0600070205080204" pitchFamily="34" charset="-128"/>
              </a:defRPr>
            </a:lvl4pPr>
            <a:lvl5pPr marL="2031683" indent="-225743">
              <a:defRPr>
                <a:solidFill>
                  <a:schemeClr val="tx1"/>
                </a:solidFill>
                <a:latin typeface="Verdana" panose="020B0604030504040204" pitchFamily="34" charset="0"/>
                <a:ea typeface="MS PGothic" panose="020B0600070205080204" pitchFamily="34" charset="-128"/>
              </a:defRPr>
            </a:lvl5pPr>
            <a:lvl6pPr marL="2483168"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34653"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86138"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37623"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defTabSz="902970" fontAlgn="base">
              <a:spcBef>
                <a:spcPct val="0"/>
              </a:spcBef>
              <a:spcAft>
                <a:spcPct val="0"/>
              </a:spcAft>
              <a:defRPr/>
            </a:pPr>
            <a:fld id="{6AC519BA-EACD-492F-A84D-CE617CAF0E0C}" type="slidenum">
              <a:rPr lang="en-GB" altLang="en-US">
                <a:solidFill>
                  <a:prstClr val="black"/>
                </a:solidFill>
                <a:latin typeface="Calibri" panose="020F0502020204030204" pitchFamily="34" charset="0"/>
              </a:rPr>
              <a:pPr defTabSz="902970" fontAlgn="base">
                <a:spcBef>
                  <a:spcPct val="0"/>
                </a:spcBef>
                <a:spcAft>
                  <a:spcPct val="0"/>
                </a:spcAft>
                <a:defRPr/>
              </a:pPr>
              <a:t>4</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659224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2970">
              <a:defRPr/>
            </a:pPr>
            <a:fld id="{D298D2AE-3284-C949-8FD7-B2FE96943FE2}" type="slidenum">
              <a:rPr lang="en-US">
                <a:solidFill>
                  <a:prstClr val="black"/>
                </a:solidFill>
                <a:latin typeface="Calibri" panose="020F0502020204030204"/>
              </a:rPr>
              <a:pPr defTabSz="902970">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822194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2970">
              <a:defRPr/>
            </a:pPr>
            <a:fld id="{D298D2AE-3284-C949-8FD7-B2FE96943FE2}" type="slidenum">
              <a:rPr lang="en-US">
                <a:solidFill>
                  <a:prstClr val="black"/>
                </a:solidFill>
                <a:latin typeface="Calibri" panose="020F0502020204030204"/>
              </a:rPr>
              <a:pPr defTabSz="902970">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3231393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970">
              <a:defRPr/>
            </a:pPr>
            <a:r>
              <a:rPr lang="en-IE" dirty="0"/>
              <a:t>.</a:t>
            </a:r>
          </a:p>
          <a:p>
            <a:endParaRPr lang="en-IE" dirty="0"/>
          </a:p>
        </p:txBody>
      </p:sp>
      <p:sp>
        <p:nvSpPr>
          <p:cNvPr id="4" name="Slide Number Placeholder 3"/>
          <p:cNvSpPr>
            <a:spLocks noGrp="1"/>
          </p:cNvSpPr>
          <p:nvPr>
            <p:ph type="sldNum" sz="quarter" idx="5"/>
          </p:nvPr>
        </p:nvSpPr>
        <p:spPr/>
        <p:txBody>
          <a:bodyPr/>
          <a:lstStyle/>
          <a:p>
            <a:fld id="{C6E0E6D3-495E-45E8-8C4B-0DE3ED272F73}" type="slidenum">
              <a:rPr lang="en-GB" smtClean="0"/>
              <a:t>69</a:t>
            </a:fld>
            <a:endParaRPr lang="en-GB" dirty="0"/>
          </a:p>
        </p:txBody>
      </p:sp>
    </p:spTree>
    <p:extLst>
      <p:ext uri="{BB962C8B-B14F-4D97-AF65-F5344CB8AC3E}">
        <p14:creationId xmlns:p14="http://schemas.microsoft.com/office/powerpoint/2010/main" val="3144797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970">
              <a:defRPr/>
            </a:pPr>
            <a:r>
              <a:rPr lang="en-IE" dirty="0"/>
              <a:t>Workshops &amp; Programmes – Difference</a:t>
            </a:r>
          </a:p>
          <a:p>
            <a:pPr defTabSz="902970">
              <a:defRPr/>
            </a:pPr>
            <a:r>
              <a:rPr lang="en-IE" dirty="0"/>
              <a:t>Applications for some </a:t>
            </a:r>
            <a:r>
              <a:rPr lang="en-IE" dirty="0" err="1"/>
              <a:t>e.g</a:t>
            </a:r>
            <a:r>
              <a:rPr lang="en-IE" dirty="0"/>
              <a:t> CL, digital badges</a:t>
            </a:r>
          </a:p>
          <a:p>
            <a:pPr defTabSz="902970">
              <a:defRPr/>
            </a:pPr>
            <a:r>
              <a:rPr lang="en-IE" dirty="0"/>
              <a:t>New Digital Badge – Continuing Steps, Professional</a:t>
            </a:r>
            <a:r>
              <a:rPr lang="en-IE" baseline="0" dirty="0"/>
              <a:t> skills</a:t>
            </a:r>
            <a:endParaRPr lang="en-IE" dirty="0"/>
          </a:p>
          <a:p>
            <a:pPr defTabSz="902970">
              <a:defRPr/>
            </a:pPr>
            <a:r>
              <a:rPr lang="en-IE" dirty="0"/>
              <a:t>LD – First</a:t>
            </a:r>
            <a:r>
              <a:rPr lang="en-IE" baseline="0" dirty="0"/>
              <a:t> steps up to CL Level 1 &amp; much in between</a:t>
            </a:r>
            <a:endParaRPr lang="en-IE" dirty="0"/>
          </a:p>
          <a:p>
            <a:endParaRPr lang="en-IE" dirty="0"/>
          </a:p>
        </p:txBody>
      </p:sp>
      <p:sp>
        <p:nvSpPr>
          <p:cNvPr id="4" name="Slide Number Placeholder 3"/>
          <p:cNvSpPr>
            <a:spLocks noGrp="1"/>
          </p:cNvSpPr>
          <p:nvPr>
            <p:ph type="sldNum" sz="quarter" idx="5"/>
          </p:nvPr>
        </p:nvSpPr>
        <p:spPr/>
        <p:txBody>
          <a:bodyPr/>
          <a:lstStyle/>
          <a:p>
            <a:fld id="{C6E0E6D3-495E-45E8-8C4B-0DE3ED272F73}" type="slidenum">
              <a:rPr lang="en-GB" smtClean="0"/>
              <a:t>71</a:t>
            </a:fld>
            <a:endParaRPr lang="en-GB" dirty="0"/>
          </a:p>
        </p:txBody>
      </p:sp>
    </p:spTree>
    <p:extLst>
      <p:ext uri="{BB962C8B-B14F-4D97-AF65-F5344CB8AC3E}">
        <p14:creationId xmlns:p14="http://schemas.microsoft.com/office/powerpoint/2010/main" val="359436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E701-BF62-04F3-DA82-1E1432307DFA}"/>
            </a:ext>
          </a:extLst>
        </p:cNvPr>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F0D8FD3-6FB5-EFD1-4DAF-4AF9881065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FE266F5F-0648-BB15-5558-7A3B74C4A7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4276" name="Slide Number Placeholder 3">
            <a:extLst>
              <a:ext uri="{FF2B5EF4-FFF2-40B4-BE49-F238E27FC236}">
                <a16:creationId xmlns:a16="http://schemas.microsoft.com/office/drawing/2014/main" id="{E15C1398-8CA9-1E69-5564-49B3DFF416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33663" indent="-282178">
              <a:defRPr>
                <a:solidFill>
                  <a:schemeClr val="tx1"/>
                </a:solidFill>
                <a:latin typeface="Verdana" panose="020B0604030504040204" pitchFamily="34" charset="0"/>
                <a:ea typeface="MS PGothic" panose="020B0600070205080204" pitchFamily="34" charset="-128"/>
              </a:defRPr>
            </a:lvl2pPr>
            <a:lvl3pPr marL="1128713" indent="-225743">
              <a:defRPr>
                <a:solidFill>
                  <a:schemeClr val="tx1"/>
                </a:solidFill>
                <a:latin typeface="Verdana" panose="020B0604030504040204" pitchFamily="34" charset="0"/>
                <a:ea typeface="MS PGothic" panose="020B0600070205080204" pitchFamily="34" charset="-128"/>
              </a:defRPr>
            </a:lvl3pPr>
            <a:lvl4pPr marL="1580198" indent="-225743">
              <a:defRPr>
                <a:solidFill>
                  <a:schemeClr val="tx1"/>
                </a:solidFill>
                <a:latin typeface="Verdana" panose="020B0604030504040204" pitchFamily="34" charset="0"/>
                <a:ea typeface="MS PGothic" panose="020B0600070205080204" pitchFamily="34" charset="-128"/>
              </a:defRPr>
            </a:lvl4pPr>
            <a:lvl5pPr marL="2031683" indent="-225743">
              <a:defRPr>
                <a:solidFill>
                  <a:schemeClr val="tx1"/>
                </a:solidFill>
                <a:latin typeface="Verdana" panose="020B0604030504040204" pitchFamily="34" charset="0"/>
                <a:ea typeface="MS PGothic" panose="020B0600070205080204" pitchFamily="34" charset="-128"/>
              </a:defRPr>
            </a:lvl5pPr>
            <a:lvl6pPr marL="2483168"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34653"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86138"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37623" indent="-2257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defTabSz="902970" fontAlgn="base">
              <a:spcBef>
                <a:spcPct val="0"/>
              </a:spcBef>
              <a:spcAft>
                <a:spcPct val="0"/>
              </a:spcAft>
              <a:defRPr/>
            </a:pPr>
            <a:fld id="{6AC519BA-EACD-492F-A84D-CE617CAF0E0C}" type="slidenum">
              <a:rPr lang="en-GB" altLang="en-US">
                <a:solidFill>
                  <a:prstClr val="black"/>
                </a:solidFill>
                <a:latin typeface="Calibri" panose="020F0502020204030204" pitchFamily="34" charset="0"/>
              </a:rPr>
              <a:pPr defTabSz="902970" fontAlgn="base">
                <a:spcBef>
                  <a:spcPct val="0"/>
                </a:spcBef>
                <a:spcAft>
                  <a:spcPct val="0"/>
                </a:spcAft>
                <a:defRPr/>
              </a:pPr>
              <a:t>5</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85417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8614" indent="-338614" fontAlgn="base">
              <a:spcBef>
                <a:spcPts val="593"/>
              </a:spcBef>
              <a:spcAft>
                <a:spcPts val="593"/>
              </a:spcAft>
              <a:buFont typeface="+mj-lt"/>
              <a:buAutoNum type="arabicPeriod"/>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UCC promotes digital education approaches to enhance pedagogy-informed, largely campus-based learning, teaching and assessment experiences.</a:t>
            </a:r>
            <a:endParaRPr lang="en-IE" dirty="0">
              <a:latin typeface="Calibri" panose="020F0502020204030204" pitchFamily="34" charset="0"/>
              <a:ea typeface="Times New Roman" panose="02020603050405020304" pitchFamily="18" charset="0"/>
              <a:cs typeface="Calibri" panose="020F0502020204030204" pitchFamily="34" charset="0"/>
            </a:endParaRPr>
          </a:p>
          <a:p>
            <a:pPr marL="338614" indent="-338614" fontAlgn="base">
              <a:spcBef>
                <a:spcPts val="593"/>
              </a:spcBef>
              <a:spcAft>
                <a:spcPts val="593"/>
              </a:spcAft>
              <a:buFont typeface="+mj-lt"/>
              <a:buAutoNum type="arabicPeriod"/>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UCC encourages the use of digital education tools and resources to support the delivery of student-centred, equitable education, incorporating Universal Design Principles.</a:t>
            </a:r>
            <a:endParaRPr lang="en-IE" dirty="0">
              <a:latin typeface="Calibri" panose="020F0502020204030204" pitchFamily="34" charset="0"/>
              <a:ea typeface="Times New Roman" panose="02020603050405020304" pitchFamily="18" charset="0"/>
              <a:cs typeface="Calibri" panose="020F0502020204030204" pitchFamily="34" charset="0"/>
            </a:endParaRPr>
          </a:p>
          <a:p>
            <a:pPr marL="338614" indent="-338614" fontAlgn="base">
              <a:spcBef>
                <a:spcPts val="593"/>
              </a:spcBef>
              <a:spcAft>
                <a:spcPts val="593"/>
              </a:spcAft>
              <a:buFont typeface="+mj-lt"/>
              <a:buAutoNum type="arabicPeriod"/>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UCC encourages the adoption of appropriate digital education approaches to address learning and teaching challenges posed by new technologies.</a:t>
            </a:r>
          </a:p>
          <a:p>
            <a:pPr marL="338614" indent="-338614" fontAlgn="base">
              <a:spcBef>
                <a:spcPts val="593"/>
              </a:spcBef>
              <a:spcAft>
                <a:spcPts val="593"/>
              </a:spcAft>
              <a:buFont typeface="+mj-lt"/>
              <a:buAutoNum type="arabicPeriod"/>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UCC supports the enhancement of students’ digital literacy.</a:t>
            </a:r>
          </a:p>
          <a:p>
            <a:pPr marL="338614" indent="-338614" fontAlgn="base">
              <a:spcBef>
                <a:spcPts val="593"/>
              </a:spcBef>
              <a:spcAft>
                <a:spcPts val="593"/>
              </a:spcAft>
              <a:buFont typeface="+mj-lt"/>
              <a:buAutoNum type="arabicPeriod"/>
            </a:pPr>
            <a:endPar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fontAlgn="base">
              <a:spcBef>
                <a:spcPts val="593"/>
              </a:spcBef>
              <a:spcAft>
                <a:spcPts val="593"/>
              </a:spcAft>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Upcoming and ongoing projects:</a:t>
            </a:r>
          </a:p>
          <a:p>
            <a:pPr marL="620792" lvl="1" indent="-169307" fontAlgn="base">
              <a:spcBef>
                <a:spcPts val="593"/>
              </a:spcBef>
              <a:spcAft>
                <a:spcPts val="593"/>
              </a:spcAft>
              <a:buFont typeface="Arial" panose="020B0604020202020204" pitchFamily="34" charset="0"/>
              <a:buChar char="•"/>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OVPLT Talks</a:t>
            </a:r>
          </a:p>
          <a:p>
            <a:pPr marL="620792" lvl="1" indent="-169307" fontAlgn="base">
              <a:spcBef>
                <a:spcPts val="593"/>
              </a:spcBef>
              <a:spcAft>
                <a:spcPts val="593"/>
              </a:spcAft>
              <a:buFont typeface="Arial" panose="020B0604020202020204" pitchFamily="34" charset="0"/>
              <a:buChar char="•"/>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Digital Assessment</a:t>
            </a:r>
          </a:p>
          <a:p>
            <a:pPr marL="620792" lvl="1" indent="-169307" fontAlgn="base">
              <a:spcBef>
                <a:spcPts val="593"/>
              </a:spcBef>
              <a:spcAft>
                <a:spcPts val="593"/>
              </a:spcAft>
              <a:buFont typeface="Arial" panose="020B0604020202020204" pitchFamily="34" charset="0"/>
              <a:buChar char="•"/>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Learning Taxonomy</a:t>
            </a:r>
          </a:p>
          <a:p>
            <a:pPr marL="620792" lvl="1" indent="-169307" fontAlgn="base">
              <a:spcBef>
                <a:spcPts val="593"/>
              </a:spcBef>
              <a:spcAft>
                <a:spcPts val="593"/>
              </a:spcAft>
              <a:buFont typeface="Arial" panose="020B0604020202020204" pitchFamily="34" charset="0"/>
              <a:buChar char="•"/>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Software – polling, video, plagiarism</a:t>
            </a:r>
          </a:p>
          <a:p>
            <a:pPr marL="620792" lvl="1" indent="-169307" fontAlgn="base">
              <a:spcBef>
                <a:spcPts val="593"/>
              </a:spcBef>
              <a:spcAft>
                <a:spcPts val="593"/>
              </a:spcAft>
              <a:buFont typeface="Arial" panose="020B0604020202020204" pitchFamily="34" charset="0"/>
              <a:buChar char="•"/>
            </a:pPr>
            <a:r>
              <a:rPr lang="en-IE"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TwT</a:t>
            </a: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Update</a:t>
            </a:r>
          </a:p>
          <a:p>
            <a:pPr marL="620792" lvl="1" indent="-169307" fontAlgn="base">
              <a:spcBef>
                <a:spcPts val="593"/>
              </a:spcBef>
              <a:spcAft>
                <a:spcPts val="593"/>
              </a:spcAft>
              <a:buFont typeface="Arial" panose="020B0604020202020204" pitchFamily="34" charset="0"/>
              <a:buChar char="•"/>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Training events in collab with CIRTL, Inclusive UCC, Library and IT</a:t>
            </a:r>
          </a:p>
          <a:p>
            <a:pPr marL="620792" lvl="1" indent="-169307" fontAlgn="base">
              <a:spcBef>
                <a:spcPts val="593"/>
              </a:spcBef>
              <a:spcAft>
                <a:spcPts val="593"/>
              </a:spcAft>
              <a:buFont typeface="Arial" panose="020B0604020202020204" pitchFamily="34" charset="0"/>
              <a:buChar char="•"/>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Resourcing Map</a:t>
            </a:r>
          </a:p>
          <a:p>
            <a:pPr marL="620792" lvl="1" indent="-169307" fontAlgn="base">
              <a:spcBef>
                <a:spcPts val="593"/>
              </a:spcBef>
              <a:spcAft>
                <a:spcPts val="593"/>
              </a:spcAft>
              <a:buFont typeface="Arial" panose="020B0604020202020204" pitchFamily="34" charset="0"/>
              <a:buChar char="•"/>
            </a:pPr>
            <a:r>
              <a:rPr lang="en-I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Lecture Recording Automation report</a:t>
            </a:r>
          </a:p>
          <a:p>
            <a:pPr marL="169307" indent="-169307" fontAlgn="base">
              <a:spcBef>
                <a:spcPts val="593"/>
              </a:spcBef>
              <a:spcAft>
                <a:spcPts val="593"/>
              </a:spcAft>
              <a:buFont typeface="Arial" panose="020B0604020202020204" pitchFamily="34" charset="0"/>
              <a:buChar char="•"/>
            </a:pPr>
            <a:endParaRPr lang="en-IE"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02970">
              <a:defRPr/>
            </a:pPr>
            <a:fld id="{E5925ACC-319A-45F1-8E8A-3E419D013CBC}" type="slidenum">
              <a:rPr lang="en-IE">
                <a:solidFill>
                  <a:prstClr val="black"/>
                </a:solidFill>
                <a:latin typeface="Calibri" panose="020F0502020204030204"/>
              </a:rPr>
              <a:pPr defTabSz="902970">
                <a:defRPr/>
              </a:pPr>
              <a:t>7</a:t>
            </a:fld>
            <a:endParaRPr lang="en-IE">
              <a:solidFill>
                <a:prstClr val="black"/>
              </a:solidFill>
              <a:latin typeface="Calibri" panose="020F0502020204030204"/>
            </a:endParaRPr>
          </a:p>
        </p:txBody>
      </p:sp>
    </p:spTree>
    <p:extLst>
      <p:ext uri="{BB962C8B-B14F-4D97-AF65-F5344CB8AC3E}">
        <p14:creationId xmlns:p14="http://schemas.microsoft.com/office/powerpoint/2010/main" val="117001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71729" y="4394226"/>
            <a:ext cx="5373832" cy="3595276"/>
          </a:xfrm>
          <a:prstGeom prst="rect">
            <a:avLst/>
          </a:prstGeom>
        </p:spPr>
        <p:txBody>
          <a:bodyPr spcFirstLastPara="1" wrap="square" lIns="90282" tIns="45129" rIns="90282" bIns="45129" anchor="t" anchorCtr="0">
            <a:noAutofit/>
          </a:bodyPr>
          <a:lstStyle/>
          <a:p>
            <a:endParaRPr dirty="0"/>
          </a:p>
        </p:txBody>
      </p:sp>
      <p:sp>
        <p:nvSpPr>
          <p:cNvPr id="78" name="Google Shape;78;p1:notes"/>
          <p:cNvSpPr>
            <a:spLocks noGrp="1" noRot="1" noChangeAspect="1"/>
          </p:cNvSpPr>
          <p:nvPr>
            <p:ph type="sldImg" idx="2"/>
          </p:nvPr>
        </p:nvSpPr>
        <p:spPr>
          <a:xfrm>
            <a:off x="1304925" y="1141413"/>
            <a:ext cx="4106863" cy="3081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15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71729" y="4394226"/>
            <a:ext cx="5373832" cy="3595276"/>
          </a:xfrm>
          <a:prstGeom prst="rect">
            <a:avLst/>
          </a:prstGeom>
        </p:spPr>
        <p:txBody>
          <a:bodyPr spcFirstLastPara="1" wrap="square" lIns="90282" tIns="45129" rIns="90282" bIns="45129" anchor="t" anchorCtr="0">
            <a:noAutofit/>
          </a:bodyPr>
          <a:lstStyle/>
          <a:p>
            <a:endParaRPr/>
          </a:p>
        </p:txBody>
      </p:sp>
      <p:sp>
        <p:nvSpPr>
          <p:cNvPr id="89" name="Google Shape;89;p2:notes"/>
          <p:cNvSpPr>
            <a:spLocks noGrp="1" noRot="1" noChangeAspect="1"/>
          </p:cNvSpPr>
          <p:nvPr>
            <p:ph type="sldImg" idx="2"/>
          </p:nvPr>
        </p:nvSpPr>
        <p:spPr>
          <a:xfrm>
            <a:off x="1304925" y="1141413"/>
            <a:ext cx="4106863" cy="3081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4751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defTabSz="902970">
              <a:defRPr/>
            </a:pPr>
            <a:fld id="{2C60EB84-B927-490D-87CF-D70451A31927}" type="slidenum">
              <a:rPr lang="en-IE">
                <a:solidFill>
                  <a:prstClr val="black"/>
                </a:solidFill>
                <a:latin typeface="Calibri" panose="020F0502020204030204"/>
              </a:rPr>
              <a:pPr defTabSz="902970">
                <a:defRPr/>
              </a:pPr>
              <a:t>13</a:t>
            </a:fld>
            <a:endParaRPr lang="en-IE">
              <a:solidFill>
                <a:prstClr val="black"/>
              </a:solidFill>
              <a:latin typeface="Calibri" panose="020F0502020204030204"/>
            </a:endParaRPr>
          </a:p>
        </p:txBody>
      </p:sp>
    </p:spTree>
    <p:extLst>
      <p:ext uri="{BB962C8B-B14F-4D97-AF65-F5344CB8AC3E}">
        <p14:creationId xmlns:p14="http://schemas.microsoft.com/office/powerpoint/2010/main" val="1057376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5"/>
          </p:nvPr>
        </p:nvSpPr>
        <p:spPr/>
        <p:txBody>
          <a:bodyPr/>
          <a:lstStyle/>
          <a:p>
            <a:pPr defTabSz="902970">
              <a:defRPr/>
            </a:pPr>
            <a:fld id="{2C60EB84-B927-490D-87CF-D70451A31927}" type="slidenum">
              <a:rPr lang="en-IE">
                <a:solidFill>
                  <a:prstClr val="black"/>
                </a:solidFill>
                <a:latin typeface="Calibri" panose="020F0502020204030204"/>
              </a:rPr>
              <a:pPr defTabSz="902970">
                <a:defRPr/>
              </a:pPr>
              <a:t>14</a:t>
            </a:fld>
            <a:endParaRPr lang="en-IE">
              <a:solidFill>
                <a:prstClr val="black"/>
              </a:solidFill>
              <a:latin typeface="Calibri" panose="020F0502020204030204"/>
            </a:endParaRPr>
          </a:p>
        </p:txBody>
      </p:sp>
    </p:spTree>
    <p:extLst>
      <p:ext uri="{BB962C8B-B14F-4D97-AF65-F5344CB8AC3E}">
        <p14:creationId xmlns:p14="http://schemas.microsoft.com/office/powerpoint/2010/main" val="172838616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e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Master" Target="../slideMasters/slideMaster14.xml"/><Relationship Id="rId6" Type="http://schemas.openxmlformats.org/officeDocument/2006/relationships/image" Target="../media/image5.jpg"/><Relationship Id="rId11" Type="http://schemas.openxmlformats.org/officeDocument/2006/relationships/image" Target="../media/image17.pn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Master" Target="../slideMasters/slideMaster1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eg"/></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e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650" y="4391526"/>
            <a:ext cx="5486400" cy="949290"/>
          </a:xfrm>
        </p:spPr>
        <p:txBody>
          <a:bodyPr anchor="b">
            <a:normAutofit/>
          </a:bodyPr>
          <a:lstStyle>
            <a:lvl1pPr algn="l">
              <a:defRPr sz="3000"/>
            </a:lvl1pPr>
          </a:lstStyle>
          <a:p>
            <a:r>
              <a:rPr lang="en-US"/>
              <a:t>Click to edit Master title style</a:t>
            </a:r>
            <a:endParaRPr lang="en-GB" dirty="0"/>
          </a:p>
        </p:txBody>
      </p:sp>
      <p:sp>
        <p:nvSpPr>
          <p:cNvPr id="3" name="Subtitle 2"/>
          <p:cNvSpPr>
            <a:spLocks noGrp="1"/>
          </p:cNvSpPr>
          <p:nvPr>
            <p:ph type="subTitle" idx="1"/>
          </p:nvPr>
        </p:nvSpPr>
        <p:spPr>
          <a:xfrm>
            <a:off x="628650" y="5538414"/>
            <a:ext cx="3348318" cy="620338"/>
          </a:xfrm>
        </p:spPr>
        <p:txBody>
          <a:bodyPr>
            <a:normAutofit/>
          </a:bodyPr>
          <a:lstStyle>
            <a:lvl1pPr marL="0" indent="0" algn="l">
              <a:buNone/>
              <a:defRPr sz="16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pic>
        <p:nvPicPr>
          <p:cNvPr id="13" name="Picture 12"/>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471962" y="1576310"/>
            <a:ext cx="1080000" cy="1080000"/>
          </a:xfrm>
          <a:prstGeom prst="rect">
            <a:avLst/>
          </a:prstGeom>
        </p:spPr>
      </p:pic>
      <p:pic>
        <p:nvPicPr>
          <p:cNvPr id="14" name="Picture 13"/>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148900" y="425241"/>
            <a:ext cx="1080000" cy="108000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9200" y="4125497"/>
            <a:ext cx="2586918" cy="2595979"/>
          </a:xfrm>
          <a:prstGeom prst="rect">
            <a:avLst/>
          </a:prstGeom>
        </p:spPr>
      </p:pic>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07108" y="1576310"/>
            <a:ext cx="621792" cy="621792"/>
          </a:xfrm>
          <a:prstGeom prst="rect">
            <a:avLst/>
          </a:prstGeom>
        </p:spPr>
      </p:pic>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69575" y="883449"/>
            <a:ext cx="621792" cy="621792"/>
          </a:xfrm>
          <a:prstGeom prst="rect">
            <a:avLst/>
          </a:prstGeom>
        </p:spPr>
      </p:pic>
      <p:pic>
        <p:nvPicPr>
          <p:cNvPr id="24" name="Picture 23"/>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286433" y="883449"/>
            <a:ext cx="622800" cy="621792"/>
          </a:xfrm>
          <a:prstGeom prst="rect">
            <a:avLst/>
          </a:prstGeom>
        </p:spPr>
      </p:pic>
      <p:pic>
        <p:nvPicPr>
          <p:cNvPr id="6" name="Picture 5"/>
          <p:cNvPicPr>
            <a:picLocks/>
          </p:cNvPicPr>
          <p:nvPr userDrawn="1"/>
        </p:nvPicPr>
        <p:blipFill rotWithShape="1">
          <a:blip r:embed="rId8">
            <a:extLst>
              <a:ext uri="{28A0092B-C50C-407E-A947-70E740481C1C}">
                <a14:useLocalDpi xmlns:a14="http://schemas.microsoft.com/office/drawing/2010/main" val="0"/>
              </a:ext>
            </a:extLst>
          </a:blip>
          <a:srcRect t="26051"/>
          <a:stretch/>
        </p:blipFill>
        <p:spPr>
          <a:xfrm>
            <a:off x="599417" y="525307"/>
            <a:ext cx="3600000" cy="3600000"/>
          </a:xfrm>
          <a:prstGeom prst="rect">
            <a:avLst/>
          </a:prstGeom>
        </p:spPr>
      </p:pic>
      <p:pic>
        <p:nvPicPr>
          <p:cNvPr id="7" name="Picture 6"/>
          <p:cNvPicPr>
            <a:picLocks/>
          </p:cNvPicPr>
          <p:nvPr userDrawn="1"/>
        </p:nvPicPr>
        <p:blipFill rotWithShape="1">
          <a:blip r:embed="rId9" cstate="print">
            <a:extLst>
              <a:ext uri="{28A0092B-C50C-407E-A947-70E740481C1C}">
                <a14:useLocalDpi xmlns:a14="http://schemas.microsoft.com/office/drawing/2010/main" val="0"/>
              </a:ext>
            </a:extLst>
          </a:blip>
          <a:srcRect t="10369" b="22058"/>
          <a:stretch/>
        </p:blipFill>
        <p:spPr>
          <a:xfrm>
            <a:off x="4604836" y="2685307"/>
            <a:ext cx="1440000" cy="1440000"/>
          </a:xfrm>
          <a:prstGeom prst="rect">
            <a:avLst/>
          </a:prstGeom>
        </p:spPr>
      </p:pic>
      <p:pic>
        <p:nvPicPr>
          <p:cNvPr id="8" name="Picture 7"/>
          <p:cNvPicPr>
            <a:picLocks/>
          </p:cNvPicPr>
          <p:nvPr userDrawn="1"/>
        </p:nvPicPr>
        <p:blipFill rotWithShape="1">
          <a:blip r:embed="rId10" cstate="print">
            <a:extLst>
              <a:ext uri="{28A0092B-C50C-407E-A947-70E740481C1C}">
                <a14:useLocalDpi xmlns:a14="http://schemas.microsoft.com/office/drawing/2010/main" val="0"/>
              </a:ext>
            </a:extLst>
          </a:blip>
          <a:srcRect t="25422" b="9221"/>
          <a:stretch/>
        </p:blipFill>
        <p:spPr>
          <a:xfrm>
            <a:off x="4604836" y="525307"/>
            <a:ext cx="1440000" cy="1440000"/>
          </a:xfrm>
          <a:prstGeom prst="rect">
            <a:avLst/>
          </a:prstGeom>
        </p:spPr>
      </p:pic>
    </p:spTree>
    <p:extLst>
      <p:ext uri="{BB962C8B-B14F-4D97-AF65-F5344CB8AC3E}">
        <p14:creationId xmlns:p14="http://schemas.microsoft.com/office/powerpoint/2010/main" val="155232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6" name="Footer Placeholder 5"/>
          <p:cNvSpPr>
            <a:spLocks noGrp="1"/>
          </p:cNvSpPr>
          <p:nvPr>
            <p:ph type="ftr" sz="quarter" idx="11"/>
          </p:nvPr>
        </p:nvSpPr>
        <p:spPr/>
        <p:txBody>
          <a:bodyPr/>
          <a:lstStyle/>
          <a:p>
            <a:r>
              <a:rPr lang="en-GB" dirty="0"/>
              <a:t>http://www.ucc.ie/en</a:t>
            </a:r>
          </a:p>
        </p:txBody>
      </p:sp>
      <p:sp>
        <p:nvSpPr>
          <p:cNvPr id="7" name="Slide Number Placeholder 6"/>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sp>
        <p:nvSpPr>
          <p:cNvPr id="11"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2" name="Rectangle 11"/>
          <p:cNvSpPr/>
          <p:nvPr userDrawn="1"/>
        </p:nvSpPr>
        <p:spPr>
          <a:xfrm>
            <a:off x="7843061" y="212726"/>
            <a:ext cx="1057274" cy="10572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4319135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0D901-6EF6-71B4-A34D-7354BE9BF1FF}"/>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3" name="Footer Placeholder 2">
            <a:extLst>
              <a:ext uri="{FF2B5EF4-FFF2-40B4-BE49-F238E27FC236}">
                <a16:creationId xmlns:a16="http://schemas.microsoft.com/office/drawing/2014/main" id="{2ACE1794-F046-8D42-D4E1-D456B82F4B2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2C4F2046-20CC-B63B-AAAA-5D84BD55F69B}"/>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32162271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E832-05A7-CA3A-FF1E-A6CDED3887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74E1D18-6BAB-CB80-D06B-F2511AA9C0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914B74B-C15C-D49F-697D-22BC0085E6E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C14B10E-1477-31AD-5CDE-BD8E6C82BAF1}"/>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6" name="Footer Placeholder 5">
            <a:extLst>
              <a:ext uri="{FF2B5EF4-FFF2-40B4-BE49-F238E27FC236}">
                <a16:creationId xmlns:a16="http://schemas.microsoft.com/office/drawing/2014/main" id="{2CC5A0C6-03CB-775A-88FB-298822378C3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FFDC72B-799E-3C61-AE15-76B9226C31AE}"/>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6262928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3BC97-160B-1392-B91D-9E1074B807E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4AB92579-9367-12DD-314A-D5BA98E9086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a:extLst>
              <a:ext uri="{FF2B5EF4-FFF2-40B4-BE49-F238E27FC236}">
                <a16:creationId xmlns:a16="http://schemas.microsoft.com/office/drawing/2014/main" id="{DBF97CCD-FD9D-5CC5-CA88-BF4FDC70754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6EB90B-3075-7611-E4BA-9629788E97EF}"/>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6" name="Footer Placeholder 5">
            <a:extLst>
              <a:ext uri="{FF2B5EF4-FFF2-40B4-BE49-F238E27FC236}">
                <a16:creationId xmlns:a16="http://schemas.microsoft.com/office/drawing/2014/main" id="{89B29726-0896-0A6A-4E0F-4CBAC68F406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7CDAADA-2012-A76F-A286-9AEB41DB5DD0}"/>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37546413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4005A-93A0-F4B0-6ACB-3A83F20C23B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1305578-ADA9-CA7F-1AF1-9A2E85C7E1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02F6A3A-5282-164F-26C3-984D93A4F998}"/>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5" name="Footer Placeholder 4">
            <a:extLst>
              <a:ext uri="{FF2B5EF4-FFF2-40B4-BE49-F238E27FC236}">
                <a16:creationId xmlns:a16="http://schemas.microsoft.com/office/drawing/2014/main" id="{ACC875CA-E5E5-6165-7339-D7031DD5CE7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2D2629B-CFC3-4904-91AC-9B4EA23F78F5}"/>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3345250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8B92C-03A3-C2E0-4393-13B1018158F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AD6A3FA-C1ED-83C2-6561-3D776E1852F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2ADDA66-B048-41B4-3806-ADAB110A545D}"/>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5" name="Footer Placeholder 4">
            <a:extLst>
              <a:ext uri="{FF2B5EF4-FFF2-40B4-BE49-F238E27FC236}">
                <a16:creationId xmlns:a16="http://schemas.microsoft.com/office/drawing/2014/main" id="{24469193-E2C2-AD51-A5D2-702987BA736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3819C6A-2198-364E-0B64-CB87ACCF5788}"/>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3015635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2_Title, Content and Picture">
    <p:spTree>
      <p:nvGrpSpPr>
        <p:cNvPr id="1" name=""/>
        <p:cNvGrpSpPr/>
        <p:nvPr/>
      </p:nvGrpSpPr>
      <p:grpSpPr>
        <a:xfrm>
          <a:off x="0" y="0"/>
          <a:ext cx="0" cy="0"/>
          <a:chOff x="0" y="0"/>
          <a:chExt cx="0" cy="0"/>
        </a:xfrm>
      </p:grpSpPr>
      <p:sp>
        <p:nvSpPr>
          <p:cNvPr id="2" name="Rectangle 1"/>
          <p:cNvSpPr/>
          <p:nvPr userDrawn="1"/>
        </p:nvSpPr>
        <p:spPr>
          <a:xfrm>
            <a:off x="7835990" y="212726"/>
            <a:ext cx="1080000" cy="1440000"/>
          </a:xfrm>
          <a:prstGeom prst="rect">
            <a:avLst/>
          </a:prstGeom>
          <a:solidFill>
            <a:srgbClr val="0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Content Placeholder 2"/>
          <p:cNvSpPr>
            <a:spLocks noGrp="1"/>
          </p:cNvSpPr>
          <p:nvPr>
            <p:ph idx="1"/>
          </p:nvPr>
        </p:nvSpPr>
        <p:spPr>
          <a:xfrm>
            <a:off x="221457" y="1727653"/>
            <a:ext cx="5893594" cy="4215949"/>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8CA91F-A9F4-41DE-AA05-D703E42267D0}" type="datetimeFigureOut">
              <a:rPr lang="en-GB" smtClean="0"/>
              <a:t>01/02/2024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6457951" y="6356353"/>
            <a:ext cx="992717" cy="365125"/>
          </a:xfrm>
        </p:spPr>
        <p:txBody>
          <a:bodyPr/>
          <a:lstStyle/>
          <a:p>
            <a:fld id="{4F89F381-2DD1-47EE-BA4A-508AEF5C128E}" type="slidenum">
              <a:rPr lang="en-GB" smtClean="0"/>
              <a:t>‹#›</a:t>
            </a:fld>
            <a:endParaRPr lang="en-GB" dirty="0"/>
          </a:p>
        </p:txBody>
      </p:sp>
      <p:sp>
        <p:nvSpPr>
          <p:cNvPr id="10" name="Picture Placeholder 9"/>
          <p:cNvSpPr>
            <a:spLocks noGrp="1"/>
          </p:cNvSpPr>
          <p:nvPr>
            <p:ph type="pic" sz="quarter" idx="13"/>
          </p:nvPr>
        </p:nvSpPr>
        <p:spPr>
          <a:xfrm>
            <a:off x="6345372" y="1727651"/>
            <a:ext cx="2554964" cy="4216400"/>
          </a:xfrm>
          <a:noFill/>
        </p:spPr>
        <p:txBody>
          <a:bodyPr/>
          <a:lstStyle/>
          <a:p>
            <a:r>
              <a:rPr lang="en-US" dirty="0"/>
              <a:t>Click icon to add picture</a:t>
            </a:r>
            <a:endParaRPr lang="en-GB" dirty="0"/>
          </a:p>
        </p:txBody>
      </p:sp>
      <p:sp>
        <p:nvSpPr>
          <p:cNvPr id="14" name="Title 1"/>
          <p:cNvSpPr>
            <a:spLocks noGrp="1"/>
          </p:cNvSpPr>
          <p:nvPr>
            <p:ph type="title"/>
          </p:nvPr>
        </p:nvSpPr>
        <p:spPr>
          <a:xfrm>
            <a:off x="221457" y="212726"/>
            <a:ext cx="7393078" cy="1440000"/>
          </a:xfrm>
          <a:solidFill>
            <a:srgbClr val="EFEFF0"/>
          </a:solidFill>
          <a:ln>
            <a:noFill/>
          </a:ln>
        </p:spPr>
        <p:txBody>
          <a:bodyPr lIns="144000">
            <a:normAutofit/>
          </a:bodyPr>
          <a:lstStyle>
            <a:lvl1pPr>
              <a:defRPr sz="2700">
                <a:latin typeface="Calibri" panose="020F0502020204030204" pitchFamily="34" charset="0"/>
              </a:defRPr>
            </a:lvl1pPr>
          </a:lstStyle>
          <a:p>
            <a:r>
              <a:rPr lang="en-US"/>
              <a:t>Click to edit Master title style</a:t>
            </a: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29168977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9092-B616-23BF-4189-7FEECDEAFCDA}"/>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F9AD01DC-946E-889C-2A11-D555961F5DF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193FAF5-04AA-5636-9F90-2BCFE127C630}"/>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5" name="Footer Placeholder 4">
            <a:extLst>
              <a:ext uri="{FF2B5EF4-FFF2-40B4-BE49-F238E27FC236}">
                <a16:creationId xmlns:a16="http://schemas.microsoft.com/office/drawing/2014/main" id="{8D3EBDF8-A9B2-9B13-B70B-A6B3407A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4039B-5F7A-E123-BCE9-D2D7166A3C2B}"/>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42411488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E0C3-07CC-9F6C-AE3A-6DAA9C84B7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78A527-62D0-6230-A150-2E0A96B0FB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E8C6D6-CC06-B864-46DB-C11CE11DB6E1}"/>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5" name="Footer Placeholder 4">
            <a:extLst>
              <a:ext uri="{FF2B5EF4-FFF2-40B4-BE49-F238E27FC236}">
                <a16:creationId xmlns:a16="http://schemas.microsoft.com/office/drawing/2014/main" id="{4A16BF0C-B692-29A4-84F0-4DB328830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64B7B-F997-4EAD-6E48-8C20DDF9631F}"/>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21667297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6EB1-31F7-D036-3AB2-BF37827823D8}"/>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0688D6E-E5F3-0684-4BD1-971D2AC63D1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7BD599F-F410-8633-F613-E374A41A040C}"/>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5" name="Footer Placeholder 4">
            <a:extLst>
              <a:ext uri="{FF2B5EF4-FFF2-40B4-BE49-F238E27FC236}">
                <a16:creationId xmlns:a16="http://schemas.microsoft.com/office/drawing/2014/main" id="{E8854492-C336-2A22-C967-10B67D0C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883DE-3AC6-648B-4135-D323567B4AD0}"/>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509467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BDD9-917F-ED47-C94B-C829C02A3D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BDCE7F-1A5B-6409-B72A-D43B4CAEFA9F}"/>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C824A4B-5826-0820-842D-96CEDE05972B}"/>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23820F7-FB49-8632-4089-A0629D4E1047}"/>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6" name="Footer Placeholder 5">
            <a:extLst>
              <a:ext uri="{FF2B5EF4-FFF2-40B4-BE49-F238E27FC236}">
                <a16:creationId xmlns:a16="http://schemas.microsoft.com/office/drawing/2014/main" id="{4573E0B4-99E7-8663-F7AF-9FC0DF0FB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1171D-3341-7558-F391-B9FFC9B12D6C}"/>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1896614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63885" y="1760764"/>
            <a:ext cx="3954029" cy="776971"/>
          </a:xfrm>
          <a:solidFill>
            <a:srgbClr val="003C69"/>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63885" y="2710415"/>
            <a:ext cx="3954029" cy="3584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8" name="Footer Placeholder 7"/>
          <p:cNvSpPr>
            <a:spLocks noGrp="1"/>
          </p:cNvSpPr>
          <p:nvPr>
            <p:ph type="ftr" sz="quarter" idx="11"/>
          </p:nvPr>
        </p:nvSpPr>
        <p:spPr/>
        <p:txBody>
          <a:bodyPr/>
          <a:lstStyle/>
          <a:p>
            <a:r>
              <a:rPr lang="en-GB" dirty="0"/>
              <a:t>http://www.ucc.ie/en</a:t>
            </a:r>
          </a:p>
        </p:txBody>
      </p:sp>
      <p:sp>
        <p:nvSpPr>
          <p:cNvPr id="9" name="Slide Number Placeholder 8"/>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sp>
        <p:nvSpPr>
          <p:cNvPr id="15"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
        <p:nvSpPr>
          <p:cNvPr id="17" name="Text Placeholder 4"/>
          <p:cNvSpPr>
            <a:spLocks noGrp="1"/>
          </p:cNvSpPr>
          <p:nvPr>
            <p:ph type="body" sz="quarter" idx="15"/>
          </p:nvPr>
        </p:nvSpPr>
        <p:spPr>
          <a:xfrm>
            <a:off x="617971" y="1771649"/>
            <a:ext cx="3954029" cy="776971"/>
          </a:xfrm>
          <a:solidFill>
            <a:srgbClr val="003C69"/>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p:cNvSpPr>
            <a:spLocks noGrp="1"/>
          </p:cNvSpPr>
          <p:nvPr>
            <p:ph sz="quarter" idx="16"/>
          </p:nvPr>
        </p:nvSpPr>
        <p:spPr>
          <a:xfrm>
            <a:off x="613888" y="2718020"/>
            <a:ext cx="3962193" cy="3584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Rectangle 18"/>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365429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6CBBD-048D-6DEB-499B-80481BAD65E5}"/>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521813-547F-815B-5825-B58B3277C0A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AB135ED4-9FBE-A916-8202-C4655E5F5661}"/>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89A1553-5909-09A0-EDB8-59C00BB57D6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A72448C-6889-6F11-DD85-220977B82E96}"/>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EF637BC-D690-55A0-761A-57C6B8FDD120}"/>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8" name="Footer Placeholder 7">
            <a:extLst>
              <a:ext uri="{FF2B5EF4-FFF2-40B4-BE49-F238E27FC236}">
                <a16:creationId xmlns:a16="http://schemas.microsoft.com/office/drawing/2014/main" id="{25C8C1C4-64D0-A7EA-896F-426DFDC5B4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D63656-D7C4-857C-2020-FF60559106AD}"/>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8301051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B7F3-27E2-E773-494F-79FB78ACB88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1C8A71E-ABB7-3F60-9A59-CC8FB58D6CDC}"/>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4" name="Footer Placeholder 3">
            <a:extLst>
              <a:ext uri="{FF2B5EF4-FFF2-40B4-BE49-F238E27FC236}">
                <a16:creationId xmlns:a16="http://schemas.microsoft.com/office/drawing/2014/main" id="{DF7A7A0A-0853-5800-1E54-C1295F4FB1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70323A-BEEA-6E57-CC0E-F4B0E6964F37}"/>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34428939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8030F-51B1-38EE-C6BF-75CDF9A0F54E}"/>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3" name="Footer Placeholder 2">
            <a:extLst>
              <a:ext uri="{FF2B5EF4-FFF2-40B4-BE49-F238E27FC236}">
                <a16:creationId xmlns:a16="http://schemas.microsoft.com/office/drawing/2014/main" id="{E75A63D5-6275-D102-007F-A1B93624C3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5D3671-324C-8629-33A3-801C8B214A42}"/>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23482783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F9316-A6FD-DAC6-B767-DE7D246949FC}"/>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D7F6BE0-AAC1-F27E-D347-4EF3FC099BD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599A88F-6B02-C160-91F3-457E776DF23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C4CCCE2-1EED-7ED9-06F2-74345BFD6C87}"/>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6" name="Footer Placeholder 5">
            <a:extLst>
              <a:ext uri="{FF2B5EF4-FFF2-40B4-BE49-F238E27FC236}">
                <a16:creationId xmlns:a16="http://schemas.microsoft.com/office/drawing/2014/main" id="{C9E63C2E-4C92-FF4E-A9C5-864F6FC82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25DB9-74C5-D7D3-823A-D4BAC257A487}"/>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35220586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5CF5-C253-EE7A-4052-AE0731E1DF38}"/>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4458918-3B60-41D0-B931-2DEE46C14A0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43A16BA-3AB3-7D29-7AAB-12471DAFA19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D9123862-D0A4-BE94-6A23-BA068716921E}"/>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6" name="Footer Placeholder 5">
            <a:extLst>
              <a:ext uri="{FF2B5EF4-FFF2-40B4-BE49-F238E27FC236}">
                <a16:creationId xmlns:a16="http://schemas.microsoft.com/office/drawing/2014/main" id="{A4F0BD05-7161-526D-98F4-AD01664A7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E0E89-9873-339D-AAB3-6ABFB24CFB0D}"/>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1668619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F178-B4D1-773B-A049-7602B2B4EB3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6D4E770-1A94-0171-B207-0510C4A2E9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79860A-1B43-5E65-07D3-96EE3314DA7D}"/>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5" name="Footer Placeholder 4">
            <a:extLst>
              <a:ext uri="{FF2B5EF4-FFF2-40B4-BE49-F238E27FC236}">
                <a16:creationId xmlns:a16="http://schemas.microsoft.com/office/drawing/2014/main" id="{E21D39B1-CE12-A08B-0E16-A3C4B1219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5F06C-FB6C-B2FE-1340-233D29E57FBD}"/>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15100305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1A00B-11A5-88CC-C2E5-B7311E6D3B7B}"/>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1BAACD-C815-B4C3-B65D-7B3B74C08983}"/>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3342B2-F06A-0CFF-3C13-F10AC1F8B1D9}"/>
              </a:ext>
            </a:extLst>
          </p:cNvPr>
          <p:cNvSpPr>
            <a:spLocks noGrp="1"/>
          </p:cNvSpPr>
          <p:nvPr>
            <p:ph type="dt" sz="half" idx="10"/>
          </p:nvPr>
        </p:nvSpPr>
        <p:spPr/>
        <p:txBody>
          <a:bodyPr/>
          <a:lstStyle/>
          <a:p>
            <a:fld id="{58C81F48-3806-A544-AC4A-B9AB6654DD02}" type="datetimeFigureOut">
              <a:rPr lang="en-US" smtClean="0"/>
              <a:t>2/1/2024</a:t>
            </a:fld>
            <a:endParaRPr lang="en-US"/>
          </a:p>
        </p:txBody>
      </p:sp>
      <p:sp>
        <p:nvSpPr>
          <p:cNvPr id="5" name="Footer Placeholder 4">
            <a:extLst>
              <a:ext uri="{FF2B5EF4-FFF2-40B4-BE49-F238E27FC236}">
                <a16:creationId xmlns:a16="http://schemas.microsoft.com/office/drawing/2014/main" id="{F3003D77-E875-F093-E6C9-93EE26951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BE232-C3D0-8FF8-9D67-8D14CA9FCCA5}"/>
              </a:ext>
            </a:extLst>
          </p:cNvPr>
          <p:cNvSpPr>
            <a:spLocks noGrp="1"/>
          </p:cNvSpPr>
          <p:nvPr>
            <p:ph type="sldNum" sz="quarter" idx="12"/>
          </p:nvPr>
        </p:nvSpPr>
        <p:spPr/>
        <p:txBody>
          <a:bodyPr/>
          <a:lstStyle/>
          <a:p>
            <a:fld id="{5FF65099-26B9-D34C-AC13-8762A0158BE1}" type="slidenum">
              <a:rPr lang="en-US" smtClean="0"/>
              <a:t>‹#›</a:t>
            </a:fld>
            <a:endParaRPr lang="en-US"/>
          </a:p>
        </p:txBody>
      </p:sp>
    </p:spTree>
    <p:extLst>
      <p:ext uri="{BB962C8B-B14F-4D97-AF65-F5344CB8AC3E}">
        <p14:creationId xmlns:p14="http://schemas.microsoft.com/office/powerpoint/2010/main" val="9596981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950313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0" name="Google Shape;20;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513297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2684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4" name="Footer Placeholder 3"/>
          <p:cNvSpPr>
            <a:spLocks noGrp="1"/>
          </p:cNvSpPr>
          <p:nvPr>
            <p:ph type="ftr" sz="quarter" idx="11"/>
          </p:nvPr>
        </p:nvSpPr>
        <p:spPr/>
        <p:txBody>
          <a:bodyPr/>
          <a:lstStyle/>
          <a:p>
            <a:r>
              <a:rPr lang="en-GB" dirty="0"/>
              <a:t>http://www.ucc.ie/en</a:t>
            </a:r>
          </a:p>
        </p:txBody>
      </p:sp>
      <p:sp>
        <p:nvSpPr>
          <p:cNvPr id="5" name="Slide Number Placeholder 4"/>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sp>
        <p:nvSpPr>
          <p:cNvPr id="8"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9" name="Rectangle 8"/>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1840054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548193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046866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713185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874434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980409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9983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26248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112911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651" y="4391527"/>
            <a:ext cx="5486400" cy="949291"/>
          </a:xfrm>
        </p:spPr>
        <p:txBody>
          <a:bodyPr anchor="b">
            <a:normAutofit/>
          </a:bodyPr>
          <a:lstStyle>
            <a:lvl1pPr algn="l">
              <a:defRPr sz="2325"/>
            </a:lvl1pPr>
          </a:lstStyle>
          <a:p>
            <a:r>
              <a:rPr lang="en-US"/>
              <a:t>Click to edit Master title style</a:t>
            </a:r>
            <a:endParaRPr lang="en-GB" dirty="0"/>
          </a:p>
        </p:txBody>
      </p:sp>
      <p:sp>
        <p:nvSpPr>
          <p:cNvPr id="3" name="Subtitle 2"/>
          <p:cNvSpPr>
            <a:spLocks noGrp="1"/>
          </p:cNvSpPr>
          <p:nvPr>
            <p:ph type="subTitle" idx="1"/>
          </p:nvPr>
        </p:nvSpPr>
        <p:spPr>
          <a:xfrm>
            <a:off x="628660" y="5538415"/>
            <a:ext cx="3348319" cy="620339"/>
          </a:xfrm>
        </p:spPr>
        <p:txBody>
          <a:bodyPr>
            <a:normAutofit/>
          </a:bodyPr>
          <a:lstStyle>
            <a:lvl1pPr marL="0" indent="0" algn="l">
              <a:buNone/>
              <a:defRPr sz="1200"/>
            </a:lvl1pPr>
            <a:lvl2pPr marL="257126" indent="0" algn="ctr">
              <a:buNone/>
              <a:defRPr sz="1125"/>
            </a:lvl2pPr>
            <a:lvl3pPr marL="514253" indent="0" algn="ctr">
              <a:buNone/>
              <a:defRPr sz="975"/>
            </a:lvl3pPr>
            <a:lvl4pPr marL="771373" indent="0" algn="ctr">
              <a:buNone/>
              <a:defRPr sz="900"/>
            </a:lvl4pPr>
            <a:lvl5pPr marL="1028496" indent="0" algn="ctr">
              <a:buNone/>
              <a:defRPr sz="900"/>
            </a:lvl5pPr>
            <a:lvl6pPr marL="1285619" indent="0" algn="ctr">
              <a:buNone/>
              <a:defRPr sz="900"/>
            </a:lvl6pPr>
            <a:lvl7pPr marL="1542740" indent="0" algn="ctr">
              <a:buNone/>
              <a:defRPr sz="900"/>
            </a:lvl7pPr>
            <a:lvl8pPr marL="1799865" indent="0" algn="ctr">
              <a:buNone/>
              <a:defRPr sz="900"/>
            </a:lvl8pPr>
            <a:lvl9pPr marL="2056991" indent="0" algn="ctr">
              <a:buNone/>
              <a:defRPr sz="900"/>
            </a:lvl9pPr>
          </a:lstStyle>
          <a:p>
            <a:r>
              <a:rPr lang="en-US"/>
              <a:t>Click to edit Master subtitle style</a:t>
            </a:r>
            <a:endParaRPr lang="en-GB" dirty="0"/>
          </a:p>
        </p:txBody>
      </p:sp>
      <p:pic>
        <p:nvPicPr>
          <p:cNvPr id="13" name="Picture 12"/>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471963" y="1576309"/>
            <a:ext cx="1080000" cy="1080000"/>
          </a:xfrm>
          <a:prstGeom prst="rect">
            <a:avLst/>
          </a:prstGeom>
        </p:spPr>
      </p:pic>
      <p:pic>
        <p:nvPicPr>
          <p:cNvPr id="14" name="Picture 13"/>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148900" y="425241"/>
            <a:ext cx="1080000" cy="108000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9211" y="4125499"/>
            <a:ext cx="2586919" cy="2595979"/>
          </a:xfrm>
          <a:prstGeom prst="rect">
            <a:avLst/>
          </a:prstGeom>
        </p:spPr>
      </p:pic>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07108" y="1576311"/>
            <a:ext cx="621792" cy="621792"/>
          </a:xfrm>
          <a:prstGeom prst="rect">
            <a:avLst/>
          </a:prstGeom>
        </p:spPr>
      </p:pic>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69575" y="883449"/>
            <a:ext cx="621792" cy="621792"/>
          </a:xfrm>
          <a:prstGeom prst="rect">
            <a:avLst/>
          </a:prstGeom>
        </p:spPr>
      </p:pic>
      <p:pic>
        <p:nvPicPr>
          <p:cNvPr id="24" name="Picture 23"/>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286433" y="883449"/>
            <a:ext cx="622800" cy="621792"/>
          </a:xfrm>
          <a:prstGeom prst="rect">
            <a:avLst/>
          </a:prstGeom>
        </p:spPr>
      </p:pic>
      <p:pic>
        <p:nvPicPr>
          <p:cNvPr id="6" name="Picture 5"/>
          <p:cNvPicPr>
            <a:picLocks/>
          </p:cNvPicPr>
          <p:nvPr userDrawn="1"/>
        </p:nvPicPr>
        <p:blipFill rotWithShape="1">
          <a:blip r:embed="rId8">
            <a:extLst>
              <a:ext uri="{28A0092B-C50C-407E-A947-70E740481C1C}">
                <a14:useLocalDpi xmlns:a14="http://schemas.microsoft.com/office/drawing/2010/main" val="0"/>
              </a:ext>
            </a:extLst>
          </a:blip>
          <a:srcRect t="26051"/>
          <a:stretch/>
        </p:blipFill>
        <p:spPr>
          <a:xfrm>
            <a:off x="599417" y="525307"/>
            <a:ext cx="3600000" cy="3600000"/>
          </a:xfrm>
          <a:prstGeom prst="rect">
            <a:avLst/>
          </a:prstGeom>
        </p:spPr>
      </p:pic>
      <p:pic>
        <p:nvPicPr>
          <p:cNvPr id="7" name="Picture 6"/>
          <p:cNvPicPr>
            <a:picLocks/>
          </p:cNvPicPr>
          <p:nvPr userDrawn="1"/>
        </p:nvPicPr>
        <p:blipFill rotWithShape="1">
          <a:blip r:embed="rId9" cstate="print">
            <a:extLst>
              <a:ext uri="{28A0092B-C50C-407E-A947-70E740481C1C}">
                <a14:useLocalDpi xmlns:a14="http://schemas.microsoft.com/office/drawing/2010/main" val="0"/>
              </a:ext>
            </a:extLst>
          </a:blip>
          <a:srcRect t="10369" b="22058"/>
          <a:stretch/>
        </p:blipFill>
        <p:spPr>
          <a:xfrm>
            <a:off x="4604836" y="2685307"/>
            <a:ext cx="1440000" cy="1440000"/>
          </a:xfrm>
          <a:prstGeom prst="rect">
            <a:avLst/>
          </a:prstGeom>
        </p:spPr>
      </p:pic>
      <p:pic>
        <p:nvPicPr>
          <p:cNvPr id="8" name="Picture 7"/>
          <p:cNvPicPr>
            <a:picLocks/>
          </p:cNvPicPr>
          <p:nvPr userDrawn="1"/>
        </p:nvPicPr>
        <p:blipFill rotWithShape="1">
          <a:blip r:embed="rId10" cstate="print">
            <a:extLst>
              <a:ext uri="{28A0092B-C50C-407E-A947-70E740481C1C}">
                <a14:useLocalDpi xmlns:a14="http://schemas.microsoft.com/office/drawing/2010/main" val="0"/>
              </a:ext>
            </a:extLst>
          </a:blip>
          <a:srcRect t="25422" b="9221"/>
          <a:stretch/>
        </p:blipFill>
        <p:spPr>
          <a:xfrm>
            <a:off x="4604836" y="525307"/>
            <a:ext cx="1440000" cy="1440000"/>
          </a:xfrm>
          <a:prstGeom prst="rect">
            <a:avLst/>
          </a:prstGeom>
        </p:spPr>
      </p:pic>
    </p:spTree>
    <p:extLst>
      <p:ext uri="{BB962C8B-B14F-4D97-AF65-F5344CB8AC3E}">
        <p14:creationId xmlns:p14="http://schemas.microsoft.com/office/powerpoint/2010/main" val="24583114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
        <p:nvSpPr>
          <p:cNvPr id="2"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62" y="1727652"/>
            <a:ext cx="6822017" cy="4376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
        <p:nvSpPr>
          <p:cNvPr id="6" name="Slide Number Placeholder 5"/>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p:nvPr userDrawn="1"/>
        </p:nvSpPr>
        <p:spPr>
          <a:xfrm rot="5400000">
            <a:off x="6192298" y="3378431"/>
            <a:ext cx="4376817" cy="107526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lIns="68568" tIns="34289" rIns="68568" bIns="34289" rtlCol="0" anchor="ctr"/>
          <a:lstStyle/>
          <a:p>
            <a:pPr algn="ctr"/>
            <a:endParaRPr lang="en-GB" sz="1350">
              <a:solidFill>
                <a:prstClr val="white"/>
              </a:solidFill>
            </a:endParaRPr>
          </a:p>
        </p:txBody>
      </p:sp>
      <p:sp>
        <p:nvSpPr>
          <p:cNvPr id="9" name="Rectangle 8"/>
          <p:cNvSpPr/>
          <p:nvPr userDrawn="1"/>
        </p:nvSpPr>
        <p:spPr>
          <a:xfrm>
            <a:off x="7843061" y="212727"/>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a:endParaRPr lang="en-GB" sz="1350">
              <a:solidFill>
                <a:prstClr val="white"/>
              </a:solidFill>
            </a:endParaRPr>
          </a:p>
        </p:txBody>
      </p:sp>
    </p:spTree>
    <p:extLst>
      <p:ext uri="{BB962C8B-B14F-4D97-AF65-F5344CB8AC3E}">
        <p14:creationId xmlns:p14="http://schemas.microsoft.com/office/powerpoint/2010/main" val="2974877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3" name="Footer Placeholder 2"/>
          <p:cNvSpPr>
            <a:spLocks noGrp="1"/>
          </p:cNvSpPr>
          <p:nvPr>
            <p:ph type="ftr" sz="quarter" idx="11"/>
          </p:nvPr>
        </p:nvSpPr>
        <p:spPr/>
        <p:txBody>
          <a:bodyPr/>
          <a:lstStyle/>
          <a:p>
            <a:r>
              <a:rPr lang="en-GB" dirty="0"/>
              <a:t>http://www.ucc.ie/en</a:t>
            </a:r>
          </a:p>
        </p:txBody>
      </p:sp>
      <p:sp>
        <p:nvSpPr>
          <p:cNvPr id="4" name="Slide Number Placeholder 3"/>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35781131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907" y="6205707"/>
            <a:ext cx="1092433" cy="515772"/>
          </a:xfrm>
          <a:prstGeom prst="rect">
            <a:avLst/>
          </a:prstGeom>
        </p:spPr>
      </p:pic>
      <p:sp>
        <p:nvSpPr>
          <p:cNvPr id="2"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62" y="1727652"/>
            <a:ext cx="6822017" cy="4376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
        <p:nvSpPr>
          <p:cNvPr id="6" name="Slide Number Placeholder 5"/>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p:nvPr userDrawn="1"/>
        </p:nvSpPr>
        <p:spPr>
          <a:xfrm rot="5400000">
            <a:off x="6192298" y="3378431"/>
            <a:ext cx="4376817" cy="107526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lIns="68568" tIns="34289" rIns="68568" bIns="34289" rtlCol="0" anchor="ctr"/>
          <a:lstStyle/>
          <a:p>
            <a:pPr algn="ctr"/>
            <a:endParaRPr lang="en-GB" sz="1350">
              <a:solidFill>
                <a:prstClr val="white"/>
              </a:solidFill>
            </a:endParaRPr>
          </a:p>
        </p:txBody>
      </p:sp>
      <p:sp>
        <p:nvSpPr>
          <p:cNvPr id="9" name="Rectangle 8"/>
          <p:cNvSpPr/>
          <p:nvPr userDrawn="1"/>
        </p:nvSpPr>
        <p:spPr>
          <a:xfrm>
            <a:off x="7843061" y="212727"/>
            <a:ext cx="1057275" cy="10572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68568" tIns="34289" rIns="68568" bIns="34289" rtlCol="0" anchor="ctr"/>
          <a:lstStyle/>
          <a:p>
            <a:pPr algn="ctr"/>
            <a:endParaRPr lang="en-GB" sz="1350">
              <a:solidFill>
                <a:prstClr val="white"/>
              </a:solidFill>
            </a:endParaRPr>
          </a:p>
        </p:txBody>
      </p:sp>
    </p:spTree>
    <p:extLst>
      <p:ext uri="{BB962C8B-B14F-4D97-AF65-F5344CB8AC3E}">
        <p14:creationId xmlns:p14="http://schemas.microsoft.com/office/powerpoint/2010/main" val="31821427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907" y="6205707"/>
            <a:ext cx="1092433" cy="515772"/>
          </a:xfrm>
          <a:prstGeom prst="rect">
            <a:avLst/>
          </a:prstGeom>
        </p:spPr>
      </p:pic>
      <p:sp>
        <p:nvSpPr>
          <p:cNvPr id="2"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62" y="1727652"/>
            <a:ext cx="6822017" cy="4376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
        <p:nvSpPr>
          <p:cNvPr id="6" name="Slide Number Placeholder 5"/>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7" name="Rectangle 6"/>
          <p:cNvSpPr/>
          <p:nvPr userDrawn="1"/>
        </p:nvSpPr>
        <p:spPr>
          <a:xfrm rot="5400000">
            <a:off x="6192298" y="3378431"/>
            <a:ext cx="4376817" cy="107526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lIns="68568" tIns="34289" rIns="68568" bIns="34289" rtlCol="0" anchor="ctr"/>
          <a:lstStyle/>
          <a:p>
            <a:pPr algn="ctr"/>
            <a:endParaRPr lang="en-GB" sz="1350">
              <a:solidFill>
                <a:prstClr val="white"/>
              </a:solidFill>
            </a:endParaRPr>
          </a:p>
        </p:txBody>
      </p:sp>
      <p:sp>
        <p:nvSpPr>
          <p:cNvPr id="9" name="Rectangle 8"/>
          <p:cNvSpPr/>
          <p:nvPr userDrawn="1"/>
        </p:nvSpPr>
        <p:spPr>
          <a:xfrm>
            <a:off x="7843061" y="212727"/>
            <a:ext cx="1057275" cy="10572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68568" tIns="34289" rIns="68568" bIns="34289" rtlCol="0" anchor="ctr"/>
          <a:lstStyle/>
          <a:p>
            <a:pPr algn="ctr"/>
            <a:endParaRPr lang="en-GB" sz="1350">
              <a:solidFill>
                <a:prstClr val="white"/>
              </a:solidFill>
            </a:endParaRPr>
          </a:p>
        </p:txBody>
      </p:sp>
    </p:spTree>
    <p:extLst>
      <p:ext uri="{BB962C8B-B14F-4D97-AF65-F5344CB8AC3E}">
        <p14:creationId xmlns:p14="http://schemas.microsoft.com/office/powerpoint/2010/main" val="1359401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727653"/>
            <a:ext cx="5486400" cy="42159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
        <p:nvSpPr>
          <p:cNvPr id="6" name="Slide Number Placeholder 5"/>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10" name="Picture Placeholder 9"/>
          <p:cNvSpPr>
            <a:spLocks noGrp="1"/>
          </p:cNvSpPr>
          <p:nvPr>
            <p:ph type="pic" sz="quarter" idx="13"/>
          </p:nvPr>
        </p:nvSpPr>
        <p:spPr>
          <a:xfrm>
            <a:off x="6311516" y="1727200"/>
            <a:ext cx="2588831" cy="4216400"/>
          </a:xfrm>
          <a:noFill/>
        </p:spPr>
        <p:txBody>
          <a:bodyPr/>
          <a:lstStyle/>
          <a:p>
            <a:r>
              <a:rPr lang="en-US"/>
              <a:t>Click icon to add picture</a:t>
            </a:r>
            <a:endParaRPr lang="en-GB"/>
          </a:p>
        </p:txBody>
      </p:sp>
      <p:sp>
        <p:nvSpPr>
          <p:cNvPr id="12"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1" y="212727"/>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a:endParaRPr lang="en-GB" sz="1350">
              <a:solidFill>
                <a:prstClr val="white"/>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4083759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727653"/>
            <a:ext cx="5486400" cy="42159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
        <p:nvSpPr>
          <p:cNvPr id="6" name="Slide Number Placeholder 5"/>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10" name="Picture Placeholder 9"/>
          <p:cNvSpPr>
            <a:spLocks noGrp="1"/>
          </p:cNvSpPr>
          <p:nvPr>
            <p:ph type="pic" sz="quarter" idx="13"/>
          </p:nvPr>
        </p:nvSpPr>
        <p:spPr>
          <a:xfrm>
            <a:off x="6345376" y="1727651"/>
            <a:ext cx="2554964" cy="4216400"/>
          </a:xfrm>
          <a:noFill/>
        </p:spPr>
        <p:txBody>
          <a:bodyPr/>
          <a:lstStyle/>
          <a:p>
            <a:r>
              <a:rPr lang="en-US"/>
              <a:t>Click icon to add picture</a:t>
            </a:r>
            <a:endParaRPr lang="en-GB"/>
          </a:p>
        </p:txBody>
      </p:sp>
      <p:sp>
        <p:nvSpPr>
          <p:cNvPr id="12"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1" y="212727"/>
            <a:ext cx="1057275" cy="10572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68568" tIns="34289" rIns="68568" bIns="34289" rtlCol="0" anchor="ctr"/>
          <a:lstStyle/>
          <a:p>
            <a:pPr algn="ctr"/>
            <a:endParaRPr lang="en-GB" sz="135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16229560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727653"/>
            <a:ext cx="5486400" cy="42159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
        <p:nvSpPr>
          <p:cNvPr id="6" name="Slide Number Placeholder 5"/>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10" name="Picture Placeholder 9"/>
          <p:cNvSpPr>
            <a:spLocks noGrp="1"/>
          </p:cNvSpPr>
          <p:nvPr>
            <p:ph type="pic" sz="quarter" idx="13"/>
          </p:nvPr>
        </p:nvSpPr>
        <p:spPr>
          <a:xfrm>
            <a:off x="6311516" y="1727200"/>
            <a:ext cx="2588831" cy="4216400"/>
          </a:xfrm>
          <a:noFill/>
        </p:spPr>
        <p:txBody>
          <a:bodyPr/>
          <a:lstStyle/>
          <a:p>
            <a:r>
              <a:rPr lang="en-US"/>
              <a:t>Click icon to add picture</a:t>
            </a:r>
            <a:endParaRPr lang="en-GB"/>
          </a:p>
        </p:txBody>
      </p:sp>
      <p:sp>
        <p:nvSpPr>
          <p:cNvPr id="12"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1" y="212727"/>
            <a:ext cx="1057275" cy="10572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68568" tIns="34289" rIns="68568" bIns="34289" rtlCol="0" anchor="ctr"/>
          <a:lstStyle/>
          <a:p>
            <a:pPr algn="ctr"/>
            <a:endParaRPr lang="en-GB" sz="135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29582208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727651"/>
            <a:ext cx="5486400" cy="41996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
        <p:nvSpPr>
          <p:cNvPr id="6" name="Slide Number Placeholder 5"/>
          <p:cNvSpPr>
            <a:spLocks noGrp="1"/>
          </p:cNvSpPr>
          <p:nvPr>
            <p:ph type="sldNum" sz="quarter" idx="12"/>
          </p:nvPr>
        </p:nvSpPr>
        <p:spPr>
          <a:xfrm>
            <a:off x="6457962" y="6356354"/>
            <a:ext cx="100420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08253" y="1727651"/>
            <a:ext cx="2692085" cy="4199621"/>
          </a:xfrm>
          <a:prstGeom prst="rect">
            <a:avLst/>
          </a:prstGeom>
        </p:spPr>
      </p:pic>
      <p:sp>
        <p:nvSpPr>
          <p:cNvPr id="10"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sp>
        <p:nvSpPr>
          <p:cNvPr id="12" name="Rectangle 11"/>
          <p:cNvSpPr/>
          <p:nvPr userDrawn="1"/>
        </p:nvSpPr>
        <p:spPr>
          <a:xfrm>
            <a:off x="7843061" y="212727"/>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a:endParaRPr lang="en-GB" sz="1350">
              <a:solidFill>
                <a:prstClr val="white"/>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31889172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9201" y="4133952"/>
            <a:ext cx="2585805" cy="2597223"/>
          </a:xfrm>
          <a:prstGeom prst="rect">
            <a:avLst/>
          </a:prstGeom>
        </p:spPr>
      </p:pic>
      <p:sp>
        <p:nvSpPr>
          <p:cNvPr id="2" name="Title 1"/>
          <p:cNvSpPr>
            <a:spLocks noGrp="1"/>
          </p:cNvSpPr>
          <p:nvPr>
            <p:ph type="title"/>
          </p:nvPr>
        </p:nvSpPr>
        <p:spPr>
          <a:xfrm>
            <a:off x="628651" y="472619"/>
            <a:ext cx="6094880" cy="2956391"/>
          </a:xfrm>
          <a:solidFill>
            <a:srgbClr val="FFB500"/>
          </a:solidFill>
        </p:spPr>
        <p:txBody>
          <a:bodyPr anchor="t"/>
          <a:lstStyle>
            <a:lvl1pPr>
              <a:defRPr sz="3375"/>
            </a:lvl1pPr>
          </a:lstStyle>
          <a:p>
            <a:r>
              <a:rPr lang="en-US"/>
              <a:t>Click to edit Master title style</a:t>
            </a:r>
            <a:endParaRPr lang="en-GB" dirty="0"/>
          </a:p>
        </p:txBody>
      </p:sp>
      <p:sp>
        <p:nvSpPr>
          <p:cNvPr id="3" name="Text Placeholder 2"/>
          <p:cNvSpPr>
            <a:spLocks noGrp="1"/>
          </p:cNvSpPr>
          <p:nvPr>
            <p:ph type="body" idx="1"/>
          </p:nvPr>
        </p:nvSpPr>
        <p:spPr>
          <a:xfrm>
            <a:off x="628651" y="2329997"/>
            <a:ext cx="6094880" cy="1099015"/>
          </a:xfrm>
        </p:spPr>
        <p:txBody>
          <a:bodyPr/>
          <a:lstStyle>
            <a:lvl1pPr marL="0" indent="0">
              <a:buNone/>
              <a:defRPr sz="1425">
                <a:solidFill>
                  <a:schemeClr val="tx1"/>
                </a:solidFill>
              </a:defRPr>
            </a:lvl1pPr>
            <a:lvl2pPr marL="257126" indent="0">
              <a:buNone/>
              <a:defRPr sz="1125">
                <a:solidFill>
                  <a:schemeClr val="tx1">
                    <a:tint val="75000"/>
                  </a:schemeClr>
                </a:solidFill>
              </a:defRPr>
            </a:lvl2pPr>
            <a:lvl3pPr marL="514253" indent="0">
              <a:buNone/>
              <a:defRPr sz="975">
                <a:solidFill>
                  <a:schemeClr val="tx1">
                    <a:tint val="75000"/>
                  </a:schemeClr>
                </a:solidFill>
              </a:defRPr>
            </a:lvl3pPr>
            <a:lvl4pPr marL="771373" indent="0">
              <a:buNone/>
              <a:defRPr sz="900">
                <a:solidFill>
                  <a:schemeClr val="tx1">
                    <a:tint val="75000"/>
                  </a:schemeClr>
                </a:solidFill>
              </a:defRPr>
            </a:lvl4pPr>
            <a:lvl5pPr marL="1028496" indent="0">
              <a:buNone/>
              <a:defRPr sz="900">
                <a:solidFill>
                  <a:schemeClr val="tx1">
                    <a:tint val="75000"/>
                  </a:schemeClr>
                </a:solidFill>
              </a:defRPr>
            </a:lvl5pPr>
            <a:lvl6pPr marL="1285619" indent="0">
              <a:buNone/>
              <a:defRPr sz="900">
                <a:solidFill>
                  <a:schemeClr val="tx1">
                    <a:tint val="75000"/>
                  </a:schemeClr>
                </a:solidFill>
              </a:defRPr>
            </a:lvl6pPr>
            <a:lvl7pPr marL="1542740" indent="0">
              <a:buNone/>
              <a:defRPr sz="900">
                <a:solidFill>
                  <a:schemeClr val="tx1">
                    <a:tint val="75000"/>
                  </a:schemeClr>
                </a:solidFill>
              </a:defRPr>
            </a:lvl7pPr>
            <a:lvl8pPr marL="1799865" indent="0">
              <a:buNone/>
              <a:defRPr sz="900">
                <a:solidFill>
                  <a:schemeClr val="tx1">
                    <a:tint val="75000"/>
                  </a:schemeClr>
                </a:solidFill>
              </a:defRPr>
            </a:lvl8pPr>
            <a:lvl9pPr marL="2056991"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Tree>
    <p:extLst>
      <p:ext uri="{BB962C8B-B14F-4D97-AF65-F5344CB8AC3E}">
        <p14:creationId xmlns:p14="http://schemas.microsoft.com/office/powerpoint/2010/main" val="21606671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1"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1"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dirty="0">
                <a:solidFill>
                  <a:prstClr val="black">
                    <a:tint val="75000"/>
                  </a:prstClr>
                </a:solidFill>
              </a:rPr>
              <a:t>http://www.ucc.ie/en</a:t>
            </a:r>
          </a:p>
        </p:txBody>
      </p:sp>
      <p:sp>
        <p:nvSpPr>
          <p:cNvPr id="7" name="Slide Number Placeholder 6"/>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11"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sp>
        <p:nvSpPr>
          <p:cNvPr id="12" name="Rectangle 11"/>
          <p:cNvSpPr/>
          <p:nvPr userDrawn="1"/>
        </p:nvSpPr>
        <p:spPr>
          <a:xfrm>
            <a:off x="7843061" y="212727"/>
            <a:ext cx="1057275" cy="10572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68568" tIns="34289" rIns="68568" bIns="34289" rtlCol="0" anchor="ctr"/>
          <a:lstStyle/>
          <a:p>
            <a:pPr algn="ctr"/>
            <a:endParaRPr lang="en-GB" sz="1350">
              <a:solidFill>
                <a:prstClr val="white"/>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38701665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63889" y="1760767"/>
            <a:ext cx="3954029" cy="776971"/>
          </a:xfrm>
          <a:solidFill>
            <a:srgbClr val="003C69"/>
          </a:solidFill>
        </p:spPr>
        <p:txBody>
          <a:bodyPr anchor="b"/>
          <a:lstStyle>
            <a:lvl1pPr marL="0" indent="0">
              <a:buNone/>
              <a:defRPr sz="1425" b="1">
                <a:solidFill>
                  <a:schemeClr val="bg1"/>
                </a:solidFill>
              </a:defRPr>
            </a:lvl1pPr>
            <a:lvl2pPr marL="257126" indent="0">
              <a:buNone/>
              <a:defRPr sz="1125" b="1"/>
            </a:lvl2pPr>
            <a:lvl3pPr marL="514253" indent="0">
              <a:buNone/>
              <a:defRPr sz="975" b="1"/>
            </a:lvl3pPr>
            <a:lvl4pPr marL="771373" indent="0">
              <a:buNone/>
              <a:defRPr sz="900" b="1"/>
            </a:lvl4pPr>
            <a:lvl5pPr marL="1028496" indent="0">
              <a:buNone/>
              <a:defRPr sz="900" b="1"/>
            </a:lvl5pPr>
            <a:lvl6pPr marL="1285619" indent="0">
              <a:buNone/>
              <a:defRPr sz="900" b="1"/>
            </a:lvl6pPr>
            <a:lvl7pPr marL="1542740" indent="0">
              <a:buNone/>
              <a:defRPr sz="900" b="1"/>
            </a:lvl7pPr>
            <a:lvl8pPr marL="1799865" indent="0">
              <a:buNone/>
              <a:defRPr sz="900" b="1"/>
            </a:lvl8pPr>
            <a:lvl9pPr marL="2056991" indent="0">
              <a:buNone/>
              <a:defRPr sz="900" b="1"/>
            </a:lvl9pPr>
          </a:lstStyle>
          <a:p>
            <a:pPr lvl="0"/>
            <a:r>
              <a:rPr lang="en-US"/>
              <a:t>Edit Master text styles</a:t>
            </a:r>
          </a:p>
        </p:txBody>
      </p:sp>
      <p:sp>
        <p:nvSpPr>
          <p:cNvPr id="6" name="Content Placeholder 5"/>
          <p:cNvSpPr>
            <a:spLocks noGrp="1"/>
          </p:cNvSpPr>
          <p:nvPr>
            <p:ph sz="quarter" idx="4"/>
          </p:nvPr>
        </p:nvSpPr>
        <p:spPr>
          <a:xfrm>
            <a:off x="4963889" y="2710428"/>
            <a:ext cx="3954029" cy="3584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dirty="0">
                <a:solidFill>
                  <a:prstClr val="black">
                    <a:tint val="75000"/>
                  </a:prstClr>
                </a:solidFill>
              </a:rPr>
              <a:t>http://www.ucc.ie/en</a:t>
            </a:r>
          </a:p>
        </p:txBody>
      </p:sp>
      <p:sp>
        <p:nvSpPr>
          <p:cNvPr id="9" name="Slide Number Placeholder 8"/>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15"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
        <p:nvSpPr>
          <p:cNvPr id="17" name="Text Placeholder 4"/>
          <p:cNvSpPr>
            <a:spLocks noGrp="1"/>
          </p:cNvSpPr>
          <p:nvPr>
            <p:ph type="body" sz="quarter" idx="15"/>
          </p:nvPr>
        </p:nvSpPr>
        <p:spPr>
          <a:xfrm>
            <a:off x="617973" y="1771651"/>
            <a:ext cx="3954029" cy="776971"/>
          </a:xfrm>
          <a:solidFill>
            <a:srgbClr val="003C69"/>
          </a:solidFill>
        </p:spPr>
        <p:txBody>
          <a:bodyPr anchor="b"/>
          <a:lstStyle>
            <a:lvl1pPr marL="0" indent="0">
              <a:buNone/>
              <a:defRPr sz="1425" b="1">
                <a:solidFill>
                  <a:schemeClr val="bg1"/>
                </a:solidFill>
              </a:defRPr>
            </a:lvl1pPr>
            <a:lvl2pPr marL="257126" indent="0">
              <a:buNone/>
              <a:defRPr sz="1125" b="1"/>
            </a:lvl2pPr>
            <a:lvl3pPr marL="514253" indent="0">
              <a:buNone/>
              <a:defRPr sz="975" b="1"/>
            </a:lvl3pPr>
            <a:lvl4pPr marL="771373" indent="0">
              <a:buNone/>
              <a:defRPr sz="900" b="1"/>
            </a:lvl4pPr>
            <a:lvl5pPr marL="1028496" indent="0">
              <a:buNone/>
              <a:defRPr sz="900" b="1"/>
            </a:lvl5pPr>
            <a:lvl6pPr marL="1285619" indent="0">
              <a:buNone/>
              <a:defRPr sz="900" b="1"/>
            </a:lvl6pPr>
            <a:lvl7pPr marL="1542740" indent="0">
              <a:buNone/>
              <a:defRPr sz="900" b="1"/>
            </a:lvl7pPr>
            <a:lvl8pPr marL="1799865" indent="0">
              <a:buNone/>
              <a:defRPr sz="900" b="1"/>
            </a:lvl8pPr>
            <a:lvl9pPr marL="2056991" indent="0">
              <a:buNone/>
              <a:defRPr sz="900" b="1"/>
            </a:lvl9pPr>
          </a:lstStyle>
          <a:p>
            <a:pPr lvl="0"/>
            <a:r>
              <a:rPr lang="en-US"/>
              <a:t>Edit Master text styles</a:t>
            </a:r>
          </a:p>
        </p:txBody>
      </p:sp>
      <p:sp>
        <p:nvSpPr>
          <p:cNvPr id="18" name="Content Placeholder 5"/>
          <p:cNvSpPr>
            <a:spLocks noGrp="1"/>
          </p:cNvSpPr>
          <p:nvPr>
            <p:ph sz="quarter" idx="16"/>
          </p:nvPr>
        </p:nvSpPr>
        <p:spPr>
          <a:xfrm>
            <a:off x="613898" y="2718033"/>
            <a:ext cx="3962193" cy="3584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Rectangle 18"/>
          <p:cNvSpPr/>
          <p:nvPr userDrawn="1"/>
        </p:nvSpPr>
        <p:spPr>
          <a:xfrm>
            <a:off x="7843061" y="212727"/>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a:endParaRPr lang="en-GB" sz="1350">
              <a:solidFill>
                <a:prstClr val="white"/>
              </a:solidFill>
            </a:endParaRPr>
          </a:p>
        </p:txBody>
      </p:sp>
    </p:spTree>
    <p:extLst>
      <p:ext uri="{BB962C8B-B14F-4D97-AF65-F5344CB8AC3E}">
        <p14:creationId xmlns:p14="http://schemas.microsoft.com/office/powerpoint/2010/main" val="4748223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dirty="0">
                <a:solidFill>
                  <a:prstClr val="black">
                    <a:tint val="75000"/>
                  </a:prstClr>
                </a:solidFill>
              </a:rPr>
              <a:t>http://www.ucc.ie/en</a:t>
            </a:r>
          </a:p>
        </p:txBody>
      </p:sp>
      <p:sp>
        <p:nvSpPr>
          <p:cNvPr id="5" name="Slide Number Placeholder 4"/>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8"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sp>
        <p:nvSpPr>
          <p:cNvPr id="9" name="Rectangle 8"/>
          <p:cNvSpPr/>
          <p:nvPr userDrawn="1"/>
        </p:nvSpPr>
        <p:spPr>
          <a:xfrm>
            <a:off x="7843061" y="212727"/>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a:endParaRPr lang="en-GB" sz="1350">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699439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solidFill>
            <a:srgbClr val="FFB500"/>
          </a:solidFill>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6" name="Footer Placeholder 5"/>
          <p:cNvSpPr>
            <a:spLocks noGrp="1"/>
          </p:cNvSpPr>
          <p:nvPr>
            <p:ph type="ftr" sz="quarter" idx="11"/>
          </p:nvPr>
        </p:nvSpPr>
        <p:spPr/>
        <p:txBody>
          <a:bodyPr/>
          <a:lstStyle/>
          <a:p>
            <a:r>
              <a:rPr lang="en-GB" dirty="0"/>
              <a:t>http://www.ucc.ie/en</a:t>
            </a:r>
          </a:p>
        </p:txBody>
      </p:sp>
      <p:sp>
        <p:nvSpPr>
          <p:cNvPr id="7" name="Slide Number Placeholder 6"/>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222442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dirty="0">
                <a:solidFill>
                  <a:prstClr val="black">
                    <a:tint val="75000"/>
                  </a:prstClr>
                </a:solidFill>
              </a:rPr>
              <a:t>http://www.ucc.ie/en</a:t>
            </a:r>
          </a:p>
        </p:txBody>
      </p:sp>
      <p:sp>
        <p:nvSpPr>
          <p:cNvPr id="4" name="Slide Number Placeholder 3"/>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7504729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9" cy="1600200"/>
          </a:xfrm>
          <a:solidFill>
            <a:srgbClr val="FFB500"/>
          </a:solidFill>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3887402" y="987439"/>
            <a:ext cx="4629151" cy="4873625"/>
          </a:xfrm>
        </p:spPr>
        <p:txBody>
          <a:bodyPr/>
          <a:lstStyle>
            <a:lvl1pPr>
              <a:defRPr sz="1800"/>
            </a:lvl1pPr>
            <a:lvl2pPr>
              <a:defRPr sz="1575"/>
            </a:lvl2pPr>
            <a:lvl3pPr>
              <a:defRPr sz="1425"/>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2" y="2057403"/>
            <a:ext cx="2949179" cy="3811588"/>
          </a:xfrm>
        </p:spPr>
        <p:txBody>
          <a:bodyPr/>
          <a:lstStyle>
            <a:lvl1pPr marL="0" indent="0">
              <a:buNone/>
              <a:defRPr sz="900"/>
            </a:lvl1pPr>
            <a:lvl2pPr marL="257126" indent="0">
              <a:buNone/>
              <a:defRPr sz="825"/>
            </a:lvl2pPr>
            <a:lvl3pPr marL="514253" indent="0">
              <a:buNone/>
              <a:defRPr sz="675"/>
            </a:lvl3pPr>
            <a:lvl4pPr marL="771373" indent="0">
              <a:buNone/>
              <a:defRPr sz="600"/>
            </a:lvl4pPr>
            <a:lvl5pPr marL="1028496" indent="0">
              <a:buNone/>
              <a:defRPr sz="600"/>
            </a:lvl5pPr>
            <a:lvl6pPr marL="1285619" indent="0">
              <a:buNone/>
              <a:defRPr sz="600"/>
            </a:lvl6pPr>
            <a:lvl7pPr marL="1542740" indent="0">
              <a:buNone/>
              <a:defRPr sz="600"/>
            </a:lvl7pPr>
            <a:lvl8pPr marL="1799865" indent="0">
              <a:buNone/>
              <a:defRPr sz="600"/>
            </a:lvl8pPr>
            <a:lvl9pPr marL="2056991" indent="0">
              <a:buNone/>
              <a:defRPr sz="600"/>
            </a:lvl9pPr>
          </a:lstStyle>
          <a:p>
            <a:pPr lvl="0"/>
            <a:r>
              <a:rPr lang="en-US"/>
              <a:t>Edit Master text styles</a:t>
            </a:r>
          </a:p>
        </p:txBody>
      </p:sp>
      <p:sp>
        <p:nvSpPr>
          <p:cNvPr id="5" name="Date Placeholder 4"/>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dirty="0">
                <a:solidFill>
                  <a:prstClr val="black">
                    <a:tint val="75000"/>
                  </a:prstClr>
                </a:solidFill>
              </a:rPr>
              <a:t>http://www.ucc.ie/en</a:t>
            </a:r>
          </a:p>
        </p:txBody>
      </p:sp>
      <p:sp>
        <p:nvSpPr>
          <p:cNvPr id="7" name="Slide Number Placeholder 6"/>
          <p:cNvSpPr>
            <a:spLocks noGrp="1"/>
          </p:cNvSpPr>
          <p:nvPr>
            <p:ph type="sldNum" sz="quarter" idx="12"/>
          </p:nvPr>
        </p:nvSpPr>
        <p:spPr>
          <a:xfrm>
            <a:off x="6457953" y="6356354"/>
            <a:ext cx="992717"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38537510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9" cy="1600200"/>
          </a:xfrm>
          <a:solidFill>
            <a:srgbClr val="FFB500"/>
          </a:solidFill>
        </p:spPr>
        <p:txBody>
          <a:bodyPr anchor="b"/>
          <a:lstStyle>
            <a:lvl1pPr>
              <a:defRPr sz="1800"/>
            </a:lvl1pPr>
          </a:lstStyle>
          <a:p>
            <a:r>
              <a:rPr lang="en-US"/>
              <a:t>Click to edit Master title style</a:t>
            </a:r>
            <a:endParaRPr lang="en-GB" dirty="0"/>
          </a:p>
        </p:txBody>
      </p:sp>
      <p:sp>
        <p:nvSpPr>
          <p:cNvPr id="3" name="Picture Placeholder 2"/>
          <p:cNvSpPr>
            <a:spLocks noGrp="1"/>
          </p:cNvSpPr>
          <p:nvPr>
            <p:ph type="pic" idx="1"/>
          </p:nvPr>
        </p:nvSpPr>
        <p:spPr>
          <a:xfrm>
            <a:off x="3887402" y="987439"/>
            <a:ext cx="4629151" cy="4873625"/>
          </a:xfrm>
        </p:spPr>
        <p:txBody>
          <a:bodyPr/>
          <a:lstStyle>
            <a:lvl1pPr marL="0" indent="0">
              <a:buNone/>
              <a:defRPr sz="1800"/>
            </a:lvl1pPr>
            <a:lvl2pPr marL="257126" indent="0">
              <a:buNone/>
              <a:defRPr sz="1575"/>
            </a:lvl2pPr>
            <a:lvl3pPr marL="514253" indent="0">
              <a:buNone/>
              <a:defRPr sz="1425"/>
            </a:lvl3pPr>
            <a:lvl4pPr marL="771373" indent="0">
              <a:buNone/>
              <a:defRPr sz="1125"/>
            </a:lvl4pPr>
            <a:lvl5pPr marL="1028496" indent="0">
              <a:buNone/>
              <a:defRPr sz="1125"/>
            </a:lvl5pPr>
            <a:lvl6pPr marL="1285619" indent="0">
              <a:buNone/>
              <a:defRPr sz="1125"/>
            </a:lvl6pPr>
            <a:lvl7pPr marL="1542740" indent="0">
              <a:buNone/>
              <a:defRPr sz="1125"/>
            </a:lvl7pPr>
            <a:lvl8pPr marL="1799865" indent="0">
              <a:buNone/>
              <a:defRPr sz="1125"/>
            </a:lvl8pPr>
            <a:lvl9pPr marL="2056991" indent="0">
              <a:buNone/>
              <a:defRPr sz="1125"/>
            </a:lvl9pPr>
          </a:lstStyle>
          <a:p>
            <a:r>
              <a:rPr lang="en-US"/>
              <a:t>Click icon to add picture</a:t>
            </a:r>
            <a:endParaRPr lang="en-GB"/>
          </a:p>
        </p:txBody>
      </p:sp>
      <p:sp>
        <p:nvSpPr>
          <p:cNvPr id="4" name="Text Placeholder 3"/>
          <p:cNvSpPr>
            <a:spLocks noGrp="1"/>
          </p:cNvSpPr>
          <p:nvPr>
            <p:ph type="body" sz="half" idx="2"/>
          </p:nvPr>
        </p:nvSpPr>
        <p:spPr>
          <a:xfrm>
            <a:off x="629842" y="2057403"/>
            <a:ext cx="2949179" cy="3811588"/>
          </a:xfrm>
        </p:spPr>
        <p:txBody>
          <a:bodyPr/>
          <a:lstStyle>
            <a:lvl1pPr marL="0" indent="0">
              <a:buNone/>
              <a:defRPr sz="900"/>
            </a:lvl1pPr>
            <a:lvl2pPr marL="257126" indent="0">
              <a:buNone/>
              <a:defRPr sz="825"/>
            </a:lvl2pPr>
            <a:lvl3pPr marL="514253" indent="0">
              <a:buNone/>
              <a:defRPr sz="675"/>
            </a:lvl3pPr>
            <a:lvl4pPr marL="771373" indent="0">
              <a:buNone/>
              <a:defRPr sz="600"/>
            </a:lvl4pPr>
            <a:lvl5pPr marL="1028496" indent="0">
              <a:buNone/>
              <a:defRPr sz="600"/>
            </a:lvl5pPr>
            <a:lvl6pPr marL="1285619" indent="0">
              <a:buNone/>
              <a:defRPr sz="600"/>
            </a:lvl6pPr>
            <a:lvl7pPr marL="1542740" indent="0">
              <a:buNone/>
              <a:defRPr sz="600"/>
            </a:lvl7pPr>
            <a:lvl8pPr marL="1799865" indent="0">
              <a:buNone/>
              <a:defRPr sz="600"/>
            </a:lvl8pPr>
            <a:lvl9pPr marL="2056991" indent="0">
              <a:buNone/>
              <a:defRPr sz="600"/>
            </a:lvl9pPr>
          </a:lstStyle>
          <a:p>
            <a:pPr lvl="0"/>
            <a:r>
              <a:rPr lang="en-US"/>
              <a:t>Edit Master text styles</a:t>
            </a:r>
          </a:p>
        </p:txBody>
      </p:sp>
      <p:sp>
        <p:nvSpPr>
          <p:cNvPr id="5" name="Date Placeholder 4"/>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dirty="0">
                <a:solidFill>
                  <a:prstClr val="black">
                    <a:tint val="75000"/>
                  </a:prstClr>
                </a:solidFill>
              </a:rPr>
              <a:t>http://www.ucc.ie/en</a:t>
            </a:r>
          </a:p>
        </p:txBody>
      </p:sp>
      <p:sp>
        <p:nvSpPr>
          <p:cNvPr id="7" name="Slide Number Placeholder 6"/>
          <p:cNvSpPr>
            <a:spLocks noGrp="1"/>
          </p:cNvSpPr>
          <p:nvPr>
            <p:ph type="sldNum" sz="quarter" idx="12"/>
          </p:nvPr>
        </p:nvSpPr>
        <p:spPr>
          <a:xfrm>
            <a:off x="6457950" y="6356354"/>
            <a:ext cx="984251"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10972459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2" y="1825625"/>
            <a:ext cx="6822016" cy="417495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
        <p:nvSpPr>
          <p:cNvPr id="6" name="Slide Number Placeholder 5"/>
          <p:cNvSpPr>
            <a:spLocks noGrp="1"/>
          </p:cNvSpPr>
          <p:nvPr>
            <p:ph type="sldNum" sz="quarter" idx="12"/>
          </p:nvPr>
        </p:nvSpPr>
        <p:spPr>
          <a:xfrm>
            <a:off x="6419090" y="6356354"/>
            <a:ext cx="1031579"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
        <p:nvSpPr>
          <p:cNvPr id="10" name="Title 1"/>
          <p:cNvSpPr>
            <a:spLocks noGrp="1"/>
          </p:cNvSpPr>
          <p:nvPr>
            <p:ph type="title"/>
          </p:nvPr>
        </p:nvSpPr>
        <p:spPr>
          <a:xfrm>
            <a:off x="628662" y="212727"/>
            <a:ext cx="6822017" cy="1057275"/>
          </a:xfrm>
          <a:solidFill>
            <a:srgbClr val="EFEFF0"/>
          </a:solidFill>
        </p:spPr>
        <p:txBody>
          <a:bodyPr/>
          <a:lstStyle/>
          <a:p>
            <a:r>
              <a:rPr lang="en-US"/>
              <a:t>Click to edit Master title style</a:t>
            </a: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
        <p:nvSpPr>
          <p:cNvPr id="12" name="Rectangle 11"/>
          <p:cNvSpPr/>
          <p:nvPr userDrawn="1"/>
        </p:nvSpPr>
        <p:spPr>
          <a:xfrm>
            <a:off x="7843061" y="212727"/>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a:endParaRPr lang="en-GB" sz="1350">
              <a:solidFill>
                <a:prstClr val="white"/>
              </a:solidFill>
            </a:endParaRPr>
          </a:p>
        </p:txBody>
      </p:sp>
    </p:spTree>
    <p:extLst>
      <p:ext uri="{BB962C8B-B14F-4D97-AF65-F5344CB8AC3E}">
        <p14:creationId xmlns:p14="http://schemas.microsoft.com/office/powerpoint/2010/main" val="38647654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37"/>
            <a:ext cx="1971675" cy="5811839"/>
          </a:xfrm>
          <a:solidFill>
            <a:srgbClr val="FFB500"/>
          </a:solidFill>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365137"/>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a:solidFill>
                  <a:prstClr val="black">
                    <a:tint val="75000"/>
                  </a:prstClr>
                </a:solidFill>
              </a:rPr>
              <a:t>http://www.ucc.ie/en</a:t>
            </a:r>
          </a:p>
        </p:txBody>
      </p:sp>
      <p:sp>
        <p:nvSpPr>
          <p:cNvPr id="6" name="Slide Number Placeholder 5"/>
          <p:cNvSpPr>
            <a:spLocks noGrp="1"/>
          </p:cNvSpPr>
          <p:nvPr>
            <p:ph type="sldNum" sz="quarter" idx="12"/>
          </p:nvPr>
        </p:nvSpPr>
        <p:spPr>
          <a:xfrm>
            <a:off x="6457950" y="6356354"/>
            <a:ext cx="984251" cy="365125"/>
          </a:xfrm>
        </p:spPr>
        <p:txBody>
          <a:body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93" y="6205707"/>
            <a:ext cx="1092433" cy="515772"/>
          </a:xfrm>
          <a:prstGeom prst="rect">
            <a:avLst/>
          </a:prstGeom>
        </p:spPr>
      </p:pic>
    </p:spTree>
    <p:extLst>
      <p:ext uri="{BB962C8B-B14F-4D97-AF65-F5344CB8AC3E}">
        <p14:creationId xmlns:p14="http://schemas.microsoft.com/office/powerpoint/2010/main" val="27717279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05036-DB3B-F59B-B4B5-73D5896D523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94C1B346-7C83-48EA-E1CF-909E7A03531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F5BFE9F-18CA-2666-9871-1550BF32E04A}"/>
              </a:ext>
            </a:extLst>
          </p:cNvPr>
          <p:cNvSpPr>
            <a:spLocks noGrp="1"/>
          </p:cNvSpPr>
          <p:nvPr>
            <p:ph type="dt" sz="half" idx="10"/>
          </p:nvPr>
        </p:nvSpPr>
        <p:spPr/>
        <p:txBody>
          <a:bodyPr/>
          <a:lstStyle/>
          <a:p>
            <a:fld id="{9BD81F05-52C1-409A-AC39-9C22ACCABE47}" type="datetime1">
              <a:rPr lang="en-IE" smtClean="0"/>
              <a:t>01/02/2024</a:t>
            </a:fld>
            <a:endParaRPr lang="en-IE"/>
          </a:p>
        </p:txBody>
      </p:sp>
      <p:sp>
        <p:nvSpPr>
          <p:cNvPr id="5" name="Footer Placeholder 4">
            <a:extLst>
              <a:ext uri="{FF2B5EF4-FFF2-40B4-BE49-F238E27FC236}">
                <a16:creationId xmlns:a16="http://schemas.microsoft.com/office/drawing/2014/main" id="{029ED1FB-B35D-79DE-33DD-ED39A019ACEC}"/>
              </a:ext>
            </a:extLst>
          </p:cNvPr>
          <p:cNvSpPr>
            <a:spLocks noGrp="1"/>
          </p:cNvSpPr>
          <p:nvPr>
            <p:ph type="ftr" sz="quarter" idx="11"/>
          </p:nvPr>
        </p:nvSpPr>
        <p:spPr/>
        <p:txBody>
          <a:bodyPr/>
          <a:lstStyle/>
          <a:p>
            <a:r>
              <a:rPr lang="en-IE"/>
              <a:t>Mary Kate O'Regan 2024</a:t>
            </a:r>
          </a:p>
        </p:txBody>
      </p:sp>
      <p:sp>
        <p:nvSpPr>
          <p:cNvPr id="6" name="Slide Number Placeholder 5">
            <a:extLst>
              <a:ext uri="{FF2B5EF4-FFF2-40B4-BE49-F238E27FC236}">
                <a16:creationId xmlns:a16="http://schemas.microsoft.com/office/drawing/2014/main" id="{822E0E61-7844-FED3-C671-1D0C2425D43F}"/>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3661653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9C10-72C1-0E1B-7E50-9F6B0EF17E8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EBDC49B-D414-9331-F9CA-C8DACF1DDC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93E9EDD-36E3-8A03-287F-18BEB79DA4D8}"/>
              </a:ext>
            </a:extLst>
          </p:cNvPr>
          <p:cNvSpPr>
            <a:spLocks noGrp="1"/>
          </p:cNvSpPr>
          <p:nvPr>
            <p:ph type="dt" sz="half" idx="10"/>
          </p:nvPr>
        </p:nvSpPr>
        <p:spPr/>
        <p:txBody>
          <a:bodyPr/>
          <a:lstStyle/>
          <a:p>
            <a:fld id="{07B9AD4B-8740-4C3E-8C76-0BF7174D84AE}" type="datetime1">
              <a:rPr lang="en-IE" smtClean="0"/>
              <a:t>01/02/2024</a:t>
            </a:fld>
            <a:endParaRPr lang="en-IE"/>
          </a:p>
        </p:txBody>
      </p:sp>
      <p:sp>
        <p:nvSpPr>
          <p:cNvPr id="5" name="Footer Placeholder 4">
            <a:extLst>
              <a:ext uri="{FF2B5EF4-FFF2-40B4-BE49-F238E27FC236}">
                <a16:creationId xmlns:a16="http://schemas.microsoft.com/office/drawing/2014/main" id="{6A6AAE4B-5B72-B476-1737-350C363837A8}"/>
              </a:ext>
            </a:extLst>
          </p:cNvPr>
          <p:cNvSpPr>
            <a:spLocks noGrp="1"/>
          </p:cNvSpPr>
          <p:nvPr>
            <p:ph type="ftr" sz="quarter" idx="11"/>
          </p:nvPr>
        </p:nvSpPr>
        <p:spPr/>
        <p:txBody>
          <a:bodyPr/>
          <a:lstStyle/>
          <a:p>
            <a:r>
              <a:rPr lang="en-IE"/>
              <a:t>Mary Kate O'Regan 2024</a:t>
            </a:r>
          </a:p>
        </p:txBody>
      </p:sp>
      <p:sp>
        <p:nvSpPr>
          <p:cNvPr id="6" name="Slide Number Placeholder 5">
            <a:extLst>
              <a:ext uri="{FF2B5EF4-FFF2-40B4-BE49-F238E27FC236}">
                <a16:creationId xmlns:a16="http://schemas.microsoft.com/office/drawing/2014/main" id="{DF2F3DF5-69F4-8574-2DC1-1DBE584D72F4}"/>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19908765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172E-E379-4E26-1642-1BAD32A73D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ED99907-BD11-250F-A6A7-41D07F50C3E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B9A1B-5E82-6DFA-755E-7E9685552661}"/>
              </a:ext>
            </a:extLst>
          </p:cNvPr>
          <p:cNvSpPr>
            <a:spLocks noGrp="1"/>
          </p:cNvSpPr>
          <p:nvPr>
            <p:ph type="dt" sz="half" idx="10"/>
          </p:nvPr>
        </p:nvSpPr>
        <p:spPr/>
        <p:txBody>
          <a:bodyPr/>
          <a:lstStyle/>
          <a:p>
            <a:fld id="{E881E800-A7D5-4A47-AE87-F1BFD7877A06}" type="datetime1">
              <a:rPr lang="en-IE" smtClean="0"/>
              <a:t>01/02/2024</a:t>
            </a:fld>
            <a:endParaRPr lang="en-IE"/>
          </a:p>
        </p:txBody>
      </p:sp>
      <p:sp>
        <p:nvSpPr>
          <p:cNvPr id="5" name="Footer Placeholder 4">
            <a:extLst>
              <a:ext uri="{FF2B5EF4-FFF2-40B4-BE49-F238E27FC236}">
                <a16:creationId xmlns:a16="http://schemas.microsoft.com/office/drawing/2014/main" id="{BCE186D8-1917-B077-0E83-BA16A201FC2C}"/>
              </a:ext>
            </a:extLst>
          </p:cNvPr>
          <p:cNvSpPr>
            <a:spLocks noGrp="1"/>
          </p:cNvSpPr>
          <p:nvPr>
            <p:ph type="ftr" sz="quarter" idx="11"/>
          </p:nvPr>
        </p:nvSpPr>
        <p:spPr/>
        <p:txBody>
          <a:bodyPr/>
          <a:lstStyle/>
          <a:p>
            <a:r>
              <a:rPr lang="en-IE"/>
              <a:t>Mary Kate O'Regan 2024</a:t>
            </a:r>
          </a:p>
        </p:txBody>
      </p:sp>
      <p:sp>
        <p:nvSpPr>
          <p:cNvPr id="6" name="Slide Number Placeholder 5">
            <a:extLst>
              <a:ext uri="{FF2B5EF4-FFF2-40B4-BE49-F238E27FC236}">
                <a16:creationId xmlns:a16="http://schemas.microsoft.com/office/drawing/2014/main" id="{458C123E-0A70-8FF3-158E-258D52C97474}"/>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21641423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D0F9-3F50-4A9A-3528-0C321C0BCBD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970BAEC-6D59-ED37-2D30-7D404063F4C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07B085D-B283-201F-5960-8F539BD176D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0593D1D-A5A9-FDAC-6AD9-891C796C4AB4}"/>
              </a:ext>
            </a:extLst>
          </p:cNvPr>
          <p:cNvSpPr>
            <a:spLocks noGrp="1"/>
          </p:cNvSpPr>
          <p:nvPr>
            <p:ph type="dt" sz="half" idx="10"/>
          </p:nvPr>
        </p:nvSpPr>
        <p:spPr/>
        <p:txBody>
          <a:bodyPr/>
          <a:lstStyle/>
          <a:p>
            <a:fld id="{CBD73E2C-8E67-481C-B3AA-278C01B169F5}" type="datetime1">
              <a:rPr lang="en-IE" smtClean="0"/>
              <a:t>01/02/2024</a:t>
            </a:fld>
            <a:endParaRPr lang="en-IE"/>
          </a:p>
        </p:txBody>
      </p:sp>
      <p:sp>
        <p:nvSpPr>
          <p:cNvPr id="6" name="Footer Placeholder 5">
            <a:extLst>
              <a:ext uri="{FF2B5EF4-FFF2-40B4-BE49-F238E27FC236}">
                <a16:creationId xmlns:a16="http://schemas.microsoft.com/office/drawing/2014/main" id="{CDFAEF2E-9B1F-00F5-39D0-873E98E5925D}"/>
              </a:ext>
            </a:extLst>
          </p:cNvPr>
          <p:cNvSpPr>
            <a:spLocks noGrp="1"/>
          </p:cNvSpPr>
          <p:nvPr>
            <p:ph type="ftr" sz="quarter" idx="11"/>
          </p:nvPr>
        </p:nvSpPr>
        <p:spPr/>
        <p:txBody>
          <a:bodyPr/>
          <a:lstStyle/>
          <a:p>
            <a:r>
              <a:rPr lang="en-IE"/>
              <a:t>Mary Kate O'Regan 2024</a:t>
            </a:r>
          </a:p>
        </p:txBody>
      </p:sp>
      <p:sp>
        <p:nvSpPr>
          <p:cNvPr id="7" name="Slide Number Placeholder 6">
            <a:extLst>
              <a:ext uri="{FF2B5EF4-FFF2-40B4-BE49-F238E27FC236}">
                <a16:creationId xmlns:a16="http://schemas.microsoft.com/office/drawing/2014/main" id="{31C752D0-DDBF-EB97-9C4C-3F236BC6F99C}"/>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30110730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4238-D194-32B3-CB81-78D3DE31D31A}"/>
              </a:ext>
            </a:extLst>
          </p:cNvPr>
          <p:cNvSpPr>
            <a:spLocks noGrp="1"/>
          </p:cNvSpPr>
          <p:nvPr>
            <p:ph type="title"/>
          </p:nvPr>
        </p:nvSpPr>
        <p:spPr>
          <a:xfrm>
            <a:off x="629841" y="365126"/>
            <a:ext cx="78867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B37E78C-7D1A-5FC2-BA3E-94565CEADA7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BF253-4EC8-DA06-8BED-DA5BD83891A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FD51ED7F-5E8C-63D2-E211-E21C2FF6D6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92A5F-C77D-715D-3E00-71EAA96C0CB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858BA07-6B22-3692-0F66-6D465E5E1127}"/>
              </a:ext>
            </a:extLst>
          </p:cNvPr>
          <p:cNvSpPr>
            <a:spLocks noGrp="1"/>
          </p:cNvSpPr>
          <p:nvPr>
            <p:ph type="dt" sz="half" idx="10"/>
          </p:nvPr>
        </p:nvSpPr>
        <p:spPr/>
        <p:txBody>
          <a:bodyPr/>
          <a:lstStyle/>
          <a:p>
            <a:fld id="{F7668D62-59AF-4E45-BC43-C0892E5DB9DA}" type="datetime1">
              <a:rPr lang="en-IE" smtClean="0"/>
              <a:t>01/02/2024</a:t>
            </a:fld>
            <a:endParaRPr lang="en-IE"/>
          </a:p>
        </p:txBody>
      </p:sp>
      <p:sp>
        <p:nvSpPr>
          <p:cNvPr id="8" name="Footer Placeholder 7">
            <a:extLst>
              <a:ext uri="{FF2B5EF4-FFF2-40B4-BE49-F238E27FC236}">
                <a16:creationId xmlns:a16="http://schemas.microsoft.com/office/drawing/2014/main" id="{EA0B7B13-7EB7-32D2-D509-B5E697EEC451}"/>
              </a:ext>
            </a:extLst>
          </p:cNvPr>
          <p:cNvSpPr>
            <a:spLocks noGrp="1"/>
          </p:cNvSpPr>
          <p:nvPr>
            <p:ph type="ftr" sz="quarter" idx="11"/>
          </p:nvPr>
        </p:nvSpPr>
        <p:spPr/>
        <p:txBody>
          <a:bodyPr/>
          <a:lstStyle/>
          <a:p>
            <a:r>
              <a:rPr lang="en-IE"/>
              <a:t>Mary Kate O'Regan 2024</a:t>
            </a:r>
          </a:p>
        </p:txBody>
      </p:sp>
      <p:sp>
        <p:nvSpPr>
          <p:cNvPr id="9" name="Slide Number Placeholder 8">
            <a:extLst>
              <a:ext uri="{FF2B5EF4-FFF2-40B4-BE49-F238E27FC236}">
                <a16:creationId xmlns:a16="http://schemas.microsoft.com/office/drawing/2014/main" id="{BF79A3C9-3415-0AE5-318A-939CB7DE9384}"/>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959199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solidFill>
            <a:srgbClr val="FFB500"/>
          </a:solidFill>
        </p:spPr>
        <p:txBody>
          <a:bodyPr anchor="b"/>
          <a:lstStyle>
            <a:lvl1pPr>
              <a:defRPr sz="2400"/>
            </a:lvl1pPr>
          </a:lstStyle>
          <a:p>
            <a:r>
              <a:rPr lang="en-US"/>
              <a:t>Click to edit Master title style</a:t>
            </a:r>
            <a:endParaRPr lang="en-GB" dirty="0"/>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6" name="Footer Placeholder 5"/>
          <p:cNvSpPr>
            <a:spLocks noGrp="1"/>
          </p:cNvSpPr>
          <p:nvPr>
            <p:ph type="ftr" sz="quarter" idx="11"/>
          </p:nvPr>
        </p:nvSpPr>
        <p:spPr/>
        <p:txBody>
          <a:bodyPr/>
          <a:lstStyle/>
          <a:p>
            <a:r>
              <a:rPr lang="en-GB" dirty="0"/>
              <a:t>http://www.ucc.ie/en</a:t>
            </a:r>
          </a:p>
        </p:txBody>
      </p:sp>
      <p:sp>
        <p:nvSpPr>
          <p:cNvPr id="7" name="Slide Number Placeholder 6"/>
          <p:cNvSpPr>
            <a:spLocks noGrp="1"/>
          </p:cNvSpPr>
          <p:nvPr>
            <p:ph type="sldNum" sz="quarter" idx="12"/>
          </p:nvPr>
        </p:nvSpPr>
        <p:spPr>
          <a:xfrm>
            <a:off x="6457950" y="6356351"/>
            <a:ext cx="984250" cy="365125"/>
          </a:xfrm>
        </p:spPr>
        <p:txBody>
          <a:bodyPr/>
          <a:lstStyle/>
          <a:p>
            <a:fld id="{E1AD13CF-1E95-4E93-960C-FF4581689203}" type="slidenum">
              <a:rPr lang="en-GB" smtClean="0"/>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31119279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D067-2A7E-E8F8-D36C-09E73EBB4C83}"/>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DB3D5F3C-3714-09FE-835D-8956BF5BC24D}"/>
              </a:ext>
            </a:extLst>
          </p:cNvPr>
          <p:cNvSpPr>
            <a:spLocks noGrp="1"/>
          </p:cNvSpPr>
          <p:nvPr>
            <p:ph type="dt" sz="half" idx="10"/>
          </p:nvPr>
        </p:nvSpPr>
        <p:spPr/>
        <p:txBody>
          <a:bodyPr/>
          <a:lstStyle/>
          <a:p>
            <a:fld id="{467679DD-A7A3-45F8-A19E-B5C0598E5241}" type="datetime1">
              <a:rPr lang="en-IE" smtClean="0"/>
              <a:t>01/02/2024</a:t>
            </a:fld>
            <a:endParaRPr lang="en-IE"/>
          </a:p>
        </p:txBody>
      </p:sp>
      <p:sp>
        <p:nvSpPr>
          <p:cNvPr id="4" name="Footer Placeholder 3">
            <a:extLst>
              <a:ext uri="{FF2B5EF4-FFF2-40B4-BE49-F238E27FC236}">
                <a16:creationId xmlns:a16="http://schemas.microsoft.com/office/drawing/2014/main" id="{E3D2B53C-46E5-FDC9-F82D-7028BD952309}"/>
              </a:ext>
            </a:extLst>
          </p:cNvPr>
          <p:cNvSpPr>
            <a:spLocks noGrp="1"/>
          </p:cNvSpPr>
          <p:nvPr>
            <p:ph type="ftr" sz="quarter" idx="11"/>
          </p:nvPr>
        </p:nvSpPr>
        <p:spPr/>
        <p:txBody>
          <a:bodyPr/>
          <a:lstStyle/>
          <a:p>
            <a:r>
              <a:rPr lang="en-IE"/>
              <a:t>Mary Kate O'Regan 2024</a:t>
            </a:r>
          </a:p>
        </p:txBody>
      </p:sp>
      <p:sp>
        <p:nvSpPr>
          <p:cNvPr id="5" name="Slide Number Placeholder 4">
            <a:extLst>
              <a:ext uri="{FF2B5EF4-FFF2-40B4-BE49-F238E27FC236}">
                <a16:creationId xmlns:a16="http://schemas.microsoft.com/office/drawing/2014/main" id="{CE1C2101-407B-960F-1752-1213C940BAB5}"/>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19441408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09EB51-4386-BF78-FB87-D2DE3D018BF7}"/>
              </a:ext>
            </a:extLst>
          </p:cNvPr>
          <p:cNvSpPr>
            <a:spLocks noGrp="1"/>
          </p:cNvSpPr>
          <p:nvPr>
            <p:ph type="dt" sz="half" idx="10"/>
          </p:nvPr>
        </p:nvSpPr>
        <p:spPr/>
        <p:txBody>
          <a:bodyPr/>
          <a:lstStyle/>
          <a:p>
            <a:fld id="{1096C40D-C67C-42B2-8849-0A68322C3E52}" type="datetime1">
              <a:rPr lang="en-IE" smtClean="0"/>
              <a:t>01/02/2024</a:t>
            </a:fld>
            <a:endParaRPr lang="en-IE"/>
          </a:p>
        </p:txBody>
      </p:sp>
      <p:sp>
        <p:nvSpPr>
          <p:cNvPr id="3" name="Footer Placeholder 2">
            <a:extLst>
              <a:ext uri="{FF2B5EF4-FFF2-40B4-BE49-F238E27FC236}">
                <a16:creationId xmlns:a16="http://schemas.microsoft.com/office/drawing/2014/main" id="{174F012E-A887-C9FF-27C8-1F3B40CFB172}"/>
              </a:ext>
            </a:extLst>
          </p:cNvPr>
          <p:cNvSpPr>
            <a:spLocks noGrp="1"/>
          </p:cNvSpPr>
          <p:nvPr>
            <p:ph type="ftr" sz="quarter" idx="11"/>
          </p:nvPr>
        </p:nvSpPr>
        <p:spPr/>
        <p:txBody>
          <a:bodyPr/>
          <a:lstStyle/>
          <a:p>
            <a:r>
              <a:rPr lang="en-IE"/>
              <a:t>Mary Kate O'Regan 2024</a:t>
            </a:r>
          </a:p>
        </p:txBody>
      </p:sp>
      <p:sp>
        <p:nvSpPr>
          <p:cNvPr id="4" name="Slide Number Placeholder 3">
            <a:extLst>
              <a:ext uri="{FF2B5EF4-FFF2-40B4-BE49-F238E27FC236}">
                <a16:creationId xmlns:a16="http://schemas.microsoft.com/office/drawing/2014/main" id="{F5B0A6E3-5643-927D-94DC-00691C1A8E64}"/>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6207533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9F0-0F72-2643-2EAA-26F68ACB968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D1B3D49-CE10-8BC7-439F-B6F97AC309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A97467A3-6F17-F01A-FDEF-8E55A6DE38A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7790FA-DFB3-13C6-6028-A780165FCB9E}"/>
              </a:ext>
            </a:extLst>
          </p:cNvPr>
          <p:cNvSpPr>
            <a:spLocks noGrp="1"/>
          </p:cNvSpPr>
          <p:nvPr>
            <p:ph type="dt" sz="half" idx="10"/>
          </p:nvPr>
        </p:nvSpPr>
        <p:spPr/>
        <p:txBody>
          <a:bodyPr/>
          <a:lstStyle/>
          <a:p>
            <a:fld id="{E2B61180-F1A2-4A14-992A-509DF5CE7C79}" type="datetime1">
              <a:rPr lang="en-IE" smtClean="0"/>
              <a:t>01/02/2024</a:t>
            </a:fld>
            <a:endParaRPr lang="en-IE"/>
          </a:p>
        </p:txBody>
      </p:sp>
      <p:sp>
        <p:nvSpPr>
          <p:cNvPr id="6" name="Footer Placeholder 5">
            <a:extLst>
              <a:ext uri="{FF2B5EF4-FFF2-40B4-BE49-F238E27FC236}">
                <a16:creationId xmlns:a16="http://schemas.microsoft.com/office/drawing/2014/main" id="{BA35890B-16D8-39E5-ABF3-C61F8E36CF86}"/>
              </a:ext>
            </a:extLst>
          </p:cNvPr>
          <p:cNvSpPr>
            <a:spLocks noGrp="1"/>
          </p:cNvSpPr>
          <p:nvPr>
            <p:ph type="ftr" sz="quarter" idx="11"/>
          </p:nvPr>
        </p:nvSpPr>
        <p:spPr/>
        <p:txBody>
          <a:bodyPr/>
          <a:lstStyle/>
          <a:p>
            <a:r>
              <a:rPr lang="en-IE"/>
              <a:t>Mary Kate O'Regan 2024</a:t>
            </a:r>
          </a:p>
        </p:txBody>
      </p:sp>
      <p:sp>
        <p:nvSpPr>
          <p:cNvPr id="7" name="Slide Number Placeholder 6">
            <a:extLst>
              <a:ext uri="{FF2B5EF4-FFF2-40B4-BE49-F238E27FC236}">
                <a16:creationId xmlns:a16="http://schemas.microsoft.com/office/drawing/2014/main" id="{6597A829-7B8A-B71D-AD23-528C99001D6B}"/>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10621830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9C5B-7386-159F-E0E4-BCAE6EAF5CC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B3477AEE-56A1-520A-69A8-1167C913AA2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a:extLst>
              <a:ext uri="{FF2B5EF4-FFF2-40B4-BE49-F238E27FC236}">
                <a16:creationId xmlns:a16="http://schemas.microsoft.com/office/drawing/2014/main" id="{824A0E6D-11D1-F5EA-08DB-C8ABFC713F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0528446-828C-E740-96D6-85C02F6F09F2}"/>
              </a:ext>
            </a:extLst>
          </p:cNvPr>
          <p:cNvSpPr>
            <a:spLocks noGrp="1"/>
          </p:cNvSpPr>
          <p:nvPr>
            <p:ph type="dt" sz="half" idx="10"/>
          </p:nvPr>
        </p:nvSpPr>
        <p:spPr/>
        <p:txBody>
          <a:bodyPr/>
          <a:lstStyle/>
          <a:p>
            <a:fld id="{3BD63D94-6EA9-479E-BE20-86B18C448109}" type="datetime1">
              <a:rPr lang="en-IE" smtClean="0"/>
              <a:t>01/02/2024</a:t>
            </a:fld>
            <a:endParaRPr lang="en-IE"/>
          </a:p>
        </p:txBody>
      </p:sp>
      <p:sp>
        <p:nvSpPr>
          <p:cNvPr id="6" name="Footer Placeholder 5">
            <a:extLst>
              <a:ext uri="{FF2B5EF4-FFF2-40B4-BE49-F238E27FC236}">
                <a16:creationId xmlns:a16="http://schemas.microsoft.com/office/drawing/2014/main" id="{1E3C1FC2-34B1-D7DF-D1C3-54EF987972B0}"/>
              </a:ext>
            </a:extLst>
          </p:cNvPr>
          <p:cNvSpPr>
            <a:spLocks noGrp="1"/>
          </p:cNvSpPr>
          <p:nvPr>
            <p:ph type="ftr" sz="quarter" idx="11"/>
          </p:nvPr>
        </p:nvSpPr>
        <p:spPr/>
        <p:txBody>
          <a:bodyPr/>
          <a:lstStyle/>
          <a:p>
            <a:r>
              <a:rPr lang="en-IE"/>
              <a:t>Mary Kate O'Regan 2024</a:t>
            </a:r>
          </a:p>
        </p:txBody>
      </p:sp>
      <p:sp>
        <p:nvSpPr>
          <p:cNvPr id="7" name="Slide Number Placeholder 6">
            <a:extLst>
              <a:ext uri="{FF2B5EF4-FFF2-40B4-BE49-F238E27FC236}">
                <a16:creationId xmlns:a16="http://schemas.microsoft.com/office/drawing/2014/main" id="{5E9045A4-E9CA-63D4-F073-71C53CAB53A2}"/>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7448189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3284-83DB-690B-F8A6-DA5C71FAB07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F5A17D7-7A6F-8EDA-2EDB-2BE402BD20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CDF7712-2A46-3AC0-94F0-3DB6FBB0A8F0}"/>
              </a:ext>
            </a:extLst>
          </p:cNvPr>
          <p:cNvSpPr>
            <a:spLocks noGrp="1"/>
          </p:cNvSpPr>
          <p:nvPr>
            <p:ph type="dt" sz="half" idx="10"/>
          </p:nvPr>
        </p:nvSpPr>
        <p:spPr/>
        <p:txBody>
          <a:bodyPr/>
          <a:lstStyle/>
          <a:p>
            <a:fld id="{F9DBFDB5-04C9-4AC7-8497-6CF152B62C86}" type="datetime1">
              <a:rPr lang="en-IE" smtClean="0"/>
              <a:t>01/02/2024</a:t>
            </a:fld>
            <a:endParaRPr lang="en-IE"/>
          </a:p>
        </p:txBody>
      </p:sp>
      <p:sp>
        <p:nvSpPr>
          <p:cNvPr id="5" name="Footer Placeholder 4">
            <a:extLst>
              <a:ext uri="{FF2B5EF4-FFF2-40B4-BE49-F238E27FC236}">
                <a16:creationId xmlns:a16="http://schemas.microsoft.com/office/drawing/2014/main" id="{5094190E-009B-3B04-BF19-8427BDC7B3D8}"/>
              </a:ext>
            </a:extLst>
          </p:cNvPr>
          <p:cNvSpPr>
            <a:spLocks noGrp="1"/>
          </p:cNvSpPr>
          <p:nvPr>
            <p:ph type="ftr" sz="quarter" idx="11"/>
          </p:nvPr>
        </p:nvSpPr>
        <p:spPr/>
        <p:txBody>
          <a:bodyPr/>
          <a:lstStyle/>
          <a:p>
            <a:r>
              <a:rPr lang="en-IE"/>
              <a:t>Mary Kate O'Regan 2024</a:t>
            </a:r>
          </a:p>
        </p:txBody>
      </p:sp>
      <p:sp>
        <p:nvSpPr>
          <p:cNvPr id="6" name="Slide Number Placeholder 5">
            <a:extLst>
              <a:ext uri="{FF2B5EF4-FFF2-40B4-BE49-F238E27FC236}">
                <a16:creationId xmlns:a16="http://schemas.microsoft.com/office/drawing/2014/main" id="{21C23510-246B-DA9F-5791-E26B3521BBC3}"/>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29793909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B9FFC-36AC-60E0-728D-0F6F5FB59D9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A73CED9-FFA5-E572-888A-146223290E5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2DD633E-D35F-2854-0671-86F1462DADA4}"/>
              </a:ext>
            </a:extLst>
          </p:cNvPr>
          <p:cNvSpPr>
            <a:spLocks noGrp="1"/>
          </p:cNvSpPr>
          <p:nvPr>
            <p:ph type="dt" sz="half" idx="10"/>
          </p:nvPr>
        </p:nvSpPr>
        <p:spPr/>
        <p:txBody>
          <a:bodyPr/>
          <a:lstStyle/>
          <a:p>
            <a:fld id="{FCEEDCD5-6073-4BEC-BC7C-E51142DB9AD2}" type="datetime1">
              <a:rPr lang="en-IE" smtClean="0"/>
              <a:t>01/02/2024</a:t>
            </a:fld>
            <a:endParaRPr lang="en-IE"/>
          </a:p>
        </p:txBody>
      </p:sp>
      <p:sp>
        <p:nvSpPr>
          <p:cNvPr id="5" name="Footer Placeholder 4">
            <a:extLst>
              <a:ext uri="{FF2B5EF4-FFF2-40B4-BE49-F238E27FC236}">
                <a16:creationId xmlns:a16="http://schemas.microsoft.com/office/drawing/2014/main" id="{B3F445AD-709D-A86B-D515-E95554F722F7}"/>
              </a:ext>
            </a:extLst>
          </p:cNvPr>
          <p:cNvSpPr>
            <a:spLocks noGrp="1"/>
          </p:cNvSpPr>
          <p:nvPr>
            <p:ph type="ftr" sz="quarter" idx="11"/>
          </p:nvPr>
        </p:nvSpPr>
        <p:spPr/>
        <p:txBody>
          <a:bodyPr/>
          <a:lstStyle/>
          <a:p>
            <a:r>
              <a:rPr lang="en-IE"/>
              <a:t>Mary Kate O'Regan 2024</a:t>
            </a:r>
          </a:p>
        </p:txBody>
      </p:sp>
      <p:sp>
        <p:nvSpPr>
          <p:cNvPr id="6" name="Slide Number Placeholder 5">
            <a:extLst>
              <a:ext uri="{FF2B5EF4-FFF2-40B4-BE49-F238E27FC236}">
                <a16:creationId xmlns:a16="http://schemas.microsoft.com/office/drawing/2014/main" id="{300CD58A-1400-7A39-B5CF-5A0F0D8CD302}"/>
              </a:ext>
            </a:extLst>
          </p:cNvPr>
          <p:cNvSpPr>
            <a:spLocks noGrp="1"/>
          </p:cNvSpPr>
          <p:nvPr>
            <p:ph type="sldNum" sz="quarter" idx="12"/>
          </p:nvPr>
        </p:nvSpPr>
        <p:spPr/>
        <p:txBody>
          <a:bodyPr/>
          <a:lstStyle/>
          <a:p>
            <a:fld id="{13622D6C-971D-41D4-9D7D-069FD3463B31}" type="slidenum">
              <a:rPr lang="en-IE" smtClean="0"/>
              <a:t>‹#›</a:t>
            </a:fld>
            <a:endParaRPr lang="en-IE"/>
          </a:p>
        </p:txBody>
      </p:sp>
    </p:spTree>
    <p:extLst>
      <p:ext uri="{BB962C8B-B14F-4D97-AF65-F5344CB8AC3E}">
        <p14:creationId xmlns:p14="http://schemas.microsoft.com/office/powerpoint/2010/main" val="19110279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3"/>
            <a:ext cx="5486400" cy="4215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EDD96F-E5E5-4586-BF5F-A379858FE890}" type="datetime1">
              <a:rPr lang="en-IE" smtClean="0">
                <a:solidFill>
                  <a:prstClr val="black">
                    <a:tint val="75000"/>
                  </a:prstClr>
                </a:solidFill>
              </a:rPr>
              <a:t>01/02/2024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Mary Kate O'Regan 2024</a:t>
            </a:r>
            <a:endParaRPr lang="en-GB" dirty="0">
              <a:solidFill>
                <a:prstClr val="black">
                  <a:tint val="75000"/>
                </a:prstClr>
              </a:solidFill>
            </a:endParaRPr>
          </a:p>
        </p:txBody>
      </p:sp>
      <p:sp>
        <p:nvSpPr>
          <p:cNvPr id="6" name="Slide Number Placeholder 5"/>
          <p:cNvSpPr>
            <a:spLocks noGrp="1"/>
          </p:cNvSpPr>
          <p:nvPr>
            <p:ph type="sldNum" sz="quarter" idx="12"/>
          </p:nvPr>
        </p:nvSpPr>
        <p:spPr>
          <a:xfrm>
            <a:off x="6457951" y="6356353"/>
            <a:ext cx="992717" cy="365125"/>
          </a:xfrm>
        </p:spPr>
        <p:txBody>
          <a:bodyPr/>
          <a:lstStyle/>
          <a:p>
            <a:fld id="{E1AD13CF-1E95-4E93-960C-FF4581689203}" type="slidenum">
              <a:rPr lang="en-GB" smtClean="0">
                <a:solidFill>
                  <a:prstClr val="black">
                    <a:tint val="75000"/>
                  </a:prstClr>
                </a:solidFill>
              </a:rPr>
              <a:pPr/>
              <a:t>‹#›</a:t>
            </a:fld>
            <a:endParaRPr lang="en-GB" dirty="0">
              <a:solidFill>
                <a:prstClr val="black">
                  <a:tint val="75000"/>
                </a:prstClr>
              </a:solidFill>
            </a:endParaRPr>
          </a:p>
        </p:txBody>
      </p:sp>
      <p:sp>
        <p:nvSpPr>
          <p:cNvPr id="10" name="Picture Placeholder 9"/>
          <p:cNvSpPr>
            <a:spLocks noGrp="1"/>
          </p:cNvSpPr>
          <p:nvPr>
            <p:ph type="pic" sz="quarter" idx="13"/>
          </p:nvPr>
        </p:nvSpPr>
        <p:spPr>
          <a:xfrm>
            <a:off x="6311505" y="1727200"/>
            <a:ext cx="2588831" cy="4216400"/>
          </a:xfrm>
          <a:noFill/>
        </p:spPr>
        <p:txBody>
          <a:bodyPr/>
          <a:lstStyle/>
          <a:p>
            <a:r>
              <a:rPr lang="en-US" dirty="0"/>
              <a:t>Click icon to add picture</a:t>
            </a:r>
            <a:endParaRPr lang="en-GB" dirty="0"/>
          </a:p>
        </p:txBody>
      </p:sp>
      <p:sp>
        <p:nvSpPr>
          <p:cNvPr id="12" name="Title 1"/>
          <p:cNvSpPr>
            <a:spLocks noGrp="1"/>
          </p:cNvSpPr>
          <p:nvPr>
            <p:ph type="title"/>
          </p:nvPr>
        </p:nvSpPr>
        <p:spPr>
          <a:xfrm>
            <a:off x="628651" y="212726"/>
            <a:ext cx="6822017" cy="1057274"/>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2"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2" y="6205704"/>
            <a:ext cx="1092433" cy="515772"/>
          </a:xfrm>
          <a:prstGeom prst="rect">
            <a:avLst/>
          </a:prstGeom>
        </p:spPr>
      </p:pic>
    </p:spTree>
    <p:extLst>
      <p:ext uri="{BB962C8B-B14F-4D97-AF65-F5344CB8AC3E}">
        <p14:creationId xmlns:p14="http://schemas.microsoft.com/office/powerpoint/2010/main" val="32238943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F455563-576A-3D9B-4385-8D3E8A1CC06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2238" y="1576388"/>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67C142A7-3063-B3EC-BDC7-4C81DA3460B2}"/>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8513" y="425450"/>
            <a:ext cx="10810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C68164AE-AD98-5244-A338-8F63A9FE939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99200" y="4125913"/>
            <a:ext cx="258762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F9AA68DF-C9A6-CDE9-ED53-E282FB90DC8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07300" y="1576388"/>
            <a:ext cx="622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747EBDE8-50AA-D004-0134-55F5F396F8E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69063" y="884238"/>
            <a:ext cx="6223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E4C192D2-CE18-9E06-B51D-81A03078AA9B}"/>
              </a:ext>
            </a:extLst>
          </p:cNvPr>
          <p:cNvPicPr>
            <a:picLocks/>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286750" y="884238"/>
            <a:ext cx="6223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04F7ECB7-8DFF-CB22-D20B-162912051D2B}"/>
              </a:ext>
            </a:extLst>
          </p:cNvPr>
          <p:cNvPicPr>
            <a:picLocks/>
          </p:cNvPicPr>
          <p:nvPr userDrawn="1"/>
        </p:nvPicPr>
        <p:blipFill>
          <a:blip r:embed="rId8">
            <a:extLst>
              <a:ext uri="{28A0092B-C50C-407E-A947-70E740481C1C}">
                <a14:useLocalDpi xmlns:a14="http://schemas.microsoft.com/office/drawing/2010/main" val="0"/>
              </a:ext>
            </a:extLst>
          </a:blip>
          <a:srcRect t="26051"/>
          <a:stretch>
            <a:fillRect/>
          </a:stretch>
        </p:blipFill>
        <p:spPr bwMode="auto">
          <a:xfrm>
            <a:off x="600075" y="525463"/>
            <a:ext cx="35988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a:extLst>
              <a:ext uri="{FF2B5EF4-FFF2-40B4-BE49-F238E27FC236}">
                <a16:creationId xmlns:a16="http://schemas.microsoft.com/office/drawing/2014/main" id="{9EF62277-4AD1-B0E9-C255-9CA6E605E3AB}"/>
              </a:ext>
            </a:extLst>
          </p:cNvPr>
          <p:cNvPicPr>
            <a:picLocks/>
          </p:cNvPicPr>
          <p:nvPr userDrawn="1"/>
        </p:nvPicPr>
        <p:blipFill>
          <a:blip r:embed="rId9">
            <a:extLst>
              <a:ext uri="{28A0092B-C50C-407E-A947-70E740481C1C}">
                <a14:useLocalDpi xmlns:a14="http://schemas.microsoft.com/office/drawing/2010/main" val="0"/>
              </a:ext>
            </a:extLst>
          </a:blip>
          <a:srcRect t="10368" b="22058"/>
          <a:stretch>
            <a:fillRect/>
          </a:stretch>
        </p:blipFill>
        <p:spPr bwMode="auto">
          <a:xfrm>
            <a:off x="4605338" y="2686050"/>
            <a:ext cx="14398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8DDDB1C5-12D9-2D8F-2EF1-729A6F6E485D}"/>
              </a:ext>
            </a:extLst>
          </p:cNvPr>
          <p:cNvPicPr>
            <a:picLocks/>
          </p:cNvPicPr>
          <p:nvPr userDrawn="1"/>
        </p:nvPicPr>
        <p:blipFill>
          <a:blip r:embed="rId10">
            <a:extLst>
              <a:ext uri="{28A0092B-C50C-407E-A947-70E740481C1C}">
                <a14:useLocalDpi xmlns:a14="http://schemas.microsoft.com/office/drawing/2010/main" val="0"/>
              </a:ext>
            </a:extLst>
          </a:blip>
          <a:srcRect t="25423" b="9221"/>
          <a:stretch>
            <a:fillRect/>
          </a:stretch>
        </p:blipFill>
        <p:spPr bwMode="auto">
          <a:xfrm>
            <a:off x="4605338" y="525463"/>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a:extLst>
              <a:ext uri="{FF2B5EF4-FFF2-40B4-BE49-F238E27FC236}">
                <a16:creationId xmlns:a16="http://schemas.microsoft.com/office/drawing/2014/main" id="{3FAD3C3B-1DA3-7BEF-EDB1-F3EAD3A63AA4}"/>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68300" y="5721350"/>
            <a:ext cx="18462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4391526"/>
            <a:ext cx="5486400" cy="949290"/>
          </a:xfrm>
        </p:spPr>
        <p:txBody>
          <a:bodyPr anchor="b">
            <a:normAutofit/>
          </a:bodyPr>
          <a:lstStyle>
            <a:lvl1pPr algn="l">
              <a:defRPr sz="3000"/>
            </a:lvl1pPr>
          </a:lstStyle>
          <a:p>
            <a:r>
              <a:rPr lang="ga-IE"/>
              <a:t>Click to edit Master title style</a:t>
            </a:r>
            <a:endParaRPr lang="en-GB"/>
          </a:p>
        </p:txBody>
      </p:sp>
      <p:sp>
        <p:nvSpPr>
          <p:cNvPr id="3" name="Subtitle 2"/>
          <p:cNvSpPr>
            <a:spLocks noGrp="1"/>
          </p:cNvSpPr>
          <p:nvPr>
            <p:ph type="subTitle" idx="1"/>
          </p:nvPr>
        </p:nvSpPr>
        <p:spPr>
          <a:xfrm>
            <a:off x="628650" y="5538414"/>
            <a:ext cx="5416186" cy="620338"/>
          </a:xfrm>
        </p:spPr>
        <p:txBody>
          <a:bodyPr/>
          <a:lstStyle>
            <a:lvl1pPr marL="0" indent="0" algn="l">
              <a:buNone/>
              <a:defRPr sz="16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ga-IE"/>
              <a:t>Click to edit Master subtitle style</a:t>
            </a:r>
            <a:endParaRPr lang="en-GB"/>
          </a:p>
        </p:txBody>
      </p:sp>
    </p:spTree>
    <p:extLst>
      <p:ext uri="{BB962C8B-B14F-4D97-AF65-F5344CB8AC3E}">
        <p14:creationId xmlns:p14="http://schemas.microsoft.com/office/powerpoint/2010/main" val="30011608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ADDC045-C6D0-72FA-F131-B42A10BCB7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C4F76C4-E583-056A-91D4-8C3F7CB0637E}"/>
              </a:ext>
            </a:extLst>
          </p:cNvPr>
          <p:cNvSpPr/>
          <p:nvPr userDrawn="1"/>
        </p:nvSpPr>
        <p:spPr>
          <a:xfrm rot="5400000">
            <a:off x="6192838" y="3378200"/>
            <a:ext cx="4376738" cy="107473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5">
            <a:extLst>
              <a:ext uri="{FF2B5EF4-FFF2-40B4-BE49-F238E27FC236}">
                <a16:creationId xmlns:a16="http://schemas.microsoft.com/office/drawing/2014/main" id="{F4B56118-00F6-6197-41A6-642CD40CE727}"/>
              </a:ext>
            </a:extLst>
          </p:cNvPr>
          <p:cNvSpPr/>
          <p:nvPr userDrawn="1"/>
        </p:nvSpPr>
        <p:spPr>
          <a:xfrm>
            <a:off x="7843838" y="212725"/>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7" name="Picture 9">
            <a:extLst>
              <a:ext uri="{FF2B5EF4-FFF2-40B4-BE49-F238E27FC236}">
                <a16:creationId xmlns:a16="http://schemas.microsoft.com/office/drawing/2014/main" id="{CAC06391-5BF5-0CE3-B9D0-6FEBCFD68A9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3713" y="6103938"/>
            <a:ext cx="12715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3" name="Content Placeholder 2"/>
          <p:cNvSpPr>
            <a:spLocks noGrp="1"/>
          </p:cNvSpPr>
          <p:nvPr>
            <p:ph idx="1"/>
          </p:nvPr>
        </p:nvSpPr>
        <p:spPr>
          <a:xfrm>
            <a:off x="628650" y="1727652"/>
            <a:ext cx="6822017" cy="4376816"/>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8" name="Date Placeholder 3">
            <a:extLst>
              <a:ext uri="{FF2B5EF4-FFF2-40B4-BE49-F238E27FC236}">
                <a16:creationId xmlns:a16="http://schemas.microsoft.com/office/drawing/2014/main" id="{2581ABF0-A4BD-2C05-AEB1-03E4BFC1177B}"/>
              </a:ext>
            </a:extLst>
          </p:cNvPr>
          <p:cNvSpPr>
            <a:spLocks noGrp="1"/>
          </p:cNvSpPr>
          <p:nvPr>
            <p:ph type="dt" sz="half" idx="10"/>
          </p:nvPr>
        </p:nvSpPr>
        <p:spPr/>
        <p:txBody>
          <a:bodyPr/>
          <a:lstStyle>
            <a:lvl1pPr>
              <a:defRPr/>
            </a:lvl1pPr>
          </a:lstStyle>
          <a:p>
            <a:pPr>
              <a:defRPr/>
            </a:pPr>
            <a:fld id="{BCDDFBC4-BCB6-43BA-87F4-6A5465FAAAB1}" type="datetimeFigureOut">
              <a:rPr lang="en-GB" altLang="en-US"/>
              <a:pPr>
                <a:defRPr/>
              </a:pPr>
              <a:t>01/02/2024</a:t>
            </a:fld>
            <a:endParaRPr lang="en-GB" altLang="en-US"/>
          </a:p>
        </p:txBody>
      </p:sp>
      <p:sp>
        <p:nvSpPr>
          <p:cNvPr id="9" name="Footer Placeholder 4">
            <a:extLst>
              <a:ext uri="{FF2B5EF4-FFF2-40B4-BE49-F238E27FC236}">
                <a16:creationId xmlns:a16="http://schemas.microsoft.com/office/drawing/2014/main" id="{1E5FD3AC-451B-EECA-6CFE-33C5E515F5D3}"/>
              </a:ext>
            </a:extLst>
          </p:cNvPr>
          <p:cNvSpPr>
            <a:spLocks noGrp="1"/>
          </p:cNvSpPr>
          <p:nvPr>
            <p:ph type="ftr" sz="quarter" idx="11"/>
          </p:nvPr>
        </p:nvSpPr>
        <p:spPr/>
        <p:txBody>
          <a:bodyPr/>
          <a:lstStyle>
            <a:lvl1pPr>
              <a:defRPr/>
            </a:lvl1pPr>
          </a:lstStyle>
          <a:p>
            <a:pPr>
              <a:defRPr/>
            </a:pPr>
            <a:r>
              <a:rPr lang="en-GB"/>
              <a:t>http://www.ucc.ie/en</a:t>
            </a:r>
          </a:p>
        </p:txBody>
      </p:sp>
      <p:sp>
        <p:nvSpPr>
          <p:cNvPr id="10" name="Slide Number Placeholder 5">
            <a:extLst>
              <a:ext uri="{FF2B5EF4-FFF2-40B4-BE49-F238E27FC236}">
                <a16:creationId xmlns:a16="http://schemas.microsoft.com/office/drawing/2014/main" id="{C0158771-EB26-CC0D-6233-0F1EB67D39AA}"/>
              </a:ext>
            </a:extLst>
          </p:cNvPr>
          <p:cNvSpPr>
            <a:spLocks noGrp="1"/>
          </p:cNvSpPr>
          <p:nvPr>
            <p:ph type="sldNum" sz="quarter" idx="12"/>
          </p:nvPr>
        </p:nvSpPr>
        <p:spPr>
          <a:xfrm>
            <a:off x="6457950" y="6356350"/>
            <a:ext cx="992188" cy="365125"/>
          </a:xfrm>
        </p:spPr>
        <p:txBody>
          <a:bodyPr/>
          <a:lstStyle>
            <a:lvl1pPr>
              <a:defRPr/>
            </a:lvl1pPr>
          </a:lstStyle>
          <a:p>
            <a:fld id="{139E03FD-9C55-4DFD-A5F1-A0822AEB759A}" type="slidenum">
              <a:rPr lang="en-GB" altLang="en-US"/>
              <a:pPr/>
              <a:t>‹#›</a:t>
            </a:fld>
            <a:endParaRPr lang="en-GB" altLang="en-US"/>
          </a:p>
        </p:txBody>
      </p:sp>
    </p:spTree>
    <p:extLst>
      <p:ext uri="{BB962C8B-B14F-4D97-AF65-F5344CB8AC3E}">
        <p14:creationId xmlns:p14="http://schemas.microsoft.com/office/powerpoint/2010/main" val="27971871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38B4CEC-3BC1-C67D-F4F4-ED67044A2F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6375" y="6205538"/>
            <a:ext cx="10922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2E69FAB-5FF5-B679-7A07-0745931D8EF5}"/>
              </a:ext>
            </a:extLst>
          </p:cNvPr>
          <p:cNvSpPr/>
          <p:nvPr userDrawn="1"/>
        </p:nvSpPr>
        <p:spPr>
          <a:xfrm rot="5400000">
            <a:off x="6192838" y="3378200"/>
            <a:ext cx="4376738" cy="107473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5">
            <a:extLst>
              <a:ext uri="{FF2B5EF4-FFF2-40B4-BE49-F238E27FC236}">
                <a16:creationId xmlns:a16="http://schemas.microsoft.com/office/drawing/2014/main" id="{50C16D5F-C979-13DE-F1F0-F7EFDA3FC222}"/>
              </a:ext>
            </a:extLst>
          </p:cNvPr>
          <p:cNvSpPr/>
          <p:nvPr userDrawn="1"/>
        </p:nvSpPr>
        <p:spPr>
          <a:xfrm>
            <a:off x="7843838" y="212725"/>
            <a:ext cx="1057275" cy="10572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3" name="Content Placeholder 2"/>
          <p:cNvSpPr>
            <a:spLocks noGrp="1"/>
          </p:cNvSpPr>
          <p:nvPr>
            <p:ph idx="1"/>
          </p:nvPr>
        </p:nvSpPr>
        <p:spPr>
          <a:xfrm>
            <a:off x="628650" y="1727652"/>
            <a:ext cx="6822017" cy="4376816"/>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7" name="Date Placeholder 3">
            <a:extLst>
              <a:ext uri="{FF2B5EF4-FFF2-40B4-BE49-F238E27FC236}">
                <a16:creationId xmlns:a16="http://schemas.microsoft.com/office/drawing/2014/main" id="{BBF2662B-32DE-BF2C-B6D7-CADE61B07515}"/>
              </a:ext>
            </a:extLst>
          </p:cNvPr>
          <p:cNvSpPr>
            <a:spLocks noGrp="1"/>
          </p:cNvSpPr>
          <p:nvPr>
            <p:ph type="dt" sz="half" idx="10"/>
          </p:nvPr>
        </p:nvSpPr>
        <p:spPr/>
        <p:txBody>
          <a:bodyPr/>
          <a:lstStyle>
            <a:lvl1pPr>
              <a:defRPr/>
            </a:lvl1pPr>
          </a:lstStyle>
          <a:p>
            <a:pPr>
              <a:defRPr/>
            </a:pPr>
            <a:fld id="{A023F12D-7FEF-4915-A8F6-3D0A7D633981}" type="datetimeFigureOut">
              <a:rPr lang="en-GB" altLang="en-US"/>
              <a:pPr>
                <a:defRPr/>
              </a:pPr>
              <a:t>01/02/2024</a:t>
            </a:fld>
            <a:endParaRPr lang="en-GB" altLang="en-US"/>
          </a:p>
        </p:txBody>
      </p:sp>
      <p:sp>
        <p:nvSpPr>
          <p:cNvPr id="8" name="Footer Placeholder 4">
            <a:extLst>
              <a:ext uri="{FF2B5EF4-FFF2-40B4-BE49-F238E27FC236}">
                <a16:creationId xmlns:a16="http://schemas.microsoft.com/office/drawing/2014/main" id="{1E08A80F-6135-02E0-57A4-CD9B58DD6C3F}"/>
              </a:ext>
            </a:extLst>
          </p:cNvPr>
          <p:cNvSpPr>
            <a:spLocks noGrp="1"/>
          </p:cNvSpPr>
          <p:nvPr>
            <p:ph type="ftr" sz="quarter" idx="11"/>
          </p:nvPr>
        </p:nvSpPr>
        <p:spPr/>
        <p:txBody>
          <a:bodyPr/>
          <a:lstStyle>
            <a:lvl1pPr>
              <a:defRPr/>
            </a:lvl1pPr>
          </a:lstStyle>
          <a:p>
            <a:pPr>
              <a:defRPr/>
            </a:pPr>
            <a:r>
              <a:rPr lang="en-GB"/>
              <a:t>http://www.ucc.ie/en</a:t>
            </a:r>
          </a:p>
        </p:txBody>
      </p:sp>
      <p:sp>
        <p:nvSpPr>
          <p:cNvPr id="9" name="Slide Number Placeholder 5">
            <a:extLst>
              <a:ext uri="{FF2B5EF4-FFF2-40B4-BE49-F238E27FC236}">
                <a16:creationId xmlns:a16="http://schemas.microsoft.com/office/drawing/2014/main" id="{EE5C326B-ECA2-8D9E-521B-8F19AE2F216D}"/>
              </a:ext>
            </a:extLst>
          </p:cNvPr>
          <p:cNvSpPr>
            <a:spLocks noGrp="1"/>
          </p:cNvSpPr>
          <p:nvPr>
            <p:ph type="sldNum" sz="quarter" idx="12"/>
          </p:nvPr>
        </p:nvSpPr>
        <p:spPr>
          <a:xfrm>
            <a:off x="6457950" y="6356350"/>
            <a:ext cx="992188" cy="365125"/>
          </a:xfrm>
        </p:spPr>
        <p:txBody>
          <a:bodyPr/>
          <a:lstStyle>
            <a:lvl1pPr>
              <a:defRPr/>
            </a:lvl1pPr>
          </a:lstStyle>
          <a:p>
            <a:fld id="{DFD1D4A7-30F6-42A4-945D-D1E311354A5E}" type="slidenum">
              <a:rPr lang="en-GB" altLang="en-US"/>
              <a:pPr/>
              <a:t>‹#›</a:t>
            </a:fld>
            <a:endParaRPr lang="en-GB" altLang="en-US"/>
          </a:p>
        </p:txBody>
      </p:sp>
    </p:spTree>
    <p:extLst>
      <p:ext uri="{BB962C8B-B14F-4D97-AF65-F5344CB8AC3E}">
        <p14:creationId xmlns:p14="http://schemas.microsoft.com/office/powerpoint/2010/main" val="3541909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1" y="1825626"/>
            <a:ext cx="6822016" cy="41749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19088" y="6356350"/>
            <a:ext cx="1031579" cy="365125"/>
          </a:xfrm>
        </p:spPr>
        <p:txBody>
          <a:bodyPr/>
          <a:lstStyle/>
          <a:p>
            <a:fld id="{E1AD13CF-1E95-4E93-960C-FF4581689203}" type="slidenum">
              <a:rPr lang="en-GB" smtClean="0"/>
              <a:t>‹#›</a:t>
            </a:fld>
            <a:endParaRPr lang="en-GB" dirty="0"/>
          </a:p>
        </p:txBody>
      </p:sp>
      <p:sp>
        <p:nvSpPr>
          <p:cNvPr id="10"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
        <p:nvSpPr>
          <p:cNvPr id="12" name="Rectangle 11"/>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858734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E7460CC-879F-A2FC-6E0F-0CA3B63B7D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6375" y="6205538"/>
            <a:ext cx="10922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107922C-EB3F-6889-F859-8BCE08261246}"/>
              </a:ext>
            </a:extLst>
          </p:cNvPr>
          <p:cNvSpPr/>
          <p:nvPr userDrawn="1"/>
        </p:nvSpPr>
        <p:spPr>
          <a:xfrm rot="5400000">
            <a:off x="6192838" y="3378200"/>
            <a:ext cx="4376738" cy="107473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5">
            <a:extLst>
              <a:ext uri="{FF2B5EF4-FFF2-40B4-BE49-F238E27FC236}">
                <a16:creationId xmlns:a16="http://schemas.microsoft.com/office/drawing/2014/main" id="{F21E615B-C6C5-3960-7627-6ED72574AE41}"/>
              </a:ext>
            </a:extLst>
          </p:cNvPr>
          <p:cNvSpPr/>
          <p:nvPr userDrawn="1"/>
        </p:nvSpPr>
        <p:spPr>
          <a:xfrm>
            <a:off x="7843838" y="212725"/>
            <a:ext cx="1057275" cy="10572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3" name="Content Placeholder 2"/>
          <p:cNvSpPr>
            <a:spLocks noGrp="1"/>
          </p:cNvSpPr>
          <p:nvPr>
            <p:ph idx="1"/>
          </p:nvPr>
        </p:nvSpPr>
        <p:spPr>
          <a:xfrm>
            <a:off x="628650" y="1727652"/>
            <a:ext cx="6822017" cy="4376816"/>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7" name="Date Placeholder 3">
            <a:extLst>
              <a:ext uri="{FF2B5EF4-FFF2-40B4-BE49-F238E27FC236}">
                <a16:creationId xmlns:a16="http://schemas.microsoft.com/office/drawing/2014/main" id="{79BDA8F1-442D-948F-B56F-0E05CDC46EDC}"/>
              </a:ext>
            </a:extLst>
          </p:cNvPr>
          <p:cNvSpPr>
            <a:spLocks noGrp="1"/>
          </p:cNvSpPr>
          <p:nvPr>
            <p:ph type="dt" sz="half" idx="10"/>
          </p:nvPr>
        </p:nvSpPr>
        <p:spPr/>
        <p:txBody>
          <a:bodyPr/>
          <a:lstStyle>
            <a:lvl1pPr>
              <a:defRPr/>
            </a:lvl1pPr>
          </a:lstStyle>
          <a:p>
            <a:pPr>
              <a:defRPr/>
            </a:pPr>
            <a:fld id="{DF298DAC-3A18-4E89-9B0E-B9A9F40B4AC3}" type="datetimeFigureOut">
              <a:rPr lang="en-GB" altLang="en-US"/>
              <a:pPr>
                <a:defRPr/>
              </a:pPr>
              <a:t>01/02/2024</a:t>
            </a:fld>
            <a:endParaRPr lang="en-GB" altLang="en-US"/>
          </a:p>
        </p:txBody>
      </p:sp>
      <p:sp>
        <p:nvSpPr>
          <p:cNvPr id="8" name="Footer Placeholder 4">
            <a:extLst>
              <a:ext uri="{FF2B5EF4-FFF2-40B4-BE49-F238E27FC236}">
                <a16:creationId xmlns:a16="http://schemas.microsoft.com/office/drawing/2014/main" id="{8714D519-D6AA-C27C-63C6-04D66134D7F2}"/>
              </a:ext>
            </a:extLst>
          </p:cNvPr>
          <p:cNvSpPr>
            <a:spLocks noGrp="1"/>
          </p:cNvSpPr>
          <p:nvPr>
            <p:ph type="ftr" sz="quarter" idx="11"/>
          </p:nvPr>
        </p:nvSpPr>
        <p:spPr/>
        <p:txBody>
          <a:bodyPr/>
          <a:lstStyle>
            <a:lvl1pPr>
              <a:defRPr/>
            </a:lvl1pPr>
          </a:lstStyle>
          <a:p>
            <a:pPr>
              <a:defRPr/>
            </a:pPr>
            <a:r>
              <a:rPr lang="en-GB"/>
              <a:t>http://www.ucc.ie/en</a:t>
            </a:r>
          </a:p>
        </p:txBody>
      </p:sp>
      <p:sp>
        <p:nvSpPr>
          <p:cNvPr id="9" name="Slide Number Placeholder 5">
            <a:extLst>
              <a:ext uri="{FF2B5EF4-FFF2-40B4-BE49-F238E27FC236}">
                <a16:creationId xmlns:a16="http://schemas.microsoft.com/office/drawing/2014/main" id="{79DB01C0-B9D2-B36C-578A-25B80832F80D}"/>
              </a:ext>
            </a:extLst>
          </p:cNvPr>
          <p:cNvSpPr>
            <a:spLocks noGrp="1"/>
          </p:cNvSpPr>
          <p:nvPr>
            <p:ph type="sldNum" sz="quarter" idx="12"/>
          </p:nvPr>
        </p:nvSpPr>
        <p:spPr>
          <a:xfrm>
            <a:off x="6457950" y="6356350"/>
            <a:ext cx="992188" cy="365125"/>
          </a:xfrm>
        </p:spPr>
        <p:txBody>
          <a:bodyPr/>
          <a:lstStyle>
            <a:lvl1pPr>
              <a:defRPr/>
            </a:lvl1pPr>
          </a:lstStyle>
          <a:p>
            <a:fld id="{596BF7A2-1A24-490F-A32C-B7EE69AAF241}" type="slidenum">
              <a:rPr lang="en-GB" altLang="en-US"/>
              <a:pPr/>
              <a:t>‹#›</a:t>
            </a:fld>
            <a:endParaRPr lang="en-GB" altLang="en-US"/>
          </a:p>
        </p:txBody>
      </p:sp>
    </p:spTree>
    <p:extLst>
      <p:ext uri="{BB962C8B-B14F-4D97-AF65-F5344CB8AC3E}">
        <p14:creationId xmlns:p14="http://schemas.microsoft.com/office/powerpoint/2010/main" val="36492039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B69D-441F-3325-D3BC-3159DB5579B4}"/>
              </a:ext>
            </a:extLst>
          </p:cNvPr>
          <p:cNvSpPr/>
          <p:nvPr userDrawn="1"/>
        </p:nvSpPr>
        <p:spPr>
          <a:xfrm>
            <a:off x="7843838" y="212725"/>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7">
            <a:extLst>
              <a:ext uri="{FF2B5EF4-FFF2-40B4-BE49-F238E27FC236}">
                <a16:creationId xmlns:a16="http://schemas.microsoft.com/office/drawing/2014/main" id="{1BA3C3AC-7516-7624-1C6A-21DB7B7D42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28650" y="1727651"/>
            <a:ext cx="5486400" cy="4215949"/>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10" name="Picture Placeholder 9"/>
          <p:cNvSpPr>
            <a:spLocks noGrp="1"/>
          </p:cNvSpPr>
          <p:nvPr>
            <p:ph type="pic" sz="quarter" idx="13"/>
          </p:nvPr>
        </p:nvSpPr>
        <p:spPr>
          <a:xfrm>
            <a:off x="6311504" y="1727200"/>
            <a:ext cx="2588831" cy="4216400"/>
          </a:xfrm>
          <a:noFill/>
        </p:spPr>
        <p:txBody>
          <a:bodyPr rtlCol="0">
            <a:normAutofit/>
          </a:bodyPr>
          <a:lstStyle/>
          <a:p>
            <a:pPr lvl="0"/>
            <a:r>
              <a:rPr lang="ga-IE" noProof="0"/>
              <a:t>Drag picture to placeholder or click icon to add</a:t>
            </a:r>
            <a:endParaRPr lang="en-GB" noProof="0"/>
          </a:p>
        </p:txBody>
      </p:sp>
      <p:sp>
        <p:nvSpPr>
          <p:cNvPr id="12"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5" name="Date Placeholder 3">
            <a:extLst>
              <a:ext uri="{FF2B5EF4-FFF2-40B4-BE49-F238E27FC236}">
                <a16:creationId xmlns:a16="http://schemas.microsoft.com/office/drawing/2014/main" id="{FB6CDA4C-D760-FDCE-5796-1233D577CFD6}"/>
              </a:ext>
            </a:extLst>
          </p:cNvPr>
          <p:cNvSpPr>
            <a:spLocks noGrp="1"/>
          </p:cNvSpPr>
          <p:nvPr>
            <p:ph type="dt" sz="half" idx="14"/>
          </p:nvPr>
        </p:nvSpPr>
        <p:spPr/>
        <p:txBody>
          <a:bodyPr/>
          <a:lstStyle>
            <a:lvl1pPr>
              <a:defRPr/>
            </a:lvl1pPr>
          </a:lstStyle>
          <a:p>
            <a:pPr>
              <a:defRPr/>
            </a:pPr>
            <a:fld id="{E4495305-BB88-40E6-82EB-94F42ACB3887}" type="datetimeFigureOut">
              <a:rPr lang="en-GB" altLang="en-US"/>
              <a:pPr>
                <a:defRPr/>
              </a:pPr>
              <a:t>01/02/2024</a:t>
            </a:fld>
            <a:endParaRPr lang="en-GB" altLang="en-US"/>
          </a:p>
        </p:txBody>
      </p:sp>
      <p:sp>
        <p:nvSpPr>
          <p:cNvPr id="6" name="Footer Placeholder 4">
            <a:extLst>
              <a:ext uri="{FF2B5EF4-FFF2-40B4-BE49-F238E27FC236}">
                <a16:creationId xmlns:a16="http://schemas.microsoft.com/office/drawing/2014/main" id="{AFD740CE-0106-FF2A-30ED-0BFD77F8B06F}"/>
              </a:ext>
            </a:extLst>
          </p:cNvPr>
          <p:cNvSpPr>
            <a:spLocks noGrp="1"/>
          </p:cNvSpPr>
          <p:nvPr>
            <p:ph type="ftr" sz="quarter" idx="15"/>
          </p:nvPr>
        </p:nvSpPr>
        <p:spPr/>
        <p:txBody>
          <a:bodyPr/>
          <a:lstStyle>
            <a:lvl1pPr>
              <a:defRPr/>
            </a:lvl1pPr>
          </a:lstStyle>
          <a:p>
            <a:pPr>
              <a:defRPr/>
            </a:pPr>
            <a:r>
              <a:rPr lang="en-GB"/>
              <a:t>http://www.ucc.ie/en</a:t>
            </a:r>
          </a:p>
        </p:txBody>
      </p:sp>
      <p:sp>
        <p:nvSpPr>
          <p:cNvPr id="7" name="Slide Number Placeholder 5">
            <a:extLst>
              <a:ext uri="{FF2B5EF4-FFF2-40B4-BE49-F238E27FC236}">
                <a16:creationId xmlns:a16="http://schemas.microsoft.com/office/drawing/2014/main" id="{1C3FE9F8-FB2D-759C-878E-AE740FC2CADD}"/>
              </a:ext>
            </a:extLst>
          </p:cNvPr>
          <p:cNvSpPr>
            <a:spLocks noGrp="1"/>
          </p:cNvSpPr>
          <p:nvPr>
            <p:ph type="sldNum" sz="quarter" idx="16"/>
          </p:nvPr>
        </p:nvSpPr>
        <p:spPr>
          <a:xfrm>
            <a:off x="6457950" y="6356350"/>
            <a:ext cx="992188" cy="365125"/>
          </a:xfrm>
        </p:spPr>
        <p:txBody>
          <a:bodyPr/>
          <a:lstStyle>
            <a:lvl1pPr>
              <a:defRPr/>
            </a:lvl1pPr>
          </a:lstStyle>
          <a:p>
            <a:fld id="{B11F307A-561C-4301-9D8C-476046D5DBDA}" type="slidenum">
              <a:rPr lang="en-GB" altLang="en-US"/>
              <a:pPr/>
              <a:t>‹#›</a:t>
            </a:fld>
            <a:endParaRPr lang="en-GB" altLang="en-US"/>
          </a:p>
        </p:txBody>
      </p:sp>
    </p:spTree>
    <p:extLst>
      <p:ext uri="{BB962C8B-B14F-4D97-AF65-F5344CB8AC3E}">
        <p14:creationId xmlns:p14="http://schemas.microsoft.com/office/powerpoint/2010/main" val="28979098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Content and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B65650-9DAF-521E-CF22-FB47DDF1EE9A}"/>
              </a:ext>
            </a:extLst>
          </p:cNvPr>
          <p:cNvSpPr/>
          <p:nvPr userDrawn="1"/>
        </p:nvSpPr>
        <p:spPr>
          <a:xfrm>
            <a:off x="7843838" y="212725"/>
            <a:ext cx="1057275" cy="10572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7">
            <a:extLst>
              <a:ext uri="{FF2B5EF4-FFF2-40B4-BE49-F238E27FC236}">
                <a16:creationId xmlns:a16="http://schemas.microsoft.com/office/drawing/2014/main" id="{CDED886C-EF6E-8AC9-F2A2-8AFD3B6C75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28650" y="1727651"/>
            <a:ext cx="5486400" cy="4215949"/>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10" name="Picture Placeholder 9"/>
          <p:cNvSpPr>
            <a:spLocks noGrp="1"/>
          </p:cNvSpPr>
          <p:nvPr>
            <p:ph type="pic" sz="quarter" idx="13"/>
          </p:nvPr>
        </p:nvSpPr>
        <p:spPr>
          <a:xfrm>
            <a:off x="6345372" y="1727651"/>
            <a:ext cx="2554964" cy="4216400"/>
          </a:xfrm>
          <a:noFill/>
        </p:spPr>
        <p:txBody>
          <a:bodyPr rtlCol="0">
            <a:normAutofit/>
          </a:bodyPr>
          <a:lstStyle/>
          <a:p>
            <a:pPr lvl="0"/>
            <a:r>
              <a:rPr lang="ga-IE" noProof="0"/>
              <a:t>Drag picture to placeholder or click icon to add</a:t>
            </a:r>
            <a:endParaRPr lang="en-GB" noProof="0"/>
          </a:p>
        </p:txBody>
      </p:sp>
      <p:sp>
        <p:nvSpPr>
          <p:cNvPr id="12"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5" name="Date Placeholder 3">
            <a:extLst>
              <a:ext uri="{FF2B5EF4-FFF2-40B4-BE49-F238E27FC236}">
                <a16:creationId xmlns:a16="http://schemas.microsoft.com/office/drawing/2014/main" id="{934CB835-5FFB-DB03-4ADC-7D682294D18A}"/>
              </a:ext>
            </a:extLst>
          </p:cNvPr>
          <p:cNvSpPr>
            <a:spLocks noGrp="1"/>
          </p:cNvSpPr>
          <p:nvPr>
            <p:ph type="dt" sz="half" idx="14"/>
          </p:nvPr>
        </p:nvSpPr>
        <p:spPr/>
        <p:txBody>
          <a:bodyPr/>
          <a:lstStyle>
            <a:lvl1pPr>
              <a:defRPr/>
            </a:lvl1pPr>
          </a:lstStyle>
          <a:p>
            <a:pPr>
              <a:defRPr/>
            </a:pPr>
            <a:fld id="{86C7B560-BF5D-45AA-83A5-FDCC87CDCA96}" type="datetimeFigureOut">
              <a:rPr lang="en-GB" altLang="en-US"/>
              <a:pPr>
                <a:defRPr/>
              </a:pPr>
              <a:t>01/02/2024</a:t>
            </a:fld>
            <a:endParaRPr lang="en-GB" altLang="en-US"/>
          </a:p>
        </p:txBody>
      </p:sp>
      <p:sp>
        <p:nvSpPr>
          <p:cNvPr id="6" name="Footer Placeholder 4">
            <a:extLst>
              <a:ext uri="{FF2B5EF4-FFF2-40B4-BE49-F238E27FC236}">
                <a16:creationId xmlns:a16="http://schemas.microsoft.com/office/drawing/2014/main" id="{945E5500-6D83-F98E-A463-6F82BD4BDE76}"/>
              </a:ext>
            </a:extLst>
          </p:cNvPr>
          <p:cNvSpPr>
            <a:spLocks noGrp="1"/>
          </p:cNvSpPr>
          <p:nvPr>
            <p:ph type="ftr" sz="quarter" idx="15"/>
          </p:nvPr>
        </p:nvSpPr>
        <p:spPr/>
        <p:txBody>
          <a:bodyPr/>
          <a:lstStyle>
            <a:lvl1pPr>
              <a:defRPr/>
            </a:lvl1pPr>
          </a:lstStyle>
          <a:p>
            <a:pPr>
              <a:defRPr/>
            </a:pPr>
            <a:r>
              <a:rPr lang="en-GB"/>
              <a:t>http://www.ucc.ie/en</a:t>
            </a:r>
          </a:p>
        </p:txBody>
      </p:sp>
      <p:sp>
        <p:nvSpPr>
          <p:cNvPr id="7" name="Slide Number Placeholder 5">
            <a:extLst>
              <a:ext uri="{FF2B5EF4-FFF2-40B4-BE49-F238E27FC236}">
                <a16:creationId xmlns:a16="http://schemas.microsoft.com/office/drawing/2014/main" id="{635DF0A8-D626-21BC-F773-BBDE64B3EFD7}"/>
              </a:ext>
            </a:extLst>
          </p:cNvPr>
          <p:cNvSpPr>
            <a:spLocks noGrp="1"/>
          </p:cNvSpPr>
          <p:nvPr>
            <p:ph type="sldNum" sz="quarter" idx="16"/>
          </p:nvPr>
        </p:nvSpPr>
        <p:spPr>
          <a:xfrm>
            <a:off x="6457950" y="6356350"/>
            <a:ext cx="992188" cy="365125"/>
          </a:xfrm>
        </p:spPr>
        <p:txBody>
          <a:bodyPr/>
          <a:lstStyle>
            <a:lvl1pPr>
              <a:defRPr/>
            </a:lvl1pPr>
          </a:lstStyle>
          <a:p>
            <a:fld id="{79737CEF-FD72-49C9-9CD4-C8435E23A1A0}" type="slidenum">
              <a:rPr lang="en-GB" altLang="en-US"/>
              <a:pPr/>
              <a:t>‹#›</a:t>
            </a:fld>
            <a:endParaRPr lang="en-GB" altLang="en-US"/>
          </a:p>
        </p:txBody>
      </p:sp>
    </p:spTree>
    <p:extLst>
      <p:ext uri="{BB962C8B-B14F-4D97-AF65-F5344CB8AC3E}">
        <p14:creationId xmlns:p14="http://schemas.microsoft.com/office/powerpoint/2010/main" val="13991199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268101-70DE-2AFB-D507-3F69B58FE52D}"/>
              </a:ext>
            </a:extLst>
          </p:cNvPr>
          <p:cNvSpPr/>
          <p:nvPr userDrawn="1"/>
        </p:nvSpPr>
        <p:spPr>
          <a:xfrm>
            <a:off x="7843838" y="212725"/>
            <a:ext cx="1057275" cy="10572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7">
            <a:extLst>
              <a:ext uri="{FF2B5EF4-FFF2-40B4-BE49-F238E27FC236}">
                <a16:creationId xmlns:a16="http://schemas.microsoft.com/office/drawing/2014/main" id="{7A0ACB7C-A23E-BCCD-0846-7DBEC3BB33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28650" y="1727651"/>
            <a:ext cx="5486400" cy="4215949"/>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10" name="Picture Placeholder 9"/>
          <p:cNvSpPr>
            <a:spLocks noGrp="1"/>
          </p:cNvSpPr>
          <p:nvPr>
            <p:ph type="pic" sz="quarter" idx="13"/>
          </p:nvPr>
        </p:nvSpPr>
        <p:spPr>
          <a:xfrm>
            <a:off x="6311504" y="1727200"/>
            <a:ext cx="2588831" cy="4216400"/>
          </a:xfrm>
          <a:noFill/>
        </p:spPr>
        <p:txBody>
          <a:bodyPr rtlCol="0">
            <a:normAutofit/>
          </a:bodyPr>
          <a:lstStyle/>
          <a:p>
            <a:pPr lvl="0"/>
            <a:r>
              <a:rPr lang="ga-IE" noProof="0"/>
              <a:t>Drag picture to placeholder or click icon to add</a:t>
            </a:r>
            <a:endParaRPr lang="en-GB" noProof="0"/>
          </a:p>
        </p:txBody>
      </p:sp>
      <p:sp>
        <p:nvSpPr>
          <p:cNvPr id="12"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5" name="Date Placeholder 3">
            <a:extLst>
              <a:ext uri="{FF2B5EF4-FFF2-40B4-BE49-F238E27FC236}">
                <a16:creationId xmlns:a16="http://schemas.microsoft.com/office/drawing/2014/main" id="{BB2EE54C-0FC6-0A80-5C2F-7E584F17EA19}"/>
              </a:ext>
            </a:extLst>
          </p:cNvPr>
          <p:cNvSpPr>
            <a:spLocks noGrp="1"/>
          </p:cNvSpPr>
          <p:nvPr>
            <p:ph type="dt" sz="half" idx="14"/>
          </p:nvPr>
        </p:nvSpPr>
        <p:spPr/>
        <p:txBody>
          <a:bodyPr/>
          <a:lstStyle>
            <a:lvl1pPr>
              <a:defRPr/>
            </a:lvl1pPr>
          </a:lstStyle>
          <a:p>
            <a:pPr>
              <a:defRPr/>
            </a:pPr>
            <a:fld id="{340396C4-DECC-41AB-AC3E-9CC6AA68CFD3}" type="datetimeFigureOut">
              <a:rPr lang="en-GB" altLang="en-US"/>
              <a:pPr>
                <a:defRPr/>
              </a:pPr>
              <a:t>01/02/2024</a:t>
            </a:fld>
            <a:endParaRPr lang="en-GB" altLang="en-US"/>
          </a:p>
        </p:txBody>
      </p:sp>
      <p:sp>
        <p:nvSpPr>
          <p:cNvPr id="6" name="Footer Placeholder 4">
            <a:extLst>
              <a:ext uri="{FF2B5EF4-FFF2-40B4-BE49-F238E27FC236}">
                <a16:creationId xmlns:a16="http://schemas.microsoft.com/office/drawing/2014/main" id="{CBD276FB-3B7B-C0ED-83D4-D13D55E72633}"/>
              </a:ext>
            </a:extLst>
          </p:cNvPr>
          <p:cNvSpPr>
            <a:spLocks noGrp="1"/>
          </p:cNvSpPr>
          <p:nvPr>
            <p:ph type="ftr" sz="quarter" idx="15"/>
          </p:nvPr>
        </p:nvSpPr>
        <p:spPr/>
        <p:txBody>
          <a:bodyPr/>
          <a:lstStyle>
            <a:lvl1pPr>
              <a:defRPr/>
            </a:lvl1pPr>
          </a:lstStyle>
          <a:p>
            <a:pPr>
              <a:defRPr/>
            </a:pPr>
            <a:r>
              <a:rPr lang="en-GB"/>
              <a:t>http://www.ucc.ie/en</a:t>
            </a:r>
          </a:p>
        </p:txBody>
      </p:sp>
      <p:sp>
        <p:nvSpPr>
          <p:cNvPr id="7" name="Slide Number Placeholder 5">
            <a:extLst>
              <a:ext uri="{FF2B5EF4-FFF2-40B4-BE49-F238E27FC236}">
                <a16:creationId xmlns:a16="http://schemas.microsoft.com/office/drawing/2014/main" id="{15851D51-285F-C543-FC66-0A45E2ABC3D3}"/>
              </a:ext>
            </a:extLst>
          </p:cNvPr>
          <p:cNvSpPr>
            <a:spLocks noGrp="1"/>
          </p:cNvSpPr>
          <p:nvPr>
            <p:ph type="sldNum" sz="quarter" idx="16"/>
          </p:nvPr>
        </p:nvSpPr>
        <p:spPr>
          <a:xfrm>
            <a:off x="6457950" y="6356350"/>
            <a:ext cx="992188" cy="365125"/>
          </a:xfrm>
        </p:spPr>
        <p:txBody>
          <a:bodyPr/>
          <a:lstStyle>
            <a:lvl1pPr>
              <a:defRPr/>
            </a:lvl1pPr>
          </a:lstStyle>
          <a:p>
            <a:fld id="{349CC4A8-CDA8-4ACB-A111-5BDADFCD62A9}" type="slidenum">
              <a:rPr lang="en-GB" altLang="en-US"/>
              <a:pPr/>
              <a:t>‹#›</a:t>
            </a:fld>
            <a:endParaRPr lang="en-GB" altLang="en-US"/>
          </a:p>
        </p:txBody>
      </p:sp>
    </p:spTree>
    <p:extLst>
      <p:ext uri="{BB962C8B-B14F-4D97-AF65-F5344CB8AC3E}">
        <p14:creationId xmlns:p14="http://schemas.microsoft.com/office/powerpoint/2010/main" val="21928924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Content and Pictur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6A3791C5-D69B-C8F2-221B-1118011D26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08713" y="1727200"/>
            <a:ext cx="26924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A435CEA-83F3-8ACF-5861-90967431E2DB}"/>
              </a:ext>
            </a:extLst>
          </p:cNvPr>
          <p:cNvSpPr/>
          <p:nvPr userDrawn="1"/>
        </p:nvSpPr>
        <p:spPr>
          <a:xfrm>
            <a:off x="7843838" y="212725"/>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5" name="Picture 8">
            <a:extLst>
              <a:ext uri="{FF2B5EF4-FFF2-40B4-BE49-F238E27FC236}">
                <a16:creationId xmlns:a16="http://schemas.microsoft.com/office/drawing/2014/main" id="{34BCEE1E-95AC-E025-7B27-3C43C286B4C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28650" y="1727651"/>
            <a:ext cx="5486400" cy="4199621"/>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10"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6" name="Date Placeholder 3">
            <a:extLst>
              <a:ext uri="{FF2B5EF4-FFF2-40B4-BE49-F238E27FC236}">
                <a16:creationId xmlns:a16="http://schemas.microsoft.com/office/drawing/2014/main" id="{5D4F7173-0EBE-4030-80BB-CD2042514906}"/>
              </a:ext>
            </a:extLst>
          </p:cNvPr>
          <p:cNvSpPr>
            <a:spLocks noGrp="1"/>
          </p:cNvSpPr>
          <p:nvPr>
            <p:ph type="dt" sz="half" idx="10"/>
          </p:nvPr>
        </p:nvSpPr>
        <p:spPr/>
        <p:txBody>
          <a:bodyPr/>
          <a:lstStyle>
            <a:lvl1pPr>
              <a:defRPr/>
            </a:lvl1pPr>
          </a:lstStyle>
          <a:p>
            <a:pPr>
              <a:defRPr/>
            </a:pPr>
            <a:fld id="{27B5E52C-87FB-4F53-920F-969CEC3EC4FC}" type="datetimeFigureOut">
              <a:rPr lang="en-GB" altLang="en-US"/>
              <a:pPr>
                <a:defRPr/>
              </a:pPr>
              <a:t>01/02/2024</a:t>
            </a:fld>
            <a:endParaRPr lang="en-GB" altLang="en-US"/>
          </a:p>
        </p:txBody>
      </p:sp>
      <p:sp>
        <p:nvSpPr>
          <p:cNvPr id="7" name="Footer Placeholder 4">
            <a:extLst>
              <a:ext uri="{FF2B5EF4-FFF2-40B4-BE49-F238E27FC236}">
                <a16:creationId xmlns:a16="http://schemas.microsoft.com/office/drawing/2014/main" id="{06723CEF-B718-6A5C-E021-BE5CA40A5DEC}"/>
              </a:ext>
            </a:extLst>
          </p:cNvPr>
          <p:cNvSpPr>
            <a:spLocks noGrp="1"/>
          </p:cNvSpPr>
          <p:nvPr>
            <p:ph type="ftr" sz="quarter" idx="11"/>
          </p:nvPr>
        </p:nvSpPr>
        <p:spPr/>
        <p:txBody>
          <a:bodyPr/>
          <a:lstStyle>
            <a:lvl1pPr>
              <a:defRPr/>
            </a:lvl1pPr>
          </a:lstStyle>
          <a:p>
            <a:pPr>
              <a:defRPr/>
            </a:pPr>
            <a:r>
              <a:rPr lang="en-GB"/>
              <a:t>http://www.ucc.ie/en</a:t>
            </a:r>
          </a:p>
        </p:txBody>
      </p:sp>
      <p:sp>
        <p:nvSpPr>
          <p:cNvPr id="8" name="Slide Number Placeholder 5">
            <a:extLst>
              <a:ext uri="{FF2B5EF4-FFF2-40B4-BE49-F238E27FC236}">
                <a16:creationId xmlns:a16="http://schemas.microsoft.com/office/drawing/2014/main" id="{38A8B911-6CEC-CE26-3114-0D9F64B5D082}"/>
              </a:ext>
            </a:extLst>
          </p:cNvPr>
          <p:cNvSpPr>
            <a:spLocks noGrp="1"/>
          </p:cNvSpPr>
          <p:nvPr>
            <p:ph type="sldNum" sz="quarter" idx="12"/>
          </p:nvPr>
        </p:nvSpPr>
        <p:spPr>
          <a:xfrm>
            <a:off x="6457950" y="6356350"/>
            <a:ext cx="1004888" cy="365125"/>
          </a:xfrm>
        </p:spPr>
        <p:txBody>
          <a:bodyPr/>
          <a:lstStyle>
            <a:lvl1pPr>
              <a:defRPr/>
            </a:lvl1pPr>
          </a:lstStyle>
          <a:p>
            <a:fld id="{64F5C23C-5284-4057-A683-32F8F34D72D4}" type="slidenum">
              <a:rPr lang="en-GB" altLang="en-US"/>
              <a:pPr/>
              <a:t>‹#›</a:t>
            </a:fld>
            <a:endParaRPr lang="en-GB" altLang="en-US"/>
          </a:p>
        </p:txBody>
      </p:sp>
    </p:spTree>
    <p:extLst>
      <p:ext uri="{BB962C8B-B14F-4D97-AF65-F5344CB8AC3E}">
        <p14:creationId xmlns:p14="http://schemas.microsoft.com/office/powerpoint/2010/main" val="27466895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34C05B1-57B9-1AD4-D3B0-ED9A684D18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99200" y="4133850"/>
            <a:ext cx="2586038"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472609"/>
            <a:ext cx="6094880" cy="2956391"/>
          </a:xfrm>
          <a:solidFill>
            <a:srgbClr val="FFB500"/>
          </a:solidFill>
        </p:spPr>
        <p:txBody>
          <a:bodyPr anchor="t"/>
          <a:lstStyle>
            <a:lvl1pPr>
              <a:defRPr sz="4500"/>
            </a:lvl1pPr>
          </a:lstStyle>
          <a:p>
            <a:r>
              <a:rPr lang="ga-IE"/>
              <a:t>Click to edit Master title style</a:t>
            </a:r>
            <a:endParaRPr lang="en-GB"/>
          </a:p>
        </p:txBody>
      </p:sp>
      <p:sp>
        <p:nvSpPr>
          <p:cNvPr id="3" name="Text Placeholder 2"/>
          <p:cNvSpPr>
            <a:spLocks noGrp="1"/>
          </p:cNvSpPr>
          <p:nvPr>
            <p:ph type="body" idx="1"/>
          </p:nvPr>
        </p:nvSpPr>
        <p:spPr>
          <a:xfrm>
            <a:off x="628650" y="2329985"/>
            <a:ext cx="6094880" cy="109901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ga-IE"/>
              <a:t>Click to edit Master text styles</a:t>
            </a:r>
          </a:p>
        </p:txBody>
      </p:sp>
      <p:sp>
        <p:nvSpPr>
          <p:cNvPr id="5" name="Date Placeholder 3">
            <a:extLst>
              <a:ext uri="{FF2B5EF4-FFF2-40B4-BE49-F238E27FC236}">
                <a16:creationId xmlns:a16="http://schemas.microsoft.com/office/drawing/2014/main" id="{A348ABA0-B69F-A920-D4E8-195C24A4F9CC}"/>
              </a:ext>
            </a:extLst>
          </p:cNvPr>
          <p:cNvSpPr>
            <a:spLocks noGrp="1"/>
          </p:cNvSpPr>
          <p:nvPr>
            <p:ph type="dt" sz="half" idx="10"/>
          </p:nvPr>
        </p:nvSpPr>
        <p:spPr/>
        <p:txBody>
          <a:bodyPr/>
          <a:lstStyle>
            <a:lvl1pPr>
              <a:defRPr/>
            </a:lvl1pPr>
          </a:lstStyle>
          <a:p>
            <a:pPr>
              <a:defRPr/>
            </a:pPr>
            <a:fld id="{5DA752D7-0692-47D2-A996-9E1B497B3058}" type="datetimeFigureOut">
              <a:rPr lang="en-GB" altLang="en-US"/>
              <a:pPr>
                <a:defRPr/>
              </a:pPr>
              <a:t>01/02/2024</a:t>
            </a:fld>
            <a:endParaRPr lang="en-GB" altLang="en-US"/>
          </a:p>
        </p:txBody>
      </p:sp>
      <p:sp>
        <p:nvSpPr>
          <p:cNvPr id="6" name="Footer Placeholder 4">
            <a:extLst>
              <a:ext uri="{FF2B5EF4-FFF2-40B4-BE49-F238E27FC236}">
                <a16:creationId xmlns:a16="http://schemas.microsoft.com/office/drawing/2014/main" id="{3E40FD88-2E1E-6E7F-AAC6-972CB5306FD1}"/>
              </a:ext>
            </a:extLst>
          </p:cNvPr>
          <p:cNvSpPr>
            <a:spLocks noGrp="1"/>
          </p:cNvSpPr>
          <p:nvPr>
            <p:ph type="ftr" sz="quarter" idx="11"/>
          </p:nvPr>
        </p:nvSpPr>
        <p:spPr/>
        <p:txBody>
          <a:bodyPr/>
          <a:lstStyle>
            <a:lvl1pPr>
              <a:defRPr/>
            </a:lvl1pPr>
          </a:lstStyle>
          <a:p>
            <a:pPr>
              <a:defRPr/>
            </a:pPr>
            <a:r>
              <a:rPr lang="en-GB"/>
              <a:t>http://www.ucc.ie/en</a:t>
            </a:r>
          </a:p>
        </p:txBody>
      </p:sp>
    </p:spTree>
    <p:extLst>
      <p:ext uri="{BB962C8B-B14F-4D97-AF65-F5344CB8AC3E}">
        <p14:creationId xmlns:p14="http://schemas.microsoft.com/office/powerpoint/2010/main" val="41464526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9AAE48-9A9C-2B15-778C-2B39268A8B64}"/>
              </a:ext>
            </a:extLst>
          </p:cNvPr>
          <p:cNvSpPr/>
          <p:nvPr userDrawn="1"/>
        </p:nvSpPr>
        <p:spPr>
          <a:xfrm>
            <a:off x="7843838" y="212725"/>
            <a:ext cx="1057275" cy="10572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5" name="Picture 7">
            <a:extLst>
              <a:ext uri="{FF2B5EF4-FFF2-40B4-BE49-F238E27FC236}">
                <a16:creationId xmlns:a16="http://schemas.microsoft.com/office/drawing/2014/main" id="{6C1DF16B-C968-D174-B9E5-4DCE52FAB5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28650" y="1825625"/>
            <a:ext cx="3886200" cy="4351338"/>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11"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6" name="Date Placeholder 4">
            <a:extLst>
              <a:ext uri="{FF2B5EF4-FFF2-40B4-BE49-F238E27FC236}">
                <a16:creationId xmlns:a16="http://schemas.microsoft.com/office/drawing/2014/main" id="{394E19B5-2779-C7CE-AF18-9B6DC1D5DD1C}"/>
              </a:ext>
            </a:extLst>
          </p:cNvPr>
          <p:cNvSpPr>
            <a:spLocks noGrp="1"/>
          </p:cNvSpPr>
          <p:nvPr>
            <p:ph type="dt" sz="half" idx="10"/>
          </p:nvPr>
        </p:nvSpPr>
        <p:spPr/>
        <p:txBody>
          <a:bodyPr/>
          <a:lstStyle>
            <a:lvl1pPr>
              <a:defRPr/>
            </a:lvl1pPr>
          </a:lstStyle>
          <a:p>
            <a:pPr>
              <a:defRPr/>
            </a:pPr>
            <a:fld id="{62CBC0C6-3BC3-4873-B0A8-C7C0D407812C}" type="datetimeFigureOut">
              <a:rPr lang="en-GB" altLang="en-US"/>
              <a:pPr>
                <a:defRPr/>
              </a:pPr>
              <a:t>01/02/2024</a:t>
            </a:fld>
            <a:endParaRPr lang="en-GB" altLang="en-US"/>
          </a:p>
        </p:txBody>
      </p:sp>
      <p:sp>
        <p:nvSpPr>
          <p:cNvPr id="7" name="Footer Placeholder 5">
            <a:extLst>
              <a:ext uri="{FF2B5EF4-FFF2-40B4-BE49-F238E27FC236}">
                <a16:creationId xmlns:a16="http://schemas.microsoft.com/office/drawing/2014/main" id="{D99C10CF-FB8B-5186-DE57-970EB801AC29}"/>
              </a:ext>
            </a:extLst>
          </p:cNvPr>
          <p:cNvSpPr>
            <a:spLocks noGrp="1"/>
          </p:cNvSpPr>
          <p:nvPr>
            <p:ph type="ftr" sz="quarter" idx="11"/>
          </p:nvPr>
        </p:nvSpPr>
        <p:spPr/>
        <p:txBody>
          <a:bodyPr/>
          <a:lstStyle>
            <a:lvl1pPr>
              <a:defRPr/>
            </a:lvl1pPr>
          </a:lstStyle>
          <a:p>
            <a:pPr>
              <a:defRPr/>
            </a:pPr>
            <a:r>
              <a:rPr lang="en-GB"/>
              <a:t>http://www.ucc.ie/en</a:t>
            </a:r>
          </a:p>
        </p:txBody>
      </p:sp>
      <p:sp>
        <p:nvSpPr>
          <p:cNvPr id="8" name="Slide Number Placeholder 6">
            <a:extLst>
              <a:ext uri="{FF2B5EF4-FFF2-40B4-BE49-F238E27FC236}">
                <a16:creationId xmlns:a16="http://schemas.microsoft.com/office/drawing/2014/main" id="{1A3A64AA-F33B-1B24-0DA8-08F1223F60FE}"/>
              </a:ext>
            </a:extLst>
          </p:cNvPr>
          <p:cNvSpPr>
            <a:spLocks noGrp="1"/>
          </p:cNvSpPr>
          <p:nvPr>
            <p:ph type="sldNum" sz="quarter" idx="12"/>
          </p:nvPr>
        </p:nvSpPr>
        <p:spPr>
          <a:xfrm>
            <a:off x="6457950" y="6356350"/>
            <a:ext cx="992188" cy="365125"/>
          </a:xfrm>
        </p:spPr>
        <p:txBody>
          <a:bodyPr/>
          <a:lstStyle>
            <a:lvl1pPr>
              <a:defRPr/>
            </a:lvl1pPr>
          </a:lstStyle>
          <a:p>
            <a:fld id="{1FAD2CF6-F8C0-49E3-AFBE-874F26D03DB9}" type="slidenum">
              <a:rPr lang="en-GB" altLang="en-US"/>
              <a:pPr/>
              <a:t>‹#›</a:t>
            </a:fld>
            <a:endParaRPr lang="en-GB" altLang="en-US"/>
          </a:p>
        </p:txBody>
      </p:sp>
    </p:spTree>
    <p:extLst>
      <p:ext uri="{BB962C8B-B14F-4D97-AF65-F5344CB8AC3E}">
        <p14:creationId xmlns:p14="http://schemas.microsoft.com/office/powerpoint/2010/main" val="18963856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22814A1-098C-6FC4-72CD-4CF40BFEF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124A134-A495-B3CC-EAE3-F2CA78A5B695}"/>
              </a:ext>
            </a:extLst>
          </p:cNvPr>
          <p:cNvSpPr/>
          <p:nvPr userDrawn="1"/>
        </p:nvSpPr>
        <p:spPr>
          <a:xfrm>
            <a:off x="7843838" y="212725"/>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 Placeholder 4"/>
          <p:cNvSpPr>
            <a:spLocks noGrp="1"/>
          </p:cNvSpPr>
          <p:nvPr>
            <p:ph type="body" sz="quarter" idx="3"/>
          </p:nvPr>
        </p:nvSpPr>
        <p:spPr>
          <a:xfrm>
            <a:off x="4963885" y="1760764"/>
            <a:ext cx="3954029" cy="776971"/>
          </a:xfrm>
          <a:solidFill>
            <a:srgbClr val="003C69"/>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ga-IE"/>
              <a:t>Click to edit Master text styles</a:t>
            </a:r>
          </a:p>
        </p:txBody>
      </p:sp>
      <p:sp>
        <p:nvSpPr>
          <p:cNvPr id="6" name="Content Placeholder 5"/>
          <p:cNvSpPr>
            <a:spLocks noGrp="1"/>
          </p:cNvSpPr>
          <p:nvPr>
            <p:ph sz="quarter" idx="4"/>
          </p:nvPr>
        </p:nvSpPr>
        <p:spPr>
          <a:xfrm>
            <a:off x="4963885" y="2710415"/>
            <a:ext cx="3954029" cy="3584583"/>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15"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17" name="Text Placeholder 4"/>
          <p:cNvSpPr>
            <a:spLocks noGrp="1"/>
          </p:cNvSpPr>
          <p:nvPr>
            <p:ph type="body" sz="quarter" idx="15"/>
          </p:nvPr>
        </p:nvSpPr>
        <p:spPr>
          <a:xfrm>
            <a:off x="617971" y="1771649"/>
            <a:ext cx="3954029" cy="776971"/>
          </a:xfrm>
          <a:solidFill>
            <a:srgbClr val="003C69"/>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ga-IE"/>
              <a:t>Click to edit Master text styles</a:t>
            </a:r>
          </a:p>
        </p:txBody>
      </p:sp>
      <p:sp>
        <p:nvSpPr>
          <p:cNvPr id="18" name="Content Placeholder 5"/>
          <p:cNvSpPr>
            <a:spLocks noGrp="1"/>
          </p:cNvSpPr>
          <p:nvPr>
            <p:ph sz="quarter" idx="16"/>
          </p:nvPr>
        </p:nvSpPr>
        <p:spPr>
          <a:xfrm>
            <a:off x="613888" y="2718020"/>
            <a:ext cx="3962193" cy="3584583"/>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Date Placeholder 6">
            <a:extLst>
              <a:ext uri="{FF2B5EF4-FFF2-40B4-BE49-F238E27FC236}">
                <a16:creationId xmlns:a16="http://schemas.microsoft.com/office/drawing/2014/main" id="{9C9F3A34-6F2D-86FF-05B2-FD7B6E2BBC27}"/>
              </a:ext>
            </a:extLst>
          </p:cNvPr>
          <p:cNvSpPr>
            <a:spLocks noGrp="1"/>
          </p:cNvSpPr>
          <p:nvPr>
            <p:ph type="dt" sz="half" idx="17"/>
          </p:nvPr>
        </p:nvSpPr>
        <p:spPr/>
        <p:txBody>
          <a:bodyPr/>
          <a:lstStyle>
            <a:lvl1pPr>
              <a:defRPr/>
            </a:lvl1pPr>
          </a:lstStyle>
          <a:p>
            <a:pPr>
              <a:defRPr/>
            </a:pPr>
            <a:fld id="{E2606D95-93B4-48F8-9273-F057F5545401}" type="datetimeFigureOut">
              <a:rPr lang="en-GB" altLang="en-US"/>
              <a:pPr>
                <a:defRPr/>
              </a:pPr>
              <a:t>01/02/2024</a:t>
            </a:fld>
            <a:endParaRPr lang="en-GB" altLang="en-US"/>
          </a:p>
        </p:txBody>
      </p:sp>
      <p:sp>
        <p:nvSpPr>
          <p:cNvPr id="7" name="Footer Placeholder 7">
            <a:extLst>
              <a:ext uri="{FF2B5EF4-FFF2-40B4-BE49-F238E27FC236}">
                <a16:creationId xmlns:a16="http://schemas.microsoft.com/office/drawing/2014/main" id="{66DFE85C-2EEF-D5CB-BA93-B6241FDF8EC2}"/>
              </a:ext>
            </a:extLst>
          </p:cNvPr>
          <p:cNvSpPr>
            <a:spLocks noGrp="1"/>
          </p:cNvSpPr>
          <p:nvPr>
            <p:ph type="ftr" sz="quarter" idx="18"/>
          </p:nvPr>
        </p:nvSpPr>
        <p:spPr/>
        <p:txBody>
          <a:bodyPr/>
          <a:lstStyle>
            <a:lvl1pPr>
              <a:defRPr/>
            </a:lvl1pPr>
          </a:lstStyle>
          <a:p>
            <a:pPr>
              <a:defRPr/>
            </a:pPr>
            <a:r>
              <a:rPr lang="en-GB"/>
              <a:t>http://www.ucc.ie/en</a:t>
            </a:r>
          </a:p>
        </p:txBody>
      </p:sp>
      <p:sp>
        <p:nvSpPr>
          <p:cNvPr id="8" name="Slide Number Placeholder 8">
            <a:extLst>
              <a:ext uri="{FF2B5EF4-FFF2-40B4-BE49-F238E27FC236}">
                <a16:creationId xmlns:a16="http://schemas.microsoft.com/office/drawing/2014/main" id="{8F8A2D79-C65F-79F0-EBAE-DD3E3B94316C}"/>
              </a:ext>
            </a:extLst>
          </p:cNvPr>
          <p:cNvSpPr>
            <a:spLocks noGrp="1"/>
          </p:cNvSpPr>
          <p:nvPr>
            <p:ph type="sldNum" sz="quarter" idx="19"/>
          </p:nvPr>
        </p:nvSpPr>
        <p:spPr>
          <a:xfrm>
            <a:off x="6457950" y="6356350"/>
            <a:ext cx="992188" cy="365125"/>
          </a:xfrm>
        </p:spPr>
        <p:txBody>
          <a:bodyPr/>
          <a:lstStyle>
            <a:lvl1pPr>
              <a:defRPr/>
            </a:lvl1pPr>
          </a:lstStyle>
          <a:p>
            <a:fld id="{3DCF2799-39F9-45BB-A867-6A0B4B225449}" type="slidenum">
              <a:rPr lang="en-GB" altLang="en-US"/>
              <a:pPr/>
              <a:t>‹#›</a:t>
            </a:fld>
            <a:endParaRPr lang="en-GB" altLang="en-US"/>
          </a:p>
        </p:txBody>
      </p:sp>
    </p:spTree>
    <p:extLst>
      <p:ext uri="{BB962C8B-B14F-4D97-AF65-F5344CB8AC3E}">
        <p14:creationId xmlns:p14="http://schemas.microsoft.com/office/powerpoint/2010/main" val="33017415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379795-6B16-210E-140C-7A81182FD864}"/>
              </a:ext>
            </a:extLst>
          </p:cNvPr>
          <p:cNvSpPr/>
          <p:nvPr userDrawn="1"/>
        </p:nvSpPr>
        <p:spPr>
          <a:xfrm>
            <a:off x="7843838" y="212725"/>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7">
            <a:extLst>
              <a:ext uri="{FF2B5EF4-FFF2-40B4-BE49-F238E27FC236}">
                <a16:creationId xmlns:a16="http://schemas.microsoft.com/office/drawing/2014/main" id="{994B6D09-8CF0-4B33-7F2A-38C0380D0E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4" name="Date Placeholder 2">
            <a:extLst>
              <a:ext uri="{FF2B5EF4-FFF2-40B4-BE49-F238E27FC236}">
                <a16:creationId xmlns:a16="http://schemas.microsoft.com/office/drawing/2014/main" id="{C4562213-5640-79F1-86D8-A56CC1882B5B}"/>
              </a:ext>
            </a:extLst>
          </p:cNvPr>
          <p:cNvSpPr>
            <a:spLocks noGrp="1"/>
          </p:cNvSpPr>
          <p:nvPr>
            <p:ph type="dt" sz="half" idx="10"/>
          </p:nvPr>
        </p:nvSpPr>
        <p:spPr/>
        <p:txBody>
          <a:bodyPr/>
          <a:lstStyle>
            <a:lvl1pPr>
              <a:defRPr/>
            </a:lvl1pPr>
          </a:lstStyle>
          <a:p>
            <a:pPr>
              <a:defRPr/>
            </a:pPr>
            <a:fld id="{3DBA5F63-C30D-4745-8223-8B84591D6CE5}" type="datetimeFigureOut">
              <a:rPr lang="en-GB" altLang="en-US"/>
              <a:pPr>
                <a:defRPr/>
              </a:pPr>
              <a:t>01/02/2024</a:t>
            </a:fld>
            <a:endParaRPr lang="en-GB" altLang="en-US"/>
          </a:p>
        </p:txBody>
      </p:sp>
      <p:sp>
        <p:nvSpPr>
          <p:cNvPr id="5" name="Footer Placeholder 3">
            <a:extLst>
              <a:ext uri="{FF2B5EF4-FFF2-40B4-BE49-F238E27FC236}">
                <a16:creationId xmlns:a16="http://schemas.microsoft.com/office/drawing/2014/main" id="{EE1B5A96-F70B-BA57-DC1E-C359067A13C5}"/>
              </a:ext>
            </a:extLst>
          </p:cNvPr>
          <p:cNvSpPr>
            <a:spLocks noGrp="1"/>
          </p:cNvSpPr>
          <p:nvPr>
            <p:ph type="ftr" sz="quarter" idx="11"/>
          </p:nvPr>
        </p:nvSpPr>
        <p:spPr/>
        <p:txBody>
          <a:bodyPr/>
          <a:lstStyle>
            <a:lvl1pPr>
              <a:defRPr/>
            </a:lvl1pPr>
          </a:lstStyle>
          <a:p>
            <a:pPr>
              <a:defRPr/>
            </a:pPr>
            <a:r>
              <a:rPr lang="en-GB"/>
              <a:t>http://www.ucc.ie/en</a:t>
            </a:r>
          </a:p>
        </p:txBody>
      </p:sp>
      <p:sp>
        <p:nvSpPr>
          <p:cNvPr id="6" name="Slide Number Placeholder 4">
            <a:extLst>
              <a:ext uri="{FF2B5EF4-FFF2-40B4-BE49-F238E27FC236}">
                <a16:creationId xmlns:a16="http://schemas.microsoft.com/office/drawing/2014/main" id="{1914F354-84ED-ECAB-90FB-84ECEA86411D}"/>
              </a:ext>
            </a:extLst>
          </p:cNvPr>
          <p:cNvSpPr>
            <a:spLocks noGrp="1"/>
          </p:cNvSpPr>
          <p:nvPr>
            <p:ph type="sldNum" sz="quarter" idx="12"/>
          </p:nvPr>
        </p:nvSpPr>
        <p:spPr>
          <a:xfrm>
            <a:off x="6457950" y="6356350"/>
            <a:ext cx="992188" cy="365125"/>
          </a:xfrm>
        </p:spPr>
        <p:txBody>
          <a:bodyPr/>
          <a:lstStyle>
            <a:lvl1pPr>
              <a:defRPr/>
            </a:lvl1pPr>
          </a:lstStyle>
          <a:p>
            <a:fld id="{936C41D6-8C6A-4D6E-BD46-52DB246F074E}" type="slidenum">
              <a:rPr lang="en-GB" altLang="en-US"/>
              <a:pPr/>
              <a:t>‹#›</a:t>
            </a:fld>
            <a:endParaRPr lang="en-GB" altLang="en-US"/>
          </a:p>
        </p:txBody>
      </p:sp>
    </p:spTree>
    <p:extLst>
      <p:ext uri="{BB962C8B-B14F-4D97-AF65-F5344CB8AC3E}">
        <p14:creationId xmlns:p14="http://schemas.microsoft.com/office/powerpoint/2010/main" val="32347601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427336C-A940-BF02-045D-A99EB0B8E8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D58D431B-D0DA-FE0E-56B9-ADEEDDC935D6}"/>
              </a:ext>
            </a:extLst>
          </p:cNvPr>
          <p:cNvSpPr>
            <a:spLocks noGrp="1"/>
          </p:cNvSpPr>
          <p:nvPr>
            <p:ph type="dt" sz="half" idx="10"/>
          </p:nvPr>
        </p:nvSpPr>
        <p:spPr/>
        <p:txBody>
          <a:bodyPr/>
          <a:lstStyle>
            <a:lvl1pPr>
              <a:defRPr/>
            </a:lvl1pPr>
          </a:lstStyle>
          <a:p>
            <a:pPr>
              <a:defRPr/>
            </a:pPr>
            <a:fld id="{A556ADF7-CA61-4642-A6C7-CEF1BBAFEF41}" type="datetimeFigureOut">
              <a:rPr lang="en-GB" altLang="en-US"/>
              <a:pPr>
                <a:defRPr/>
              </a:pPr>
              <a:t>01/02/2024</a:t>
            </a:fld>
            <a:endParaRPr lang="en-GB" altLang="en-US"/>
          </a:p>
        </p:txBody>
      </p:sp>
      <p:sp>
        <p:nvSpPr>
          <p:cNvPr id="4" name="Footer Placeholder 2">
            <a:extLst>
              <a:ext uri="{FF2B5EF4-FFF2-40B4-BE49-F238E27FC236}">
                <a16:creationId xmlns:a16="http://schemas.microsoft.com/office/drawing/2014/main" id="{523DF7C1-A127-9296-885F-934D9C73EF11}"/>
              </a:ext>
            </a:extLst>
          </p:cNvPr>
          <p:cNvSpPr>
            <a:spLocks noGrp="1"/>
          </p:cNvSpPr>
          <p:nvPr>
            <p:ph type="ftr" sz="quarter" idx="11"/>
          </p:nvPr>
        </p:nvSpPr>
        <p:spPr/>
        <p:txBody>
          <a:bodyPr/>
          <a:lstStyle>
            <a:lvl1pPr>
              <a:defRPr/>
            </a:lvl1pPr>
          </a:lstStyle>
          <a:p>
            <a:pPr>
              <a:defRPr/>
            </a:pPr>
            <a:r>
              <a:rPr lang="en-GB"/>
              <a:t>http://www.ucc.ie/en</a:t>
            </a:r>
          </a:p>
        </p:txBody>
      </p:sp>
      <p:sp>
        <p:nvSpPr>
          <p:cNvPr id="5" name="Slide Number Placeholder 3">
            <a:extLst>
              <a:ext uri="{FF2B5EF4-FFF2-40B4-BE49-F238E27FC236}">
                <a16:creationId xmlns:a16="http://schemas.microsoft.com/office/drawing/2014/main" id="{91A3C1F2-7E4F-D636-C855-BC189D07F869}"/>
              </a:ext>
            </a:extLst>
          </p:cNvPr>
          <p:cNvSpPr>
            <a:spLocks noGrp="1"/>
          </p:cNvSpPr>
          <p:nvPr>
            <p:ph type="sldNum" sz="quarter" idx="12"/>
          </p:nvPr>
        </p:nvSpPr>
        <p:spPr>
          <a:xfrm>
            <a:off x="6457950" y="6356350"/>
            <a:ext cx="992188" cy="365125"/>
          </a:xfrm>
        </p:spPr>
        <p:txBody>
          <a:bodyPr/>
          <a:lstStyle>
            <a:lvl1pPr>
              <a:defRPr/>
            </a:lvl1pPr>
          </a:lstStyle>
          <a:p>
            <a:fld id="{DE9DD418-BD91-435A-864A-53A76249EF78}" type="slidenum">
              <a:rPr lang="en-GB" altLang="en-US"/>
              <a:pPr/>
              <a:t>‹#›</a:t>
            </a:fld>
            <a:endParaRPr lang="en-GB" altLang="en-US"/>
          </a:p>
        </p:txBody>
      </p:sp>
    </p:spTree>
    <p:extLst>
      <p:ext uri="{BB962C8B-B14F-4D97-AF65-F5344CB8AC3E}">
        <p14:creationId xmlns:p14="http://schemas.microsoft.com/office/powerpoint/2010/main" val="4203850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solidFill>
            <a:srgbClr val="FFB500"/>
          </a:solidFill>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84250" cy="365125"/>
          </a:xfrm>
        </p:spPr>
        <p:txBody>
          <a:bodyPr/>
          <a:lstStyle/>
          <a:p>
            <a:fld id="{E1AD13CF-1E95-4E93-960C-FF4581689203}" type="slidenum">
              <a:rPr lang="en-GB" smtClean="0"/>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5093840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C8BC7E98-0DDD-3C5C-B80A-B4842E437D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457200"/>
            <a:ext cx="2949178" cy="1600200"/>
          </a:xfrm>
          <a:solidFill>
            <a:srgbClr val="FFB500"/>
          </a:solidFill>
        </p:spPr>
        <p:txBody>
          <a:bodyPr anchor="b"/>
          <a:lstStyle>
            <a:lvl1pPr>
              <a:defRPr sz="2400"/>
            </a:lvl1pPr>
          </a:lstStyle>
          <a:p>
            <a:r>
              <a:rPr lang="ga-IE"/>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ga-IE"/>
              <a:t>Click to edit Master text styles</a:t>
            </a:r>
          </a:p>
        </p:txBody>
      </p:sp>
      <p:sp>
        <p:nvSpPr>
          <p:cNvPr id="6" name="Date Placeholder 4">
            <a:extLst>
              <a:ext uri="{FF2B5EF4-FFF2-40B4-BE49-F238E27FC236}">
                <a16:creationId xmlns:a16="http://schemas.microsoft.com/office/drawing/2014/main" id="{1A05CC08-40D5-CEAC-1728-25943F488290}"/>
              </a:ext>
            </a:extLst>
          </p:cNvPr>
          <p:cNvSpPr>
            <a:spLocks noGrp="1"/>
          </p:cNvSpPr>
          <p:nvPr>
            <p:ph type="dt" sz="half" idx="10"/>
          </p:nvPr>
        </p:nvSpPr>
        <p:spPr/>
        <p:txBody>
          <a:bodyPr/>
          <a:lstStyle>
            <a:lvl1pPr>
              <a:defRPr/>
            </a:lvl1pPr>
          </a:lstStyle>
          <a:p>
            <a:pPr>
              <a:defRPr/>
            </a:pPr>
            <a:fld id="{8F9EBDEC-96F3-475F-B733-B245ADE20952}" type="datetimeFigureOut">
              <a:rPr lang="en-GB" altLang="en-US"/>
              <a:pPr>
                <a:defRPr/>
              </a:pPr>
              <a:t>01/02/2024</a:t>
            </a:fld>
            <a:endParaRPr lang="en-GB" altLang="en-US"/>
          </a:p>
        </p:txBody>
      </p:sp>
      <p:sp>
        <p:nvSpPr>
          <p:cNvPr id="7" name="Footer Placeholder 5">
            <a:extLst>
              <a:ext uri="{FF2B5EF4-FFF2-40B4-BE49-F238E27FC236}">
                <a16:creationId xmlns:a16="http://schemas.microsoft.com/office/drawing/2014/main" id="{5F6A99FF-09E9-DDD6-7628-B44E6D62C21F}"/>
              </a:ext>
            </a:extLst>
          </p:cNvPr>
          <p:cNvSpPr>
            <a:spLocks noGrp="1"/>
          </p:cNvSpPr>
          <p:nvPr>
            <p:ph type="ftr" sz="quarter" idx="11"/>
          </p:nvPr>
        </p:nvSpPr>
        <p:spPr/>
        <p:txBody>
          <a:bodyPr/>
          <a:lstStyle>
            <a:lvl1pPr>
              <a:defRPr/>
            </a:lvl1pPr>
          </a:lstStyle>
          <a:p>
            <a:pPr>
              <a:defRPr/>
            </a:pPr>
            <a:r>
              <a:rPr lang="en-GB"/>
              <a:t>http://www.ucc.ie/en</a:t>
            </a:r>
          </a:p>
        </p:txBody>
      </p:sp>
      <p:sp>
        <p:nvSpPr>
          <p:cNvPr id="8" name="Slide Number Placeholder 6">
            <a:extLst>
              <a:ext uri="{FF2B5EF4-FFF2-40B4-BE49-F238E27FC236}">
                <a16:creationId xmlns:a16="http://schemas.microsoft.com/office/drawing/2014/main" id="{CED15126-D390-9E0B-64DD-E155CE320540}"/>
              </a:ext>
            </a:extLst>
          </p:cNvPr>
          <p:cNvSpPr>
            <a:spLocks noGrp="1"/>
          </p:cNvSpPr>
          <p:nvPr>
            <p:ph type="sldNum" sz="quarter" idx="12"/>
          </p:nvPr>
        </p:nvSpPr>
        <p:spPr>
          <a:xfrm>
            <a:off x="6457950" y="6356350"/>
            <a:ext cx="992188" cy="365125"/>
          </a:xfrm>
        </p:spPr>
        <p:txBody>
          <a:bodyPr/>
          <a:lstStyle>
            <a:lvl1pPr>
              <a:defRPr/>
            </a:lvl1pPr>
          </a:lstStyle>
          <a:p>
            <a:fld id="{2F5D9BFB-93C1-4C27-AECD-A9559D0EEE41}" type="slidenum">
              <a:rPr lang="en-GB" altLang="en-US"/>
              <a:pPr/>
              <a:t>‹#›</a:t>
            </a:fld>
            <a:endParaRPr lang="en-GB" altLang="en-US"/>
          </a:p>
        </p:txBody>
      </p:sp>
    </p:spTree>
    <p:extLst>
      <p:ext uri="{BB962C8B-B14F-4D97-AF65-F5344CB8AC3E}">
        <p14:creationId xmlns:p14="http://schemas.microsoft.com/office/powerpoint/2010/main" val="23753528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17D4F26C-55C6-F8F0-23C2-3B690219A1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457200"/>
            <a:ext cx="2949178" cy="1600200"/>
          </a:xfrm>
          <a:solidFill>
            <a:srgbClr val="FFB500"/>
          </a:solidFill>
        </p:spPr>
        <p:txBody>
          <a:bodyPr anchor="b"/>
          <a:lstStyle>
            <a:lvl1pPr>
              <a:defRPr sz="2400"/>
            </a:lvl1pPr>
          </a:lstStyle>
          <a:p>
            <a:r>
              <a:rPr lang="ga-IE"/>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ga-IE" noProof="0"/>
              <a:t>Drag picture to placeholder or click icon to add</a:t>
            </a:r>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ga-IE"/>
              <a:t>Click to edit Master text styles</a:t>
            </a:r>
          </a:p>
        </p:txBody>
      </p:sp>
      <p:sp>
        <p:nvSpPr>
          <p:cNvPr id="6" name="Date Placeholder 4">
            <a:extLst>
              <a:ext uri="{FF2B5EF4-FFF2-40B4-BE49-F238E27FC236}">
                <a16:creationId xmlns:a16="http://schemas.microsoft.com/office/drawing/2014/main" id="{199512E0-3505-4C53-66E0-913A7CFB39B7}"/>
              </a:ext>
            </a:extLst>
          </p:cNvPr>
          <p:cNvSpPr>
            <a:spLocks noGrp="1"/>
          </p:cNvSpPr>
          <p:nvPr>
            <p:ph type="dt" sz="half" idx="10"/>
          </p:nvPr>
        </p:nvSpPr>
        <p:spPr/>
        <p:txBody>
          <a:bodyPr/>
          <a:lstStyle>
            <a:lvl1pPr>
              <a:defRPr/>
            </a:lvl1pPr>
          </a:lstStyle>
          <a:p>
            <a:pPr>
              <a:defRPr/>
            </a:pPr>
            <a:fld id="{DFF8D130-DFD0-4ED6-AED0-C23600C784CC}" type="datetimeFigureOut">
              <a:rPr lang="en-GB" altLang="en-US"/>
              <a:pPr>
                <a:defRPr/>
              </a:pPr>
              <a:t>01/02/2024</a:t>
            </a:fld>
            <a:endParaRPr lang="en-GB" altLang="en-US"/>
          </a:p>
        </p:txBody>
      </p:sp>
      <p:sp>
        <p:nvSpPr>
          <p:cNvPr id="7" name="Footer Placeholder 5">
            <a:extLst>
              <a:ext uri="{FF2B5EF4-FFF2-40B4-BE49-F238E27FC236}">
                <a16:creationId xmlns:a16="http://schemas.microsoft.com/office/drawing/2014/main" id="{5B1962CD-3D44-1843-EF71-84231A99B6EE}"/>
              </a:ext>
            </a:extLst>
          </p:cNvPr>
          <p:cNvSpPr>
            <a:spLocks noGrp="1"/>
          </p:cNvSpPr>
          <p:nvPr>
            <p:ph type="ftr" sz="quarter" idx="11"/>
          </p:nvPr>
        </p:nvSpPr>
        <p:spPr/>
        <p:txBody>
          <a:bodyPr/>
          <a:lstStyle>
            <a:lvl1pPr>
              <a:defRPr/>
            </a:lvl1pPr>
          </a:lstStyle>
          <a:p>
            <a:pPr>
              <a:defRPr/>
            </a:pPr>
            <a:r>
              <a:rPr lang="en-GB"/>
              <a:t>http://www.ucc.ie/en</a:t>
            </a:r>
          </a:p>
        </p:txBody>
      </p:sp>
      <p:sp>
        <p:nvSpPr>
          <p:cNvPr id="8" name="Slide Number Placeholder 6">
            <a:extLst>
              <a:ext uri="{FF2B5EF4-FFF2-40B4-BE49-F238E27FC236}">
                <a16:creationId xmlns:a16="http://schemas.microsoft.com/office/drawing/2014/main" id="{C0A211C8-9DAC-5B18-EDEF-08F0A7FEFC3A}"/>
              </a:ext>
            </a:extLst>
          </p:cNvPr>
          <p:cNvSpPr>
            <a:spLocks noGrp="1"/>
          </p:cNvSpPr>
          <p:nvPr>
            <p:ph type="sldNum" sz="quarter" idx="12"/>
          </p:nvPr>
        </p:nvSpPr>
        <p:spPr>
          <a:xfrm>
            <a:off x="6457950" y="6356350"/>
            <a:ext cx="984250" cy="365125"/>
          </a:xfrm>
        </p:spPr>
        <p:txBody>
          <a:bodyPr/>
          <a:lstStyle>
            <a:lvl1pPr>
              <a:defRPr/>
            </a:lvl1pPr>
          </a:lstStyle>
          <a:p>
            <a:fld id="{36DA9078-914E-4404-9299-319DA6D27129}" type="slidenum">
              <a:rPr lang="en-GB" altLang="en-US"/>
              <a:pPr/>
              <a:t>‹#›</a:t>
            </a:fld>
            <a:endParaRPr lang="en-GB" altLang="en-US"/>
          </a:p>
        </p:txBody>
      </p:sp>
    </p:spTree>
    <p:extLst>
      <p:ext uri="{BB962C8B-B14F-4D97-AF65-F5344CB8AC3E}">
        <p14:creationId xmlns:p14="http://schemas.microsoft.com/office/powerpoint/2010/main" val="40038072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ADFD7DC-63B1-A7D4-AA53-CF18A1A517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5FF6A6F-C4E8-EB4D-C2E3-71F1718BC132}"/>
              </a:ext>
            </a:extLst>
          </p:cNvPr>
          <p:cNvSpPr/>
          <p:nvPr userDrawn="1"/>
        </p:nvSpPr>
        <p:spPr>
          <a:xfrm>
            <a:off x="7843838" y="212725"/>
            <a:ext cx="1057275" cy="105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Vertical Text Placeholder 2"/>
          <p:cNvSpPr>
            <a:spLocks noGrp="1"/>
          </p:cNvSpPr>
          <p:nvPr>
            <p:ph type="body" orient="vert" idx="1"/>
          </p:nvPr>
        </p:nvSpPr>
        <p:spPr>
          <a:xfrm>
            <a:off x="628651" y="1825626"/>
            <a:ext cx="6822016" cy="4174954"/>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10" name="Title 1"/>
          <p:cNvSpPr>
            <a:spLocks noGrp="1"/>
          </p:cNvSpPr>
          <p:nvPr>
            <p:ph type="title"/>
          </p:nvPr>
        </p:nvSpPr>
        <p:spPr>
          <a:xfrm>
            <a:off x="628650" y="212726"/>
            <a:ext cx="6822017" cy="1057274"/>
          </a:xfrm>
          <a:solidFill>
            <a:srgbClr val="EFEFF0"/>
          </a:solidFill>
        </p:spPr>
        <p:txBody>
          <a:bodyPr/>
          <a:lstStyle/>
          <a:p>
            <a:r>
              <a:rPr lang="ga-IE"/>
              <a:t>Click to edit Master title style</a:t>
            </a:r>
            <a:endParaRPr lang="en-GB"/>
          </a:p>
        </p:txBody>
      </p:sp>
      <p:sp>
        <p:nvSpPr>
          <p:cNvPr id="5" name="Date Placeholder 3">
            <a:extLst>
              <a:ext uri="{FF2B5EF4-FFF2-40B4-BE49-F238E27FC236}">
                <a16:creationId xmlns:a16="http://schemas.microsoft.com/office/drawing/2014/main" id="{C8169CA3-8637-8386-DFEE-8A0ADC048950}"/>
              </a:ext>
            </a:extLst>
          </p:cNvPr>
          <p:cNvSpPr>
            <a:spLocks noGrp="1"/>
          </p:cNvSpPr>
          <p:nvPr>
            <p:ph type="dt" sz="half" idx="10"/>
          </p:nvPr>
        </p:nvSpPr>
        <p:spPr/>
        <p:txBody>
          <a:bodyPr/>
          <a:lstStyle>
            <a:lvl1pPr>
              <a:defRPr/>
            </a:lvl1pPr>
          </a:lstStyle>
          <a:p>
            <a:pPr>
              <a:defRPr/>
            </a:pPr>
            <a:fld id="{CA8B5AEB-246B-4192-92D9-6F7B94027C17}" type="datetimeFigureOut">
              <a:rPr lang="en-GB" altLang="en-US"/>
              <a:pPr>
                <a:defRPr/>
              </a:pPr>
              <a:t>01/02/2024</a:t>
            </a:fld>
            <a:endParaRPr lang="en-GB" altLang="en-US"/>
          </a:p>
        </p:txBody>
      </p:sp>
      <p:sp>
        <p:nvSpPr>
          <p:cNvPr id="6" name="Footer Placeholder 4">
            <a:extLst>
              <a:ext uri="{FF2B5EF4-FFF2-40B4-BE49-F238E27FC236}">
                <a16:creationId xmlns:a16="http://schemas.microsoft.com/office/drawing/2014/main" id="{832D0BB5-F810-16B7-D66B-9F940EB6E9CC}"/>
              </a:ext>
            </a:extLst>
          </p:cNvPr>
          <p:cNvSpPr>
            <a:spLocks noGrp="1"/>
          </p:cNvSpPr>
          <p:nvPr>
            <p:ph type="ftr" sz="quarter" idx="11"/>
          </p:nvPr>
        </p:nvSpPr>
        <p:spPr/>
        <p:txBody>
          <a:bodyPr/>
          <a:lstStyle>
            <a:lvl1pPr>
              <a:defRPr/>
            </a:lvl1pPr>
          </a:lstStyle>
          <a:p>
            <a:pPr>
              <a:defRPr/>
            </a:pPr>
            <a:r>
              <a:rPr lang="en-GB"/>
              <a:t>http://www.ucc.ie/en</a:t>
            </a:r>
          </a:p>
        </p:txBody>
      </p:sp>
      <p:sp>
        <p:nvSpPr>
          <p:cNvPr id="7" name="Slide Number Placeholder 5">
            <a:extLst>
              <a:ext uri="{FF2B5EF4-FFF2-40B4-BE49-F238E27FC236}">
                <a16:creationId xmlns:a16="http://schemas.microsoft.com/office/drawing/2014/main" id="{BDFEBF56-BA6A-2E9E-0A89-71289DF567C8}"/>
              </a:ext>
            </a:extLst>
          </p:cNvPr>
          <p:cNvSpPr>
            <a:spLocks noGrp="1"/>
          </p:cNvSpPr>
          <p:nvPr>
            <p:ph type="sldNum" sz="quarter" idx="12"/>
          </p:nvPr>
        </p:nvSpPr>
        <p:spPr>
          <a:xfrm>
            <a:off x="6419850" y="6356350"/>
            <a:ext cx="1030288" cy="365125"/>
          </a:xfrm>
        </p:spPr>
        <p:txBody>
          <a:bodyPr/>
          <a:lstStyle>
            <a:lvl1pPr>
              <a:defRPr/>
            </a:lvl1pPr>
          </a:lstStyle>
          <a:p>
            <a:fld id="{6A26206A-1B3F-4817-8B46-B56B1B7D6217}" type="slidenum">
              <a:rPr lang="en-GB" altLang="en-US"/>
              <a:pPr/>
              <a:t>‹#›</a:t>
            </a:fld>
            <a:endParaRPr lang="en-GB" altLang="en-US"/>
          </a:p>
        </p:txBody>
      </p:sp>
    </p:spTree>
    <p:extLst>
      <p:ext uri="{BB962C8B-B14F-4D97-AF65-F5344CB8AC3E}">
        <p14:creationId xmlns:p14="http://schemas.microsoft.com/office/powerpoint/2010/main" val="18473971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C1151AE-BB12-4F38-4FFF-5C970A8F3D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205538"/>
            <a:ext cx="1093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365125"/>
            <a:ext cx="1971675" cy="5811838"/>
          </a:xfrm>
          <a:solidFill>
            <a:srgbClr val="FFB500"/>
          </a:solidFill>
        </p:spPr>
        <p:txBody>
          <a:bodyPr vert="eaVert"/>
          <a:lstStyle/>
          <a:p>
            <a:r>
              <a:rPr lang="ga-IE"/>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5" name="Date Placeholder 3">
            <a:extLst>
              <a:ext uri="{FF2B5EF4-FFF2-40B4-BE49-F238E27FC236}">
                <a16:creationId xmlns:a16="http://schemas.microsoft.com/office/drawing/2014/main" id="{304CD1FE-CEFD-CF55-50F2-401E5E660BE6}"/>
              </a:ext>
            </a:extLst>
          </p:cNvPr>
          <p:cNvSpPr>
            <a:spLocks noGrp="1"/>
          </p:cNvSpPr>
          <p:nvPr>
            <p:ph type="dt" sz="half" idx="10"/>
          </p:nvPr>
        </p:nvSpPr>
        <p:spPr/>
        <p:txBody>
          <a:bodyPr/>
          <a:lstStyle>
            <a:lvl1pPr>
              <a:defRPr/>
            </a:lvl1pPr>
          </a:lstStyle>
          <a:p>
            <a:pPr>
              <a:defRPr/>
            </a:pPr>
            <a:fld id="{B0BFDED2-60F2-424B-A1F5-A73CE8B3128F}" type="datetimeFigureOut">
              <a:rPr lang="en-GB" altLang="en-US"/>
              <a:pPr>
                <a:defRPr/>
              </a:pPr>
              <a:t>01/02/2024</a:t>
            </a:fld>
            <a:endParaRPr lang="en-GB" altLang="en-US"/>
          </a:p>
        </p:txBody>
      </p:sp>
      <p:sp>
        <p:nvSpPr>
          <p:cNvPr id="6" name="Footer Placeholder 4">
            <a:extLst>
              <a:ext uri="{FF2B5EF4-FFF2-40B4-BE49-F238E27FC236}">
                <a16:creationId xmlns:a16="http://schemas.microsoft.com/office/drawing/2014/main" id="{A094C3B2-0561-F37C-39ED-849962DBD7C4}"/>
              </a:ext>
            </a:extLst>
          </p:cNvPr>
          <p:cNvSpPr>
            <a:spLocks noGrp="1"/>
          </p:cNvSpPr>
          <p:nvPr>
            <p:ph type="ftr" sz="quarter" idx="11"/>
          </p:nvPr>
        </p:nvSpPr>
        <p:spPr/>
        <p:txBody>
          <a:bodyPr/>
          <a:lstStyle>
            <a:lvl1pPr>
              <a:defRPr/>
            </a:lvl1pPr>
          </a:lstStyle>
          <a:p>
            <a:pPr>
              <a:defRPr/>
            </a:pPr>
            <a:r>
              <a:rPr lang="en-GB"/>
              <a:t>http://www.ucc.ie/en</a:t>
            </a:r>
          </a:p>
        </p:txBody>
      </p:sp>
      <p:sp>
        <p:nvSpPr>
          <p:cNvPr id="7" name="Slide Number Placeholder 5">
            <a:extLst>
              <a:ext uri="{FF2B5EF4-FFF2-40B4-BE49-F238E27FC236}">
                <a16:creationId xmlns:a16="http://schemas.microsoft.com/office/drawing/2014/main" id="{BC5D6F74-92F9-D14A-C362-6BD5F88F6A13}"/>
              </a:ext>
            </a:extLst>
          </p:cNvPr>
          <p:cNvSpPr>
            <a:spLocks noGrp="1"/>
          </p:cNvSpPr>
          <p:nvPr>
            <p:ph type="sldNum" sz="quarter" idx="12"/>
          </p:nvPr>
        </p:nvSpPr>
        <p:spPr>
          <a:xfrm>
            <a:off x="6457950" y="6356350"/>
            <a:ext cx="984250" cy="365125"/>
          </a:xfrm>
        </p:spPr>
        <p:txBody>
          <a:bodyPr/>
          <a:lstStyle>
            <a:lvl1pPr>
              <a:defRPr/>
            </a:lvl1pPr>
          </a:lstStyle>
          <a:p>
            <a:fld id="{CDDE9A1E-29AB-4111-9A89-0F8952F6C3DF}" type="slidenum">
              <a:rPr lang="en-GB" altLang="en-US"/>
              <a:pPr/>
              <a:t>‹#›</a:t>
            </a:fld>
            <a:endParaRPr lang="en-GB" altLang="en-US"/>
          </a:p>
        </p:txBody>
      </p:sp>
    </p:spTree>
    <p:extLst>
      <p:ext uri="{BB962C8B-B14F-4D97-AF65-F5344CB8AC3E}">
        <p14:creationId xmlns:p14="http://schemas.microsoft.com/office/powerpoint/2010/main" val="8801844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83C46A-B9D3-5A7B-A62B-EED142B67B8F}"/>
              </a:ext>
            </a:extLst>
          </p:cNvPr>
          <p:cNvSpPr>
            <a:spLocks noGrp="1"/>
          </p:cNvSpPr>
          <p:nvPr>
            <p:ph type="dt" sz="half" idx="10"/>
          </p:nvPr>
        </p:nvSpPr>
        <p:spPr/>
        <p:txBody>
          <a:bodyPr/>
          <a:lstStyle>
            <a:lvl1pPr>
              <a:defRPr/>
            </a:lvl1pPr>
          </a:lstStyle>
          <a:p>
            <a:pPr>
              <a:defRPr/>
            </a:pPr>
            <a:fld id="{F4BA8FD2-7F05-4808-913C-739CB1A277DA}" type="datetimeFigureOut">
              <a:rPr lang="en-GB"/>
              <a:pPr>
                <a:defRPr/>
              </a:pPr>
              <a:t>01/02/2024</a:t>
            </a:fld>
            <a:endParaRPr lang="en-GB"/>
          </a:p>
        </p:txBody>
      </p:sp>
      <p:sp>
        <p:nvSpPr>
          <p:cNvPr id="5" name="Footer Placeholder 4">
            <a:extLst>
              <a:ext uri="{FF2B5EF4-FFF2-40B4-BE49-F238E27FC236}">
                <a16:creationId xmlns:a16="http://schemas.microsoft.com/office/drawing/2014/main" id="{E42931D9-4BE8-9F76-258A-8DA11B68A85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365BECD-5F3F-6671-1E86-522A796B6257}"/>
              </a:ext>
            </a:extLst>
          </p:cNvPr>
          <p:cNvSpPr>
            <a:spLocks noGrp="1"/>
          </p:cNvSpPr>
          <p:nvPr>
            <p:ph type="sldNum" sz="quarter" idx="12"/>
          </p:nvPr>
        </p:nvSpPr>
        <p:spPr/>
        <p:txBody>
          <a:bodyPr/>
          <a:lstStyle>
            <a:lvl1pPr>
              <a:defRPr/>
            </a:lvl1pPr>
          </a:lstStyle>
          <a:p>
            <a:fld id="{BF51C61B-DEC8-427F-9475-E24146F69406}" type="slidenum">
              <a:rPr lang="en-GB" altLang="en-US"/>
              <a:pPr/>
              <a:t>‹#›</a:t>
            </a:fld>
            <a:endParaRPr lang="en-GB" altLang="en-US"/>
          </a:p>
        </p:txBody>
      </p:sp>
    </p:spTree>
    <p:extLst>
      <p:ext uri="{BB962C8B-B14F-4D97-AF65-F5344CB8AC3E}">
        <p14:creationId xmlns:p14="http://schemas.microsoft.com/office/powerpoint/2010/main" val="2761422664"/>
      </p:ext>
    </p:extLst>
  </p:cSld>
  <p:clrMapOvr>
    <a:masterClrMapping/>
  </p:clrMapOvr>
  <p:transition advClick="0" advTm="10000"/>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371D3E-F445-18BF-FC49-75DDAD3E0F91}"/>
              </a:ext>
            </a:extLst>
          </p:cNvPr>
          <p:cNvSpPr>
            <a:spLocks noGrp="1"/>
          </p:cNvSpPr>
          <p:nvPr>
            <p:ph type="dt" sz="half" idx="10"/>
          </p:nvPr>
        </p:nvSpPr>
        <p:spPr/>
        <p:txBody>
          <a:bodyPr/>
          <a:lstStyle>
            <a:lvl1pPr>
              <a:defRPr/>
            </a:lvl1pPr>
          </a:lstStyle>
          <a:p>
            <a:pPr>
              <a:defRPr/>
            </a:pPr>
            <a:fld id="{F5D2E5BD-7C3B-4805-9A1B-A6AE2F3634B2}" type="datetimeFigureOut">
              <a:rPr lang="en-GB"/>
              <a:pPr>
                <a:defRPr/>
              </a:pPr>
              <a:t>01/02/2024</a:t>
            </a:fld>
            <a:endParaRPr lang="en-GB"/>
          </a:p>
        </p:txBody>
      </p:sp>
      <p:sp>
        <p:nvSpPr>
          <p:cNvPr id="5" name="Footer Placeholder 4">
            <a:extLst>
              <a:ext uri="{FF2B5EF4-FFF2-40B4-BE49-F238E27FC236}">
                <a16:creationId xmlns:a16="http://schemas.microsoft.com/office/drawing/2014/main" id="{6E663947-3A72-AA90-C707-6BDF5E70FE0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DEAA755-ACFD-613A-AEF8-707776F721ED}"/>
              </a:ext>
            </a:extLst>
          </p:cNvPr>
          <p:cNvSpPr>
            <a:spLocks noGrp="1"/>
          </p:cNvSpPr>
          <p:nvPr>
            <p:ph type="sldNum" sz="quarter" idx="12"/>
          </p:nvPr>
        </p:nvSpPr>
        <p:spPr/>
        <p:txBody>
          <a:bodyPr/>
          <a:lstStyle>
            <a:lvl1pPr>
              <a:defRPr/>
            </a:lvl1pPr>
          </a:lstStyle>
          <a:p>
            <a:fld id="{4C22A4AA-141F-48C8-A636-72269D88B0F1}" type="slidenum">
              <a:rPr lang="en-GB" altLang="en-US"/>
              <a:pPr/>
              <a:t>‹#›</a:t>
            </a:fld>
            <a:endParaRPr lang="en-GB" altLang="en-US"/>
          </a:p>
        </p:txBody>
      </p:sp>
    </p:spTree>
    <p:extLst>
      <p:ext uri="{BB962C8B-B14F-4D97-AF65-F5344CB8AC3E}">
        <p14:creationId xmlns:p14="http://schemas.microsoft.com/office/powerpoint/2010/main" val="1853489404"/>
      </p:ext>
    </p:extLst>
  </p:cSld>
  <p:clrMapOvr>
    <a:masterClrMapping/>
  </p:clrMapOvr>
  <p:transition advClick="0" advTm="10000"/>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27D7FB-1C0F-E5BF-3885-909657A5CBF8}"/>
              </a:ext>
            </a:extLst>
          </p:cNvPr>
          <p:cNvSpPr>
            <a:spLocks noGrp="1"/>
          </p:cNvSpPr>
          <p:nvPr>
            <p:ph type="dt" sz="half" idx="10"/>
          </p:nvPr>
        </p:nvSpPr>
        <p:spPr/>
        <p:txBody>
          <a:bodyPr/>
          <a:lstStyle>
            <a:lvl1pPr>
              <a:defRPr/>
            </a:lvl1pPr>
          </a:lstStyle>
          <a:p>
            <a:pPr>
              <a:defRPr/>
            </a:pPr>
            <a:fld id="{3377CAF2-44A9-4AE6-A16E-9AB1B3114805}" type="datetimeFigureOut">
              <a:rPr lang="en-GB"/>
              <a:pPr>
                <a:defRPr/>
              </a:pPr>
              <a:t>01/02/2024</a:t>
            </a:fld>
            <a:endParaRPr lang="en-GB"/>
          </a:p>
        </p:txBody>
      </p:sp>
      <p:sp>
        <p:nvSpPr>
          <p:cNvPr id="5" name="Footer Placeholder 4">
            <a:extLst>
              <a:ext uri="{FF2B5EF4-FFF2-40B4-BE49-F238E27FC236}">
                <a16:creationId xmlns:a16="http://schemas.microsoft.com/office/drawing/2014/main" id="{0CB94F16-86CC-0D95-9921-397BC3D21F7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B64B8AB-4922-8F9C-164A-49CA0F961447}"/>
              </a:ext>
            </a:extLst>
          </p:cNvPr>
          <p:cNvSpPr>
            <a:spLocks noGrp="1"/>
          </p:cNvSpPr>
          <p:nvPr>
            <p:ph type="sldNum" sz="quarter" idx="12"/>
          </p:nvPr>
        </p:nvSpPr>
        <p:spPr/>
        <p:txBody>
          <a:bodyPr/>
          <a:lstStyle>
            <a:lvl1pPr>
              <a:defRPr/>
            </a:lvl1pPr>
          </a:lstStyle>
          <a:p>
            <a:fld id="{5D34B6EF-CF84-49CF-96FA-729E8F64A734}" type="slidenum">
              <a:rPr lang="en-GB" altLang="en-US"/>
              <a:pPr/>
              <a:t>‹#›</a:t>
            </a:fld>
            <a:endParaRPr lang="en-GB" altLang="en-US"/>
          </a:p>
        </p:txBody>
      </p:sp>
    </p:spTree>
    <p:extLst>
      <p:ext uri="{BB962C8B-B14F-4D97-AF65-F5344CB8AC3E}">
        <p14:creationId xmlns:p14="http://schemas.microsoft.com/office/powerpoint/2010/main" val="161854889"/>
      </p:ext>
    </p:extLst>
  </p:cSld>
  <p:clrMapOvr>
    <a:masterClrMapping/>
  </p:clrMapOvr>
  <p:transition advClick="0" advTm="10000"/>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9975E39-CE14-9120-FD19-0518B18B858C}"/>
              </a:ext>
            </a:extLst>
          </p:cNvPr>
          <p:cNvSpPr>
            <a:spLocks noGrp="1"/>
          </p:cNvSpPr>
          <p:nvPr>
            <p:ph type="dt" sz="half" idx="10"/>
          </p:nvPr>
        </p:nvSpPr>
        <p:spPr/>
        <p:txBody>
          <a:bodyPr/>
          <a:lstStyle>
            <a:lvl1pPr>
              <a:defRPr/>
            </a:lvl1pPr>
          </a:lstStyle>
          <a:p>
            <a:pPr>
              <a:defRPr/>
            </a:pPr>
            <a:fld id="{15293D99-5444-46D9-B164-EA7A8D1EDBC5}" type="datetimeFigureOut">
              <a:rPr lang="en-GB"/>
              <a:pPr>
                <a:defRPr/>
              </a:pPr>
              <a:t>01/02/2024</a:t>
            </a:fld>
            <a:endParaRPr lang="en-GB"/>
          </a:p>
        </p:txBody>
      </p:sp>
      <p:sp>
        <p:nvSpPr>
          <p:cNvPr id="6" name="Footer Placeholder 4">
            <a:extLst>
              <a:ext uri="{FF2B5EF4-FFF2-40B4-BE49-F238E27FC236}">
                <a16:creationId xmlns:a16="http://schemas.microsoft.com/office/drawing/2014/main" id="{31691675-37D2-F7BA-0F4A-37DE004D02A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32A59DA-0A72-4395-8398-0710CFA0E6B6}"/>
              </a:ext>
            </a:extLst>
          </p:cNvPr>
          <p:cNvSpPr>
            <a:spLocks noGrp="1"/>
          </p:cNvSpPr>
          <p:nvPr>
            <p:ph type="sldNum" sz="quarter" idx="12"/>
          </p:nvPr>
        </p:nvSpPr>
        <p:spPr/>
        <p:txBody>
          <a:bodyPr/>
          <a:lstStyle>
            <a:lvl1pPr>
              <a:defRPr/>
            </a:lvl1pPr>
          </a:lstStyle>
          <a:p>
            <a:fld id="{DD050122-3C77-4708-8FFB-EB28C7BD4FE8}" type="slidenum">
              <a:rPr lang="en-GB" altLang="en-US"/>
              <a:pPr/>
              <a:t>‹#›</a:t>
            </a:fld>
            <a:endParaRPr lang="en-GB" altLang="en-US"/>
          </a:p>
        </p:txBody>
      </p:sp>
    </p:spTree>
    <p:extLst>
      <p:ext uri="{BB962C8B-B14F-4D97-AF65-F5344CB8AC3E}">
        <p14:creationId xmlns:p14="http://schemas.microsoft.com/office/powerpoint/2010/main" val="2784936906"/>
      </p:ext>
    </p:extLst>
  </p:cSld>
  <p:clrMapOvr>
    <a:masterClrMapping/>
  </p:clrMapOvr>
  <p:transition advClick="0" advTm="10000"/>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A977F125-8B94-5F10-0F0C-83D492152F27}"/>
              </a:ext>
            </a:extLst>
          </p:cNvPr>
          <p:cNvSpPr>
            <a:spLocks noGrp="1"/>
          </p:cNvSpPr>
          <p:nvPr>
            <p:ph type="dt" sz="half" idx="10"/>
          </p:nvPr>
        </p:nvSpPr>
        <p:spPr/>
        <p:txBody>
          <a:bodyPr/>
          <a:lstStyle>
            <a:lvl1pPr>
              <a:defRPr/>
            </a:lvl1pPr>
          </a:lstStyle>
          <a:p>
            <a:pPr>
              <a:defRPr/>
            </a:pPr>
            <a:fld id="{84F4D6CF-894D-4FE4-B4B4-8AF6334659F0}" type="datetimeFigureOut">
              <a:rPr lang="en-GB"/>
              <a:pPr>
                <a:defRPr/>
              </a:pPr>
              <a:t>01/02/2024</a:t>
            </a:fld>
            <a:endParaRPr lang="en-GB"/>
          </a:p>
        </p:txBody>
      </p:sp>
      <p:sp>
        <p:nvSpPr>
          <p:cNvPr id="8" name="Footer Placeholder 4">
            <a:extLst>
              <a:ext uri="{FF2B5EF4-FFF2-40B4-BE49-F238E27FC236}">
                <a16:creationId xmlns:a16="http://schemas.microsoft.com/office/drawing/2014/main" id="{A05DBAA8-A40C-E24A-DDF7-49EAB7CCF965}"/>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ABE82162-0060-88BC-9ECD-68F56383AF16}"/>
              </a:ext>
            </a:extLst>
          </p:cNvPr>
          <p:cNvSpPr>
            <a:spLocks noGrp="1"/>
          </p:cNvSpPr>
          <p:nvPr>
            <p:ph type="sldNum" sz="quarter" idx="12"/>
          </p:nvPr>
        </p:nvSpPr>
        <p:spPr/>
        <p:txBody>
          <a:bodyPr/>
          <a:lstStyle>
            <a:lvl1pPr>
              <a:defRPr/>
            </a:lvl1pPr>
          </a:lstStyle>
          <a:p>
            <a:fld id="{0333A544-4ABE-4D22-A6FA-25D27F89F960}" type="slidenum">
              <a:rPr lang="en-GB" altLang="en-US"/>
              <a:pPr/>
              <a:t>‹#›</a:t>
            </a:fld>
            <a:endParaRPr lang="en-GB" altLang="en-US"/>
          </a:p>
        </p:txBody>
      </p:sp>
    </p:spTree>
    <p:extLst>
      <p:ext uri="{BB962C8B-B14F-4D97-AF65-F5344CB8AC3E}">
        <p14:creationId xmlns:p14="http://schemas.microsoft.com/office/powerpoint/2010/main" val="2457391504"/>
      </p:ext>
    </p:extLst>
  </p:cSld>
  <p:clrMapOvr>
    <a:masterClrMapping/>
  </p:clrMapOvr>
  <p:transition advClick="0" advTm="10000"/>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0C638A60-44B7-45A9-0C30-C1365052E740}"/>
              </a:ext>
            </a:extLst>
          </p:cNvPr>
          <p:cNvSpPr>
            <a:spLocks noGrp="1"/>
          </p:cNvSpPr>
          <p:nvPr>
            <p:ph type="dt" sz="half" idx="10"/>
          </p:nvPr>
        </p:nvSpPr>
        <p:spPr/>
        <p:txBody>
          <a:bodyPr/>
          <a:lstStyle>
            <a:lvl1pPr>
              <a:defRPr/>
            </a:lvl1pPr>
          </a:lstStyle>
          <a:p>
            <a:pPr>
              <a:defRPr/>
            </a:pPr>
            <a:fld id="{7E0779C6-7798-4060-8806-71B9CA56352F}" type="datetimeFigureOut">
              <a:rPr lang="en-GB"/>
              <a:pPr>
                <a:defRPr/>
              </a:pPr>
              <a:t>01/02/2024</a:t>
            </a:fld>
            <a:endParaRPr lang="en-GB"/>
          </a:p>
        </p:txBody>
      </p:sp>
      <p:sp>
        <p:nvSpPr>
          <p:cNvPr id="4" name="Footer Placeholder 4">
            <a:extLst>
              <a:ext uri="{FF2B5EF4-FFF2-40B4-BE49-F238E27FC236}">
                <a16:creationId xmlns:a16="http://schemas.microsoft.com/office/drawing/2014/main" id="{AB2EEE36-C1FC-E708-DE3D-DD25A3CF3C8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87872D98-9542-AF2B-4C02-83D72FE0CAD3}"/>
              </a:ext>
            </a:extLst>
          </p:cNvPr>
          <p:cNvSpPr>
            <a:spLocks noGrp="1"/>
          </p:cNvSpPr>
          <p:nvPr>
            <p:ph type="sldNum" sz="quarter" idx="12"/>
          </p:nvPr>
        </p:nvSpPr>
        <p:spPr/>
        <p:txBody>
          <a:bodyPr/>
          <a:lstStyle>
            <a:lvl1pPr>
              <a:defRPr/>
            </a:lvl1pPr>
          </a:lstStyle>
          <a:p>
            <a:fld id="{6F92792A-DCC8-465E-87BB-AEB560C185A7}" type="slidenum">
              <a:rPr lang="en-GB" altLang="en-US"/>
              <a:pPr/>
              <a:t>‹#›</a:t>
            </a:fld>
            <a:endParaRPr lang="en-GB" altLang="en-US"/>
          </a:p>
        </p:txBody>
      </p:sp>
    </p:spTree>
    <p:extLst>
      <p:ext uri="{BB962C8B-B14F-4D97-AF65-F5344CB8AC3E}">
        <p14:creationId xmlns:p14="http://schemas.microsoft.com/office/powerpoint/2010/main" val="21077229"/>
      </p:ext>
    </p:extLst>
  </p:cSld>
  <p:clrMapOvr>
    <a:masterClrMapping/>
  </p:clrMapOvr>
  <p:transition advClick="0" advTm="1000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615099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10B62EB-734B-61A1-003F-82AFB00822BA}"/>
              </a:ext>
            </a:extLst>
          </p:cNvPr>
          <p:cNvSpPr>
            <a:spLocks noGrp="1"/>
          </p:cNvSpPr>
          <p:nvPr>
            <p:ph type="dt" sz="half" idx="10"/>
          </p:nvPr>
        </p:nvSpPr>
        <p:spPr/>
        <p:txBody>
          <a:bodyPr/>
          <a:lstStyle>
            <a:lvl1pPr>
              <a:defRPr/>
            </a:lvl1pPr>
          </a:lstStyle>
          <a:p>
            <a:pPr>
              <a:defRPr/>
            </a:pPr>
            <a:fld id="{4A2A5742-0340-4E9D-BD86-F3A7C81330D2}" type="datetimeFigureOut">
              <a:rPr lang="en-GB"/>
              <a:pPr>
                <a:defRPr/>
              </a:pPr>
              <a:t>01/02/2024</a:t>
            </a:fld>
            <a:endParaRPr lang="en-GB"/>
          </a:p>
        </p:txBody>
      </p:sp>
      <p:sp>
        <p:nvSpPr>
          <p:cNvPr id="3" name="Footer Placeholder 4">
            <a:extLst>
              <a:ext uri="{FF2B5EF4-FFF2-40B4-BE49-F238E27FC236}">
                <a16:creationId xmlns:a16="http://schemas.microsoft.com/office/drawing/2014/main" id="{F2824FD7-246B-BB10-ACA1-8D3D101EC8AD}"/>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E731AAE2-B9E4-4D0B-5834-75DE2468C4F2}"/>
              </a:ext>
            </a:extLst>
          </p:cNvPr>
          <p:cNvSpPr>
            <a:spLocks noGrp="1"/>
          </p:cNvSpPr>
          <p:nvPr>
            <p:ph type="sldNum" sz="quarter" idx="12"/>
          </p:nvPr>
        </p:nvSpPr>
        <p:spPr/>
        <p:txBody>
          <a:bodyPr/>
          <a:lstStyle>
            <a:lvl1pPr>
              <a:defRPr/>
            </a:lvl1pPr>
          </a:lstStyle>
          <a:p>
            <a:fld id="{F5F8F341-E86A-4C3A-9BED-1573F3DD61AC}" type="slidenum">
              <a:rPr lang="en-GB" altLang="en-US"/>
              <a:pPr/>
              <a:t>‹#›</a:t>
            </a:fld>
            <a:endParaRPr lang="en-GB" altLang="en-US"/>
          </a:p>
        </p:txBody>
      </p:sp>
    </p:spTree>
    <p:extLst>
      <p:ext uri="{BB962C8B-B14F-4D97-AF65-F5344CB8AC3E}">
        <p14:creationId xmlns:p14="http://schemas.microsoft.com/office/powerpoint/2010/main" val="2906681931"/>
      </p:ext>
    </p:extLst>
  </p:cSld>
  <p:clrMapOvr>
    <a:masterClrMapping/>
  </p:clrMapOvr>
  <p:transition advClick="0" advTm="10000"/>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115B12FB-2B10-6EA2-306E-1B814EDC89DC}"/>
              </a:ext>
            </a:extLst>
          </p:cNvPr>
          <p:cNvSpPr>
            <a:spLocks noGrp="1"/>
          </p:cNvSpPr>
          <p:nvPr>
            <p:ph type="dt" sz="half" idx="10"/>
          </p:nvPr>
        </p:nvSpPr>
        <p:spPr/>
        <p:txBody>
          <a:bodyPr/>
          <a:lstStyle>
            <a:lvl1pPr>
              <a:defRPr/>
            </a:lvl1pPr>
          </a:lstStyle>
          <a:p>
            <a:pPr>
              <a:defRPr/>
            </a:pPr>
            <a:fld id="{84B55EBD-425D-4776-8889-ABC5DA2090F4}" type="datetimeFigureOut">
              <a:rPr lang="en-GB"/>
              <a:pPr>
                <a:defRPr/>
              </a:pPr>
              <a:t>01/02/2024</a:t>
            </a:fld>
            <a:endParaRPr lang="en-GB"/>
          </a:p>
        </p:txBody>
      </p:sp>
      <p:sp>
        <p:nvSpPr>
          <p:cNvPr id="6" name="Footer Placeholder 4">
            <a:extLst>
              <a:ext uri="{FF2B5EF4-FFF2-40B4-BE49-F238E27FC236}">
                <a16:creationId xmlns:a16="http://schemas.microsoft.com/office/drawing/2014/main" id="{A0340E60-AAEF-A9DE-B1AF-F5609E244E1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4795AA1-A45E-5042-1E54-2B34E90FAF5D}"/>
              </a:ext>
            </a:extLst>
          </p:cNvPr>
          <p:cNvSpPr>
            <a:spLocks noGrp="1"/>
          </p:cNvSpPr>
          <p:nvPr>
            <p:ph type="sldNum" sz="quarter" idx="12"/>
          </p:nvPr>
        </p:nvSpPr>
        <p:spPr/>
        <p:txBody>
          <a:bodyPr/>
          <a:lstStyle>
            <a:lvl1pPr>
              <a:defRPr/>
            </a:lvl1pPr>
          </a:lstStyle>
          <a:p>
            <a:fld id="{A4F9F66F-6FFD-4147-B15C-96E063C09B85}" type="slidenum">
              <a:rPr lang="en-GB" altLang="en-US"/>
              <a:pPr/>
              <a:t>‹#›</a:t>
            </a:fld>
            <a:endParaRPr lang="en-GB" altLang="en-US"/>
          </a:p>
        </p:txBody>
      </p:sp>
    </p:spTree>
    <p:extLst>
      <p:ext uri="{BB962C8B-B14F-4D97-AF65-F5344CB8AC3E}">
        <p14:creationId xmlns:p14="http://schemas.microsoft.com/office/powerpoint/2010/main" val="2337758310"/>
      </p:ext>
    </p:extLst>
  </p:cSld>
  <p:clrMapOvr>
    <a:masterClrMapping/>
  </p:clrMapOvr>
  <p:transition advClick="0" advTm="10000"/>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663C429-EE61-8279-4608-030910228942}"/>
              </a:ext>
            </a:extLst>
          </p:cNvPr>
          <p:cNvSpPr>
            <a:spLocks noGrp="1"/>
          </p:cNvSpPr>
          <p:nvPr>
            <p:ph type="dt" sz="half" idx="10"/>
          </p:nvPr>
        </p:nvSpPr>
        <p:spPr/>
        <p:txBody>
          <a:bodyPr/>
          <a:lstStyle>
            <a:lvl1pPr>
              <a:defRPr/>
            </a:lvl1pPr>
          </a:lstStyle>
          <a:p>
            <a:pPr>
              <a:defRPr/>
            </a:pPr>
            <a:fld id="{089492D6-CB27-4420-B11B-527D5E9110FB}" type="datetimeFigureOut">
              <a:rPr lang="en-GB"/>
              <a:pPr>
                <a:defRPr/>
              </a:pPr>
              <a:t>01/02/2024</a:t>
            </a:fld>
            <a:endParaRPr lang="en-GB"/>
          </a:p>
        </p:txBody>
      </p:sp>
      <p:sp>
        <p:nvSpPr>
          <p:cNvPr id="6" name="Footer Placeholder 4">
            <a:extLst>
              <a:ext uri="{FF2B5EF4-FFF2-40B4-BE49-F238E27FC236}">
                <a16:creationId xmlns:a16="http://schemas.microsoft.com/office/drawing/2014/main" id="{F850A4E9-15E1-A037-3AED-D47C372190E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75DF20F-1016-BF43-38B1-5554BA7F4277}"/>
              </a:ext>
            </a:extLst>
          </p:cNvPr>
          <p:cNvSpPr>
            <a:spLocks noGrp="1"/>
          </p:cNvSpPr>
          <p:nvPr>
            <p:ph type="sldNum" sz="quarter" idx="12"/>
          </p:nvPr>
        </p:nvSpPr>
        <p:spPr/>
        <p:txBody>
          <a:bodyPr/>
          <a:lstStyle>
            <a:lvl1pPr>
              <a:defRPr/>
            </a:lvl1pPr>
          </a:lstStyle>
          <a:p>
            <a:fld id="{631B567F-3C11-4D4C-89A0-849EB2883357}" type="slidenum">
              <a:rPr lang="en-GB" altLang="en-US"/>
              <a:pPr/>
              <a:t>‹#›</a:t>
            </a:fld>
            <a:endParaRPr lang="en-GB" altLang="en-US"/>
          </a:p>
        </p:txBody>
      </p:sp>
    </p:spTree>
    <p:extLst>
      <p:ext uri="{BB962C8B-B14F-4D97-AF65-F5344CB8AC3E}">
        <p14:creationId xmlns:p14="http://schemas.microsoft.com/office/powerpoint/2010/main" val="3390920021"/>
      </p:ext>
    </p:extLst>
  </p:cSld>
  <p:clrMapOvr>
    <a:masterClrMapping/>
  </p:clrMapOvr>
  <p:transition advClick="0" advTm="10000"/>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959133-1EEE-0B8A-1706-CB2EA8744169}"/>
              </a:ext>
            </a:extLst>
          </p:cNvPr>
          <p:cNvSpPr>
            <a:spLocks noGrp="1"/>
          </p:cNvSpPr>
          <p:nvPr>
            <p:ph type="dt" sz="half" idx="10"/>
          </p:nvPr>
        </p:nvSpPr>
        <p:spPr/>
        <p:txBody>
          <a:bodyPr/>
          <a:lstStyle>
            <a:lvl1pPr>
              <a:defRPr/>
            </a:lvl1pPr>
          </a:lstStyle>
          <a:p>
            <a:pPr>
              <a:defRPr/>
            </a:pPr>
            <a:fld id="{4C783F38-9359-42BB-BEBF-AAB859D05E5B}" type="datetimeFigureOut">
              <a:rPr lang="en-GB"/>
              <a:pPr>
                <a:defRPr/>
              </a:pPr>
              <a:t>01/02/2024</a:t>
            </a:fld>
            <a:endParaRPr lang="en-GB"/>
          </a:p>
        </p:txBody>
      </p:sp>
      <p:sp>
        <p:nvSpPr>
          <p:cNvPr id="5" name="Footer Placeholder 4">
            <a:extLst>
              <a:ext uri="{FF2B5EF4-FFF2-40B4-BE49-F238E27FC236}">
                <a16:creationId xmlns:a16="http://schemas.microsoft.com/office/drawing/2014/main" id="{04593630-40BB-89E3-2E58-E27324937F0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5DD9BA6-42D4-21E5-EAC8-C10DEFF5CE12}"/>
              </a:ext>
            </a:extLst>
          </p:cNvPr>
          <p:cNvSpPr>
            <a:spLocks noGrp="1"/>
          </p:cNvSpPr>
          <p:nvPr>
            <p:ph type="sldNum" sz="quarter" idx="12"/>
          </p:nvPr>
        </p:nvSpPr>
        <p:spPr/>
        <p:txBody>
          <a:bodyPr/>
          <a:lstStyle>
            <a:lvl1pPr>
              <a:defRPr/>
            </a:lvl1pPr>
          </a:lstStyle>
          <a:p>
            <a:fld id="{16AACF76-6DE2-4A2E-AC85-97973AE026EF}" type="slidenum">
              <a:rPr lang="en-GB" altLang="en-US"/>
              <a:pPr/>
              <a:t>‹#›</a:t>
            </a:fld>
            <a:endParaRPr lang="en-GB" altLang="en-US"/>
          </a:p>
        </p:txBody>
      </p:sp>
    </p:spTree>
    <p:extLst>
      <p:ext uri="{BB962C8B-B14F-4D97-AF65-F5344CB8AC3E}">
        <p14:creationId xmlns:p14="http://schemas.microsoft.com/office/powerpoint/2010/main" val="4105544186"/>
      </p:ext>
    </p:extLst>
  </p:cSld>
  <p:clrMapOvr>
    <a:masterClrMapping/>
  </p:clrMapOvr>
  <p:transition advClick="0" advTm="10000"/>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FC3518-2E06-25E6-EFFF-DBBCE4D83997}"/>
              </a:ext>
            </a:extLst>
          </p:cNvPr>
          <p:cNvSpPr>
            <a:spLocks noGrp="1"/>
          </p:cNvSpPr>
          <p:nvPr>
            <p:ph type="dt" sz="half" idx="10"/>
          </p:nvPr>
        </p:nvSpPr>
        <p:spPr/>
        <p:txBody>
          <a:bodyPr/>
          <a:lstStyle>
            <a:lvl1pPr>
              <a:defRPr/>
            </a:lvl1pPr>
          </a:lstStyle>
          <a:p>
            <a:pPr>
              <a:defRPr/>
            </a:pPr>
            <a:fld id="{07DD3334-BF03-46E6-91E8-6FDBCDB1210B}" type="datetimeFigureOut">
              <a:rPr lang="en-GB"/>
              <a:pPr>
                <a:defRPr/>
              </a:pPr>
              <a:t>01/02/2024</a:t>
            </a:fld>
            <a:endParaRPr lang="en-GB"/>
          </a:p>
        </p:txBody>
      </p:sp>
      <p:sp>
        <p:nvSpPr>
          <p:cNvPr id="5" name="Footer Placeholder 4">
            <a:extLst>
              <a:ext uri="{FF2B5EF4-FFF2-40B4-BE49-F238E27FC236}">
                <a16:creationId xmlns:a16="http://schemas.microsoft.com/office/drawing/2014/main" id="{866B9C0E-00B6-AF02-2593-50E2FF42EE9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6340167-17A5-8C36-9CE5-7429A2D13B0E}"/>
              </a:ext>
            </a:extLst>
          </p:cNvPr>
          <p:cNvSpPr>
            <a:spLocks noGrp="1"/>
          </p:cNvSpPr>
          <p:nvPr>
            <p:ph type="sldNum" sz="quarter" idx="12"/>
          </p:nvPr>
        </p:nvSpPr>
        <p:spPr/>
        <p:txBody>
          <a:bodyPr/>
          <a:lstStyle>
            <a:lvl1pPr>
              <a:defRPr/>
            </a:lvl1pPr>
          </a:lstStyle>
          <a:p>
            <a:fld id="{418EE584-E265-441E-BFE5-35D76A733147}" type="slidenum">
              <a:rPr lang="en-GB" altLang="en-US"/>
              <a:pPr/>
              <a:t>‹#›</a:t>
            </a:fld>
            <a:endParaRPr lang="en-GB" altLang="en-US"/>
          </a:p>
        </p:txBody>
      </p:sp>
    </p:spTree>
    <p:extLst>
      <p:ext uri="{BB962C8B-B14F-4D97-AF65-F5344CB8AC3E}">
        <p14:creationId xmlns:p14="http://schemas.microsoft.com/office/powerpoint/2010/main" val="3790185551"/>
      </p:ext>
    </p:extLst>
  </p:cSld>
  <p:clrMapOvr>
    <a:masterClrMapping/>
  </p:clrMapOvr>
  <p:transition advClick="0" advTm="10000"/>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8084" y="4414001"/>
            <a:ext cx="5646662" cy="1185521"/>
          </a:xfrm>
        </p:spPr>
        <p:txBody>
          <a:bodyPr anchor="b">
            <a:normAutofit/>
          </a:bodyPr>
          <a:lstStyle>
            <a:lvl1pPr algn="l">
              <a:defRPr sz="2250"/>
            </a:lvl1pPr>
          </a:lstStyle>
          <a:p>
            <a:r>
              <a:rPr lang="en-US"/>
              <a:t>Click to edit Master title style</a:t>
            </a:r>
            <a:endParaRPr lang="en-GB" dirty="0"/>
          </a:p>
        </p:txBody>
      </p:sp>
      <p:sp>
        <p:nvSpPr>
          <p:cNvPr id="3" name="Subtitle 2"/>
          <p:cNvSpPr>
            <a:spLocks noGrp="1"/>
          </p:cNvSpPr>
          <p:nvPr>
            <p:ph type="subTitle" idx="1"/>
          </p:nvPr>
        </p:nvSpPr>
        <p:spPr>
          <a:xfrm>
            <a:off x="278084" y="5684364"/>
            <a:ext cx="5646662" cy="928771"/>
          </a:xfrm>
        </p:spPr>
        <p:txBody>
          <a:bodyPr>
            <a:normAutofit/>
          </a:bodyPr>
          <a:lstStyle>
            <a:lvl1pPr marL="0" indent="0" algn="l">
              <a:buNone/>
              <a:defRPr sz="1238"/>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pic>
        <p:nvPicPr>
          <p:cNvPr id="13" name="Picture 1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58330" y="1848174"/>
            <a:ext cx="945000" cy="1260000"/>
          </a:xfrm>
          <a:prstGeom prst="rect">
            <a:avLst/>
          </a:prstGeom>
        </p:spPr>
      </p:pic>
      <p:pic>
        <p:nvPicPr>
          <p:cNvPr id="14" name="Picture 13"/>
          <p:cNvPicPr>
            <a:picLocks/>
          </p:cNvPicPr>
          <p:nvPr/>
        </p:nvPicPr>
        <p:blipFill>
          <a:blip r:embed="rId3">
            <a:extLst>
              <a:ext uri="{28A0092B-C50C-407E-A947-70E740481C1C}">
                <a14:useLocalDpi xmlns:a14="http://schemas.microsoft.com/office/drawing/2010/main" val="0"/>
              </a:ext>
            </a:extLst>
          </a:blip>
          <a:stretch>
            <a:fillRect/>
          </a:stretch>
        </p:blipFill>
        <p:spPr>
          <a:xfrm>
            <a:off x="7735238" y="525307"/>
            <a:ext cx="945000" cy="1260000"/>
          </a:xfrm>
          <a:prstGeom prst="rect">
            <a:avLst/>
          </a:prstGeom>
        </p:spPr>
      </p:pic>
      <p:pic>
        <p:nvPicPr>
          <p:cNvPr id="21" name="Picture 20"/>
          <p:cNvPicPr>
            <a:picLocks/>
          </p:cNvPicPr>
          <p:nvPr/>
        </p:nvPicPr>
        <p:blipFill>
          <a:blip r:embed="rId4">
            <a:extLst>
              <a:ext uri="{28A0092B-C50C-407E-A947-70E740481C1C}">
                <a14:useLocalDpi xmlns:a14="http://schemas.microsoft.com/office/drawing/2010/main" val="0"/>
              </a:ext>
            </a:extLst>
          </a:blip>
          <a:stretch>
            <a:fillRect/>
          </a:stretch>
        </p:blipFill>
        <p:spPr>
          <a:xfrm>
            <a:off x="6415830" y="3373134"/>
            <a:ext cx="2430000" cy="3240000"/>
          </a:xfrm>
          <a:prstGeom prst="rect">
            <a:avLst/>
          </a:prstGeom>
        </p:spPr>
      </p:pic>
      <p:pic>
        <p:nvPicPr>
          <p:cNvPr id="22" name="Picture 21"/>
          <p:cNvPicPr>
            <a:picLocks/>
          </p:cNvPicPr>
          <p:nvPr/>
        </p:nvPicPr>
        <p:blipFill>
          <a:blip r:embed="rId5">
            <a:extLst>
              <a:ext uri="{28A0092B-C50C-407E-A947-70E740481C1C}">
                <a14:useLocalDpi xmlns:a14="http://schemas.microsoft.com/office/drawing/2010/main" val="0"/>
              </a:ext>
            </a:extLst>
          </a:blip>
          <a:stretch>
            <a:fillRect/>
          </a:stretch>
        </p:blipFill>
        <p:spPr>
          <a:xfrm>
            <a:off x="7158330" y="1065307"/>
            <a:ext cx="540000" cy="720000"/>
          </a:xfrm>
          <a:prstGeom prst="rect">
            <a:avLst/>
          </a:prstGeom>
        </p:spPr>
      </p:pic>
      <p:pic>
        <p:nvPicPr>
          <p:cNvPr id="23" name="Picture 22"/>
          <p:cNvPicPr>
            <a:picLocks/>
          </p:cNvPicPr>
          <p:nvPr/>
        </p:nvPicPr>
        <p:blipFill>
          <a:blip r:embed="rId6">
            <a:extLst>
              <a:ext uri="{28A0092B-C50C-407E-A947-70E740481C1C}">
                <a14:useLocalDpi xmlns:a14="http://schemas.microsoft.com/office/drawing/2010/main" val="0"/>
              </a:ext>
            </a:extLst>
          </a:blip>
          <a:stretch>
            <a:fillRect/>
          </a:stretch>
        </p:blipFill>
        <p:spPr>
          <a:xfrm>
            <a:off x="6581423" y="2388174"/>
            <a:ext cx="540000" cy="720000"/>
          </a:xfrm>
          <a:prstGeom prst="rect">
            <a:avLst/>
          </a:prstGeom>
        </p:spPr>
      </p:pic>
      <p:pic>
        <p:nvPicPr>
          <p:cNvPr id="24" name="Picture 23"/>
          <p:cNvPicPr>
            <a:picLocks/>
          </p:cNvPicPr>
          <p:nvPr/>
        </p:nvPicPr>
        <p:blipFill>
          <a:blip r:embed="rId7">
            <a:extLst>
              <a:ext uri="{28A0092B-C50C-407E-A947-70E740481C1C}">
                <a14:useLocalDpi xmlns:a14="http://schemas.microsoft.com/office/drawing/2010/main" val="0"/>
              </a:ext>
            </a:extLst>
          </a:blip>
          <a:stretch>
            <a:fillRect/>
          </a:stretch>
        </p:blipFill>
        <p:spPr>
          <a:xfrm>
            <a:off x="8140238" y="1848174"/>
            <a:ext cx="540000" cy="720000"/>
          </a:xfrm>
          <a:prstGeom prst="rect">
            <a:avLst/>
          </a:prstGeom>
        </p:spPr>
      </p:pic>
      <p:pic>
        <p:nvPicPr>
          <p:cNvPr id="6" name="Picture 5"/>
          <p:cNvPicPr>
            <a:picLocks/>
          </p:cNvPicPr>
          <p:nvPr/>
        </p:nvPicPr>
        <p:blipFill rotWithShape="1">
          <a:blip r:embed="rId8">
            <a:extLst>
              <a:ext uri="{28A0092B-C50C-407E-A947-70E740481C1C}">
                <a14:useLocalDpi xmlns:a14="http://schemas.microsoft.com/office/drawing/2010/main" val="0"/>
              </a:ext>
            </a:extLst>
          </a:blip>
          <a:srcRect t="26051"/>
          <a:stretch/>
        </p:blipFill>
        <p:spPr>
          <a:xfrm>
            <a:off x="278084" y="525307"/>
            <a:ext cx="2700000" cy="3600000"/>
          </a:xfrm>
          <a:prstGeom prst="rect">
            <a:avLst/>
          </a:prstGeom>
        </p:spPr>
      </p:pic>
      <p:pic>
        <p:nvPicPr>
          <p:cNvPr id="7" name="Picture 6"/>
          <p:cNvPicPr>
            <a:picLocks/>
          </p:cNvPicPr>
          <p:nvPr/>
        </p:nvPicPr>
        <p:blipFill rotWithShape="1">
          <a:blip r:embed="rId9" cstate="print">
            <a:extLst>
              <a:ext uri="{28A0092B-C50C-407E-A947-70E740481C1C}">
                <a14:useLocalDpi xmlns:a14="http://schemas.microsoft.com/office/drawing/2010/main" val="0"/>
              </a:ext>
            </a:extLst>
          </a:blip>
          <a:srcRect t="10369" b="22058"/>
          <a:stretch/>
        </p:blipFill>
        <p:spPr>
          <a:xfrm>
            <a:off x="3223268" y="525307"/>
            <a:ext cx="2700000" cy="3600000"/>
          </a:xfrm>
          <a:prstGeom prst="rect">
            <a:avLst/>
          </a:prstGeom>
        </p:spPr>
      </p:pic>
    </p:spTree>
    <p:extLst>
      <p:ext uri="{BB962C8B-B14F-4D97-AF65-F5344CB8AC3E}">
        <p14:creationId xmlns:p14="http://schemas.microsoft.com/office/powerpoint/2010/main" val="138156104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51" y="1727653"/>
            <a:ext cx="6822017" cy="42206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
        <p:nvSpPr>
          <p:cNvPr id="7" name="Rectangle 6"/>
          <p:cNvSpPr/>
          <p:nvPr/>
        </p:nvSpPr>
        <p:spPr>
          <a:xfrm rot="5400000">
            <a:off x="6267999" y="3297986"/>
            <a:ext cx="4220662" cy="1080000"/>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350"/>
          </a:p>
        </p:txBody>
      </p:sp>
      <p:sp>
        <p:nvSpPr>
          <p:cNvPr id="9" name="Rectangle 8"/>
          <p:cNvSpPr/>
          <p:nvPr/>
        </p:nvSpPr>
        <p:spPr>
          <a:xfrm>
            <a:off x="7835990" y="21272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16498106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727653"/>
            <a:ext cx="6822017" cy="42206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
        <p:nvSpPr>
          <p:cNvPr id="10"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1" name="Rectangle 10"/>
          <p:cNvSpPr/>
          <p:nvPr userDrawn="1"/>
        </p:nvSpPr>
        <p:spPr>
          <a:xfrm rot="5400000">
            <a:off x="6267999" y="3297986"/>
            <a:ext cx="4220662" cy="1080000"/>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350"/>
          </a:p>
        </p:txBody>
      </p:sp>
      <p:sp>
        <p:nvSpPr>
          <p:cNvPr id="12" name="Rectangle 11"/>
          <p:cNvSpPr/>
          <p:nvPr userDrawn="1"/>
        </p:nvSpPr>
        <p:spPr>
          <a:xfrm>
            <a:off x="7835990" y="212726"/>
            <a:ext cx="1080000" cy="144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39047368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727653"/>
            <a:ext cx="6822017" cy="42206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
        <p:nvSpPr>
          <p:cNvPr id="10"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1" name="Rectangle 10"/>
          <p:cNvSpPr/>
          <p:nvPr userDrawn="1"/>
        </p:nvSpPr>
        <p:spPr>
          <a:xfrm rot="5400000">
            <a:off x="6267999" y="3297986"/>
            <a:ext cx="4220662" cy="1080000"/>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350"/>
          </a:p>
        </p:txBody>
      </p:sp>
      <p:sp>
        <p:nvSpPr>
          <p:cNvPr id="12" name="Rectangle 11"/>
          <p:cNvSpPr/>
          <p:nvPr userDrawn="1"/>
        </p:nvSpPr>
        <p:spPr>
          <a:xfrm>
            <a:off x="7835990" y="212726"/>
            <a:ext cx="1080000" cy="144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35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34850618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3"/>
            <a:ext cx="5486400" cy="42159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
        <p:nvSpPr>
          <p:cNvPr id="10" name="Picture Placeholder 9"/>
          <p:cNvSpPr>
            <a:spLocks noGrp="1"/>
          </p:cNvSpPr>
          <p:nvPr>
            <p:ph type="pic" sz="quarter" idx="13"/>
          </p:nvPr>
        </p:nvSpPr>
        <p:spPr>
          <a:xfrm>
            <a:off x="6311505" y="1727200"/>
            <a:ext cx="2588831" cy="4216400"/>
          </a:xfrm>
          <a:noFill/>
        </p:spPr>
        <p:txBody>
          <a:bodyPr/>
          <a:lstStyle/>
          <a:p>
            <a:r>
              <a:rPr lang="en-US"/>
              <a:t>Click icon to add picture</a:t>
            </a:r>
            <a:endParaRPr lang="en-GB"/>
          </a:p>
        </p:txBody>
      </p:sp>
      <p:sp>
        <p:nvSpPr>
          <p:cNvPr id="11"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5" name="Rectangle 14"/>
          <p:cNvSpPr/>
          <p:nvPr userDrawn="1"/>
        </p:nvSpPr>
        <p:spPr>
          <a:xfrm>
            <a:off x="7835990" y="212726"/>
            <a:ext cx="1080000" cy="144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3144843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54300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3"/>
            <a:ext cx="5486400" cy="42159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
        <p:nvSpPr>
          <p:cNvPr id="10" name="Picture Placeholder 9"/>
          <p:cNvSpPr>
            <a:spLocks noGrp="1"/>
          </p:cNvSpPr>
          <p:nvPr>
            <p:ph type="pic" sz="quarter" idx="13"/>
          </p:nvPr>
        </p:nvSpPr>
        <p:spPr>
          <a:xfrm>
            <a:off x="6345372" y="1727651"/>
            <a:ext cx="2554964" cy="4216400"/>
          </a:xfrm>
          <a:noFill/>
        </p:spPr>
        <p:txBody>
          <a:bodyPr/>
          <a:lstStyle/>
          <a:p>
            <a:r>
              <a:rPr lang="en-US"/>
              <a:t>Click icon to add picture</a:t>
            </a:r>
            <a:endParaRPr lang="en-GB"/>
          </a:p>
        </p:txBody>
      </p:sp>
      <p:sp>
        <p:nvSpPr>
          <p:cNvPr id="14"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5" name="Rectangle 14"/>
          <p:cNvSpPr/>
          <p:nvPr userDrawn="1"/>
        </p:nvSpPr>
        <p:spPr>
          <a:xfrm>
            <a:off x="7835990" y="21272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26288584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3"/>
            <a:ext cx="5486400" cy="42159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
        <p:nvSpPr>
          <p:cNvPr id="10" name="Picture Placeholder 9"/>
          <p:cNvSpPr>
            <a:spLocks noGrp="1"/>
          </p:cNvSpPr>
          <p:nvPr>
            <p:ph type="pic" sz="quarter" idx="13"/>
          </p:nvPr>
        </p:nvSpPr>
        <p:spPr>
          <a:xfrm>
            <a:off x="6311505" y="1727200"/>
            <a:ext cx="2588831" cy="4216400"/>
          </a:xfrm>
          <a:noFill/>
        </p:spPr>
        <p:txBody>
          <a:bodyPr/>
          <a:lstStyle/>
          <a:p>
            <a:r>
              <a:rPr lang="en-US"/>
              <a:t>Click icon to add picture</a:t>
            </a:r>
            <a:endParaRPr lang="en-GB"/>
          </a:p>
        </p:txBody>
      </p:sp>
      <p:sp>
        <p:nvSpPr>
          <p:cNvPr id="14"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5" name="Rectangle 14"/>
          <p:cNvSpPr/>
          <p:nvPr userDrawn="1"/>
        </p:nvSpPr>
        <p:spPr>
          <a:xfrm>
            <a:off x="7835990" y="212726"/>
            <a:ext cx="1080000" cy="144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35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32747148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1"/>
            <a:ext cx="5486400" cy="41996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457951" y="6356353"/>
            <a:ext cx="1004207" cy="365125"/>
          </a:xfrm>
        </p:spPr>
        <p:txBody>
          <a:bodyPr/>
          <a:lstStyle/>
          <a:p>
            <a:fld id="{C2073F64-EB1A-44F8-958F-DF100A0D29B2}"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8251" y="1727650"/>
            <a:ext cx="2692085" cy="4199621"/>
          </a:xfrm>
          <a:prstGeom prst="rect">
            <a:avLst/>
          </a:prstGeom>
        </p:spPr>
      </p:pic>
      <p:sp>
        <p:nvSpPr>
          <p:cNvPr id="11"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4" name="Rectangle 13"/>
          <p:cNvSpPr/>
          <p:nvPr userDrawn="1"/>
        </p:nvSpPr>
        <p:spPr>
          <a:xfrm>
            <a:off x="7835990" y="212726"/>
            <a:ext cx="1080000" cy="144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28146096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51" y="472611"/>
            <a:ext cx="6094880" cy="3475187"/>
          </a:xfrm>
          <a:solidFill>
            <a:srgbClr val="FFB500"/>
          </a:solidFill>
        </p:spPr>
        <p:txBody>
          <a:bodyPr anchor="t"/>
          <a:lstStyle>
            <a:lvl1pPr>
              <a:defRPr sz="3375"/>
            </a:lvl1pPr>
          </a:lstStyle>
          <a:p>
            <a:r>
              <a:rPr lang="en-US"/>
              <a:t>Click to edit Master title style</a:t>
            </a:r>
            <a:endParaRPr lang="en-GB" dirty="0"/>
          </a:p>
        </p:txBody>
      </p:sp>
      <p:sp>
        <p:nvSpPr>
          <p:cNvPr id="3" name="Text Placeholder 2"/>
          <p:cNvSpPr>
            <a:spLocks noGrp="1"/>
          </p:cNvSpPr>
          <p:nvPr>
            <p:ph type="body" idx="1"/>
          </p:nvPr>
        </p:nvSpPr>
        <p:spPr>
          <a:xfrm>
            <a:off x="628651" y="2329987"/>
            <a:ext cx="6094880" cy="1099015"/>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039" y="3947797"/>
            <a:ext cx="2071116" cy="2773680"/>
          </a:xfrm>
          <a:prstGeom prst="rect">
            <a:avLst/>
          </a:prstGeom>
        </p:spPr>
      </p:pic>
    </p:spTree>
    <p:extLst>
      <p:ext uri="{BB962C8B-B14F-4D97-AF65-F5344CB8AC3E}">
        <p14:creationId xmlns:p14="http://schemas.microsoft.com/office/powerpoint/2010/main" val="37917836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715F278-C456-403B-9715-7A82943FFE80}"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
        <p:nvSpPr>
          <p:cNvPr id="10"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4" name="Rectangle 13"/>
          <p:cNvSpPr/>
          <p:nvPr userDrawn="1"/>
        </p:nvSpPr>
        <p:spPr>
          <a:xfrm>
            <a:off x="7835990" y="212726"/>
            <a:ext cx="1080000" cy="144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324228245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63886" y="1760766"/>
            <a:ext cx="3954029" cy="776971"/>
          </a:xfrm>
          <a:solidFill>
            <a:srgbClr val="003C69"/>
          </a:solidFill>
        </p:spPr>
        <p:txBody>
          <a:bodyPr anchor="b"/>
          <a:lstStyle>
            <a:lvl1pPr marL="0" indent="0">
              <a:buNone/>
              <a:defRPr sz="1350" b="1">
                <a:solidFill>
                  <a:schemeClr val="bg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963886" y="2710417"/>
            <a:ext cx="3954029" cy="3584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3715F278-C456-403B-9715-7A82943FFE80}" type="datetimeFigureOut">
              <a:rPr lang="en-GB" smtClean="0"/>
              <a:t>01/02/2024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
        <p:nvSpPr>
          <p:cNvPr id="17" name="Text Placeholder 4"/>
          <p:cNvSpPr>
            <a:spLocks noGrp="1"/>
          </p:cNvSpPr>
          <p:nvPr>
            <p:ph type="body" sz="quarter" idx="15"/>
          </p:nvPr>
        </p:nvSpPr>
        <p:spPr>
          <a:xfrm>
            <a:off x="617972" y="1771651"/>
            <a:ext cx="3954029" cy="776971"/>
          </a:xfrm>
          <a:solidFill>
            <a:srgbClr val="003C69"/>
          </a:solidFill>
        </p:spPr>
        <p:txBody>
          <a:bodyPr anchor="b"/>
          <a:lstStyle>
            <a:lvl1pPr marL="0" indent="0">
              <a:buNone/>
              <a:defRPr sz="1350" b="1">
                <a:solidFill>
                  <a:schemeClr val="bg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18" name="Content Placeholder 5"/>
          <p:cNvSpPr>
            <a:spLocks noGrp="1"/>
          </p:cNvSpPr>
          <p:nvPr>
            <p:ph sz="quarter" idx="16"/>
          </p:nvPr>
        </p:nvSpPr>
        <p:spPr>
          <a:xfrm>
            <a:off x="613889" y="2718022"/>
            <a:ext cx="3962193" cy="3584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3" name="Rectangle 12"/>
          <p:cNvSpPr/>
          <p:nvPr userDrawn="1"/>
        </p:nvSpPr>
        <p:spPr>
          <a:xfrm>
            <a:off x="7835990" y="21272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12791508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15F278-C456-403B-9715-7A82943FFE80}" type="datetimeFigureOut">
              <a:rPr lang="en-GB" smtClean="0"/>
              <a:t>01/02/2024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
        <p:nvSpPr>
          <p:cNvPr id="11"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2" name="Rectangle 11"/>
          <p:cNvSpPr/>
          <p:nvPr userDrawn="1"/>
        </p:nvSpPr>
        <p:spPr>
          <a:xfrm>
            <a:off x="7835990" y="21272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1601338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5F278-C456-403B-9715-7A82943FFE80}" type="datetimeFigureOut">
              <a:rPr lang="en-GB" smtClean="0"/>
              <a:t>01/02/2024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6360206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solidFill>
            <a:srgbClr val="FFB500"/>
          </a:solidFill>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3887391" y="457201"/>
            <a:ext cx="4629150" cy="5403852"/>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3715F278-C456-403B-9715-7A82943FFE80}"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Tree>
    <p:extLst>
      <p:ext uri="{BB962C8B-B14F-4D97-AF65-F5344CB8AC3E}">
        <p14:creationId xmlns:p14="http://schemas.microsoft.com/office/powerpoint/2010/main" val="25538485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solidFill>
            <a:srgbClr val="FFB500"/>
          </a:solidFill>
        </p:spPr>
        <p:txBody>
          <a:bodyPr anchor="b"/>
          <a:lstStyle>
            <a:lvl1pPr>
              <a:defRPr sz="1800"/>
            </a:lvl1pPr>
          </a:lstStyle>
          <a:p>
            <a:r>
              <a:rPr lang="en-US"/>
              <a:t>Click to edit Master title style</a:t>
            </a:r>
            <a:endParaRPr lang="en-GB" dirty="0"/>
          </a:p>
        </p:txBody>
      </p:sp>
      <p:sp>
        <p:nvSpPr>
          <p:cNvPr id="3" name="Picture Placeholder 2"/>
          <p:cNvSpPr>
            <a:spLocks noGrp="1"/>
          </p:cNvSpPr>
          <p:nvPr>
            <p:ph type="pic" idx="1"/>
          </p:nvPr>
        </p:nvSpPr>
        <p:spPr>
          <a:xfrm>
            <a:off x="3887391" y="457201"/>
            <a:ext cx="4629150" cy="5403852"/>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3715F278-C456-403B-9715-7A82943FFE80}"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
        <p:nvSpPr>
          <p:cNvPr id="11" name="Slide Number Placeholder 6"/>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Tree>
    <p:extLst>
      <p:ext uri="{BB962C8B-B14F-4D97-AF65-F5344CB8AC3E}">
        <p14:creationId xmlns:p14="http://schemas.microsoft.com/office/powerpoint/2010/main" val="3660593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
        <p:nvSpPr>
          <p:cNvPr id="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50" y="1727652"/>
            <a:ext cx="6822017" cy="4376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sp>
        <p:nvSpPr>
          <p:cNvPr id="7" name="Rectangle 6"/>
          <p:cNvSpPr/>
          <p:nvPr userDrawn="1"/>
        </p:nvSpPr>
        <p:spPr>
          <a:xfrm rot="5400000">
            <a:off x="6192286" y="3378427"/>
            <a:ext cx="4376817" cy="107526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9" name="Rectangle 8"/>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41554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79769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2" y="1825626"/>
            <a:ext cx="6822016" cy="417495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
        <p:nvSpPr>
          <p:cNvPr id="14" name="Title 1"/>
          <p:cNvSpPr>
            <a:spLocks noGrp="1"/>
          </p:cNvSpPr>
          <p:nvPr>
            <p:ph type="title"/>
          </p:nvPr>
        </p:nvSpPr>
        <p:spPr>
          <a:xfrm>
            <a:off x="628651" y="212726"/>
            <a:ext cx="6822017" cy="1440000"/>
          </a:xfrm>
          <a:solidFill>
            <a:srgbClr val="EFEFF0"/>
          </a:solidFill>
        </p:spPr>
        <p:txBody>
          <a:bodyPr/>
          <a:lstStyle/>
          <a:p>
            <a:r>
              <a:rPr lang="en-US"/>
              <a:t>Click to edit Master title style</a:t>
            </a:r>
            <a:endParaRPr lang="en-GB" dirty="0"/>
          </a:p>
        </p:txBody>
      </p:sp>
      <p:sp>
        <p:nvSpPr>
          <p:cNvPr id="15" name="Rectangle 14"/>
          <p:cNvSpPr/>
          <p:nvPr userDrawn="1"/>
        </p:nvSpPr>
        <p:spPr>
          <a:xfrm>
            <a:off x="7835990" y="212726"/>
            <a:ext cx="108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Slide Number Placeholder 6"/>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Tree>
    <p:extLst>
      <p:ext uri="{BB962C8B-B14F-4D97-AF65-F5344CB8AC3E}">
        <p14:creationId xmlns:p14="http://schemas.microsoft.com/office/powerpoint/2010/main" val="759743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564335"/>
          </a:xfrm>
          <a:solidFill>
            <a:srgbClr val="FFB500"/>
          </a:solidFill>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628651" y="365126"/>
            <a:ext cx="5800725" cy="556433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15F278-C456-403B-9715-7A82943FFE80}"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991" y="6041609"/>
            <a:ext cx="1080000" cy="679869"/>
          </a:xfrm>
          <a:prstGeom prst="rect">
            <a:avLst/>
          </a:prstGeom>
        </p:spPr>
      </p:pic>
      <p:sp>
        <p:nvSpPr>
          <p:cNvPr id="11" name="Slide Number Placeholder 6"/>
          <p:cNvSpPr>
            <a:spLocks noGrp="1"/>
          </p:cNvSpPr>
          <p:nvPr>
            <p:ph type="sldNum" sz="quarter" idx="12"/>
          </p:nvPr>
        </p:nvSpPr>
        <p:spPr>
          <a:xfrm>
            <a:off x="6457951" y="6356353"/>
            <a:ext cx="992717" cy="365125"/>
          </a:xfrm>
        </p:spPr>
        <p:txBody>
          <a:bodyPr/>
          <a:lstStyle/>
          <a:p>
            <a:fld id="{C2073F64-EB1A-44F8-958F-DF100A0D29B2}" type="slidenum">
              <a:rPr lang="en-GB" smtClean="0"/>
              <a:t>‹#›</a:t>
            </a:fld>
            <a:endParaRPr lang="en-GB"/>
          </a:p>
        </p:txBody>
      </p:sp>
    </p:spTree>
    <p:extLst>
      <p:ext uri="{BB962C8B-B14F-4D97-AF65-F5344CB8AC3E}">
        <p14:creationId xmlns:p14="http://schemas.microsoft.com/office/powerpoint/2010/main" val="1130368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7229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3502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5910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7073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37223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2723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4065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66831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701E-EAAD-E8FC-62BB-25D3B52A1BA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A68EA706-7358-95DC-2E11-C5AFC37C0FC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9B92FA4-DCC0-D8A8-2B42-C382F2F2B6F2}"/>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5" name="Footer Placeholder 4">
            <a:extLst>
              <a:ext uri="{FF2B5EF4-FFF2-40B4-BE49-F238E27FC236}">
                <a16:creationId xmlns:a16="http://schemas.microsoft.com/office/drawing/2014/main" id="{3174F5A9-F8CA-9E3C-7894-2203F9FDDCC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54F6E56-632E-3F59-6FCF-0BA1B27BE2BD}"/>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2878127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895" y="6205704"/>
            <a:ext cx="1092433" cy="515772"/>
          </a:xfrm>
          <a:prstGeom prst="rect">
            <a:avLst/>
          </a:prstGeom>
        </p:spPr>
      </p:pic>
      <p:sp>
        <p:nvSpPr>
          <p:cNvPr id="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50" y="1727652"/>
            <a:ext cx="6822017" cy="4376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sp>
        <p:nvSpPr>
          <p:cNvPr id="7" name="Rectangle 6"/>
          <p:cNvSpPr/>
          <p:nvPr userDrawn="1"/>
        </p:nvSpPr>
        <p:spPr>
          <a:xfrm rot="5400000">
            <a:off x="6192286" y="3378427"/>
            <a:ext cx="4376817" cy="107526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9" name="Rectangle 8"/>
          <p:cNvSpPr/>
          <p:nvPr userDrawn="1"/>
        </p:nvSpPr>
        <p:spPr>
          <a:xfrm>
            <a:off x="7843061" y="212726"/>
            <a:ext cx="1057274" cy="10572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20834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E276-AC9C-A1FA-7FE4-75C75FAB918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12D82C-37AC-D0FC-0772-5DBB054586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2426516-90BA-A623-DD64-E41B545B3188}"/>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5" name="Footer Placeholder 4">
            <a:extLst>
              <a:ext uri="{FF2B5EF4-FFF2-40B4-BE49-F238E27FC236}">
                <a16:creationId xmlns:a16="http://schemas.microsoft.com/office/drawing/2014/main" id="{7291F5E8-B70D-624B-F618-B1C2FAA9058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C4A5E2E-2058-F39A-E7CF-5DFC6AB364C1}"/>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1535946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6BD0D-13F0-FB0E-95AD-3463509DDD8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07737795-BC74-F983-66F1-FC3623F350A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7FD01C-BE0C-9D7A-E9A0-D6603B77CAFA}"/>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5" name="Footer Placeholder 4">
            <a:extLst>
              <a:ext uri="{FF2B5EF4-FFF2-40B4-BE49-F238E27FC236}">
                <a16:creationId xmlns:a16="http://schemas.microsoft.com/office/drawing/2014/main" id="{47C6E481-91FE-EFFE-7BEC-662D392987D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1ED2BBC-A297-83C5-E23D-62E946CA4602}"/>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391647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D765-A825-5D65-B283-9D80135524D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9014E3D-EDE0-6DF3-4558-19548ACC8B8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79DACF2-20F4-64A0-A45F-243E9893146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B1D41EB-3359-9256-22A5-7C0C5E7ED788}"/>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6" name="Footer Placeholder 5">
            <a:extLst>
              <a:ext uri="{FF2B5EF4-FFF2-40B4-BE49-F238E27FC236}">
                <a16:creationId xmlns:a16="http://schemas.microsoft.com/office/drawing/2014/main" id="{4DE09EB6-0F95-90DF-B031-075E223BDD3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CF81F8A-0810-76C9-587A-C8F2724CBEC0}"/>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106578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9412-4EE4-68A8-94DA-908B408B4771}"/>
              </a:ext>
            </a:extLst>
          </p:cNvPr>
          <p:cNvSpPr>
            <a:spLocks noGrp="1"/>
          </p:cNvSpPr>
          <p:nvPr>
            <p:ph type="title"/>
          </p:nvPr>
        </p:nvSpPr>
        <p:spPr>
          <a:xfrm>
            <a:off x="629841" y="365126"/>
            <a:ext cx="78867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B72E9AA-BA3A-6FBA-E1FA-6FA4FD10308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EEE4C47-1671-63B2-CAE2-3A53ACAF89A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359B23EE-42F7-1955-FA52-C0708E20A6C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4610EDE-DEE7-08E5-D5B6-2026811D871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5A68A67-F76B-F2F7-BB88-659A85DE6146}"/>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8" name="Footer Placeholder 7">
            <a:extLst>
              <a:ext uri="{FF2B5EF4-FFF2-40B4-BE49-F238E27FC236}">
                <a16:creationId xmlns:a16="http://schemas.microsoft.com/office/drawing/2014/main" id="{27283DF2-E019-6735-44B0-B09639CEF03D}"/>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935D45D-0C8E-6754-4379-6DEC466E5EB5}"/>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2783210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E1B6-C7DD-CA6A-85AD-F10369DF0177}"/>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52B4A16-94C4-1B2B-F65C-F751EB2C280A}"/>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4" name="Footer Placeholder 3">
            <a:extLst>
              <a:ext uri="{FF2B5EF4-FFF2-40B4-BE49-F238E27FC236}">
                <a16:creationId xmlns:a16="http://schemas.microsoft.com/office/drawing/2014/main" id="{0224449A-FC34-0BC4-CBFF-A9FBE6837E2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E9BAC88-3DD9-0F32-16BC-0DD7517C89F7}"/>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4055639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9A4A67-0478-4309-770F-76E6941FAA52}"/>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3" name="Footer Placeholder 2">
            <a:extLst>
              <a:ext uri="{FF2B5EF4-FFF2-40B4-BE49-F238E27FC236}">
                <a16:creationId xmlns:a16="http://schemas.microsoft.com/office/drawing/2014/main" id="{33ADCE83-75AD-2FE6-F868-3BE7D6F4DAEC}"/>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710BF25-AAC7-78CF-8099-2DCC796F7FB1}"/>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1300840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8833-8EDF-70DC-F932-DA3BF2245FB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EBE695F-C919-D3A6-C9DF-27306A39C41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4575DAC-648A-21BB-269F-AFAA8E82F4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E42ABC1-B5AD-38C9-19E9-270405653C4F}"/>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6" name="Footer Placeholder 5">
            <a:extLst>
              <a:ext uri="{FF2B5EF4-FFF2-40B4-BE49-F238E27FC236}">
                <a16:creationId xmlns:a16="http://schemas.microsoft.com/office/drawing/2014/main" id="{2C25C9C1-8D54-A1A8-B48B-4EAA063D0B9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671DED8-8C4A-8AB7-4E26-33D94F6FA8AF}"/>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1585480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41EB-C2C5-E60F-65E1-83D283D0766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1209B1A-9F29-19BC-7E35-234F2D33DAE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a:extLst>
              <a:ext uri="{FF2B5EF4-FFF2-40B4-BE49-F238E27FC236}">
                <a16:creationId xmlns:a16="http://schemas.microsoft.com/office/drawing/2014/main" id="{EE566CF0-F1B1-84E6-2D22-98517AC9517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623E0E-78C4-B75E-78B2-1BF712D0BED3}"/>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6" name="Footer Placeholder 5">
            <a:extLst>
              <a:ext uri="{FF2B5EF4-FFF2-40B4-BE49-F238E27FC236}">
                <a16:creationId xmlns:a16="http://schemas.microsoft.com/office/drawing/2014/main" id="{67AF1B5A-65B8-905A-8B90-3D5ED255C36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09FA1FD-E280-F2A7-66F6-508395A60B14}"/>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880965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2981-48F7-98AC-DBA2-A2C53278FA0F}"/>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4E1B79A-987F-A31C-025A-32097F43D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7A822A2-C73C-0882-4CCB-5FBD0DC6D7E7}"/>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5" name="Footer Placeholder 4">
            <a:extLst>
              <a:ext uri="{FF2B5EF4-FFF2-40B4-BE49-F238E27FC236}">
                <a16:creationId xmlns:a16="http://schemas.microsoft.com/office/drawing/2014/main" id="{48C7DF22-D0AD-603F-5257-E9827EC701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596628C-C5A6-FF48-B39C-97FC1FB202E0}"/>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4212782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8A7279-7B1B-D630-5AAE-5A4AE77FC4BE}"/>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5C36F2-D287-3DBB-A796-1DA539448DE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F1A241F-2F77-2BA1-AA0E-0EE1B6607FFC}"/>
              </a:ext>
            </a:extLst>
          </p:cNvPr>
          <p:cNvSpPr>
            <a:spLocks noGrp="1"/>
          </p:cNvSpPr>
          <p:nvPr>
            <p:ph type="dt" sz="half" idx="10"/>
          </p:nvPr>
        </p:nvSpPr>
        <p:spPr/>
        <p:txBody>
          <a:bodyPr/>
          <a:lstStyle/>
          <a:p>
            <a:fld id="{CB7214D9-2D64-432C-B76A-39A502DE490B}" type="datetimeFigureOut">
              <a:rPr lang="en-IE" smtClean="0"/>
              <a:t>01/02/2024</a:t>
            </a:fld>
            <a:endParaRPr lang="en-IE"/>
          </a:p>
        </p:txBody>
      </p:sp>
      <p:sp>
        <p:nvSpPr>
          <p:cNvPr id="5" name="Footer Placeholder 4">
            <a:extLst>
              <a:ext uri="{FF2B5EF4-FFF2-40B4-BE49-F238E27FC236}">
                <a16:creationId xmlns:a16="http://schemas.microsoft.com/office/drawing/2014/main" id="{018DC72E-74C5-34A0-5930-6273258CAB6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86D60DD-7D04-D19B-8281-063A194F063E}"/>
              </a:ext>
            </a:extLst>
          </p:cNvPr>
          <p:cNvSpPr>
            <a:spLocks noGrp="1"/>
          </p:cNvSpPr>
          <p:nvPr>
            <p:ph type="sldNum" sz="quarter" idx="12"/>
          </p:nvPr>
        </p:nvSpPr>
        <p:spPr/>
        <p:txBody>
          <a:bodyPr/>
          <a:lstStyle/>
          <a:p>
            <a:fld id="{C1E662E6-3FD7-4505-BA11-E55B88032748}" type="slidenum">
              <a:rPr lang="en-IE" smtClean="0"/>
              <a:t>‹#›</a:t>
            </a:fld>
            <a:endParaRPr lang="en-IE"/>
          </a:p>
        </p:txBody>
      </p:sp>
    </p:spTree>
    <p:extLst>
      <p:ext uri="{BB962C8B-B14F-4D97-AF65-F5344CB8AC3E}">
        <p14:creationId xmlns:p14="http://schemas.microsoft.com/office/powerpoint/2010/main" val="3128451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895" y="6205704"/>
            <a:ext cx="1092433" cy="515772"/>
          </a:xfrm>
          <a:prstGeom prst="rect">
            <a:avLst/>
          </a:prstGeom>
        </p:spPr>
      </p:pic>
      <p:sp>
        <p:nvSpPr>
          <p:cNvPr id="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50" y="1727652"/>
            <a:ext cx="6822017" cy="4376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sp>
        <p:nvSpPr>
          <p:cNvPr id="7" name="Rectangle 6"/>
          <p:cNvSpPr/>
          <p:nvPr userDrawn="1"/>
        </p:nvSpPr>
        <p:spPr>
          <a:xfrm rot="5400000">
            <a:off x="6192286" y="3378427"/>
            <a:ext cx="4376817" cy="107526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9" name="Rectangle 8"/>
          <p:cNvSpPr/>
          <p:nvPr userDrawn="1"/>
        </p:nvSpPr>
        <p:spPr>
          <a:xfrm>
            <a:off x="7843061" y="212726"/>
            <a:ext cx="1057274" cy="10572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32309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4C6A2-1AB5-6704-1D98-E95C94A06101}"/>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4E9F1AE4-9115-38A8-5513-C73DC0C748E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0F6743C-8024-94BB-E0FD-42943EBD0887}"/>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5" name="Footer Placeholder 4">
            <a:extLst>
              <a:ext uri="{FF2B5EF4-FFF2-40B4-BE49-F238E27FC236}">
                <a16:creationId xmlns:a16="http://schemas.microsoft.com/office/drawing/2014/main" id="{9B976471-06CA-CD7C-394B-EF92082BD7E0}"/>
              </a:ext>
            </a:extLst>
          </p:cNvPr>
          <p:cNvSpPr>
            <a:spLocks noGrp="1"/>
          </p:cNvSpPr>
          <p:nvPr>
            <p:ph type="ftr" sz="quarter" idx="11"/>
          </p:nvPr>
        </p:nvSpPr>
        <p:spPr/>
        <p:txBody>
          <a:bodyPr/>
          <a:lstStyle/>
          <a:p>
            <a:r>
              <a:rPr lang="en-US"/>
              <a:t>UCC OCLA| ANNUAL REPORT 2022</a:t>
            </a:r>
          </a:p>
        </p:txBody>
      </p:sp>
      <p:sp>
        <p:nvSpPr>
          <p:cNvPr id="6" name="Slide Number Placeholder 5">
            <a:extLst>
              <a:ext uri="{FF2B5EF4-FFF2-40B4-BE49-F238E27FC236}">
                <a16:creationId xmlns:a16="http://schemas.microsoft.com/office/drawing/2014/main" id="{55BFB667-319A-E6E7-AF81-D174A2833AC7}"/>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2991319738"/>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720C-342C-30FF-C1E9-8990000C88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CDCBF4A-8D03-FCC8-B0D6-27F9E6BA775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DCBFC7-06BB-968C-3122-E2BF546ECB83}"/>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5" name="Footer Placeholder 4">
            <a:extLst>
              <a:ext uri="{FF2B5EF4-FFF2-40B4-BE49-F238E27FC236}">
                <a16:creationId xmlns:a16="http://schemas.microsoft.com/office/drawing/2014/main" id="{51A09A66-C087-36A4-40F9-2B7BB274D5D4}"/>
              </a:ext>
            </a:extLst>
          </p:cNvPr>
          <p:cNvSpPr>
            <a:spLocks noGrp="1"/>
          </p:cNvSpPr>
          <p:nvPr>
            <p:ph type="ftr" sz="quarter" idx="11"/>
          </p:nvPr>
        </p:nvSpPr>
        <p:spPr/>
        <p:txBody>
          <a:bodyPr/>
          <a:lstStyle/>
          <a:p>
            <a:r>
              <a:rPr lang="en-US"/>
              <a:t>UCC OCLA| ANNUAL REPORT 2022</a:t>
            </a:r>
          </a:p>
        </p:txBody>
      </p:sp>
      <p:sp>
        <p:nvSpPr>
          <p:cNvPr id="6" name="Slide Number Placeholder 5">
            <a:extLst>
              <a:ext uri="{FF2B5EF4-FFF2-40B4-BE49-F238E27FC236}">
                <a16:creationId xmlns:a16="http://schemas.microsoft.com/office/drawing/2014/main" id="{621ACD46-3656-C273-2F37-DA4A4E1D15EB}"/>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407252253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EB27-C406-A9DB-8731-1F4C2C6E9FD8}"/>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75C9455-D594-9661-D8BD-50BC6DE7991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CEB719-B4E9-9F34-E8A5-295271CEAFBB}"/>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5" name="Footer Placeholder 4">
            <a:extLst>
              <a:ext uri="{FF2B5EF4-FFF2-40B4-BE49-F238E27FC236}">
                <a16:creationId xmlns:a16="http://schemas.microsoft.com/office/drawing/2014/main" id="{8C697E00-6FFE-AF18-A7D4-3F5D7F909EB5}"/>
              </a:ext>
            </a:extLst>
          </p:cNvPr>
          <p:cNvSpPr>
            <a:spLocks noGrp="1"/>
          </p:cNvSpPr>
          <p:nvPr>
            <p:ph type="ftr" sz="quarter" idx="11"/>
          </p:nvPr>
        </p:nvSpPr>
        <p:spPr/>
        <p:txBody>
          <a:bodyPr/>
          <a:lstStyle/>
          <a:p>
            <a:r>
              <a:rPr lang="en-US"/>
              <a:t>UCC OCLA| ANNUAL REPORT 2022</a:t>
            </a:r>
          </a:p>
        </p:txBody>
      </p:sp>
      <p:sp>
        <p:nvSpPr>
          <p:cNvPr id="6" name="Slide Number Placeholder 5">
            <a:extLst>
              <a:ext uri="{FF2B5EF4-FFF2-40B4-BE49-F238E27FC236}">
                <a16:creationId xmlns:a16="http://schemas.microsoft.com/office/drawing/2014/main" id="{951F5911-CB78-2B22-AB8A-A3CD5E724153}"/>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410032707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A014-FB87-6073-975F-251A085A87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D1FDFF-03C2-0855-252A-342E172CBB85}"/>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C9D8F58-77B9-A819-4BE7-F409976DFFE7}"/>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555F24A-B22E-E579-8BBA-8AB2542E3398}"/>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6" name="Footer Placeholder 5">
            <a:extLst>
              <a:ext uri="{FF2B5EF4-FFF2-40B4-BE49-F238E27FC236}">
                <a16:creationId xmlns:a16="http://schemas.microsoft.com/office/drawing/2014/main" id="{99BDA010-44EF-94DC-7C38-59F3C7E59948}"/>
              </a:ext>
            </a:extLst>
          </p:cNvPr>
          <p:cNvSpPr>
            <a:spLocks noGrp="1"/>
          </p:cNvSpPr>
          <p:nvPr>
            <p:ph type="ftr" sz="quarter" idx="11"/>
          </p:nvPr>
        </p:nvSpPr>
        <p:spPr/>
        <p:txBody>
          <a:bodyPr/>
          <a:lstStyle/>
          <a:p>
            <a:r>
              <a:rPr lang="en-US"/>
              <a:t>UCC OCLA| ANNUAL REPORT 2022</a:t>
            </a:r>
          </a:p>
        </p:txBody>
      </p:sp>
      <p:sp>
        <p:nvSpPr>
          <p:cNvPr id="7" name="Slide Number Placeholder 6">
            <a:extLst>
              <a:ext uri="{FF2B5EF4-FFF2-40B4-BE49-F238E27FC236}">
                <a16:creationId xmlns:a16="http://schemas.microsoft.com/office/drawing/2014/main" id="{0E981423-FC8A-E6A8-0C28-F0459569FF09}"/>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2192124057"/>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CCC2B-1D31-18A8-8EB5-54DA30731FF1}"/>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11D07D-F738-2D6B-39D2-ED7B32ACB2F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792ACF7-FC62-4423-9CEE-6C7A502A1AD4}"/>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E8A4C2E-922F-8647-3849-55ECEE11FEE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E95798F8-337A-A725-768C-560ACDFD7C9C}"/>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E93050D-FAFF-4E5C-DB4D-C64118E592E1}"/>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8" name="Footer Placeholder 7">
            <a:extLst>
              <a:ext uri="{FF2B5EF4-FFF2-40B4-BE49-F238E27FC236}">
                <a16:creationId xmlns:a16="http://schemas.microsoft.com/office/drawing/2014/main" id="{D73339E3-0DD4-AC10-9CA8-9F0B7DBF98E7}"/>
              </a:ext>
            </a:extLst>
          </p:cNvPr>
          <p:cNvSpPr>
            <a:spLocks noGrp="1"/>
          </p:cNvSpPr>
          <p:nvPr>
            <p:ph type="ftr" sz="quarter" idx="11"/>
          </p:nvPr>
        </p:nvSpPr>
        <p:spPr/>
        <p:txBody>
          <a:bodyPr/>
          <a:lstStyle/>
          <a:p>
            <a:r>
              <a:rPr lang="en-US"/>
              <a:t>UCC OCLA| ANNUAL REPORT 2022</a:t>
            </a:r>
          </a:p>
        </p:txBody>
      </p:sp>
      <p:sp>
        <p:nvSpPr>
          <p:cNvPr id="9" name="Slide Number Placeholder 8">
            <a:extLst>
              <a:ext uri="{FF2B5EF4-FFF2-40B4-BE49-F238E27FC236}">
                <a16:creationId xmlns:a16="http://schemas.microsoft.com/office/drawing/2014/main" id="{A19E7F7C-5AA5-1D04-7793-D11D7BD45EC3}"/>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78037300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BEEEC-349A-11B9-7BB3-069F189B3A4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2333E17-AB0E-BE0F-7F88-47DD43A9B6C6}"/>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4" name="Footer Placeholder 3">
            <a:extLst>
              <a:ext uri="{FF2B5EF4-FFF2-40B4-BE49-F238E27FC236}">
                <a16:creationId xmlns:a16="http://schemas.microsoft.com/office/drawing/2014/main" id="{DDA0B80E-5404-337C-037F-0C2B1D59DA06}"/>
              </a:ext>
            </a:extLst>
          </p:cNvPr>
          <p:cNvSpPr>
            <a:spLocks noGrp="1"/>
          </p:cNvSpPr>
          <p:nvPr>
            <p:ph type="ftr" sz="quarter" idx="11"/>
          </p:nvPr>
        </p:nvSpPr>
        <p:spPr/>
        <p:txBody>
          <a:bodyPr/>
          <a:lstStyle/>
          <a:p>
            <a:r>
              <a:rPr lang="en-US"/>
              <a:t>UCC OCLA| ANNUAL REPORT 2022</a:t>
            </a:r>
          </a:p>
        </p:txBody>
      </p:sp>
      <p:sp>
        <p:nvSpPr>
          <p:cNvPr id="5" name="Slide Number Placeholder 4">
            <a:extLst>
              <a:ext uri="{FF2B5EF4-FFF2-40B4-BE49-F238E27FC236}">
                <a16:creationId xmlns:a16="http://schemas.microsoft.com/office/drawing/2014/main" id="{1EBB3312-953D-1C9F-86D1-194AE99D0754}"/>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221582075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268422-04CE-8C2E-C31E-D5B44F526502}"/>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3" name="Footer Placeholder 2">
            <a:extLst>
              <a:ext uri="{FF2B5EF4-FFF2-40B4-BE49-F238E27FC236}">
                <a16:creationId xmlns:a16="http://schemas.microsoft.com/office/drawing/2014/main" id="{0ACFBBA6-6285-78E3-BC7F-B807B154A8F6}"/>
              </a:ext>
            </a:extLst>
          </p:cNvPr>
          <p:cNvSpPr>
            <a:spLocks noGrp="1"/>
          </p:cNvSpPr>
          <p:nvPr>
            <p:ph type="ftr" sz="quarter" idx="11"/>
          </p:nvPr>
        </p:nvSpPr>
        <p:spPr/>
        <p:txBody>
          <a:bodyPr/>
          <a:lstStyle/>
          <a:p>
            <a:r>
              <a:rPr lang="en-US"/>
              <a:t>UCC OCLA| ANNUAL REPORT 2022</a:t>
            </a:r>
          </a:p>
        </p:txBody>
      </p:sp>
      <p:sp>
        <p:nvSpPr>
          <p:cNvPr id="4" name="Slide Number Placeholder 3">
            <a:extLst>
              <a:ext uri="{FF2B5EF4-FFF2-40B4-BE49-F238E27FC236}">
                <a16:creationId xmlns:a16="http://schemas.microsoft.com/office/drawing/2014/main" id="{C78AB486-D318-E978-F56B-9B8A49A76752}"/>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371277484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E793-B389-2DA4-91A5-CDF7AE537CE4}"/>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78576C6-E1FC-654B-6CA9-8DF06C6F5B3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7AC3F24-3C0B-9AD8-D137-228CDF3B23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DB35B1F9-DA1C-60F5-8B89-8F0D46E3B4F1}"/>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6" name="Footer Placeholder 5">
            <a:extLst>
              <a:ext uri="{FF2B5EF4-FFF2-40B4-BE49-F238E27FC236}">
                <a16:creationId xmlns:a16="http://schemas.microsoft.com/office/drawing/2014/main" id="{6F84E63B-963E-1CFB-BE91-C6D8ED29AD78}"/>
              </a:ext>
            </a:extLst>
          </p:cNvPr>
          <p:cNvSpPr>
            <a:spLocks noGrp="1"/>
          </p:cNvSpPr>
          <p:nvPr>
            <p:ph type="ftr" sz="quarter" idx="11"/>
          </p:nvPr>
        </p:nvSpPr>
        <p:spPr/>
        <p:txBody>
          <a:bodyPr/>
          <a:lstStyle/>
          <a:p>
            <a:r>
              <a:rPr lang="en-US"/>
              <a:t>UCC OCLA| ANNUAL REPORT 2022</a:t>
            </a:r>
          </a:p>
        </p:txBody>
      </p:sp>
      <p:sp>
        <p:nvSpPr>
          <p:cNvPr id="7" name="Slide Number Placeholder 6">
            <a:extLst>
              <a:ext uri="{FF2B5EF4-FFF2-40B4-BE49-F238E27FC236}">
                <a16:creationId xmlns:a16="http://schemas.microsoft.com/office/drawing/2014/main" id="{35497EDE-133D-2987-A2CB-B90C724DE09D}"/>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264104522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D4BF-C5EC-3405-CE28-BDF5BDD6CEDC}"/>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048EDF-F274-6C89-9E29-70A83C2F3B4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754A63E-E18A-5733-65CD-A92A27AC27C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DFFAF5CD-F94D-9803-C5FE-14DF5B016D93}"/>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6" name="Footer Placeholder 5">
            <a:extLst>
              <a:ext uri="{FF2B5EF4-FFF2-40B4-BE49-F238E27FC236}">
                <a16:creationId xmlns:a16="http://schemas.microsoft.com/office/drawing/2014/main" id="{C703DC3C-746B-9E22-9448-51E06E105A48}"/>
              </a:ext>
            </a:extLst>
          </p:cNvPr>
          <p:cNvSpPr>
            <a:spLocks noGrp="1"/>
          </p:cNvSpPr>
          <p:nvPr>
            <p:ph type="ftr" sz="quarter" idx="11"/>
          </p:nvPr>
        </p:nvSpPr>
        <p:spPr/>
        <p:txBody>
          <a:bodyPr/>
          <a:lstStyle/>
          <a:p>
            <a:r>
              <a:rPr lang="en-US"/>
              <a:t>UCC OCLA| ANNUAL REPORT 2022</a:t>
            </a:r>
          </a:p>
        </p:txBody>
      </p:sp>
      <p:sp>
        <p:nvSpPr>
          <p:cNvPr id="7" name="Slide Number Placeholder 6">
            <a:extLst>
              <a:ext uri="{FF2B5EF4-FFF2-40B4-BE49-F238E27FC236}">
                <a16:creationId xmlns:a16="http://schemas.microsoft.com/office/drawing/2014/main" id="{E95E5891-C0FD-7137-07A5-023316221103}"/>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3861184358"/>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00BC-A17E-61B4-34D8-A4335E40FE9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A8FCC0-1635-4110-88AF-9AB31D1F56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BB1DAC-6BD2-A00E-B770-F3C0AAD8ADAC}"/>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5" name="Footer Placeholder 4">
            <a:extLst>
              <a:ext uri="{FF2B5EF4-FFF2-40B4-BE49-F238E27FC236}">
                <a16:creationId xmlns:a16="http://schemas.microsoft.com/office/drawing/2014/main" id="{A7AFA507-BE1D-9405-3438-51D67FB30334}"/>
              </a:ext>
            </a:extLst>
          </p:cNvPr>
          <p:cNvSpPr>
            <a:spLocks noGrp="1"/>
          </p:cNvSpPr>
          <p:nvPr>
            <p:ph type="ftr" sz="quarter" idx="11"/>
          </p:nvPr>
        </p:nvSpPr>
        <p:spPr/>
        <p:txBody>
          <a:bodyPr/>
          <a:lstStyle/>
          <a:p>
            <a:r>
              <a:rPr lang="en-US"/>
              <a:t>UCC OCLA| ANNUAL REPORT 2022</a:t>
            </a:r>
          </a:p>
        </p:txBody>
      </p:sp>
      <p:sp>
        <p:nvSpPr>
          <p:cNvPr id="6" name="Slide Number Placeholder 5">
            <a:extLst>
              <a:ext uri="{FF2B5EF4-FFF2-40B4-BE49-F238E27FC236}">
                <a16:creationId xmlns:a16="http://schemas.microsoft.com/office/drawing/2014/main" id="{C64CED75-73CA-D6C3-6274-4652D03904F5}"/>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52810772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1"/>
            <a:ext cx="5486400" cy="4215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sp>
        <p:nvSpPr>
          <p:cNvPr id="10" name="Picture Placeholder 9"/>
          <p:cNvSpPr>
            <a:spLocks noGrp="1"/>
          </p:cNvSpPr>
          <p:nvPr>
            <p:ph type="pic" sz="quarter" idx="13"/>
          </p:nvPr>
        </p:nvSpPr>
        <p:spPr>
          <a:xfrm>
            <a:off x="6311504" y="1727200"/>
            <a:ext cx="2588831" cy="4216400"/>
          </a:xfrm>
          <a:noFill/>
        </p:spPr>
        <p:txBody>
          <a:bodyPr/>
          <a:lstStyle/>
          <a:p>
            <a:r>
              <a:rPr lang="en-US" dirty="0"/>
              <a:t>Click icon to add picture</a:t>
            </a:r>
            <a:endParaRPr lang="en-GB" dirty="0"/>
          </a:p>
        </p:txBody>
      </p:sp>
      <p:sp>
        <p:nvSpPr>
          <p:cNvPr id="1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433906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62D62-9D9D-5294-7595-CC96E7326D01}"/>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32FA31-A6FD-F85A-F97B-F8A393185FA9}"/>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FD0D01-681F-F31E-F7A3-B66E1CB04B07}"/>
              </a:ext>
            </a:extLst>
          </p:cNvPr>
          <p:cNvSpPr>
            <a:spLocks noGrp="1"/>
          </p:cNvSpPr>
          <p:nvPr>
            <p:ph type="dt" sz="half" idx="10"/>
          </p:nvPr>
        </p:nvSpPr>
        <p:spPr/>
        <p:txBody>
          <a:bodyPr/>
          <a:lstStyle/>
          <a:p>
            <a:fld id="{0AB0FCF7-4B80-F642-BF24-107A3776968E}" type="datetimeFigureOut">
              <a:rPr lang="en-US" smtClean="0"/>
              <a:t>2/1/2024</a:t>
            </a:fld>
            <a:endParaRPr lang="en-US"/>
          </a:p>
        </p:txBody>
      </p:sp>
      <p:sp>
        <p:nvSpPr>
          <p:cNvPr id="5" name="Footer Placeholder 4">
            <a:extLst>
              <a:ext uri="{FF2B5EF4-FFF2-40B4-BE49-F238E27FC236}">
                <a16:creationId xmlns:a16="http://schemas.microsoft.com/office/drawing/2014/main" id="{ADE0B845-6926-381B-1158-168B8082F529}"/>
              </a:ext>
            </a:extLst>
          </p:cNvPr>
          <p:cNvSpPr>
            <a:spLocks noGrp="1"/>
          </p:cNvSpPr>
          <p:nvPr>
            <p:ph type="ftr" sz="quarter" idx="11"/>
          </p:nvPr>
        </p:nvSpPr>
        <p:spPr/>
        <p:txBody>
          <a:bodyPr/>
          <a:lstStyle/>
          <a:p>
            <a:r>
              <a:rPr lang="en-US"/>
              <a:t>UCC OCLA| ANNUAL REPORT 2022</a:t>
            </a:r>
          </a:p>
        </p:txBody>
      </p:sp>
      <p:sp>
        <p:nvSpPr>
          <p:cNvPr id="6" name="Slide Number Placeholder 5">
            <a:extLst>
              <a:ext uri="{FF2B5EF4-FFF2-40B4-BE49-F238E27FC236}">
                <a16:creationId xmlns:a16="http://schemas.microsoft.com/office/drawing/2014/main" id="{A5770784-E1EA-D719-33F5-42479B48A55E}"/>
              </a:ext>
            </a:extLst>
          </p:cNvPr>
          <p:cNvSpPr>
            <a:spLocks noGrp="1"/>
          </p:cNvSpPr>
          <p:nvPr>
            <p:ph type="sldNum" sz="quarter" idx="12"/>
          </p:nvPr>
        </p:nvSpPr>
        <p:spPr/>
        <p:txBody>
          <a:bodyPr/>
          <a:lstStyle/>
          <a:p>
            <a:fld id="{B0DC5152-6D0C-AB4B-911E-F053D7E6D191}" type="slidenum">
              <a:rPr lang="en-US" smtClean="0"/>
              <a:t>‹#›</a:t>
            </a:fld>
            <a:endParaRPr lang="en-US"/>
          </a:p>
        </p:txBody>
      </p:sp>
    </p:spTree>
    <p:extLst>
      <p:ext uri="{BB962C8B-B14F-4D97-AF65-F5344CB8AC3E}">
        <p14:creationId xmlns:p14="http://schemas.microsoft.com/office/powerpoint/2010/main" val="2489085839"/>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9116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131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6623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095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7354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059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64051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77786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009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1"/>
            <a:ext cx="5486400" cy="4215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sp>
        <p:nvSpPr>
          <p:cNvPr id="10" name="Picture Placeholder 9"/>
          <p:cNvSpPr>
            <a:spLocks noGrp="1"/>
          </p:cNvSpPr>
          <p:nvPr>
            <p:ph type="pic" sz="quarter" idx="13"/>
          </p:nvPr>
        </p:nvSpPr>
        <p:spPr>
          <a:xfrm>
            <a:off x="6345372" y="1727651"/>
            <a:ext cx="2554964" cy="4216400"/>
          </a:xfrm>
          <a:noFill/>
        </p:spPr>
        <p:txBody>
          <a:bodyPr/>
          <a:lstStyle/>
          <a:p>
            <a:r>
              <a:rPr lang="en-US" dirty="0"/>
              <a:t>Click icon to add picture</a:t>
            </a:r>
            <a:endParaRPr lang="en-GB" dirty="0"/>
          </a:p>
        </p:txBody>
      </p:sp>
      <p:sp>
        <p:nvSpPr>
          <p:cNvPr id="1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1" y="212726"/>
            <a:ext cx="1057274" cy="10572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39241868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3068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900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650" y="4391526"/>
            <a:ext cx="5486400" cy="949290"/>
          </a:xfrm>
        </p:spPr>
        <p:txBody>
          <a:bodyPr anchor="b">
            <a:normAutofit/>
          </a:bodyPr>
          <a:lstStyle>
            <a:lvl1pPr algn="l">
              <a:defRPr sz="3000"/>
            </a:lvl1pPr>
          </a:lstStyle>
          <a:p>
            <a:r>
              <a:rPr lang="en-US"/>
              <a:t>Click to edit Master title style</a:t>
            </a:r>
            <a:endParaRPr lang="en-GB" dirty="0"/>
          </a:p>
        </p:txBody>
      </p:sp>
      <p:sp>
        <p:nvSpPr>
          <p:cNvPr id="3" name="Subtitle 2"/>
          <p:cNvSpPr>
            <a:spLocks noGrp="1"/>
          </p:cNvSpPr>
          <p:nvPr>
            <p:ph type="subTitle" idx="1"/>
          </p:nvPr>
        </p:nvSpPr>
        <p:spPr>
          <a:xfrm>
            <a:off x="628650" y="5538414"/>
            <a:ext cx="3348318" cy="620338"/>
          </a:xfrm>
        </p:spPr>
        <p:txBody>
          <a:bodyPr>
            <a:normAutofit/>
          </a:bodyPr>
          <a:lstStyle>
            <a:lvl1pPr marL="0" indent="0" algn="l">
              <a:buNone/>
              <a:defRPr sz="16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pic>
        <p:nvPicPr>
          <p:cNvPr id="13" name="Picture 12"/>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471962" y="1576310"/>
            <a:ext cx="1080000" cy="1080000"/>
          </a:xfrm>
          <a:prstGeom prst="rect">
            <a:avLst/>
          </a:prstGeom>
        </p:spPr>
      </p:pic>
      <p:pic>
        <p:nvPicPr>
          <p:cNvPr id="14" name="Picture 13"/>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148900" y="425241"/>
            <a:ext cx="1080000" cy="108000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9200" y="4125497"/>
            <a:ext cx="2586918" cy="2595979"/>
          </a:xfrm>
          <a:prstGeom prst="rect">
            <a:avLst/>
          </a:prstGeom>
        </p:spPr>
      </p:pic>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07108" y="1576310"/>
            <a:ext cx="621792" cy="621792"/>
          </a:xfrm>
          <a:prstGeom prst="rect">
            <a:avLst/>
          </a:prstGeom>
        </p:spPr>
      </p:pic>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69575" y="883449"/>
            <a:ext cx="621792" cy="621792"/>
          </a:xfrm>
          <a:prstGeom prst="rect">
            <a:avLst/>
          </a:prstGeom>
        </p:spPr>
      </p:pic>
      <p:pic>
        <p:nvPicPr>
          <p:cNvPr id="24" name="Picture 23"/>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8286433" y="883449"/>
            <a:ext cx="622800" cy="621792"/>
          </a:xfrm>
          <a:prstGeom prst="rect">
            <a:avLst/>
          </a:prstGeom>
        </p:spPr>
      </p:pic>
      <p:pic>
        <p:nvPicPr>
          <p:cNvPr id="6" name="Picture 5"/>
          <p:cNvPicPr>
            <a:picLocks/>
          </p:cNvPicPr>
          <p:nvPr userDrawn="1"/>
        </p:nvPicPr>
        <p:blipFill rotWithShape="1">
          <a:blip r:embed="rId8">
            <a:extLst>
              <a:ext uri="{28A0092B-C50C-407E-A947-70E740481C1C}">
                <a14:useLocalDpi xmlns:a14="http://schemas.microsoft.com/office/drawing/2010/main" val="0"/>
              </a:ext>
            </a:extLst>
          </a:blip>
          <a:srcRect t="26051"/>
          <a:stretch/>
        </p:blipFill>
        <p:spPr>
          <a:xfrm>
            <a:off x="599417" y="525307"/>
            <a:ext cx="3600000" cy="3600000"/>
          </a:xfrm>
          <a:prstGeom prst="rect">
            <a:avLst/>
          </a:prstGeom>
        </p:spPr>
      </p:pic>
      <p:pic>
        <p:nvPicPr>
          <p:cNvPr id="7" name="Picture 6"/>
          <p:cNvPicPr>
            <a:picLocks/>
          </p:cNvPicPr>
          <p:nvPr userDrawn="1"/>
        </p:nvPicPr>
        <p:blipFill rotWithShape="1">
          <a:blip r:embed="rId9" cstate="print">
            <a:extLst>
              <a:ext uri="{28A0092B-C50C-407E-A947-70E740481C1C}">
                <a14:useLocalDpi xmlns:a14="http://schemas.microsoft.com/office/drawing/2010/main" val="0"/>
              </a:ext>
            </a:extLst>
          </a:blip>
          <a:srcRect t="10369" b="22058"/>
          <a:stretch/>
        </p:blipFill>
        <p:spPr>
          <a:xfrm>
            <a:off x="4604836" y="2685307"/>
            <a:ext cx="1440000" cy="1440000"/>
          </a:xfrm>
          <a:prstGeom prst="rect">
            <a:avLst/>
          </a:prstGeom>
        </p:spPr>
      </p:pic>
      <p:pic>
        <p:nvPicPr>
          <p:cNvPr id="8" name="Picture 7"/>
          <p:cNvPicPr>
            <a:picLocks/>
          </p:cNvPicPr>
          <p:nvPr userDrawn="1"/>
        </p:nvPicPr>
        <p:blipFill rotWithShape="1">
          <a:blip r:embed="rId10" cstate="print">
            <a:extLst>
              <a:ext uri="{28A0092B-C50C-407E-A947-70E740481C1C}">
                <a14:useLocalDpi xmlns:a14="http://schemas.microsoft.com/office/drawing/2010/main" val="0"/>
              </a:ext>
            </a:extLst>
          </a:blip>
          <a:srcRect t="25422" b="9221"/>
          <a:stretch/>
        </p:blipFill>
        <p:spPr>
          <a:xfrm>
            <a:off x="4604836" y="525307"/>
            <a:ext cx="1440000" cy="1440000"/>
          </a:xfrm>
          <a:prstGeom prst="rect">
            <a:avLst/>
          </a:prstGeom>
        </p:spPr>
      </p:pic>
    </p:spTree>
    <p:extLst>
      <p:ext uri="{BB962C8B-B14F-4D97-AF65-F5344CB8AC3E}">
        <p14:creationId xmlns:p14="http://schemas.microsoft.com/office/powerpoint/2010/main" val="20861795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
        <p:nvSpPr>
          <p:cNvPr id="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50" y="1727652"/>
            <a:ext cx="6822017" cy="4376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sp>
        <p:nvSpPr>
          <p:cNvPr id="7" name="Rectangle 6"/>
          <p:cNvSpPr/>
          <p:nvPr userDrawn="1"/>
        </p:nvSpPr>
        <p:spPr>
          <a:xfrm rot="5400000">
            <a:off x="6192286" y="3378427"/>
            <a:ext cx="4376817" cy="107526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Rectangle 8"/>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9626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895" y="6205704"/>
            <a:ext cx="1092433" cy="515772"/>
          </a:xfrm>
          <a:prstGeom prst="rect">
            <a:avLst/>
          </a:prstGeom>
        </p:spPr>
      </p:pic>
      <p:sp>
        <p:nvSpPr>
          <p:cNvPr id="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50" y="1727652"/>
            <a:ext cx="6822017" cy="4376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sp>
        <p:nvSpPr>
          <p:cNvPr id="7" name="Rectangle 6"/>
          <p:cNvSpPr/>
          <p:nvPr userDrawn="1"/>
        </p:nvSpPr>
        <p:spPr>
          <a:xfrm rot="5400000">
            <a:off x="6192286" y="3378427"/>
            <a:ext cx="4376817" cy="107526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Rectangle 8"/>
          <p:cNvSpPr/>
          <p:nvPr userDrawn="1"/>
        </p:nvSpPr>
        <p:spPr>
          <a:xfrm>
            <a:off x="7843061" y="212726"/>
            <a:ext cx="1057274" cy="10572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2940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895" y="6205704"/>
            <a:ext cx="1092433" cy="515772"/>
          </a:xfrm>
          <a:prstGeom prst="rect">
            <a:avLst/>
          </a:prstGeom>
        </p:spPr>
      </p:pic>
      <p:sp>
        <p:nvSpPr>
          <p:cNvPr id="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628650" y="1727652"/>
            <a:ext cx="6822017" cy="4376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sp>
        <p:nvSpPr>
          <p:cNvPr id="7" name="Rectangle 6"/>
          <p:cNvSpPr/>
          <p:nvPr userDrawn="1"/>
        </p:nvSpPr>
        <p:spPr>
          <a:xfrm rot="5400000">
            <a:off x="6192286" y="3378427"/>
            <a:ext cx="4376817" cy="1075267"/>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Rectangle 8"/>
          <p:cNvSpPr/>
          <p:nvPr userDrawn="1"/>
        </p:nvSpPr>
        <p:spPr>
          <a:xfrm>
            <a:off x="7843061" y="212726"/>
            <a:ext cx="1057274" cy="10572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7351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1"/>
            <a:ext cx="5486400" cy="4215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sp>
        <p:nvSpPr>
          <p:cNvPr id="10" name="Picture Placeholder 9"/>
          <p:cNvSpPr>
            <a:spLocks noGrp="1"/>
          </p:cNvSpPr>
          <p:nvPr>
            <p:ph type="pic" sz="quarter" idx="13"/>
          </p:nvPr>
        </p:nvSpPr>
        <p:spPr>
          <a:xfrm>
            <a:off x="6311504" y="1727200"/>
            <a:ext cx="2588831" cy="4216400"/>
          </a:xfrm>
          <a:noFill/>
        </p:spPr>
        <p:txBody>
          <a:bodyPr/>
          <a:lstStyle/>
          <a:p>
            <a:r>
              <a:rPr lang="en-US"/>
              <a:t>Click icon to add picture</a:t>
            </a:r>
            <a:endParaRPr lang="en-GB"/>
          </a:p>
        </p:txBody>
      </p:sp>
      <p:sp>
        <p:nvSpPr>
          <p:cNvPr id="1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2171789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1"/>
            <a:ext cx="5486400" cy="4215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sp>
        <p:nvSpPr>
          <p:cNvPr id="10" name="Picture Placeholder 9"/>
          <p:cNvSpPr>
            <a:spLocks noGrp="1"/>
          </p:cNvSpPr>
          <p:nvPr>
            <p:ph type="pic" sz="quarter" idx="13"/>
          </p:nvPr>
        </p:nvSpPr>
        <p:spPr>
          <a:xfrm>
            <a:off x="6345372" y="1727651"/>
            <a:ext cx="2554964" cy="4216400"/>
          </a:xfrm>
          <a:noFill/>
        </p:spPr>
        <p:txBody>
          <a:bodyPr/>
          <a:lstStyle/>
          <a:p>
            <a:r>
              <a:rPr lang="en-US"/>
              <a:t>Click icon to add picture</a:t>
            </a:r>
            <a:endParaRPr lang="en-GB"/>
          </a:p>
        </p:txBody>
      </p:sp>
      <p:sp>
        <p:nvSpPr>
          <p:cNvPr id="1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1" y="212726"/>
            <a:ext cx="1057274" cy="10572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535724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1"/>
            <a:ext cx="5486400" cy="4215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sp>
        <p:nvSpPr>
          <p:cNvPr id="10" name="Picture Placeholder 9"/>
          <p:cNvSpPr>
            <a:spLocks noGrp="1"/>
          </p:cNvSpPr>
          <p:nvPr>
            <p:ph type="pic" sz="quarter" idx="13"/>
          </p:nvPr>
        </p:nvSpPr>
        <p:spPr>
          <a:xfrm>
            <a:off x="6311504" y="1727200"/>
            <a:ext cx="2588831" cy="4216400"/>
          </a:xfrm>
          <a:noFill/>
        </p:spPr>
        <p:txBody>
          <a:bodyPr/>
          <a:lstStyle/>
          <a:p>
            <a:r>
              <a:rPr lang="en-US"/>
              <a:t>Click icon to add picture</a:t>
            </a:r>
            <a:endParaRPr lang="en-GB"/>
          </a:p>
        </p:txBody>
      </p:sp>
      <p:sp>
        <p:nvSpPr>
          <p:cNvPr id="1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1" y="212726"/>
            <a:ext cx="1057274" cy="10572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12210612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1"/>
            <a:ext cx="5486400" cy="4199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1004207" cy="365125"/>
          </a:xfrm>
        </p:spPr>
        <p:txBody>
          <a:bodyPr/>
          <a:lstStyle/>
          <a:p>
            <a:fld id="{E1AD13CF-1E95-4E93-960C-FF4581689203}"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08250" y="1727650"/>
            <a:ext cx="2692085" cy="4199621"/>
          </a:xfrm>
          <a:prstGeom prst="rect">
            <a:avLst/>
          </a:prstGeom>
        </p:spPr>
      </p:pic>
      <p:sp>
        <p:nvSpPr>
          <p:cNvPr id="10"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2" name="Rectangle 11"/>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161097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1"/>
            <a:ext cx="5486400" cy="4215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dirty="0"/>
          </a:p>
        </p:txBody>
      </p:sp>
      <p:sp>
        <p:nvSpPr>
          <p:cNvPr id="10" name="Picture Placeholder 9"/>
          <p:cNvSpPr>
            <a:spLocks noGrp="1"/>
          </p:cNvSpPr>
          <p:nvPr>
            <p:ph type="pic" sz="quarter" idx="13"/>
          </p:nvPr>
        </p:nvSpPr>
        <p:spPr>
          <a:xfrm>
            <a:off x="6311504" y="1727200"/>
            <a:ext cx="2588831" cy="4216400"/>
          </a:xfrm>
          <a:noFill/>
        </p:spPr>
        <p:txBody>
          <a:bodyPr/>
          <a:lstStyle/>
          <a:p>
            <a:r>
              <a:rPr lang="en-US" dirty="0"/>
              <a:t>Click icon to add picture</a:t>
            </a:r>
            <a:endParaRPr lang="en-GB" dirty="0"/>
          </a:p>
        </p:txBody>
      </p:sp>
      <p:sp>
        <p:nvSpPr>
          <p:cNvPr id="12"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3" name="Rectangle 12"/>
          <p:cNvSpPr/>
          <p:nvPr userDrawn="1"/>
        </p:nvSpPr>
        <p:spPr>
          <a:xfrm>
            <a:off x="7843061" y="212726"/>
            <a:ext cx="1057274" cy="10572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17735412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9200" y="4133940"/>
            <a:ext cx="2585805" cy="2597222"/>
          </a:xfrm>
          <a:prstGeom prst="rect">
            <a:avLst/>
          </a:prstGeom>
        </p:spPr>
      </p:pic>
      <p:sp>
        <p:nvSpPr>
          <p:cNvPr id="2" name="Title 1"/>
          <p:cNvSpPr>
            <a:spLocks noGrp="1"/>
          </p:cNvSpPr>
          <p:nvPr>
            <p:ph type="title"/>
          </p:nvPr>
        </p:nvSpPr>
        <p:spPr>
          <a:xfrm>
            <a:off x="628650" y="472609"/>
            <a:ext cx="6094880" cy="2956391"/>
          </a:xfrm>
          <a:solidFill>
            <a:srgbClr val="FFB500"/>
          </a:solidFill>
        </p:spPr>
        <p:txBody>
          <a:bodyPr anchor="t"/>
          <a:lstStyle>
            <a:lvl1pPr>
              <a:defRPr sz="4500"/>
            </a:lvl1pPr>
          </a:lstStyle>
          <a:p>
            <a:r>
              <a:rPr lang="en-US"/>
              <a:t>Click to edit Master title style</a:t>
            </a:r>
            <a:endParaRPr lang="en-GB" dirty="0"/>
          </a:p>
        </p:txBody>
      </p:sp>
      <p:sp>
        <p:nvSpPr>
          <p:cNvPr id="3" name="Text Placeholder 2"/>
          <p:cNvSpPr>
            <a:spLocks noGrp="1"/>
          </p:cNvSpPr>
          <p:nvPr>
            <p:ph type="body" idx="1"/>
          </p:nvPr>
        </p:nvSpPr>
        <p:spPr>
          <a:xfrm>
            <a:off x="628650" y="2329985"/>
            <a:ext cx="6094880" cy="109901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Tree>
    <p:extLst>
      <p:ext uri="{BB962C8B-B14F-4D97-AF65-F5344CB8AC3E}">
        <p14:creationId xmlns:p14="http://schemas.microsoft.com/office/powerpoint/2010/main" val="12193479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A3BA40F-6C93-4FF2-9E19-FC4F57CB2273}" type="datetimeFigureOut">
              <a:rPr lang="en-GB" smtClean="0"/>
              <a:t>01/02/2024</a:t>
            </a:fld>
            <a:endParaRPr lang="en-GB"/>
          </a:p>
        </p:txBody>
      </p:sp>
      <p:sp>
        <p:nvSpPr>
          <p:cNvPr id="6" name="Footer Placeholder 5"/>
          <p:cNvSpPr>
            <a:spLocks noGrp="1"/>
          </p:cNvSpPr>
          <p:nvPr>
            <p:ph type="ftr" sz="quarter" idx="11"/>
          </p:nvPr>
        </p:nvSpPr>
        <p:spPr/>
        <p:txBody>
          <a:bodyPr/>
          <a:lstStyle/>
          <a:p>
            <a:r>
              <a:rPr lang="en-GB" dirty="0"/>
              <a:t>http://www.ucc.ie/en</a:t>
            </a:r>
          </a:p>
        </p:txBody>
      </p:sp>
      <p:sp>
        <p:nvSpPr>
          <p:cNvPr id="7" name="Slide Number Placeholder 6"/>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sp>
        <p:nvSpPr>
          <p:cNvPr id="11"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2" name="Rectangle 11"/>
          <p:cNvSpPr/>
          <p:nvPr userDrawn="1"/>
        </p:nvSpPr>
        <p:spPr>
          <a:xfrm>
            <a:off x="7843061" y="212726"/>
            <a:ext cx="1057274" cy="10572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832461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63885" y="1760764"/>
            <a:ext cx="3954029" cy="776971"/>
          </a:xfrm>
          <a:solidFill>
            <a:srgbClr val="003C69"/>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63885" y="2710415"/>
            <a:ext cx="3954029" cy="3584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CA3BA40F-6C93-4FF2-9E19-FC4F57CB2273}" type="datetimeFigureOut">
              <a:rPr lang="en-GB" smtClean="0"/>
              <a:t>01/02/2024</a:t>
            </a:fld>
            <a:endParaRPr lang="en-GB"/>
          </a:p>
        </p:txBody>
      </p:sp>
      <p:sp>
        <p:nvSpPr>
          <p:cNvPr id="8" name="Footer Placeholder 7"/>
          <p:cNvSpPr>
            <a:spLocks noGrp="1"/>
          </p:cNvSpPr>
          <p:nvPr>
            <p:ph type="ftr" sz="quarter" idx="11"/>
          </p:nvPr>
        </p:nvSpPr>
        <p:spPr/>
        <p:txBody>
          <a:bodyPr/>
          <a:lstStyle/>
          <a:p>
            <a:r>
              <a:rPr lang="en-GB" dirty="0"/>
              <a:t>http://www.ucc.ie/en</a:t>
            </a:r>
          </a:p>
        </p:txBody>
      </p:sp>
      <p:sp>
        <p:nvSpPr>
          <p:cNvPr id="9" name="Slide Number Placeholder 8"/>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sp>
        <p:nvSpPr>
          <p:cNvPr id="15"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
        <p:nvSpPr>
          <p:cNvPr id="17" name="Text Placeholder 4"/>
          <p:cNvSpPr>
            <a:spLocks noGrp="1"/>
          </p:cNvSpPr>
          <p:nvPr>
            <p:ph type="body" sz="quarter" idx="15"/>
          </p:nvPr>
        </p:nvSpPr>
        <p:spPr>
          <a:xfrm>
            <a:off x="617971" y="1771649"/>
            <a:ext cx="3954029" cy="776971"/>
          </a:xfrm>
          <a:solidFill>
            <a:srgbClr val="003C69"/>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p:cNvSpPr>
            <a:spLocks noGrp="1"/>
          </p:cNvSpPr>
          <p:nvPr>
            <p:ph sz="quarter" idx="16"/>
          </p:nvPr>
        </p:nvSpPr>
        <p:spPr>
          <a:xfrm>
            <a:off x="613888" y="2718020"/>
            <a:ext cx="3962193" cy="3584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Rectangle 18"/>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31381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A3BA40F-6C93-4FF2-9E19-FC4F57CB2273}" type="datetimeFigureOut">
              <a:rPr lang="en-GB" smtClean="0"/>
              <a:t>01/02/2024</a:t>
            </a:fld>
            <a:endParaRPr lang="en-GB"/>
          </a:p>
        </p:txBody>
      </p:sp>
      <p:sp>
        <p:nvSpPr>
          <p:cNvPr id="4" name="Footer Placeholder 3"/>
          <p:cNvSpPr>
            <a:spLocks noGrp="1"/>
          </p:cNvSpPr>
          <p:nvPr>
            <p:ph type="ftr" sz="quarter" idx="11"/>
          </p:nvPr>
        </p:nvSpPr>
        <p:spPr/>
        <p:txBody>
          <a:bodyPr/>
          <a:lstStyle/>
          <a:p>
            <a:r>
              <a:rPr lang="en-GB" dirty="0"/>
              <a:t>http://www.ucc.ie/en</a:t>
            </a:r>
          </a:p>
        </p:txBody>
      </p:sp>
      <p:sp>
        <p:nvSpPr>
          <p:cNvPr id="5" name="Slide Number Placeholder 4"/>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sp>
        <p:nvSpPr>
          <p:cNvPr id="8"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9" name="Rectangle 8"/>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2536511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BA40F-6C93-4FF2-9E19-FC4F57CB2273}" type="datetimeFigureOut">
              <a:rPr lang="en-GB" smtClean="0"/>
              <a:t>01/02/2024</a:t>
            </a:fld>
            <a:endParaRPr lang="en-GB"/>
          </a:p>
        </p:txBody>
      </p:sp>
      <p:sp>
        <p:nvSpPr>
          <p:cNvPr id="3" name="Footer Placeholder 2"/>
          <p:cNvSpPr>
            <a:spLocks noGrp="1"/>
          </p:cNvSpPr>
          <p:nvPr>
            <p:ph type="ftr" sz="quarter" idx="11"/>
          </p:nvPr>
        </p:nvSpPr>
        <p:spPr/>
        <p:txBody>
          <a:bodyPr/>
          <a:lstStyle/>
          <a:p>
            <a:r>
              <a:rPr lang="en-GB" dirty="0"/>
              <a:t>http://www.ucc.ie/en</a:t>
            </a:r>
          </a:p>
        </p:txBody>
      </p:sp>
      <p:sp>
        <p:nvSpPr>
          <p:cNvPr id="4" name="Slide Number Placeholder 3"/>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24372247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solidFill>
            <a:srgbClr val="FFB500"/>
          </a:solidFill>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A3BA40F-6C93-4FF2-9E19-FC4F57CB2273}" type="datetimeFigureOut">
              <a:rPr lang="en-GB" smtClean="0"/>
              <a:t>01/02/2024</a:t>
            </a:fld>
            <a:endParaRPr lang="en-GB"/>
          </a:p>
        </p:txBody>
      </p:sp>
      <p:sp>
        <p:nvSpPr>
          <p:cNvPr id="6" name="Footer Placeholder 5"/>
          <p:cNvSpPr>
            <a:spLocks noGrp="1"/>
          </p:cNvSpPr>
          <p:nvPr>
            <p:ph type="ftr" sz="quarter" idx="11"/>
          </p:nvPr>
        </p:nvSpPr>
        <p:spPr/>
        <p:txBody>
          <a:bodyPr/>
          <a:lstStyle/>
          <a:p>
            <a:r>
              <a:rPr lang="en-GB" dirty="0"/>
              <a:t>http://www.ucc.ie/en</a:t>
            </a:r>
          </a:p>
        </p:txBody>
      </p:sp>
      <p:sp>
        <p:nvSpPr>
          <p:cNvPr id="7" name="Slide Number Placeholder 6"/>
          <p:cNvSpPr>
            <a:spLocks noGrp="1"/>
          </p:cNvSpPr>
          <p:nvPr>
            <p:ph type="sldNum" sz="quarter" idx="12"/>
          </p:nvPr>
        </p:nvSpPr>
        <p:spPr>
          <a:xfrm>
            <a:off x="6457950" y="6356351"/>
            <a:ext cx="992717" cy="365125"/>
          </a:xfrm>
        </p:spPr>
        <p:txBody>
          <a:bodyPr/>
          <a:lstStyle/>
          <a:p>
            <a:fld id="{E1AD13CF-1E95-4E93-960C-FF4581689203}"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3721338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solidFill>
            <a:srgbClr val="FFB500"/>
          </a:solidFill>
        </p:spPr>
        <p:txBody>
          <a:bodyPr anchor="b"/>
          <a:lstStyle>
            <a:lvl1pPr>
              <a:defRPr sz="2400"/>
            </a:lvl1pPr>
          </a:lstStyle>
          <a:p>
            <a:r>
              <a:rPr lang="en-US"/>
              <a:t>Click to edit Master title style</a:t>
            </a:r>
            <a:endParaRPr lang="en-GB" dirty="0"/>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A3BA40F-6C93-4FF2-9E19-FC4F57CB2273}" type="datetimeFigureOut">
              <a:rPr lang="en-GB" smtClean="0"/>
              <a:t>01/02/2024</a:t>
            </a:fld>
            <a:endParaRPr lang="en-GB"/>
          </a:p>
        </p:txBody>
      </p:sp>
      <p:sp>
        <p:nvSpPr>
          <p:cNvPr id="6" name="Footer Placeholder 5"/>
          <p:cNvSpPr>
            <a:spLocks noGrp="1"/>
          </p:cNvSpPr>
          <p:nvPr>
            <p:ph type="ftr" sz="quarter" idx="11"/>
          </p:nvPr>
        </p:nvSpPr>
        <p:spPr/>
        <p:txBody>
          <a:bodyPr/>
          <a:lstStyle/>
          <a:p>
            <a:r>
              <a:rPr lang="en-GB" dirty="0"/>
              <a:t>http://www.ucc.ie/en</a:t>
            </a:r>
          </a:p>
        </p:txBody>
      </p:sp>
      <p:sp>
        <p:nvSpPr>
          <p:cNvPr id="7" name="Slide Number Placeholder 6"/>
          <p:cNvSpPr>
            <a:spLocks noGrp="1"/>
          </p:cNvSpPr>
          <p:nvPr>
            <p:ph type="sldNum" sz="quarter" idx="12"/>
          </p:nvPr>
        </p:nvSpPr>
        <p:spPr>
          <a:xfrm>
            <a:off x="6457950" y="6356351"/>
            <a:ext cx="984250" cy="365125"/>
          </a:xfrm>
        </p:spPr>
        <p:txBody>
          <a:bodyPr/>
          <a:lstStyle/>
          <a:p>
            <a:fld id="{E1AD13CF-1E95-4E93-960C-FF4581689203}"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36363457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1" y="1825626"/>
            <a:ext cx="6822016" cy="41749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19088" y="6356350"/>
            <a:ext cx="1031579" cy="365125"/>
          </a:xfrm>
        </p:spPr>
        <p:txBody>
          <a:bodyPr/>
          <a:lstStyle/>
          <a:p>
            <a:fld id="{E1AD13CF-1E95-4E93-960C-FF4581689203}" type="slidenum">
              <a:rPr lang="en-GB" smtClean="0"/>
              <a:t>‹#›</a:t>
            </a:fld>
            <a:endParaRPr lang="en-GB"/>
          </a:p>
        </p:txBody>
      </p:sp>
      <p:sp>
        <p:nvSpPr>
          <p:cNvPr id="10"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
        <p:nvSpPr>
          <p:cNvPr id="12" name="Rectangle 11"/>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1976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solidFill>
            <a:srgbClr val="FFB500"/>
          </a:solidFill>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984250" cy="365125"/>
          </a:xfrm>
        </p:spPr>
        <p:txBody>
          <a:bodyPr/>
          <a:lstStyle/>
          <a:p>
            <a:fld id="{E1AD13CF-1E95-4E93-960C-FF458168920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17211871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5251-16D6-6D4C-9CBF-FA1D7578B96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D6DD247-8E19-0B4B-9F7E-C741F8DDEB5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1E750B-AC26-1A4E-91DD-B2E642340634}"/>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5" name="Footer Placeholder 4">
            <a:extLst>
              <a:ext uri="{FF2B5EF4-FFF2-40B4-BE49-F238E27FC236}">
                <a16:creationId xmlns:a16="http://schemas.microsoft.com/office/drawing/2014/main" id="{AF6837D4-88AC-8D4C-A0E2-5F72A221F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24CA4-87C4-7D4D-87F0-4B337A795640}"/>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118919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27651"/>
            <a:ext cx="5486400" cy="4199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
        <p:nvSpPr>
          <p:cNvPr id="6" name="Slide Number Placeholder 5"/>
          <p:cNvSpPr>
            <a:spLocks noGrp="1"/>
          </p:cNvSpPr>
          <p:nvPr>
            <p:ph type="sldNum" sz="quarter" idx="12"/>
          </p:nvPr>
        </p:nvSpPr>
        <p:spPr>
          <a:xfrm>
            <a:off x="6457950" y="6356351"/>
            <a:ext cx="1004207" cy="365125"/>
          </a:xfrm>
        </p:spPr>
        <p:txBody>
          <a:bodyPr/>
          <a:lstStyle/>
          <a:p>
            <a:fld id="{E1AD13CF-1E95-4E93-960C-FF4581689203}"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08250" y="1727650"/>
            <a:ext cx="2692085" cy="4199621"/>
          </a:xfrm>
          <a:prstGeom prst="rect">
            <a:avLst/>
          </a:prstGeom>
        </p:spPr>
      </p:pic>
      <p:sp>
        <p:nvSpPr>
          <p:cNvPr id="10" name="Title 1"/>
          <p:cNvSpPr>
            <a:spLocks noGrp="1"/>
          </p:cNvSpPr>
          <p:nvPr>
            <p:ph type="title"/>
          </p:nvPr>
        </p:nvSpPr>
        <p:spPr>
          <a:xfrm>
            <a:off x="628650" y="212726"/>
            <a:ext cx="6822017" cy="1057274"/>
          </a:xfrm>
          <a:solidFill>
            <a:srgbClr val="EFEFF0"/>
          </a:solidFill>
        </p:spPr>
        <p:txBody>
          <a:bodyPr/>
          <a:lstStyle/>
          <a:p>
            <a:r>
              <a:rPr lang="en-US"/>
              <a:t>Click to edit Master title style</a:t>
            </a:r>
            <a:endParaRPr lang="en-GB" dirty="0"/>
          </a:p>
        </p:txBody>
      </p:sp>
      <p:sp>
        <p:nvSpPr>
          <p:cNvPr id="12" name="Rectangle 11"/>
          <p:cNvSpPr/>
          <p:nvPr userDrawn="1"/>
        </p:nvSpPr>
        <p:spPr>
          <a:xfrm>
            <a:off x="7843061" y="212726"/>
            <a:ext cx="1057274"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5481" y="6205704"/>
            <a:ext cx="1092433" cy="515772"/>
          </a:xfrm>
          <a:prstGeom prst="rect">
            <a:avLst/>
          </a:prstGeom>
        </p:spPr>
      </p:pic>
    </p:spTree>
    <p:extLst>
      <p:ext uri="{BB962C8B-B14F-4D97-AF65-F5344CB8AC3E}">
        <p14:creationId xmlns:p14="http://schemas.microsoft.com/office/powerpoint/2010/main" val="1150896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2007-05C1-D845-9706-C21B2CCE3FD6}"/>
              </a:ext>
            </a:extLst>
          </p:cNvPr>
          <p:cNvSpPr>
            <a:spLocks noGrp="1"/>
          </p:cNvSpPr>
          <p:nvPr>
            <p:ph type="title"/>
          </p:nvPr>
        </p:nvSpPr>
        <p:spPr/>
        <p:txBody>
          <a:bodyPr/>
          <a:lstStyle>
            <a:lvl1pPr>
              <a:defRPr>
                <a:latin typeface="Montserrat" panose="000005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CCA1127-8547-A449-842D-330B3A940768}"/>
              </a:ext>
            </a:extLst>
          </p:cNvPr>
          <p:cNvSpPr>
            <a:spLocks noGrp="1"/>
          </p:cNvSpPr>
          <p:nvPr>
            <p:ph idx="1"/>
          </p:nvPr>
        </p:nvSpPr>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4663B-AAE9-6E48-B77C-BDCB2DFDF25F}"/>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5" name="Footer Placeholder 4">
            <a:extLst>
              <a:ext uri="{FF2B5EF4-FFF2-40B4-BE49-F238E27FC236}">
                <a16:creationId xmlns:a16="http://schemas.microsoft.com/office/drawing/2014/main" id="{ED2AE562-4F34-C74E-B4DF-E832125A826A}"/>
              </a:ext>
            </a:extLst>
          </p:cNvPr>
          <p:cNvSpPr>
            <a:spLocks noGrp="1"/>
          </p:cNvSpPr>
          <p:nvPr>
            <p:ph type="ftr" sz="quarter" idx="11"/>
          </p:nvPr>
        </p:nvSpPr>
        <p:spPr/>
        <p:txBody>
          <a:bodyPr/>
          <a:lstStyle>
            <a:lvl1pPr>
              <a:defRPr>
                <a:latin typeface="Montserrat"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6B04CCDB-6663-D04B-B71B-77FED225EDC7}"/>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35290300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1ED7D-7FEC-FB4D-8229-AFFB03B29AF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04741C1-8293-304D-A42F-EBD0109313A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ACC94-BDF8-C24D-B3CA-FF7E03BA6BEA}"/>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5" name="Footer Placeholder 4">
            <a:extLst>
              <a:ext uri="{FF2B5EF4-FFF2-40B4-BE49-F238E27FC236}">
                <a16:creationId xmlns:a16="http://schemas.microsoft.com/office/drawing/2014/main" id="{3A77BFDE-733F-464F-A006-0C0615F23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4243A-85D0-F646-8E87-0BDFE8890B26}"/>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19707596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C39F-0AFC-AB4A-B532-1256DB2BA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D8ABA7-5C01-6E42-B00F-E79F1435EDE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3496D7-8C9F-5942-8669-7C1C5BE1B51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9228CE-4B66-C04C-8B74-AA3A187707E0}"/>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6" name="Footer Placeholder 5">
            <a:extLst>
              <a:ext uri="{FF2B5EF4-FFF2-40B4-BE49-F238E27FC236}">
                <a16:creationId xmlns:a16="http://schemas.microsoft.com/office/drawing/2014/main" id="{B2F8E6EF-EAE2-E044-972A-89112AB87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D6445-0760-FB4C-B680-8757B3913891}"/>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14554421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07655-0E76-E646-8428-D4A521746DA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8F9D7E-8E9D-EA44-BB83-9C1A66C7C9B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0FB7219-15A0-2944-B1BA-57A486D7977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88C2C5-0F4B-FB4A-A659-FCBB652AAAA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0255D6-E9E0-D64F-9002-11CDE8C5C66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57BCFA-684F-1A42-B5F4-99D42A96E181}"/>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8" name="Footer Placeholder 7">
            <a:extLst>
              <a:ext uri="{FF2B5EF4-FFF2-40B4-BE49-F238E27FC236}">
                <a16:creationId xmlns:a16="http://schemas.microsoft.com/office/drawing/2014/main" id="{F7F1BDE6-A6C0-0C43-80F2-C50EA71304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2E04EA-F4EC-4740-B7CB-37A99AE6C308}"/>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39627584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65D3-1322-8D47-ACB4-0D783F021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3E5B2C-3C07-2A4A-A01A-10DC1ECC6CBC}"/>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4" name="Footer Placeholder 3">
            <a:extLst>
              <a:ext uri="{FF2B5EF4-FFF2-40B4-BE49-F238E27FC236}">
                <a16:creationId xmlns:a16="http://schemas.microsoft.com/office/drawing/2014/main" id="{0E3769EB-E803-3E49-867C-C30CC76B0B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C5213E-9EF0-B84B-B259-C2C4D8583743}"/>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2820832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507C4-CC99-2044-899B-C8D3BCED54EF}"/>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3" name="Footer Placeholder 2">
            <a:extLst>
              <a:ext uri="{FF2B5EF4-FFF2-40B4-BE49-F238E27FC236}">
                <a16:creationId xmlns:a16="http://schemas.microsoft.com/office/drawing/2014/main" id="{1E33FDD3-3F60-2C47-B234-C6962C677F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0E0F3B-434E-1E4B-8417-00B8C432EFFA}"/>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4106876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E933-5E73-5844-A052-9CCF2B39E89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0BC23CF-788E-6048-A813-34EEEA1348D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D6C664-A700-D94C-BE8B-81FF07C4E49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69308CD-F812-C841-9B6A-74C82BEDD58C}"/>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6" name="Footer Placeholder 5">
            <a:extLst>
              <a:ext uri="{FF2B5EF4-FFF2-40B4-BE49-F238E27FC236}">
                <a16:creationId xmlns:a16="http://schemas.microsoft.com/office/drawing/2014/main" id="{FD3FF6A7-5687-BB4B-B7F3-30210F2D0A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0B6E8-9A6A-0346-A5EC-F53D6856A6EC}"/>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2589071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E933-5566-EC4B-8226-81CAAE9D629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1367FE8-C5C4-AC4E-AB98-9465E814431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674ED3D-D0A7-064B-AD8F-966765213F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A1B6E8C-9D1F-054F-B527-DF5FF7807385}"/>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6" name="Footer Placeholder 5">
            <a:extLst>
              <a:ext uri="{FF2B5EF4-FFF2-40B4-BE49-F238E27FC236}">
                <a16:creationId xmlns:a16="http://schemas.microsoft.com/office/drawing/2014/main" id="{3AFF1E5D-2CE1-6D40-843B-EC99ACA3E4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1B9E96-A4E7-8144-B849-A70C1562A8C3}"/>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34154928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BBB5-0E97-0E4C-B2FD-DB805BB107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B04095-A480-6342-99F8-224E46CBF7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24920-D211-6D44-9270-CFC481CACB98}"/>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5" name="Footer Placeholder 4">
            <a:extLst>
              <a:ext uri="{FF2B5EF4-FFF2-40B4-BE49-F238E27FC236}">
                <a16:creationId xmlns:a16="http://schemas.microsoft.com/office/drawing/2014/main" id="{D61732D1-B326-554D-916A-29FFD5AAA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25820-397E-6947-88F2-363CBB1979E2}"/>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5104218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D108F-3F4B-3E44-AD37-999870E3104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CD180C-E0BC-6145-8F48-E4D679E0402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5365D-5C14-E74B-B2ED-23DB8B865BF1}"/>
              </a:ext>
            </a:extLst>
          </p:cNvPr>
          <p:cNvSpPr>
            <a:spLocks noGrp="1"/>
          </p:cNvSpPr>
          <p:nvPr>
            <p:ph type="dt" sz="half" idx="10"/>
          </p:nvPr>
        </p:nvSpPr>
        <p:spPr/>
        <p:txBody>
          <a:bodyPr/>
          <a:lstStyle/>
          <a:p>
            <a:fld id="{642E19AD-4B5D-EF40-9D82-9F1B57B4DCE9}" type="datetimeFigureOut">
              <a:rPr lang="en-US" smtClean="0"/>
              <a:t>2/1/2024</a:t>
            </a:fld>
            <a:endParaRPr lang="en-US"/>
          </a:p>
        </p:txBody>
      </p:sp>
      <p:sp>
        <p:nvSpPr>
          <p:cNvPr id="5" name="Footer Placeholder 4">
            <a:extLst>
              <a:ext uri="{FF2B5EF4-FFF2-40B4-BE49-F238E27FC236}">
                <a16:creationId xmlns:a16="http://schemas.microsoft.com/office/drawing/2014/main" id="{9DF1EB55-EA8F-AD4E-8C70-3053B280D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82156-9D4C-CC4C-93C5-203C2F9E247A}"/>
              </a:ext>
            </a:extLst>
          </p:cNvPr>
          <p:cNvSpPr>
            <a:spLocks noGrp="1"/>
          </p:cNvSpPr>
          <p:nvPr>
            <p:ph type="sldNum" sz="quarter" idx="12"/>
          </p:nvPr>
        </p:nvSpPr>
        <p:spPr/>
        <p:txBody>
          <a:bodyPr/>
          <a:lstStyle/>
          <a:p>
            <a:fld id="{26FAF88B-4B93-ED4F-A302-6501FEA08F1C}" type="slidenum">
              <a:rPr lang="en-US" smtClean="0"/>
              <a:t>‹#›</a:t>
            </a:fld>
            <a:endParaRPr lang="en-US"/>
          </a:p>
        </p:txBody>
      </p:sp>
    </p:spTree>
    <p:extLst>
      <p:ext uri="{BB962C8B-B14F-4D97-AF65-F5344CB8AC3E}">
        <p14:creationId xmlns:p14="http://schemas.microsoft.com/office/powerpoint/2010/main" val="11918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9200" y="4133940"/>
            <a:ext cx="2585805" cy="2597222"/>
          </a:xfrm>
          <a:prstGeom prst="rect">
            <a:avLst/>
          </a:prstGeom>
        </p:spPr>
      </p:pic>
      <p:sp>
        <p:nvSpPr>
          <p:cNvPr id="2" name="Title 1"/>
          <p:cNvSpPr>
            <a:spLocks noGrp="1"/>
          </p:cNvSpPr>
          <p:nvPr>
            <p:ph type="title"/>
          </p:nvPr>
        </p:nvSpPr>
        <p:spPr>
          <a:xfrm>
            <a:off x="628650" y="472609"/>
            <a:ext cx="6094880" cy="2956391"/>
          </a:xfrm>
          <a:solidFill>
            <a:srgbClr val="FFB500"/>
          </a:solidFill>
        </p:spPr>
        <p:txBody>
          <a:bodyPr anchor="t"/>
          <a:lstStyle>
            <a:lvl1pPr>
              <a:defRPr sz="4500"/>
            </a:lvl1pPr>
          </a:lstStyle>
          <a:p>
            <a:r>
              <a:rPr lang="en-US"/>
              <a:t>Click to edit Master title style</a:t>
            </a:r>
            <a:endParaRPr lang="en-GB" dirty="0"/>
          </a:p>
        </p:txBody>
      </p:sp>
      <p:sp>
        <p:nvSpPr>
          <p:cNvPr id="3" name="Text Placeholder 2"/>
          <p:cNvSpPr>
            <a:spLocks noGrp="1"/>
          </p:cNvSpPr>
          <p:nvPr>
            <p:ph type="body" idx="1"/>
          </p:nvPr>
        </p:nvSpPr>
        <p:spPr>
          <a:xfrm>
            <a:off x="628650" y="2329985"/>
            <a:ext cx="6094880" cy="109901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3BA40F-6C93-4FF2-9E19-FC4F57CB2273}" type="datetimeFigureOut">
              <a:rPr lang="en-GB" smtClean="0"/>
              <a:t>01/02/2024</a:t>
            </a:fld>
            <a:endParaRPr lang="en-GB" dirty="0"/>
          </a:p>
        </p:txBody>
      </p:sp>
      <p:sp>
        <p:nvSpPr>
          <p:cNvPr id="5" name="Footer Placeholder 4"/>
          <p:cNvSpPr>
            <a:spLocks noGrp="1"/>
          </p:cNvSpPr>
          <p:nvPr>
            <p:ph type="ftr" sz="quarter" idx="11"/>
          </p:nvPr>
        </p:nvSpPr>
        <p:spPr/>
        <p:txBody>
          <a:bodyPr/>
          <a:lstStyle/>
          <a:p>
            <a:r>
              <a:rPr lang="en-GB" dirty="0"/>
              <a:t>http://www.ucc.ie/en</a:t>
            </a:r>
          </a:p>
        </p:txBody>
      </p:sp>
    </p:spTree>
    <p:extLst>
      <p:ext uri="{BB962C8B-B14F-4D97-AF65-F5344CB8AC3E}">
        <p14:creationId xmlns:p14="http://schemas.microsoft.com/office/powerpoint/2010/main" val="19321986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slide">
    <p:spTree>
      <p:nvGrpSpPr>
        <p:cNvPr id="1" name=""/>
        <p:cNvGrpSpPr/>
        <p:nvPr/>
      </p:nvGrpSpPr>
      <p:grpSpPr>
        <a:xfrm>
          <a:off x="0" y="0"/>
          <a:ext cx="0" cy="0"/>
          <a:chOff x="0" y="0"/>
          <a:chExt cx="0" cy="0"/>
        </a:xfrm>
      </p:grpSpPr>
      <p:sp>
        <p:nvSpPr>
          <p:cNvPr id="11" name="Text Placeholder 21">
            <a:extLst>
              <a:ext uri="{FF2B5EF4-FFF2-40B4-BE49-F238E27FC236}">
                <a16:creationId xmlns:a16="http://schemas.microsoft.com/office/drawing/2014/main" id="{0EA8584F-7DD4-5154-A555-0A88F414A6FF}"/>
              </a:ext>
            </a:extLst>
          </p:cNvPr>
          <p:cNvSpPr>
            <a:spLocks noGrp="1"/>
          </p:cNvSpPr>
          <p:nvPr>
            <p:ph type="body" sz="quarter" idx="11" hasCustomPrompt="1"/>
          </p:nvPr>
        </p:nvSpPr>
        <p:spPr>
          <a:xfrm>
            <a:off x="335281" y="1003302"/>
            <a:ext cx="3455669" cy="1036319"/>
          </a:xfrm>
          <a:prstGeom prst="rect">
            <a:avLst/>
          </a:prstGeom>
        </p:spPr>
        <p:txBody>
          <a:bodyPr anchor="ctr"/>
          <a:lstStyle>
            <a:lvl1pPr marL="0" indent="0">
              <a:buFontTx/>
              <a:buNone/>
              <a:defRPr sz="2700" b="1" cap="none" baseline="0">
                <a:solidFill>
                  <a:schemeClr val="accent1"/>
                </a:solidFill>
                <a:latin typeface="+mj-lt"/>
                <a:ea typeface="Roboto Black" panose="02000000000000000000" pitchFamily="2" charset="0"/>
                <a:cs typeface="Gotham" pitchFamily="50" charset="0"/>
              </a:defRPr>
            </a:lvl1pPr>
          </a:lstStyle>
          <a:p>
            <a:pPr lvl="0"/>
            <a:r>
              <a:rPr lang="en-US"/>
              <a:t>Click To Edit Master</a:t>
            </a:r>
            <a:endParaRPr lang="en-NL"/>
          </a:p>
        </p:txBody>
      </p:sp>
      <p:sp>
        <p:nvSpPr>
          <p:cNvPr id="12" name="Text Placeholder 21">
            <a:extLst>
              <a:ext uri="{FF2B5EF4-FFF2-40B4-BE49-F238E27FC236}">
                <a16:creationId xmlns:a16="http://schemas.microsoft.com/office/drawing/2014/main" id="{374EF737-5F38-A8B7-EACA-269A49326521}"/>
              </a:ext>
            </a:extLst>
          </p:cNvPr>
          <p:cNvSpPr>
            <a:spLocks noGrp="1"/>
          </p:cNvSpPr>
          <p:nvPr>
            <p:ph type="body" sz="quarter" idx="12" hasCustomPrompt="1"/>
          </p:nvPr>
        </p:nvSpPr>
        <p:spPr>
          <a:xfrm>
            <a:off x="335280" y="2103120"/>
            <a:ext cx="3695700" cy="3271520"/>
          </a:xfrm>
          <a:prstGeom prst="rect">
            <a:avLst/>
          </a:prstGeom>
        </p:spPr>
        <p:txBody>
          <a:bodyPr anchor="t"/>
          <a:lstStyle>
            <a:lvl1pPr marL="0" indent="0">
              <a:lnSpc>
                <a:spcPct val="120000"/>
              </a:lnSpc>
              <a:spcBef>
                <a:spcPts val="600"/>
              </a:spcBef>
              <a:buFontTx/>
              <a:buNone/>
              <a:defRPr sz="1200" cap="none" baseline="0">
                <a:solidFill>
                  <a:schemeClr val="tx1">
                    <a:lumMod val="85000"/>
                    <a:lumOff val="15000"/>
                  </a:schemeClr>
                </a:solidFill>
                <a:latin typeface="+mn-lt"/>
                <a:ea typeface="Roboto" panose="02000000000000000000" pitchFamily="2" charset="0"/>
                <a:cs typeface="Gotham" pitchFamily="50" charset="0"/>
              </a:defRPr>
            </a:lvl1pPr>
          </a:lstStyle>
          <a:p>
            <a:pPr lvl="0"/>
            <a:r>
              <a:rPr lang="en-US"/>
              <a:t>Click to edit master</a:t>
            </a:r>
            <a:endParaRPr lang="en-NL"/>
          </a:p>
        </p:txBody>
      </p:sp>
      <p:sp>
        <p:nvSpPr>
          <p:cNvPr id="5" name="Picture Placeholder 2">
            <a:extLst>
              <a:ext uri="{FF2B5EF4-FFF2-40B4-BE49-F238E27FC236}">
                <a16:creationId xmlns:a16="http://schemas.microsoft.com/office/drawing/2014/main" id="{FB03B936-C7B3-DCE8-B1BF-605BF719E381}"/>
              </a:ext>
            </a:extLst>
          </p:cNvPr>
          <p:cNvSpPr>
            <a:spLocks noGrp="1"/>
          </p:cNvSpPr>
          <p:nvPr>
            <p:ph type="pic" sz="quarter" idx="10"/>
          </p:nvPr>
        </p:nvSpPr>
        <p:spPr>
          <a:xfrm>
            <a:off x="6599894" y="944217"/>
            <a:ext cx="1973082" cy="2798859"/>
          </a:xfrm>
          <a:prstGeom prst="roundRect">
            <a:avLst>
              <a:gd name="adj" fmla="val 673"/>
            </a:avLst>
          </a:prstGeom>
          <a:solidFill>
            <a:schemeClr val="bg2">
              <a:lumMod val="10000"/>
            </a:schemeClr>
          </a:solidFill>
        </p:spPr>
        <p:txBody>
          <a:bodyPr anchor="ctr"/>
          <a:lstStyle>
            <a:lvl1pPr marL="0" indent="0" algn="ctr">
              <a:buFontTx/>
              <a:buNone/>
              <a:defRPr sz="675">
                <a:solidFill>
                  <a:schemeClr val="bg1"/>
                </a:solidFill>
                <a:latin typeface="Gotham" pitchFamily="50" charset="0"/>
                <a:cs typeface="Gotham" pitchFamily="50" charset="0"/>
              </a:defRPr>
            </a:lvl1pPr>
          </a:lstStyle>
          <a:p>
            <a:endParaRPr lang="en-NL"/>
          </a:p>
        </p:txBody>
      </p:sp>
      <p:sp>
        <p:nvSpPr>
          <p:cNvPr id="7" name="Picture Placeholder 2">
            <a:extLst>
              <a:ext uri="{FF2B5EF4-FFF2-40B4-BE49-F238E27FC236}">
                <a16:creationId xmlns:a16="http://schemas.microsoft.com/office/drawing/2014/main" id="{661D29FE-DD3D-7E12-61A3-52D5A250D9CA}"/>
              </a:ext>
            </a:extLst>
          </p:cNvPr>
          <p:cNvSpPr>
            <a:spLocks noGrp="1"/>
          </p:cNvSpPr>
          <p:nvPr>
            <p:ph type="pic" sz="quarter" idx="13"/>
          </p:nvPr>
        </p:nvSpPr>
        <p:spPr>
          <a:xfrm>
            <a:off x="5122070" y="2103120"/>
            <a:ext cx="1393426" cy="1635760"/>
          </a:xfrm>
          <a:prstGeom prst="roundRect">
            <a:avLst>
              <a:gd name="adj" fmla="val 673"/>
            </a:avLst>
          </a:prstGeom>
          <a:solidFill>
            <a:schemeClr val="bg2">
              <a:lumMod val="10000"/>
            </a:schemeClr>
          </a:solidFill>
        </p:spPr>
        <p:txBody>
          <a:bodyPr anchor="ctr"/>
          <a:lstStyle>
            <a:lvl1pPr marL="0" indent="0" algn="ctr">
              <a:buFontTx/>
              <a:buNone/>
              <a:defRPr sz="675">
                <a:solidFill>
                  <a:schemeClr val="bg1"/>
                </a:solidFill>
                <a:latin typeface="Gotham" pitchFamily="50" charset="0"/>
                <a:cs typeface="Gotham" pitchFamily="50" charset="0"/>
              </a:defRPr>
            </a:lvl1pPr>
          </a:lstStyle>
          <a:p>
            <a:endParaRPr lang="en-NL"/>
          </a:p>
        </p:txBody>
      </p:sp>
      <p:sp>
        <p:nvSpPr>
          <p:cNvPr id="8" name="Picture Placeholder 2">
            <a:extLst>
              <a:ext uri="{FF2B5EF4-FFF2-40B4-BE49-F238E27FC236}">
                <a16:creationId xmlns:a16="http://schemas.microsoft.com/office/drawing/2014/main" id="{908D69FB-F4CC-AB1E-2D27-EDB5643DAEF3}"/>
              </a:ext>
            </a:extLst>
          </p:cNvPr>
          <p:cNvSpPr>
            <a:spLocks noGrp="1"/>
          </p:cNvSpPr>
          <p:nvPr>
            <p:ph type="pic" sz="quarter" idx="14"/>
          </p:nvPr>
        </p:nvSpPr>
        <p:spPr>
          <a:xfrm>
            <a:off x="6599894" y="3852407"/>
            <a:ext cx="1393426" cy="1635760"/>
          </a:xfrm>
          <a:prstGeom prst="roundRect">
            <a:avLst>
              <a:gd name="adj" fmla="val 673"/>
            </a:avLst>
          </a:prstGeom>
          <a:solidFill>
            <a:schemeClr val="bg2">
              <a:lumMod val="10000"/>
            </a:schemeClr>
          </a:solidFill>
        </p:spPr>
        <p:txBody>
          <a:bodyPr anchor="ctr"/>
          <a:lstStyle>
            <a:lvl1pPr marL="0" indent="0" algn="ctr">
              <a:buFontTx/>
              <a:buNone/>
              <a:defRPr sz="675">
                <a:solidFill>
                  <a:schemeClr val="bg1"/>
                </a:solidFill>
                <a:latin typeface="Gotham" pitchFamily="50" charset="0"/>
                <a:cs typeface="Gotham" pitchFamily="50" charset="0"/>
              </a:defRPr>
            </a:lvl1pPr>
          </a:lstStyle>
          <a:p>
            <a:endParaRPr lang="en-NL"/>
          </a:p>
        </p:txBody>
      </p:sp>
      <p:sp>
        <p:nvSpPr>
          <p:cNvPr id="9" name="Picture Placeholder 2">
            <a:extLst>
              <a:ext uri="{FF2B5EF4-FFF2-40B4-BE49-F238E27FC236}">
                <a16:creationId xmlns:a16="http://schemas.microsoft.com/office/drawing/2014/main" id="{5B156C85-38AB-6CA6-1701-D079C9408BED}"/>
              </a:ext>
            </a:extLst>
          </p:cNvPr>
          <p:cNvSpPr>
            <a:spLocks noGrp="1"/>
          </p:cNvSpPr>
          <p:nvPr>
            <p:ph type="pic" sz="quarter" idx="15"/>
          </p:nvPr>
        </p:nvSpPr>
        <p:spPr>
          <a:xfrm>
            <a:off x="5122069" y="3852407"/>
            <a:ext cx="1393426" cy="1635760"/>
          </a:xfrm>
          <a:prstGeom prst="roundRect">
            <a:avLst>
              <a:gd name="adj" fmla="val 673"/>
            </a:avLst>
          </a:prstGeom>
          <a:solidFill>
            <a:schemeClr val="bg2">
              <a:lumMod val="10000"/>
            </a:schemeClr>
          </a:solidFill>
        </p:spPr>
        <p:txBody>
          <a:bodyPr anchor="ctr"/>
          <a:lstStyle>
            <a:lvl1pPr marL="0" indent="0" algn="ctr">
              <a:buFontTx/>
              <a:buNone/>
              <a:defRPr sz="675">
                <a:solidFill>
                  <a:schemeClr val="bg1"/>
                </a:solidFill>
                <a:latin typeface="Gotham" pitchFamily="50" charset="0"/>
                <a:cs typeface="Gotham" pitchFamily="50" charset="0"/>
              </a:defRPr>
            </a:lvl1pPr>
          </a:lstStyle>
          <a:p>
            <a:endParaRPr lang="en-NL"/>
          </a:p>
        </p:txBody>
      </p:sp>
      <p:sp>
        <p:nvSpPr>
          <p:cNvPr id="16" name="Text Placeholder 21">
            <a:extLst>
              <a:ext uri="{FF2B5EF4-FFF2-40B4-BE49-F238E27FC236}">
                <a16:creationId xmlns:a16="http://schemas.microsoft.com/office/drawing/2014/main" id="{E0081B18-2DDD-4900-B862-4B17AD012008}"/>
              </a:ext>
            </a:extLst>
          </p:cNvPr>
          <p:cNvSpPr>
            <a:spLocks noGrp="1"/>
          </p:cNvSpPr>
          <p:nvPr>
            <p:ph type="body" sz="quarter" idx="16" hasCustomPrompt="1"/>
          </p:nvPr>
        </p:nvSpPr>
        <p:spPr>
          <a:xfrm>
            <a:off x="3133983" y="6339344"/>
            <a:ext cx="2761736" cy="296533"/>
          </a:xfrm>
          <a:prstGeom prst="rect">
            <a:avLst/>
          </a:prstGeom>
        </p:spPr>
        <p:txBody>
          <a:bodyPr anchor="ctr"/>
          <a:lstStyle>
            <a:lvl1pPr marL="0" indent="0" algn="ctr">
              <a:lnSpc>
                <a:spcPct val="120000"/>
              </a:lnSpc>
              <a:spcBef>
                <a:spcPts val="600"/>
              </a:spcBef>
              <a:buFontTx/>
              <a:buNone/>
              <a:defRPr sz="825" cap="none" baseline="0">
                <a:solidFill>
                  <a:schemeClr val="accent1"/>
                </a:solidFill>
                <a:latin typeface="+mn-lt"/>
                <a:ea typeface="Roboto Medium" panose="02000000000000000000" pitchFamily="2" charset="0"/>
                <a:cs typeface="Gotham" pitchFamily="50" charset="0"/>
              </a:defRPr>
            </a:lvl1pPr>
          </a:lstStyle>
          <a:p>
            <a:pPr lvl="0"/>
            <a:r>
              <a:rPr lang="en-US"/>
              <a:t>Click to edit master</a:t>
            </a:r>
            <a:endParaRPr lang="en-NL"/>
          </a:p>
        </p:txBody>
      </p:sp>
    </p:spTree>
    <p:extLst>
      <p:ext uri="{BB962C8B-B14F-4D97-AF65-F5344CB8AC3E}">
        <p14:creationId xmlns:p14="http://schemas.microsoft.com/office/powerpoint/2010/main" val="204915292"/>
      </p:ext>
    </p:extLst>
  </p:cSld>
  <p:clrMapOvr>
    <a:masterClrMapping/>
  </p:clrMapOvr>
  <p:transition spd="med">
    <p:pull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Custom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B3CF96F7-857E-A0F4-77C6-56C807E84E1B}"/>
              </a:ext>
            </a:extLst>
          </p:cNvPr>
          <p:cNvSpPr>
            <a:spLocks noGrp="1"/>
          </p:cNvSpPr>
          <p:nvPr>
            <p:ph type="pic" sz="quarter" idx="10"/>
          </p:nvPr>
        </p:nvSpPr>
        <p:spPr>
          <a:xfrm>
            <a:off x="453390" y="-11574"/>
            <a:ext cx="2903220" cy="6050424"/>
          </a:xfrm>
          <a:prstGeom prst="rect">
            <a:avLst/>
          </a:prstGeom>
          <a:solidFill>
            <a:schemeClr val="bg2">
              <a:lumMod val="10000"/>
            </a:schemeClr>
          </a:solidFill>
        </p:spPr>
        <p:txBody>
          <a:bodyPr anchor="ctr"/>
          <a:lstStyle>
            <a:lvl1pPr marL="0" indent="0" algn="ctr">
              <a:buFontTx/>
              <a:buNone/>
              <a:defRPr sz="1200">
                <a:solidFill>
                  <a:schemeClr val="bg1"/>
                </a:solidFill>
                <a:latin typeface="Gotham" pitchFamily="50" charset="0"/>
                <a:cs typeface="Gotham" pitchFamily="50" charset="0"/>
              </a:defRPr>
            </a:lvl1pPr>
          </a:lstStyle>
          <a:p>
            <a:endParaRPr lang="en-NL"/>
          </a:p>
        </p:txBody>
      </p:sp>
      <p:sp>
        <p:nvSpPr>
          <p:cNvPr id="8" name="Text Placeholder 21">
            <a:extLst>
              <a:ext uri="{FF2B5EF4-FFF2-40B4-BE49-F238E27FC236}">
                <a16:creationId xmlns:a16="http://schemas.microsoft.com/office/drawing/2014/main" id="{9A419440-718A-51B4-7309-47DC9BF24799}"/>
              </a:ext>
            </a:extLst>
          </p:cNvPr>
          <p:cNvSpPr>
            <a:spLocks noGrp="1"/>
          </p:cNvSpPr>
          <p:nvPr>
            <p:ph type="body" sz="quarter" idx="11" hasCustomPrompt="1"/>
          </p:nvPr>
        </p:nvSpPr>
        <p:spPr>
          <a:xfrm>
            <a:off x="3627120" y="679176"/>
            <a:ext cx="4450080" cy="1036319"/>
          </a:xfrm>
          <a:prstGeom prst="rect">
            <a:avLst/>
          </a:prstGeom>
        </p:spPr>
        <p:txBody>
          <a:bodyPr anchor="ctr"/>
          <a:lstStyle>
            <a:lvl1pPr marL="0" indent="0">
              <a:buFontTx/>
              <a:buNone/>
              <a:defRPr sz="2700" b="1" cap="none" baseline="0">
                <a:solidFill>
                  <a:schemeClr val="accent1"/>
                </a:solidFill>
                <a:latin typeface="+mj-lt"/>
                <a:ea typeface="Roboto Black" panose="02000000000000000000" pitchFamily="2" charset="0"/>
                <a:cs typeface="Gotham" pitchFamily="50" charset="0"/>
              </a:defRPr>
            </a:lvl1pPr>
          </a:lstStyle>
          <a:p>
            <a:pPr lvl="0"/>
            <a:r>
              <a:rPr lang="en-US"/>
              <a:t>Click To Edit Master</a:t>
            </a:r>
            <a:endParaRPr lang="en-NL"/>
          </a:p>
        </p:txBody>
      </p:sp>
      <p:sp>
        <p:nvSpPr>
          <p:cNvPr id="9" name="Text Placeholder 21">
            <a:extLst>
              <a:ext uri="{FF2B5EF4-FFF2-40B4-BE49-F238E27FC236}">
                <a16:creationId xmlns:a16="http://schemas.microsoft.com/office/drawing/2014/main" id="{8E9EDD7E-490F-3265-5346-9B3B1CF71480}"/>
              </a:ext>
            </a:extLst>
          </p:cNvPr>
          <p:cNvSpPr>
            <a:spLocks noGrp="1"/>
          </p:cNvSpPr>
          <p:nvPr>
            <p:ph type="body" sz="quarter" idx="12" hasCustomPrompt="1"/>
          </p:nvPr>
        </p:nvSpPr>
        <p:spPr>
          <a:xfrm>
            <a:off x="3627120" y="1715494"/>
            <a:ext cx="4762500" cy="3427014"/>
          </a:xfrm>
          <a:prstGeom prst="rect">
            <a:avLst/>
          </a:prstGeom>
        </p:spPr>
        <p:txBody>
          <a:bodyPr anchor="t"/>
          <a:lstStyle>
            <a:lvl1pPr marL="0" indent="0">
              <a:lnSpc>
                <a:spcPct val="120000"/>
              </a:lnSpc>
              <a:spcBef>
                <a:spcPts val="600"/>
              </a:spcBef>
              <a:buFontTx/>
              <a:buNone/>
              <a:defRPr sz="1200" cap="none" baseline="0">
                <a:solidFill>
                  <a:schemeClr val="tx1">
                    <a:lumMod val="85000"/>
                    <a:lumOff val="15000"/>
                  </a:schemeClr>
                </a:solidFill>
                <a:latin typeface="+mn-lt"/>
                <a:ea typeface="Roboto" panose="02000000000000000000" pitchFamily="2" charset="0"/>
                <a:cs typeface="Gotham" pitchFamily="50" charset="0"/>
              </a:defRPr>
            </a:lvl1pPr>
          </a:lstStyle>
          <a:p>
            <a:pPr lvl="0"/>
            <a:r>
              <a:rPr lang="en-US"/>
              <a:t>Click to edit master</a:t>
            </a:r>
            <a:endParaRPr lang="en-NL"/>
          </a:p>
        </p:txBody>
      </p:sp>
      <p:sp>
        <p:nvSpPr>
          <p:cNvPr id="6" name="Text Placeholder 21">
            <a:extLst>
              <a:ext uri="{FF2B5EF4-FFF2-40B4-BE49-F238E27FC236}">
                <a16:creationId xmlns:a16="http://schemas.microsoft.com/office/drawing/2014/main" id="{FE3A8037-7D62-4DFF-B644-DF4D3F4794BA}"/>
              </a:ext>
            </a:extLst>
          </p:cNvPr>
          <p:cNvSpPr>
            <a:spLocks noGrp="1"/>
          </p:cNvSpPr>
          <p:nvPr>
            <p:ph type="body" sz="quarter" idx="14" hasCustomPrompt="1"/>
          </p:nvPr>
        </p:nvSpPr>
        <p:spPr>
          <a:xfrm>
            <a:off x="3191132" y="6313944"/>
            <a:ext cx="2761736" cy="296533"/>
          </a:xfrm>
          <a:prstGeom prst="rect">
            <a:avLst/>
          </a:prstGeom>
        </p:spPr>
        <p:txBody>
          <a:bodyPr anchor="ctr"/>
          <a:lstStyle>
            <a:lvl1pPr marL="0" indent="0" algn="ctr">
              <a:lnSpc>
                <a:spcPct val="120000"/>
              </a:lnSpc>
              <a:spcBef>
                <a:spcPts val="600"/>
              </a:spcBef>
              <a:buFontTx/>
              <a:buNone/>
              <a:defRPr sz="825" b="0" cap="none" baseline="0">
                <a:solidFill>
                  <a:schemeClr val="accent1"/>
                </a:solidFill>
                <a:latin typeface="+mn-lt"/>
                <a:ea typeface="Roboto Medium" panose="02000000000000000000" pitchFamily="2" charset="0"/>
                <a:cs typeface="Gotham" pitchFamily="50" charset="0"/>
              </a:defRPr>
            </a:lvl1pPr>
          </a:lstStyle>
          <a:p>
            <a:pPr lvl="0"/>
            <a:r>
              <a:rPr lang="en-US"/>
              <a:t>Click to edit master</a:t>
            </a:r>
            <a:endParaRPr lang="en-NL"/>
          </a:p>
        </p:txBody>
      </p:sp>
    </p:spTree>
    <p:extLst>
      <p:ext uri="{BB962C8B-B14F-4D97-AF65-F5344CB8AC3E}">
        <p14:creationId xmlns:p14="http://schemas.microsoft.com/office/powerpoint/2010/main" val="3034663533"/>
      </p:ext>
    </p:extLst>
  </p:cSld>
  <p:clrMapOvr>
    <a:masterClrMapping/>
  </p:clrMapOvr>
  <p:transition spd="med">
    <p:pull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Custom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03E774-76F5-4133-A22F-224172E338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5033" y="3898809"/>
            <a:ext cx="3404120" cy="1796528"/>
          </a:xfrm>
          <a:prstGeom prst="rect">
            <a:avLst/>
          </a:prstGeom>
        </p:spPr>
      </p:pic>
      <p:sp>
        <p:nvSpPr>
          <p:cNvPr id="4" name="Picture Placeholder 7">
            <a:extLst>
              <a:ext uri="{FF2B5EF4-FFF2-40B4-BE49-F238E27FC236}">
                <a16:creationId xmlns:a16="http://schemas.microsoft.com/office/drawing/2014/main" id="{31B6AEDE-04E2-47D0-8A16-DB4B206E79E7}"/>
              </a:ext>
            </a:extLst>
          </p:cNvPr>
          <p:cNvSpPr>
            <a:spLocks noGrp="1"/>
          </p:cNvSpPr>
          <p:nvPr>
            <p:ph type="pic" sz="quarter" idx="10"/>
          </p:nvPr>
        </p:nvSpPr>
        <p:spPr>
          <a:xfrm>
            <a:off x="5462539" y="1137733"/>
            <a:ext cx="2929106" cy="3905474"/>
          </a:xfrm>
          <a:custGeom>
            <a:avLst/>
            <a:gdLst>
              <a:gd name="connsiteX0" fmla="*/ 2173779 w 4347558"/>
              <a:gd name="connsiteY0" fmla="*/ 0 h 4347558"/>
              <a:gd name="connsiteX1" fmla="*/ 4347558 w 4347558"/>
              <a:gd name="connsiteY1" fmla="*/ 2173779 h 4347558"/>
              <a:gd name="connsiteX2" fmla="*/ 2173779 w 4347558"/>
              <a:gd name="connsiteY2" fmla="*/ 4347558 h 4347558"/>
              <a:gd name="connsiteX3" fmla="*/ 0 w 4347558"/>
              <a:gd name="connsiteY3" fmla="*/ 2173779 h 4347558"/>
              <a:gd name="connsiteX4" fmla="*/ 2173779 w 4347558"/>
              <a:gd name="connsiteY4" fmla="*/ 0 h 434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558" h="4347558">
                <a:moveTo>
                  <a:pt x="2173779" y="0"/>
                </a:moveTo>
                <a:cubicBezTo>
                  <a:pt x="3374324" y="0"/>
                  <a:pt x="4347558" y="973234"/>
                  <a:pt x="4347558" y="2173779"/>
                </a:cubicBezTo>
                <a:cubicBezTo>
                  <a:pt x="4347558" y="3374324"/>
                  <a:pt x="3374324" y="4347558"/>
                  <a:pt x="2173779" y="4347558"/>
                </a:cubicBezTo>
                <a:cubicBezTo>
                  <a:pt x="973234" y="4347558"/>
                  <a:pt x="0" y="3374324"/>
                  <a:pt x="0" y="2173779"/>
                </a:cubicBezTo>
                <a:cubicBezTo>
                  <a:pt x="0" y="973234"/>
                  <a:pt x="973234" y="0"/>
                  <a:pt x="2173779" y="0"/>
                </a:cubicBezTo>
                <a:close/>
              </a:path>
            </a:pathLst>
          </a:custGeom>
          <a:solidFill>
            <a:schemeClr val="bg2">
              <a:lumMod val="10000"/>
            </a:schemeClr>
          </a:solidFill>
        </p:spPr>
        <p:txBody>
          <a:bodyPr wrap="square">
            <a:noAutofit/>
          </a:bodyPr>
          <a:lstStyle>
            <a:lvl1pPr>
              <a:defRPr>
                <a:latin typeface="Gotham" pitchFamily="50" charset="0"/>
                <a:cs typeface="Gotham" pitchFamily="50" charset="0"/>
              </a:defRPr>
            </a:lvl1pPr>
          </a:lstStyle>
          <a:p>
            <a:endParaRPr lang="en-US"/>
          </a:p>
        </p:txBody>
      </p:sp>
      <p:sp>
        <p:nvSpPr>
          <p:cNvPr id="5" name="Text Placeholder 21">
            <a:extLst>
              <a:ext uri="{FF2B5EF4-FFF2-40B4-BE49-F238E27FC236}">
                <a16:creationId xmlns:a16="http://schemas.microsoft.com/office/drawing/2014/main" id="{31DBF4B7-7C9C-4118-B235-12C7305FAE43}"/>
              </a:ext>
            </a:extLst>
          </p:cNvPr>
          <p:cNvSpPr>
            <a:spLocks noGrp="1"/>
          </p:cNvSpPr>
          <p:nvPr>
            <p:ph type="body" sz="quarter" idx="11" hasCustomPrompt="1"/>
          </p:nvPr>
        </p:nvSpPr>
        <p:spPr>
          <a:xfrm>
            <a:off x="433294" y="1479275"/>
            <a:ext cx="4138706" cy="1036319"/>
          </a:xfrm>
          <a:prstGeom prst="rect">
            <a:avLst/>
          </a:prstGeom>
        </p:spPr>
        <p:txBody>
          <a:bodyPr anchor="ctr"/>
          <a:lstStyle>
            <a:lvl1pPr marL="0" indent="0">
              <a:buFontTx/>
              <a:buNone/>
              <a:defRPr sz="2700" b="1" cap="none" baseline="0">
                <a:solidFill>
                  <a:schemeClr val="accent1"/>
                </a:solidFill>
                <a:latin typeface="+mj-lt"/>
                <a:ea typeface="Roboto Black" panose="02000000000000000000" pitchFamily="2" charset="0"/>
                <a:cs typeface="Gotham" pitchFamily="50" charset="0"/>
              </a:defRPr>
            </a:lvl1pPr>
          </a:lstStyle>
          <a:p>
            <a:pPr lvl="0"/>
            <a:r>
              <a:rPr lang="en-US"/>
              <a:t>Click To Edit Master</a:t>
            </a:r>
            <a:endParaRPr lang="en-NL"/>
          </a:p>
        </p:txBody>
      </p:sp>
      <p:sp>
        <p:nvSpPr>
          <p:cNvPr id="6" name="Text Placeholder 21">
            <a:extLst>
              <a:ext uri="{FF2B5EF4-FFF2-40B4-BE49-F238E27FC236}">
                <a16:creationId xmlns:a16="http://schemas.microsoft.com/office/drawing/2014/main" id="{8ADA0FDF-07D2-4519-A726-BF2096C72C5B}"/>
              </a:ext>
            </a:extLst>
          </p:cNvPr>
          <p:cNvSpPr>
            <a:spLocks noGrp="1"/>
          </p:cNvSpPr>
          <p:nvPr>
            <p:ph type="body" sz="quarter" idx="12" hasCustomPrompt="1"/>
          </p:nvPr>
        </p:nvSpPr>
        <p:spPr>
          <a:xfrm>
            <a:off x="433294" y="2375893"/>
            <a:ext cx="4367306" cy="2310407"/>
          </a:xfrm>
          <a:prstGeom prst="rect">
            <a:avLst/>
          </a:prstGeom>
        </p:spPr>
        <p:txBody>
          <a:bodyPr anchor="t"/>
          <a:lstStyle>
            <a:lvl1pPr marL="0" indent="0">
              <a:lnSpc>
                <a:spcPct val="120000"/>
              </a:lnSpc>
              <a:spcBef>
                <a:spcPts val="600"/>
              </a:spcBef>
              <a:buFontTx/>
              <a:buNone/>
              <a:defRPr sz="1200" cap="none" baseline="0">
                <a:solidFill>
                  <a:schemeClr val="tx1">
                    <a:lumMod val="85000"/>
                    <a:lumOff val="15000"/>
                  </a:schemeClr>
                </a:solidFill>
                <a:latin typeface="+mn-lt"/>
                <a:ea typeface="Roboto" panose="02000000000000000000" pitchFamily="2" charset="0"/>
                <a:cs typeface="Gotham" pitchFamily="50" charset="0"/>
              </a:defRPr>
            </a:lvl1pPr>
          </a:lstStyle>
          <a:p>
            <a:pPr lvl="0"/>
            <a:r>
              <a:rPr lang="en-US"/>
              <a:t>Click to edit master</a:t>
            </a:r>
            <a:endParaRPr lang="en-NL"/>
          </a:p>
        </p:txBody>
      </p:sp>
      <p:sp>
        <p:nvSpPr>
          <p:cNvPr id="7" name="Text Placeholder 21">
            <a:extLst>
              <a:ext uri="{FF2B5EF4-FFF2-40B4-BE49-F238E27FC236}">
                <a16:creationId xmlns:a16="http://schemas.microsoft.com/office/drawing/2014/main" id="{65090C5C-BFD7-4AC0-A4D3-2E970BD52961}"/>
              </a:ext>
            </a:extLst>
          </p:cNvPr>
          <p:cNvSpPr>
            <a:spLocks noGrp="1"/>
          </p:cNvSpPr>
          <p:nvPr>
            <p:ph type="body" sz="quarter" idx="14" hasCustomPrompt="1"/>
          </p:nvPr>
        </p:nvSpPr>
        <p:spPr>
          <a:xfrm>
            <a:off x="3191132" y="6313944"/>
            <a:ext cx="2761736" cy="296533"/>
          </a:xfrm>
          <a:prstGeom prst="rect">
            <a:avLst/>
          </a:prstGeom>
        </p:spPr>
        <p:txBody>
          <a:bodyPr anchor="ctr"/>
          <a:lstStyle>
            <a:lvl1pPr marL="0" indent="0" algn="ctr">
              <a:lnSpc>
                <a:spcPct val="120000"/>
              </a:lnSpc>
              <a:spcBef>
                <a:spcPts val="600"/>
              </a:spcBef>
              <a:buFontTx/>
              <a:buNone/>
              <a:defRPr sz="825" b="0" cap="none" baseline="0">
                <a:solidFill>
                  <a:schemeClr val="accent1"/>
                </a:solidFill>
                <a:latin typeface="+mn-lt"/>
                <a:ea typeface="Roboto Medium" panose="02000000000000000000" pitchFamily="2" charset="0"/>
                <a:cs typeface="Gotham" pitchFamily="50" charset="0"/>
              </a:defRPr>
            </a:lvl1pPr>
          </a:lstStyle>
          <a:p>
            <a:pPr lvl="0"/>
            <a:r>
              <a:rPr lang="en-US"/>
              <a:t>Click to edit master</a:t>
            </a:r>
            <a:endParaRPr lang="en-NL"/>
          </a:p>
        </p:txBody>
      </p:sp>
    </p:spTree>
    <p:extLst>
      <p:ext uri="{BB962C8B-B14F-4D97-AF65-F5344CB8AC3E}">
        <p14:creationId xmlns:p14="http://schemas.microsoft.com/office/powerpoint/2010/main" val="32831286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ustom slide">
    <p:spTree>
      <p:nvGrpSpPr>
        <p:cNvPr id="1" name=""/>
        <p:cNvGrpSpPr/>
        <p:nvPr/>
      </p:nvGrpSpPr>
      <p:grpSpPr>
        <a:xfrm>
          <a:off x="0" y="0"/>
          <a:ext cx="0" cy="0"/>
          <a:chOff x="0" y="0"/>
          <a:chExt cx="0" cy="0"/>
        </a:xfrm>
      </p:grpSpPr>
      <p:sp>
        <p:nvSpPr>
          <p:cNvPr id="11" name="Text Placeholder 21">
            <a:extLst>
              <a:ext uri="{FF2B5EF4-FFF2-40B4-BE49-F238E27FC236}">
                <a16:creationId xmlns:a16="http://schemas.microsoft.com/office/drawing/2014/main" id="{0EA8584F-7DD4-5154-A555-0A88F414A6FF}"/>
              </a:ext>
            </a:extLst>
          </p:cNvPr>
          <p:cNvSpPr>
            <a:spLocks noGrp="1"/>
          </p:cNvSpPr>
          <p:nvPr>
            <p:ph type="body" sz="quarter" idx="11" hasCustomPrompt="1"/>
          </p:nvPr>
        </p:nvSpPr>
        <p:spPr>
          <a:xfrm>
            <a:off x="335281" y="965202"/>
            <a:ext cx="2715101" cy="1036319"/>
          </a:xfrm>
          <a:prstGeom prst="rect">
            <a:avLst/>
          </a:prstGeom>
        </p:spPr>
        <p:txBody>
          <a:bodyPr anchor="ctr"/>
          <a:lstStyle>
            <a:lvl1pPr marL="0" indent="0">
              <a:buFontTx/>
              <a:buNone/>
              <a:defRPr sz="2700" b="1" cap="none" baseline="0">
                <a:solidFill>
                  <a:schemeClr val="accent1"/>
                </a:solidFill>
                <a:latin typeface="+mj-lt"/>
                <a:ea typeface="Roboto Black" panose="02000000000000000000" pitchFamily="2" charset="0"/>
                <a:cs typeface="Gotham" pitchFamily="50" charset="0"/>
              </a:defRPr>
            </a:lvl1pPr>
          </a:lstStyle>
          <a:p>
            <a:pPr lvl="0"/>
            <a:r>
              <a:rPr lang="en-US"/>
              <a:t>Click To Edit Master</a:t>
            </a:r>
            <a:endParaRPr lang="en-NL"/>
          </a:p>
        </p:txBody>
      </p:sp>
      <p:sp>
        <p:nvSpPr>
          <p:cNvPr id="13" name="Picture Placeholder 12">
            <a:extLst>
              <a:ext uri="{FF2B5EF4-FFF2-40B4-BE49-F238E27FC236}">
                <a16:creationId xmlns:a16="http://schemas.microsoft.com/office/drawing/2014/main" id="{98EE0BB2-79D6-4801-94D4-9801BA8D4735}"/>
              </a:ext>
            </a:extLst>
          </p:cNvPr>
          <p:cNvSpPr>
            <a:spLocks noGrp="1"/>
          </p:cNvSpPr>
          <p:nvPr>
            <p:ph type="pic" sz="quarter" idx="15"/>
          </p:nvPr>
        </p:nvSpPr>
        <p:spPr>
          <a:xfrm>
            <a:off x="5247085" y="2"/>
            <a:ext cx="3293269" cy="6034087"/>
          </a:xfrm>
          <a:prstGeom prst="rect">
            <a:avLst/>
          </a:prstGeom>
          <a:solidFill>
            <a:schemeClr val="bg2">
              <a:lumMod val="10000"/>
            </a:schemeClr>
          </a:solidFill>
        </p:spPr>
        <p:txBody>
          <a:bodyPr wrap="square">
            <a:noAutofit/>
          </a:bodyPr>
          <a:lstStyle>
            <a:lvl1pPr>
              <a:defRPr>
                <a:latin typeface="Gotham" pitchFamily="50" charset="0"/>
                <a:cs typeface="Gotham" pitchFamily="50" charset="0"/>
              </a:defRPr>
            </a:lvl1pPr>
          </a:lstStyle>
          <a:p>
            <a:endParaRPr lang="en-US"/>
          </a:p>
        </p:txBody>
      </p:sp>
      <p:sp>
        <p:nvSpPr>
          <p:cNvPr id="12" name="Text Placeholder 21">
            <a:extLst>
              <a:ext uri="{FF2B5EF4-FFF2-40B4-BE49-F238E27FC236}">
                <a16:creationId xmlns:a16="http://schemas.microsoft.com/office/drawing/2014/main" id="{374EF737-5F38-A8B7-EACA-269A49326521}"/>
              </a:ext>
            </a:extLst>
          </p:cNvPr>
          <p:cNvSpPr>
            <a:spLocks noGrp="1"/>
          </p:cNvSpPr>
          <p:nvPr>
            <p:ph type="body" sz="quarter" idx="12" hasCustomPrompt="1"/>
          </p:nvPr>
        </p:nvSpPr>
        <p:spPr>
          <a:xfrm>
            <a:off x="335280" y="2103120"/>
            <a:ext cx="3695700" cy="3271520"/>
          </a:xfrm>
          <a:prstGeom prst="rect">
            <a:avLst/>
          </a:prstGeom>
        </p:spPr>
        <p:txBody>
          <a:bodyPr anchor="t"/>
          <a:lstStyle>
            <a:lvl1pPr marL="0" indent="0">
              <a:lnSpc>
                <a:spcPct val="120000"/>
              </a:lnSpc>
              <a:spcBef>
                <a:spcPts val="600"/>
              </a:spcBef>
              <a:buFontTx/>
              <a:buNone/>
              <a:defRPr sz="1200" cap="none" baseline="0">
                <a:solidFill>
                  <a:schemeClr val="tx1">
                    <a:lumMod val="85000"/>
                    <a:lumOff val="15000"/>
                  </a:schemeClr>
                </a:solidFill>
                <a:latin typeface="Gotham Medium" pitchFamily="50" charset="0"/>
                <a:ea typeface="Roboto" panose="02000000000000000000" pitchFamily="2" charset="0"/>
                <a:cs typeface="Gotham Medium" pitchFamily="50" charset="0"/>
              </a:defRPr>
            </a:lvl1pPr>
          </a:lstStyle>
          <a:p>
            <a:pPr lvl="0"/>
            <a:r>
              <a:rPr lang="en-US"/>
              <a:t>Click to edit master</a:t>
            </a:r>
            <a:endParaRPr lang="en-NL"/>
          </a:p>
        </p:txBody>
      </p:sp>
      <p:sp>
        <p:nvSpPr>
          <p:cNvPr id="6" name="Text Placeholder 21">
            <a:extLst>
              <a:ext uri="{FF2B5EF4-FFF2-40B4-BE49-F238E27FC236}">
                <a16:creationId xmlns:a16="http://schemas.microsoft.com/office/drawing/2014/main" id="{0AB11963-916B-43E9-85F0-0E14939094D8}"/>
              </a:ext>
            </a:extLst>
          </p:cNvPr>
          <p:cNvSpPr>
            <a:spLocks noGrp="1"/>
          </p:cNvSpPr>
          <p:nvPr>
            <p:ph type="body" sz="quarter" idx="14" hasCustomPrompt="1"/>
          </p:nvPr>
        </p:nvSpPr>
        <p:spPr>
          <a:xfrm>
            <a:off x="3191132" y="6313944"/>
            <a:ext cx="2761736" cy="296533"/>
          </a:xfrm>
          <a:prstGeom prst="rect">
            <a:avLst/>
          </a:prstGeom>
        </p:spPr>
        <p:txBody>
          <a:bodyPr anchor="ctr"/>
          <a:lstStyle>
            <a:lvl1pPr marL="0" indent="0" algn="ctr">
              <a:lnSpc>
                <a:spcPct val="120000"/>
              </a:lnSpc>
              <a:spcBef>
                <a:spcPts val="600"/>
              </a:spcBef>
              <a:buFontTx/>
              <a:buNone/>
              <a:defRPr sz="825" b="0" cap="none" baseline="0">
                <a:solidFill>
                  <a:schemeClr val="accent1"/>
                </a:solidFill>
                <a:latin typeface="+mn-lt"/>
                <a:ea typeface="Roboto Medium" panose="02000000000000000000" pitchFamily="2" charset="0"/>
                <a:cs typeface="Gotham" pitchFamily="50" charset="0"/>
              </a:defRPr>
            </a:lvl1pPr>
          </a:lstStyle>
          <a:p>
            <a:pPr lvl="0"/>
            <a:r>
              <a:rPr lang="en-US"/>
              <a:t>Click to edit master</a:t>
            </a:r>
            <a:endParaRPr lang="en-NL"/>
          </a:p>
        </p:txBody>
      </p:sp>
    </p:spTree>
    <p:extLst>
      <p:ext uri="{BB962C8B-B14F-4D97-AF65-F5344CB8AC3E}">
        <p14:creationId xmlns:p14="http://schemas.microsoft.com/office/powerpoint/2010/main" val="949740960"/>
      </p:ext>
    </p:extLst>
  </p:cSld>
  <p:clrMapOvr>
    <a:masterClrMapping/>
  </p:clrMapOvr>
  <p:transition spd="med">
    <p:pull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2D93C-307E-8B84-1353-9323653D39D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382628D7-5927-B869-DD5E-52BF0C1522E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A65F6AD-C9B1-56E6-EF81-D2646DE2F059}"/>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5" name="Footer Placeholder 4">
            <a:extLst>
              <a:ext uri="{FF2B5EF4-FFF2-40B4-BE49-F238E27FC236}">
                <a16:creationId xmlns:a16="http://schemas.microsoft.com/office/drawing/2014/main" id="{C3C3906F-594F-D629-A85A-A4330710254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8462141-950F-A303-7822-C7FA5FB8E0FF}"/>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20791229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19047-6752-7AB2-ED1F-35C9EF7D03D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B90F7F1-5245-B23F-0B36-B8EB47F629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4A423F9-843A-CAE4-D8CE-EECC3DF5E6F3}"/>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5" name="Footer Placeholder 4">
            <a:extLst>
              <a:ext uri="{FF2B5EF4-FFF2-40B4-BE49-F238E27FC236}">
                <a16:creationId xmlns:a16="http://schemas.microsoft.com/office/drawing/2014/main" id="{218C6612-7EB3-4C1B-3532-435B8A2ABEC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46A56B3-F5BE-1CE3-04AF-C619572C9B14}"/>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29836642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E0A9-E3A2-2F34-7D8A-6C19A6E718D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C8BEDF5-E370-17E4-712F-8286640EF2B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B52E52-B805-35FC-D5D6-7237A1B3EC22}"/>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5" name="Footer Placeholder 4">
            <a:extLst>
              <a:ext uri="{FF2B5EF4-FFF2-40B4-BE49-F238E27FC236}">
                <a16:creationId xmlns:a16="http://schemas.microsoft.com/office/drawing/2014/main" id="{A4B31630-8BE5-4C96-F584-3AA173FF189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33BA13E-1E79-E2AB-27E6-3D591B0BB1D1}"/>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36307017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BE81-9349-8F7C-75DA-BF6E2076D78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8122CA-2443-3786-5726-1FA5CABA29D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1704C4B-2A31-F1C8-875F-547936A9E24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7DA56F6-0499-20B2-C069-373D88FD836A}"/>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6" name="Footer Placeholder 5">
            <a:extLst>
              <a:ext uri="{FF2B5EF4-FFF2-40B4-BE49-F238E27FC236}">
                <a16:creationId xmlns:a16="http://schemas.microsoft.com/office/drawing/2014/main" id="{1CDDC3B0-3643-152A-F61A-F3AA4565E6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E49D1D4-FFF8-0ADF-084D-9563A32B1B97}"/>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16287039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28CAB-1DA5-EA2E-B909-5737E673BEB6}"/>
              </a:ext>
            </a:extLst>
          </p:cNvPr>
          <p:cNvSpPr>
            <a:spLocks noGrp="1"/>
          </p:cNvSpPr>
          <p:nvPr>
            <p:ph type="title"/>
          </p:nvPr>
        </p:nvSpPr>
        <p:spPr>
          <a:xfrm>
            <a:off x="629841" y="365126"/>
            <a:ext cx="78867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400F137-4B58-83BE-194B-15F5E3BDC60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5268BC7-B5E4-D801-914B-7C2C77BE98B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32164FD-53AD-B1DD-0F10-D823195D77A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4C20D6D-F993-1D9D-D11B-05A5C1D39D7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2C75D328-5991-265D-4366-C4293EBE20A1}"/>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8" name="Footer Placeholder 7">
            <a:extLst>
              <a:ext uri="{FF2B5EF4-FFF2-40B4-BE49-F238E27FC236}">
                <a16:creationId xmlns:a16="http://schemas.microsoft.com/office/drawing/2014/main" id="{AA360B94-5FF8-270B-BF13-AFD1408A7CD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54D8075-884C-B055-F648-8DE82A396B42}"/>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1249734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BC55-A388-82FA-B587-830F1D8687C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B43918F-5A51-74B2-3A20-8B68F3E7FB51}"/>
              </a:ext>
            </a:extLst>
          </p:cNvPr>
          <p:cNvSpPr>
            <a:spLocks noGrp="1"/>
          </p:cNvSpPr>
          <p:nvPr>
            <p:ph type="dt" sz="half" idx="10"/>
          </p:nvPr>
        </p:nvSpPr>
        <p:spPr/>
        <p:txBody>
          <a:bodyPr/>
          <a:lstStyle/>
          <a:p>
            <a:fld id="{2365EE72-1ED6-4CB6-945C-9478FB9A5386}" type="datetimeFigureOut">
              <a:rPr lang="en-IE" smtClean="0"/>
              <a:t>01/02/2024</a:t>
            </a:fld>
            <a:endParaRPr lang="en-IE"/>
          </a:p>
        </p:txBody>
      </p:sp>
      <p:sp>
        <p:nvSpPr>
          <p:cNvPr id="4" name="Footer Placeholder 3">
            <a:extLst>
              <a:ext uri="{FF2B5EF4-FFF2-40B4-BE49-F238E27FC236}">
                <a16:creationId xmlns:a16="http://schemas.microsoft.com/office/drawing/2014/main" id="{DA72175F-F1E8-4731-7012-6586A5274DF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FD86624-F866-BB01-7E5B-A83EABEA8734}"/>
              </a:ext>
            </a:extLst>
          </p:cNvPr>
          <p:cNvSpPr>
            <a:spLocks noGrp="1"/>
          </p:cNvSpPr>
          <p:nvPr>
            <p:ph type="sldNum" sz="quarter" idx="12"/>
          </p:nvPr>
        </p:nvSpPr>
        <p:spPr/>
        <p:txBody>
          <a:bodyPr/>
          <a:lstStyle/>
          <a:p>
            <a:fld id="{822260CC-0AAF-4BF6-8C59-460F6AB933D1}" type="slidenum">
              <a:rPr lang="en-IE" smtClean="0"/>
              <a:t>‹#›</a:t>
            </a:fld>
            <a:endParaRPr lang="en-IE"/>
          </a:p>
        </p:txBody>
      </p:sp>
    </p:spTree>
    <p:extLst>
      <p:ext uri="{BB962C8B-B14F-4D97-AF65-F5344CB8AC3E}">
        <p14:creationId xmlns:p14="http://schemas.microsoft.com/office/powerpoint/2010/main" val="2661574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theme" Target="../theme/theme16.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14.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image" Target="../media/image13.jpeg"/><Relationship Id="rId5" Type="http://schemas.openxmlformats.org/officeDocument/2006/relationships/theme" Target="../theme/theme8.xml"/><Relationship Id="rId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6"/>
            <a:ext cx="7176407" cy="1325563"/>
          </a:xfrm>
          <a:prstGeom prst="rect">
            <a:avLst/>
          </a:prstGeom>
          <a:noFill/>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28651" y="1825625"/>
            <a:ext cx="717640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3BA40F-6C93-4FF2-9E19-FC4F57CB2273}" type="datetimeFigureOut">
              <a:rPr lang="en-GB" smtClean="0"/>
              <a:t>01/02/2024</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http://www.ucc.ie/en</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AD13CF-1E95-4E93-960C-FF4581689203}" type="slidenum">
              <a:rPr lang="en-GB" smtClean="0"/>
              <a:t>‹#›</a:t>
            </a:fld>
            <a:endParaRPr lang="en-GB" dirty="0"/>
          </a:p>
        </p:txBody>
      </p:sp>
    </p:spTree>
    <p:extLst>
      <p:ext uri="{BB962C8B-B14F-4D97-AF65-F5344CB8AC3E}">
        <p14:creationId xmlns:p14="http://schemas.microsoft.com/office/powerpoint/2010/main" val="887452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4" r:id="rId4"/>
    <p:sldLayoutId id="2147483660" r:id="rId5"/>
    <p:sldLayoutId id="2147483663" r:id="rId6"/>
    <p:sldLayoutId id="2147483665" r:id="rId7"/>
    <p:sldLayoutId id="2147483661"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4ADE4A-6529-4A01-2944-D9E424AB7F1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E2E6CF8-3B0B-8384-8099-B2944963CBB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2B6F4A-83D4-20DF-7747-85ADDF6C9AF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C81F48-3806-A544-AC4A-B9AB6654DD02}" type="datetimeFigureOut">
              <a:rPr lang="en-US" smtClean="0"/>
              <a:t>2/1/2024</a:t>
            </a:fld>
            <a:endParaRPr lang="en-US"/>
          </a:p>
        </p:txBody>
      </p:sp>
      <p:sp>
        <p:nvSpPr>
          <p:cNvPr id="5" name="Footer Placeholder 4">
            <a:extLst>
              <a:ext uri="{FF2B5EF4-FFF2-40B4-BE49-F238E27FC236}">
                <a16:creationId xmlns:a16="http://schemas.microsoft.com/office/drawing/2014/main" id="{10BE43FB-2FB8-BC3D-FD3D-EDFAAE685BF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B48A00-0D18-CDAC-18FD-5E97A819979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F65099-26B9-D34C-AC13-8762A0158BE1}" type="slidenum">
              <a:rPr lang="en-US" smtClean="0"/>
              <a:t>‹#›</a:t>
            </a:fld>
            <a:endParaRPr lang="en-US"/>
          </a:p>
        </p:txBody>
      </p:sp>
    </p:spTree>
    <p:extLst>
      <p:ext uri="{BB962C8B-B14F-4D97-AF65-F5344CB8AC3E}">
        <p14:creationId xmlns:p14="http://schemas.microsoft.com/office/powerpoint/2010/main" val="324926437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89778031"/>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63" y="365129"/>
            <a:ext cx="7176407" cy="1325563"/>
          </a:xfrm>
          <a:prstGeom prst="rect">
            <a:avLst/>
          </a:prstGeom>
          <a:noFill/>
        </p:spPr>
        <p:txBody>
          <a:bodyPr vert="horz" lIns="91424" tIns="45718" rIns="91424" bIns="45718"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28663" y="1825625"/>
            <a:ext cx="7176407" cy="4351339"/>
          </a:xfrm>
          <a:prstGeom prst="rect">
            <a:avLst/>
          </a:prstGeom>
        </p:spPr>
        <p:txBody>
          <a:bodyPr vert="horz" lIns="91424" tIns="45718" rIns="9142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1" y="6356354"/>
            <a:ext cx="2057400" cy="365125"/>
          </a:xfrm>
          <a:prstGeom prst="rect">
            <a:avLst/>
          </a:prstGeom>
        </p:spPr>
        <p:txBody>
          <a:bodyPr vert="horz" lIns="91424" tIns="45718" rIns="91424" bIns="45718" rtlCol="0" anchor="ctr"/>
          <a:lstStyle>
            <a:lvl1pPr algn="l">
              <a:defRPr sz="675">
                <a:solidFill>
                  <a:schemeClr val="tx1">
                    <a:tint val="75000"/>
                  </a:schemeClr>
                </a:solidFill>
              </a:defRPr>
            </a:lvl1pPr>
          </a:lstStyle>
          <a:p>
            <a:fld id="{CA3BA40F-6C93-4FF2-9E19-FC4F57CB2273}" type="datetimeFigureOut">
              <a:rPr lang="en-GB" smtClean="0">
                <a:solidFill>
                  <a:prstClr val="black">
                    <a:tint val="75000"/>
                  </a:prstClr>
                </a:solidFill>
              </a:rPr>
              <a:pPr/>
              <a:t>01/02/2024</a:t>
            </a:fld>
            <a:endParaRPr lang="en-GB">
              <a:solidFill>
                <a:prstClr val="black">
                  <a:tint val="75000"/>
                </a:prstClr>
              </a:solidFill>
            </a:endParaRPr>
          </a:p>
        </p:txBody>
      </p:sp>
      <p:sp>
        <p:nvSpPr>
          <p:cNvPr id="5" name="Footer Placeholder 4"/>
          <p:cNvSpPr>
            <a:spLocks noGrp="1"/>
          </p:cNvSpPr>
          <p:nvPr>
            <p:ph type="ftr" sz="quarter" idx="3"/>
          </p:nvPr>
        </p:nvSpPr>
        <p:spPr>
          <a:xfrm>
            <a:off x="3028951" y="6356354"/>
            <a:ext cx="3086100" cy="365125"/>
          </a:xfrm>
          <a:prstGeom prst="rect">
            <a:avLst/>
          </a:prstGeom>
        </p:spPr>
        <p:txBody>
          <a:bodyPr vert="horz" lIns="91424" tIns="45718" rIns="91424" bIns="45718" rtlCol="0" anchor="ctr"/>
          <a:lstStyle>
            <a:lvl1pPr algn="ctr">
              <a:defRPr sz="675">
                <a:solidFill>
                  <a:schemeClr val="tx1">
                    <a:tint val="75000"/>
                  </a:schemeClr>
                </a:solidFill>
              </a:defRPr>
            </a:lvl1pPr>
          </a:lstStyle>
          <a:p>
            <a:r>
              <a:rPr lang="en-GB" dirty="0">
                <a:solidFill>
                  <a:prstClr val="black">
                    <a:tint val="75000"/>
                  </a:prstClr>
                </a:solidFill>
              </a:rPr>
              <a:t>http://www.ucc.ie/en</a:t>
            </a:r>
          </a:p>
        </p:txBody>
      </p:sp>
      <p:sp>
        <p:nvSpPr>
          <p:cNvPr id="6" name="Slide Number Placeholder 5"/>
          <p:cNvSpPr>
            <a:spLocks noGrp="1"/>
          </p:cNvSpPr>
          <p:nvPr>
            <p:ph type="sldNum" sz="quarter" idx="4"/>
          </p:nvPr>
        </p:nvSpPr>
        <p:spPr>
          <a:xfrm>
            <a:off x="6457951" y="6356354"/>
            <a:ext cx="2057400" cy="365125"/>
          </a:xfrm>
          <a:prstGeom prst="rect">
            <a:avLst/>
          </a:prstGeom>
        </p:spPr>
        <p:txBody>
          <a:bodyPr vert="horz" lIns="91424" tIns="45718" rIns="91424" bIns="45718" rtlCol="0" anchor="ctr"/>
          <a:lstStyle>
            <a:lvl1pPr algn="r">
              <a:defRPr sz="675">
                <a:solidFill>
                  <a:schemeClr val="tx1">
                    <a:tint val="75000"/>
                  </a:schemeClr>
                </a:solidFill>
              </a:defRPr>
            </a:lvl1pPr>
          </a:lstStyle>
          <a:p>
            <a:fld id="{E1AD13CF-1E95-4E93-960C-FF458168920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498085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514253"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64" indent="-128564" algn="l" defTabSz="514253"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691" indent="-128564" algn="l" defTabSz="514253" rtl="0" eaLnBrk="1" latinLnBrk="0" hangingPunct="1">
        <a:lnSpc>
          <a:spcPct val="90000"/>
        </a:lnSpc>
        <a:spcBef>
          <a:spcPts val="281"/>
        </a:spcBef>
        <a:buFont typeface="Arial" panose="020B0604020202020204" pitchFamily="34" charset="0"/>
        <a:buChar char="•"/>
        <a:defRPr sz="1425" kern="1200">
          <a:solidFill>
            <a:schemeClr val="tx1"/>
          </a:solidFill>
          <a:latin typeface="+mn-lt"/>
          <a:ea typeface="+mn-ea"/>
          <a:cs typeface="+mn-cs"/>
        </a:defRPr>
      </a:lvl2pPr>
      <a:lvl3pPr marL="642810" indent="-128564" algn="l" defTabSz="514253"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899933" indent="-128564" algn="l" defTabSz="514253"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4pPr>
      <a:lvl5pPr marL="1157056" indent="-128564" algn="l" defTabSz="514253"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5pPr>
      <a:lvl6pPr marL="1414183" indent="-128564" algn="l" defTabSz="514253"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6pPr>
      <a:lvl7pPr marL="1671302" indent="-128564" algn="l" defTabSz="514253"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7pPr>
      <a:lvl8pPr marL="1928429" indent="-128564" algn="l" defTabSz="514253"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8pPr>
      <a:lvl9pPr marL="2185556" indent="-128564" algn="l" defTabSz="514253"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9pPr>
    </p:bodyStyle>
    <p:otherStyle>
      <a:defPPr>
        <a:defRPr lang="en-US"/>
      </a:defPPr>
      <a:lvl1pPr marL="0" algn="l" defTabSz="514253" rtl="0" eaLnBrk="1" latinLnBrk="0" hangingPunct="1">
        <a:defRPr sz="975" kern="1200">
          <a:solidFill>
            <a:schemeClr val="tx1"/>
          </a:solidFill>
          <a:latin typeface="+mn-lt"/>
          <a:ea typeface="+mn-ea"/>
          <a:cs typeface="+mn-cs"/>
        </a:defRPr>
      </a:lvl1pPr>
      <a:lvl2pPr marL="257126" algn="l" defTabSz="514253" rtl="0" eaLnBrk="1" latinLnBrk="0" hangingPunct="1">
        <a:defRPr sz="975" kern="1200">
          <a:solidFill>
            <a:schemeClr val="tx1"/>
          </a:solidFill>
          <a:latin typeface="+mn-lt"/>
          <a:ea typeface="+mn-ea"/>
          <a:cs typeface="+mn-cs"/>
        </a:defRPr>
      </a:lvl2pPr>
      <a:lvl3pPr marL="514253" algn="l" defTabSz="514253" rtl="0" eaLnBrk="1" latinLnBrk="0" hangingPunct="1">
        <a:defRPr sz="975" kern="1200">
          <a:solidFill>
            <a:schemeClr val="tx1"/>
          </a:solidFill>
          <a:latin typeface="+mn-lt"/>
          <a:ea typeface="+mn-ea"/>
          <a:cs typeface="+mn-cs"/>
        </a:defRPr>
      </a:lvl3pPr>
      <a:lvl4pPr marL="771373" algn="l" defTabSz="514253" rtl="0" eaLnBrk="1" latinLnBrk="0" hangingPunct="1">
        <a:defRPr sz="975" kern="1200">
          <a:solidFill>
            <a:schemeClr val="tx1"/>
          </a:solidFill>
          <a:latin typeface="+mn-lt"/>
          <a:ea typeface="+mn-ea"/>
          <a:cs typeface="+mn-cs"/>
        </a:defRPr>
      </a:lvl4pPr>
      <a:lvl5pPr marL="1028496" algn="l" defTabSz="514253" rtl="0" eaLnBrk="1" latinLnBrk="0" hangingPunct="1">
        <a:defRPr sz="975" kern="1200">
          <a:solidFill>
            <a:schemeClr val="tx1"/>
          </a:solidFill>
          <a:latin typeface="+mn-lt"/>
          <a:ea typeface="+mn-ea"/>
          <a:cs typeface="+mn-cs"/>
        </a:defRPr>
      </a:lvl5pPr>
      <a:lvl6pPr marL="1285619" algn="l" defTabSz="514253" rtl="0" eaLnBrk="1" latinLnBrk="0" hangingPunct="1">
        <a:defRPr sz="975" kern="1200">
          <a:solidFill>
            <a:schemeClr val="tx1"/>
          </a:solidFill>
          <a:latin typeface="+mn-lt"/>
          <a:ea typeface="+mn-ea"/>
          <a:cs typeface="+mn-cs"/>
        </a:defRPr>
      </a:lvl6pPr>
      <a:lvl7pPr marL="1542740" algn="l" defTabSz="514253" rtl="0" eaLnBrk="1" latinLnBrk="0" hangingPunct="1">
        <a:defRPr sz="975" kern="1200">
          <a:solidFill>
            <a:schemeClr val="tx1"/>
          </a:solidFill>
          <a:latin typeface="+mn-lt"/>
          <a:ea typeface="+mn-ea"/>
          <a:cs typeface="+mn-cs"/>
        </a:defRPr>
      </a:lvl7pPr>
      <a:lvl8pPr marL="1799865" algn="l" defTabSz="514253" rtl="0" eaLnBrk="1" latinLnBrk="0" hangingPunct="1">
        <a:defRPr sz="975" kern="1200">
          <a:solidFill>
            <a:schemeClr val="tx1"/>
          </a:solidFill>
          <a:latin typeface="+mn-lt"/>
          <a:ea typeface="+mn-ea"/>
          <a:cs typeface="+mn-cs"/>
        </a:defRPr>
      </a:lvl8pPr>
      <a:lvl9pPr marL="2056991" algn="l" defTabSz="514253" rtl="0" eaLnBrk="1" latinLnBrk="0" hangingPunct="1">
        <a:defRPr sz="97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C8CE8-50BF-89D0-A88E-16428CBAB7D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F520F22-30E3-E5AB-FF3B-0CA539E9EF9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89C4D77-84B3-FD39-2DC7-74437A2AE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A10802-33FE-44E1-826F-6CE50FB224A5}" type="datetime1">
              <a:rPr lang="en-IE" smtClean="0"/>
              <a:t>01/02/2024</a:t>
            </a:fld>
            <a:endParaRPr lang="en-IE"/>
          </a:p>
        </p:txBody>
      </p:sp>
      <p:sp>
        <p:nvSpPr>
          <p:cNvPr id="5" name="Footer Placeholder 4">
            <a:extLst>
              <a:ext uri="{FF2B5EF4-FFF2-40B4-BE49-F238E27FC236}">
                <a16:creationId xmlns:a16="http://schemas.microsoft.com/office/drawing/2014/main" id="{281142DB-5A71-1118-DB2F-CB521C269A6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IE"/>
              <a:t>Mary Kate O'Regan 2024</a:t>
            </a:r>
          </a:p>
        </p:txBody>
      </p:sp>
      <p:sp>
        <p:nvSpPr>
          <p:cNvPr id="6" name="Slide Number Placeholder 5">
            <a:extLst>
              <a:ext uri="{FF2B5EF4-FFF2-40B4-BE49-F238E27FC236}">
                <a16:creationId xmlns:a16="http://schemas.microsoft.com/office/drawing/2014/main" id="{E97B24F7-05F5-3EFE-3E4F-ECD2DE52998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622D6C-971D-41D4-9D7D-069FD3463B31}" type="slidenum">
              <a:rPr lang="en-IE" smtClean="0"/>
              <a:t>‹#›</a:t>
            </a:fld>
            <a:endParaRPr lang="en-IE"/>
          </a:p>
        </p:txBody>
      </p:sp>
    </p:spTree>
    <p:extLst>
      <p:ext uri="{BB962C8B-B14F-4D97-AF65-F5344CB8AC3E}">
        <p14:creationId xmlns:p14="http://schemas.microsoft.com/office/powerpoint/2010/main" val="157146846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7837530-6725-5074-CF00-87BF6A8DA3CA}"/>
              </a:ext>
            </a:extLst>
          </p:cNvPr>
          <p:cNvSpPr>
            <a:spLocks noGrp="1"/>
          </p:cNvSpPr>
          <p:nvPr>
            <p:ph type="title"/>
          </p:nvPr>
        </p:nvSpPr>
        <p:spPr bwMode="auto">
          <a:xfrm>
            <a:off x="628650" y="365125"/>
            <a:ext cx="717708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ga-IE" altLang="en-US"/>
              <a:t>Click to edit Master title style</a:t>
            </a:r>
            <a:endParaRPr lang="en-GB" altLang="en-US"/>
          </a:p>
        </p:txBody>
      </p:sp>
      <p:sp>
        <p:nvSpPr>
          <p:cNvPr id="1027" name="Text Placeholder 2">
            <a:extLst>
              <a:ext uri="{FF2B5EF4-FFF2-40B4-BE49-F238E27FC236}">
                <a16:creationId xmlns:a16="http://schemas.microsoft.com/office/drawing/2014/main" id="{A63B48E2-D2A6-5585-873B-86A372A97043}"/>
              </a:ext>
            </a:extLst>
          </p:cNvPr>
          <p:cNvSpPr>
            <a:spLocks noGrp="1"/>
          </p:cNvSpPr>
          <p:nvPr>
            <p:ph type="body" idx="1"/>
          </p:nvPr>
        </p:nvSpPr>
        <p:spPr bwMode="auto">
          <a:xfrm>
            <a:off x="628650" y="1825625"/>
            <a:ext cx="71770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ga-IE" altLang="en-US"/>
              <a:t>Click to edit Master text styles</a:t>
            </a:r>
          </a:p>
          <a:p>
            <a:pPr lvl="1"/>
            <a:r>
              <a:rPr lang="ga-IE" altLang="en-US"/>
              <a:t>Second level</a:t>
            </a:r>
          </a:p>
          <a:p>
            <a:pPr lvl="2"/>
            <a:r>
              <a:rPr lang="ga-IE" altLang="en-US"/>
              <a:t>Third level</a:t>
            </a:r>
          </a:p>
          <a:p>
            <a:pPr lvl="3"/>
            <a:r>
              <a:rPr lang="ga-IE" altLang="en-US"/>
              <a:t>Fourth level</a:t>
            </a:r>
          </a:p>
          <a:p>
            <a:pPr lvl="4"/>
            <a:r>
              <a:rPr lang="ga-IE" altLang="en-US"/>
              <a:t>Fifth level</a:t>
            </a:r>
            <a:endParaRPr lang="en-GB" altLang="en-US"/>
          </a:p>
        </p:txBody>
      </p:sp>
      <p:sp>
        <p:nvSpPr>
          <p:cNvPr id="4" name="Date Placeholder 3">
            <a:extLst>
              <a:ext uri="{FF2B5EF4-FFF2-40B4-BE49-F238E27FC236}">
                <a16:creationId xmlns:a16="http://schemas.microsoft.com/office/drawing/2014/main" id="{D8A9F7C8-BB39-4677-581C-D20F98484046}"/>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a:defRPr/>
            </a:pPr>
            <a:fld id="{EDF27707-FE93-40F4-BEC7-FE70F4D250FA}" type="datetimeFigureOut">
              <a:rPr lang="en-GB" altLang="en-US"/>
              <a:pPr>
                <a:defRPr/>
              </a:pPr>
              <a:t>01/02/2024</a:t>
            </a:fld>
            <a:endParaRPr lang="en-GB" altLang="en-US"/>
          </a:p>
        </p:txBody>
      </p:sp>
      <p:sp>
        <p:nvSpPr>
          <p:cNvPr id="5" name="Footer Placeholder 4">
            <a:extLst>
              <a:ext uri="{FF2B5EF4-FFF2-40B4-BE49-F238E27FC236}">
                <a16:creationId xmlns:a16="http://schemas.microsoft.com/office/drawing/2014/main" id="{1E42051E-ED78-DF46-653B-E4804072B58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a:defRPr/>
            </a:pPr>
            <a:r>
              <a:rPr lang="en-GB"/>
              <a:t>http://www.ucc.ie/en</a:t>
            </a:r>
          </a:p>
        </p:txBody>
      </p:sp>
      <p:sp>
        <p:nvSpPr>
          <p:cNvPr id="6" name="Slide Number Placeholder 5">
            <a:extLst>
              <a:ext uri="{FF2B5EF4-FFF2-40B4-BE49-F238E27FC236}">
                <a16:creationId xmlns:a16="http://schemas.microsoft.com/office/drawing/2014/main" id="{FA59624D-1FA6-1883-77E7-F28D4B7DEB2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5463B9AC-8572-4882-9F27-5538DA23FD0E}" type="slidenum">
              <a:rPr lang="en-GB" altLang="en-US"/>
              <a:pPr/>
              <a:t>‹#›</a:t>
            </a:fld>
            <a:endParaRPr lang="en-GB" altLang="en-US"/>
          </a:p>
        </p:txBody>
      </p:sp>
    </p:spTree>
    <p:extLst>
      <p:ext uri="{BB962C8B-B14F-4D97-AF65-F5344CB8AC3E}">
        <p14:creationId xmlns:p14="http://schemas.microsoft.com/office/powerpoint/2010/main" val="97191406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S PGothic" panose="020B0600070205080204" pitchFamily="34" charset="-128"/>
          <a:cs typeface="ＭＳ Ｐゴシック" charset="0"/>
        </a:defRPr>
      </a:lvl1pPr>
      <a:lvl2pPr algn="l" defTabSz="685800" rtl="0" eaLnBrk="0" fontAlgn="base" hangingPunct="0">
        <a:lnSpc>
          <a:spcPct val="90000"/>
        </a:lnSpc>
        <a:spcBef>
          <a:spcPct val="0"/>
        </a:spcBef>
        <a:spcAft>
          <a:spcPct val="0"/>
        </a:spcAft>
        <a:defRPr sz="3300">
          <a:solidFill>
            <a:schemeClr val="tx1"/>
          </a:solidFill>
          <a:latin typeface="Verdana" charset="0"/>
          <a:ea typeface="MS PGothic" panose="020B0600070205080204" pitchFamily="34" charset="-128"/>
          <a:cs typeface="ＭＳ Ｐゴシック" charset="0"/>
        </a:defRPr>
      </a:lvl2pPr>
      <a:lvl3pPr algn="l" defTabSz="685800" rtl="0" eaLnBrk="0" fontAlgn="base" hangingPunct="0">
        <a:lnSpc>
          <a:spcPct val="90000"/>
        </a:lnSpc>
        <a:spcBef>
          <a:spcPct val="0"/>
        </a:spcBef>
        <a:spcAft>
          <a:spcPct val="0"/>
        </a:spcAft>
        <a:defRPr sz="3300">
          <a:solidFill>
            <a:schemeClr val="tx1"/>
          </a:solidFill>
          <a:latin typeface="Verdana" charset="0"/>
          <a:ea typeface="MS PGothic" panose="020B0600070205080204" pitchFamily="34" charset="-128"/>
          <a:cs typeface="ＭＳ Ｐゴシック" charset="0"/>
        </a:defRPr>
      </a:lvl3pPr>
      <a:lvl4pPr algn="l" defTabSz="685800" rtl="0" eaLnBrk="0" fontAlgn="base" hangingPunct="0">
        <a:lnSpc>
          <a:spcPct val="90000"/>
        </a:lnSpc>
        <a:spcBef>
          <a:spcPct val="0"/>
        </a:spcBef>
        <a:spcAft>
          <a:spcPct val="0"/>
        </a:spcAft>
        <a:defRPr sz="3300">
          <a:solidFill>
            <a:schemeClr val="tx1"/>
          </a:solidFill>
          <a:latin typeface="Verdana" charset="0"/>
          <a:ea typeface="MS PGothic" panose="020B0600070205080204" pitchFamily="34" charset="-128"/>
          <a:cs typeface="ＭＳ Ｐゴシック" charset="0"/>
        </a:defRPr>
      </a:lvl4pPr>
      <a:lvl5pPr algn="l" defTabSz="685800" rtl="0" eaLnBrk="0" fontAlgn="base" hangingPunct="0">
        <a:lnSpc>
          <a:spcPct val="90000"/>
        </a:lnSpc>
        <a:spcBef>
          <a:spcPct val="0"/>
        </a:spcBef>
        <a:spcAft>
          <a:spcPct val="0"/>
        </a:spcAft>
        <a:defRPr sz="3300">
          <a:solidFill>
            <a:schemeClr val="tx1"/>
          </a:solidFill>
          <a:latin typeface="Verdana" charset="0"/>
          <a:ea typeface="MS PGothic" panose="020B0600070205080204" pitchFamily="34" charset="-128"/>
          <a:cs typeface="ＭＳ Ｐゴシック" charset="0"/>
        </a:defRPr>
      </a:lvl5pPr>
      <a:lvl6pPr marL="457200" algn="l" defTabSz="685800" rtl="0" fontAlgn="base">
        <a:lnSpc>
          <a:spcPct val="90000"/>
        </a:lnSpc>
        <a:spcBef>
          <a:spcPct val="0"/>
        </a:spcBef>
        <a:spcAft>
          <a:spcPct val="0"/>
        </a:spcAft>
        <a:defRPr sz="3300">
          <a:solidFill>
            <a:schemeClr val="tx1"/>
          </a:solidFill>
          <a:latin typeface="Verdana" charset="0"/>
          <a:ea typeface="ＭＳ Ｐゴシック" charset="0"/>
          <a:cs typeface="ＭＳ Ｐゴシック" charset="0"/>
        </a:defRPr>
      </a:lvl6pPr>
      <a:lvl7pPr marL="914400" algn="l" defTabSz="685800" rtl="0" fontAlgn="base">
        <a:lnSpc>
          <a:spcPct val="90000"/>
        </a:lnSpc>
        <a:spcBef>
          <a:spcPct val="0"/>
        </a:spcBef>
        <a:spcAft>
          <a:spcPct val="0"/>
        </a:spcAft>
        <a:defRPr sz="3300">
          <a:solidFill>
            <a:schemeClr val="tx1"/>
          </a:solidFill>
          <a:latin typeface="Verdana" charset="0"/>
          <a:ea typeface="ＭＳ Ｐゴシック" charset="0"/>
          <a:cs typeface="ＭＳ Ｐゴシック" charset="0"/>
        </a:defRPr>
      </a:lvl7pPr>
      <a:lvl8pPr marL="1371600" algn="l" defTabSz="685800" rtl="0" fontAlgn="base">
        <a:lnSpc>
          <a:spcPct val="90000"/>
        </a:lnSpc>
        <a:spcBef>
          <a:spcPct val="0"/>
        </a:spcBef>
        <a:spcAft>
          <a:spcPct val="0"/>
        </a:spcAft>
        <a:defRPr sz="3300">
          <a:solidFill>
            <a:schemeClr val="tx1"/>
          </a:solidFill>
          <a:latin typeface="Verdana" charset="0"/>
          <a:ea typeface="ＭＳ Ｐゴシック" charset="0"/>
          <a:cs typeface="ＭＳ Ｐゴシック" charset="0"/>
        </a:defRPr>
      </a:lvl8pPr>
      <a:lvl9pPr marL="1828800" algn="l" defTabSz="685800" rtl="0" fontAlgn="base">
        <a:lnSpc>
          <a:spcPct val="90000"/>
        </a:lnSpc>
        <a:spcBef>
          <a:spcPct val="0"/>
        </a:spcBef>
        <a:spcAft>
          <a:spcPct val="0"/>
        </a:spcAft>
        <a:defRPr sz="3300">
          <a:solidFill>
            <a:schemeClr val="tx1"/>
          </a:solidFill>
          <a:latin typeface="Verdana" charset="0"/>
          <a:ea typeface="ＭＳ Ｐゴシック" charset="0"/>
          <a:cs typeface="ＭＳ Ｐゴシック"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ＭＳ Ｐゴシック"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S PGothic" panose="020B0600070205080204" pitchFamily="34" charset="-128"/>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66FFC57-FE97-C231-B147-D4FD4E13818E}"/>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9F4167CA-35F7-2E08-7484-71574C922392}"/>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8515D15F-1994-FA6C-F4BE-85D86C881B8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7D39E86-2A9C-426C-BA09-1C0F14BC8E6B}" type="datetimeFigureOut">
              <a:rPr lang="en-GB"/>
              <a:pPr>
                <a:defRPr/>
              </a:pPr>
              <a:t>01/02/2024</a:t>
            </a:fld>
            <a:endParaRPr lang="en-GB"/>
          </a:p>
        </p:txBody>
      </p:sp>
      <p:sp>
        <p:nvSpPr>
          <p:cNvPr id="5" name="Footer Placeholder 4">
            <a:extLst>
              <a:ext uri="{FF2B5EF4-FFF2-40B4-BE49-F238E27FC236}">
                <a16:creationId xmlns:a16="http://schemas.microsoft.com/office/drawing/2014/main" id="{D5DBB2E5-8D50-022B-0441-4EBA5D96BA2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F482182F-D305-BD6A-3002-B865125D3174}"/>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F3B0B22D-A0E8-4DB6-9D5D-02AFB74C8F5D}" type="slidenum">
              <a:rPr lang="en-GB" altLang="en-US"/>
              <a:pPr/>
              <a:t>‹#›</a:t>
            </a:fld>
            <a:endParaRPr lang="en-GB" altLang="en-US"/>
          </a:p>
        </p:txBody>
      </p:sp>
    </p:spTree>
    <p:extLst>
      <p:ext uri="{BB962C8B-B14F-4D97-AF65-F5344CB8AC3E}">
        <p14:creationId xmlns:p14="http://schemas.microsoft.com/office/powerpoint/2010/main" val="175122811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advClick="0" advTm="1000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8"/>
            <a:ext cx="7176407" cy="1325563"/>
          </a:xfrm>
          <a:prstGeom prst="rect">
            <a:avLst/>
          </a:prstGeom>
          <a:noFill/>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28652" y="1825625"/>
            <a:ext cx="7176407"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715F278-C456-403B-9715-7A82943FFE80}" type="datetimeFigureOut">
              <a:rPr lang="en-GB" smtClean="0"/>
              <a:t>01/02/2024</a:t>
            </a:fld>
            <a:endParaRPr lang="en-GB"/>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C2073F64-EB1A-44F8-958F-DF100A0D29B2}" type="slidenum">
              <a:rPr lang="en-GB" smtClean="0"/>
              <a:t>‹#›</a:t>
            </a:fld>
            <a:endParaRPr lang="en-GB"/>
          </a:p>
        </p:txBody>
      </p:sp>
    </p:spTree>
    <p:extLst>
      <p:ext uri="{BB962C8B-B14F-4D97-AF65-F5344CB8AC3E}">
        <p14:creationId xmlns:p14="http://schemas.microsoft.com/office/powerpoint/2010/main" val="550585896"/>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2/1/2024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201116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E64AB-D714-2817-4BF1-F1790507165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3EC9B6A-BC30-3364-C37A-734167F2063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031CDB2-C91E-F370-336E-517B2C79DC5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7214D9-2D64-432C-B76A-39A502DE490B}" type="datetimeFigureOut">
              <a:rPr lang="en-IE" smtClean="0"/>
              <a:t>01/02/2024</a:t>
            </a:fld>
            <a:endParaRPr lang="en-IE"/>
          </a:p>
        </p:txBody>
      </p:sp>
      <p:sp>
        <p:nvSpPr>
          <p:cNvPr id="5" name="Footer Placeholder 4">
            <a:extLst>
              <a:ext uri="{FF2B5EF4-FFF2-40B4-BE49-F238E27FC236}">
                <a16:creationId xmlns:a16="http://schemas.microsoft.com/office/drawing/2014/main" id="{FE7507A7-A4A1-D0F0-BC8C-6D56709BC3C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EEA17530-18AF-7250-4880-AAA5C4C7949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E662E6-3FD7-4505-BA11-E55B88032748}" type="slidenum">
              <a:rPr lang="en-IE" smtClean="0"/>
              <a:t>‹#›</a:t>
            </a:fld>
            <a:endParaRPr lang="en-IE"/>
          </a:p>
        </p:txBody>
      </p:sp>
    </p:spTree>
    <p:extLst>
      <p:ext uri="{BB962C8B-B14F-4D97-AF65-F5344CB8AC3E}">
        <p14:creationId xmlns:p14="http://schemas.microsoft.com/office/powerpoint/2010/main" val="33050517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0505E-A62C-145A-ACDA-9C84E7029F6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C40FA4F-DCDB-2FF3-B857-1186EF0734B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71E0A9-1500-559E-D43A-2E3E2578957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AB0FCF7-4B80-F642-BF24-107A3776968E}" type="datetimeFigureOut">
              <a:rPr lang="en-US" smtClean="0"/>
              <a:t>2/1/2024</a:t>
            </a:fld>
            <a:endParaRPr lang="en-US"/>
          </a:p>
        </p:txBody>
      </p:sp>
      <p:sp>
        <p:nvSpPr>
          <p:cNvPr id="5" name="Footer Placeholder 4">
            <a:extLst>
              <a:ext uri="{FF2B5EF4-FFF2-40B4-BE49-F238E27FC236}">
                <a16:creationId xmlns:a16="http://schemas.microsoft.com/office/drawing/2014/main" id="{8B98200F-13AA-EA47-49D2-121F34DCE49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UCC OCLA| ANNUAL REPORT 2022</a:t>
            </a:r>
          </a:p>
        </p:txBody>
      </p:sp>
      <p:sp>
        <p:nvSpPr>
          <p:cNvPr id="6" name="Slide Number Placeholder 5">
            <a:extLst>
              <a:ext uri="{FF2B5EF4-FFF2-40B4-BE49-F238E27FC236}">
                <a16:creationId xmlns:a16="http://schemas.microsoft.com/office/drawing/2014/main" id="{C687797F-D1DD-894C-C1C4-ACC2CE3E7B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DC5152-6D0C-AB4B-911E-F053D7E6D191}" type="slidenum">
              <a:rPr lang="en-US" smtClean="0"/>
              <a:t>‹#›</a:t>
            </a:fld>
            <a:endParaRPr lang="en-US"/>
          </a:p>
        </p:txBody>
      </p:sp>
    </p:spTree>
    <p:extLst>
      <p:ext uri="{BB962C8B-B14F-4D97-AF65-F5344CB8AC3E}">
        <p14:creationId xmlns:p14="http://schemas.microsoft.com/office/powerpoint/2010/main" val="158789522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2/1/2024</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8292718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6"/>
            <a:ext cx="7176407" cy="1325563"/>
          </a:xfrm>
          <a:prstGeom prst="rect">
            <a:avLst/>
          </a:prstGeom>
          <a:noFill/>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28651" y="1825625"/>
            <a:ext cx="717640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3BA40F-6C93-4FF2-9E19-FC4F57CB2273}" type="datetimeFigureOut">
              <a:rPr lang="en-GB" smtClean="0"/>
              <a:t>01/02/2024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http://www.ucc.ie/en</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AD13CF-1E95-4E93-960C-FF4581689203}" type="slidenum">
              <a:rPr lang="en-GB" smtClean="0"/>
              <a:t>‹#›</a:t>
            </a:fld>
            <a:endParaRPr lang="en-GB"/>
          </a:p>
        </p:txBody>
      </p:sp>
    </p:spTree>
    <p:extLst>
      <p:ext uri="{BB962C8B-B14F-4D97-AF65-F5344CB8AC3E}">
        <p14:creationId xmlns:p14="http://schemas.microsoft.com/office/powerpoint/2010/main" val="20113213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5BDEC1-64A7-7449-B87C-2B60835BE6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CAAC1-8850-8A4E-A6FF-BD59E84943D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CBF06-D612-854F-90CD-C6758BE0F38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42E19AD-4B5D-EF40-9D82-9F1B57B4DCE9}" type="datetimeFigureOut">
              <a:rPr lang="en-US" smtClean="0"/>
              <a:t>2/1/2024</a:t>
            </a:fld>
            <a:endParaRPr lang="en-US"/>
          </a:p>
        </p:txBody>
      </p:sp>
      <p:sp>
        <p:nvSpPr>
          <p:cNvPr id="5" name="Footer Placeholder 4">
            <a:extLst>
              <a:ext uri="{FF2B5EF4-FFF2-40B4-BE49-F238E27FC236}">
                <a16:creationId xmlns:a16="http://schemas.microsoft.com/office/drawing/2014/main" id="{7C5B7B61-0114-564D-AF9D-799FB4328A6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D8E68-27A8-AE4A-AB02-B2E3A21F16B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FAF88B-4B93-ED4F-A302-6501FEA08F1C}" type="slidenum">
              <a:rPr lang="en-US" smtClean="0"/>
              <a:t>‹#›</a:t>
            </a:fld>
            <a:endParaRPr lang="en-US"/>
          </a:p>
        </p:txBody>
      </p:sp>
    </p:spTree>
    <p:extLst>
      <p:ext uri="{BB962C8B-B14F-4D97-AF65-F5344CB8AC3E}">
        <p14:creationId xmlns:p14="http://schemas.microsoft.com/office/powerpoint/2010/main" val="7109510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9C568B7-E870-81C9-86A8-C54D7368689E}"/>
              </a:ext>
            </a:extLst>
          </p:cNvPr>
          <p:cNvSpPr/>
          <p:nvPr userDrawn="1"/>
        </p:nvSpPr>
        <p:spPr>
          <a:xfrm>
            <a:off x="0" y="6029326"/>
            <a:ext cx="9144000" cy="828675"/>
          </a:xfrm>
          <a:custGeom>
            <a:avLst/>
            <a:gdLst>
              <a:gd name="connsiteX0" fmla="*/ 0 w 12192000"/>
              <a:gd name="connsiteY0" fmla="*/ 0 h 375258"/>
              <a:gd name="connsiteX1" fmla="*/ 12192000 w 12192000"/>
              <a:gd name="connsiteY1" fmla="*/ 3301 h 375258"/>
              <a:gd name="connsiteX2" fmla="*/ 12192000 w 12192000"/>
              <a:gd name="connsiteY2" fmla="*/ 375258 h 375258"/>
              <a:gd name="connsiteX3" fmla="*/ 0 w 12192000"/>
              <a:gd name="connsiteY3" fmla="*/ 375258 h 375258"/>
            </a:gdLst>
            <a:ahLst/>
            <a:cxnLst>
              <a:cxn ang="0">
                <a:pos x="connsiteX0" y="connsiteY0"/>
              </a:cxn>
              <a:cxn ang="0">
                <a:pos x="connsiteX1" y="connsiteY1"/>
              </a:cxn>
              <a:cxn ang="0">
                <a:pos x="connsiteX2" y="connsiteY2"/>
              </a:cxn>
              <a:cxn ang="0">
                <a:pos x="connsiteX3" y="connsiteY3"/>
              </a:cxn>
            </a:cxnLst>
            <a:rect l="l" t="t" r="r" b="b"/>
            <a:pathLst>
              <a:path w="12192000" h="375258">
                <a:moveTo>
                  <a:pt x="0" y="0"/>
                </a:moveTo>
                <a:lnTo>
                  <a:pt x="12192000" y="3301"/>
                </a:lnTo>
                <a:lnTo>
                  <a:pt x="12192000" y="375258"/>
                </a:lnTo>
                <a:lnTo>
                  <a:pt x="0" y="3752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latin typeface="+mj-lt"/>
            </a:endParaRPr>
          </a:p>
        </p:txBody>
      </p:sp>
      <p:pic>
        <p:nvPicPr>
          <p:cNvPr id="12" name="Picture 11">
            <a:extLst>
              <a:ext uri="{FF2B5EF4-FFF2-40B4-BE49-F238E27FC236}">
                <a16:creationId xmlns:a16="http://schemas.microsoft.com/office/drawing/2014/main" id="{E9A2640B-26C4-43D7-B0D0-D57D76F3AA9D}"/>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47452" y="6190208"/>
            <a:ext cx="771521" cy="506908"/>
          </a:xfrm>
          <a:prstGeom prst="rect">
            <a:avLst/>
          </a:prstGeom>
        </p:spPr>
      </p:pic>
      <p:pic>
        <p:nvPicPr>
          <p:cNvPr id="3" name="Picture 2">
            <a:extLst>
              <a:ext uri="{FF2B5EF4-FFF2-40B4-BE49-F238E27FC236}">
                <a16:creationId xmlns:a16="http://schemas.microsoft.com/office/drawing/2014/main" id="{058CC4F6-0913-4343-8036-0428420A911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977" y="6200774"/>
            <a:ext cx="588222" cy="485776"/>
          </a:xfrm>
          <a:prstGeom prst="rect">
            <a:avLst/>
          </a:prstGeom>
        </p:spPr>
      </p:pic>
    </p:spTree>
    <p:extLst>
      <p:ext uri="{BB962C8B-B14F-4D97-AF65-F5344CB8AC3E}">
        <p14:creationId xmlns:p14="http://schemas.microsoft.com/office/powerpoint/2010/main" val="23995206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4B783-1761-F888-B30C-7EEF59B2955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25ABBED-2619-4930-E16A-7CF49338F16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46F65D9-5DFF-05E3-0E6F-F64998B784C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365EE72-1ED6-4CB6-945C-9478FB9A5386}" type="datetimeFigureOut">
              <a:rPr lang="en-IE" smtClean="0"/>
              <a:t>01/02/2024</a:t>
            </a:fld>
            <a:endParaRPr lang="en-IE"/>
          </a:p>
        </p:txBody>
      </p:sp>
      <p:sp>
        <p:nvSpPr>
          <p:cNvPr id="5" name="Footer Placeholder 4">
            <a:extLst>
              <a:ext uri="{FF2B5EF4-FFF2-40B4-BE49-F238E27FC236}">
                <a16:creationId xmlns:a16="http://schemas.microsoft.com/office/drawing/2014/main" id="{A27BFC7E-04A1-0BA0-5142-A6217115909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EFC2E4A-E436-3365-C0BD-B1A741E467D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2260CC-0AAF-4BF6-8C59-460F6AB933D1}" type="slidenum">
              <a:rPr lang="en-IE" smtClean="0"/>
              <a:t>‹#›</a:t>
            </a:fld>
            <a:endParaRPr lang="en-IE"/>
          </a:p>
        </p:txBody>
      </p:sp>
    </p:spTree>
    <p:extLst>
      <p:ext uri="{BB962C8B-B14F-4D97-AF65-F5344CB8AC3E}">
        <p14:creationId xmlns:p14="http://schemas.microsoft.com/office/powerpoint/2010/main" val="954034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ucc.ie/en/pcplhe/" TargetMode="External"/><Relationship Id="rId2" Type="http://schemas.openxmlformats.org/officeDocument/2006/relationships/image" Target="../media/image63.png"/><Relationship Id="rId1" Type="http://schemas.openxmlformats.org/officeDocument/2006/relationships/slideLayout" Target="../slideLayouts/slideLayout34.xml"/><Relationship Id="rId5" Type="http://schemas.openxmlformats.org/officeDocument/2006/relationships/hyperlink" Target="http://www.ucc.ie/en/ace-ccpdde/" TargetMode="External"/><Relationship Id="rId4" Type="http://schemas.openxmlformats.org/officeDocument/2006/relationships/hyperlink" Target="http://www.ucc.ie/en/ckb0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ucc.ie/en/cirtl/professional-development/badge/" TargetMode="External"/><Relationship Id="rId2" Type="http://schemas.openxmlformats.org/officeDocument/2006/relationships/image" Target="../media/image64.png"/><Relationship Id="rId1" Type="http://schemas.openxmlformats.org/officeDocument/2006/relationships/slideLayout" Target="../slideLayouts/slideLayout34.xml"/><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3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106.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12.xml"/><Relationship Id="rId4" Type="http://schemas.openxmlformats.org/officeDocument/2006/relationships/image" Target="../media/image76.jpe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12.xml"/><Relationship Id="rId5" Type="http://schemas.openxmlformats.org/officeDocument/2006/relationships/image" Target="../media/image77.png"/><Relationship Id="rId4" Type="http://schemas.openxmlformats.org/officeDocument/2006/relationships/hyperlink" Target="https://ucc.instructure.com/enroll/3WFG7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hyperlink" Target="https://libguides.ucc.ie/digitalscholarshipstudio?menu" TargetMode="External"/><Relationship Id="rId2" Type="http://schemas.openxmlformats.org/officeDocument/2006/relationships/notesSlide" Target="../notesSlides/notesSlide11.xml"/><Relationship Id="rId1" Type="http://schemas.openxmlformats.org/officeDocument/2006/relationships/slideLayout" Target="../slideLayouts/slideLayout112.xml"/><Relationship Id="rId6" Type="http://schemas.openxmlformats.org/officeDocument/2006/relationships/image" Target="../media/image79.png"/><Relationship Id="rId5" Type="http://schemas.openxmlformats.org/officeDocument/2006/relationships/hyperlink" Target="https://libcal.ucc.ie/event/4112384" TargetMode="Externa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112.xml"/><Relationship Id="rId6" Type="http://schemas.openxmlformats.org/officeDocument/2006/relationships/image" Target="../media/image80.png"/><Relationship Id="rId5" Type="http://schemas.openxmlformats.org/officeDocument/2006/relationships/hyperlink" Target="https://libguides.ucc.ie/ResearchEssentialsWorkshops" TargetMode="External"/><Relationship Id="rId4" Type="http://schemas.openxmlformats.org/officeDocument/2006/relationships/hyperlink" Target="https://libguides.ucc.ie/PG600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12.xml"/><Relationship Id="rId6" Type="http://schemas.openxmlformats.org/officeDocument/2006/relationships/hyperlink" Target="mailto:library@ucc.ie" TargetMode="External"/><Relationship Id="rId5" Type="http://schemas.openxmlformats.org/officeDocument/2006/relationships/hyperlink" Target="https://libcal.ucc.ie/calendars?cid=-1&amp;t=g&amp;d=0000-00-00&amp;cal=-1&amp;inc=0" TargetMode="External"/><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chart" Target="../charts/chart1.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hyperlink" Target="mailto:dssinfo@ucc.ie" TargetMode="External"/><Relationship Id="rId2" Type="http://schemas.openxmlformats.org/officeDocument/2006/relationships/notesSlide" Target="../notesSlides/notesSlide16.xml"/><Relationship Id="rId1" Type="http://schemas.openxmlformats.org/officeDocument/2006/relationships/slideLayout" Target="../slideLayouts/slideLayout91.xml"/><Relationship Id="rId4" Type="http://schemas.openxmlformats.org/officeDocument/2006/relationships/hyperlink" Target="mailto:l.doran@ucc.i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hyperlink" Target="https://ucc.instructure.com/enroll/3MYYLP" TargetMode="External"/><Relationship Id="rId2" Type="http://schemas.openxmlformats.org/officeDocument/2006/relationships/image" Target="../media/image90.png"/><Relationship Id="rId1" Type="http://schemas.openxmlformats.org/officeDocument/2006/relationships/slideLayout" Target="../slideLayouts/slideLayout30.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7.xml"/><Relationship Id="rId7" Type="http://schemas.openxmlformats.org/officeDocument/2006/relationships/diagramColors" Target="../diagrams/colors3.xml"/><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04.png"/><Relationship Id="rId4" Type="http://schemas.openxmlformats.org/officeDocument/2006/relationships/diagramData" Target="../diagrams/data3.xml"/><Relationship Id="rId9"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uccireland.sharepoint.com/sites/it-dac" TargetMode="External"/><Relationship Id="rId1" Type="http://schemas.openxmlformats.org/officeDocument/2006/relationships/slideLayout" Target="../slideLayouts/slideLayout3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hyperlink" Target="https://uccireland.sharepoint.com/sites/it-dac/SitePages/M365-and-more-for-a-Digital-Workplace.aspx" TargetMode="Externa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7.png"/><Relationship Id="rId7" Type="http://schemas.openxmlformats.org/officeDocument/2006/relationships/diagramColors" Target="../diagrams/colors4.xml"/><Relationship Id="rId2" Type="http://schemas.openxmlformats.org/officeDocument/2006/relationships/image" Target="../media/image90.png"/><Relationship Id="rId1" Type="http://schemas.openxmlformats.org/officeDocument/2006/relationships/slideLayout" Target="../slideLayouts/slideLayout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hyperlink" Target="https://uccireland.sharepoint.com/sites/IT-Security/SitePages/IT-Security-Awareness-Training.aspx"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7.xml"/></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uccireland.sharepoint.com/sites/ITServicesTipsandTricks" TargetMode="External"/><Relationship Id="rId7" Type="http://schemas.openxmlformats.org/officeDocument/2006/relationships/image" Target="../media/image90.png"/><Relationship Id="rId2" Type="http://schemas.openxmlformats.org/officeDocument/2006/relationships/hyperlink" Target="https://uccireland.sharepoint.com/sites/it-dac/SitePages/training-resources.aspx" TargetMode="External"/><Relationship Id="rId1" Type="http://schemas.openxmlformats.org/officeDocument/2006/relationships/slideLayout" Target="../slideLayouts/slideLayout30.xml"/><Relationship Id="rId6" Type="http://schemas.openxmlformats.org/officeDocument/2006/relationships/hyperlink" Target="https://uccireland.sharepoint.com/sites/ITServices-Intranet-All/SitePages/UCC-Services-Portal.aspx" TargetMode="External"/><Relationship Id="rId5" Type="http://schemas.openxmlformats.org/officeDocument/2006/relationships/hyperlink" Target="https://uccireland.sharepoint.com/sites/IT-Security/SitePages/IT-Security-Awareness-Training.aspx" TargetMode="External"/><Relationship Id="rId10" Type="http://schemas.openxmlformats.org/officeDocument/2006/relationships/hyperlink" Target="https://freesvg.org/thank-you-decoration" TargetMode="External"/><Relationship Id="rId4" Type="http://schemas.openxmlformats.org/officeDocument/2006/relationships/hyperlink" Target="https://ucc.workvivo.com/spaces/27100" TargetMode="External"/><Relationship Id="rId9"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8.xml"/><Relationship Id="rId1" Type="http://schemas.openxmlformats.org/officeDocument/2006/relationships/slideLayout" Target="../slideLayouts/slideLayout117.xml"/><Relationship Id="rId6" Type="http://schemas.openxmlformats.org/officeDocument/2006/relationships/hyperlink" Target="https://www.ucc.ie/en/esol/coursesforuccstaff/" TargetMode="External"/><Relationship Id="rId5" Type="http://schemas.openxmlformats.org/officeDocument/2006/relationships/image" Target="../media/image120.png"/><Relationship Id="rId4" Type="http://schemas.openxmlformats.org/officeDocument/2006/relationships/image" Target="../media/image119.jpeg"/></Relationships>
</file>

<file path=ppt/slides/_rels/slide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9.xml"/><Relationship Id="rId1" Type="http://schemas.openxmlformats.org/officeDocument/2006/relationships/slideLayout" Target="../slideLayouts/slideLayout117.xml"/><Relationship Id="rId5" Type="http://schemas.openxmlformats.org/officeDocument/2006/relationships/image" Target="../media/image120.png"/><Relationship Id="rId4" Type="http://schemas.openxmlformats.org/officeDocument/2006/relationships/image" Target="../media/image122.jpeg"/></Relationships>
</file>

<file path=ppt/slides/_rels/slide33.xml.rels><?xml version="1.0" encoding="UTF-8" standalone="yes"?>
<Relationships xmlns="http://schemas.openxmlformats.org/package/2006/relationships"><Relationship Id="rId3" Type="http://schemas.openxmlformats.org/officeDocument/2006/relationships/hyperlink" Target="https://www.ucc.ie/en/esol/coursesforuccstaff/workshop2/" TargetMode="External"/><Relationship Id="rId7" Type="http://schemas.openxmlformats.org/officeDocument/2006/relationships/image" Target="../media/image124.jpeg"/><Relationship Id="rId2" Type="http://schemas.openxmlformats.org/officeDocument/2006/relationships/notesSlide" Target="../notesSlides/notesSlide20.xml"/><Relationship Id="rId1" Type="http://schemas.openxmlformats.org/officeDocument/2006/relationships/slideLayout" Target="../slideLayouts/slideLayout117.xml"/><Relationship Id="rId6" Type="http://schemas.openxmlformats.org/officeDocument/2006/relationships/image" Target="../media/image120.png"/><Relationship Id="rId5" Type="http://schemas.openxmlformats.org/officeDocument/2006/relationships/image" Target="../media/image123.jpeg"/><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1.xml"/><Relationship Id="rId1" Type="http://schemas.openxmlformats.org/officeDocument/2006/relationships/slideLayout" Target="../slideLayouts/slideLayout117.xml"/><Relationship Id="rId5" Type="http://schemas.openxmlformats.org/officeDocument/2006/relationships/image" Target="../media/image125.jpe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2.xml"/><Relationship Id="rId1" Type="http://schemas.openxmlformats.org/officeDocument/2006/relationships/slideLayout" Target="../slideLayouts/slideLayout122.xml"/><Relationship Id="rId6" Type="http://schemas.openxmlformats.org/officeDocument/2006/relationships/hyperlink" Target="https://forms.office.com/Pages/ResponsePage.aspx?id=pVz-Rm-GQk6S6e2HhiRVRR3UitqHz9tIinbMZdDU-8FUQ0lCREJQWklZWUg5UlVCMzlTQjZPSUJXTS4u" TargetMode="External"/><Relationship Id="rId5" Type="http://schemas.openxmlformats.org/officeDocument/2006/relationships/image" Target="../media/image120.png"/><Relationship Id="rId4" Type="http://schemas.openxmlformats.org/officeDocument/2006/relationships/hyperlink" Target="https://www.ucc.ie/en/esol/coursesforuccstaf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hyperlink" Target="https://ucc.instructure.com/enroll/WB38NL" TargetMode="Externa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hyperlink" Target="https://uccireland.sharepoint.com/sites/digitalestatecomms/SitePages/Webshots.aspx" TargetMode="Externa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hyperlink" Target="https://www.ucc.ie/en/ace-pdmbp/" TargetMode="External"/><Relationship Id="rId3" Type="http://schemas.openxmlformats.org/officeDocument/2006/relationships/image" Target="../media/image19.jpg"/><Relationship Id="rId7" Type="http://schemas.openxmlformats.org/officeDocument/2006/relationships/diagramColors" Target="../diagrams/colors1.xml"/><Relationship Id="rId12" Type="http://schemas.openxmlformats.org/officeDocument/2006/relationships/hyperlink" Target="https://www.ucc.ie/en/ace-mscpmc/" TargetMode="External"/><Relationship Id="rId2" Type="http://schemas.openxmlformats.org/officeDocument/2006/relationships/notesSlide" Target="../notesSlides/notesSlide3.xml"/><Relationship Id="rId1" Type="http://schemas.openxmlformats.org/officeDocument/2006/relationships/slideLayout" Target="../slideLayouts/slideLayout180.xml"/><Relationship Id="rId6" Type="http://schemas.openxmlformats.org/officeDocument/2006/relationships/diagramQuickStyle" Target="../diagrams/quickStyle1.xml"/><Relationship Id="rId11" Type="http://schemas.openxmlformats.org/officeDocument/2006/relationships/hyperlink" Target="https://www.ucc.ie/en/ace-pdpmc/" TargetMode="External"/><Relationship Id="rId5" Type="http://schemas.openxmlformats.org/officeDocument/2006/relationships/diagramLayout" Target="../diagrams/layout1.xml"/><Relationship Id="rId15" Type="http://schemas.openxmlformats.org/officeDocument/2006/relationships/hyperlink" Target="https://www.ucc.ie/en/ace-pdface/" TargetMode="External"/><Relationship Id="rId10" Type="http://schemas.openxmlformats.org/officeDocument/2006/relationships/hyperlink" Target="https://www.ucc.ie/en/ace-devsc/" TargetMode="External"/><Relationship Id="rId4" Type="http://schemas.openxmlformats.org/officeDocument/2006/relationships/diagramData" Target="../diagrams/data1.xml"/><Relationship Id="rId9" Type="http://schemas.openxmlformats.org/officeDocument/2006/relationships/hyperlink" Target="https://www.ucc.ie/en/ace-ccpdbr/" TargetMode="External"/><Relationship Id="rId14" Type="http://schemas.openxmlformats.org/officeDocument/2006/relationships/hyperlink" Target="https://www.ucc.ie/en/ace-pdbp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mailto:decomms@ucc.ie" TargetMode="Externa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jpeg"/><Relationship Id="rId7" Type="http://schemas.openxmlformats.org/officeDocument/2006/relationships/image" Target="../media/image135.png"/><Relationship Id="rId2" Type="http://schemas.openxmlformats.org/officeDocument/2006/relationships/image" Target="../media/image130.jpeg"/><Relationship Id="rId1" Type="http://schemas.openxmlformats.org/officeDocument/2006/relationships/slideLayout" Target="../slideLayouts/slideLayout105.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jpeg"/></Relationships>
</file>

<file path=ppt/slides/_rels/slide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00.xml"/></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8.xml"/><Relationship Id="rId5" Type="http://schemas.openxmlformats.org/officeDocument/2006/relationships/image" Target="../media/image146.png"/><Relationship Id="rId4" Type="http://schemas.openxmlformats.org/officeDocument/2006/relationships/image" Target="../media/image145.jpeg"/></Relationships>
</file>

<file path=ppt/slides/_rels/slide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80.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hyperlink" Target="https://ace.open.ucc.ie/" TargetMode="External"/><Relationship Id="rId4" Type="http://schemas.openxmlformats.org/officeDocument/2006/relationships/diagramData" Target="../diagrams/data2.xml"/><Relationship Id="rId9" Type="http://schemas.openxmlformats.org/officeDocument/2006/relationships/hyperlink" Target="mailto:shortcourses@ucc.i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9.xml"/><Relationship Id="rId4" Type="http://schemas.openxmlformats.org/officeDocument/2006/relationships/image" Target="../media/image151.jpeg"/></Relationships>
</file>

<file path=ppt/slides/_rels/slide51.xml.rels><?xml version="1.0" encoding="UTF-8" standalone="yes"?>
<Relationships xmlns="http://schemas.openxmlformats.org/package/2006/relationships"><Relationship Id="rId3" Type="http://schemas.openxmlformats.org/officeDocument/2006/relationships/hyperlink" Target="https://www.ucc.ie/en/ethical-use-of-generative-ai-toolkit/" TargetMode="External"/><Relationship Id="rId2" Type="http://schemas.openxmlformats.org/officeDocument/2006/relationships/image" Target="../media/image152.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0.xml"/><Relationship Id="rId4" Type="http://schemas.openxmlformats.org/officeDocument/2006/relationships/image" Target="../media/image157.png"/></Relationships>
</file>

<file path=ppt/slides/_rels/slide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158.png"/></Relationships>
</file>

<file path=ppt/slides/_rels/slide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hyperlink" Target="https://uccireland.sharepoint.com/sites/LegalAffair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hyperlink" Target="mailto:InfoCompliance@ucc.ie" TargetMode="External"/><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hyperlink" Target="https://www.ucc.ie/en/ocla/comp/" TargetMode="External"/><Relationship Id="rId5" Type="http://schemas.openxmlformats.org/officeDocument/2006/relationships/hyperlink" Target="https://uccireland.sharepoint.com/sites/InformationCompliance" TargetMode="External"/><Relationship Id="rId4" Type="http://schemas.openxmlformats.org/officeDocument/2006/relationships/hyperlink" Target="https://www.ucc.ie/en/gdpr/trainingandresourc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hyperlink" Target="https://uccireland.sharepoint.com/sites/OCLAPolicies/SitePages/Risk-Management.aspx"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jpg"/><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27.jpeg"/></Relationships>
</file>

<file path=ppt/slides/_rels/slide60.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1.pn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hyperlink" Target="https://portal.ucc.ie/"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mailto:Marykate.oregan@ucc.ie" TargetMode="External"/><Relationship Id="rId1" Type="http://schemas.openxmlformats.org/officeDocument/2006/relationships/slideLayout" Target="../slideLayouts/slideLayout128.xml"/></Relationships>
</file>

<file path=ppt/slides/_rels/slide6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6.xml"/></Relationships>
</file>

<file path=ppt/slides/_rels/slide63.xml.rels><?xml version="1.0" encoding="UTF-8" standalone="yes"?>
<Relationships xmlns="http://schemas.openxmlformats.org/package/2006/relationships"><Relationship Id="rId3" Type="http://schemas.openxmlformats.org/officeDocument/2006/relationships/hyperlink" Target="http://www.ucc.ie/en/devhub/" TargetMode="External"/><Relationship Id="rId2" Type="http://schemas.openxmlformats.org/officeDocument/2006/relationships/hyperlink" Target="https://www.ucc.ie/en/hr/research/onlinesessionsresearch/" TargetMode="External"/><Relationship Id="rId1" Type="http://schemas.openxmlformats.org/officeDocument/2006/relationships/slideLayout" Target="../slideLayouts/slideLayout156.xml"/><Relationship Id="rId5" Type="http://schemas.openxmlformats.org/officeDocument/2006/relationships/image" Target="../media/image164.jpeg"/><Relationship Id="rId4" Type="http://schemas.openxmlformats.org/officeDocument/2006/relationships/image" Target="../media/image163.jpeg"/></Relationships>
</file>

<file path=ppt/slides/_rels/slide6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5.png"/><Relationship Id="rId1" Type="http://schemas.openxmlformats.org/officeDocument/2006/relationships/slideLayout" Target="../slideLayouts/slideLayout150.xml"/><Relationship Id="rId4" Type="http://schemas.openxmlformats.org/officeDocument/2006/relationships/image" Target="../media/image16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46.xml"/></Relationships>
</file>

<file path=ppt/slides/_rels/slide6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57.xml"/><Relationship Id="rId4" Type="http://schemas.openxmlformats.org/officeDocument/2006/relationships/image" Target="../media/image170.svg"/></Relationships>
</file>

<file path=ppt/slides/_rels/slide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1.png"/><Relationship Id="rId1" Type="http://schemas.openxmlformats.org/officeDocument/2006/relationships/slideLayout" Target="../slideLayouts/slideLayout57.xml"/><Relationship Id="rId4" Type="http://schemas.openxmlformats.org/officeDocument/2006/relationships/hyperlink" Target="https://www.ucc.ie/en/graduateattributes/committeemeetingtrainin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73.emf"/></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s>
</file>

<file path=ppt/slides/_rels/slide7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mailto:traininganddevelopment@ucc.ie" TargetMode="Externa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hyperlink" Target="mailto:staffwellbeing@ucc.ie" TargetMode="External"/><Relationship Id="rId1" Type="http://schemas.openxmlformats.org/officeDocument/2006/relationships/slideLayout" Target="../slideLayouts/slideLayout186.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ucc.ie/en/hr/wellbeingdevelopment/wellbeing/" TargetMode="External"/><Relationship Id="rId2" Type="http://schemas.openxmlformats.org/officeDocument/2006/relationships/hyperlink" Target="https://www.ucc.ie/en/hr/wellbeingdevelopment/training/" TargetMode="External"/><Relationship Id="rId1" Type="http://schemas.openxmlformats.org/officeDocument/2006/relationships/slideLayout" Target="../slideLayouts/slideLayout12.xml"/><Relationship Id="rId6" Type="http://schemas.openxmlformats.org/officeDocument/2006/relationships/hyperlink" Target="mailto:traininganddevelopment@ucc.ie" TargetMode="External"/><Relationship Id="rId5" Type="http://schemas.openxmlformats.org/officeDocument/2006/relationships/hyperlink" Target="https://ess.ucc.ie/" TargetMode="External"/><Relationship Id="rId4" Type="http://schemas.openxmlformats.org/officeDocument/2006/relationships/hyperlink" Target="https://ucc.workvivo.com/spaces/31512/feed"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51.sv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619325" y="2753139"/>
            <a:ext cx="5568105" cy="5462054"/>
          </a:xfrm>
        </p:spPr>
        <p:txBody>
          <a:bodyPr>
            <a:normAutofit/>
          </a:bodyPr>
          <a:lstStyle/>
          <a:p>
            <a:pPr marL="0" indent="0">
              <a:buNone/>
            </a:pPr>
            <a:endParaRPr lang="en-GB" b="1" dirty="0"/>
          </a:p>
        </p:txBody>
      </p:sp>
      <p:pic>
        <p:nvPicPr>
          <p:cNvPr id="7" name="x_imageSelected0"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11" y="983974"/>
            <a:ext cx="7469676" cy="483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1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hite circle&#10;&#10;Description automatically generated">
            <a:extLst>
              <a:ext uri="{FF2B5EF4-FFF2-40B4-BE49-F238E27FC236}">
                <a16:creationId xmlns:a16="http://schemas.microsoft.com/office/drawing/2014/main" id="{E627AFA8-06B3-A9A9-56FD-23A2210AC1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8685" b="25282"/>
          <a:stretch/>
        </p:blipFill>
        <p:spPr>
          <a:xfrm>
            <a:off x="0" y="857250"/>
            <a:ext cx="4572000" cy="3633537"/>
          </a:xfrm>
          <a:prstGeom prst="rect">
            <a:avLst/>
          </a:prstGeom>
        </p:spPr>
      </p:pic>
      <p:sp>
        <p:nvSpPr>
          <p:cNvPr id="5" name="TextBox 4">
            <a:extLst>
              <a:ext uri="{FF2B5EF4-FFF2-40B4-BE49-F238E27FC236}">
                <a16:creationId xmlns:a16="http://schemas.microsoft.com/office/drawing/2014/main" id="{4C42387D-800E-E5C3-EDB0-709A8AA57949}"/>
              </a:ext>
            </a:extLst>
          </p:cNvPr>
          <p:cNvSpPr txBox="1"/>
          <p:nvPr/>
        </p:nvSpPr>
        <p:spPr>
          <a:xfrm>
            <a:off x="4509896" y="2948628"/>
            <a:ext cx="4474855" cy="1343958"/>
          </a:xfrm>
          <a:prstGeom prst="rect">
            <a:avLst/>
          </a:prstGeom>
          <a:noFill/>
        </p:spPr>
        <p:txBody>
          <a:bodyPr wrap="square" rtlCol="0">
            <a:spAutoFit/>
          </a:bodyPr>
          <a:lstStyle/>
          <a:p>
            <a:pPr defTabSz="685800"/>
            <a:r>
              <a:rPr lang="en-IE" b="1" dirty="0">
                <a:solidFill>
                  <a:prstClr val="black"/>
                </a:solidFill>
                <a:latin typeface="Calibri" panose="020F0502020204030204"/>
              </a:rPr>
              <a:t>PG Cert in Professional Practice &amp; Leadership</a:t>
            </a:r>
          </a:p>
          <a:p>
            <a:pPr defTabSz="685800">
              <a:spcAft>
                <a:spcPts val="225"/>
              </a:spcAft>
            </a:pPr>
            <a:r>
              <a:rPr lang="en-IE" sz="1500" dirty="0">
                <a:solidFill>
                  <a:prstClr val="black"/>
                </a:solidFill>
                <a:latin typeface="Calibri" panose="020F0502020204030204"/>
                <a:hlinkClick r:id="rId3"/>
              </a:rPr>
              <a:t>www.ucc.ie/en/pcplhe/</a:t>
            </a:r>
            <a:endParaRPr lang="en-IE" sz="1500" dirty="0">
              <a:solidFill>
                <a:prstClr val="black"/>
              </a:solidFill>
              <a:latin typeface="Calibri" panose="020F0502020204030204"/>
            </a:endParaRPr>
          </a:p>
          <a:p>
            <a:pPr marL="214313" indent="-214313" defTabSz="685800">
              <a:spcAft>
                <a:spcPts val="225"/>
              </a:spcAft>
              <a:buFont typeface="Arial" panose="020B0604020202020204" pitchFamily="34" charset="0"/>
              <a:buChar char="•"/>
            </a:pPr>
            <a:r>
              <a:rPr lang="en-IE" sz="1500" dirty="0">
                <a:solidFill>
                  <a:prstClr val="black"/>
                </a:solidFill>
                <a:latin typeface="Calibri" panose="020F0502020204030204"/>
              </a:rPr>
              <a:t>Discount fee for UCC staff</a:t>
            </a:r>
          </a:p>
          <a:p>
            <a:pPr marL="214313" indent="-214313" defTabSz="685800">
              <a:spcAft>
                <a:spcPts val="225"/>
              </a:spcAft>
              <a:buFont typeface="Arial" panose="020B0604020202020204" pitchFamily="34" charset="0"/>
              <a:buChar char="•"/>
            </a:pPr>
            <a:r>
              <a:rPr lang="en-IE" sz="1500" dirty="0">
                <a:solidFill>
                  <a:prstClr val="black"/>
                </a:solidFill>
                <a:latin typeface="Calibri" panose="020F0502020204030204"/>
              </a:rPr>
              <a:t>Open to all staff in professional services or academic leadership roles</a:t>
            </a:r>
          </a:p>
        </p:txBody>
      </p:sp>
      <p:sp>
        <p:nvSpPr>
          <p:cNvPr id="9" name="TextBox 8">
            <a:extLst>
              <a:ext uri="{FF2B5EF4-FFF2-40B4-BE49-F238E27FC236}">
                <a16:creationId xmlns:a16="http://schemas.microsoft.com/office/drawing/2014/main" id="{DD7F8D34-D15F-F03A-04B0-31E785581D3C}"/>
              </a:ext>
            </a:extLst>
          </p:cNvPr>
          <p:cNvSpPr txBox="1"/>
          <p:nvPr/>
        </p:nvSpPr>
        <p:spPr>
          <a:xfrm>
            <a:off x="4593225" y="1094996"/>
            <a:ext cx="4106418" cy="1626086"/>
          </a:xfrm>
          <a:prstGeom prst="rect">
            <a:avLst/>
          </a:prstGeom>
          <a:noFill/>
        </p:spPr>
        <p:txBody>
          <a:bodyPr wrap="square">
            <a:spAutoFit/>
          </a:bodyPr>
          <a:lstStyle/>
          <a:p>
            <a:pPr defTabSz="685800">
              <a:spcAft>
                <a:spcPts val="225"/>
              </a:spcAft>
            </a:pPr>
            <a:r>
              <a:rPr lang="en-IE" b="1" dirty="0">
                <a:solidFill>
                  <a:prstClr val="black"/>
                </a:solidFill>
                <a:latin typeface="Calibri" panose="020F0502020204030204"/>
              </a:rPr>
              <a:t>PG Cert in Teaching &amp; Learning</a:t>
            </a:r>
          </a:p>
          <a:p>
            <a:pPr defTabSz="685800">
              <a:spcAft>
                <a:spcPts val="225"/>
              </a:spcAft>
            </a:pPr>
            <a:r>
              <a:rPr lang="en-IE" sz="1500" dirty="0">
                <a:solidFill>
                  <a:prstClr val="black"/>
                </a:solidFill>
                <a:latin typeface="Calibri" panose="020F0502020204030204"/>
                <a:hlinkClick r:id="rId4"/>
              </a:rPr>
              <a:t>www.ucc.ie/en/ckb02/</a:t>
            </a:r>
            <a:endParaRPr lang="en-IE" sz="1500" dirty="0">
              <a:solidFill>
                <a:prstClr val="black"/>
              </a:solidFill>
              <a:latin typeface="Calibri" panose="020F0502020204030204"/>
            </a:endParaRPr>
          </a:p>
          <a:p>
            <a:pPr marL="257175" indent="-257175" defTabSz="685800">
              <a:spcAft>
                <a:spcPts val="225"/>
              </a:spcAft>
              <a:buFont typeface="Arial" panose="020B0604020202020204" pitchFamily="34" charset="0"/>
              <a:buChar char="•"/>
            </a:pPr>
            <a:r>
              <a:rPr lang="en-IE" sz="1500" dirty="0">
                <a:solidFill>
                  <a:prstClr val="black"/>
                </a:solidFill>
                <a:latin typeface="Calibri" panose="020F0502020204030204"/>
              </a:rPr>
              <a:t>Free for all UCC staff</a:t>
            </a:r>
          </a:p>
          <a:p>
            <a:pPr marL="214313" indent="-214313" defTabSz="685800">
              <a:spcAft>
                <a:spcPts val="225"/>
              </a:spcAft>
              <a:buFont typeface="Arial" panose="020B0604020202020204" pitchFamily="34" charset="0"/>
              <a:buChar char="•"/>
            </a:pPr>
            <a:r>
              <a:rPr lang="en-IE" sz="1500" dirty="0">
                <a:solidFill>
                  <a:prstClr val="black"/>
                </a:solidFill>
                <a:latin typeface="Calibri" panose="020F0502020204030204"/>
              </a:rPr>
              <a:t>Open to all staff who support student learning</a:t>
            </a:r>
          </a:p>
          <a:p>
            <a:pPr marL="214313" indent="-214313" defTabSz="685800">
              <a:spcAft>
                <a:spcPts val="225"/>
              </a:spcAft>
              <a:buFont typeface="Arial" panose="020B0604020202020204" pitchFamily="34" charset="0"/>
              <a:buChar char="•"/>
            </a:pPr>
            <a:r>
              <a:rPr lang="en-IE" sz="1500" dirty="0">
                <a:solidFill>
                  <a:prstClr val="black"/>
                </a:solidFill>
                <a:latin typeface="Calibri" panose="020F0502020204030204"/>
              </a:rPr>
              <a:t>Part of Probation &amp; Establishment process for Academic staff</a:t>
            </a:r>
          </a:p>
        </p:txBody>
      </p:sp>
      <p:sp>
        <p:nvSpPr>
          <p:cNvPr id="12" name="TextBox 11">
            <a:extLst>
              <a:ext uri="{FF2B5EF4-FFF2-40B4-BE49-F238E27FC236}">
                <a16:creationId xmlns:a16="http://schemas.microsoft.com/office/drawing/2014/main" id="{5D6F5C72-12D5-631A-57E3-FA421B720C27}"/>
              </a:ext>
            </a:extLst>
          </p:cNvPr>
          <p:cNvSpPr txBox="1"/>
          <p:nvPr/>
        </p:nvSpPr>
        <p:spPr>
          <a:xfrm>
            <a:off x="4509896" y="4614075"/>
            <a:ext cx="4474855" cy="1061829"/>
          </a:xfrm>
          <a:prstGeom prst="rect">
            <a:avLst/>
          </a:prstGeom>
          <a:noFill/>
        </p:spPr>
        <p:txBody>
          <a:bodyPr wrap="square">
            <a:spAutoFit/>
          </a:bodyPr>
          <a:lstStyle/>
          <a:p>
            <a:pPr defTabSz="685800"/>
            <a:r>
              <a:rPr lang="en-IE" b="1" dirty="0">
                <a:solidFill>
                  <a:prstClr val="black"/>
                </a:solidFill>
                <a:latin typeface="Calibri" panose="020F0502020204030204"/>
              </a:rPr>
              <a:t>Certificate in CPD in Digital Education</a:t>
            </a:r>
          </a:p>
          <a:p>
            <a:pPr defTabSz="685800"/>
            <a:r>
              <a:rPr lang="en-IE" sz="1500" dirty="0">
                <a:solidFill>
                  <a:prstClr val="black"/>
                </a:solidFill>
                <a:latin typeface="Calibri" panose="020F0502020204030204"/>
                <a:hlinkClick r:id="rId5"/>
              </a:rPr>
              <a:t>www.ucc.ie/en/ace-ccpdde/</a:t>
            </a:r>
            <a:endParaRPr lang="en-IE" sz="1500" dirty="0">
              <a:solidFill>
                <a:prstClr val="black"/>
              </a:solidFill>
              <a:latin typeface="Calibri" panose="020F0502020204030204"/>
            </a:endParaRPr>
          </a:p>
          <a:p>
            <a:pPr marL="214313" indent="-214313" defTabSz="685800">
              <a:buFont typeface="Arial" panose="020B0604020202020204" pitchFamily="34" charset="0"/>
              <a:buChar char="•"/>
            </a:pPr>
            <a:r>
              <a:rPr lang="en-IE" sz="1500" dirty="0">
                <a:solidFill>
                  <a:prstClr val="black"/>
                </a:solidFill>
                <a:latin typeface="Calibri" panose="020F0502020204030204"/>
              </a:rPr>
              <a:t>Discount fee for UCC staff</a:t>
            </a:r>
          </a:p>
          <a:p>
            <a:pPr marL="214313" indent="-214313" defTabSz="685800">
              <a:buFont typeface="Arial" panose="020B0604020202020204" pitchFamily="34" charset="0"/>
              <a:buChar char="•"/>
            </a:pPr>
            <a:r>
              <a:rPr lang="en-IE" sz="1500" dirty="0">
                <a:solidFill>
                  <a:prstClr val="black"/>
                </a:solidFill>
                <a:latin typeface="Calibri" panose="020F0502020204030204"/>
              </a:rPr>
              <a:t>Offered in both semesters</a:t>
            </a:r>
          </a:p>
        </p:txBody>
      </p:sp>
    </p:spTree>
    <p:extLst>
      <p:ext uri="{BB962C8B-B14F-4D97-AF65-F5344CB8AC3E}">
        <p14:creationId xmlns:p14="http://schemas.microsoft.com/office/powerpoint/2010/main" val="2443388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hat&#10;&#10;Description automatically generated">
            <a:extLst>
              <a:ext uri="{FF2B5EF4-FFF2-40B4-BE49-F238E27FC236}">
                <a16:creationId xmlns:a16="http://schemas.microsoft.com/office/drawing/2014/main" id="{9329C718-2773-3D00-F56E-13186A908C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24" b="44718"/>
          <a:stretch/>
        </p:blipFill>
        <p:spPr>
          <a:xfrm>
            <a:off x="4584211" y="857251"/>
            <a:ext cx="4559789" cy="2827421"/>
          </a:xfrm>
          <a:prstGeom prst="rect">
            <a:avLst/>
          </a:prstGeom>
        </p:spPr>
      </p:pic>
      <p:sp>
        <p:nvSpPr>
          <p:cNvPr id="5" name="TextBox 4">
            <a:extLst>
              <a:ext uri="{FF2B5EF4-FFF2-40B4-BE49-F238E27FC236}">
                <a16:creationId xmlns:a16="http://schemas.microsoft.com/office/drawing/2014/main" id="{EA0C6901-A7FC-B0AF-2AF0-17E2CFCFCDA3}"/>
              </a:ext>
            </a:extLst>
          </p:cNvPr>
          <p:cNvSpPr txBox="1"/>
          <p:nvPr/>
        </p:nvSpPr>
        <p:spPr>
          <a:xfrm>
            <a:off x="426275" y="1256364"/>
            <a:ext cx="3480474" cy="3416320"/>
          </a:xfrm>
          <a:prstGeom prst="rect">
            <a:avLst/>
          </a:prstGeom>
          <a:noFill/>
        </p:spPr>
        <p:txBody>
          <a:bodyPr wrap="square" rtlCol="0">
            <a:spAutoFit/>
          </a:bodyPr>
          <a:lstStyle/>
          <a:p>
            <a:pPr defTabSz="685800"/>
            <a:r>
              <a:rPr lang="en-IE" b="1" dirty="0">
                <a:solidFill>
                  <a:prstClr val="black"/>
                </a:solidFill>
                <a:latin typeface="Calibri" panose="020F0502020204030204"/>
              </a:rPr>
              <a:t>Self-Directed Short Courses</a:t>
            </a:r>
          </a:p>
          <a:p>
            <a:pPr defTabSz="685800"/>
            <a:r>
              <a:rPr lang="en-IE" dirty="0">
                <a:solidFill>
                  <a:prstClr val="black"/>
                </a:solidFill>
                <a:latin typeface="Calibri" panose="020F0502020204030204"/>
                <a:hlinkClick r:id="rId3"/>
              </a:rPr>
              <a:t>www.ucc.ie/en/cirtl/professional-development/badge/</a:t>
            </a:r>
            <a:endParaRPr lang="en-IE" dirty="0">
              <a:solidFill>
                <a:prstClr val="black"/>
              </a:solidFill>
              <a:latin typeface="Calibri" panose="020F0502020204030204"/>
            </a:endParaRPr>
          </a:p>
          <a:p>
            <a:pPr defTabSz="685800"/>
            <a:endParaRPr lang="en-IE" b="1" dirty="0">
              <a:solidFill>
                <a:prstClr val="black"/>
              </a:solidFill>
              <a:latin typeface="Calibri" panose="020F0502020204030204"/>
            </a:endParaRPr>
          </a:p>
          <a:p>
            <a:pPr marL="214313" indent="-214313" defTabSz="685800">
              <a:buFont typeface="Arial" panose="020B0604020202020204" pitchFamily="34" charset="0"/>
              <a:buChar char="•"/>
            </a:pPr>
            <a:r>
              <a:rPr lang="en-IE" dirty="0">
                <a:solidFill>
                  <a:prstClr val="black"/>
                </a:solidFill>
                <a:latin typeface="Calibri" panose="020F0502020204030204"/>
              </a:rPr>
              <a:t>Free for all UCC staff</a:t>
            </a:r>
          </a:p>
          <a:p>
            <a:pPr marL="214313" indent="-214313" defTabSz="685800">
              <a:buFont typeface="Arial" panose="020B0604020202020204" pitchFamily="34" charset="0"/>
              <a:buChar char="•"/>
            </a:pPr>
            <a:r>
              <a:rPr lang="en-IE" dirty="0">
                <a:solidFill>
                  <a:prstClr val="black"/>
                </a:solidFill>
                <a:latin typeface="Calibri" panose="020F0502020204030204"/>
              </a:rPr>
              <a:t>Gain digital badge if complete</a:t>
            </a:r>
          </a:p>
          <a:p>
            <a:pPr marL="214313" indent="-214313" defTabSz="685800">
              <a:buFont typeface="Arial" panose="020B0604020202020204" pitchFamily="34" charset="0"/>
              <a:buChar char="•"/>
            </a:pPr>
            <a:r>
              <a:rPr lang="en-IE" dirty="0">
                <a:solidFill>
                  <a:prstClr val="black"/>
                </a:solidFill>
                <a:latin typeface="Calibri" panose="020F0502020204030204"/>
              </a:rPr>
              <a:t>Varied topics and shorter time commitment</a:t>
            </a:r>
          </a:p>
          <a:p>
            <a:pPr marL="214313" indent="-214313" defTabSz="685800">
              <a:buFont typeface="Arial" panose="020B0604020202020204" pitchFamily="34" charset="0"/>
              <a:buChar char="•"/>
            </a:pPr>
            <a:r>
              <a:rPr lang="en-IE" dirty="0">
                <a:solidFill>
                  <a:prstClr val="black"/>
                </a:solidFill>
                <a:latin typeface="Calibri" panose="020F0502020204030204"/>
              </a:rPr>
              <a:t>Many are self-directed with no specific start date</a:t>
            </a:r>
          </a:p>
          <a:p>
            <a:pPr defTabSz="685800"/>
            <a:endParaRPr lang="en-IE" dirty="0">
              <a:solidFill>
                <a:prstClr val="black"/>
              </a:solidFill>
              <a:latin typeface="Calibri" panose="020F0502020204030204"/>
            </a:endParaRPr>
          </a:p>
          <a:p>
            <a:pPr defTabSz="685800"/>
            <a:r>
              <a:rPr lang="en-IE" dirty="0">
                <a:solidFill>
                  <a:prstClr val="black"/>
                </a:solidFill>
                <a:latin typeface="Calibri" panose="020F0502020204030204"/>
              </a:rPr>
              <a:t>Enquiries to cirtl@ucc.ie</a:t>
            </a:r>
          </a:p>
        </p:txBody>
      </p:sp>
      <p:pic>
        <p:nvPicPr>
          <p:cNvPr id="1026" name="Picture 2" descr="The Connected Curriculum and You&#10;Digital Badge">
            <a:extLst>
              <a:ext uri="{FF2B5EF4-FFF2-40B4-BE49-F238E27FC236}">
                <a16:creationId xmlns:a16="http://schemas.microsoft.com/office/drawing/2014/main" id="{CE054C01-2B53-B051-2FD6-AFD2A2746C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43" r="2935"/>
          <a:stretch/>
        </p:blipFill>
        <p:spPr bwMode="auto">
          <a:xfrm>
            <a:off x="4491796" y="3847030"/>
            <a:ext cx="4433905" cy="194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15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0DFEC1F-D414-BB16-6230-21B0C74B1038}"/>
              </a:ext>
            </a:extLst>
          </p:cNvPr>
          <p:cNvSpPr/>
          <p:nvPr/>
        </p:nvSpPr>
        <p:spPr>
          <a:xfrm>
            <a:off x="1357772" y="993384"/>
            <a:ext cx="1293259" cy="1293259"/>
          </a:xfrm>
          <a:prstGeom prst="ellipse">
            <a:avLst/>
          </a:prstGeom>
          <a:solidFill>
            <a:srgbClr val="FBD0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IE" sz="1350">
              <a:solidFill>
                <a:prstClr val="white"/>
              </a:solidFill>
              <a:latin typeface="Calibri" panose="020F0502020204030204"/>
            </a:endParaRPr>
          </a:p>
        </p:txBody>
      </p:sp>
      <p:sp>
        <p:nvSpPr>
          <p:cNvPr id="2" name="Title 1">
            <a:extLst>
              <a:ext uri="{FF2B5EF4-FFF2-40B4-BE49-F238E27FC236}">
                <a16:creationId xmlns:a16="http://schemas.microsoft.com/office/drawing/2014/main" id="{7CE85F2F-7614-68CC-8F6E-1CE10B748E18}"/>
              </a:ext>
            </a:extLst>
          </p:cNvPr>
          <p:cNvSpPr>
            <a:spLocks noGrp="1"/>
          </p:cNvSpPr>
          <p:nvPr>
            <p:ph type="title"/>
          </p:nvPr>
        </p:nvSpPr>
        <p:spPr>
          <a:xfrm>
            <a:off x="571501" y="4662768"/>
            <a:ext cx="7581899" cy="448524"/>
          </a:xfrm>
        </p:spPr>
        <p:txBody>
          <a:bodyPr vert="horz" lIns="68580" tIns="34290" rIns="68580" bIns="34290" rtlCol="0" anchor="ctr">
            <a:normAutofit/>
          </a:bodyPr>
          <a:lstStyle/>
          <a:p>
            <a:endParaRPr lang="en-US" sz="2700"/>
          </a:p>
        </p:txBody>
      </p:sp>
      <p:pic>
        <p:nvPicPr>
          <p:cNvPr id="2054" name="Picture 6" descr="Starting Line&quot; Images – Browse 1,164,334 Stock Photos, Vectors, and Video |  Adobe Stock">
            <a:extLst>
              <a:ext uri="{FF2B5EF4-FFF2-40B4-BE49-F238E27FC236}">
                <a16:creationId xmlns:a16="http://schemas.microsoft.com/office/drawing/2014/main" id="{B3A0BA39-20D1-7905-74E1-135B0D55D7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75" b="40215"/>
          <a:stretch/>
        </p:blipFill>
        <p:spPr bwMode="auto">
          <a:xfrm>
            <a:off x="0" y="3546514"/>
            <a:ext cx="9143985" cy="2454236"/>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6" y="4465888"/>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863F5F-F215-0869-4362-3DC31C64AEC5}"/>
              </a:ext>
            </a:extLst>
          </p:cNvPr>
          <p:cNvSpPr txBox="1"/>
          <p:nvPr/>
        </p:nvSpPr>
        <p:spPr>
          <a:xfrm>
            <a:off x="1134837" y="2347289"/>
            <a:ext cx="1699248" cy="923330"/>
          </a:xfrm>
          <a:prstGeom prst="rect">
            <a:avLst/>
          </a:prstGeom>
          <a:noFill/>
        </p:spPr>
        <p:txBody>
          <a:bodyPr wrap="none" rtlCol="0">
            <a:spAutoFit/>
          </a:bodyPr>
          <a:lstStyle/>
          <a:p>
            <a:pPr algn="ctr" defTabSz="685800"/>
            <a:r>
              <a:rPr lang="en-IE" dirty="0">
                <a:solidFill>
                  <a:prstClr val="black"/>
                </a:solidFill>
                <a:latin typeface="Calibri" panose="020F0502020204030204"/>
              </a:rPr>
              <a:t>Digital Badge: </a:t>
            </a:r>
            <a:br>
              <a:rPr lang="en-IE" dirty="0">
                <a:solidFill>
                  <a:prstClr val="black"/>
                </a:solidFill>
                <a:latin typeface="Calibri" panose="020F0502020204030204"/>
              </a:rPr>
            </a:br>
            <a:r>
              <a:rPr lang="en-IE" dirty="0">
                <a:solidFill>
                  <a:prstClr val="black"/>
                </a:solidFill>
                <a:latin typeface="Calibri" panose="020F0502020204030204"/>
              </a:rPr>
              <a:t>18-20 hours </a:t>
            </a:r>
            <a:br>
              <a:rPr lang="en-IE" dirty="0">
                <a:solidFill>
                  <a:prstClr val="black"/>
                </a:solidFill>
                <a:latin typeface="Calibri" panose="020F0502020204030204"/>
              </a:rPr>
            </a:br>
            <a:r>
              <a:rPr lang="en-IE" dirty="0">
                <a:solidFill>
                  <a:prstClr val="black"/>
                </a:solidFill>
                <a:latin typeface="Calibri" panose="020F0502020204030204"/>
              </a:rPr>
              <a:t>Variety of topics</a:t>
            </a:r>
          </a:p>
        </p:txBody>
      </p:sp>
      <p:sp>
        <p:nvSpPr>
          <p:cNvPr id="7" name="Oval 6">
            <a:extLst>
              <a:ext uri="{FF2B5EF4-FFF2-40B4-BE49-F238E27FC236}">
                <a16:creationId xmlns:a16="http://schemas.microsoft.com/office/drawing/2014/main" id="{8AF659AF-4187-C565-FA42-114781AA0E35}"/>
              </a:ext>
            </a:extLst>
          </p:cNvPr>
          <p:cNvSpPr/>
          <p:nvPr/>
        </p:nvSpPr>
        <p:spPr>
          <a:xfrm>
            <a:off x="1522816" y="1184801"/>
            <a:ext cx="932396" cy="9323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IE" sz="1350">
              <a:solidFill>
                <a:prstClr val="white"/>
              </a:solidFill>
              <a:latin typeface="Calibri" panose="020F0502020204030204"/>
            </a:endParaRPr>
          </a:p>
        </p:txBody>
      </p:sp>
      <p:pic>
        <p:nvPicPr>
          <p:cNvPr id="5" name="Graphic 4" descr="Badge Tick outline">
            <a:extLst>
              <a:ext uri="{FF2B5EF4-FFF2-40B4-BE49-F238E27FC236}">
                <a16:creationId xmlns:a16="http://schemas.microsoft.com/office/drawing/2014/main" id="{FC47B756-0260-94D3-06D9-E27CF963BC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8203" y="1184801"/>
            <a:ext cx="932396" cy="932396"/>
          </a:xfrm>
          <a:prstGeom prst="rect">
            <a:avLst/>
          </a:prstGeom>
        </p:spPr>
      </p:pic>
      <p:sp>
        <p:nvSpPr>
          <p:cNvPr id="8" name="Oval 7">
            <a:extLst>
              <a:ext uri="{FF2B5EF4-FFF2-40B4-BE49-F238E27FC236}">
                <a16:creationId xmlns:a16="http://schemas.microsoft.com/office/drawing/2014/main" id="{7A8E1CAA-6020-D346-85D4-2084D51BCB6F}"/>
              </a:ext>
            </a:extLst>
          </p:cNvPr>
          <p:cNvSpPr/>
          <p:nvPr/>
        </p:nvSpPr>
        <p:spPr>
          <a:xfrm>
            <a:off x="3829992" y="993384"/>
            <a:ext cx="1293259" cy="1293259"/>
          </a:xfrm>
          <a:prstGeom prst="ellipse">
            <a:avLst/>
          </a:prstGeom>
          <a:solidFill>
            <a:srgbClr val="FBD0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IE" sz="1350">
              <a:solidFill>
                <a:prstClr val="white"/>
              </a:solidFill>
              <a:latin typeface="Calibri" panose="020F0502020204030204"/>
            </a:endParaRPr>
          </a:p>
        </p:txBody>
      </p:sp>
      <p:sp>
        <p:nvSpPr>
          <p:cNvPr id="9" name="TextBox 8">
            <a:extLst>
              <a:ext uri="{FF2B5EF4-FFF2-40B4-BE49-F238E27FC236}">
                <a16:creationId xmlns:a16="http://schemas.microsoft.com/office/drawing/2014/main" id="{D2C61112-9211-182D-3835-62F29748B8F8}"/>
              </a:ext>
            </a:extLst>
          </p:cNvPr>
          <p:cNvSpPr txBox="1"/>
          <p:nvPr/>
        </p:nvSpPr>
        <p:spPr>
          <a:xfrm>
            <a:off x="3571007" y="2308432"/>
            <a:ext cx="1837425" cy="1200329"/>
          </a:xfrm>
          <a:prstGeom prst="rect">
            <a:avLst/>
          </a:prstGeom>
          <a:noFill/>
        </p:spPr>
        <p:txBody>
          <a:bodyPr wrap="square" rtlCol="0">
            <a:spAutoFit/>
          </a:bodyPr>
          <a:lstStyle/>
          <a:p>
            <a:pPr algn="ctr" defTabSz="685800"/>
            <a:r>
              <a:rPr lang="en-IE" dirty="0">
                <a:solidFill>
                  <a:prstClr val="black"/>
                </a:solidFill>
                <a:latin typeface="Calibri" panose="020F0502020204030204"/>
              </a:rPr>
              <a:t>Register for </a:t>
            </a:r>
            <a:br>
              <a:rPr lang="en-IE" dirty="0">
                <a:solidFill>
                  <a:prstClr val="black"/>
                </a:solidFill>
                <a:latin typeface="Calibri" panose="020F0502020204030204"/>
              </a:rPr>
            </a:br>
            <a:r>
              <a:rPr lang="en-IE" dirty="0">
                <a:solidFill>
                  <a:prstClr val="black"/>
                </a:solidFill>
                <a:latin typeface="Calibri" panose="020F0502020204030204"/>
              </a:rPr>
              <a:t>PG Cert in T&amp;L</a:t>
            </a:r>
            <a:br>
              <a:rPr lang="en-IE" dirty="0">
                <a:solidFill>
                  <a:prstClr val="black"/>
                </a:solidFill>
                <a:latin typeface="Calibri" panose="020F0502020204030204"/>
              </a:rPr>
            </a:br>
            <a:r>
              <a:rPr lang="en-IE" dirty="0">
                <a:solidFill>
                  <a:prstClr val="black"/>
                </a:solidFill>
                <a:latin typeface="Calibri" panose="020F0502020204030204"/>
              </a:rPr>
              <a:t>Sept-Mar 2024</a:t>
            </a:r>
            <a:br>
              <a:rPr lang="en-IE" dirty="0">
                <a:solidFill>
                  <a:prstClr val="black"/>
                </a:solidFill>
                <a:latin typeface="Calibri" panose="020F0502020204030204"/>
              </a:rPr>
            </a:br>
            <a:r>
              <a:rPr lang="en-IE" dirty="0">
                <a:solidFill>
                  <a:prstClr val="black"/>
                </a:solidFill>
                <a:latin typeface="Calibri" panose="020F0502020204030204"/>
              </a:rPr>
              <a:t>Fully-online </a:t>
            </a:r>
          </a:p>
        </p:txBody>
      </p:sp>
      <p:sp>
        <p:nvSpPr>
          <p:cNvPr id="10" name="Oval 9">
            <a:extLst>
              <a:ext uri="{FF2B5EF4-FFF2-40B4-BE49-F238E27FC236}">
                <a16:creationId xmlns:a16="http://schemas.microsoft.com/office/drawing/2014/main" id="{BD7C082D-3774-E6FB-3E55-5FC32184C240}"/>
              </a:ext>
            </a:extLst>
          </p:cNvPr>
          <p:cNvSpPr/>
          <p:nvPr/>
        </p:nvSpPr>
        <p:spPr>
          <a:xfrm>
            <a:off x="4010446" y="1184801"/>
            <a:ext cx="932396" cy="9323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IE" sz="1350">
              <a:solidFill>
                <a:prstClr val="white"/>
              </a:solidFill>
              <a:latin typeface="Calibri" panose="020F0502020204030204"/>
            </a:endParaRPr>
          </a:p>
        </p:txBody>
      </p:sp>
      <p:pic>
        <p:nvPicPr>
          <p:cNvPr id="13" name="Graphic 12" descr="Remote learning language with solid fill">
            <a:extLst>
              <a:ext uri="{FF2B5EF4-FFF2-40B4-BE49-F238E27FC236}">
                <a16:creationId xmlns:a16="http://schemas.microsoft.com/office/drawing/2014/main" id="{DE984916-660D-811E-05DA-3A5D0BED57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6076" y="1261858"/>
            <a:ext cx="751877" cy="751877"/>
          </a:xfrm>
          <a:prstGeom prst="rect">
            <a:avLst/>
          </a:prstGeom>
        </p:spPr>
      </p:pic>
      <p:sp>
        <p:nvSpPr>
          <p:cNvPr id="14" name="Oval 13">
            <a:extLst>
              <a:ext uri="{FF2B5EF4-FFF2-40B4-BE49-F238E27FC236}">
                <a16:creationId xmlns:a16="http://schemas.microsoft.com/office/drawing/2014/main" id="{2799E5AC-7C15-45F1-4145-45FF4146BB01}"/>
              </a:ext>
            </a:extLst>
          </p:cNvPr>
          <p:cNvSpPr/>
          <p:nvPr/>
        </p:nvSpPr>
        <p:spPr>
          <a:xfrm>
            <a:off x="6525673" y="993384"/>
            <a:ext cx="1293259" cy="1293259"/>
          </a:xfrm>
          <a:prstGeom prst="ellipse">
            <a:avLst/>
          </a:prstGeom>
          <a:solidFill>
            <a:srgbClr val="FBD0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IE" sz="1350">
              <a:solidFill>
                <a:prstClr val="white"/>
              </a:solidFill>
              <a:latin typeface="Calibri" panose="020F0502020204030204"/>
            </a:endParaRPr>
          </a:p>
        </p:txBody>
      </p:sp>
      <p:sp>
        <p:nvSpPr>
          <p:cNvPr id="15" name="Oval 14">
            <a:extLst>
              <a:ext uri="{FF2B5EF4-FFF2-40B4-BE49-F238E27FC236}">
                <a16:creationId xmlns:a16="http://schemas.microsoft.com/office/drawing/2014/main" id="{A2EFBB2C-D44E-97CA-814C-696DF890EDCA}"/>
              </a:ext>
            </a:extLst>
          </p:cNvPr>
          <p:cNvSpPr/>
          <p:nvPr/>
        </p:nvSpPr>
        <p:spPr>
          <a:xfrm>
            <a:off x="6713833" y="1184801"/>
            <a:ext cx="932396" cy="9323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IE" sz="1350">
              <a:solidFill>
                <a:prstClr val="white"/>
              </a:solidFill>
              <a:latin typeface="Calibri" panose="020F0502020204030204"/>
            </a:endParaRPr>
          </a:p>
        </p:txBody>
      </p:sp>
      <p:sp>
        <p:nvSpPr>
          <p:cNvPr id="19" name="TextBox 18">
            <a:extLst>
              <a:ext uri="{FF2B5EF4-FFF2-40B4-BE49-F238E27FC236}">
                <a16:creationId xmlns:a16="http://schemas.microsoft.com/office/drawing/2014/main" id="{BED78473-7A19-6EEC-3109-BA1F9BF2BD4A}"/>
              </a:ext>
            </a:extLst>
          </p:cNvPr>
          <p:cNvSpPr txBox="1"/>
          <p:nvPr/>
        </p:nvSpPr>
        <p:spPr>
          <a:xfrm>
            <a:off x="6087438" y="2308432"/>
            <a:ext cx="2242335" cy="1200329"/>
          </a:xfrm>
          <a:prstGeom prst="rect">
            <a:avLst/>
          </a:prstGeom>
          <a:noFill/>
        </p:spPr>
        <p:txBody>
          <a:bodyPr wrap="square" rtlCol="0">
            <a:spAutoFit/>
          </a:bodyPr>
          <a:lstStyle/>
          <a:p>
            <a:pPr algn="ctr" defTabSz="685800"/>
            <a:r>
              <a:rPr lang="en-IE" dirty="0">
                <a:solidFill>
                  <a:prstClr val="black"/>
                </a:solidFill>
                <a:latin typeface="Calibri" panose="020F0502020204030204"/>
              </a:rPr>
              <a:t>Attend </a:t>
            </a:r>
            <a:br>
              <a:rPr lang="en-IE" dirty="0">
                <a:solidFill>
                  <a:prstClr val="black"/>
                </a:solidFill>
                <a:latin typeface="Calibri" panose="020F0502020204030204"/>
              </a:rPr>
            </a:br>
            <a:r>
              <a:rPr lang="en-IE" dirty="0">
                <a:solidFill>
                  <a:prstClr val="black"/>
                </a:solidFill>
                <a:latin typeface="Calibri" panose="020F0502020204030204"/>
              </a:rPr>
              <a:t>EAIR Conference</a:t>
            </a:r>
            <a:br>
              <a:rPr lang="en-IE" dirty="0">
                <a:solidFill>
                  <a:prstClr val="black"/>
                </a:solidFill>
                <a:latin typeface="Calibri" panose="020F0502020204030204"/>
              </a:rPr>
            </a:br>
            <a:r>
              <a:rPr lang="en-IE" dirty="0">
                <a:solidFill>
                  <a:prstClr val="black"/>
                </a:solidFill>
                <a:latin typeface="Calibri" panose="020F0502020204030204"/>
              </a:rPr>
              <a:t>Aug 21-23 2024</a:t>
            </a:r>
            <a:br>
              <a:rPr lang="en-IE" dirty="0">
                <a:solidFill>
                  <a:prstClr val="black"/>
                </a:solidFill>
                <a:latin typeface="Calibri" panose="020F0502020204030204"/>
              </a:rPr>
            </a:br>
            <a:r>
              <a:rPr lang="en-IE" dirty="0">
                <a:solidFill>
                  <a:prstClr val="black"/>
                </a:solidFill>
                <a:latin typeface="Calibri" panose="020F0502020204030204"/>
              </a:rPr>
              <a:t>https://the-eair.org/</a:t>
            </a:r>
          </a:p>
        </p:txBody>
      </p:sp>
      <p:pic>
        <p:nvPicPr>
          <p:cNvPr id="21" name="Graphic 20" descr="Lightbulb and gear with solid fill">
            <a:extLst>
              <a:ext uri="{FF2B5EF4-FFF2-40B4-BE49-F238E27FC236}">
                <a16:creationId xmlns:a16="http://schemas.microsoft.com/office/drawing/2014/main" id="{5C761EDA-D703-56E1-0668-F3D8BEC356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450" y="1294896"/>
            <a:ext cx="685800" cy="685800"/>
          </a:xfrm>
          <a:prstGeom prst="rect">
            <a:avLst/>
          </a:prstGeom>
        </p:spPr>
      </p:pic>
    </p:spTree>
    <p:extLst>
      <p:ext uri="{BB962C8B-B14F-4D97-AF65-F5344CB8AC3E}">
        <p14:creationId xmlns:p14="http://schemas.microsoft.com/office/powerpoint/2010/main" val="479302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A2F12F0-B64E-E80E-BF42-59313092DB78}"/>
              </a:ext>
            </a:extLst>
          </p:cNvPr>
          <p:cNvSpPr/>
          <p:nvPr/>
        </p:nvSpPr>
        <p:spPr>
          <a:xfrm>
            <a:off x="4175340" y="3281239"/>
            <a:ext cx="4666666" cy="2216843"/>
          </a:xfrm>
          <a:prstGeom prst="roundRect">
            <a:avLst>
              <a:gd name="adj" fmla="val 7343"/>
            </a:avLst>
          </a:prstGeom>
          <a:solidFill>
            <a:srgbClr val="066838">
              <a:alpha val="92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IE" sz="2100" dirty="0">
                <a:solidFill>
                  <a:prstClr val="white"/>
                </a:solidFill>
                <a:latin typeface="Century Gothic" panose="020B0502020202020204" pitchFamily="34" charset="0"/>
              </a:rPr>
              <a:t>UCC Library </a:t>
            </a:r>
          </a:p>
          <a:p>
            <a:pPr algn="ctr" defTabSz="685800"/>
            <a:endParaRPr lang="en-IE" sz="2100" dirty="0">
              <a:solidFill>
                <a:prstClr val="white"/>
              </a:solidFill>
              <a:latin typeface="Century Gothic" panose="020B0502020202020204" pitchFamily="34" charset="0"/>
            </a:endParaRPr>
          </a:p>
          <a:p>
            <a:pPr algn="ctr" defTabSz="685800"/>
            <a:r>
              <a:rPr lang="en-IE" sz="2100" dirty="0">
                <a:solidFill>
                  <a:prstClr val="white"/>
                </a:solidFill>
                <a:latin typeface="Century Gothic" panose="020B0502020202020204" pitchFamily="34" charset="0"/>
              </a:rPr>
              <a:t>Staff Training Opportunities</a:t>
            </a:r>
          </a:p>
          <a:p>
            <a:pPr algn="ctr" defTabSz="685800"/>
            <a:endParaRPr lang="en-IE" sz="2100" dirty="0">
              <a:solidFill>
                <a:prstClr val="white"/>
              </a:solidFill>
              <a:latin typeface="Century Gothic" panose="020B0502020202020204" pitchFamily="34" charset="0"/>
            </a:endParaRPr>
          </a:p>
          <a:p>
            <a:pPr algn="ctr" defTabSz="685800"/>
            <a:r>
              <a:rPr lang="en-IE" sz="1650" dirty="0">
                <a:solidFill>
                  <a:prstClr val="white"/>
                </a:solidFill>
                <a:latin typeface="Century Gothic" panose="020B0502020202020204" pitchFamily="34" charset="0"/>
              </a:rPr>
              <a:t>Alan </a:t>
            </a:r>
            <a:r>
              <a:rPr lang="en-IE" sz="1650" dirty="0" err="1">
                <a:solidFill>
                  <a:prstClr val="white"/>
                </a:solidFill>
                <a:latin typeface="Century Gothic" panose="020B0502020202020204" pitchFamily="34" charset="0"/>
              </a:rPr>
              <a:t>Carbery</a:t>
            </a:r>
            <a:r>
              <a:rPr lang="en-IE" sz="1650" dirty="0">
                <a:solidFill>
                  <a:prstClr val="white"/>
                </a:solidFill>
                <a:latin typeface="Century Gothic" panose="020B0502020202020204" pitchFamily="34" charset="0"/>
              </a:rPr>
              <a:t> – Head of Academic Services</a:t>
            </a:r>
          </a:p>
        </p:txBody>
      </p:sp>
      <p:pic>
        <p:nvPicPr>
          <p:cNvPr id="3" name="Picture 2" descr="A picture containing text, font, screenshot, graphic design&#10;&#10;Description automatically generated">
            <a:extLst>
              <a:ext uri="{FF2B5EF4-FFF2-40B4-BE49-F238E27FC236}">
                <a16:creationId xmlns:a16="http://schemas.microsoft.com/office/drawing/2014/main" id="{F401F08E-C42E-D6C9-333B-AE7B58C35BC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1000260"/>
            <a:ext cx="4666666" cy="1546142"/>
          </a:xfrm>
          <a:prstGeom prst="rect">
            <a:avLst/>
          </a:prstGeom>
        </p:spPr>
      </p:pic>
    </p:spTree>
    <p:extLst>
      <p:ext uri="{BB962C8B-B14F-4D97-AF65-F5344CB8AC3E}">
        <p14:creationId xmlns:p14="http://schemas.microsoft.com/office/powerpoint/2010/main" val="461907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9AC549-4B12-EC71-E8D8-63584258B9E1}"/>
              </a:ext>
            </a:extLst>
          </p:cNvPr>
          <p:cNvSpPr txBox="1">
            <a:spLocks/>
          </p:cNvSpPr>
          <p:nvPr/>
        </p:nvSpPr>
        <p:spPr>
          <a:xfrm>
            <a:off x="151311" y="1871462"/>
            <a:ext cx="7266527" cy="3564227"/>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7000"/>
              </a:lnSpc>
              <a:spcAft>
                <a:spcPts val="600"/>
              </a:spcAft>
            </a:pPr>
            <a:endParaRPr lang="en-US" sz="2250" b="1" dirty="0">
              <a:solidFill>
                <a:prstClr val="black"/>
              </a:solidFill>
              <a:latin typeface="Century Gothic" panose="020B0502020202020204" pitchFamily="34" charset="0"/>
            </a:endParaRPr>
          </a:p>
        </p:txBody>
      </p:sp>
      <p:sp>
        <p:nvSpPr>
          <p:cNvPr id="5" name="TextBox 4">
            <a:extLst>
              <a:ext uri="{FF2B5EF4-FFF2-40B4-BE49-F238E27FC236}">
                <a16:creationId xmlns:a16="http://schemas.microsoft.com/office/drawing/2014/main" id="{30CC5B71-7AF5-274E-296B-2C1E40C622D1}"/>
              </a:ext>
            </a:extLst>
          </p:cNvPr>
          <p:cNvSpPr txBox="1"/>
          <p:nvPr/>
        </p:nvSpPr>
        <p:spPr>
          <a:xfrm>
            <a:off x="274319" y="1058029"/>
            <a:ext cx="1834798" cy="496290"/>
          </a:xfrm>
          <a:prstGeom prst="rect">
            <a:avLst/>
          </a:prstGeom>
          <a:noFill/>
        </p:spPr>
        <p:txBody>
          <a:bodyPr wrap="none" rtlCol="0">
            <a:spAutoFit/>
          </a:bodyPr>
          <a:lstStyle/>
          <a:p>
            <a:pPr defTabSz="685800"/>
            <a:r>
              <a:rPr lang="en-IE" sz="2625" dirty="0">
                <a:solidFill>
                  <a:prstClr val="black"/>
                </a:solidFill>
                <a:latin typeface="Calibri" panose="020F0502020204030204"/>
              </a:rPr>
              <a:t>Who we are</a:t>
            </a:r>
          </a:p>
        </p:txBody>
      </p:sp>
      <p:sp>
        <p:nvSpPr>
          <p:cNvPr id="9" name="TextBox 8">
            <a:extLst>
              <a:ext uri="{FF2B5EF4-FFF2-40B4-BE49-F238E27FC236}">
                <a16:creationId xmlns:a16="http://schemas.microsoft.com/office/drawing/2014/main" id="{38B1D613-51BC-E426-D7EC-D9DB455A3882}"/>
              </a:ext>
            </a:extLst>
          </p:cNvPr>
          <p:cNvSpPr txBox="1"/>
          <p:nvPr/>
        </p:nvSpPr>
        <p:spPr>
          <a:xfrm>
            <a:off x="3420445" y="2065536"/>
            <a:ext cx="5288276" cy="3393237"/>
          </a:xfrm>
          <a:prstGeom prst="rect">
            <a:avLst/>
          </a:prstGeom>
          <a:noFill/>
        </p:spPr>
        <p:txBody>
          <a:bodyPr wrap="square" rtlCol="0">
            <a:spAutoFit/>
          </a:bodyPr>
          <a:lstStyle/>
          <a:p>
            <a:pPr defTabSz="685800"/>
            <a:r>
              <a:rPr lang="en-IE" sz="1650" dirty="0">
                <a:solidFill>
                  <a:prstClr val="black"/>
                </a:solidFill>
                <a:latin typeface="Calibri" panose="020F0502020204030204"/>
              </a:rPr>
              <a:t>UCC Library offers a range of resources, spaces and services to meet the teaching, learning and research needs of the University.</a:t>
            </a:r>
          </a:p>
          <a:p>
            <a:pPr defTabSz="685800" fontAlgn="base"/>
            <a:r>
              <a:rPr lang="en-US" sz="1650" dirty="0">
                <a:solidFill>
                  <a:srgbClr val="000000"/>
                </a:solidFill>
                <a:latin typeface="Calibri" panose="020F0502020204030204"/>
              </a:rPr>
              <a:t>​</a:t>
            </a:r>
          </a:p>
          <a:p>
            <a:pPr defTabSz="685800" fontAlgn="base"/>
            <a:r>
              <a:rPr lang="en-US" sz="1650" dirty="0">
                <a:solidFill>
                  <a:srgbClr val="000000"/>
                </a:solidFill>
                <a:latin typeface="Calibri" panose="020F0502020204030204"/>
              </a:rPr>
              <a:t>It is a service full of friendly and knowledgeable staff only too eager to help you on your journey. </a:t>
            </a:r>
          </a:p>
          <a:p>
            <a:pPr defTabSz="685800" fontAlgn="base"/>
            <a:endParaRPr lang="en-US" sz="1650" dirty="0">
              <a:solidFill>
                <a:srgbClr val="000000"/>
              </a:solidFill>
              <a:latin typeface="Calibri" panose="020F0502020204030204"/>
            </a:endParaRPr>
          </a:p>
          <a:p>
            <a:pPr defTabSz="685800" fontAlgn="base"/>
            <a:r>
              <a:rPr lang="en-US" sz="1650" dirty="0">
                <a:solidFill>
                  <a:srgbClr val="000000"/>
                </a:solidFill>
                <a:latin typeface="Calibri" panose="020F0502020204030204"/>
              </a:rPr>
              <a:t>We offer many one-to-one and group training opportunities and supports.</a:t>
            </a:r>
          </a:p>
          <a:p>
            <a:pPr defTabSz="685800" fontAlgn="base"/>
            <a:endParaRPr lang="en-US" sz="1650" dirty="0">
              <a:solidFill>
                <a:srgbClr val="000000"/>
              </a:solidFill>
              <a:latin typeface="Calibri" panose="020F0502020204030204"/>
            </a:endParaRPr>
          </a:p>
          <a:p>
            <a:pPr defTabSz="685800" fontAlgn="base"/>
            <a:r>
              <a:rPr lang="en-US" sz="1650" dirty="0">
                <a:solidFill>
                  <a:srgbClr val="000000"/>
                </a:solidFill>
                <a:latin typeface="Calibri" panose="020F0502020204030204"/>
              </a:rPr>
              <a:t>If you need support for your teaching activities, your own learning, or research, please connect with us.</a:t>
            </a:r>
          </a:p>
          <a:p>
            <a:pPr defTabSz="685800"/>
            <a:endParaRPr lang="en-IE" sz="1650" dirty="0">
              <a:solidFill>
                <a:prstClr val="black"/>
              </a:solidFill>
              <a:latin typeface="Calibri" panose="020F0502020204030204"/>
            </a:endParaRPr>
          </a:p>
        </p:txBody>
      </p:sp>
      <p:pic>
        <p:nvPicPr>
          <p:cNvPr id="3" name="Picture 2" descr="A group of people sitting at a desk&#10;&#10;Description automatically generated">
            <a:extLst>
              <a:ext uri="{FF2B5EF4-FFF2-40B4-BE49-F238E27FC236}">
                <a16:creationId xmlns:a16="http://schemas.microsoft.com/office/drawing/2014/main" id="{06C0B88E-1082-DB17-6D4E-14D7BB5796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606506"/>
            <a:ext cx="3181350" cy="4394244"/>
          </a:xfrm>
          <a:prstGeom prst="rect">
            <a:avLst/>
          </a:prstGeom>
        </p:spPr>
      </p:pic>
    </p:spTree>
    <p:extLst>
      <p:ext uri="{BB962C8B-B14F-4D97-AF65-F5344CB8AC3E}">
        <p14:creationId xmlns:p14="http://schemas.microsoft.com/office/powerpoint/2010/main" val="1495555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2537132-00C8-50E1-694B-DC1ADC62F84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CCB6D69-7AD5-9967-0325-4FD2811A6967}"/>
              </a:ext>
            </a:extLst>
          </p:cNvPr>
          <p:cNvSpPr txBox="1"/>
          <p:nvPr/>
        </p:nvSpPr>
        <p:spPr>
          <a:xfrm>
            <a:off x="279555" y="4679506"/>
            <a:ext cx="6145687" cy="1131079"/>
          </a:xfrm>
          <a:prstGeom prst="rect">
            <a:avLst/>
          </a:prstGeom>
          <a:noFill/>
        </p:spPr>
        <p:txBody>
          <a:bodyPr wrap="square" rtlCol="0">
            <a:spAutoFit/>
          </a:bodyPr>
          <a:lstStyle/>
          <a:p>
            <a:pPr defTabSz="685800"/>
            <a:r>
              <a:rPr lang="en-US" sz="1350" dirty="0">
                <a:solidFill>
                  <a:prstClr val="black"/>
                </a:solidFill>
                <a:latin typeface="Calibri" panose="020F0502020204030204"/>
              </a:rPr>
              <a:t>Regular workshop sessions, delivered in-person &amp; online, to help you get hands-on support and guidance on finding top-quality information sources, build you information literacy skills, citing referencing &amp; plagiarism, and many more.</a:t>
            </a:r>
            <a:endParaRPr lang="en-US" sz="1350" i="1" dirty="0">
              <a:solidFill>
                <a:prstClr val="black"/>
              </a:solidFill>
              <a:latin typeface="Calibri" panose="020F0502020204030204"/>
            </a:endParaRPr>
          </a:p>
          <a:p>
            <a:pPr defTabSz="685800"/>
            <a:endParaRPr lang="en-US" sz="1350" i="1" dirty="0">
              <a:solidFill>
                <a:prstClr val="black"/>
              </a:solidFill>
              <a:latin typeface="Calibri" panose="020F0502020204030204"/>
            </a:endParaRPr>
          </a:p>
          <a:p>
            <a:pPr defTabSz="685800"/>
            <a:r>
              <a:rPr lang="en-US" sz="1350" dirty="0">
                <a:solidFill>
                  <a:prstClr val="black"/>
                </a:solidFill>
                <a:latin typeface="Calibri" panose="020F0502020204030204"/>
              </a:rPr>
              <a:t>Sessions advertised through the Library Website.</a:t>
            </a:r>
          </a:p>
        </p:txBody>
      </p:sp>
      <p:sp>
        <p:nvSpPr>
          <p:cNvPr id="7" name="Title 1">
            <a:extLst>
              <a:ext uri="{FF2B5EF4-FFF2-40B4-BE49-F238E27FC236}">
                <a16:creationId xmlns:a16="http://schemas.microsoft.com/office/drawing/2014/main" id="{90928C11-6DB2-C445-8AC6-F5D834670C97}"/>
              </a:ext>
            </a:extLst>
          </p:cNvPr>
          <p:cNvSpPr txBox="1">
            <a:spLocks/>
          </p:cNvSpPr>
          <p:nvPr/>
        </p:nvSpPr>
        <p:spPr>
          <a:xfrm>
            <a:off x="151311" y="1871462"/>
            <a:ext cx="7266527" cy="3564227"/>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7000"/>
              </a:lnSpc>
              <a:spcAft>
                <a:spcPts val="600"/>
              </a:spcAft>
            </a:pPr>
            <a:endParaRPr lang="en-US" sz="2250" b="1" dirty="0">
              <a:solidFill>
                <a:prstClr val="black"/>
              </a:solidFill>
              <a:latin typeface="Century Gothic" panose="020B0502020202020204" pitchFamily="34" charset="0"/>
            </a:endParaRPr>
          </a:p>
        </p:txBody>
      </p:sp>
      <p:sp>
        <p:nvSpPr>
          <p:cNvPr id="5" name="TextBox 4">
            <a:extLst>
              <a:ext uri="{FF2B5EF4-FFF2-40B4-BE49-F238E27FC236}">
                <a16:creationId xmlns:a16="http://schemas.microsoft.com/office/drawing/2014/main" id="{D4FC8601-2AA6-9F88-CCDC-3E622D1BEF2D}"/>
              </a:ext>
            </a:extLst>
          </p:cNvPr>
          <p:cNvSpPr txBox="1"/>
          <p:nvPr/>
        </p:nvSpPr>
        <p:spPr>
          <a:xfrm>
            <a:off x="300940" y="1070498"/>
            <a:ext cx="4477251" cy="496290"/>
          </a:xfrm>
          <a:prstGeom prst="rect">
            <a:avLst/>
          </a:prstGeom>
          <a:noFill/>
        </p:spPr>
        <p:txBody>
          <a:bodyPr wrap="none" rtlCol="0">
            <a:spAutoFit/>
          </a:bodyPr>
          <a:lstStyle/>
          <a:p>
            <a:pPr defTabSz="685800"/>
            <a:r>
              <a:rPr lang="en-IE" sz="2625" dirty="0">
                <a:solidFill>
                  <a:prstClr val="black"/>
                </a:solidFill>
                <a:latin typeface="Calibri" panose="020F0502020204030204"/>
              </a:rPr>
              <a:t>Staff Training – Some Highlights</a:t>
            </a:r>
          </a:p>
        </p:txBody>
      </p:sp>
      <p:sp>
        <p:nvSpPr>
          <p:cNvPr id="4" name="TextBox 3">
            <a:extLst>
              <a:ext uri="{FF2B5EF4-FFF2-40B4-BE49-F238E27FC236}">
                <a16:creationId xmlns:a16="http://schemas.microsoft.com/office/drawing/2014/main" id="{90F391DC-4E1B-9280-79F0-93C9266EEDDB}"/>
              </a:ext>
            </a:extLst>
          </p:cNvPr>
          <p:cNvSpPr txBox="1"/>
          <p:nvPr/>
        </p:nvSpPr>
        <p:spPr>
          <a:xfrm>
            <a:off x="288137" y="4313369"/>
            <a:ext cx="2394823" cy="346249"/>
          </a:xfrm>
          <a:prstGeom prst="rect">
            <a:avLst/>
          </a:prstGeom>
          <a:noFill/>
        </p:spPr>
        <p:txBody>
          <a:bodyPr wrap="none" rtlCol="0">
            <a:spAutoFit/>
          </a:bodyPr>
          <a:lstStyle/>
          <a:p>
            <a:pPr defTabSz="685800"/>
            <a:r>
              <a:rPr lang="en-US" sz="1650" b="1" dirty="0">
                <a:solidFill>
                  <a:prstClr val="black"/>
                </a:solidFill>
                <a:latin typeface="Calibri" panose="020F0502020204030204"/>
              </a:rPr>
              <a:t>Open Workshop Sessions</a:t>
            </a:r>
          </a:p>
        </p:txBody>
      </p:sp>
      <p:sp>
        <p:nvSpPr>
          <p:cNvPr id="10" name="TextBox 9">
            <a:extLst>
              <a:ext uri="{FF2B5EF4-FFF2-40B4-BE49-F238E27FC236}">
                <a16:creationId xmlns:a16="http://schemas.microsoft.com/office/drawing/2014/main" id="{75E4AEC0-7AEC-C2E3-B2E4-A42A72D24B41}"/>
              </a:ext>
            </a:extLst>
          </p:cNvPr>
          <p:cNvSpPr txBox="1"/>
          <p:nvPr/>
        </p:nvSpPr>
        <p:spPr>
          <a:xfrm>
            <a:off x="3881540" y="1765318"/>
            <a:ext cx="3212931" cy="346249"/>
          </a:xfrm>
          <a:prstGeom prst="rect">
            <a:avLst/>
          </a:prstGeom>
          <a:noFill/>
        </p:spPr>
        <p:txBody>
          <a:bodyPr wrap="none" rtlCol="0">
            <a:spAutoFit/>
          </a:bodyPr>
          <a:lstStyle/>
          <a:p>
            <a:pPr defTabSz="685800"/>
            <a:r>
              <a:rPr lang="en-US" sz="1650" b="1" dirty="0">
                <a:solidFill>
                  <a:prstClr val="black"/>
                </a:solidFill>
                <a:latin typeface="Calibri" panose="020F0502020204030204"/>
              </a:rPr>
              <a:t>Self-Direct Canvas Learning Course</a:t>
            </a:r>
          </a:p>
        </p:txBody>
      </p:sp>
      <p:sp>
        <p:nvSpPr>
          <p:cNvPr id="11" name="TextBox 10">
            <a:extLst>
              <a:ext uri="{FF2B5EF4-FFF2-40B4-BE49-F238E27FC236}">
                <a16:creationId xmlns:a16="http://schemas.microsoft.com/office/drawing/2014/main" id="{877DE270-42A0-B284-9A19-56216AA99D90}"/>
              </a:ext>
            </a:extLst>
          </p:cNvPr>
          <p:cNvSpPr txBox="1"/>
          <p:nvPr/>
        </p:nvSpPr>
        <p:spPr>
          <a:xfrm>
            <a:off x="3881539" y="2235796"/>
            <a:ext cx="5033861" cy="507831"/>
          </a:xfrm>
          <a:prstGeom prst="rect">
            <a:avLst/>
          </a:prstGeom>
          <a:noFill/>
        </p:spPr>
        <p:txBody>
          <a:bodyPr wrap="square" rtlCol="0">
            <a:spAutoFit/>
          </a:bodyPr>
          <a:lstStyle/>
          <a:p>
            <a:pPr defTabSz="685800"/>
            <a:r>
              <a:rPr lang="en-US" sz="1350" dirty="0">
                <a:solidFill>
                  <a:prstClr val="black"/>
                </a:solidFill>
                <a:latin typeface="Calibri" panose="020F0502020204030204"/>
              </a:rPr>
              <a:t>Self-enrolled, self-directed Canvas course available to all staff and students with modules on:</a:t>
            </a:r>
          </a:p>
        </p:txBody>
      </p:sp>
      <p:sp>
        <p:nvSpPr>
          <p:cNvPr id="13" name="TextBox 12">
            <a:extLst>
              <a:ext uri="{FF2B5EF4-FFF2-40B4-BE49-F238E27FC236}">
                <a16:creationId xmlns:a16="http://schemas.microsoft.com/office/drawing/2014/main" id="{48D1FE4F-1457-99B9-0854-19D58CACD5D5}"/>
              </a:ext>
            </a:extLst>
          </p:cNvPr>
          <p:cNvSpPr txBox="1"/>
          <p:nvPr/>
        </p:nvSpPr>
        <p:spPr>
          <a:xfrm>
            <a:off x="3917783" y="2776891"/>
            <a:ext cx="4358437" cy="923330"/>
          </a:xfrm>
          <a:prstGeom prst="rect">
            <a:avLst/>
          </a:prstGeom>
          <a:noFill/>
        </p:spPr>
        <p:txBody>
          <a:bodyPr wrap="none" rtlCol="0">
            <a:spAutoFit/>
          </a:bodyPr>
          <a:lstStyle/>
          <a:p>
            <a:pPr marL="214313" indent="-214313" defTabSz="685800">
              <a:buFont typeface="Arial" panose="020B0604020202020204" pitchFamily="34" charset="0"/>
              <a:buChar char="•"/>
            </a:pPr>
            <a:r>
              <a:rPr lang="en-US" sz="1350" i="1" dirty="0">
                <a:solidFill>
                  <a:prstClr val="black"/>
                </a:solidFill>
                <a:latin typeface="Calibri" panose="020F0502020204030204"/>
              </a:rPr>
              <a:t>Introduction to UCC Library, Finding Library Resources</a:t>
            </a:r>
          </a:p>
          <a:p>
            <a:pPr marL="214313" indent="-214313" defTabSz="685800">
              <a:buFont typeface="Arial" panose="020B0604020202020204" pitchFamily="34" charset="0"/>
              <a:buChar char="•"/>
            </a:pPr>
            <a:r>
              <a:rPr lang="en-US" sz="1350" i="1" dirty="0">
                <a:solidFill>
                  <a:prstClr val="black"/>
                </a:solidFill>
                <a:latin typeface="Calibri" panose="020F0502020204030204"/>
              </a:rPr>
              <a:t>Evaluating Information, Citing, Referencing &amp; Plagiarism</a:t>
            </a:r>
          </a:p>
          <a:p>
            <a:pPr marL="214313" indent="-214313" defTabSz="685800">
              <a:buFont typeface="Arial" panose="020B0604020202020204" pitchFamily="34" charset="0"/>
              <a:buChar char="•"/>
            </a:pPr>
            <a:r>
              <a:rPr lang="en-US" sz="1350" i="1" dirty="0">
                <a:solidFill>
                  <a:prstClr val="black"/>
                </a:solidFill>
                <a:latin typeface="Calibri" panose="020F0502020204030204"/>
              </a:rPr>
              <a:t>Referencing Software</a:t>
            </a:r>
          </a:p>
          <a:p>
            <a:pPr marL="214313" indent="-214313" defTabSz="685800">
              <a:buFont typeface="Arial" panose="020B0604020202020204" pitchFamily="34" charset="0"/>
              <a:buChar char="•"/>
            </a:pPr>
            <a:r>
              <a:rPr lang="en-US" sz="1350" i="1" dirty="0">
                <a:solidFill>
                  <a:prstClr val="black"/>
                </a:solidFill>
                <a:latin typeface="Calibri" panose="020F0502020204030204"/>
              </a:rPr>
              <a:t>Tracking Influential Papers &amp; Authors, &amp; lots more.</a:t>
            </a:r>
          </a:p>
        </p:txBody>
      </p:sp>
      <p:sp>
        <p:nvSpPr>
          <p:cNvPr id="14" name="TextBox 13">
            <a:extLst>
              <a:ext uri="{FF2B5EF4-FFF2-40B4-BE49-F238E27FC236}">
                <a16:creationId xmlns:a16="http://schemas.microsoft.com/office/drawing/2014/main" id="{9A0DF390-EDF5-7262-5253-E71658DADCD4}"/>
              </a:ext>
            </a:extLst>
          </p:cNvPr>
          <p:cNvSpPr txBox="1"/>
          <p:nvPr/>
        </p:nvSpPr>
        <p:spPr>
          <a:xfrm>
            <a:off x="3789860" y="3717893"/>
            <a:ext cx="4677563" cy="300082"/>
          </a:xfrm>
          <a:prstGeom prst="rect">
            <a:avLst/>
          </a:prstGeom>
          <a:noFill/>
        </p:spPr>
        <p:txBody>
          <a:bodyPr wrap="none" rtlCol="0">
            <a:spAutoFit/>
          </a:bodyPr>
          <a:lstStyle/>
          <a:p>
            <a:pPr defTabSz="685800"/>
            <a:r>
              <a:rPr lang="en-US" sz="1350" dirty="0">
                <a:solidFill>
                  <a:prstClr val="black"/>
                </a:solidFill>
                <a:latin typeface="Calibri" panose="020F0502020204030204"/>
                <a:hlinkClick r:id="rId4"/>
              </a:rPr>
              <a:t>Self-enroll to the UCC Library Learning Resources Canvas Course</a:t>
            </a:r>
            <a:endParaRPr lang="en-US" sz="1350" dirty="0">
              <a:solidFill>
                <a:prstClr val="black"/>
              </a:solidFill>
              <a:latin typeface="Calibri" panose="020F0502020204030204"/>
            </a:endParaRPr>
          </a:p>
        </p:txBody>
      </p:sp>
      <p:pic>
        <p:nvPicPr>
          <p:cNvPr id="16" name="Picture 15" descr="A screenshot of a website&#10;&#10;Description automatically generated">
            <a:extLst>
              <a:ext uri="{FF2B5EF4-FFF2-40B4-BE49-F238E27FC236}">
                <a16:creationId xmlns:a16="http://schemas.microsoft.com/office/drawing/2014/main" id="{B2E02EDB-6E2A-5159-E851-FE5576F847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2829" y="1714706"/>
            <a:ext cx="3496438" cy="2314329"/>
          </a:xfrm>
          <a:prstGeom prst="rect">
            <a:avLst/>
          </a:prstGeom>
        </p:spPr>
      </p:pic>
    </p:spTree>
    <p:extLst>
      <p:ext uri="{BB962C8B-B14F-4D97-AF65-F5344CB8AC3E}">
        <p14:creationId xmlns:p14="http://schemas.microsoft.com/office/powerpoint/2010/main" val="2393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57E127E-A39B-F6F9-60D8-00216E4675C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43455BC-5597-3B45-57D7-D57332E5C348}"/>
              </a:ext>
            </a:extLst>
          </p:cNvPr>
          <p:cNvSpPr txBox="1"/>
          <p:nvPr/>
        </p:nvSpPr>
        <p:spPr>
          <a:xfrm>
            <a:off x="2697373" y="4519061"/>
            <a:ext cx="6145687" cy="1131079"/>
          </a:xfrm>
          <a:prstGeom prst="rect">
            <a:avLst/>
          </a:prstGeom>
          <a:noFill/>
        </p:spPr>
        <p:txBody>
          <a:bodyPr wrap="square" rtlCol="0">
            <a:spAutoFit/>
          </a:bodyPr>
          <a:lstStyle/>
          <a:p>
            <a:pPr defTabSz="685800"/>
            <a:r>
              <a:rPr lang="en-US" sz="1350" dirty="0">
                <a:solidFill>
                  <a:prstClr val="black"/>
                </a:solidFill>
                <a:latin typeface="Calibri" panose="020F0502020204030204"/>
              </a:rPr>
              <a:t>Throughout Jan – May, view items from our Special Collections &amp; Archives based on specific themes, including:</a:t>
            </a:r>
          </a:p>
          <a:p>
            <a:pPr defTabSz="685800"/>
            <a:r>
              <a:rPr lang="en-US" sz="1350" i="1" dirty="0">
                <a:solidFill>
                  <a:prstClr val="black"/>
                </a:solidFill>
                <a:latin typeface="Calibri" panose="020F0502020204030204"/>
              </a:rPr>
              <a:t>Art, Figures in Culture, Graphic-format and Sea &amp; Shore</a:t>
            </a:r>
          </a:p>
          <a:p>
            <a:pPr defTabSz="685800"/>
            <a:endParaRPr lang="en-US" sz="1350" i="1" dirty="0">
              <a:solidFill>
                <a:prstClr val="black"/>
              </a:solidFill>
              <a:latin typeface="Calibri" panose="020F0502020204030204"/>
            </a:endParaRPr>
          </a:p>
          <a:p>
            <a:pPr defTabSz="685800"/>
            <a:r>
              <a:rPr lang="en-US" sz="1350" dirty="0">
                <a:solidFill>
                  <a:prstClr val="black"/>
                </a:solidFill>
                <a:latin typeface="Calibri" panose="020F0502020204030204"/>
              </a:rPr>
              <a:t>Hear from our expert staff about our collections.</a:t>
            </a:r>
          </a:p>
        </p:txBody>
      </p:sp>
      <p:sp>
        <p:nvSpPr>
          <p:cNvPr id="7" name="Title 1">
            <a:extLst>
              <a:ext uri="{FF2B5EF4-FFF2-40B4-BE49-F238E27FC236}">
                <a16:creationId xmlns:a16="http://schemas.microsoft.com/office/drawing/2014/main" id="{9CBC530B-BEC4-2AC4-4BBC-F302DB418664}"/>
              </a:ext>
            </a:extLst>
          </p:cNvPr>
          <p:cNvSpPr txBox="1">
            <a:spLocks/>
          </p:cNvSpPr>
          <p:nvPr/>
        </p:nvSpPr>
        <p:spPr>
          <a:xfrm>
            <a:off x="151311" y="1871462"/>
            <a:ext cx="7266527" cy="3564227"/>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7000"/>
              </a:lnSpc>
              <a:spcAft>
                <a:spcPts val="600"/>
              </a:spcAft>
            </a:pPr>
            <a:endParaRPr lang="en-US" sz="2250" b="1" dirty="0">
              <a:solidFill>
                <a:prstClr val="black"/>
              </a:solidFill>
              <a:latin typeface="Century Gothic" panose="020B0502020202020204" pitchFamily="34" charset="0"/>
            </a:endParaRPr>
          </a:p>
        </p:txBody>
      </p:sp>
      <p:sp>
        <p:nvSpPr>
          <p:cNvPr id="5" name="TextBox 4">
            <a:extLst>
              <a:ext uri="{FF2B5EF4-FFF2-40B4-BE49-F238E27FC236}">
                <a16:creationId xmlns:a16="http://schemas.microsoft.com/office/drawing/2014/main" id="{F21F2479-E2A4-D602-5BA0-D1A4A7EAD842}"/>
              </a:ext>
            </a:extLst>
          </p:cNvPr>
          <p:cNvSpPr txBox="1"/>
          <p:nvPr/>
        </p:nvSpPr>
        <p:spPr>
          <a:xfrm>
            <a:off x="300940" y="1070498"/>
            <a:ext cx="4477251" cy="496290"/>
          </a:xfrm>
          <a:prstGeom prst="rect">
            <a:avLst/>
          </a:prstGeom>
          <a:noFill/>
        </p:spPr>
        <p:txBody>
          <a:bodyPr wrap="none" rtlCol="0">
            <a:spAutoFit/>
          </a:bodyPr>
          <a:lstStyle/>
          <a:p>
            <a:pPr defTabSz="685800"/>
            <a:r>
              <a:rPr lang="en-IE" sz="2625" dirty="0">
                <a:solidFill>
                  <a:prstClr val="black"/>
                </a:solidFill>
                <a:latin typeface="Calibri" panose="020F0502020204030204"/>
              </a:rPr>
              <a:t>Staff Training – Some Highlights</a:t>
            </a:r>
          </a:p>
        </p:txBody>
      </p:sp>
      <p:pic>
        <p:nvPicPr>
          <p:cNvPr id="3" name="Picture 2" descr="A scuba diver and coral reef&#10;&#10;Description automatically generated">
            <a:extLst>
              <a:ext uri="{FF2B5EF4-FFF2-40B4-BE49-F238E27FC236}">
                <a16:creationId xmlns:a16="http://schemas.microsoft.com/office/drawing/2014/main" id="{FBEC2C7F-B8F4-480C-622F-702848191E77}"/>
              </a:ext>
            </a:extLst>
          </p:cNvPr>
          <p:cNvPicPr>
            <a:picLocks noChangeAspect="1"/>
          </p:cNvPicPr>
          <p:nvPr/>
        </p:nvPicPr>
        <p:blipFill>
          <a:blip r:embed="rId4"/>
          <a:stretch>
            <a:fillRect/>
          </a:stretch>
        </p:blipFill>
        <p:spPr>
          <a:xfrm>
            <a:off x="300940" y="4154727"/>
            <a:ext cx="2179711" cy="1442456"/>
          </a:xfrm>
          <a:prstGeom prst="rect">
            <a:avLst/>
          </a:prstGeom>
        </p:spPr>
      </p:pic>
      <p:sp>
        <p:nvSpPr>
          <p:cNvPr id="4" name="TextBox 3">
            <a:extLst>
              <a:ext uri="{FF2B5EF4-FFF2-40B4-BE49-F238E27FC236}">
                <a16:creationId xmlns:a16="http://schemas.microsoft.com/office/drawing/2014/main" id="{718DBE8F-59DA-2D7C-B221-6615489C07B1}"/>
              </a:ext>
            </a:extLst>
          </p:cNvPr>
          <p:cNvSpPr txBox="1"/>
          <p:nvPr/>
        </p:nvSpPr>
        <p:spPr>
          <a:xfrm>
            <a:off x="2697374" y="4154727"/>
            <a:ext cx="3538533" cy="346249"/>
          </a:xfrm>
          <a:prstGeom prst="rect">
            <a:avLst/>
          </a:prstGeom>
          <a:noFill/>
        </p:spPr>
        <p:txBody>
          <a:bodyPr wrap="none" rtlCol="0">
            <a:spAutoFit/>
          </a:bodyPr>
          <a:lstStyle/>
          <a:p>
            <a:pPr defTabSz="685800"/>
            <a:r>
              <a:rPr lang="en-US" sz="1650" b="1" dirty="0">
                <a:solidFill>
                  <a:prstClr val="black"/>
                </a:solidFill>
                <a:latin typeface="Calibri" panose="020F0502020204030204"/>
              </a:rPr>
              <a:t>Discover Unique &amp; Distinct Collections</a:t>
            </a:r>
          </a:p>
        </p:txBody>
      </p:sp>
      <p:sp>
        <p:nvSpPr>
          <p:cNvPr id="6" name="TextBox 5">
            <a:extLst>
              <a:ext uri="{FF2B5EF4-FFF2-40B4-BE49-F238E27FC236}">
                <a16:creationId xmlns:a16="http://schemas.microsoft.com/office/drawing/2014/main" id="{902A0C5F-43F8-73BB-1A76-A2AAB4BFBF52}"/>
              </a:ext>
            </a:extLst>
          </p:cNvPr>
          <p:cNvSpPr txBox="1"/>
          <p:nvPr/>
        </p:nvSpPr>
        <p:spPr>
          <a:xfrm>
            <a:off x="6193812" y="5338358"/>
            <a:ext cx="921471" cy="300082"/>
          </a:xfrm>
          <a:prstGeom prst="rect">
            <a:avLst/>
          </a:prstGeom>
          <a:noFill/>
        </p:spPr>
        <p:txBody>
          <a:bodyPr wrap="none" rtlCol="0">
            <a:spAutoFit/>
          </a:bodyPr>
          <a:lstStyle/>
          <a:p>
            <a:pPr defTabSz="685800"/>
            <a:r>
              <a:rPr lang="en-US" sz="1350" dirty="0">
                <a:solidFill>
                  <a:prstClr val="black"/>
                </a:solidFill>
                <a:latin typeface="Calibri" panose="020F0502020204030204"/>
                <a:hlinkClick r:id="rId5"/>
              </a:rPr>
              <a:t>More info.</a:t>
            </a:r>
            <a:endParaRPr lang="en-US" sz="1350" dirty="0">
              <a:solidFill>
                <a:prstClr val="black"/>
              </a:solidFill>
              <a:latin typeface="Calibri" panose="020F0502020204030204"/>
            </a:endParaRPr>
          </a:p>
        </p:txBody>
      </p:sp>
      <p:pic>
        <p:nvPicPr>
          <p:cNvPr id="1026" name="Picture 2" descr="img">
            <a:extLst>
              <a:ext uri="{FF2B5EF4-FFF2-40B4-BE49-F238E27FC236}">
                <a16:creationId xmlns:a16="http://schemas.microsoft.com/office/drawing/2014/main" id="{2A1B01CF-B5B3-1D0A-AADA-663BE2C5F484}"/>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469392" y="2338939"/>
            <a:ext cx="3690556" cy="11614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504DF5D-26FF-ED61-3747-2E4DF17B2F26}"/>
              </a:ext>
            </a:extLst>
          </p:cNvPr>
          <p:cNvSpPr txBox="1"/>
          <p:nvPr/>
        </p:nvSpPr>
        <p:spPr>
          <a:xfrm>
            <a:off x="293421" y="1808100"/>
            <a:ext cx="3468385" cy="346249"/>
          </a:xfrm>
          <a:prstGeom prst="rect">
            <a:avLst/>
          </a:prstGeom>
          <a:noFill/>
        </p:spPr>
        <p:txBody>
          <a:bodyPr wrap="none" rtlCol="0">
            <a:spAutoFit/>
          </a:bodyPr>
          <a:lstStyle/>
          <a:p>
            <a:pPr defTabSz="685800"/>
            <a:r>
              <a:rPr lang="en-US" sz="1650" b="1" dirty="0">
                <a:solidFill>
                  <a:prstClr val="black"/>
                </a:solidFill>
                <a:latin typeface="Calibri" panose="020F0502020204030204"/>
              </a:rPr>
              <a:t>Develop your Creative &amp; Digital Skills </a:t>
            </a:r>
          </a:p>
        </p:txBody>
      </p:sp>
      <p:sp>
        <p:nvSpPr>
          <p:cNvPr id="11" name="TextBox 10">
            <a:extLst>
              <a:ext uri="{FF2B5EF4-FFF2-40B4-BE49-F238E27FC236}">
                <a16:creationId xmlns:a16="http://schemas.microsoft.com/office/drawing/2014/main" id="{C255C587-4092-C30D-37B9-24D0B9F27D6F}"/>
              </a:ext>
            </a:extLst>
          </p:cNvPr>
          <p:cNvSpPr txBox="1"/>
          <p:nvPr/>
        </p:nvSpPr>
        <p:spPr>
          <a:xfrm>
            <a:off x="293421" y="2278578"/>
            <a:ext cx="5033861" cy="507831"/>
          </a:xfrm>
          <a:prstGeom prst="rect">
            <a:avLst/>
          </a:prstGeom>
          <a:noFill/>
        </p:spPr>
        <p:txBody>
          <a:bodyPr wrap="square" rtlCol="0">
            <a:spAutoFit/>
          </a:bodyPr>
          <a:lstStyle/>
          <a:p>
            <a:pPr defTabSz="685800"/>
            <a:r>
              <a:rPr lang="en-US" sz="1350" dirty="0">
                <a:solidFill>
                  <a:prstClr val="black"/>
                </a:solidFill>
                <a:latin typeface="Calibri" panose="020F0502020204030204"/>
              </a:rPr>
              <a:t>Join us in the newly-opened Digital Scholarship Studio to develop your creative and digital skills. Sessions on offer this Spring include:</a:t>
            </a:r>
          </a:p>
        </p:txBody>
      </p:sp>
      <p:sp>
        <p:nvSpPr>
          <p:cNvPr id="13" name="TextBox 12">
            <a:extLst>
              <a:ext uri="{FF2B5EF4-FFF2-40B4-BE49-F238E27FC236}">
                <a16:creationId xmlns:a16="http://schemas.microsoft.com/office/drawing/2014/main" id="{52BCF044-A20C-123D-3B46-88855C921A19}"/>
              </a:ext>
            </a:extLst>
          </p:cNvPr>
          <p:cNvSpPr txBox="1"/>
          <p:nvPr/>
        </p:nvSpPr>
        <p:spPr>
          <a:xfrm>
            <a:off x="329665" y="2819673"/>
            <a:ext cx="4816703" cy="715581"/>
          </a:xfrm>
          <a:prstGeom prst="rect">
            <a:avLst/>
          </a:prstGeom>
          <a:noFill/>
        </p:spPr>
        <p:txBody>
          <a:bodyPr wrap="none" rtlCol="0">
            <a:spAutoFit/>
          </a:bodyPr>
          <a:lstStyle/>
          <a:p>
            <a:pPr marL="214313" indent="-214313" defTabSz="685800">
              <a:buFont typeface="Arial" panose="020B0604020202020204" pitchFamily="34" charset="0"/>
              <a:buChar char="•"/>
            </a:pPr>
            <a:r>
              <a:rPr lang="en-US" sz="1350" i="1" dirty="0">
                <a:solidFill>
                  <a:prstClr val="black"/>
                </a:solidFill>
                <a:latin typeface="Calibri" panose="020F0502020204030204"/>
              </a:rPr>
              <a:t>Introduction to Adobe Illustrator; InDesign, Lightroom</a:t>
            </a:r>
          </a:p>
          <a:p>
            <a:pPr marL="214313" indent="-214313" defTabSz="685800">
              <a:buFont typeface="Arial" panose="020B0604020202020204" pitchFamily="34" charset="0"/>
              <a:buChar char="•"/>
            </a:pPr>
            <a:r>
              <a:rPr lang="en-US" sz="1350" i="1" dirty="0">
                <a:solidFill>
                  <a:prstClr val="black"/>
                </a:solidFill>
                <a:latin typeface="Calibri" panose="020F0502020204030204"/>
              </a:rPr>
              <a:t>Video Editing using Adobe Premier Pro</a:t>
            </a:r>
          </a:p>
          <a:p>
            <a:pPr marL="214313" indent="-214313" defTabSz="685800">
              <a:buFont typeface="Arial" panose="020B0604020202020204" pitchFamily="34" charset="0"/>
              <a:buChar char="•"/>
            </a:pPr>
            <a:r>
              <a:rPr lang="en-US" sz="1350" i="1" dirty="0">
                <a:solidFill>
                  <a:prstClr val="black"/>
                </a:solidFill>
                <a:latin typeface="Calibri" panose="020F0502020204030204"/>
              </a:rPr>
              <a:t>Learn the basics of digitizing A/V formats (cassettes, vinyl, CDs)</a:t>
            </a:r>
          </a:p>
        </p:txBody>
      </p:sp>
      <p:sp>
        <p:nvSpPr>
          <p:cNvPr id="14" name="TextBox 13">
            <a:extLst>
              <a:ext uri="{FF2B5EF4-FFF2-40B4-BE49-F238E27FC236}">
                <a16:creationId xmlns:a16="http://schemas.microsoft.com/office/drawing/2014/main" id="{AF7AEA0B-BF60-C589-E239-8141E495E126}"/>
              </a:ext>
            </a:extLst>
          </p:cNvPr>
          <p:cNvSpPr txBox="1"/>
          <p:nvPr/>
        </p:nvSpPr>
        <p:spPr>
          <a:xfrm>
            <a:off x="293421" y="3576757"/>
            <a:ext cx="4852098" cy="300082"/>
          </a:xfrm>
          <a:prstGeom prst="rect">
            <a:avLst/>
          </a:prstGeom>
          <a:noFill/>
        </p:spPr>
        <p:txBody>
          <a:bodyPr wrap="none" rtlCol="0">
            <a:spAutoFit/>
          </a:bodyPr>
          <a:lstStyle/>
          <a:p>
            <a:pPr defTabSz="685800"/>
            <a:r>
              <a:rPr lang="en-US" sz="1350" dirty="0">
                <a:solidFill>
                  <a:prstClr val="black"/>
                </a:solidFill>
                <a:latin typeface="Calibri" panose="020F0502020204030204"/>
                <a:hlinkClick r:id="rId7"/>
              </a:rPr>
              <a:t>Learning more about the Digital Scholarship Studio &amp; our offerings</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070162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3D5B348-ADAF-E0D4-9241-9EF9758C0EB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8F4AC1A-BFD3-2802-8996-9C4A0E466CB5}"/>
              </a:ext>
            </a:extLst>
          </p:cNvPr>
          <p:cNvSpPr txBox="1"/>
          <p:nvPr/>
        </p:nvSpPr>
        <p:spPr>
          <a:xfrm>
            <a:off x="290846" y="4610256"/>
            <a:ext cx="5390918" cy="1131079"/>
          </a:xfrm>
          <a:prstGeom prst="rect">
            <a:avLst/>
          </a:prstGeom>
          <a:noFill/>
        </p:spPr>
        <p:txBody>
          <a:bodyPr wrap="square" rtlCol="0">
            <a:spAutoFit/>
          </a:bodyPr>
          <a:lstStyle/>
          <a:p>
            <a:pPr defTabSz="685800"/>
            <a:r>
              <a:rPr lang="en-US" sz="1350" dirty="0">
                <a:solidFill>
                  <a:prstClr val="black"/>
                </a:solidFill>
                <a:latin typeface="Calibri" panose="020F0502020204030204"/>
              </a:rPr>
              <a:t>A UCC 5-credit module for PhD and Research Masters Students to develop their information literacy skills to find, evaluate, manage and use information for their studies.</a:t>
            </a:r>
          </a:p>
          <a:p>
            <a:pPr defTabSz="685800"/>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Delivered each Semester over three days. </a:t>
            </a:r>
          </a:p>
        </p:txBody>
      </p:sp>
      <p:sp>
        <p:nvSpPr>
          <p:cNvPr id="7" name="Title 1">
            <a:extLst>
              <a:ext uri="{FF2B5EF4-FFF2-40B4-BE49-F238E27FC236}">
                <a16:creationId xmlns:a16="http://schemas.microsoft.com/office/drawing/2014/main" id="{32D90464-B89B-AEE0-D49A-3BFF6DF022BF}"/>
              </a:ext>
            </a:extLst>
          </p:cNvPr>
          <p:cNvSpPr txBox="1">
            <a:spLocks/>
          </p:cNvSpPr>
          <p:nvPr/>
        </p:nvSpPr>
        <p:spPr>
          <a:xfrm>
            <a:off x="151311" y="1871462"/>
            <a:ext cx="7266527" cy="3564227"/>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7000"/>
              </a:lnSpc>
              <a:spcAft>
                <a:spcPts val="600"/>
              </a:spcAft>
            </a:pPr>
            <a:endParaRPr lang="en-US" sz="2250" b="1" dirty="0">
              <a:solidFill>
                <a:prstClr val="black"/>
              </a:solidFill>
              <a:latin typeface="Century Gothic" panose="020B0502020202020204" pitchFamily="34" charset="0"/>
            </a:endParaRPr>
          </a:p>
        </p:txBody>
      </p:sp>
      <p:sp>
        <p:nvSpPr>
          <p:cNvPr id="5" name="TextBox 4">
            <a:extLst>
              <a:ext uri="{FF2B5EF4-FFF2-40B4-BE49-F238E27FC236}">
                <a16:creationId xmlns:a16="http://schemas.microsoft.com/office/drawing/2014/main" id="{210A920C-AD18-2B58-4CCF-1B5ED00D44F1}"/>
              </a:ext>
            </a:extLst>
          </p:cNvPr>
          <p:cNvSpPr txBox="1"/>
          <p:nvPr/>
        </p:nvSpPr>
        <p:spPr>
          <a:xfrm>
            <a:off x="300940" y="1070498"/>
            <a:ext cx="4477251" cy="496290"/>
          </a:xfrm>
          <a:prstGeom prst="rect">
            <a:avLst/>
          </a:prstGeom>
          <a:noFill/>
        </p:spPr>
        <p:txBody>
          <a:bodyPr wrap="none" rtlCol="0">
            <a:spAutoFit/>
          </a:bodyPr>
          <a:lstStyle/>
          <a:p>
            <a:pPr defTabSz="685800"/>
            <a:r>
              <a:rPr lang="en-IE" sz="2625" dirty="0">
                <a:solidFill>
                  <a:prstClr val="black"/>
                </a:solidFill>
                <a:latin typeface="Calibri" panose="020F0502020204030204"/>
              </a:rPr>
              <a:t>Staff Training – Some Highlights</a:t>
            </a:r>
          </a:p>
        </p:txBody>
      </p:sp>
      <p:sp>
        <p:nvSpPr>
          <p:cNvPr id="4" name="TextBox 3">
            <a:extLst>
              <a:ext uri="{FF2B5EF4-FFF2-40B4-BE49-F238E27FC236}">
                <a16:creationId xmlns:a16="http://schemas.microsoft.com/office/drawing/2014/main" id="{1432CA9A-FB5F-4FAC-9E6A-70B998D88764}"/>
              </a:ext>
            </a:extLst>
          </p:cNvPr>
          <p:cNvSpPr txBox="1"/>
          <p:nvPr/>
        </p:nvSpPr>
        <p:spPr>
          <a:xfrm>
            <a:off x="288137" y="4270235"/>
            <a:ext cx="4193392" cy="346249"/>
          </a:xfrm>
          <a:prstGeom prst="rect">
            <a:avLst/>
          </a:prstGeom>
          <a:noFill/>
        </p:spPr>
        <p:txBody>
          <a:bodyPr wrap="none" rtlCol="0">
            <a:spAutoFit/>
          </a:bodyPr>
          <a:lstStyle/>
          <a:p>
            <a:pPr defTabSz="685800"/>
            <a:r>
              <a:rPr lang="en-US" sz="1650" b="1" dirty="0">
                <a:solidFill>
                  <a:prstClr val="black"/>
                </a:solidFill>
                <a:latin typeface="Calibri" panose="020F0502020204030204"/>
              </a:rPr>
              <a:t>PG6009 – Graduate Information Literacy Skills</a:t>
            </a:r>
          </a:p>
        </p:txBody>
      </p:sp>
      <p:sp>
        <p:nvSpPr>
          <p:cNvPr id="6" name="TextBox 5">
            <a:extLst>
              <a:ext uri="{FF2B5EF4-FFF2-40B4-BE49-F238E27FC236}">
                <a16:creationId xmlns:a16="http://schemas.microsoft.com/office/drawing/2014/main" id="{EC46E2A4-2536-21C3-11DC-0BDDD7C6B31F}"/>
              </a:ext>
            </a:extLst>
          </p:cNvPr>
          <p:cNvSpPr txBox="1"/>
          <p:nvPr/>
        </p:nvSpPr>
        <p:spPr>
          <a:xfrm>
            <a:off x="3346690" y="5432485"/>
            <a:ext cx="921471" cy="300082"/>
          </a:xfrm>
          <a:prstGeom prst="rect">
            <a:avLst/>
          </a:prstGeom>
          <a:noFill/>
        </p:spPr>
        <p:txBody>
          <a:bodyPr wrap="none" rtlCol="0">
            <a:spAutoFit/>
          </a:bodyPr>
          <a:lstStyle/>
          <a:p>
            <a:pPr defTabSz="685800"/>
            <a:r>
              <a:rPr lang="en-US" sz="1350" dirty="0">
                <a:solidFill>
                  <a:prstClr val="black"/>
                </a:solidFill>
                <a:latin typeface="Calibri" panose="020F0502020204030204"/>
                <a:hlinkClick r:id="rId4"/>
              </a:rPr>
              <a:t>More info.</a:t>
            </a:r>
            <a:endParaRPr lang="en-US" sz="135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D22825F9-8F17-EBC1-6C6E-EE4B031E2BD7}"/>
              </a:ext>
            </a:extLst>
          </p:cNvPr>
          <p:cNvSpPr txBox="1"/>
          <p:nvPr/>
        </p:nvSpPr>
        <p:spPr>
          <a:xfrm>
            <a:off x="2908870" y="1822839"/>
            <a:ext cx="4538743" cy="346249"/>
          </a:xfrm>
          <a:prstGeom prst="rect">
            <a:avLst/>
          </a:prstGeom>
          <a:noFill/>
        </p:spPr>
        <p:txBody>
          <a:bodyPr wrap="none" rtlCol="0">
            <a:spAutoFit/>
          </a:bodyPr>
          <a:lstStyle/>
          <a:p>
            <a:pPr defTabSz="685800"/>
            <a:r>
              <a:rPr lang="en-US" sz="1650" b="1" dirty="0">
                <a:solidFill>
                  <a:prstClr val="black"/>
                </a:solidFill>
                <a:latin typeface="Calibri" panose="020F0502020204030204"/>
              </a:rPr>
              <a:t>Build your research skills with Research Essentials</a:t>
            </a:r>
          </a:p>
        </p:txBody>
      </p:sp>
      <p:sp>
        <p:nvSpPr>
          <p:cNvPr id="11" name="TextBox 10">
            <a:extLst>
              <a:ext uri="{FF2B5EF4-FFF2-40B4-BE49-F238E27FC236}">
                <a16:creationId xmlns:a16="http://schemas.microsoft.com/office/drawing/2014/main" id="{6F951CA0-CE0F-5A91-E706-725019BEA764}"/>
              </a:ext>
            </a:extLst>
          </p:cNvPr>
          <p:cNvSpPr txBox="1"/>
          <p:nvPr/>
        </p:nvSpPr>
        <p:spPr>
          <a:xfrm>
            <a:off x="2908870" y="2235796"/>
            <a:ext cx="6006530" cy="507831"/>
          </a:xfrm>
          <a:prstGeom prst="rect">
            <a:avLst/>
          </a:prstGeom>
          <a:noFill/>
        </p:spPr>
        <p:txBody>
          <a:bodyPr wrap="square" rtlCol="0">
            <a:spAutoFit/>
          </a:bodyPr>
          <a:lstStyle/>
          <a:p>
            <a:pPr defTabSz="685800"/>
            <a:r>
              <a:rPr lang="en-US" sz="1350" dirty="0">
                <a:solidFill>
                  <a:prstClr val="black"/>
                </a:solidFill>
                <a:latin typeface="Calibri" panose="020F0502020204030204"/>
              </a:rPr>
              <a:t>Develop awareness of the tools, techniques and knowledge to support your research activities through our series of 7 workshops. Topics include</a:t>
            </a:r>
          </a:p>
        </p:txBody>
      </p:sp>
      <p:sp>
        <p:nvSpPr>
          <p:cNvPr id="13" name="TextBox 12">
            <a:extLst>
              <a:ext uri="{FF2B5EF4-FFF2-40B4-BE49-F238E27FC236}">
                <a16:creationId xmlns:a16="http://schemas.microsoft.com/office/drawing/2014/main" id="{CF506AC3-D274-6A5D-53C1-0F03DA8FF903}"/>
              </a:ext>
            </a:extLst>
          </p:cNvPr>
          <p:cNvSpPr txBox="1"/>
          <p:nvPr/>
        </p:nvSpPr>
        <p:spPr>
          <a:xfrm>
            <a:off x="2908870" y="2727337"/>
            <a:ext cx="4159728" cy="923330"/>
          </a:xfrm>
          <a:prstGeom prst="rect">
            <a:avLst/>
          </a:prstGeom>
          <a:noFill/>
        </p:spPr>
        <p:txBody>
          <a:bodyPr wrap="none" rtlCol="0">
            <a:spAutoFit/>
          </a:bodyPr>
          <a:lstStyle/>
          <a:p>
            <a:pPr marL="214313" indent="-214313" defTabSz="685800">
              <a:buFont typeface="Arial" panose="020B0604020202020204" pitchFamily="34" charset="0"/>
              <a:buChar char="•"/>
            </a:pPr>
            <a:r>
              <a:rPr lang="en-US" sz="1350" i="1" dirty="0">
                <a:solidFill>
                  <a:prstClr val="black"/>
                </a:solidFill>
                <a:latin typeface="Calibri" panose="020F0502020204030204"/>
              </a:rPr>
              <a:t>Research Data Management and FAIR Data</a:t>
            </a:r>
          </a:p>
          <a:p>
            <a:pPr marL="214313" indent="-214313" defTabSz="685800">
              <a:buFont typeface="Arial" panose="020B0604020202020204" pitchFamily="34" charset="0"/>
              <a:buChar char="•"/>
            </a:pPr>
            <a:r>
              <a:rPr lang="en-US" sz="1350" i="1" dirty="0">
                <a:solidFill>
                  <a:prstClr val="black"/>
                </a:solidFill>
                <a:latin typeface="Calibri" panose="020F0502020204030204"/>
              </a:rPr>
              <a:t>Open Access Publishing</a:t>
            </a:r>
          </a:p>
          <a:p>
            <a:pPr marL="214313" indent="-214313" defTabSz="685800">
              <a:buFont typeface="Arial" panose="020B0604020202020204" pitchFamily="34" charset="0"/>
              <a:buChar char="•"/>
            </a:pPr>
            <a:r>
              <a:rPr lang="en-US" sz="1350" i="1" dirty="0">
                <a:solidFill>
                  <a:prstClr val="black"/>
                </a:solidFill>
                <a:latin typeface="Calibri" panose="020F0502020204030204"/>
              </a:rPr>
              <a:t>Advanced Search Techniques for Systematic Reviews</a:t>
            </a:r>
          </a:p>
          <a:p>
            <a:pPr marL="214313" indent="-214313" defTabSz="685800">
              <a:buFont typeface="Arial" panose="020B0604020202020204" pitchFamily="34" charset="0"/>
              <a:buChar char="•"/>
            </a:pPr>
            <a:r>
              <a:rPr lang="en-US" sz="1350" i="1" dirty="0">
                <a:solidFill>
                  <a:prstClr val="black"/>
                </a:solidFill>
                <a:latin typeface="Calibri" panose="020F0502020204030204"/>
              </a:rPr>
              <a:t>Academic Poster Design &amp; Podcasting for Researchers</a:t>
            </a:r>
          </a:p>
        </p:txBody>
      </p:sp>
      <p:sp>
        <p:nvSpPr>
          <p:cNvPr id="14" name="TextBox 13">
            <a:extLst>
              <a:ext uri="{FF2B5EF4-FFF2-40B4-BE49-F238E27FC236}">
                <a16:creationId xmlns:a16="http://schemas.microsoft.com/office/drawing/2014/main" id="{C20E8BD1-94EC-0D96-DFB1-B0534675D31A}"/>
              </a:ext>
            </a:extLst>
          </p:cNvPr>
          <p:cNvSpPr txBox="1"/>
          <p:nvPr/>
        </p:nvSpPr>
        <p:spPr>
          <a:xfrm>
            <a:off x="2908870" y="3686359"/>
            <a:ext cx="4862421" cy="300082"/>
          </a:xfrm>
          <a:prstGeom prst="rect">
            <a:avLst/>
          </a:prstGeom>
          <a:noFill/>
        </p:spPr>
        <p:txBody>
          <a:bodyPr wrap="none" rtlCol="0">
            <a:spAutoFit/>
          </a:bodyPr>
          <a:lstStyle/>
          <a:p>
            <a:pPr defTabSz="685800"/>
            <a:r>
              <a:rPr lang="en-US" sz="1350" dirty="0">
                <a:solidFill>
                  <a:prstClr val="black"/>
                </a:solidFill>
                <a:latin typeface="Calibri" panose="020F0502020204030204"/>
                <a:hlinkClick r:id="rId5"/>
              </a:rPr>
              <a:t>Find our more about UCC Library’s Research Essentials </a:t>
            </a:r>
            <a:r>
              <a:rPr lang="en-US" sz="1350" dirty="0" err="1">
                <a:solidFill>
                  <a:prstClr val="black"/>
                </a:solidFill>
                <a:latin typeface="Calibri" panose="020F0502020204030204"/>
                <a:hlinkClick r:id="rId5"/>
              </a:rPr>
              <a:t>Programme</a:t>
            </a:r>
            <a:endParaRPr lang="en-US" sz="1350" dirty="0">
              <a:solidFill>
                <a:prstClr val="black"/>
              </a:solidFill>
              <a:latin typeface="Calibri" panose="020F0502020204030204"/>
            </a:endParaRPr>
          </a:p>
        </p:txBody>
      </p:sp>
      <p:pic>
        <p:nvPicPr>
          <p:cNvPr id="3074" name="Picture 2">
            <a:extLst>
              <a:ext uri="{FF2B5EF4-FFF2-40B4-BE49-F238E27FC236}">
                <a16:creationId xmlns:a16="http://schemas.microsoft.com/office/drawing/2014/main" id="{95570FF5-CF23-FB50-B8C8-89C6C02EED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822839"/>
            <a:ext cx="2309448" cy="1646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6DE4740-671B-546B-B8F2-6E9593D33FD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681764" y="4102272"/>
            <a:ext cx="3113978" cy="126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23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6E1FDE5-BE17-B81A-74B8-09D3594A787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27A38A5-1D0A-6523-B964-E45B3BC2C286}"/>
              </a:ext>
            </a:extLst>
          </p:cNvPr>
          <p:cNvSpPr txBox="1">
            <a:spLocks/>
          </p:cNvSpPr>
          <p:nvPr/>
        </p:nvSpPr>
        <p:spPr>
          <a:xfrm>
            <a:off x="151311" y="1871462"/>
            <a:ext cx="7266527" cy="3564227"/>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7000"/>
              </a:lnSpc>
              <a:spcAft>
                <a:spcPts val="600"/>
              </a:spcAft>
            </a:pPr>
            <a:endParaRPr lang="en-US" sz="2250" b="1" dirty="0">
              <a:solidFill>
                <a:prstClr val="black"/>
              </a:solidFill>
              <a:latin typeface="Century Gothic" panose="020B0502020202020204" pitchFamily="34" charset="0"/>
            </a:endParaRPr>
          </a:p>
        </p:txBody>
      </p:sp>
      <p:sp>
        <p:nvSpPr>
          <p:cNvPr id="5" name="TextBox 4">
            <a:extLst>
              <a:ext uri="{FF2B5EF4-FFF2-40B4-BE49-F238E27FC236}">
                <a16:creationId xmlns:a16="http://schemas.microsoft.com/office/drawing/2014/main" id="{F353B442-6A11-5076-C640-9DDF8F69FD51}"/>
              </a:ext>
            </a:extLst>
          </p:cNvPr>
          <p:cNvSpPr txBox="1"/>
          <p:nvPr/>
        </p:nvSpPr>
        <p:spPr>
          <a:xfrm>
            <a:off x="300940" y="1070498"/>
            <a:ext cx="5489708" cy="496290"/>
          </a:xfrm>
          <a:prstGeom prst="rect">
            <a:avLst/>
          </a:prstGeom>
          <a:noFill/>
        </p:spPr>
        <p:txBody>
          <a:bodyPr wrap="none" rtlCol="0">
            <a:spAutoFit/>
          </a:bodyPr>
          <a:lstStyle/>
          <a:p>
            <a:pPr defTabSz="685800"/>
            <a:r>
              <a:rPr lang="en-IE" sz="2625" dirty="0">
                <a:solidFill>
                  <a:prstClr val="black"/>
                </a:solidFill>
                <a:latin typeface="Calibri" panose="020F0502020204030204"/>
              </a:rPr>
              <a:t>UCC Library Training &amp; Events Calendar</a:t>
            </a:r>
          </a:p>
        </p:txBody>
      </p:sp>
      <p:pic>
        <p:nvPicPr>
          <p:cNvPr id="3" name="Picture 2" descr="A screenshot of a computer&#10;&#10;Description automatically generated">
            <a:extLst>
              <a:ext uri="{FF2B5EF4-FFF2-40B4-BE49-F238E27FC236}">
                <a16:creationId xmlns:a16="http://schemas.microsoft.com/office/drawing/2014/main" id="{3431938D-6502-8FF5-AD1B-84A9FA10B16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1311" y="1871461"/>
            <a:ext cx="5750509" cy="4129289"/>
          </a:xfrm>
          <a:prstGeom prst="rect">
            <a:avLst/>
          </a:prstGeom>
        </p:spPr>
      </p:pic>
      <p:sp>
        <p:nvSpPr>
          <p:cNvPr id="4" name="TextBox 3">
            <a:extLst>
              <a:ext uri="{FF2B5EF4-FFF2-40B4-BE49-F238E27FC236}">
                <a16:creationId xmlns:a16="http://schemas.microsoft.com/office/drawing/2014/main" id="{0DD79834-B003-A1D6-8248-F29E46B34ADD}"/>
              </a:ext>
            </a:extLst>
          </p:cNvPr>
          <p:cNvSpPr txBox="1"/>
          <p:nvPr/>
        </p:nvSpPr>
        <p:spPr>
          <a:xfrm>
            <a:off x="6216905" y="2042453"/>
            <a:ext cx="2401865" cy="3624069"/>
          </a:xfrm>
          <a:prstGeom prst="rect">
            <a:avLst/>
          </a:prstGeom>
          <a:noFill/>
        </p:spPr>
        <p:txBody>
          <a:bodyPr wrap="square" rtlCol="0">
            <a:spAutoFit/>
          </a:bodyPr>
          <a:lstStyle/>
          <a:p>
            <a:pPr defTabSz="685800"/>
            <a:r>
              <a:rPr lang="en-IE" sz="1350" dirty="0">
                <a:solidFill>
                  <a:prstClr val="black"/>
                </a:solidFill>
                <a:latin typeface="Calibri" panose="020F0502020204030204"/>
              </a:rPr>
              <a:t>Sign-up for a range of workshops, programmes and events, both in-person and online.</a:t>
            </a:r>
          </a:p>
          <a:p>
            <a:pPr defTabSz="685800"/>
            <a:endParaRPr lang="en-IE" sz="1350" dirty="0">
              <a:solidFill>
                <a:prstClr val="black"/>
              </a:solidFill>
              <a:latin typeface="Calibri" panose="020F0502020204030204"/>
            </a:endParaRPr>
          </a:p>
          <a:p>
            <a:pPr defTabSz="685800"/>
            <a:r>
              <a:rPr lang="en-IE" sz="1350" dirty="0">
                <a:solidFill>
                  <a:prstClr val="black"/>
                </a:solidFill>
                <a:latin typeface="Calibri" panose="020F0502020204030204"/>
              </a:rPr>
              <a:t>All our Events and Training Programmes are available through the </a:t>
            </a:r>
            <a:r>
              <a:rPr lang="en-IE" sz="1350" dirty="0">
                <a:solidFill>
                  <a:prstClr val="black"/>
                </a:solidFill>
                <a:latin typeface="Calibri" panose="020F0502020204030204"/>
                <a:hlinkClick r:id="rId5"/>
              </a:rPr>
              <a:t>Library homepage</a:t>
            </a:r>
            <a:endParaRPr lang="en-IE" sz="1350" dirty="0">
              <a:solidFill>
                <a:prstClr val="black"/>
              </a:solidFill>
              <a:latin typeface="Calibri" panose="020F0502020204030204"/>
            </a:endParaRPr>
          </a:p>
          <a:p>
            <a:pPr defTabSz="685800"/>
            <a:endParaRPr lang="en-IE" sz="1350" dirty="0">
              <a:solidFill>
                <a:prstClr val="black"/>
              </a:solidFill>
              <a:latin typeface="Calibri" panose="020F0502020204030204"/>
            </a:endParaRPr>
          </a:p>
          <a:p>
            <a:pPr defTabSz="685800"/>
            <a:br>
              <a:rPr lang="en-IE" sz="1350" dirty="0">
                <a:solidFill>
                  <a:prstClr val="black"/>
                </a:solidFill>
                <a:latin typeface="Calibri" panose="020F0502020204030204"/>
              </a:rPr>
            </a:br>
            <a:r>
              <a:rPr lang="en-IE" sz="1350" dirty="0">
                <a:solidFill>
                  <a:prstClr val="black"/>
                </a:solidFill>
                <a:latin typeface="Calibri" panose="020F0502020204030204"/>
              </a:rPr>
              <a:t>We are continually developing new workshops and training opportunities.</a:t>
            </a:r>
          </a:p>
          <a:p>
            <a:pPr defTabSz="685800"/>
            <a:endParaRPr lang="en-IE" sz="1350" dirty="0">
              <a:solidFill>
                <a:prstClr val="black"/>
              </a:solidFill>
              <a:latin typeface="Calibri" panose="020F0502020204030204"/>
            </a:endParaRPr>
          </a:p>
          <a:p>
            <a:pPr defTabSz="685800"/>
            <a:r>
              <a:rPr lang="en-IE" sz="1350" dirty="0">
                <a:solidFill>
                  <a:prstClr val="black"/>
                </a:solidFill>
                <a:latin typeface="Calibri" panose="020F0502020204030204"/>
              </a:rPr>
              <a:t>Questions?</a:t>
            </a:r>
          </a:p>
          <a:p>
            <a:pPr defTabSz="685800"/>
            <a:r>
              <a:rPr lang="en-IE" sz="1350" dirty="0">
                <a:solidFill>
                  <a:prstClr val="black"/>
                </a:solidFill>
                <a:latin typeface="Calibri" panose="020F0502020204030204"/>
                <a:hlinkClick r:id="rId6"/>
              </a:rPr>
              <a:t>library@ucc.ie</a:t>
            </a:r>
            <a:r>
              <a:rPr lang="en-IE" sz="1350" dirty="0">
                <a:solidFill>
                  <a:prstClr val="black"/>
                </a:solidFill>
                <a:latin typeface="Calibri" panose="020F0502020204030204"/>
              </a:rPr>
              <a:t> </a:t>
            </a:r>
          </a:p>
          <a:p>
            <a:pPr defTabSz="685800"/>
            <a:endParaRPr lang="en-IE" sz="1350" dirty="0">
              <a:solidFill>
                <a:prstClr val="black"/>
              </a:solidFill>
              <a:latin typeface="Calibri" panose="020F0502020204030204"/>
            </a:endParaRPr>
          </a:p>
        </p:txBody>
      </p:sp>
    </p:spTree>
    <p:extLst>
      <p:ext uri="{BB962C8B-B14F-4D97-AF65-F5344CB8AC3E}">
        <p14:creationId xmlns:p14="http://schemas.microsoft.com/office/powerpoint/2010/main" val="930481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6A205-EE31-C641-ACEF-A216D8F740AD}"/>
              </a:ext>
            </a:extLst>
          </p:cNvPr>
          <p:cNvSpPr txBox="1">
            <a:spLocks noGrp="1"/>
          </p:cNvSpPr>
          <p:nvPr>
            <p:ph type="title" idx="4294967295"/>
          </p:nvPr>
        </p:nvSpPr>
        <p:spPr>
          <a:xfrm>
            <a:off x="2029860" y="1876271"/>
            <a:ext cx="6797057" cy="2608406"/>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lnSpc>
                <a:spcPct val="100000"/>
              </a:lnSpc>
              <a:spcBef>
                <a:spcPts val="0"/>
              </a:spcBef>
              <a:defRPr/>
            </a:pPr>
            <a:r>
              <a:rPr lang="en-IE" sz="4500" b="1" dirty="0">
                <a:solidFill>
                  <a:srgbClr val="FECA00"/>
                </a:solidFill>
                <a:latin typeface="+mn-lt"/>
                <a:ea typeface="+mn-ea"/>
                <a:cs typeface="+mn-cs"/>
              </a:rPr>
              <a:t> Disability Support </a:t>
            </a:r>
            <a:br>
              <a:rPr lang="en-IE" sz="4500" b="1" dirty="0">
                <a:solidFill>
                  <a:srgbClr val="FECA00"/>
                </a:solidFill>
                <a:latin typeface="+mn-lt"/>
                <a:ea typeface="+mn-ea"/>
                <a:cs typeface="+mn-cs"/>
              </a:rPr>
            </a:br>
            <a:r>
              <a:rPr lang="en-IE" sz="4500" b="1" dirty="0">
                <a:solidFill>
                  <a:srgbClr val="FECA00"/>
                </a:solidFill>
                <a:latin typeface="+mn-lt"/>
                <a:ea typeface="+mn-ea"/>
                <a:cs typeface="+mn-cs"/>
              </a:rPr>
              <a:t>Access UCC</a:t>
            </a:r>
            <a:br>
              <a:rPr lang="en-IE" sz="4500" b="1" dirty="0">
                <a:solidFill>
                  <a:srgbClr val="FECA00"/>
                </a:solidFill>
                <a:latin typeface="+mn-lt"/>
                <a:ea typeface="+mn-ea"/>
                <a:cs typeface="+mn-cs"/>
              </a:rPr>
            </a:br>
            <a:r>
              <a:rPr lang="en-IE" sz="4500" b="1" dirty="0">
                <a:solidFill>
                  <a:srgbClr val="FECA00"/>
                </a:solidFill>
                <a:latin typeface="+mn-lt"/>
                <a:ea typeface="+mn-ea"/>
                <a:cs typeface="+mn-cs"/>
              </a:rPr>
              <a:t>January 29</a:t>
            </a:r>
            <a:r>
              <a:rPr lang="en-IE" sz="4500" b="1" baseline="30000" dirty="0">
                <a:solidFill>
                  <a:srgbClr val="FECA00"/>
                </a:solidFill>
                <a:latin typeface="+mn-lt"/>
                <a:ea typeface="+mn-ea"/>
                <a:cs typeface="+mn-cs"/>
              </a:rPr>
              <a:t>th</a:t>
            </a:r>
            <a:r>
              <a:rPr lang="en-IE" sz="4500" b="1" dirty="0">
                <a:solidFill>
                  <a:srgbClr val="FECA00"/>
                </a:solidFill>
                <a:latin typeface="+mn-lt"/>
                <a:ea typeface="+mn-ea"/>
                <a:cs typeface="+mn-cs"/>
              </a:rPr>
              <a:t> 2024</a:t>
            </a:r>
            <a:endParaRPr lang="en-IE" b="1" dirty="0">
              <a:solidFill>
                <a:srgbClr val="FECA00"/>
              </a:solidFill>
              <a:latin typeface="Montserrat"/>
              <a:ea typeface="+mn-ea"/>
              <a:cs typeface="+mn-cs"/>
            </a:endParaRPr>
          </a:p>
          <a:p>
            <a:pPr algn="r">
              <a:lnSpc>
                <a:spcPct val="100000"/>
              </a:lnSpc>
              <a:spcBef>
                <a:spcPts val="0"/>
              </a:spcBef>
              <a:defRPr/>
            </a:pPr>
            <a:endParaRPr lang="en-IE" sz="3000" b="1" dirty="0">
              <a:solidFill>
                <a:schemeClr val="bg1"/>
              </a:solidFill>
              <a:latin typeface="Montserrat" panose="02000505000000020004" pitchFamily="2" charset="77"/>
              <a:ea typeface="+mn-ea"/>
              <a:cs typeface="+mn-cs"/>
            </a:endParaRPr>
          </a:p>
        </p:txBody>
      </p:sp>
    </p:spTree>
    <p:extLst>
      <p:ext uri="{BB962C8B-B14F-4D97-AF65-F5344CB8AC3E}">
        <p14:creationId xmlns:p14="http://schemas.microsoft.com/office/powerpoint/2010/main" val="821925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7282-A1E6-44C7-B1B9-7DDBEE44B268}"/>
              </a:ext>
            </a:extLst>
          </p:cNvPr>
          <p:cNvSpPr>
            <a:spLocks noGrp="1"/>
          </p:cNvSpPr>
          <p:nvPr>
            <p:ph type="title"/>
          </p:nvPr>
        </p:nvSpPr>
        <p:spPr>
          <a:xfrm>
            <a:off x="628650" y="212726"/>
            <a:ext cx="6756124" cy="846640"/>
          </a:xfrm>
        </p:spPr>
        <p:txBody>
          <a:bodyPr/>
          <a:lstStyle/>
          <a:p>
            <a:pPr algn="ctr"/>
            <a:r>
              <a:rPr lang="en-IE" b="1" dirty="0"/>
              <a:t>Showcasing Today</a:t>
            </a:r>
          </a:p>
        </p:txBody>
      </p:sp>
      <p:sp>
        <p:nvSpPr>
          <p:cNvPr id="5" name="TextBox 4"/>
          <p:cNvSpPr txBox="1"/>
          <p:nvPr/>
        </p:nvSpPr>
        <p:spPr>
          <a:xfrm>
            <a:off x="345688" y="1059366"/>
            <a:ext cx="6869151" cy="5386090"/>
          </a:xfrm>
          <a:prstGeom prst="rect">
            <a:avLst/>
          </a:prstGeom>
          <a:noFill/>
        </p:spPr>
        <p:txBody>
          <a:bodyPr wrap="square" rtlCol="0">
            <a:spAutoFit/>
          </a:bodyPr>
          <a:lstStyle/>
          <a:p>
            <a:pPr marL="457200" indent="-457200">
              <a:buFont typeface="+mj-lt"/>
              <a:buAutoNum type="arabicPeriod"/>
            </a:pPr>
            <a:endParaRPr lang="en-IE" sz="2000" dirty="0"/>
          </a:p>
          <a:p>
            <a:pPr marL="457200" indent="-457200">
              <a:buFont typeface="+mj-lt"/>
              <a:buAutoNum type="arabicPeriod"/>
            </a:pPr>
            <a:r>
              <a:rPr lang="en-IE" dirty="0"/>
              <a:t>ACE</a:t>
            </a:r>
          </a:p>
          <a:p>
            <a:pPr marL="457200" indent="-457200">
              <a:buFont typeface="+mj-lt"/>
              <a:buAutoNum type="arabicPeriod"/>
            </a:pPr>
            <a:r>
              <a:rPr lang="en-IE" dirty="0"/>
              <a:t>Centre for Digital Education</a:t>
            </a:r>
          </a:p>
          <a:p>
            <a:pPr marL="457200" indent="-457200">
              <a:buFont typeface="+mj-lt"/>
              <a:buAutoNum type="arabicPeriod"/>
            </a:pPr>
            <a:r>
              <a:rPr lang="en-IE" dirty="0"/>
              <a:t>Centre for the Integration of research, teaching &amp; learning</a:t>
            </a:r>
          </a:p>
          <a:p>
            <a:pPr marL="457200" indent="-457200">
              <a:buFont typeface="+mj-lt"/>
              <a:buAutoNum type="arabicPeriod"/>
            </a:pPr>
            <a:r>
              <a:rPr lang="en-IE" dirty="0"/>
              <a:t>Library</a:t>
            </a:r>
          </a:p>
          <a:p>
            <a:pPr marL="457200" indent="-457200">
              <a:buFont typeface="+mj-lt"/>
              <a:buAutoNum type="arabicPeriod"/>
            </a:pPr>
            <a:r>
              <a:rPr lang="en-IE" dirty="0"/>
              <a:t>Disability Support, Access UCC</a:t>
            </a:r>
          </a:p>
          <a:p>
            <a:pPr marL="457200" indent="-457200">
              <a:buFont typeface="+mj-lt"/>
              <a:buAutoNum type="arabicPeriod"/>
            </a:pPr>
            <a:r>
              <a:rPr lang="en-IE" dirty="0"/>
              <a:t>IT Services</a:t>
            </a:r>
          </a:p>
          <a:p>
            <a:pPr marL="457200" indent="-457200">
              <a:buFont typeface="+mj-lt"/>
              <a:buAutoNum type="arabicPeriod"/>
            </a:pPr>
            <a:r>
              <a:rPr lang="en-IE" dirty="0"/>
              <a:t>Language Centre</a:t>
            </a:r>
          </a:p>
          <a:p>
            <a:r>
              <a:rPr lang="en-IE" dirty="0"/>
              <a:t>	</a:t>
            </a:r>
          </a:p>
          <a:p>
            <a:pPr algn="ctr"/>
            <a:r>
              <a:rPr lang="en-IE" b="1" dirty="0">
                <a:solidFill>
                  <a:srgbClr val="C00000"/>
                </a:solidFill>
              </a:rPr>
              <a:t>5 MINUTE BREAK</a:t>
            </a:r>
          </a:p>
          <a:p>
            <a:pPr marL="342900" indent="-342900">
              <a:buFont typeface="+mj-lt"/>
              <a:buAutoNum type="arabicPeriod"/>
            </a:pPr>
            <a:endParaRPr lang="en-IE" b="1" dirty="0">
              <a:solidFill>
                <a:srgbClr val="C00000"/>
              </a:solidFill>
            </a:endParaRPr>
          </a:p>
          <a:p>
            <a:pPr marL="342900" indent="-342900">
              <a:buAutoNum type="arabicPeriod" startAt="8"/>
            </a:pPr>
            <a:r>
              <a:rPr lang="en-IE" dirty="0"/>
              <a:t>  Web Content Team</a:t>
            </a:r>
          </a:p>
          <a:p>
            <a:pPr marL="342900" indent="-342900">
              <a:buAutoNum type="arabicPeriod" startAt="8"/>
            </a:pPr>
            <a:r>
              <a:rPr lang="en-IE" dirty="0"/>
              <a:t>  Office of Media &amp; Communications</a:t>
            </a:r>
          </a:p>
          <a:p>
            <a:pPr marL="342900" indent="-342900">
              <a:buAutoNum type="arabicPeriod" startAt="8"/>
            </a:pPr>
            <a:r>
              <a:rPr lang="en-IE" dirty="0"/>
              <a:t>  UCC Skills Centre</a:t>
            </a:r>
          </a:p>
          <a:p>
            <a:r>
              <a:rPr lang="en-IE" dirty="0"/>
              <a:t>11.  Office of Corporate &amp; Legal Affairs</a:t>
            </a:r>
          </a:p>
          <a:p>
            <a:r>
              <a:rPr lang="en-IE" dirty="0"/>
              <a:t>12.  HR Research</a:t>
            </a:r>
          </a:p>
          <a:p>
            <a:r>
              <a:rPr lang="en-IE" dirty="0"/>
              <a:t>13.  Staff Wellbeing &amp; Development</a:t>
            </a:r>
          </a:p>
          <a:p>
            <a:endParaRPr lang="en-IE" dirty="0"/>
          </a:p>
        </p:txBody>
      </p:sp>
    </p:spTree>
    <p:extLst>
      <p:ext uri="{BB962C8B-B14F-4D97-AF65-F5344CB8AC3E}">
        <p14:creationId xmlns:p14="http://schemas.microsoft.com/office/powerpoint/2010/main" val="340565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C80CBD-6507-4710-93EE-1D0AF9154F7D}"/>
              </a:ext>
            </a:extLst>
          </p:cNvPr>
          <p:cNvSpPr>
            <a:spLocks noGrp="1"/>
          </p:cNvSpPr>
          <p:nvPr>
            <p:ph type="body" sz="quarter" idx="14"/>
          </p:nvPr>
        </p:nvSpPr>
        <p:spPr/>
        <p:txBody>
          <a:bodyPr/>
          <a:lstStyle/>
          <a:p>
            <a:endParaRPr lang="en-US" dirty="0"/>
          </a:p>
        </p:txBody>
      </p:sp>
      <p:sp>
        <p:nvSpPr>
          <p:cNvPr id="5" name="Title 6">
            <a:extLst>
              <a:ext uri="{FF2B5EF4-FFF2-40B4-BE49-F238E27FC236}">
                <a16:creationId xmlns:a16="http://schemas.microsoft.com/office/drawing/2014/main" id="{E8F1B2DB-1AD8-7CF3-12E4-EFAD1688E634}"/>
              </a:ext>
            </a:extLst>
          </p:cNvPr>
          <p:cNvSpPr txBox="1">
            <a:spLocks/>
          </p:cNvSpPr>
          <p:nvPr/>
        </p:nvSpPr>
        <p:spPr>
          <a:xfrm>
            <a:off x="1" y="857250"/>
            <a:ext cx="9143999" cy="4537953"/>
          </a:xfrm>
          <a:prstGeom prst="rect">
            <a:avLst/>
          </a:prstGeom>
          <a:solidFill>
            <a:srgbClr val="005180"/>
          </a:solidFill>
          <a:ln w="12700" cap="flat" cmpd="sng" algn="ctr">
            <a:solidFill>
              <a:srgbClr val="00518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00"/>
            <a:endParaRPr lang="en-IE" sz="1500" dirty="0">
              <a:solidFill>
                <a:srgbClr val="FECA00"/>
              </a:solidFill>
              <a:latin typeface="Times New Roman" panose="02020603050405020304" pitchFamily="18" charset="0"/>
            </a:endParaRPr>
          </a:p>
        </p:txBody>
      </p:sp>
      <p:sp>
        <p:nvSpPr>
          <p:cNvPr id="7" name="TextBox 6">
            <a:extLst>
              <a:ext uri="{FF2B5EF4-FFF2-40B4-BE49-F238E27FC236}">
                <a16:creationId xmlns:a16="http://schemas.microsoft.com/office/drawing/2014/main" id="{6130E1F4-83CB-301E-5608-C733463B524E}"/>
              </a:ext>
            </a:extLst>
          </p:cNvPr>
          <p:cNvSpPr txBox="1"/>
          <p:nvPr/>
        </p:nvSpPr>
        <p:spPr>
          <a:xfrm>
            <a:off x="999518" y="1616008"/>
            <a:ext cx="6529691" cy="507831"/>
          </a:xfrm>
          <a:prstGeom prst="rect">
            <a:avLst/>
          </a:prstGeom>
          <a:noFill/>
        </p:spPr>
        <p:txBody>
          <a:bodyPr wrap="square" rtlCol="0">
            <a:spAutoFit/>
          </a:bodyPr>
          <a:lstStyle/>
          <a:p>
            <a:pPr algn="ctr" defTabSz="685800"/>
            <a:r>
              <a:rPr lang="en-IE" sz="2700" dirty="0">
                <a:solidFill>
                  <a:srgbClr val="FFCA00"/>
                </a:solidFill>
                <a:latin typeface="Calibri" panose="020F0502020204030204" pitchFamily="34" charset="0"/>
                <a:cs typeface="Calibri" panose="020F0502020204030204" pitchFamily="34" charset="0"/>
              </a:rPr>
              <a:t> </a:t>
            </a:r>
          </a:p>
        </p:txBody>
      </p:sp>
      <p:graphicFrame>
        <p:nvGraphicFramePr>
          <p:cNvPr id="2" name="Chart 1">
            <a:extLst>
              <a:ext uri="{FF2B5EF4-FFF2-40B4-BE49-F238E27FC236}">
                <a16:creationId xmlns:a16="http://schemas.microsoft.com/office/drawing/2014/main" id="{CCD325F7-A2DC-A1CD-3BD3-00A54712EA10}"/>
              </a:ext>
            </a:extLst>
          </p:cNvPr>
          <p:cNvGraphicFramePr>
            <a:graphicFrameLocks/>
          </p:cNvGraphicFramePr>
          <p:nvPr/>
        </p:nvGraphicFramePr>
        <p:xfrm>
          <a:off x="2992255" y="1259972"/>
          <a:ext cx="5809955" cy="357901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Placeholder 16" descr="A person sitting in a wheelchair&#10;&#10;Description automatically generated">
            <a:extLst>
              <a:ext uri="{FF2B5EF4-FFF2-40B4-BE49-F238E27FC236}">
                <a16:creationId xmlns:a16="http://schemas.microsoft.com/office/drawing/2014/main" id="{1F7CD8BB-6883-C254-61CF-106EC8884C3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11" r="2011"/>
          <a:stretch>
            <a:fillRect/>
          </a:stretch>
        </p:blipFill>
        <p:spPr>
          <a:xfrm>
            <a:off x="130212" y="1120266"/>
            <a:ext cx="2636780" cy="4121727"/>
          </a:xfrm>
          <a:prstGeom prst="rect">
            <a:avLst/>
          </a:prstGeom>
        </p:spPr>
      </p:pic>
    </p:spTree>
    <p:extLst>
      <p:ext uri="{BB962C8B-B14F-4D97-AF65-F5344CB8AC3E}">
        <p14:creationId xmlns:p14="http://schemas.microsoft.com/office/powerpoint/2010/main" val="4184896926"/>
      </p:ext>
    </p:extLst>
  </p:cSld>
  <p:clrMapOvr>
    <a:masterClrMapping/>
  </p:clrMapOvr>
  <p:transition spd="med">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548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C80CBD-6507-4710-93EE-1D0AF9154F7D}"/>
              </a:ext>
            </a:extLst>
          </p:cNvPr>
          <p:cNvSpPr>
            <a:spLocks noGrp="1"/>
          </p:cNvSpPr>
          <p:nvPr>
            <p:ph type="body" sz="quarter" idx="14"/>
          </p:nvPr>
        </p:nvSpPr>
        <p:spPr/>
        <p:txBody>
          <a:bodyPr/>
          <a:lstStyle/>
          <a:p>
            <a:endParaRPr lang="en-US"/>
          </a:p>
        </p:txBody>
      </p:sp>
      <p:pic>
        <p:nvPicPr>
          <p:cNvPr id="12" name="Picture Placeholder 6" descr="A person sitting in a chair&#10;&#10;Description automatically generated with medium confidence">
            <a:extLst>
              <a:ext uri="{FF2B5EF4-FFF2-40B4-BE49-F238E27FC236}">
                <a16:creationId xmlns:a16="http://schemas.microsoft.com/office/drawing/2014/main" id="{DC86E79D-2A93-792A-EA4B-EFE2C43A4C7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30" r="2030"/>
          <a:stretch>
            <a:fillRect/>
          </a:stretch>
        </p:blipFill>
        <p:spPr>
          <a:xfrm>
            <a:off x="6241674" y="945741"/>
            <a:ext cx="2652718" cy="4146640"/>
          </a:xfrm>
        </p:spPr>
      </p:pic>
      <p:graphicFrame>
        <p:nvGraphicFramePr>
          <p:cNvPr id="16" name="Table 16">
            <a:extLst>
              <a:ext uri="{FF2B5EF4-FFF2-40B4-BE49-F238E27FC236}">
                <a16:creationId xmlns:a16="http://schemas.microsoft.com/office/drawing/2014/main" id="{F1FC00AB-54CA-E019-23F1-74DF4CC13AFC}"/>
              </a:ext>
            </a:extLst>
          </p:cNvPr>
          <p:cNvGraphicFramePr>
            <a:graphicFrameLocks noGrp="1"/>
          </p:cNvGraphicFramePr>
          <p:nvPr/>
        </p:nvGraphicFramePr>
        <p:xfrm>
          <a:off x="604754" y="2188901"/>
          <a:ext cx="4888303" cy="2598184"/>
        </p:xfrm>
        <a:graphic>
          <a:graphicData uri="http://schemas.openxmlformats.org/drawingml/2006/table">
            <a:tbl>
              <a:tblPr firstRow="1" bandRow="1">
                <a:tableStyleId>{00A15C55-8517-42AA-B614-E9B94910E393}</a:tableStyleId>
              </a:tblPr>
              <a:tblGrid>
                <a:gridCol w="4888303">
                  <a:extLst>
                    <a:ext uri="{9D8B030D-6E8A-4147-A177-3AD203B41FA5}">
                      <a16:colId xmlns:a16="http://schemas.microsoft.com/office/drawing/2014/main" val="1429693000"/>
                    </a:ext>
                  </a:extLst>
                </a:gridCol>
              </a:tblGrid>
              <a:tr h="1298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1800" dirty="0">
                        <a:solidFill>
                          <a:schemeClr val="accent1">
                            <a:lumMod val="7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1800" dirty="0">
                        <a:solidFill>
                          <a:schemeClr val="accent1">
                            <a:lumMod val="7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dirty="0">
                          <a:solidFill>
                            <a:schemeClr val="accent1">
                              <a:lumMod val="75000"/>
                            </a:schemeClr>
                          </a:solidFill>
                        </a:rPr>
                        <a:t>Who </a:t>
                      </a:r>
                      <a:r>
                        <a:rPr lang="en-IE" sz="1800">
                          <a:solidFill>
                            <a:schemeClr val="accent1">
                              <a:lumMod val="75000"/>
                            </a:schemeClr>
                          </a:solidFill>
                        </a:rPr>
                        <a:t>we are.</a:t>
                      </a:r>
                      <a:endParaRPr lang="en-IE" sz="1800" dirty="0">
                        <a:solidFill>
                          <a:schemeClr val="accent1">
                            <a:lumMod val="75000"/>
                          </a:schemeClr>
                        </a:solidFill>
                      </a:endParaRPr>
                    </a:p>
                    <a:p>
                      <a:pPr algn="ctr"/>
                      <a:endParaRPr lang="en-IE" sz="1800" dirty="0"/>
                    </a:p>
                  </a:txBody>
                  <a:tcPr marL="68580" marR="68580" marT="34290" marB="34290"/>
                </a:tc>
                <a:extLst>
                  <a:ext uri="{0D108BD9-81ED-4DB2-BD59-A6C34878D82A}">
                    <a16:rowId xmlns:a16="http://schemas.microsoft.com/office/drawing/2014/main" val="3126048992"/>
                  </a:ext>
                </a:extLst>
              </a:tr>
              <a:tr h="1299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1800" dirty="0">
                        <a:solidFill>
                          <a:schemeClr val="accent1">
                            <a:lumMod val="7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1800" dirty="0">
                        <a:solidFill>
                          <a:schemeClr val="accent1">
                            <a:lumMod val="7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dirty="0">
                          <a:solidFill>
                            <a:schemeClr val="accent1">
                              <a:lumMod val="75000"/>
                            </a:schemeClr>
                          </a:solidFill>
                        </a:rPr>
                        <a:t>How we support student and staff.</a:t>
                      </a:r>
                    </a:p>
                    <a:p>
                      <a:pPr algn="ctr"/>
                      <a:endParaRPr lang="en-IE" sz="1800" dirty="0"/>
                    </a:p>
                  </a:txBody>
                  <a:tcPr marL="68580" marR="68580" marT="34290" marB="34290"/>
                </a:tc>
                <a:extLst>
                  <a:ext uri="{0D108BD9-81ED-4DB2-BD59-A6C34878D82A}">
                    <a16:rowId xmlns:a16="http://schemas.microsoft.com/office/drawing/2014/main" val="2940061385"/>
                  </a:ext>
                </a:extLst>
              </a:tr>
            </a:tbl>
          </a:graphicData>
        </a:graphic>
      </p:graphicFrame>
      <p:sp>
        <p:nvSpPr>
          <p:cNvPr id="2" name="TextBox 1">
            <a:extLst>
              <a:ext uri="{FF2B5EF4-FFF2-40B4-BE49-F238E27FC236}">
                <a16:creationId xmlns:a16="http://schemas.microsoft.com/office/drawing/2014/main" id="{C1C8A899-E324-E058-AB33-F9412A33809E}"/>
              </a:ext>
            </a:extLst>
          </p:cNvPr>
          <p:cNvSpPr txBox="1"/>
          <p:nvPr/>
        </p:nvSpPr>
        <p:spPr>
          <a:xfrm>
            <a:off x="692459" y="1156872"/>
            <a:ext cx="4888302" cy="507831"/>
          </a:xfrm>
          <a:prstGeom prst="rect">
            <a:avLst/>
          </a:prstGeom>
          <a:noFill/>
        </p:spPr>
        <p:txBody>
          <a:bodyPr wrap="square" rtlCol="0">
            <a:spAutoFit/>
          </a:bodyPr>
          <a:lstStyle/>
          <a:p>
            <a:pPr algn="ctr" defTabSz="685800"/>
            <a:r>
              <a:rPr lang="en-IE" sz="2700" b="1" dirty="0">
                <a:solidFill>
                  <a:srgbClr val="FFC000"/>
                </a:solidFill>
                <a:latin typeface="Calibri" panose="020F0502020204030204" pitchFamily="34" charset="0"/>
                <a:cs typeface="Calibri" panose="020F0502020204030204" pitchFamily="34" charset="0"/>
              </a:rPr>
              <a:t>Disability Support, Access UCC</a:t>
            </a:r>
          </a:p>
        </p:txBody>
      </p:sp>
    </p:spTree>
    <p:extLst>
      <p:ext uri="{BB962C8B-B14F-4D97-AF65-F5344CB8AC3E}">
        <p14:creationId xmlns:p14="http://schemas.microsoft.com/office/powerpoint/2010/main" val="1117653558"/>
      </p:ext>
    </p:extLst>
  </p:cSld>
  <p:clrMapOvr>
    <a:masterClrMapping/>
  </p:clrMapOvr>
  <p:transition spd="med">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C80CBD-6507-4710-93EE-1D0AF9154F7D}"/>
              </a:ext>
            </a:extLst>
          </p:cNvPr>
          <p:cNvSpPr>
            <a:spLocks noGrp="1"/>
          </p:cNvSpPr>
          <p:nvPr>
            <p:ph type="body" sz="quarter" idx="14"/>
          </p:nvPr>
        </p:nvSpPr>
        <p:spPr/>
        <p:txBody>
          <a:bodyPr/>
          <a:lstStyle/>
          <a:p>
            <a:endParaRPr lang="en-US"/>
          </a:p>
        </p:txBody>
      </p:sp>
      <p:sp>
        <p:nvSpPr>
          <p:cNvPr id="5" name="Title 6">
            <a:extLst>
              <a:ext uri="{FF2B5EF4-FFF2-40B4-BE49-F238E27FC236}">
                <a16:creationId xmlns:a16="http://schemas.microsoft.com/office/drawing/2014/main" id="{E8F1B2DB-1AD8-7CF3-12E4-EFAD1688E634}"/>
              </a:ext>
            </a:extLst>
          </p:cNvPr>
          <p:cNvSpPr txBox="1">
            <a:spLocks/>
          </p:cNvSpPr>
          <p:nvPr/>
        </p:nvSpPr>
        <p:spPr>
          <a:xfrm>
            <a:off x="1" y="857250"/>
            <a:ext cx="9144000" cy="4530437"/>
          </a:xfrm>
          <a:prstGeom prst="rect">
            <a:avLst/>
          </a:prstGeom>
          <a:solidFill>
            <a:srgbClr val="005180"/>
          </a:solidFill>
          <a:ln w="12700" cap="flat" cmpd="sng" algn="ctr">
            <a:solidFill>
              <a:srgbClr val="00518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lnSpc>
                <a:spcPct val="100000"/>
              </a:lnSpc>
              <a:spcBef>
                <a:spcPts val="0"/>
              </a:spcBef>
              <a:defRPr/>
            </a:pPr>
            <a:endParaRPr lang="en-US" sz="1500">
              <a:solidFill>
                <a:prstClr val="white"/>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130E1F4-83CB-301E-5608-C733463B524E}"/>
              </a:ext>
            </a:extLst>
          </p:cNvPr>
          <p:cNvSpPr txBox="1"/>
          <p:nvPr/>
        </p:nvSpPr>
        <p:spPr>
          <a:xfrm>
            <a:off x="3191132" y="1042894"/>
            <a:ext cx="5417989" cy="507831"/>
          </a:xfrm>
          <a:prstGeom prst="rect">
            <a:avLst/>
          </a:prstGeom>
          <a:noFill/>
        </p:spPr>
        <p:txBody>
          <a:bodyPr wrap="square" rtlCol="0">
            <a:spAutoFit/>
          </a:bodyPr>
          <a:lstStyle/>
          <a:p>
            <a:pPr algn="ctr" defTabSz="685800"/>
            <a:r>
              <a:rPr lang="en-IE" sz="2700" b="1" dirty="0">
                <a:solidFill>
                  <a:srgbClr val="FFCA00"/>
                </a:solidFill>
                <a:latin typeface="Calibri" panose="020F0502020204030204" pitchFamily="34" charset="0"/>
                <a:cs typeface="Calibri" panose="020F0502020204030204" pitchFamily="34" charset="0"/>
              </a:rPr>
              <a:t> Reasonable Accommodation Policy</a:t>
            </a:r>
          </a:p>
        </p:txBody>
      </p:sp>
      <p:sp>
        <p:nvSpPr>
          <p:cNvPr id="3" name="TextBox 2">
            <a:extLst>
              <a:ext uri="{FF2B5EF4-FFF2-40B4-BE49-F238E27FC236}">
                <a16:creationId xmlns:a16="http://schemas.microsoft.com/office/drawing/2014/main" id="{75F304B2-EE1B-E203-7895-C5E5DD478123}"/>
              </a:ext>
            </a:extLst>
          </p:cNvPr>
          <p:cNvSpPr txBox="1"/>
          <p:nvPr/>
        </p:nvSpPr>
        <p:spPr>
          <a:xfrm>
            <a:off x="596205" y="2195996"/>
            <a:ext cx="5063247" cy="300082"/>
          </a:xfrm>
          <a:prstGeom prst="rect">
            <a:avLst/>
          </a:prstGeom>
          <a:noFill/>
        </p:spPr>
        <p:txBody>
          <a:bodyPr wrap="square" rtlCol="0">
            <a:spAutoFit/>
          </a:bodyPr>
          <a:lstStyle/>
          <a:p>
            <a:pPr defTabSz="685800"/>
            <a:r>
              <a:rPr lang="en-IE" sz="1350" dirty="0">
                <a:solidFill>
                  <a:prstClr val="white"/>
                </a:solidFill>
                <a:latin typeface="Gotham Medium"/>
              </a:rPr>
              <a:t> </a:t>
            </a:r>
          </a:p>
        </p:txBody>
      </p:sp>
      <p:sp>
        <p:nvSpPr>
          <p:cNvPr id="12" name="TextBox 11">
            <a:extLst>
              <a:ext uri="{FF2B5EF4-FFF2-40B4-BE49-F238E27FC236}">
                <a16:creationId xmlns:a16="http://schemas.microsoft.com/office/drawing/2014/main" id="{EB9ABE74-0DBF-0891-9A5D-1C66475E3D44}"/>
              </a:ext>
            </a:extLst>
          </p:cNvPr>
          <p:cNvSpPr txBox="1"/>
          <p:nvPr/>
        </p:nvSpPr>
        <p:spPr>
          <a:xfrm>
            <a:off x="3540968" y="1869922"/>
            <a:ext cx="5528387" cy="2816156"/>
          </a:xfrm>
          <a:prstGeom prst="rect">
            <a:avLst/>
          </a:prstGeom>
          <a:noFill/>
        </p:spPr>
        <p:txBody>
          <a:bodyPr wrap="square" rtlCol="0">
            <a:spAutoFit/>
          </a:bodyPr>
          <a:lstStyle>
            <a:defPPr>
              <a:defRPr lang="en-US"/>
            </a:defPPr>
            <a:lvl1pPr algn="ctr">
              <a:defRPr sz="2800">
                <a:solidFill>
                  <a:srgbClr val="FECA00"/>
                </a:solidFill>
              </a:defRPr>
            </a:lvl1pPr>
          </a:lstStyle>
          <a:p>
            <a:pPr algn="l" defTabSz="685800"/>
            <a:r>
              <a:rPr lang="en-IE" sz="1350" dirty="0">
                <a:latin typeface="Calibri" panose="020F0502020204030204" pitchFamily="34" charset="0"/>
                <a:cs typeface="Calibri" panose="020F0502020204030204" pitchFamily="34" charset="0"/>
              </a:rPr>
              <a:t>To ensure that students with disabilities/learning differences/significant ongoing health conditions may access a holistic learning experience on an equal footing to all members of the UCC community. </a:t>
            </a:r>
          </a:p>
          <a:p>
            <a:pPr algn="l" defTabSz="685800"/>
            <a:endParaRPr lang="en-IE" sz="1350" dirty="0">
              <a:latin typeface="Calibri" panose="020F0502020204030204" pitchFamily="34" charset="0"/>
              <a:cs typeface="Calibri" panose="020F0502020204030204" pitchFamily="34" charset="0"/>
            </a:endParaRPr>
          </a:p>
          <a:p>
            <a:pPr algn="l" defTabSz="685800"/>
            <a:endParaRPr lang="en-IE" sz="1350" dirty="0">
              <a:latin typeface="Calibri" panose="020F0502020204030204" pitchFamily="34" charset="0"/>
              <a:cs typeface="Calibri" panose="020F0502020204030204" pitchFamily="34" charset="0"/>
            </a:endParaRPr>
          </a:p>
          <a:p>
            <a:pPr algn="l" defTabSz="685800"/>
            <a:r>
              <a:rPr lang="en-IE" sz="1350" dirty="0">
                <a:latin typeface="Calibri" panose="020F0502020204030204" pitchFamily="34" charset="0"/>
                <a:cs typeface="Calibri" panose="020F0502020204030204" pitchFamily="34" charset="0"/>
              </a:rPr>
              <a:t>This policy provides a framework for the provision of Reasonable Accommodations for students with disabilities/ learning differences/significant ongoing health conditions who have registered with Disability Support in UCC.</a:t>
            </a:r>
          </a:p>
          <a:p>
            <a:pPr algn="l" defTabSz="685800"/>
            <a:endParaRPr lang="en-IE" sz="1350" dirty="0">
              <a:latin typeface="Calibri" panose="020F0502020204030204" pitchFamily="34" charset="0"/>
              <a:cs typeface="Calibri" panose="020F0502020204030204" pitchFamily="34" charset="0"/>
            </a:endParaRPr>
          </a:p>
          <a:p>
            <a:pPr algn="l" defTabSz="685800"/>
            <a:endParaRPr lang="en-IE" sz="1350" dirty="0">
              <a:latin typeface="Calibri" panose="020F0502020204030204" pitchFamily="34" charset="0"/>
              <a:cs typeface="Calibri" panose="020F0502020204030204" pitchFamily="34" charset="0"/>
            </a:endParaRPr>
          </a:p>
          <a:p>
            <a:pPr algn="l" defTabSz="685800"/>
            <a:r>
              <a:rPr lang="en-IE" sz="1350" dirty="0">
                <a:solidFill>
                  <a:srgbClr val="FFCA00"/>
                </a:solidFill>
                <a:latin typeface="Calibri" panose="020F0502020204030204" pitchFamily="34" charset="0"/>
                <a:ea typeface="Roboto Black" panose="02000000000000000000" pitchFamily="2" charset="0"/>
                <a:cs typeface="Calibri" panose="020F0502020204030204" pitchFamily="34" charset="0"/>
              </a:rPr>
              <a:t>Standard &amp; Non-standard</a:t>
            </a:r>
          </a:p>
          <a:p>
            <a:pPr algn="l" defTabSz="685800"/>
            <a:endParaRPr lang="en-IE" sz="1500" dirty="0">
              <a:latin typeface="Calibri" panose="020F0502020204030204" pitchFamily="34" charset="0"/>
              <a:cs typeface="Calibri" panose="020F0502020204030204" pitchFamily="34" charset="0"/>
            </a:endParaRPr>
          </a:p>
        </p:txBody>
      </p:sp>
      <p:pic>
        <p:nvPicPr>
          <p:cNvPr id="6" name="Picture Placeholder 25" descr="3 young women sitting around each other in a lobby, one woman has a guide dog and one woman is in a wheelchair. ">
            <a:extLst>
              <a:ext uri="{FF2B5EF4-FFF2-40B4-BE49-F238E27FC236}">
                <a16:creationId xmlns:a16="http://schemas.microsoft.com/office/drawing/2014/main" id="{8FBD3837-65B4-EFDE-FF7B-944FDB5336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36" r="12136"/>
          <a:stretch/>
        </p:blipFill>
        <p:spPr>
          <a:xfrm>
            <a:off x="131065" y="1750920"/>
            <a:ext cx="3226388" cy="2840623"/>
          </a:xfrm>
          <a:prstGeom prst="roundRect">
            <a:avLst>
              <a:gd name="adj" fmla="val 673"/>
            </a:avLst>
          </a:prstGeom>
        </p:spPr>
      </p:pic>
    </p:spTree>
    <p:extLst>
      <p:ext uri="{BB962C8B-B14F-4D97-AF65-F5344CB8AC3E}">
        <p14:creationId xmlns:p14="http://schemas.microsoft.com/office/powerpoint/2010/main" val="656679857"/>
      </p:ext>
    </p:extLst>
  </p:cSld>
  <p:clrMapOvr>
    <a:masterClrMapping/>
  </p:clrMapOvr>
  <p:transition spd="med">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C80CBD-6507-4710-93EE-1D0AF9154F7D}"/>
              </a:ext>
            </a:extLst>
          </p:cNvPr>
          <p:cNvSpPr>
            <a:spLocks noGrp="1"/>
          </p:cNvSpPr>
          <p:nvPr>
            <p:ph type="body" sz="quarter" idx="11"/>
          </p:nvPr>
        </p:nvSpPr>
        <p:spPr/>
        <p:txBody>
          <a:bodyPr/>
          <a:lstStyle/>
          <a:p>
            <a:endParaRPr lang="en-US" dirty="0"/>
          </a:p>
        </p:txBody>
      </p:sp>
      <p:sp>
        <p:nvSpPr>
          <p:cNvPr id="5" name="Title 6">
            <a:extLst>
              <a:ext uri="{FF2B5EF4-FFF2-40B4-BE49-F238E27FC236}">
                <a16:creationId xmlns:a16="http://schemas.microsoft.com/office/drawing/2014/main" id="{E8F1B2DB-1AD8-7CF3-12E4-EFAD1688E634}"/>
              </a:ext>
            </a:extLst>
          </p:cNvPr>
          <p:cNvSpPr txBox="1">
            <a:spLocks/>
          </p:cNvSpPr>
          <p:nvPr/>
        </p:nvSpPr>
        <p:spPr>
          <a:xfrm>
            <a:off x="0" y="772892"/>
            <a:ext cx="9144000" cy="4600424"/>
          </a:xfrm>
          <a:prstGeom prst="rect">
            <a:avLst/>
          </a:prstGeom>
          <a:solidFill>
            <a:srgbClr val="005180"/>
          </a:solidFill>
          <a:ln w="12700" cap="flat" cmpd="sng" algn="ctr">
            <a:solidFill>
              <a:srgbClr val="00518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00"/>
            <a:endParaRPr lang="en-US" sz="1500" dirty="0">
              <a:solidFill>
                <a:srgbClr val="FECA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130E1F4-83CB-301E-5608-C733463B524E}"/>
              </a:ext>
            </a:extLst>
          </p:cNvPr>
          <p:cNvSpPr txBox="1"/>
          <p:nvPr/>
        </p:nvSpPr>
        <p:spPr>
          <a:xfrm>
            <a:off x="999518" y="1616008"/>
            <a:ext cx="6529691" cy="507831"/>
          </a:xfrm>
          <a:prstGeom prst="rect">
            <a:avLst/>
          </a:prstGeom>
          <a:noFill/>
        </p:spPr>
        <p:txBody>
          <a:bodyPr wrap="square" rtlCol="0">
            <a:spAutoFit/>
          </a:bodyPr>
          <a:lstStyle/>
          <a:p>
            <a:pPr algn="ctr" defTabSz="685800"/>
            <a:r>
              <a:rPr lang="en-IE" sz="2700" dirty="0">
                <a:solidFill>
                  <a:srgbClr val="FFCA00"/>
                </a:solidFill>
                <a:latin typeface="Calibri" panose="020F0502020204030204" pitchFamily="34" charset="0"/>
                <a:cs typeface="Calibri" panose="020F0502020204030204" pitchFamily="34" charset="0"/>
              </a:rPr>
              <a:t> </a:t>
            </a:r>
          </a:p>
        </p:txBody>
      </p:sp>
      <p:pic>
        <p:nvPicPr>
          <p:cNvPr id="2" name="Picture Placeholder 16" descr="A person sitting in a wheelchair&#10;&#10;Description automatically generated">
            <a:extLst>
              <a:ext uri="{FF2B5EF4-FFF2-40B4-BE49-F238E27FC236}">
                <a16:creationId xmlns:a16="http://schemas.microsoft.com/office/drawing/2014/main" id="{A0BB6184-2E4A-F0C4-ABCC-B7856B94140C}"/>
              </a:ext>
            </a:extLst>
          </p:cNvPr>
          <p:cNvPicPr>
            <a:picLocks noChangeAspect="1"/>
          </p:cNvPicPr>
          <p:nvPr/>
        </p:nvPicPr>
        <p:blipFill>
          <a:blip r:embed="rId2" cstate="print">
            <a:extLst>
              <a:ext uri="{28A0092B-C50C-407E-A947-70E740481C1C}">
                <a14:useLocalDpi xmlns:a14="http://schemas.microsoft.com/office/drawing/2010/main" val="0"/>
              </a:ext>
            </a:extLst>
          </a:blip>
          <a:srcRect t="4194" b="4194"/>
          <a:stretch>
            <a:fillRect/>
          </a:stretch>
        </p:blipFill>
        <p:spPr>
          <a:xfrm>
            <a:off x="6028491" y="1400326"/>
            <a:ext cx="2434573" cy="3345557"/>
          </a:xfrm>
          <a:prstGeom prst="rect">
            <a:avLst/>
          </a:prstGeom>
        </p:spPr>
      </p:pic>
      <p:sp>
        <p:nvSpPr>
          <p:cNvPr id="4" name="TextBox 3">
            <a:extLst>
              <a:ext uri="{FF2B5EF4-FFF2-40B4-BE49-F238E27FC236}">
                <a16:creationId xmlns:a16="http://schemas.microsoft.com/office/drawing/2014/main" id="{EDAE5D1C-ECE2-103C-D7E2-D8251AC6DB90}"/>
              </a:ext>
            </a:extLst>
          </p:cNvPr>
          <p:cNvSpPr txBox="1"/>
          <p:nvPr/>
        </p:nvSpPr>
        <p:spPr>
          <a:xfrm>
            <a:off x="750977" y="958285"/>
            <a:ext cx="4980561" cy="507831"/>
          </a:xfrm>
          <a:prstGeom prst="rect">
            <a:avLst/>
          </a:prstGeom>
          <a:noFill/>
        </p:spPr>
        <p:txBody>
          <a:bodyPr wrap="square" rtlCol="0">
            <a:spAutoFit/>
          </a:bodyPr>
          <a:lstStyle/>
          <a:p>
            <a:pPr algn="ctr" defTabSz="685800"/>
            <a:r>
              <a:rPr lang="en-IE" sz="2700" dirty="0">
                <a:solidFill>
                  <a:srgbClr val="FECA00"/>
                </a:solidFill>
                <a:latin typeface="Calibri" panose="020F0502020204030204" pitchFamily="34" charset="0"/>
                <a:cs typeface="Calibri" panose="020F0502020204030204" pitchFamily="34" charset="0"/>
              </a:rPr>
              <a:t>Disability Awareness</a:t>
            </a:r>
          </a:p>
        </p:txBody>
      </p:sp>
      <p:sp>
        <p:nvSpPr>
          <p:cNvPr id="3" name="TextBox 2">
            <a:extLst>
              <a:ext uri="{FF2B5EF4-FFF2-40B4-BE49-F238E27FC236}">
                <a16:creationId xmlns:a16="http://schemas.microsoft.com/office/drawing/2014/main" id="{861AF28D-44D4-41AD-7B3C-6AD5B60E4562}"/>
              </a:ext>
            </a:extLst>
          </p:cNvPr>
          <p:cNvSpPr txBox="1"/>
          <p:nvPr/>
        </p:nvSpPr>
        <p:spPr>
          <a:xfrm>
            <a:off x="451526" y="1755251"/>
            <a:ext cx="4980561" cy="3416320"/>
          </a:xfrm>
          <a:prstGeom prst="rect">
            <a:avLst/>
          </a:prstGeom>
          <a:noFill/>
        </p:spPr>
        <p:txBody>
          <a:bodyPr wrap="square" rtlCol="0">
            <a:spAutoFit/>
          </a:bodyPr>
          <a:lstStyle/>
          <a:p>
            <a:pPr defTabSz="685800"/>
            <a:r>
              <a:rPr lang="en-IE" sz="1350" dirty="0">
                <a:solidFill>
                  <a:srgbClr val="FFC000"/>
                </a:solidFill>
                <a:latin typeface="Calibri" panose="020F0502020204030204" pitchFamily="34" charset="0"/>
                <a:cs typeface="Calibri" panose="020F0502020204030204" pitchFamily="34" charset="0"/>
              </a:rPr>
              <a:t>Autism</a:t>
            </a:r>
          </a:p>
          <a:p>
            <a:pPr defTabSz="685800"/>
            <a:endParaRPr lang="en-IE" sz="1350" dirty="0">
              <a:solidFill>
                <a:srgbClr val="FFC000"/>
              </a:solidFill>
              <a:latin typeface="Calibri" panose="020F0502020204030204" pitchFamily="34" charset="0"/>
              <a:cs typeface="Calibri" panose="020F0502020204030204" pitchFamily="34" charset="0"/>
            </a:endParaRPr>
          </a:p>
          <a:p>
            <a:pPr defTabSz="685800"/>
            <a:r>
              <a:rPr lang="en-IE" sz="1350" dirty="0">
                <a:solidFill>
                  <a:srgbClr val="FFC000"/>
                </a:solidFill>
                <a:latin typeface="Calibri" panose="020F0502020204030204" pitchFamily="34" charset="0"/>
                <a:cs typeface="Calibri" panose="020F0502020204030204" pitchFamily="34" charset="0"/>
              </a:rPr>
              <a:t>ADHD</a:t>
            </a:r>
          </a:p>
          <a:p>
            <a:pPr defTabSz="685800"/>
            <a:endParaRPr lang="en-IE" sz="1350" dirty="0">
              <a:solidFill>
                <a:srgbClr val="FFC000"/>
              </a:solidFill>
              <a:latin typeface="Calibri" panose="020F0502020204030204" pitchFamily="34" charset="0"/>
              <a:cs typeface="Calibri" panose="020F0502020204030204" pitchFamily="34" charset="0"/>
            </a:endParaRPr>
          </a:p>
          <a:p>
            <a:pPr defTabSz="685800"/>
            <a:r>
              <a:rPr lang="en-IE" sz="1350" dirty="0">
                <a:solidFill>
                  <a:srgbClr val="FFC000"/>
                </a:solidFill>
                <a:latin typeface="Calibri" panose="020F0502020204030204" pitchFamily="34" charset="0"/>
                <a:cs typeface="Calibri" panose="020F0502020204030204" pitchFamily="34" charset="0"/>
              </a:rPr>
              <a:t>Blind / Vision Impairment</a:t>
            </a:r>
          </a:p>
          <a:p>
            <a:pPr defTabSz="685800"/>
            <a:endParaRPr lang="en-IE" sz="1350" dirty="0">
              <a:solidFill>
                <a:srgbClr val="FFC000"/>
              </a:solidFill>
              <a:latin typeface="Calibri" panose="020F0502020204030204" pitchFamily="34" charset="0"/>
              <a:cs typeface="Calibri" panose="020F0502020204030204" pitchFamily="34" charset="0"/>
            </a:endParaRPr>
          </a:p>
          <a:p>
            <a:pPr defTabSz="685800"/>
            <a:r>
              <a:rPr lang="en-IE" sz="1350" dirty="0">
                <a:solidFill>
                  <a:srgbClr val="FFC000"/>
                </a:solidFill>
                <a:latin typeface="Calibri" panose="020F0502020204030204" pitchFamily="34" charset="0"/>
                <a:cs typeface="Calibri" panose="020F0502020204030204" pitchFamily="34" charset="0"/>
              </a:rPr>
              <a:t>Deaf / Hard of Hearing</a:t>
            </a:r>
          </a:p>
          <a:p>
            <a:pPr defTabSz="685800"/>
            <a:endParaRPr lang="en-IE" sz="1350" dirty="0">
              <a:solidFill>
                <a:srgbClr val="FFC000"/>
              </a:solidFill>
              <a:latin typeface="Calibri" panose="020F0502020204030204" pitchFamily="34" charset="0"/>
              <a:cs typeface="Calibri" panose="020F0502020204030204" pitchFamily="34" charset="0"/>
            </a:endParaRPr>
          </a:p>
          <a:p>
            <a:pPr defTabSz="685800"/>
            <a:r>
              <a:rPr lang="en-IE" sz="1350" dirty="0">
                <a:solidFill>
                  <a:srgbClr val="FFC000"/>
                </a:solidFill>
                <a:latin typeface="Calibri" panose="020F0502020204030204" pitchFamily="34" charset="0"/>
                <a:cs typeface="Calibri" panose="020F0502020204030204" pitchFamily="34" charset="0"/>
              </a:rPr>
              <a:t>Mental Health</a:t>
            </a:r>
          </a:p>
          <a:p>
            <a:pPr defTabSz="685800"/>
            <a:endParaRPr lang="en-IE" sz="1350" dirty="0">
              <a:solidFill>
                <a:srgbClr val="FFC000"/>
              </a:solidFill>
              <a:latin typeface="Calibri" panose="020F0502020204030204" pitchFamily="34" charset="0"/>
              <a:cs typeface="Calibri" panose="020F0502020204030204" pitchFamily="34" charset="0"/>
            </a:endParaRPr>
          </a:p>
          <a:p>
            <a:pPr defTabSz="685800"/>
            <a:r>
              <a:rPr lang="en-IE" sz="1350" dirty="0">
                <a:solidFill>
                  <a:srgbClr val="FFC000"/>
                </a:solidFill>
                <a:latin typeface="Calibri" panose="020F0502020204030204" pitchFamily="34" charset="0"/>
                <a:cs typeface="Calibri" panose="020F0502020204030204" pitchFamily="34" charset="0"/>
              </a:rPr>
              <a:t>Physical Disability </a:t>
            </a:r>
          </a:p>
          <a:p>
            <a:pPr defTabSz="685800"/>
            <a:endParaRPr lang="en-IE" sz="1350" dirty="0">
              <a:solidFill>
                <a:srgbClr val="FFC000"/>
              </a:solidFill>
              <a:latin typeface="Calibri" panose="020F0502020204030204" pitchFamily="34" charset="0"/>
              <a:cs typeface="Calibri" panose="020F0502020204030204" pitchFamily="34" charset="0"/>
            </a:endParaRPr>
          </a:p>
          <a:p>
            <a:pPr defTabSz="685800"/>
            <a:r>
              <a:rPr lang="en-IE" sz="1350" dirty="0">
                <a:solidFill>
                  <a:srgbClr val="FFC000"/>
                </a:solidFill>
                <a:latin typeface="Calibri" panose="020F0502020204030204" pitchFamily="34" charset="0"/>
                <a:cs typeface="Calibri" panose="020F0502020204030204" pitchFamily="34" charset="0"/>
              </a:rPr>
              <a:t>Significant Ongoing Illness</a:t>
            </a:r>
          </a:p>
          <a:p>
            <a:pPr defTabSz="685800"/>
            <a:endParaRPr lang="en-IE" sz="1350" dirty="0">
              <a:solidFill>
                <a:srgbClr val="FFC000"/>
              </a:solidFill>
              <a:latin typeface="Calibri" panose="020F0502020204030204" pitchFamily="34" charset="0"/>
              <a:cs typeface="Calibri" panose="020F0502020204030204" pitchFamily="34" charset="0"/>
            </a:endParaRPr>
          </a:p>
          <a:p>
            <a:pPr defTabSz="685800"/>
            <a:r>
              <a:rPr lang="en-IE" sz="1350" dirty="0">
                <a:solidFill>
                  <a:srgbClr val="FFC000"/>
                </a:solidFill>
                <a:latin typeface="Calibri" panose="020F0502020204030204" pitchFamily="34" charset="0"/>
                <a:cs typeface="Calibri" panose="020F0502020204030204" pitchFamily="34" charset="0"/>
              </a:rPr>
              <a:t>Specific Learning Difficulty – Dyslexia, Dyspraxia</a:t>
            </a:r>
          </a:p>
          <a:p>
            <a:pPr defTabSz="685800"/>
            <a:endParaRPr lang="en-IE" sz="1350" dirty="0">
              <a:solidFill>
                <a:prstClr val="black"/>
              </a:solidFill>
              <a:latin typeface="Gotham Medium"/>
            </a:endParaRPr>
          </a:p>
        </p:txBody>
      </p:sp>
      <p:sp>
        <p:nvSpPr>
          <p:cNvPr id="9" name="TextBox 8">
            <a:extLst>
              <a:ext uri="{FF2B5EF4-FFF2-40B4-BE49-F238E27FC236}">
                <a16:creationId xmlns:a16="http://schemas.microsoft.com/office/drawing/2014/main" id="{061D22A3-B4D3-3983-2366-84CD6F0E0750}"/>
              </a:ext>
            </a:extLst>
          </p:cNvPr>
          <p:cNvSpPr txBox="1"/>
          <p:nvPr/>
        </p:nvSpPr>
        <p:spPr>
          <a:xfrm>
            <a:off x="3169329" y="2036773"/>
            <a:ext cx="2237173" cy="646331"/>
          </a:xfrm>
          <a:prstGeom prst="rect">
            <a:avLst/>
          </a:prstGeom>
          <a:noFill/>
        </p:spPr>
        <p:txBody>
          <a:bodyPr wrap="square" rtlCol="0">
            <a:spAutoFit/>
          </a:bodyPr>
          <a:lstStyle/>
          <a:p>
            <a:pPr algn="ctr" defTabSz="685800"/>
            <a:r>
              <a:rPr lang="en-IE" dirty="0">
                <a:solidFill>
                  <a:srgbClr val="FFC000"/>
                </a:solidFill>
                <a:latin typeface="Calibri" panose="020F0502020204030204" pitchFamily="34" charset="0"/>
                <a:cs typeface="Calibri" panose="020F0502020204030204" pitchFamily="34" charset="0"/>
              </a:rPr>
              <a:t>What other training is needed ?</a:t>
            </a:r>
          </a:p>
        </p:txBody>
      </p:sp>
    </p:spTree>
    <p:extLst>
      <p:ext uri="{BB962C8B-B14F-4D97-AF65-F5344CB8AC3E}">
        <p14:creationId xmlns:p14="http://schemas.microsoft.com/office/powerpoint/2010/main" val="2559307908"/>
      </p:ext>
    </p:extLst>
  </p:cSld>
  <p:clrMapOvr>
    <a:masterClrMapping/>
  </p:clrMapOvr>
  <p:transition spd="med">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C80CBD-6507-4710-93EE-1D0AF9154F7D}"/>
              </a:ext>
            </a:extLst>
          </p:cNvPr>
          <p:cNvSpPr>
            <a:spLocks noGrp="1"/>
          </p:cNvSpPr>
          <p:nvPr>
            <p:ph type="body" sz="quarter" idx="14"/>
          </p:nvPr>
        </p:nvSpPr>
        <p:spPr/>
        <p:txBody>
          <a:bodyPr/>
          <a:lstStyle/>
          <a:p>
            <a:endParaRPr lang="en-US"/>
          </a:p>
        </p:txBody>
      </p:sp>
      <p:sp>
        <p:nvSpPr>
          <p:cNvPr id="5" name="Title 6">
            <a:extLst>
              <a:ext uri="{FF2B5EF4-FFF2-40B4-BE49-F238E27FC236}">
                <a16:creationId xmlns:a16="http://schemas.microsoft.com/office/drawing/2014/main" id="{E8F1B2DB-1AD8-7CF3-12E4-EFAD1688E634}"/>
              </a:ext>
            </a:extLst>
          </p:cNvPr>
          <p:cNvSpPr txBox="1">
            <a:spLocks/>
          </p:cNvSpPr>
          <p:nvPr/>
        </p:nvSpPr>
        <p:spPr>
          <a:xfrm>
            <a:off x="1" y="922076"/>
            <a:ext cx="9143999" cy="4520381"/>
          </a:xfrm>
          <a:prstGeom prst="rect">
            <a:avLst/>
          </a:prstGeom>
          <a:solidFill>
            <a:srgbClr val="005180"/>
          </a:solidFill>
          <a:ln w="12700" cap="flat" cmpd="sng" algn="ctr">
            <a:solidFill>
              <a:srgbClr val="00518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lnSpc>
                <a:spcPct val="107000"/>
              </a:lnSpc>
              <a:spcAft>
                <a:spcPts val="600"/>
              </a:spcAft>
            </a:pPr>
            <a:endParaRPr lang="en-IE" sz="1800" kern="100" dirty="0">
              <a:solidFill>
                <a:srgbClr val="FFCA00"/>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lnSpc>
                <a:spcPct val="107000"/>
              </a:lnSpc>
              <a:spcAft>
                <a:spcPts val="600"/>
              </a:spcAft>
            </a:pPr>
            <a:endParaRPr lang="en-IE" sz="1800" kern="100" dirty="0">
              <a:solidFill>
                <a:srgbClr val="FFCA00"/>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lnSpc>
                <a:spcPct val="107000"/>
              </a:lnSpc>
              <a:spcAft>
                <a:spcPts val="600"/>
              </a:spcAft>
            </a:pPr>
            <a:endParaRPr lang="en-IE" sz="1800" kern="100" dirty="0">
              <a:solidFill>
                <a:srgbClr val="FFCA00"/>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lnSpc>
                <a:spcPct val="107000"/>
              </a:lnSpc>
              <a:spcAft>
                <a:spcPts val="600"/>
              </a:spcAft>
            </a:pPr>
            <a:endParaRPr lang="en-IE" sz="1350" kern="100" dirty="0">
              <a:solidFill>
                <a:srgbClr val="FFCA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F6A80AF-0E83-C024-F86A-099B6A9FA1F3}"/>
              </a:ext>
            </a:extLst>
          </p:cNvPr>
          <p:cNvSpPr txBox="1"/>
          <p:nvPr/>
        </p:nvSpPr>
        <p:spPr>
          <a:xfrm>
            <a:off x="3720830" y="1426318"/>
            <a:ext cx="4749530" cy="715581"/>
          </a:xfrm>
          <a:prstGeom prst="rect">
            <a:avLst/>
          </a:prstGeom>
          <a:noFill/>
        </p:spPr>
        <p:txBody>
          <a:bodyPr wrap="square" rtlCol="0">
            <a:spAutoFit/>
          </a:bodyPr>
          <a:lstStyle/>
          <a:p>
            <a:pPr defTabSz="685800"/>
            <a:r>
              <a:rPr lang="en-IE" sz="1350">
                <a:solidFill>
                  <a:prstClr val="white"/>
                </a:solidFill>
                <a:latin typeface="Gotham Medium"/>
              </a:rPr>
              <a:t> </a:t>
            </a:r>
          </a:p>
          <a:p>
            <a:pPr defTabSz="685800"/>
            <a:endParaRPr lang="en-IE" sz="1350">
              <a:solidFill>
                <a:prstClr val="black"/>
              </a:solidFill>
              <a:latin typeface="Gotham Medium"/>
            </a:endParaRPr>
          </a:p>
          <a:p>
            <a:pPr defTabSz="685800"/>
            <a:endParaRPr lang="en-IE" sz="1350">
              <a:solidFill>
                <a:prstClr val="black"/>
              </a:solidFill>
              <a:latin typeface="Gotham Medium"/>
            </a:endParaRPr>
          </a:p>
        </p:txBody>
      </p:sp>
      <p:sp>
        <p:nvSpPr>
          <p:cNvPr id="2" name="TextBox 1">
            <a:extLst>
              <a:ext uri="{FF2B5EF4-FFF2-40B4-BE49-F238E27FC236}">
                <a16:creationId xmlns:a16="http://schemas.microsoft.com/office/drawing/2014/main" id="{B4CA8E76-6516-D8FA-4E7A-5424E2BB4367}"/>
              </a:ext>
            </a:extLst>
          </p:cNvPr>
          <p:cNvSpPr txBox="1"/>
          <p:nvPr/>
        </p:nvSpPr>
        <p:spPr>
          <a:xfrm>
            <a:off x="411670" y="930796"/>
            <a:ext cx="7943105" cy="507831"/>
          </a:xfrm>
          <a:prstGeom prst="rect">
            <a:avLst/>
          </a:prstGeom>
          <a:noFill/>
        </p:spPr>
        <p:txBody>
          <a:bodyPr wrap="square" rtlCol="0">
            <a:spAutoFit/>
          </a:bodyPr>
          <a:lstStyle/>
          <a:p>
            <a:pPr defTabSz="685800"/>
            <a:r>
              <a:rPr lang="en-IE" sz="2700" b="1" dirty="0">
                <a:solidFill>
                  <a:srgbClr val="FFCA00"/>
                </a:solidFill>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1EC8EF1F-2755-80A6-CE28-4E8E5D8187B3}"/>
              </a:ext>
            </a:extLst>
          </p:cNvPr>
          <p:cNvSpPr txBox="1"/>
          <p:nvPr/>
        </p:nvSpPr>
        <p:spPr>
          <a:xfrm>
            <a:off x="673641" y="1415544"/>
            <a:ext cx="7602794" cy="4247317"/>
          </a:xfrm>
          <a:prstGeom prst="rect">
            <a:avLst/>
          </a:prstGeom>
          <a:noFill/>
        </p:spPr>
        <p:txBody>
          <a:bodyPr wrap="square" rtlCol="0">
            <a:spAutoFit/>
          </a:bodyPr>
          <a:lstStyle/>
          <a:p>
            <a:pPr algn="ctr" defTabSz="685800" fontAlgn="base"/>
            <a:endParaRPr lang="en-IE" sz="2700" b="1" dirty="0">
              <a:solidFill>
                <a:srgbClr val="FFCA00"/>
              </a:solidFill>
              <a:latin typeface="Aptos" panose="020B0004020202020204" pitchFamily="34" charset="0"/>
            </a:endParaRPr>
          </a:p>
          <a:p>
            <a:pPr algn="ctr" defTabSz="685800" fontAlgn="base"/>
            <a:r>
              <a:rPr lang="en-IE" sz="2100" b="1" dirty="0">
                <a:solidFill>
                  <a:srgbClr val="FFCA00"/>
                </a:solidFill>
                <a:latin typeface="Aptos" panose="020B0004020202020204" pitchFamily="34" charset="0"/>
              </a:rPr>
              <a:t> </a:t>
            </a:r>
            <a:r>
              <a:rPr lang="en-IE" sz="2700" b="1" dirty="0">
                <a:solidFill>
                  <a:srgbClr val="FFCA00"/>
                </a:solidFill>
                <a:latin typeface="Calibri" panose="020F0502020204030204" pitchFamily="34" charset="0"/>
                <a:cs typeface="Calibri" panose="020F0502020204030204" pitchFamily="34" charset="0"/>
              </a:rPr>
              <a:t>Contact </a:t>
            </a:r>
          </a:p>
          <a:p>
            <a:pPr algn="ctr" defTabSz="685800" fontAlgn="base"/>
            <a:endParaRPr lang="en-IE" sz="2100" b="1" dirty="0">
              <a:solidFill>
                <a:srgbClr val="FFCA00"/>
              </a:solidFill>
              <a:latin typeface="Aptos" panose="020B0004020202020204" pitchFamily="34" charset="0"/>
            </a:endParaRPr>
          </a:p>
          <a:p>
            <a:pPr algn="ctr" defTabSz="685800" fontAlgn="base"/>
            <a:endParaRPr lang="en-IE" sz="2100" b="1" dirty="0">
              <a:solidFill>
                <a:srgbClr val="FFCA00"/>
              </a:solidFill>
              <a:latin typeface="Aptos" panose="020B0004020202020204" pitchFamily="34" charset="0"/>
            </a:endParaRPr>
          </a:p>
          <a:p>
            <a:pPr algn="ctr" defTabSz="685800" fontAlgn="base"/>
            <a:r>
              <a:rPr lang="en-IE" sz="2100" b="1" dirty="0">
                <a:solidFill>
                  <a:srgbClr val="FFCA00"/>
                </a:solidFill>
                <a:latin typeface="Aptos" panose="020B0004020202020204" pitchFamily="34" charset="0"/>
              </a:rPr>
              <a:t>Disability Support </a:t>
            </a:r>
            <a:r>
              <a:rPr lang="en-IE" sz="2100" b="1" dirty="0">
                <a:solidFill>
                  <a:prstClr val="white"/>
                </a:solidFill>
                <a:latin typeface="Aptos" panose="020B0004020202020204" pitchFamily="34" charset="0"/>
                <a:hlinkClick r:id="rId3">
                  <a:extLst>
                    <a:ext uri="{A12FA001-AC4F-418D-AE19-62706E023703}">
                      <ahyp:hlinkClr xmlns:ahyp="http://schemas.microsoft.com/office/drawing/2018/hyperlinkcolor" val="tx"/>
                    </a:ext>
                  </a:extLst>
                </a:hlinkClick>
              </a:rPr>
              <a:t>dssinfo@ucc.ie</a:t>
            </a:r>
            <a:r>
              <a:rPr lang="en-IE" sz="2100" b="1" dirty="0">
                <a:solidFill>
                  <a:prstClr val="white"/>
                </a:solidFill>
                <a:latin typeface="Aptos" panose="020B0004020202020204" pitchFamily="34" charset="0"/>
              </a:rPr>
              <a:t>  </a:t>
            </a:r>
          </a:p>
          <a:p>
            <a:pPr algn="ctr" defTabSz="685800" fontAlgn="base"/>
            <a:endParaRPr lang="en-IE" sz="2100" b="1" dirty="0">
              <a:solidFill>
                <a:srgbClr val="FFCA00"/>
              </a:solidFill>
              <a:latin typeface="Aptos" panose="020B0004020202020204" pitchFamily="34" charset="0"/>
            </a:endParaRPr>
          </a:p>
          <a:p>
            <a:pPr algn="ctr" defTabSz="685800" fontAlgn="base"/>
            <a:endParaRPr lang="en-IE" sz="2100" b="1" dirty="0">
              <a:solidFill>
                <a:srgbClr val="FFCA00"/>
              </a:solidFill>
              <a:latin typeface="Aptos" panose="020B0004020202020204" pitchFamily="34" charset="0"/>
            </a:endParaRPr>
          </a:p>
          <a:p>
            <a:pPr algn="ctr" defTabSz="685800" fontAlgn="base"/>
            <a:endParaRPr lang="en-IE" sz="2100" b="1" dirty="0">
              <a:solidFill>
                <a:srgbClr val="FFCA00"/>
              </a:solidFill>
              <a:latin typeface="Aptos" panose="020B0004020202020204" pitchFamily="34" charset="0"/>
            </a:endParaRPr>
          </a:p>
          <a:p>
            <a:pPr algn="ctr" defTabSz="685800" fontAlgn="base"/>
            <a:r>
              <a:rPr lang="en-IE" sz="2100" b="1" dirty="0">
                <a:solidFill>
                  <a:srgbClr val="FFCA00"/>
                </a:solidFill>
                <a:latin typeface="Aptos" panose="020B0004020202020204" pitchFamily="34" charset="0"/>
              </a:rPr>
              <a:t>Linda Doran </a:t>
            </a:r>
            <a:r>
              <a:rPr lang="en-IE" sz="2100" b="1" dirty="0">
                <a:solidFill>
                  <a:prstClr val="white"/>
                </a:solidFill>
                <a:latin typeface="Aptos" panose="020B0004020202020204" pitchFamily="34" charset="0"/>
                <a:hlinkClick r:id="rId4">
                  <a:extLst>
                    <a:ext uri="{A12FA001-AC4F-418D-AE19-62706E023703}">
                      <ahyp:hlinkClr xmlns:ahyp="http://schemas.microsoft.com/office/drawing/2018/hyperlinkcolor" val="tx"/>
                    </a:ext>
                  </a:extLst>
                </a:hlinkClick>
              </a:rPr>
              <a:t>l.doran@ucc.ie</a:t>
            </a:r>
            <a:endParaRPr lang="en-IE" sz="2100" b="1" dirty="0">
              <a:solidFill>
                <a:prstClr val="white"/>
              </a:solidFill>
              <a:latin typeface="Aptos" panose="020B0004020202020204" pitchFamily="34" charset="0"/>
            </a:endParaRPr>
          </a:p>
          <a:p>
            <a:pPr algn="ctr" defTabSz="685800" fontAlgn="base"/>
            <a:endParaRPr lang="en-IE" sz="2100" b="1" dirty="0">
              <a:solidFill>
                <a:srgbClr val="FFCA00"/>
              </a:solidFill>
              <a:latin typeface="Aptos" panose="020B0004020202020204" pitchFamily="34" charset="0"/>
            </a:endParaRPr>
          </a:p>
          <a:p>
            <a:pPr algn="ctr" defTabSz="685800" fontAlgn="base"/>
            <a:endParaRPr lang="en-IE" sz="2100" b="1" dirty="0">
              <a:solidFill>
                <a:srgbClr val="FFCA00"/>
              </a:solidFill>
              <a:latin typeface="Aptos" panose="020B0004020202020204" pitchFamily="34" charset="0"/>
            </a:endParaRPr>
          </a:p>
          <a:p>
            <a:pPr algn="ctr" defTabSz="685800" fontAlgn="base"/>
            <a:endParaRPr lang="en-IE" sz="2700" b="1" dirty="0">
              <a:solidFill>
                <a:srgbClr val="FFCA00"/>
              </a:solidFill>
              <a:latin typeface="Aptos" panose="020B0004020202020204" pitchFamily="34" charset="0"/>
            </a:endParaRPr>
          </a:p>
        </p:txBody>
      </p:sp>
    </p:spTree>
    <p:extLst>
      <p:ext uri="{BB962C8B-B14F-4D97-AF65-F5344CB8AC3E}">
        <p14:creationId xmlns:p14="http://schemas.microsoft.com/office/powerpoint/2010/main" val="2612375897"/>
      </p:ext>
    </p:extLst>
  </p:cSld>
  <p:clrMapOvr>
    <a:masterClrMapping/>
  </p:clrMapOvr>
  <p:transition spd="med">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descr="A logo with text on it&#10;&#10;Description automatically generated">
            <a:extLst>
              <a:ext uri="{FF2B5EF4-FFF2-40B4-BE49-F238E27FC236}">
                <a16:creationId xmlns:a16="http://schemas.microsoft.com/office/drawing/2014/main" id="{FFD1999C-CE5E-11FB-1591-5AB2EFA7F9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1"/>
            <a:ext cx="2124675" cy="1046975"/>
          </a:xfrm>
          <a:prstGeom prst="rect">
            <a:avLst/>
          </a:prstGeom>
        </p:spPr>
      </p:pic>
      <p:sp>
        <p:nvSpPr>
          <p:cNvPr id="2" name="Title 1">
            <a:extLst>
              <a:ext uri="{FF2B5EF4-FFF2-40B4-BE49-F238E27FC236}">
                <a16:creationId xmlns:a16="http://schemas.microsoft.com/office/drawing/2014/main" id="{8C0E3A4C-05E7-1556-6ED4-AB02586ACA95}"/>
              </a:ext>
            </a:extLst>
          </p:cNvPr>
          <p:cNvSpPr>
            <a:spLocks noGrp="1"/>
          </p:cNvSpPr>
          <p:nvPr>
            <p:ph type="ctrTitle"/>
          </p:nvPr>
        </p:nvSpPr>
        <p:spPr>
          <a:xfrm>
            <a:off x="460699" y="2721769"/>
            <a:ext cx="5690070" cy="884078"/>
          </a:xfrm>
        </p:spPr>
        <p:txBody>
          <a:bodyPr anchor="b">
            <a:normAutofit fontScale="90000"/>
          </a:bodyPr>
          <a:lstStyle/>
          <a:p>
            <a:pPr algn="l"/>
            <a:br>
              <a:rPr lang="en-IE" sz="3600" dirty="0"/>
            </a:br>
            <a:br>
              <a:rPr lang="en-IE" sz="3600" dirty="0"/>
            </a:br>
            <a:br>
              <a:rPr lang="en-IE" sz="3600" dirty="0"/>
            </a:br>
            <a:r>
              <a:rPr lang="en-IE" sz="3600" dirty="0"/>
              <a:t>IT Services, </a:t>
            </a:r>
            <a:br>
              <a:rPr lang="en-IE" sz="3600" dirty="0"/>
            </a:br>
            <a:r>
              <a:rPr lang="en-IE" sz="3600" dirty="0"/>
              <a:t>Training we provide to UCC Staff </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873910"/>
            <a:ext cx="9144000" cy="212684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3873915"/>
            <a:ext cx="6115049" cy="2126835"/>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873915"/>
            <a:ext cx="9190104" cy="2126836"/>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 name="Subtitle 2">
            <a:extLst>
              <a:ext uri="{FF2B5EF4-FFF2-40B4-BE49-F238E27FC236}">
                <a16:creationId xmlns:a16="http://schemas.microsoft.com/office/drawing/2014/main" id="{59CA4CD7-8E40-A6FE-EF28-853634BB03FD}"/>
              </a:ext>
            </a:extLst>
          </p:cNvPr>
          <p:cNvSpPr>
            <a:spLocks noGrp="1"/>
          </p:cNvSpPr>
          <p:nvPr>
            <p:ph type="subTitle" idx="1"/>
          </p:nvPr>
        </p:nvSpPr>
        <p:spPr>
          <a:xfrm>
            <a:off x="460699" y="4423391"/>
            <a:ext cx="6749466" cy="1288601"/>
          </a:xfrm>
        </p:spPr>
        <p:txBody>
          <a:bodyPr anchor="t">
            <a:normAutofit/>
          </a:bodyPr>
          <a:lstStyle/>
          <a:p>
            <a:pPr algn="l"/>
            <a:r>
              <a:rPr lang="en-IE" sz="2100" dirty="0">
                <a:solidFill>
                  <a:srgbClr val="FFFFFF"/>
                </a:solidFill>
              </a:rPr>
              <a:t>Marian Twomey</a:t>
            </a:r>
          </a:p>
          <a:p>
            <a:pPr algn="l"/>
            <a:r>
              <a:rPr lang="en-IE" sz="2100" dirty="0">
                <a:solidFill>
                  <a:srgbClr val="FFFFFF"/>
                </a:solidFill>
              </a:rPr>
              <a:t>Digital Advisory Centre, IT Services</a:t>
            </a:r>
          </a:p>
        </p:txBody>
      </p:sp>
      <p:pic>
        <p:nvPicPr>
          <p:cNvPr id="5" name="Picture 4" descr="A cartoon of a person sitting at a desk with a computer&#10;&#10;Description automatically generated">
            <a:extLst>
              <a:ext uri="{FF2B5EF4-FFF2-40B4-BE49-F238E27FC236}">
                <a16:creationId xmlns:a16="http://schemas.microsoft.com/office/drawing/2014/main" id="{8963F079-2FE1-E510-5D68-CB5C1B6D0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087" y="1872571"/>
            <a:ext cx="2565080" cy="3351362"/>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657848"/>
            <a:ext cx="9143999" cy="342902"/>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42552023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1481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2241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354831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158453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9" y="1907208"/>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900603C-46AC-0404-A313-E2139E9614C4}"/>
              </a:ext>
            </a:extLst>
          </p:cNvPr>
          <p:cNvSpPr>
            <a:spLocks noGrp="1"/>
          </p:cNvSpPr>
          <p:nvPr>
            <p:ph type="title"/>
          </p:nvPr>
        </p:nvSpPr>
        <p:spPr>
          <a:xfrm>
            <a:off x="350041" y="1297392"/>
            <a:ext cx="2401025" cy="2540623"/>
          </a:xfrm>
        </p:spPr>
        <p:txBody>
          <a:bodyPr anchor="b">
            <a:normAutofit/>
          </a:bodyPr>
          <a:lstStyle/>
          <a:p>
            <a:pPr algn="r"/>
            <a:r>
              <a:rPr lang="en-US" sz="3000" dirty="0">
                <a:solidFill>
                  <a:srgbClr val="FFFFFF"/>
                </a:solidFill>
                <a:latin typeface="+mn-lt"/>
              </a:rPr>
              <a:t>IT Services Staff IT Guide</a:t>
            </a:r>
            <a:endParaRPr lang="en-IE" sz="3000" dirty="0">
              <a:solidFill>
                <a:srgbClr val="FFFFFF"/>
              </a:solidFill>
              <a:latin typeface="+mn-lt"/>
            </a:endParaRPr>
          </a:p>
        </p:txBody>
      </p:sp>
      <p:sp>
        <p:nvSpPr>
          <p:cNvPr id="4" name="Content Placeholder 3">
            <a:extLst>
              <a:ext uri="{FF2B5EF4-FFF2-40B4-BE49-F238E27FC236}">
                <a16:creationId xmlns:a16="http://schemas.microsoft.com/office/drawing/2014/main" id="{3001F208-908D-E116-A855-CA174CFD0E78}"/>
              </a:ext>
            </a:extLst>
          </p:cNvPr>
          <p:cNvSpPr>
            <a:spLocks noGrp="1"/>
          </p:cNvSpPr>
          <p:nvPr>
            <p:ph idx="1"/>
          </p:nvPr>
        </p:nvSpPr>
        <p:spPr>
          <a:xfrm>
            <a:off x="3164259" y="1808535"/>
            <a:ext cx="5636268" cy="1214437"/>
          </a:xfrm>
        </p:spPr>
        <p:txBody>
          <a:bodyPr anchor="ctr">
            <a:normAutofit/>
          </a:bodyPr>
          <a:lstStyle/>
          <a:p>
            <a:pPr marL="0" indent="0">
              <a:buNone/>
            </a:pPr>
            <a:r>
              <a:rPr lang="en-US" sz="1500" dirty="0"/>
              <a:t>The Staff IT Guide was created by IT Services.  This on-line course is available to all staff via Canvas and is designed to be self paced.</a:t>
            </a:r>
          </a:p>
          <a:p>
            <a:pPr marL="0" indent="0">
              <a:buNone/>
            </a:pPr>
            <a:r>
              <a:rPr lang="en-US" sz="1500" dirty="0"/>
              <a:t>To promote awareness of this course - new staff receive a “New Staff Onboarding Email” which is automated based on account creation.</a:t>
            </a:r>
          </a:p>
        </p:txBody>
      </p:sp>
      <p:pic>
        <p:nvPicPr>
          <p:cNvPr id="3" name="Picture 2" descr="A logo with text on it&#10;&#10;Description automatically generated">
            <a:extLst>
              <a:ext uri="{FF2B5EF4-FFF2-40B4-BE49-F238E27FC236}">
                <a16:creationId xmlns:a16="http://schemas.microsoft.com/office/drawing/2014/main" id="{EF8619DF-F7BB-D485-CC9B-0F95DD39CB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2363" y="1089824"/>
            <a:ext cx="1600201" cy="788531"/>
          </a:xfrm>
          <a:prstGeom prst="rect">
            <a:avLst/>
          </a:prstGeom>
        </p:spPr>
      </p:pic>
      <p:pic>
        <p:nvPicPr>
          <p:cNvPr id="9" name="Picture 8" descr="Image of the IT Services Staff IT Guide Homepage with a link to access the course">
            <a:hlinkClick r:id="rId3"/>
            <a:extLst>
              <a:ext uri="{FF2B5EF4-FFF2-40B4-BE49-F238E27FC236}">
                <a16:creationId xmlns:a16="http://schemas.microsoft.com/office/drawing/2014/main" id="{FC6314E8-E6CC-AA55-F23F-BC2CEB60825F}"/>
              </a:ext>
            </a:extLst>
          </p:cNvPr>
          <p:cNvPicPr>
            <a:picLocks noChangeAspect="1"/>
          </p:cNvPicPr>
          <p:nvPr/>
        </p:nvPicPr>
        <p:blipFill>
          <a:blip r:embed="rId4"/>
          <a:stretch>
            <a:fillRect/>
          </a:stretch>
        </p:blipFill>
        <p:spPr>
          <a:xfrm>
            <a:off x="3164259" y="3026775"/>
            <a:ext cx="4324510" cy="2741401"/>
          </a:xfrm>
          <a:prstGeom prst="rect">
            <a:avLst/>
          </a:prstGeom>
        </p:spPr>
      </p:pic>
    </p:spTree>
    <p:extLst>
      <p:ext uri="{BB962C8B-B14F-4D97-AF65-F5344CB8AC3E}">
        <p14:creationId xmlns:p14="http://schemas.microsoft.com/office/powerpoint/2010/main" val="635723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0" name="Rectangle 2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2" name="Rectangle 3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5" y="857250"/>
            <a:ext cx="3072908" cy="1627996"/>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4" name="Rectangle 3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290028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10786347-829C-B52A-2EBD-E7A529E754E7}"/>
              </a:ext>
            </a:extLst>
          </p:cNvPr>
          <p:cNvSpPr>
            <a:spLocks noGrp="1"/>
          </p:cNvSpPr>
          <p:nvPr>
            <p:ph type="title"/>
          </p:nvPr>
        </p:nvSpPr>
        <p:spPr>
          <a:xfrm>
            <a:off x="1037674" y="1118899"/>
            <a:ext cx="7288583" cy="1182335"/>
          </a:xfrm>
        </p:spPr>
        <p:txBody>
          <a:bodyPr anchor="ctr">
            <a:normAutofit/>
          </a:bodyPr>
          <a:lstStyle/>
          <a:p>
            <a:r>
              <a:rPr lang="en-IE" sz="3000" dirty="0">
                <a:solidFill>
                  <a:srgbClr val="FFFFFF"/>
                </a:solidFill>
              </a:rPr>
              <a:t>Digital Advisory Centre</a:t>
            </a:r>
            <a:br>
              <a:rPr lang="en-IE" sz="3000" dirty="0">
                <a:solidFill>
                  <a:srgbClr val="FFFFFF"/>
                </a:solidFill>
              </a:rPr>
            </a:br>
            <a:r>
              <a:rPr lang="en-IE" sz="3000" dirty="0">
                <a:solidFill>
                  <a:srgbClr val="FFFFFF"/>
                </a:solidFill>
              </a:rPr>
              <a:t>IT Services</a:t>
            </a:r>
          </a:p>
        </p:txBody>
      </p:sp>
      <p:graphicFrame>
        <p:nvGraphicFramePr>
          <p:cNvPr id="7" name="Content Placeholder 2" descr="M365 and more for a Digital Workplace Digital Badge&#10;DAC Learn Live Sessions&#10;Tips &amp; Tricks&#10;Demonstration Videos&#10;Assist in automating manual tasks&#10;">
            <a:extLst>
              <a:ext uri="{FF2B5EF4-FFF2-40B4-BE49-F238E27FC236}">
                <a16:creationId xmlns:a16="http://schemas.microsoft.com/office/drawing/2014/main" id="{969B0EF8-9C72-C4D5-E965-3FA0DE47FE72}"/>
              </a:ext>
            </a:extLst>
          </p:cNvPr>
          <p:cNvGraphicFramePr>
            <a:graphicFrameLocks/>
          </p:cNvGraphicFramePr>
          <p:nvPr/>
        </p:nvGraphicFramePr>
        <p:xfrm>
          <a:off x="2386579" y="3715315"/>
          <a:ext cx="6035903" cy="1828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extBox 20">
            <a:extLst>
              <a:ext uri="{FF2B5EF4-FFF2-40B4-BE49-F238E27FC236}">
                <a16:creationId xmlns:a16="http://schemas.microsoft.com/office/drawing/2014/main" id="{AE480505-EC54-65DC-C03B-B8F9F48DC868}"/>
              </a:ext>
            </a:extLst>
          </p:cNvPr>
          <p:cNvSpPr txBox="1"/>
          <p:nvPr/>
        </p:nvSpPr>
        <p:spPr>
          <a:xfrm>
            <a:off x="688837" y="2643038"/>
            <a:ext cx="7526324" cy="1015663"/>
          </a:xfrm>
          <a:prstGeom prst="rect">
            <a:avLst/>
          </a:prstGeom>
          <a:noFill/>
        </p:spPr>
        <p:txBody>
          <a:bodyPr wrap="square" rtlCol="0">
            <a:spAutoFit/>
          </a:bodyPr>
          <a:lstStyle/>
          <a:p>
            <a:pPr algn="just" defTabSz="425196">
              <a:spcAft>
                <a:spcPts val="450"/>
              </a:spcAft>
            </a:pPr>
            <a:r>
              <a:rPr lang="en-US" sz="1500" dirty="0">
                <a:solidFill>
                  <a:prstClr val="black"/>
                </a:solidFill>
                <a:latin typeface="Calibri" panose="020F0502020204030204"/>
              </a:rPr>
              <a:t>The Digital Advisory Centre (DAC) was set up in 2022 to assist staff to make the most of technology so they can offer an enhanced service to staff &amp; students of UCC and the wider community.  The following are just some of the things we offer to empower staff in a digital workplace:</a:t>
            </a:r>
            <a:endParaRPr lang="en-IE" sz="2700" dirty="0">
              <a:solidFill>
                <a:prstClr val="black"/>
              </a:solidFill>
              <a:latin typeface="Calibri" panose="020F0502020204030204"/>
            </a:endParaRPr>
          </a:p>
        </p:txBody>
      </p:sp>
      <p:pic>
        <p:nvPicPr>
          <p:cNvPr id="24" name="Picture 23" descr="A logo with text on it&#10;&#10;Description automatically generated">
            <a:extLst>
              <a:ext uri="{FF2B5EF4-FFF2-40B4-BE49-F238E27FC236}">
                <a16:creationId xmlns:a16="http://schemas.microsoft.com/office/drawing/2014/main" id="{12CD838A-4B40-EDD6-E7C7-ECF9CB7048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199" y="4950571"/>
            <a:ext cx="1600201" cy="788531"/>
          </a:xfrm>
          <a:prstGeom prst="rect">
            <a:avLst/>
          </a:prstGeom>
        </p:spPr>
      </p:pic>
      <p:pic>
        <p:nvPicPr>
          <p:cNvPr id="4" name="Picture 3" descr="A yellow circle with black and white images of people&#10;&#10;Description automatically generated">
            <a:extLst>
              <a:ext uri="{FF2B5EF4-FFF2-40B4-BE49-F238E27FC236}">
                <a16:creationId xmlns:a16="http://schemas.microsoft.com/office/drawing/2014/main" id="{4477CBDE-4E5C-5EDF-D3F7-47C8B75FF1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6221" y="954913"/>
            <a:ext cx="2096612" cy="1716979"/>
          </a:xfrm>
          <a:prstGeom prst="rect">
            <a:avLst/>
          </a:prstGeom>
        </p:spPr>
      </p:pic>
    </p:spTree>
    <p:custDataLst>
      <p:tags r:id="rId1"/>
    </p:custDataLst>
    <p:extLst>
      <p:ext uri="{BB962C8B-B14F-4D97-AF65-F5344CB8AC3E}">
        <p14:creationId xmlns:p14="http://schemas.microsoft.com/office/powerpoint/2010/main" val="511950721"/>
      </p:ext>
    </p:extLst>
  </p:cSld>
  <p:clrMapOvr>
    <a:masterClrMapping/>
  </p:clrMapOvr>
  <mc:AlternateContent xmlns:mc="http://schemas.openxmlformats.org/markup-compatibility/2006" xmlns:p14="http://schemas.microsoft.com/office/powerpoint/2010/main">
    <mc:Choice Requires="p14">
      <p:transition spd="med" p14:dur="700" advTm="17000">
        <p:fade/>
      </p:transition>
    </mc:Choice>
    <mc:Fallback xmlns="">
      <p:transition spd="med" advTm="1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200"/>
                                  </p:stCondLst>
                                  <p:childTnLst>
                                    <p:set>
                                      <p:cBhvr>
                                        <p:cTn id="10" dur="1" fill="hold">
                                          <p:stCondLst>
                                            <p:cond delay="0"/>
                                          </p:stCondLst>
                                        </p:cTn>
                                        <p:tgtEl>
                                          <p:spTgt spid="7">
                                            <p:graphicEl>
                                              <a:dgm id="{A0AD9211-F47A-4269-BE50-AA865D796470}"/>
                                            </p:graphicEl>
                                          </p:spTgt>
                                        </p:tgtEl>
                                        <p:attrNameLst>
                                          <p:attrName>style.visibility</p:attrName>
                                        </p:attrNameLst>
                                      </p:cBhvr>
                                      <p:to>
                                        <p:strVal val="visible"/>
                                      </p:to>
                                    </p:set>
                                    <p:anim calcmode="lin" valueType="num">
                                      <p:cBhvr>
                                        <p:cTn id="11" dur="2200" fill="hold"/>
                                        <p:tgtEl>
                                          <p:spTgt spid="7">
                                            <p:graphicEl>
                                              <a:dgm id="{A0AD9211-F47A-4269-BE50-AA865D796470}"/>
                                            </p:graphicEl>
                                          </p:spTgt>
                                        </p:tgtEl>
                                        <p:attrNameLst>
                                          <p:attrName>ppt_w</p:attrName>
                                        </p:attrNameLst>
                                      </p:cBhvr>
                                      <p:tavLst>
                                        <p:tav tm="0">
                                          <p:val>
                                            <p:fltVal val="0"/>
                                          </p:val>
                                        </p:tav>
                                        <p:tav tm="100000">
                                          <p:val>
                                            <p:strVal val="#ppt_w"/>
                                          </p:val>
                                        </p:tav>
                                      </p:tavLst>
                                    </p:anim>
                                    <p:anim calcmode="lin" valueType="num">
                                      <p:cBhvr>
                                        <p:cTn id="12" dur="2200" fill="hold"/>
                                        <p:tgtEl>
                                          <p:spTgt spid="7">
                                            <p:graphicEl>
                                              <a:dgm id="{A0AD9211-F47A-4269-BE50-AA865D796470}"/>
                                            </p:graphicEl>
                                          </p:spTgt>
                                        </p:tgtEl>
                                        <p:attrNameLst>
                                          <p:attrName>ppt_h</p:attrName>
                                        </p:attrNameLst>
                                      </p:cBhvr>
                                      <p:tavLst>
                                        <p:tav tm="0">
                                          <p:val>
                                            <p:fltVal val="0"/>
                                          </p:val>
                                        </p:tav>
                                        <p:tav tm="100000">
                                          <p:val>
                                            <p:strVal val="#ppt_h"/>
                                          </p:val>
                                        </p:tav>
                                      </p:tavLst>
                                    </p:anim>
                                    <p:anim calcmode="lin" valueType="num">
                                      <p:cBhvr>
                                        <p:cTn id="13" dur="2200" fill="hold"/>
                                        <p:tgtEl>
                                          <p:spTgt spid="7">
                                            <p:graphicEl>
                                              <a:dgm id="{A0AD9211-F47A-4269-BE50-AA865D796470}"/>
                                            </p:graphicEl>
                                          </p:spTgt>
                                        </p:tgtEl>
                                        <p:attrNameLst>
                                          <p:attrName>style.rotation</p:attrName>
                                        </p:attrNameLst>
                                      </p:cBhvr>
                                      <p:tavLst>
                                        <p:tav tm="0">
                                          <p:val>
                                            <p:fltVal val="90"/>
                                          </p:val>
                                        </p:tav>
                                        <p:tav tm="100000">
                                          <p:val>
                                            <p:fltVal val="0"/>
                                          </p:val>
                                        </p:tav>
                                      </p:tavLst>
                                    </p:anim>
                                    <p:animEffect transition="in" filter="fade">
                                      <p:cBhvr>
                                        <p:cTn id="14" dur="2200"/>
                                        <p:tgtEl>
                                          <p:spTgt spid="7">
                                            <p:graphicEl>
                                              <a:dgm id="{A0AD9211-F47A-4269-BE50-AA865D796470}"/>
                                            </p:graphicEl>
                                          </p:spTgt>
                                        </p:tgtEl>
                                      </p:cBhvr>
                                    </p:animEffect>
                                  </p:childTnLst>
                                </p:cTn>
                              </p:par>
                              <p:par>
                                <p:cTn id="15" presetID="31" presetClass="entr" presetSubtype="0" fill="hold" grpId="0" nodeType="withEffect">
                                  <p:stCondLst>
                                    <p:cond delay="200"/>
                                  </p:stCondLst>
                                  <p:childTnLst>
                                    <p:set>
                                      <p:cBhvr>
                                        <p:cTn id="16" dur="1" fill="hold">
                                          <p:stCondLst>
                                            <p:cond delay="0"/>
                                          </p:stCondLst>
                                        </p:cTn>
                                        <p:tgtEl>
                                          <p:spTgt spid="7">
                                            <p:graphicEl>
                                              <a:dgm id="{722E0525-1C23-4424-8349-CCD0AD48856F}"/>
                                            </p:graphicEl>
                                          </p:spTgt>
                                        </p:tgtEl>
                                        <p:attrNameLst>
                                          <p:attrName>style.visibility</p:attrName>
                                        </p:attrNameLst>
                                      </p:cBhvr>
                                      <p:to>
                                        <p:strVal val="visible"/>
                                      </p:to>
                                    </p:set>
                                    <p:anim calcmode="lin" valueType="num">
                                      <p:cBhvr>
                                        <p:cTn id="17" dur="2200" fill="hold"/>
                                        <p:tgtEl>
                                          <p:spTgt spid="7">
                                            <p:graphicEl>
                                              <a:dgm id="{722E0525-1C23-4424-8349-CCD0AD48856F}"/>
                                            </p:graphicEl>
                                          </p:spTgt>
                                        </p:tgtEl>
                                        <p:attrNameLst>
                                          <p:attrName>ppt_w</p:attrName>
                                        </p:attrNameLst>
                                      </p:cBhvr>
                                      <p:tavLst>
                                        <p:tav tm="0">
                                          <p:val>
                                            <p:fltVal val="0"/>
                                          </p:val>
                                        </p:tav>
                                        <p:tav tm="100000">
                                          <p:val>
                                            <p:strVal val="#ppt_w"/>
                                          </p:val>
                                        </p:tav>
                                      </p:tavLst>
                                    </p:anim>
                                    <p:anim calcmode="lin" valueType="num">
                                      <p:cBhvr>
                                        <p:cTn id="18" dur="2200" fill="hold"/>
                                        <p:tgtEl>
                                          <p:spTgt spid="7">
                                            <p:graphicEl>
                                              <a:dgm id="{722E0525-1C23-4424-8349-CCD0AD48856F}"/>
                                            </p:graphicEl>
                                          </p:spTgt>
                                        </p:tgtEl>
                                        <p:attrNameLst>
                                          <p:attrName>ppt_h</p:attrName>
                                        </p:attrNameLst>
                                      </p:cBhvr>
                                      <p:tavLst>
                                        <p:tav tm="0">
                                          <p:val>
                                            <p:fltVal val="0"/>
                                          </p:val>
                                        </p:tav>
                                        <p:tav tm="100000">
                                          <p:val>
                                            <p:strVal val="#ppt_h"/>
                                          </p:val>
                                        </p:tav>
                                      </p:tavLst>
                                    </p:anim>
                                    <p:anim calcmode="lin" valueType="num">
                                      <p:cBhvr>
                                        <p:cTn id="19" dur="2200" fill="hold"/>
                                        <p:tgtEl>
                                          <p:spTgt spid="7">
                                            <p:graphicEl>
                                              <a:dgm id="{722E0525-1C23-4424-8349-CCD0AD48856F}"/>
                                            </p:graphicEl>
                                          </p:spTgt>
                                        </p:tgtEl>
                                        <p:attrNameLst>
                                          <p:attrName>style.rotation</p:attrName>
                                        </p:attrNameLst>
                                      </p:cBhvr>
                                      <p:tavLst>
                                        <p:tav tm="0">
                                          <p:val>
                                            <p:fltVal val="90"/>
                                          </p:val>
                                        </p:tav>
                                        <p:tav tm="100000">
                                          <p:val>
                                            <p:fltVal val="0"/>
                                          </p:val>
                                        </p:tav>
                                      </p:tavLst>
                                    </p:anim>
                                    <p:animEffect transition="in" filter="fade">
                                      <p:cBhvr>
                                        <p:cTn id="20" dur="2200"/>
                                        <p:tgtEl>
                                          <p:spTgt spid="7">
                                            <p:graphicEl>
                                              <a:dgm id="{722E0525-1C23-4424-8349-CCD0AD48856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200"/>
                                  </p:stCondLst>
                                  <p:childTnLst>
                                    <p:set>
                                      <p:cBhvr>
                                        <p:cTn id="24" dur="1" fill="hold">
                                          <p:stCondLst>
                                            <p:cond delay="0"/>
                                          </p:stCondLst>
                                        </p:cTn>
                                        <p:tgtEl>
                                          <p:spTgt spid="7">
                                            <p:graphicEl>
                                              <a:dgm id="{FB6B485E-5BCD-4406-B71C-11FA23E72FCA}"/>
                                            </p:graphicEl>
                                          </p:spTgt>
                                        </p:tgtEl>
                                        <p:attrNameLst>
                                          <p:attrName>style.visibility</p:attrName>
                                        </p:attrNameLst>
                                      </p:cBhvr>
                                      <p:to>
                                        <p:strVal val="visible"/>
                                      </p:to>
                                    </p:set>
                                    <p:anim calcmode="lin" valueType="num">
                                      <p:cBhvr>
                                        <p:cTn id="25" dur="2200" fill="hold"/>
                                        <p:tgtEl>
                                          <p:spTgt spid="7">
                                            <p:graphicEl>
                                              <a:dgm id="{FB6B485E-5BCD-4406-B71C-11FA23E72FCA}"/>
                                            </p:graphicEl>
                                          </p:spTgt>
                                        </p:tgtEl>
                                        <p:attrNameLst>
                                          <p:attrName>ppt_w</p:attrName>
                                        </p:attrNameLst>
                                      </p:cBhvr>
                                      <p:tavLst>
                                        <p:tav tm="0">
                                          <p:val>
                                            <p:fltVal val="0"/>
                                          </p:val>
                                        </p:tav>
                                        <p:tav tm="100000">
                                          <p:val>
                                            <p:strVal val="#ppt_w"/>
                                          </p:val>
                                        </p:tav>
                                      </p:tavLst>
                                    </p:anim>
                                    <p:anim calcmode="lin" valueType="num">
                                      <p:cBhvr>
                                        <p:cTn id="26" dur="2200" fill="hold"/>
                                        <p:tgtEl>
                                          <p:spTgt spid="7">
                                            <p:graphicEl>
                                              <a:dgm id="{FB6B485E-5BCD-4406-B71C-11FA23E72FCA}"/>
                                            </p:graphicEl>
                                          </p:spTgt>
                                        </p:tgtEl>
                                        <p:attrNameLst>
                                          <p:attrName>ppt_h</p:attrName>
                                        </p:attrNameLst>
                                      </p:cBhvr>
                                      <p:tavLst>
                                        <p:tav tm="0">
                                          <p:val>
                                            <p:fltVal val="0"/>
                                          </p:val>
                                        </p:tav>
                                        <p:tav tm="100000">
                                          <p:val>
                                            <p:strVal val="#ppt_h"/>
                                          </p:val>
                                        </p:tav>
                                      </p:tavLst>
                                    </p:anim>
                                    <p:anim calcmode="lin" valueType="num">
                                      <p:cBhvr>
                                        <p:cTn id="27" dur="2200" fill="hold"/>
                                        <p:tgtEl>
                                          <p:spTgt spid="7">
                                            <p:graphicEl>
                                              <a:dgm id="{FB6B485E-5BCD-4406-B71C-11FA23E72FCA}"/>
                                            </p:graphicEl>
                                          </p:spTgt>
                                        </p:tgtEl>
                                        <p:attrNameLst>
                                          <p:attrName>style.rotation</p:attrName>
                                        </p:attrNameLst>
                                      </p:cBhvr>
                                      <p:tavLst>
                                        <p:tav tm="0">
                                          <p:val>
                                            <p:fltVal val="90"/>
                                          </p:val>
                                        </p:tav>
                                        <p:tav tm="100000">
                                          <p:val>
                                            <p:fltVal val="0"/>
                                          </p:val>
                                        </p:tav>
                                      </p:tavLst>
                                    </p:anim>
                                    <p:animEffect transition="in" filter="fade">
                                      <p:cBhvr>
                                        <p:cTn id="28" dur="2200"/>
                                        <p:tgtEl>
                                          <p:spTgt spid="7">
                                            <p:graphicEl>
                                              <a:dgm id="{FB6B485E-5BCD-4406-B71C-11FA23E72FCA}"/>
                                            </p:graphic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
                                            <p:graphicEl>
                                              <a:dgm id="{3DAD9331-03CA-4099-8717-490F2F208537}"/>
                                            </p:graphicEl>
                                          </p:spTgt>
                                        </p:tgtEl>
                                        <p:attrNameLst>
                                          <p:attrName>style.visibility</p:attrName>
                                        </p:attrNameLst>
                                      </p:cBhvr>
                                      <p:to>
                                        <p:strVal val="visible"/>
                                      </p:to>
                                    </p:set>
                                    <p:anim calcmode="lin" valueType="num">
                                      <p:cBhvr>
                                        <p:cTn id="31" dur="1000" fill="hold"/>
                                        <p:tgtEl>
                                          <p:spTgt spid="7">
                                            <p:graphicEl>
                                              <a:dgm id="{3DAD9331-03CA-4099-8717-490F2F208537}"/>
                                            </p:graphicEl>
                                          </p:spTgt>
                                        </p:tgtEl>
                                        <p:attrNameLst>
                                          <p:attrName>ppt_w</p:attrName>
                                        </p:attrNameLst>
                                      </p:cBhvr>
                                      <p:tavLst>
                                        <p:tav tm="0">
                                          <p:val>
                                            <p:fltVal val="0"/>
                                          </p:val>
                                        </p:tav>
                                        <p:tav tm="100000">
                                          <p:val>
                                            <p:strVal val="#ppt_w"/>
                                          </p:val>
                                        </p:tav>
                                      </p:tavLst>
                                    </p:anim>
                                    <p:anim calcmode="lin" valueType="num">
                                      <p:cBhvr>
                                        <p:cTn id="32" dur="1000" fill="hold"/>
                                        <p:tgtEl>
                                          <p:spTgt spid="7">
                                            <p:graphicEl>
                                              <a:dgm id="{3DAD9331-03CA-4099-8717-490F2F208537}"/>
                                            </p:graphicEl>
                                          </p:spTgt>
                                        </p:tgtEl>
                                        <p:attrNameLst>
                                          <p:attrName>ppt_h</p:attrName>
                                        </p:attrNameLst>
                                      </p:cBhvr>
                                      <p:tavLst>
                                        <p:tav tm="0">
                                          <p:val>
                                            <p:fltVal val="0"/>
                                          </p:val>
                                        </p:tav>
                                        <p:tav tm="100000">
                                          <p:val>
                                            <p:strVal val="#ppt_h"/>
                                          </p:val>
                                        </p:tav>
                                      </p:tavLst>
                                    </p:anim>
                                    <p:anim calcmode="lin" valueType="num">
                                      <p:cBhvr>
                                        <p:cTn id="33" dur="1000" fill="hold"/>
                                        <p:tgtEl>
                                          <p:spTgt spid="7">
                                            <p:graphicEl>
                                              <a:dgm id="{3DAD9331-03CA-4099-8717-490F2F208537}"/>
                                            </p:graphicEl>
                                          </p:spTgt>
                                        </p:tgtEl>
                                        <p:attrNameLst>
                                          <p:attrName>style.rotation</p:attrName>
                                        </p:attrNameLst>
                                      </p:cBhvr>
                                      <p:tavLst>
                                        <p:tav tm="0">
                                          <p:val>
                                            <p:fltVal val="90"/>
                                          </p:val>
                                        </p:tav>
                                        <p:tav tm="100000">
                                          <p:val>
                                            <p:fltVal val="0"/>
                                          </p:val>
                                        </p:tav>
                                      </p:tavLst>
                                    </p:anim>
                                    <p:animEffect transition="in" filter="fade">
                                      <p:cBhvr>
                                        <p:cTn id="34" dur="1000"/>
                                        <p:tgtEl>
                                          <p:spTgt spid="7">
                                            <p:graphicEl>
                                              <a:dgm id="{3DAD9331-03CA-4099-8717-490F2F208537}"/>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200"/>
                                  </p:stCondLst>
                                  <p:childTnLst>
                                    <p:set>
                                      <p:cBhvr>
                                        <p:cTn id="38" dur="1" fill="hold">
                                          <p:stCondLst>
                                            <p:cond delay="0"/>
                                          </p:stCondLst>
                                        </p:cTn>
                                        <p:tgtEl>
                                          <p:spTgt spid="7">
                                            <p:graphicEl>
                                              <a:dgm id="{7893ED19-0C8F-4A8C-BA68-23ABDC7C012D}"/>
                                            </p:graphicEl>
                                          </p:spTgt>
                                        </p:tgtEl>
                                        <p:attrNameLst>
                                          <p:attrName>style.visibility</p:attrName>
                                        </p:attrNameLst>
                                      </p:cBhvr>
                                      <p:to>
                                        <p:strVal val="visible"/>
                                      </p:to>
                                    </p:set>
                                    <p:anim calcmode="lin" valueType="num">
                                      <p:cBhvr>
                                        <p:cTn id="39" dur="2200" fill="hold"/>
                                        <p:tgtEl>
                                          <p:spTgt spid="7">
                                            <p:graphicEl>
                                              <a:dgm id="{7893ED19-0C8F-4A8C-BA68-23ABDC7C012D}"/>
                                            </p:graphicEl>
                                          </p:spTgt>
                                        </p:tgtEl>
                                        <p:attrNameLst>
                                          <p:attrName>ppt_w</p:attrName>
                                        </p:attrNameLst>
                                      </p:cBhvr>
                                      <p:tavLst>
                                        <p:tav tm="0">
                                          <p:val>
                                            <p:fltVal val="0"/>
                                          </p:val>
                                        </p:tav>
                                        <p:tav tm="100000">
                                          <p:val>
                                            <p:strVal val="#ppt_w"/>
                                          </p:val>
                                        </p:tav>
                                      </p:tavLst>
                                    </p:anim>
                                    <p:anim calcmode="lin" valueType="num">
                                      <p:cBhvr>
                                        <p:cTn id="40" dur="2200" fill="hold"/>
                                        <p:tgtEl>
                                          <p:spTgt spid="7">
                                            <p:graphicEl>
                                              <a:dgm id="{7893ED19-0C8F-4A8C-BA68-23ABDC7C012D}"/>
                                            </p:graphicEl>
                                          </p:spTgt>
                                        </p:tgtEl>
                                        <p:attrNameLst>
                                          <p:attrName>ppt_h</p:attrName>
                                        </p:attrNameLst>
                                      </p:cBhvr>
                                      <p:tavLst>
                                        <p:tav tm="0">
                                          <p:val>
                                            <p:fltVal val="0"/>
                                          </p:val>
                                        </p:tav>
                                        <p:tav tm="100000">
                                          <p:val>
                                            <p:strVal val="#ppt_h"/>
                                          </p:val>
                                        </p:tav>
                                      </p:tavLst>
                                    </p:anim>
                                    <p:anim calcmode="lin" valueType="num">
                                      <p:cBhvr>
                                        <p:cTn id="41" dur="2200" fill="hold"/>
                                        <p:tgtEl>
                                          <p:spTgt spid="7">
                                            <p:graphicEl>
                                              <a:dgm id="{7893ED19-0C8F-4A8C-BA68-23ABDC7C012D}"/>
                                            </p:graphicEl>
                                          </p:spTgt>
                                        </p:tgtEl>
                                        <p:attrNameLst>
                                          <p:attrName>style.rotation</p:attrName>
                                        </p:attrNameLst>
                                      </p:cBhvr>
                                      <p:tavLst>
                                        <p:tav tm="0">
                                          <p:val>
                                            <p:fltVal val="90"/>
                                          </p:val>
                                        </p:tav>
                                        <p:tav tm="100000">
                                          <p:val>
                                            <p:fltVal val="0"/>
                                          </p:val>
                                        </p:tav>
                                      </p:tavLst>
                                    </p:anim>
                                    <p:animEffect transition="in" filter="fade">
                                      <p:cBhvr>
                                        <p:cTn id="42" dur="2200"/>
                                        <p:tgtEl>
                                          <p:spTgt spid="7">
                                            <p:graphicEl>
                                              <a:dgm id="{7893ED19-0C8F-4A8C-BA68-23ABDC7C012D}"/>
                                            </p:graphicEl>
                                          </p:spTgt>
                                        </p:tgtEl>
                                      </p:cBhvr>
                                    </p:animEffect>
                                  </p:childTnLst>
                                </p:cTn>
                              </p:par>
                              <p:par>
                                <p:cTn id="43" presetID="31" presetClass="entr" presetSubtype="0" fill="hold" grpId="0" nodeType="withEffect">
                                  <p:stCondLst>
                                    <p:cond delay="200"/>
                                  </p:stCondLst>
                                  <p:childTnLst>
                                    <p:set>
                                      <p:cBhvr>
                                        <p:cTn id="44" dur="1" fill="hold">
                                          <p:stCondLst>
                                            <p:cond delay="0"/>
                                          </p:stCondLst>
                                        </p:cTn>
                                        <p:tgtEl>
                                          <p:spTgt spid="7">
                                            <p:graphicEl>
                                              <a:dgm id="{DD4302F0-91CF-43C4-B833-0C79CB2A381E}"/>
                                            </p:graphicEl>
                                          </p:spTgt>
                                        </p:tgtEl>
                                        <p:attrNameLst>
                                          <p:attrName>style.visibility</p:attrName>
                                        </p:attrNameLst>
                                      </p:cBhvr>
                                      <p:to>
                                        <p:strVal val="visible"/>
                                      </p:to>
                                    </p:set>
                                    <p:anim calcmode="lin" valueType="num">
                                      <p:cBhvr>
                                        <p:cTn id="45" dur="2200" fill="hold"/>
                                        <p:tgtEl>
                                          <p:spTgt spid="7">
                                            <p:graphicEl>
                                              <a:dgm id="{DD4302F0-91CF-43C4-B833-0C79CB2A381E}"/>
                                            </p:graphicEl>
                                          </p:spTgt>
                                        </p:tgtEl>
                                        <p:attrNameLst>
                                          <p:attrName>ppt_w</p:attrName>
                                        </p:attrNameLst>
                                      </p:cBhvr>
                                      <p:tavLst>
                                        <p:tav tm="0">
                                          <p:val>
                                            <p:fltVal val="0"/>
                                          </p:val>
                                        </p:tav>
                                        <p:tav tm="100000">
                                          <p:val>
                                            <p:strVal val="#ppt_w"/>
                                          </p:val>
                                        </p:tav>
                                      </p:tavLst>
                                    </p:anim>
                                    <p:anim calcmode="lin" valueType="num">
                                      <p:cBhvr>
                                        <p:cTn id="46" dur="2200" fill="hold"/>
                                        <p:tgtEl>
                                          <p:spTgt spid="7">
                                            <p:graphicEl>
                                              <a:dgm id="{DD4302F0-91CF-43C4-B833-0C79CB2A381E}"/>
                                            </p:graphicEl>
                                          </p:spTgt>
                                        </p:tgtEl>
                                        <p:attrNameLst>
                                          <p:attrName>ppt_h</p:attrName>
                                        </p:attrNameLst>
                                      </p:cBhvr>
                                      <p:tavLst>
                                        <p:tav tm="0">
                                          <p:val>
                                            <p:fltVal val="0"/>
                                          </p:val>
                                        </p:tav>
                                        <p:tav tm="100000">
                                          <p:val>
                                            <p:strVal val="#ppt_h"/>
                                          </p:val>
                                        </p:tav>
                                      </p:tavLst>
                                    </p:anim>
                                    <p:anim calcmode="lin" valueType="num">
                                      <p:cBhvr>
                                        <p:cTn id="47" dur="2200" fill="hold"/>
                                        <p:tgtEl>
                                          <p:spTgt spid="7">
                                            <p:graphicEl>
                                              <a:dgm id="{DD4302F0-91CF-43C4-B833-0C79CB2A381E}"/>
                                            </p:graphicEl>
                                          </p:spTgt>
                                        </p:tgtEl>
                                        <p:attrNameLst>
                                          <p:attrName>style.rotation</p:attrName>
                                        </p:attrNameLst>
                                      </p:cBhvr>
                                      <p:tavLst>
                                        <p:tav tm="0">
                                          <p:val>
                                            <p:fltVal val="90"/>
                                          </p:val>
                                        </p:tav>
                                        <p:tav tm="100000">
                                          <p:val>
                                            <p:fltVal val="0"/>
                                          </p:val>
                                        </p:tav>
                                      </p:tavLst>
                                    </p:anim>
                                    <p:animEffect transition="in" filter="fade">
                                      <p:cBhvr>
                                        <p:cTn id="48" dur="2200"/>
                                        <p:tgtEl>
                                          <p:spTgt spid="7">
                                            <p:graphicEl>
                                              <a:dgm id="{DD4302F0-91CF-43C4-B833-0C79CB2A381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7">
                                            <p:graphicEl>
                                              <a:dgm id="{B5E5348A-6F4B-4813-92DF-2F1FABA0EEF4}"/>
                                            </p:graphicEl>
                                          </p:spTgt>
                                        </p:tgtEl>
                                        <p:attrNameLst>
                                          <p:attrName>style.visibility</p:attrName>
                                        </p:attrNameLst>
                                      </p:cBhvr>
                                      <p:to>
                                        <p:strVal val="visible"/>
                                      </p:to>
                                    </p:set>
                                    <p:anim calcmode="lin" valueType="num">
                                      <p:cBhvr>
                                        <p:cTn id="53" dur="1000" fill="hold"/>
                                        <p:tgtEl>
                                          <p:spTgt spid="7">
                                            <p:graphicEl>
                                              <a:dgm id="{B5E5348A-6F4B-4813-92DF-2F1FABA0EEF4}"/>
                                            </p:graphicEl>
                                          </p:spTgt>
                                        </p:tgtEl>
                                        <p:attrNameLst>
                                          <p:attrName>ppt_w</p:attrName>
                                        </p:attrNameLst>
                                      </p:cBhvr>
                                      <p:tavLst>
                                        <p:tav tm="0">
                                          <p:val>
                                            <p:fltVal val="0"/>
                                          </p:val>
                                        </p:tav>
                                        <p:tav tm="100000">
                                          <p:val>
                                            <p:strVal val="#ppt_w"/>
                                          </p:val>
                                        </p:tav>
                                      </p:tavLst>
                                    </p:anim>
                                    <p:anim calcmode="lin" valueType="num">
                                      <p:cBhvr>
                                        <p:cTn id="54" dur="1000" fill="hold"/>
                                        <p:tgtEl>
                                          <p:spTgt spid="7">
                                            <p:graphicEl>
                                              <a:dgm id="{B5E5348A-6F4B-4813-92DF-2F1FABA0EEF4}"/>
                                            </p:graphicEl>
                                          </p:spTgt>
                                        </p:tgtEl>
                                        <p:attrNameLst>
                                          <p:attrName>ppt_h</p:attrName>
                                        </p:attrNameLst>
                                      </p:cBhvr>
                                      <p:tavLst>
                                        <p:tav tm="0">
                                          <p:val>
                                            <p:fltVal val="0"/>
                                          </p:val>
                                        </p:tav>
                                        <p:tav tm="100000">
                                          <p:val>
                                            <p:strVal val="#ppt_h"/>
                                          </p:val>
                                        </p:tav>
                                      </p:tavLst>
                                    </p:anim>
                                    <p:anim calcmode="lin" valueType="num">
                                      <p:cBhvr>
                                        <p:cTn id="55" dur="1000" fill="hold"/>
                                        <p:tgtEl>
                                          <p:spTgt spid="7">
                                            <p:graphicEl>
                                              <a:dgm id="{B5E5348A-6F4B-4813-92DF-2F1FABA0EEF4}"/>
                                            </p:graphicEl>
                                          </p:spTgt>
                                        </p:tgtEl>
                                        <p:attrNameLst>
                                          <p:attrName>style.rotation</p:attrName>
                                        </p:attrNameLst>
                                      </p:cBhvr>
                                      <p:tavLst>
                                        <p:tav tm="0">
                                          <p:val>
                                            <p:fltVal val="90"/>
                                          </p:val>
                                        </p:tav>
                                        <p:tav tm="100000">
                                          <p:val>
                                            <p:fltVal val="0"/>
                                          </p:val>
                                        </p:tav>
                                      </p:tavLst>
                                    </p:anim>
                                    <p:animEffect transition="in" filter="fade">
                                      <p:cBhvr>
                                        <p:cTn id="56" dur="1000"/>
                                        <p:tgtEl>
                                          <p:spTgt spid="7">
                                            <p:graphicEl>
                                              <a:dgm id="{B5E5348A-6F4B-4813-92DF-2F1FABA0EEF4}"/>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7">
                                            <p:graphicEl>
                                              <a:dgm id="{35423035-5644-4FBC-801C-99C87C9E4429}"/>
                                            </p:graphicEl>
                                          </p:spTgt>
                                        </p:tgtEl>
                                        <p:attrNameLst>
                                          <p:attrName>style.visibility</p:attrName>
                                        </p:attrNameLst>
                                      </p:cBhvr>
                                      <p:to>
                                        <p:strVal val="visible"/>
                                      </p:to>
                                    </p:set>
                                    <p:anim calcmode="lin" valueType="num">
                                      <p:cBhvr>
                                        <p:cTn id="59" dur="1000" fill="hold"/>
                                        <p:tgtEl>
                                          <p:spTgt spid="7">
                                            <p:graphicEl>
                                              <a:dgm id="{35423035-5644-4FBC-801C-99C87C9E4429}"/>
                                            </p:graphicEl>
                                          </p:spTgt>
                                        </p:tgtEl>
                                        <p:attrNameLst>
                                          <p:attrName>ppt_w</p:attrName>
                                        </p:attrNameLst>
                                      </p:cBhvr>
                                      <p:tavLst>
                                        <p:tav tm="0">
                                          <p:val>
                                            <p:fltVal val="0"/>
                                          </p:val>
                                        </p:tav>
                                        <p:tav tm="100000">
                                          <p:val>
                                            <p:strVal val="#ppt_w"/>
                                          </p:val>
                                        </p:tav>
                                      </p:tavLst>
                                    </p:anim>
                                    <p:anim calcmode="lin" valueType="num">
                                      <p:cBhvr>
                                        <p:cTn id="60" dur="1000" fill="hold"/>
                                        <p:tgtEl>
                                          <p:spTgt spid="7">
                                            <p:graphicEl>
                                              <a:dgm id="{35423035-5644-4FBC-801C-99C87C9E4429}"/>
                                            </p:graphicEl>
                                          </p:spTgt>
                                        </p:tgtEl>
                                        <p:attrNameLst>
                                          <p:attrName>ppt_h</p:attrName>
                                        </p:attrNameLst>
                                      </p:cBhvr>
                                      <p:tavLst>
                                        <p:tav tm="0">
                                          <p:val>
                                            <p:fltVal val="0"/>
                                          </p:val>
                                        </p:tav>
                                        <p:tav tm="100000">
                                          <p:val>
                                            <p:strVal val="#ppt_h"/>
                                          </p:val>
                                        </p:tav>
                                      </p:tavLst>
                                    </p:anim>
                                    <p:anim calcmode="lin" valueType="num">
                                      <p:cBhvr>
                                        <p:cTn id="61" dur="1000" fill="hold"/>
                                        <p:tgtEl>
                                          <p:spTgt spid="7">
                                            <p:graphicEl>
                                              <a:dgm id="{35423035-5644-4FBC-801C-99C87C9E4429}"/>
                                            </p:graphicEl>
                                          </p:spTgt>
                                        </p:tgtEl>
                                        <p:attrNameLst>
                                          <p:attrName>style.rotation</p:attrName>
                                        </p:attrNameLst>
                                      </p:cBhvr>
                                      <p:tavLst>
                                        <p:tav tm="0">
                                          <p:val>
                                            <p:fltVal val="90"/>
                                          </p:val>
                                        </p:tav>
                                        <p:tav tm="100000">
                                          <p:val>
                                            <p:fltVal val="0"/>
                                          </p:val>
                                        </p:tav>
                                      </p:tavLst>
                                    </p:anim>
                                    <p:animEffect transition="in" filter="fade">
                                      <p:cBhvr>
                                        <p:cTn id="62" dur="1000"/>
                                        <p:tgtEl>
                                          <p:spTgt spid="7">
                                            <p:graphicEl>
                                              <a:dgm id="{35423035-5644-4FBC-801C-99C87C9E442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7">
                                            <p:graphicEl>
                                              <a:dgm id="{89A19575-FC3D-4AD1-999F-F7EAC1A5C2C6}"/>
                                            </p:graphicEl>
                                          </p:spTgt>
                                        </p:tgtEl>
                                        <p:attrNameLst>
                                          <p:attrName>style.visibility</p:attrName>
                                        </p:attrNameLst>
                                      </p:cBhvr>
                                      <p:to>
                                        <p:strVal val="visible"/>
                                      </p:to>
                                    </p:set>
                                    <p:anim calcmode="lin" valueType="num">
                                      <p:cBhvr>
                                        <p:cTn id="67" dur="1000" fill="hold"/>
                                        <p:tgtEl>
                                          <p:spTgt spid="7">
                                            <p:graphicEl>
                                              <a:dgm id="{89A19575-FC3D-4AD1-999F-F7EAC1A5C2C6}"/>
                                            </p:graphicEl>
                                          </p:spTgt>
                                        </p:tgtEl>
                                        <p:attrNameLst>
                                          <p:attrName>ppt_w</p:attrName>
                                        </p:attrNameLst>
                                      </p:cBhvr>
                                      <p:tavLst>
                                        <p:tav tm="0">
                                          <p:val>
                                            <p:fltVal val="0"/>
                                          </p:val>
                                        </p:tav>
                                        <p:tav tm="100000">
                                          <p:val>
                                            <p:strVal val="#ppt_w"/>
                                          </p:val>
                                        </p:tav>
                                      </p:tavLst>
                                    </p:anim>
                                    <p:anim calcmode="lin" valueType="num">
                                      <p:cBhvr>
                                        <p:cTn id="68" dur="1000" fill="hold"/>
                                        <p:tgtEl>
                                          <p:spTgt spid="7">
                                            <p:graphicEl>
                                              <a:dgm id="{89A19575-FC3D-4AD1-999F-F7EAC1A5C2C6}"/>
                                            </p:graphicEl>
                                          </p:spTgt>
                                        </p:tgtEl>
                                        <p:attrNameLst>
                                          <p:attrName>ppt_h</p:attrName>
                                        </p:attrNameLst>
                                      </p:cBhvr>
                                      <p:tavLst>
                                        <p:tav tm="0">
                                          <p:val>
                                            <p:fltVal val="0"/>
                                          </p:val>
                                        </p:tav>
                                        <p:tav tm="100000">
                                          <p:val>
                                            <p:strVal val="#ppt_h"/>
                                          </p:val>
                                        </p:tav>
                                      </p:tavLst>
                                    </p:anim>
                                    <p:anim calcmode="lin" valueType="num">
                                      <p:cBhvr>
                                        <p:cTn id="69" dur="1000" fill="hold"/>
                                        <p:tgtEl>
                                          <p:spTgt spid="7">
                                            <p:graphicEl>
                                              <a:dgm id="{89A19575-FC3D-4AD1-999F-F7EAC1A5C2C6}"/>
                                            </p:graphicEl>
                                          </p:spTgt>
                                        </p:tgtEl>
                                        <p:attrNameLst>
                                          <p:attrName>style.rotation</p:attrName>
                                        </p:attrNameLst>
                                      </p:cBhvr>
                                      <p:tavLst>
                                        <p:tav tm="0">
                                          <p:val>
                                            <p:fltVal val="90"/>
                                          </p:val>
                                        </p:tav>
                                        <p:tav tm="100000">
                                          <p:val>
                                            <p:fltVal val="0"/>
                                          </p:val>
                                        </p:tav>
                                      </p:tavLst>
                                    </p:anim>
                                    <p:animEffect transition="in" filter="fade">
                                      <p:cBhvr>
                                        <p:cTn id="70" dur="1000"/>
                                        <p:tgtEl>
                                          <p:spTgt spid="7">
                                            <p:graphicEl>
                                              <a:dgm id="{89A19575-FC3D-4AD1-999F-F7EAC1A5C2C6}"/>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7">
                                            <p:graphicEl>
                                              <a:dgm id="{C53D79E6-F10B-4824-AC6C-6FB2797AFF1F}"/>
                                            </p:graphicEl>
                                          </p:spTgt>
                                        </p:tgtEl>
                                        <p:attrNameLst>
                                          <p:attrName>style.visibility</p:attrName>
                                        </p:attrNameLst>
                                      </p:cBhvr>
                                      <p:to>
                                        <p:strVal val="visible"/>
                                      </p:to>
                                    </p:set>
                                    <p:anim calcmode="lin" valueType="num">
                                      <p:cBhvr>
                                        <p:cTn id="73" dur="1000" fill="hold"/>
                                        <p:tgtEl>
                                          <p:spTgt spid="7">
                                            <p:graphicEl>
                                              <a:dgm id="{C53D79E6-F10B-4824-AC6C-6FB2797AFF1F}"/>
                                            </p:graphicEl>
                                          </p:spTgt>
                                        </p:tgtEl>
                                        <p:attrNameLst>
                                          <p:attrName>ppt_w</p:attrName>
                                        </p:attrNameLst>
                                      </p:cBhvr>
                                      <p:tavLst>
                                        <p:tav tm="0">
                                          <p:val>
                                            <p:fltVal val="0"/>
                                          </p:val>
                                        </p:tav>
                                        <p:tav tm="100000">
                                          <p:val>
                                            <p:strVal val="#ppt_w"/>
                                          </p:val>
                                        </p:tav>
                                      </p:tavLst>
                                    </p:anim>
                                    <p:anim calcmode="lin" valueType="num">
                                      <p:cBhvr>
                                        <p:cTn id="74" dur="1000" fill="hold"/>
                                        <p:tgtEl>
                                          <p:spTgt spid="7">
                                            <p:graphicEl>
                                              <a:dgm id="{C53D79E6-F10B-4824-AC6C-6FB2797AFF1F}"/>
                                            </p:graphicEl>
                                          </p:spTgt>
                                        </p:tgtEl>
                                        <p:attrNameLst>
                                          <p:attrName>ppt_h</p:attrName>
                                        </p:attrNameLst>
                                      </p:cBhvr>
                                      <p:tavLst>
                                        <p:tav tm="0">
                                          <p:val>
                                            <p:fltVal val="0"/>
                                          </p:val>
                                        </p:tav>
                                        <p:tav tm="100000">
                                          <p:val>
                                            <p:strVal val="#ppt_h"/>
                                          </p:val>
                                        </p:tav>
                                      </p:tavLst>
                                    </p:anim>
                                    <p:anim calcmode="lin" valueType="num">
                                      <p:cBhvr>
                                        <p:cTn id="75" dur="1000" fill="hold"/>
                                        <p:tgtEl>
                                          <p:spTgt spid="7">
                                            <p:graphicEl>
                                              <a:dgm id="{C53D79E6-F10B-4824-AC6C-6FB2797AFF1F}"/>
                                            </p:graphicEl>
                                          </p:spTgt>
                                        </p:tgtEl>
                                        <p:attrNameLst>
                                          <p:attrName>style.rotation</p:attrName>
                                        </p:attrNameLst>
                                      </p:cBhvr>
                                      <p:tavLst>
                                        <p:tav tm="0">
                                          <p:val>
                                            <p:fltVal val="90"/>
                                          </p:val>
                                        </p:tav>
                                        <p:tav tm="100000">
                                          <p:val>
                                            <p:fltVal val="0"/>
                                          </p:val>
                                        </p:tav>
                                      </p:tavLst>
                                    </p:anim>
                                    <p:animEffect transition="in" filter="fade">
                                      <p:cBhvr>
                                        <p:cTn id="76" dur="1000"/>
                                        <p:tgtEl>
                                          <p:spTgt spid="7">
                                            <p:graphicEl>
                                              <a:dgm id="{C53D79E6-F10B-4824-AC6C-6FB2797AFF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200"/>
                                  </p:stCondLst>
                                  <p:childTnLst>
                                    <p:set>
                                      <p:cBhvr>
                                        <p:cTn id="80" dur="1" fill="hold">
                                          <p:stCondLst>
                                            <p:cond delay="0"/>
                                          </p:stCondLst>
                                        </p:cTn>
                                        <p:tgtEl>
                                          <p:spTgt spid="7">
                                            <p:graphicEl>
                                              <a:dgm id="{093A9E29-8542-493F-9297-2030021E6784}"/>
                                            </p:graphicEl>
                                          </p:spTgt>
                                        </p:tgtEl>
                                        <p:attrNameLst>
                                          <p:attrName>style.visibility</p:attrName>
                                        </p:attrNameLst>
                                      </p:cBhvr>
                                      <p:to>
                                        <p:strVal val="visible"/>
                                      </p:to>
                                    </p:set>
                                    <p:anim calcmode="lin" valueType="num">
                                      <p:cBhvr>
                                        <p:cTn id="81" dur="2200" fill="hold"/>
                                        <p:tgtEl>
                                          <p:spTgt spid="7">
                                            <p:graphicEl>
                                              <a:dgm id="{093A9E29-8542-493F-9297-2030021E6784}"/>
                                            </p:graphicEl>
                                          </p:spTgt>
                                        </p:tgtEl>
                                        <p:attrNameLst>
                                          <p:attrName>ppt_w</p:attrName>
                                        </p:attrNameLst>
                                      </p:cBhvr>
                                      <p:tavLst>
                                        <p:tav tm="0">
                                          <p:val>
                                            <p:fltVal val="0"/>
                                          </p:val>
                                        </p:tav>
                                        <p:tav tm="100000">
                                          <p:val>
                                            <p:strVal val="#ppt_w"/>
                                          </p:val>
                                        </p:tav>
                                      </p:tavLst>
                                    </p:anim>
                                    <p:anim calcmode="lin" valueType="num">
                                      <p:cBhvr>
                                        <p:cTn id="82" dur="2200" fill="hold"/>
                                        <p:tgtEl>
                                          <p:spTgt spid="7">
                                            <p:graphicEl>
                                              <a:dgm id="{093A9E29-8542-493F-9297-2030021E6784}"/>
                                            </p:graphicEl>
                                          </p:spTgt>
                                        </p:tgtEl>
                                        <p:attrNameLst>
                                          <p:attrName>ppt_h</p:attrName>
                                        </p:attrNameLst>
                                      </p:cBhvr>
                                      <p:tavLst>
                                        <p:tav tm="0">
                                          <p:val>
                                            <p:fltVal val="0"/>
                                          </p:val>
                                        </p:tav>
                                        <p:tav tm="100000">
                                          <p:val>
                                            <p:strVal val="#ppt_h"/>
                                          </p:val>
                                        </p:tav>
                                      </p:tavLst>
                                    </p:anim>
                                    <p:anim calcmode="lin" valueType="num">
                                      <p:cBhvr>
                                        <p:cTn id="83" dur="2200" fill="hold"/>
                                        <p:tgtEl>
                                          <p:spTgt spid="7">
                                            <p:graphicEl>
                                              <a:dgm id="{093A9E29-8542-493F-9297-2030021E6784}"/>
                                            </p:graphicEl>
                                          </p:spTgt>
                                        </p:tgtEl>
                                        <p:attrNameLst>
                                          <p:attrName>style.rotation</p:attrName>
                                        </p:attrNameLst>
                                      </p:cBhvr>
                                      <p:tavLst>
                                        <p:tav tm="0">
                                          <p:val>
                                            <p:fltVal val="90"/>
                                          </p:val>
                                        </p:tav>
                                        <p:tav tm="100000">
                                          <p:val>
                                            <p:fltVal val="0"/>
                                          </p:val>
                                        </p:tav>
                                      </p:tavLst>
                                    </p:anim>
                                    <p:animEffect transition="in" filter="fade">
                                      <p:cBhvr>
                                        <p:cTn id="84" dur="2200"/>
                                        <p:tgtEl>
                                          <p:spTgt spid="7">
                                            <p:graphicEl>
                                              <a:dgm id="{093A9E29-8542-493F-9297-2030021E6784}"/>
                                            </p:graphicEl>
                                          </p:spTgt>
                                        </p:tgtEl>
                                      </p:cBhvr>
                                    </p:animEffect>
                                  </p:childTnLst>
                                </p:cTn>
                              </p:par>
                              <p:par>
                                <p:cTn id="85" presetID="31" presetClass="entr" presetSubtype="0" fill="hold" grpId="0" nodeType="withEffect">
                                  <p:stCondLst>
                                    <p:cond delay="200"/>
                                  </p:stCondLst>
                                  <p:childTnLst>
                                    <p:set>
                                      <p:cBhvr>
                                        <p:cTn id="86" dur="1" fill="hold">
                                          <p:stCondLst>
                                            <p:cond delay="0"/>
                                          </p:stCondLst>
                                        </p:cTn>
                                        <p:tgtEl>
                                          <p:spTgt spid="7">
                                            <p:graphicEl>
                                              <a:dgm id="{30CD9968-375B-481E-BC1C-1D9D6CDD81B4}"/>
                                            </p:graphicEl>
                                          </p:spTgt>
                                        </p:tgtEl>
                                        <p:attrNameLst>
                                          <p:attrName>style.visibility</p:attrName>
                                        </p:attrNameLst>
                                      </p:cBhvr>
                                      <p:to>
                                        <p:strVal val="visible"/>
                                      </p:to>
                                    </p:set>
                                    <p:anim calcmode="lin" valueType="num">
                                      <p:cBhvr>
                                        <p:cTn id="87" dur="2200" fill="hold"/>
                                        <p:tgtEl>
                                          <p:spTgt spid="7">
                                            <p:graphicEl>
                                              <a:dgm id="{30CD9968-375B-481E-BC1C-1D9D6CDD81B4}"/>
                                            </p:graphicEl>
                                          </p:spTgt>
                                        </p:tgtEl>
                                        <p:attrNameLst>
                                          <p:attrName>ppt_w</p:attrName>
                                        </p:attrNameLst>
                                      </p:cBhvr>
                                      <p:tavLst>
                                        <p:tav tm="0">
                                          <p:val>
                                            <p:fltVal val="0"/>
                                          </p:val>
                                        </p:tav>
                                        <p:tav tm="100000">
                                          <p:val>
                                            <p:strVal val="#ppt_w"/>
                                          </p:val>
                                        </p:tav>
                                      </p:tavLst>
                                    </p:anim>
                                    <p:anim calcmode="lin" valueType="num">
                                      <p:cBhvr>
                                        <p:cTn id="88" dur="2200" fill="hold"/>
                                        <p:tgtEl>
                                          <p:spTgt spid="7">
                                            <p:graphicEl>
                                              <a:dgm id="{30CD9968-375B-481E-BC1C-1D9D6CDD81B4}"/>
                                            </p:graphicEl>
                                          </p:spTgt>
                                        </p:tgtEl>
                                        <p:attrNameLst>
                                          <p:attrName>ppt_h</p:attrName>
                                        </p:attrNameLst>
                                      </p:cBhvr>
                                      <p:tavLst>
                                        <p:tav tm="0">
                                          <p:val>
                                            <p:fltVal val="0"/>
                                          </p:val>
                                        </p:tav>
                                        <p:tav tm="100000">
                                          <p:val>
                                            <p:strVal val="#ppt_h"/>
                                          </p:val>
                                        </p:tav>
                                      </p:tavLst>
                                    </p:anim>
                                    <p:anim calcmode="lin" valueType="num">
                                      <p:cBhvr>
                                        <p:cTn id="89" dur="2200" fill="hold"/>
                                        <p:tgtEl>
                                          <p:spTgt spid="7">
                                            <p:graphicEl>
                                              <a:dgm id="{30CD9968-375B-481E-BC1C-1D9D6CDD81B4}"/>
                                            </p:graphicEl>
                                          </p:spTgt>
                                        </p:tgtEl>
                                        <p:attrNameLst>
                                          <p:attrName>style.rotation</p:attrName>
                                        </p:attrNameLst>
                                      </p:cBhvr>
                                      <p:tavLst>
                                        <p:tav tm="0">
                                          <p:val>
                                            <p:fltVal val="90"/>
                                          </p:val>
                                        </p:tav>
                                        <p:tav tm="100000">
                                          <p:val>
                                            <p:fltVal val="0"/>
                                          </p:val>
                                        </p:tav>
                                      </p:tavLst>
                                    </p:anim>
                                    <p:animEffect transition="in" filter="fade">
                                      <p:cBhvr>
                                        <p:cTn id="90" dur="2200"/>
                                        <p:tgtEl>
                                          <p:spTgt spid="7">
                                            <p:graphicEl>
                                              <a:dgm id="{30CD9968-375B-481E-BC1C-1D9D6CDD81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1481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2241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354831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158453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9" y="1907208"/>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900603C-46AC-0404-A313-E2139E9614C4}"/>
              </a:ext>
            </a:extLst>
          </p:cNvPr>
          <p:cNvSpPr>
            <a:spLocks noGrp="1"/>
          </p:cNvSpPr>
          <p:nvPr>
            <p:ph type="title"/>
          </p:nvPr>
        </p:nvSpPr>
        <p:spPr>
          <a:xfrm>
            <a:off x="171450" y="1297392"/>
            <a:ext cx="2579616" cy="2540623"/>
          </a:xfrm>
        </p:spPr>
        <p:txBody>
          <a:bodyPr anchor="b">
            <a:normAutofit/>
          </a:bodyPr>
          <a:lstStyle/>
          <a:p>
            <a:pPr algn="r"/>
            <a:r>
              <a:rPr lang="en-US" sz="2700" dirty="0">
                <a:solidFill>
                  <a:srgbClr val="FFFFFF"/>
                </a:solidFill>
                <a:latin typeface="+mn-lt"/>
              </a:rPr>
              <a:t>M365 and more for a Digital Workplace</a:t>
            </a:r>
            <a:br>
              <a:rPr lang="en-US" sz="2700" dirty="0">
                <a:solidFill>
                  <a:srgbClr val="FFFFFF"/>
                </a:solidFill>
                <a:latin typeface="+mn-lt"/>
              </a:rPr>
            </a:br>
            <a:r>
              <a:rPr lang="en-US" sz="2700" dirty="0">
                <a:solidFill>
                  <a:srgbClr val="FFFFFF"/>
                </a:solidFill>
                <a:latin typeface="+mn-lt"/>
              </a:rPr>
              <a:t>Digital Badge</a:t>
            </a:r>
            <a:endParaRPr lang="en-IE" sz="2700" dirty="0">
              <a:solidFill>
                <a:srgbClr val="FFFFFF"/>
              </a:solidFill>
              <a:latin typeface="+mn-lt"/>
            </a:endParaRPr>
          </a:p>
        </p:txBody>
      </p:sp>
      <p:sp>
        <p:nvSpPr>
          <p:cNvPr id="4" name="Content Placeholder 3">
            <a:extLst>
              <a:ext uri="{FF2B5EF4-FFF2-40B4-BE49-F238E27FC236}">
                <a16:creationId xmlns:a16="http://schemas.microsoft.com/office/drawing/2014/main" id="{3001F208-908D-E116-A855-CA174CFD0E78}"/>
              </a:ext>
            </a:extLst>
          </p:cNvPr>
          <p:cNvSpPr>
            <a:spLocks noGrp="1"/>
          </p:cNvSpPr>
          <p:nvPr>
            <p:ph idx="1"/>
          </p:nvPr>
        </p:nvSpPr>
        <p:spPr>
          <a:xfrm>
            <a:off x="3164265" y="1885962"/>
            <a:ext cx="5636268" cy="1214437"/>
          </a:xfrm>
        </p:spPr>
        <p:txBody>
          <a:bodyPr anchor="ctr">
            <a:normAutofit/>
          </a:bodyPr>
          <a:lstStyle/>
          <a:p>
            <a:pPr marL="0" indent="0">
              <a:buNone/>
            </a:pPr>
            <a:r>
              <a:rPr lang="en-US" sz="1500" dirty="0"/>
              <a:t>Launched in Sep 2023, the M365 and more for a Digital Workplace on-line </a:t>
            </a:r>
            <a:r>
              <a:rPr lang="en-US" sz="1500"/>
              <a:t>course was </a:t>
            </a:r>
            <a:r>
              <a:rPr lang="en-US" sz="1500" dirty="0"/>
              <a:t>created by the </a:t>
            </a:r>
            <a:r>
              <a:rPr lang="en-US" sz="1500" dirty="0">
                <a:hlinkClick r:id="rId2"/>
              </a:rPr>
              <a:t>Digital Advisory Centre</a:t>
            </a:r>
            <a:r>
              <a:rPr lang="en-US" sz="1500" dirty="0"/>
              <a:t> It is available to all staff via Canvas and has the option to attain a Digital Badge.  </a:t>
            </a:r>
          </a:p>
          <a:p>
            <a:pPr marL="0" indent="0">
              <a:buNone/>
            </a:pPr>
            <a:endParaRPr lang="en-US" sz="1500" dirty="0"/>
          </a:p>
        </p:txBody>
      </p:sp>
      <p:pic>
        <p:nvPicPr>
          <p:cNvPr id="3" name="Picture 2" descr="A logo with text on it&#10;&#10;Description automatically generated">
            <a:extLst>
              <a:ext uri="{FF2B5EF4-FFF2-40B4-BE49-F238E27FC236}">
                <a16:creationId xmlns:a16="http://schemas.microsoft.com/office/drawing/2014/main" id="{EF8619DF-F7BB-D485-CC9B-0F95DD39C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2363" y="1089824"/>
            <a:ext cx="1600201" cy="788531"/>
          </a:xfrm>
          <a:prstGeom prst="rect">
            <a:avLst/>
          </a:prstGeom>
        </p:spPr>
      </p:pic>
      <p:pic>
        <p:nvPicPr>
          <p:cNvPr id="11" name="Picture 10">
            <a:hlinkClick r:id="rId4"/>
            <a:extLst>
              <a:ext uri="{FF2B5EF4-FFF2-40B4-BE49-F238E27FC236}">
                <a16:creationId xmlns:a16="http://schemas.microsoft.com/office/drawing/2014/main" id="{340DC449-C478-14E1-12D6-B845072FB226}"/>
              </a:ext>
            </a:extLst>
          </p:cNvPr>
          <p:cNvPicPr>
            <a:picLocks noChangeAspect="1"/>
          </p:cNvPicPr>
          <p:nvPr/>
        </p:nvPicPr>
        <p:blipFill>
          <a:blip r:embed="rId5"/>
          <a:stretch>
            <a:fillRect/>
          </a:stretch>
        </p:blipFill>
        <p:spPr>
          <a:xfrm>
            <a:off x="3249423" y="3014174"/>
            <a:ext cx="5023040" cy="2863893"/>
          </a:xfrm>
          <a:prstGeom prst="rect">
            <a:avLst/>
          </a:prstGeom>
        </p:spPr>
      </p:pic>
      <p:pic>
        <p:nvPicPr>
          <p:cNvPr id="12" name="Picture 11" descr="A laptop screen and cartoon characters on laptops.  Illustrating connectivity using technology">
            <a:extLst>
              <a:ext uri="{FF2B5EF4-FFF2-40B4-BE49-F238E27FC236}">
                <a16:creationId xmlns:a16="http://schemas.microsoft.com/office/drawing/2014/main" id="{801A72D3-FF3E-CF1F-A748-7BAFF2360C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4327335"/>
            <a:ext cx="2496279" cy="1420755"/>
          </a:xfrm>
          <a:prstGeom prst="rect">
            <a:avLst/>
          </a:prstGeom>
        </p:spPr>
      </p:pic>
    </p:spTree>
    <p:extLst>
      <p:ext uri="{BB962C8B-B14F-4D97-AF65-F5344CB8AC3E}">
        <p14:creationId xmlns:p14="http://schemas.microsoft.com/office/powerpoint/2010/main" val="1598800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0" name="Rectangle 2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2" name="Rectangle 3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5" y="857250"/>
            <a:ext cx="3072908" cy="1627996"/>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4" name="Rectangle 3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290028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10786347-829C-B52A-2EBD-E7A529E754E7}"/>
              </a:ext>
            </a:extLst>
          </p:cNvPr>
          <p:cNvSpPr>
            <a:spLocks noGrp="1"/>
          </p:cNvSpPr>
          <p:nvPr>
            <p:ph type="title"/>
          </p:nvPr>
        </p:nvSpPr>
        <p:spPr>
          <a:xfrm>
            <a:off x="1037674" y="1118899"/>
            <a:ext cx="7288583" cy="1182335"/>
          </a:xfrm>
        </p:spPr>
        <p:txBody>
          <a:bodyPr anchor="ctr">
            <a:normAutofit/>
          </a:bodyPr>
          <a:lstStyle/>
          <a:p>
            <a:r>
              <a:rPr lang="en-IE" sz="3000" dirty="0">
                <a:solidFill>
                  <a:srgbClr val="FFFFFF"/>
                </a:solidFill>
              </a:rPr>
              <a:t>IT Security </a:t>
            </a:r>
            <a:br>
              <a:rPr lang="en-IE" sz="3000" dirty="0">
                <a:solidFill>
                  <a:srgbClr val="FFFFFF"/>
                </a:solidFill>
              </a:rPr>
            </a:br>
            <a:r>
              <a:rPr lang="en-IE" sz="3000" dirty="0">
                <a:solidFill>
                  <a:srgbClr val="FFFFFF"/>
                </a:solidFill>
              </a:rPr>
              <a:t>IT Services</a:t>
            </a:r>
          </a:p>
        </p:txBody>
      </p:sp>
      <p:pic>
        <p:nvPicPr>
          <p:cNvPr id="24" name="Picture 23" descr="A logo with text on it&#10;&#10;Description automatically generated">
            <a:extLst>
              <a:ext uri="{FF2B5EF4-FFF2-40B4-BE49-F238E27FC236}">
                <a16:creationId xmlns:a16="http://schemas.microsoft.com/office/drawing/2014/main" id="{12CD838A-4B40-EDD6-E7C7-ECF9CB704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11768"/>
            <a:ext cx="1600201" cy="788531"/>
          </a:xfrm>
          <a:prstGeom prst="rect">
            <a:avLst/>
          </a:prstGeom>
        </p:spPr>
      </p:pic>
      <p:sp>
        <p:nvSpPr>
          <p:cNvPr id="8" name="AutoShape 2" descr="MFA illustrating fingerprint phone, key, lock and laptop">
            <a:extLst>
              <a:ext uri="{FF2B5EF4-FFF2-40B4-BE49-F238E27FC236}">
                <a16:creationId xmlns:a16="http://schemas.microsoft.com/office/drawing/2014/main" id="{68CE3604-5FBA-12B3-CCE8-89141CEE1388}"/>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IE" sz="1350">
              <a:solidFill>
                <a:prstClr val="black"/>
              </a:solidFill>
              <a:latin typeface="Calibri" panose="020F0502020204030204"/>
            </a:endParaRPr>
          </a:p>
        </p:txBody>
      </p:sp>
      <p:pic>
        <p:nvPicPr>
          <p:cNvPr id="18" name="Picture 17" descr="A cartoon of a person and person on a computer screen&#10;&#10;Description automatically generated">
            <a:extLst>
              <a:ext uri="{FF2B5EF4-FFF2-40B4-BE49-F238E27FC236}">
                <a16:creationId xmlns:a16="http://schemas.microsoft.com/office/drawing/2014/main" id="{4325F18B-12AF-C0FC-8F5F-DB5D59989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9469" y="1048916"/>
            <a:ext cx="1724529" cy="1720592"/>
          </a:xfrm>
          <a:prstGeom prst="rect">
            <a:avLst/>
          </a:prstGeom>
        </p:spPr>
      </p:pic>
      <p:graphicFrame>
        <p:nvGraphicFramePr>
          <p:cNvPr id="3" name="Content Placeholder 2">
            <a:extLst>
              <a:ext uri="{FF2B5EF4-FFF2-40B4-BE49-F238E27FC236}">
                <a16:creationId xmlns:a16="http://schemas.microsoft.com/office/drawing/2014/main" id="{4D922836-8C48-91D7-0E08-CEABD417851D}"/>
              </a:ext>
            </a:extLst>
          </p:cNvPr>
          <p:cNvGraphicFramePr>
            <a:graphicFrameLocks noGrp="1"/>
          </p:cNvGraphicFramePr>
          <p:nvPr>
            <p:ph idx="1"/>
          </p:nvPr>
        </p:nvGraphicFramePr>
        <p:xfrm>
          <a:off x="5316697" y="2889931"/>
          <a:ext cx="3207544" cy="27278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6292D677-8F7F-D495-E597-566E96B394FF}"/>
              </a:ext>
            </a:extLst>
          </p:cNvPr>
          <p:cNvSpPr txBox="1"/>
          <p:nvPr/>
        </p:nvSpPr>
        <p:spPr>
          <a:xfrm>
            <a:off x="175505" y="2684087"/>
            <a:ext cx="4846552" cy="3093154"/>
          </a:xfrm>
          <a:prstGeom prst="rect">
            <a:avLst/>
          </a:prstGeom>
          <a:noFill/>
        </p:spPr>
        <p:txBody>
          <a:bodyPr wrap="square" rtlCol="0">
            <a:spAutoFit/>
          </a:bodyPr>
          <a:lstStyle/>
          <a:p>
            <a:pPr marL="214313" indent="-214313" defTabSz="685800">
              <a:buFont typeface="Arial" panose="020B0604020202020204" pitchFamily="34" charset="0"/>
              <a:buChar char="•"/>
            </a:pPr>
            <a:r>
              <a:rPr lang="en-IE" sz="1500" dirty="0">
                <a:solidFill>
                  <a:srgbClr val="000000"/>
                </a:solidFill>
                <a:latin typeface="Calibri" panose="020F0502020204030204"/>
                <a:hlinkClick r:id="rId9"/>
              </a:rPr>
              <a:t>IT Security </a:t>
            </a:r>
            <a:r>
              <a:rPr lang="en-IE" sz="1500" dirty="0">
                <a:solidFill>
                  <a:srgbClr val="000000"/>
                </a:solidFill>
                <a:latin typeface="Calibri" panose="020F0502020204030204"/>
              </a:rPr>
              <a:t>in conjunction with HEAnet deliver online cyber security awareness sessions. IT Security training is mandatory for all staff. </a:t>
            </a:r>
          </a:p>
          <a:p>
            <a:pPr defTabSz="685800"/>
            <a:endParaRPr lang="en-IE" sz="1500" dirty="0">
              <a:solidFill>
                <a:srgbClr val="000000"/>
              </a:solidFill>
              <a:latin typeface="Calibri" panose="020F0502020204030204"/>
            </a:endParaRPr>
          </a:p>
          <a:p>
            <a:pPr marL="214313" indent="-214313" defTabSz="685800">
              <a:buFont typeface="Arial" panose="020B0604020202020204" pitchFamily="34" charset="0"/>
              <a:buChar char="•"/>
            </a:pPr>
            <a:r>
              <a:rPr lang="en-IE" sz="1500" dirty="0">
                <a:solidFill>
                  <a:srgbClr val="000000"/>
                </a:solidFill>
                <a:latin typeface="Calibri" panose="020F0502020204030204"/>
              </a:rPr>
              <a:t>Each October IT Security actively engage with staff for Cyber Security Month.  </a:t>
            </a:r>
            <a:r>
              <a:rPr lang="en-US" sz="1500" dirty="0">
                <a:solidFill>
                  <a:prstClr val="black"/>
                </a:solidFill>
                <a:latin typeface="Calibri" panose="020F0502020204030204"/>
              </a:rPr>
              <a:t>Several events take place during cyber security month to promote awareness.</a:t>
            </a:r>
            <a:br>
              <a:rPr lang="en-US" sz="1500" dirty="0">
                <a:solidFill>
                  <a:prstClr val="black"/>
                </a:solidFill>
                <a:latin typeface="Calibri" panose="020F0502020204030204"/>
              </a:rPr>
            </a:br>
            <a:endParaRPr lang="en-US" sz="1500" dirty="0">
              <a:solidFill>
                <a:prstClr val="black"/>
              </a:solidFill>
              <a:latin typeface="Calibri" panose="020F0502020204030204"/>
            </a:endParaRPr>
          </a:p>
          <a:p>
            <a:pPr marL="214313" indent="-214313" defTabSz="685800">
              <a:buFont typeface="Arial" panose="020B0604020202020204" pitchFamily="34" charset="0"/>
              <a:buChar char="•"/>
            </a:pPr>
            <a:r>
              <a:rPr lang="en-US" sz="1500" dirty="0">
                <a:solidFill>
                  <a:srgbClr val="000000"/>
                </a:solidFill>
                <a:latin typeface="Calibri" panose="020F0502020204030204"/>
              </a:rPr>
              <a:t>The M365 and more for a Digital Workplace and the IT Services Staff IT Guide both contain an IT Security module.</a:t>
            </a:r>
            <a:endParaRPr lang="en-IE" sz="1500" dirty="0">
              <a:solidFill>
                <a:srgbClr val="000000"/>
              </a:solidFill>
              <a:latin typeface="Calibri" panose="020F0502020204030204"/>
            </a:endParaRPr>
          </a:p>
          <a:p>
            <a:pPr defTabSz="685800"/>
            <a:endParaRPr lang="en-IE" sz="1500" dirty="0">
              <a:solidFill>
                <a:srgbClr val="000000"/>
              </a:solidFill>
              <a:latin typeface="Calibri" panose="020F0502020204030204"/>
            </a:endParaRPr>
          </a:p>
          <a:p>
            <a:pPr defTabSz="685800"/>
            <a:endParaRPr lang="en-IE" sz="1500" dirty="0">
              <a:solidFill>
                <a:srgbClr val="000000"/>
              </a:solidFill>
              <a:latin typeface="Calibri" panose="020F0502020204030204"/>
            </a:endParaRPr>
          </a:p>
        </p:txBody>
      </p:sp>
    </p:spTree>
    <p:extLst>
      <p:ext uri="{BB962C8B-B14F-4D97-AF65-F5344CB8AC3E}">
        <p14:creationId xmlns:p14="http://schemas.microsoft.com/office/powerpoint/2010/main" val="2669240185"/>
      </p:ext>
    </p:extLst>
  </p:cSld>
  <p:clrMapOvr>
    <a:masterClrMapping/>
  </p:clrMapOvr>
  <mc:AlternateContent xmlns:mc="http://schemas.openxmlformats.org/markup-compatibility/2006" xmlns:p14="http://schemas.microsoft.com/office/powerpoint/2010/main">
    <mc:Choice Requires="p14">
      <p:transition spd="slow" p14:dur="3400" advTm="14000">
        <p14:reveal/>
      </p:transition>
    </mc:Choice>
    <mc:Fallback xmlns="">
      <p:transition spd="slow" advTm="1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a:extLst>
              <a:ext uri="{FF2B5EF4-FFF2-40B4-BE49-F238E27FC236}">
                <a16:creationId xmlns:a16="http://schemas.microsoft.com/office/drawing/2014/main" id="{F63940FD-670B-FBA7-5920-3349ACB36B92}"/>
              </a:ext>
            </a:extLst>
          </p:cNvPr>
          <p:cNvSpPr>
            <a:spLocks noGrp="1"/>
          </p:cNvSpPr>
          <p:nvPr>
            <p:ph type="ctrTitle"/>
          </p:nvPr>
        </p:nvSpPr>
        <p:spPr>
          <a:xfrm>
            <a:off x="483251" y="4835301"/>
            <a:ext cx="5688343" cy="949325"/>
          </a:xfrm>
        </p:spPr>
        <p:txBody>
          <a:bodyPr>
            <a:normAutofit fontScale="90000"/>
          </a:bodyPr>
          <a:lstStyle/>
          <a:p>
            <a:pPr eaLnBrk="1" hangingPunct="1">
              <a:defRPr/>
            </a:pPr>
            <a:r>
              <a:rPr lang="en-GB" altLang="en-US" b="1">
                <a:ea typeface="MS PGothic"/>
              </a:rPr>
              <a:t>Lifelong Learning in ACE, </a:t>
            </a:r>
            <a:r>
              <a:rPr lang="en-US" b="1">
                <a:ea typeface="MS PGothic"/>
              </a:rPr>
              <a:t>learner-centric, responsive, and inclusive, leaving no one behind</a:t>
            </a:r>
            <a:endParaRPr lang="en-GB" altLang="en-US" b="1">
              <a:ea typeface="MS PGothic"/>
            </a:endParaRPr>
          </a:p>
        </p:txBody>
      </p:sp>
    </p:spTree>
    <p:extLst>
      <p:ext uri="{BB962C8B-B14F-4D97-AF65-F5344CB8AC3E}">
        <p14:creationId xmlns:p14="http://schemas.microsoft.com/office/powerpoint/2010/main" val="2801547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1481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2241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354831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158453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9" y="1907208"/>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900603C-46AC-0404-A313-E2139E9614C4}"/>
              </a:ext>
            </a:extLst>
          </p:cNvPr>
          <p:cNvSpPr>
            <a:spLocks noGrp="1"/>
          </p:cNvSpPr>
          <p:nvPr>
            <p:ph type="title"/>
          </p:nvPr>
        </p:nvSpPr>
        <p:spPr>
          <a:xfrm>
            <a:off x="171450" y="1297392"/>
            <a:ext cx="2579616" cy="2540623"/>
          </a:xfrm>
        </p:spPr>
        <p:txBody>
          <a:bodyPr anchor="b">
            <a:normAutofit/>
          </a:bodyPr>
          <a:lstStyle/>
          <a:p>
            <a:pPr algn="r"/>
            <a:r>
              <a:rPr lang="en-US" sz="3000" dirty="0">
                <a:solidFill>
                  <a:srgbClr val="FFFFFF"/>
                </a:solidFill>
                <a:latin typeface="+mn-lt"/>
              </a:rPr>
              <a:t>Useful Links </a:t>
            </a:r>
            <a:endParaRPr lang="en-IE" sz="3000" dirty="0">
              <a:solidFill>
                <a:srgbClr val="FFFFFF"/>
              </a:solidFill>
              <a:latin typeface="+mn-lt"/>
            </a:endParaRPr>
          </a:p>
        </p:txBody>
      </p:sp>
      <p:sp>
        <p:nvSpPr>
          <p:cNvPr id="4" name="Content Placeholder 3">
            <a:extLst>
              <a:ext uri="{FF2B5EF4-FFF2-40B4-BE49-F238E27FC236}">
                <a16:creationId xmlns:a16="http://schemas.microsoft.com/office/drawing/2014/main" id="{3001F208-908D-E116-A855-CA174CFD0E78}"/>
              </a:ext>
            </a:extLst>
          </p:cNvPr>
          <p:cNvSpPr>
            <a:spLocks noGrp="1"/>
          </p:cNvSpPr>
          <p:nvPr>
            <p:ph idx="1"/>
          </p:nvPr>
        </p:nvSpPr>
        <p:spPr>
          <a:xfrm>
            <a:off x="3164265" y="2370557"/>
            <a:ext cx="5636268" cy="2934915"/>
          </a:xfrm>
        </p:spPr>
        <p:txBody>
          <a:bodyPr anchor="ctr">
            <a:normAutofit/>
          </a:bodyPr>
          <a:lstStyle/>
          <a:p>
            <a:r>
              <a:rPr lang="en-US" sz="1800" dirty="0">
                <a:hlinkClick r:id="rId2"/>
              </a:rPr>
              <a:t>Digital Advisory Centre Learning Resources</a:t>
            </a:r>
            <a:endParaRPr lang="en-US" sz="1800" dirty="0"/>
          </a:p>
          <a:p>
            <a:r>
              <a:rPr lang="en-US" sz="1800" dirty="0">
                <a:hlinkClick r:id="rId3"/>
              </a:rPr>
              <a:t>IT Tips and Tricks</a:t>
            </a:r>
            <a:endParaRPr lang="en-US" sz="1800" dirty="0"/>
          </a:p>
          <a:p>
            <a:r>
              <a:rPr lang="en-US" sz="1800" dirty="0">
                <a:hlinkClick r:id="rId4"/>
              </a:rPr>
              <a:t>IT Services WorkVivo Space</a:t>
            </a:r>
            <a:endParaRPr lang="en-US" sz="1800" dirty="0"/>
          </a:p>
          <a:p>
            <a:r>
              <a:rPr lang="en-US" sz="1800" dirty="0">
                <a:hlinkClick r:id="rId5"/>
              </a:rPr>
              <a:t>IT Security – Cybersecurity Awareness training</a:t>
            </a:r>
            <a:endParaRPr lang="en-US" sz="1800" dirty="0"/>
          </a:p>
          <a:p>
            <a:r>
              <a:rPr lang="en-US" sz="1800" dirty="0">
                <a:hlinkClick r:id="rId6"/>
              </a:rPr>
              <a:t>IT Services Portal</a:t>
            </a:r>
            <a:endParaRPr lang="en-US" sz="1800" b="1" dirty="0"/>
          </a:p>
          <a:p>
            <a:endParaRPr lang="en-US" sz="1800" dirty="0"/>
          </a:p>
          <a:p>
            <a:endParaRPr lang="en-US" sz="1800" dirty="0"/>
          </a:p>
        </p:txBody>
      </p:sp>
      <p:pic>
        <p:nvPicPr>
          <p:cNvPr id="3" name="Picture 2" descr="A logo with text on it&#10;&#10;Description automatically generated">
            <a:extLst>
              <a:ext uri="{FF2B5EF4-FFF2-40B4-BE49-F238E27FC236}">
                <a16:creationId xmlns:a16="http://schemas.microsoft.com/office/drawing/2014/main" id="{EF8619DF-F7BB-D485-CC9B-0F95DD39CB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2363" y="1089824"/>
            <a:ext cx="1600201" cy="788531"/>
          </a:xfrm>
          <a:prstGeom prst="rect">
            <a:avLst/>
          </a:prstGeom>
        </p:spPr>
      </p:pic>
      <p:pic>
        <p:nvPicPr>
          <p:cNvPr id="6" name="Picture 5" descr="A person standing in front of a map&#10;&#10;Description automatically generated">
            <a:extLst>
              <a:ext uri="{FF2B5EF4-FFF2-40B4-BE49-F238E27FC236}">
                <a16:creationId xmlns:a16="http://schemas.microsoft.com/office/drawing/2014/main" id="{42641D26-4AB3-BCFF-EC14-DFB1BE8A00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221" y="3961398"/>
            <a:ext cx="1869269" cy="1867079"/>
          </a:xfrm>
          <a:prstGeom prst="rect">
            <a:avLst/>
          </a:prstGeom>
        </p:spPr>
      </p:pic>
      <p:pic>
        <p:nvPicPr>
          <p:cNvPr id="14" name="Picture 13" descr="A note with a red pin on it&#10;&#10;Description automatically generated">
            <a:extLst>
              <a:ext uri="{FF2B5EF4-FFF2-40B4-BE49-F238E27FC236}">
                <a16:creationId xmlns:a16="http://schemas.microsoft.com/office/drawing/2014/main" id="{E7655E0A-1FDA-88A5-3ED0-3F021D508FB1}"/>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095277" y="4103888"/>
            <a:ext cx="1917232" cy="1917232"/>
          </a:xfrm>
          <a:prstGeom prst="rect">
            <a:avLst/>
          </a:prstGeom>
        </p:spPr>
      </p:pic>
    </p:spTree>
    <p:extLst>
      <p:ext uri="{BB962C8B-B14F-4D97-AF65-F5344CB8AC3E}">
        <p14:creationId xmlns:p14="http://schemas.microsoft.com/office/powerpoint/2010/main" val="3733053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3"/>
          <p:cNvSpPr/>
          <p:nvPr/>
        </p:nvSpPr>
        <p:spPr>
          <a:xfrm>
            <a:off x="252663" y="1098133"/>
            <a:ext cx="4319338" cy="5012735"/>
          </a:xfrm>
          <a:prstGeom prst="rect">
            <a:avLst/>
          </a:prstGeom>
          <a:solidFill>
            <a:schemeClr val="bg1">
              <a:lumMod val="95000"/>
              <a:alpha val="14901"/>
            </a:schemeClr>
          </a:solidFill>
          <a:ln w="127000" cap="sq" cmpd="thinThick">
            <a:solidFill>
              <a:schemeClr val="dk1">
                <a:alpha val="9803"/>
              </a:schemeClr>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pPr>
            <a:endParaRPr sz="1350" kern="0">
              <a:solidFill>
                <a:srgbClr val="FFFFFF"/>
              </a:solidFill>
              <a:latin typeface="Calibri"/>
              <a:ea typeface="Calibri"/>
              <a:cs typeface="Calibri"/>
              <a:sym typeface="Calibri"/>
            </a:endParaRPr>
          </a:p>
        </p:txBody>
      </p:sp>
      <p:sp>
        <p:nvSpPr>
          <p:cNvPr id="85" name="Google Shape;85;p13"/>
          <p:cNvSpPr txBox="1">
            <a:spLocks noGrp="1"/>
          </p:cNvSpPr>
          <p:nvPr>
            <p:ph type="title"/>
          </p:nvPr>
        </p:nvSpPr>
        <p:spPr>
          <a:xfrm>
            <a:off x="570396" y="1861987"/>
            <a:ext cx="3683870" cy="1008731"/>
          </a:xfrm>
          <a:prstGeom prst="rect">
            <a:avLst/>
          </a:prstGeom>
          <a:noFill/>
          <a:ln>
            <a:noFill/>
          </a:ln>
        </p:spPr>
        <p:txBody>
          <a:bodyPr spcFirstLastPara="1" wrap="square" lIns="68569" tIns="34275" rIns="68569" bIns="34275" anchor="ctr" anchorCtr="0">
            <a:noAutofit/>
          </a:bodyPr>
          <a:lstStyle/>
          <a:p>
            <a:pPr>
              <a:buSzPts val="6000"/>
            </a:pPr>
            <a:r>
              <a:rPr lang="en-IE"/>
              <a:t>Staff Workshops 2024</a:t>
            </a:r>
          </a:p>
        </p:txBody>
      </p:sp>
      <p:pic>
        <p:nvPicPr>
          <p:cNvPr id="88" name="Google Shape;88;p13" descr="A group of people posing for a photo&#10;&#10;Description automatically generated"/>
          <p:cNvPicPr preferRelativeResize="0"/>
          <p:nvPr/>
        </p:nvPicPr>
        <p:blipFill rotWithShape="1">
          <a:blip r:embed="rId3"/>
          <a:srcRect/>
          <a:stretch/>
        </p:blipFill>
        <p:spPr>
          <a:xfrm>
            <a:off x="514121" y="3309411"/>
            <a:ext cx="3796419" cy="2492164"/>
          </a:xfrm>
          <a:prstGeom prst="rect">
            <a:avLst/>
          </a:prstGeom>
          <a:noFill/>
          <a:ln>
            <a:noFill/>
          </a:ln>
        </p:spPr>
      </p:pic>
      <p:pic>
        <p:nvPicPr>
          <p:cNvPr id="89" name="Google Shape;89;p13"/>
          <p:cNvPicPr preferRelativeResize="0"/>
          <p:nvPr/>
        </p:nvPicPr>
        <p:blipFill rotWithShape="1">
          <a:blip r:embed="rId4">
            <a:alphaModFix/>
          </a:blip>
          <a:srcRect t="26051"/>
          <a:stretch/>
        </p:blipFill>
        <p:spPr>
          <a:xfrm>
            <a:off x="4913755" y="3346618"/>
            <a:ext cx="1803554" cy="2036198"/>
          </a:xfrm>
          <a:prstGeom prst="rect">
            <a:avLst/>
          </a:prstGeom>
          <a:noFill/>
          <a:ln>
            <a:noFill/>
          </a:ln>
        </p:spPr>
      </p:pic>
      <p:pic>
        <p:nvPicPr>
          <p:cNvPr id="90" name="Google Shape;90;p13"/>
          <p:cNvPicPr preferRelativeResize="0"/>
          <p:nvPr/>
        </p:nvPicPr>
        <p:blipFill rotWithShape="1">
          <a:blip r:embed="rId5">
            <a:alphaModFix/>
          </a:blip>
          <a:srcRect/>
          <a:stretch/>
        </p:blipFill>
        <p:spPr>
          <a:xfrm>
            <a:off x="6837961" y="3346617"/>
            <a:ext cx="1825979" cy="1923433"/>
          </a:xfrm>
          <a:prstGeom prst="rect">
            <a:avLst/>
          </a:prstGeom>
          <a:noFill/>
          <a:ln>
            <a:noFill/>
          </a:ln>
        </p:spPr>
      </p:pic>
      <p:sp>
        <p:nvSpPr>
          <p:cNvPr id="2" name="TextBox 1">
            <a:extLst>
              <a:ext uri="{FF2B5EF4-FFF2-40B4-BE49-F238E27FC236}">
                <a16:creationId xmlns:a16="http://schemas.microsoft.com/office/drawing/2014/main" id="{5115FED6-767B-06BF-577D-7929E2A73F96}"/>
              </a:ext>
            </a:extLst>
          </p:cNvPr>
          <p:cNvSpPr txBox="1"/>
          <p:nvPr/>
        </p:nvSpPr>
        <p:spPr>
          <a:xfrm>
            <a:off x="5032664" y="1742209"/>
            <a:ext cx="4023014" cy="9464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pPr>
            <a:r>
              <a:rPr lang="en-IE" sz="3300" kern="0">
                <a:solidFill>
                  <a:srgbClr val="000000"/>
                </a:solidFill>
                <a:latin typeface="Calibri"/>
                <a:cs typeface="Calibri"/>
                <a:sym typeface="Arial"/>
              </a:rPr>
              <a:t>See: </a:t>
            </a:r>
            <a:r>
              <a:rPr lang="en-US" sz="2400" kern="0">
                <a:solidFill>
                  <a:srgbClr val="000000"/>
                </a:solidFill>
                <a:latin typeface="Arial"/>
                <a:cs typeface="Arial"/>
                <a:sym typeface="Arial"/>
                <a:hlinkClick r:id="rId6"/>
              </a:rPr>
              <a:t>Courses for UCC Staff | University College Cork</a:t>
            </a:r>
            <a:endParaRPr lang="en-US" sz="2400" kern="0">
              <a:solidFill>
                <a:srgbClr val="000000"/>
              </a:solidFill>
              <a:latin typeface="Arial"/>
              <a:cs typeface="Arial"/>
              <a:sym typeface="Arial"/>
            </a:endParaRPr>
          </a:p>
        </p:txBody>
      </p:sp>
    </p:spTree>
    <p:extLst>
      <p:ext uri="{BB962C8B-B14F-4D97-AF65-F5344CB8AC3E}">
        <p14:creationId xmlns:p14="http://schemas.microsoft.com/office/powerpoint/2010/main" val="3743163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p:nvPr/>
        </p:nvSpPr>
        <p:spPr>
          <a:xfrm>
            <a:off x="471488" y="1017313"/>
            <a:ext cx="7042495" cy="792956"/>
          </a:xfrm>
          <a:prstGeom prst="rect">
            <a:avLst/>
          </a:prstGeom>
          <a:solidFill>
            <a:srgbClr val="EFEFF0"/>
          </a:solidFill>
          <a:ln>
            <a:noFill/>
          </a:ln>
        </p:spPr>
        <p:txBody>
          <a:bodyPr spcFirstLastPara="1" wrap="square" lIns="68569" tIns="34275" rIns="68569" bIns="34275" anchor="t" anchorCtr="0">
            <a:noAutofit/>
          </a:bodyPr>
          <a:lstStyle/>
          <a:p>
            <a:pPr defTabSz="685800">
              <a:lnSpc>
                <a:spcPct val="150000"/>
              </a:lnSpc>
              <a:buClr>
                <a:srgbClr val="000000"/>
              </a:buClr>
              <a:buSzPts val="4400"/>
            </a:pPr>
            <a:endParaRPr lang="en-US" sz="1050" b="1" kern="0" dirty="0">
              <a:solidFill>
                <a:srgbClr val="231F20"/>
              </a:solidFill>
              <a:latin typeface="Roboto"/>
              <a:ea typeface="Roboto"/>
              <a:cs typeface="Roboto"/>
              <a:sym typeface="Arial"/>
            </a:endParaRPr>
          </a:p>
        </p:txBody>
      </p:sp>
      <p:sp>
        <p:nvSpPr>
          <p:cNvPr id="117" name="Google Shape;117;p16"/>
          <p:cNvSpPr/>
          <p:nvPr/>
        </p:nvSpPr>
        <p:spPr>
          <a:xfrm rot="5400000">
            <a:off x="6552528" y="3172410"/>
            <a:ext cx="3282613" cy="806450"/>
          </a:xfrm>
          <a:prstGeom prst="rect">
            <a:avLst/>
          </a:prstGeom>
          <a:solidFill>
            <a:schemeClr val="bg1">
              <a:lumMod val="95000"/>
            </a:schemeClr>
          </a:solidFill>
          <a:ln>
            <a:noFill/>
          </a:ln>
        </p:spPr>
        <p:txBody>
          <a:bodyPr spcFirstLastPara="1" wrap="square" lIns="68569" tIns="34275" rIns="68569" bIns="34275" anchor="ctr" anchorCtr="0">
            <a:noAutofit/>
          </a:bodyPr>
          <a:lstStyle/>
          <a:p>
            <a:pPr algn="ctr" defTabSz="685800">
              <a:buClr>
                <a:srgbClr val="000000"/>
              </a:buClr>
            </a:pPr>
            <a:endParaRPr sz="1350" kern="0">
              <a:solidFill>
                <a:srgbClr val="FFFFFF"/>
              </a:solidFill>
              <a:latin typeface="Calibri"/>
              <a:ea typeface="Calibri"/>
              <a:cs typeface="Calibri"/>
              <a:sym typeface="Calibri"/>
            </a:endParaRPr>
          </a:p>
        </p:txBody>
      </p:sp>
      <p:pic>
        <p:nvPicPr>
          <p:cNvPr id="119" name="Google Shape;119;p16"/>
          <p:cNvPicPr preferRelativeResize="0"/>
          <p:nvPr/>
        </p:nvPicPr>
        <p:blipFill rotWithShape="1">
          <a:blip r:embed="rId3">
            <a:alphaModFix/>
          </a:blip>
          <a:srcRect/>
          <a:stretch/>
        </p:blipFill>
        <p:spPr>
          <a:xfrm>
            <a:off x="7790609" y="1003819"/>
            <a:ext cx="806450" cy="806450"/>
          </a:xfrm>
          <a:prstGeom prst="rect">
            <a:avLst/>
          </a:prstGeom>
          <a:noFill/>
          <a:ln>
            <a:noFill/>
          </a:ln>
        </p:spPr>
      </p:pic>
      <p:sp>
        <p:nvSpPr>
          <p:cNvPr id="120" name="Google Shape;120;p16"/>
          <p:cNvSpPr txBox="1">
            <a:spLocks noGrp="1"/>
          </p:cNvSpPr>
          <p:nvPr>
            <p:ph type="body" idx="1"/>
          </p:nvPr>
        </p:nvSpPr>
        <p:spPr>
          <a:xfrm>
            <a:off x="259941" y="2226469"/>
            <a:ext cx="7517793" cy="3263504"/>
          </a:xfrm>
          <a:prstGeom prst="rect">
            <a:avLst/>
          </a:prstGeom>
          <a:noFill/>
          <a:ln>
            <a:noFill/>
          </a:ln>
        </p:spPr>
        <p:txBody>
          <a:bodyPr spcFirstLastPara="1" wrap="square" lIns="68569" tIns="34275" rIns="68569" bIns="34275" anchor="t" anchorCtr="0">
            <a:normAutofit fontScale="92500" lnSpcReduction="20000"/>
          </a:bodyPr>
          <a:lstStyle/>
          <a:p>
            <a:pPr marL="118110" indent="-26194">
              <a:lnSpc>
                <a:spcPct val="100000"/>
              </a:lnSpc>
              <a:spcBef>
                <a:spcPts val="0"/>
              </a:spcBef>
              <a:buNone/>
            </a:pPr>
            <a:r>
              <a:rPr lang="en-US" sz="1500" dirty="0">
                <a:latin typeface="Arial"/>
                <a:cs typeface="Arial"/>
              </a:rPr>
              <a:t>Overview:  </a:t>
            </a:r>
            <a:endParaRPr lang="en-US" sz="1500" dirty="0"/>
          </a:p>
          <a:p>
            <a:pPr marL="118110" indent="-26194">
              <a:lnSpc>
                <a:spcPct val="150000"/>
              </a:lnSpc>
              <a:spcBef>
                <a:spcPts val="0"/>
              </a:spcBef>
              <a:buNone/>
            </a:pPr>
            <a:r>
              <a:rPr lang="en-US" sz="1500" dirty="0">
                <a:solidFill>
                  <a:schemeClr val="tx1"/>
                </a:solidFill>
                <a:latin typeface="Arial"/>
                <a:cs typeface="Arial"/>
              </a:rPr>
              <a:t>This 90-minute session aims to provide participants with practical skills and a heightened awareness of effective spoken language use in linguistically and culturally diverse work and learning environments. The interactive format ensures engagement and application of concepts in real-world scenarios.</a:t>
            </a:r>
          </a:p>
          <a:p>
            <a:pPr marL="0" indent="0">
              <a:lnSpc>
                <a:spcPct val="100000"/>
              </a:lnSpc>
              <a:spcBef>
                <a:spcPts val="0"/>
              </a:spcBef>
              <a:buNone/>
            </a:pPr>
            <a:endParaRPr lang="en-US" sz="1500" dirty="0">
              <a:latin typeface="Arial"/>
              <a:cs typeface="Arial"/>
            </a:endParaRPr>
          </a:p>
          <a:p>
            <a:pPr marL="0" indent="0" algn="ctr">
              <a:lnSpc>
                <a:spcPct val="150000"/>
              </a:lnSpc>
              <a:spcBef>
                <a:spcPts val="0"/>
              </a:spcBef>
              <a:buNone/>
            </a:pPr>
            <a:endParaRPr lang="en-US" sz="1350" dirty="0">
              <a:solidFill>
                <a:srgbClr val="231F20"/>
              </a:solidFill>
              <a:latin typeface="Arial"/>
              <a:cs typeface="Arial"/>
            </a:endParaRPr>
          </a:p>
          <a:p>
            <a:pPr marL="0" indent="0">
              <a:lnSpc>
                <a:spcPct val="150000"/>
              </a:lnSpc>
              <a:spcBef>
                <a:spcPts val="0"/>
              </a:spcBef>
              <a:buNone/>
            </a:pPr>
            <a:r>
              <a:rPr lang="en-US" sz="1500" dirty="0">
                <a:solidFill>
                  <a:schemeClr val="tx1"/>
                </a:solidFill>
                <a:latin typeface="Arial"/>
                <a:cs typeface="Arial"/>
              </a:rPr>
              <a:t>Workshop Objectives: </a:t>
            </a:r>
          </a:p>
          <a:p>
            <a:pPr marL="0" indent="0">
              <a:lnSpc>
                <a:spcPct val="150000"/>
              </a:lnSpc>
              <a:spcBef>
                <a:spcPts val="0"/>
              </a:spcBef>
              <a:buNone/>
            </a:pPr>
            <a:r>
              <a:rPr lang="en-US" sz="1500" dirty="0">
                <a:solidFill>
                  <a:schemeClr val="tx1"/>
                </a:solidFill>
                <a:latin typeface="Arial"/>
                <a:cs typeface="Arial"/>
              </a:rPr>
              <a:t>1.Reflect on spoken communication challenges faced in the workplace</a:t>
            </a:r>
          </a:p>
          <a:p>
            <a:pPr marL="0" indent="0">
              <a:lnSpc>
                <a:spcPct val="150000"/>
              </a:lnSpc>
              <a:spcBef>
                <a:spcPts val="0"/>
              </a:spcBef>
              <a:buNone/>
            </a:pPr>
            <a:r>
              <a:rPr lang="en-US" sz="1500" dirty="0">
                <a:solidFill>
                  <a:schemeClr val="tx1"/>
                </a:solidFill>
                <a:latin typeface="Arial"/>
                <a:cs typeface="Arial"/>
              </a:rPr>
              <a:t>2. Identify features of spoken language that affect clarity</a:t>
            </a:r>
          </a:p>
          <a:p>
            <a:pPr marL="0" indent="0">
              <a:lnSpc>
                <a:spcPct val="150000"/>
              </a:lnSpc>
              <a:spcBef>
                <a:spcPts val="0"/>
              </a:spcBef>
              <a:buNone/>
            </a:pPr>
            <a:r>
              <a:rPr lang="en-US" sz="1500" dirty="0">
                <a:solidFill>
                  <a:schemeClr val="tx1"/>
                </a:solidFill>
                <a:latin typeface="Arial"/>
                <a:cs typeface="Arial"/>
              </a:rPr>
              <a:t>3. Discuss strategies to ensure adaptability and flexibility towards diverse listeners</a:t>
            </a:r>
          </a:p>
          <a:p>
            <a:pPr marL="0" indent="0">
              <a:lnSpc>
                <a:spcPct val="150000"/>
              </a:lnSpc>
              <a:spcBef>
                <a:spcPts val="0"/>
              </a:spcBef>
              <a:buNone/>
            </a:pPr>
            <a:r>
              <a:rPr lang="en-US" sz="1500" dirty="0">
                <a:solidFill>
                  <a:schemeClr val="tx1"/>
                </a:solidFill>
                <a:latin typeface="Arial"/>
                <a:cs typeface="Arial"/>
              </a:rPr>
              <a:t>4. Discuss strategies to prevent and repair communication breakdowns</a:t>
            </a:r>
            <a:endParaRPr lang="en-US" sz="1500" dirty="0">
              <a:solidFill>
                <a:schemeClr val="tx1"/>
              </a:solidFill>
            </a:endParaRPr>
          </a:p>
        </p:txBody>
      </p:sp>
      <p:sp>
        <p:nvSpPr>
          <p:cNvPr id="2" name="TextBox 1">
            <a:extLst>
              <a:ext uri="{FF2B5EF4-FFF2-40B4-BE49-F238E27FC236}">
                <a16:creationId xmlns:a16="http://schemas.microsoft.com/office/drawing/2014/main" id="{C5949986-89FE-EA22-BCAB-B2EB5A6C7BA3}"/>
              </a:ext>
            </a:extLst>
          </p:cNvPr>
          <p:cNvSpPr txBox="1"/>
          <p:nvPr/>
        </p:nvSpPr>
        <p:spPr>
          <a:xfrm>
            <a:off x="529099" y="1054510"/>
            <a:ext cx="6915149"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pPr>
            <a:r>
              <a:rPr lang="en-US" sz="2100" kern="0" dirty="0">
                <a:solidFill>
                  <a:srgbClr val="000000"/>
                </a:solidFill>
                <a:latin typeface="Arial"/>
                <a:cs typeface="Segoe UI"/>
                <a:sym typeface="Arial"/>
                <a:hlinkClick r:id="" action="ppaction://noaction"/>
              </a:rPr>
              <a:t>Inclusive Communication for ​</a:t>
            </a:r>
          </a:p>
          <a:p>
            <a:pPr defTabSz="685800">
              <a:buClr>
                <a:srgbClr val="000000"/>
              </a:buClr>
            </a:pPr>
            <a:r>
              <a:rPr lang="en-US" sz="2100" kern="0" dirty="0">
                <a:solidFill>
                  <a:srgbClr val="000000"/>
                </a:solidFill>
                <a:latin typeface="Arial"/>
                <a:cs typeface="Segoe UI"/>
                <a:sym typeface="Arial"/>
                <a:hlinkClick r:id="" action="ppaction://noaction"/>
              </a:rPr>
              <a:t>Global Workplace &amp; Learning Environment</a:t>
            </a:r>
            <a:endParaRPr lang="en-US" sz="2100" kern="0" dirty="0">
              <a:solidFill>
                <a:srgbClr val="000000"/>
              </a:solidFill>
              <a:latin typeface="Arial"/>
              <a:cs typeface="Segoe UI"/>
              <a:sym typeface="Arial"/>
            </a:endParaRPr>
          </a:p>
        </p:txBody>
      </p:sp>
      <p:pic>
        <p:nvPicPr>
          <p:cNvPr id="3" name="Picture 2" descr="Global communication online - GodGossip">
            <a:extLst>
              <a:ext uri="{FF2B5EF4-FFF2-40B4-BE49-F238E27FC236}">
                <a16:creationId xmlns:a16="http://schemas.microsoft.com/office/drawing/2014/main" id="{1EBEC5A2-3870-4538-9F76-0EC8A6CD8B2A}"/>
              </a:ext>
            </a:extLst>
          </p:cNvPr>
          <p:cNvPicPr>
            <a:picLocks noChangeAspect="1"/>
          </p:cNvPicPr>
          <p:nvPr/>
        </p:nvPicPr>
        <p:blipFill>
          <a:blip r:embed="rId4"/>
          <a:stretch>
            <a:fillRect/>
          </a:stretch>
        </p:blipFill>
        <p:spPr>
          <a:xfrm>
            <a:off x="6043497" y="1104171"/>
            <a:ext cx="891587" cy="630725"/>
          </a:xfrm>
          <a:prstGeom prst="rect">
            <a:avLst/>
          </a:prstGeom>
        </p:spPr>
      </p:pic>
      <p:pic>
        <p:nvPicPr>
          <p:cNvPr id="5" name="Google Shape;90;p13" descr="A close-up of a sign&#10;&#10;Description automatically generated">
            <a:extLst>
              <a:ext uri="{FF2B5EF4-FFF2-40B4-BE49-F238E27FC236}">
                <a16:creationId xmlns:a16="http://schemas.microsoft.com/office/drawing/2014/main" id="{D02B3F85-D1E8-5195-FF3E-4C6E09011E67}"/>
              </a:ext>
            </a:extLst>
          </p:cNvPr>
          <p:cNvPicPr preferRelativeResize="0"/>
          <p:nvPr/>
        </p:nvPicPr>
        <p:blipFill rotWithShape="1">
          <a:blip r:embed="rId5">
            <a:alphaModFix/>
          </a:blip>
          <a:srcRect/>
          <a:stretch/>
        </p:blipFill>
        <p:spPr>
          <a:xfrm>
            <a:off x="7653285" y="4900793"/>
            <a:ext cx="1061049" cy="1026617"/>
          </a:xfrm>
          <a:prstGeom prst="rect">
            <a:avLst/>
          </a:prstGeom>
          <a:noFill/>
          <a:ln>
            <a:noFill/>
          </a:ln>
        </p:spPr>
      </p:pic>
    </p:spTree>
    <p:extLst>
      <p:ext uri="{BB962C8B-B14F-4D97-AF65-F5344CB8AC3E}">
        <p14:creationId xmlns:p14="http://schemas.microsoft.com/office/powerpoint/2010/main" val="875830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2E101218-793E-1A49-3FE4-C20233B7D768}"/>
            </a:ext>
          </a:extLst>
        </p:cNvPr>
        <p:cNvGrpSpPr/>
        <p:nvPr/>
      </p:nvGrpSpPr>
      <p:grpSpPr>
        <a:xfrm>
          <a:off x="0" y="0"/>
          <a:ext cx="0" cy="0"/>
          <a:chOff x="0" y="0"/>
          <a:chExt cx="0" cy="0"/>
        </a:xfrm>
      </p:grpSpPr>
      <p:sp>
        <p:nvSpPr>
          <p:cNvPr id="98" name="Google Shape;98;p14">
            <a:extLst>
              <a:ext uri="{FF2B5EF4-FFF2-40B4-BE49-F238E27FC236}">
                <a16:creationId xmlns:a16="http://schemas.microsoft.com/office/drawing/2014/main" id="{D1565619-3FFD-69BC-63D3-7E824660B0E9}"/>
              </a:ext>
            </a:extLst>
          </p:cNvPr>
          <p:cNvSpPr txBox="1"/>
          <p:nvPr/>
        </p:nvSpPr>
        <p:spPr>
          <a:xfrm>
            <a:off x="372711" y="996146"/>
            <a:ext cx="7042495" cy="792956"/>
          </a:xfrm>
          <a:prstGeom prst="rect">
            <a:avLst/>
          </a:prstGeom>
          <a:solidFill>
            <a:schemeClr val="bg1">
              <a:lumMod val="95000"/>
            </a:schemeClr>
          </a:solidFill>
          <a:ln>
            <a:noFill/>
          </a:ln>
        </p:spPr>
        <p:txBody>
          <a:bodyPr spcFirstLastPara="1" wrap="square" lIns="68569" tIns="34275" rIns="68569" bIns="34275" anchor="t" anchorCtr="0">
            <a:noAutofit/>
          </a:bodyPr>
          <a:lstStyle/>
          <a:p>
            <a:pPr defTabSz="685800">
              <a:buClr>
                <a:srgbClr val="000000"/>
              </a:buClr>
            </a:pPr>
            <a:r>
              <a:rPr lang="en-US" sz="2100" kern="0">
                <a:solidFill>
                  <a:srgbClr val="000000"/>
                </a:solidFill>
                <a:latin typeface="Arial"/>
                <a:cs typeface="Segoe UI"/>
                <a:sym typeface="Arial"/>
                <a:hlinkClick r:id="rId3">
                  <a:extLst>
                    <a:ext uri="{A12FA001-AC4F-418D-AE19-62706E023703}">
                      <ahyp:hlinkClr xmlns:ahyp="http://schemas.microsoft.com/office/drawing/2018/hyperlinkcolor" val="tx"/>
                    </a:ext>
                  </a:extLst>
                </a:hlinkClick>
              </a:rPr>
              <a:t>Understanding English Language Levels for </a:t>
            </a:r>
          </a:p>
          <a:p>
            <a:pPr defTabSz="685800">
              <a:buClr>
                <a:srgbClr val="000000"/>
              </a:buClr>
            </a:pPr>
            <a:r>
              <a:rPr lang="en-US" sz="2100" kern="0">
                <a:solidFill>
                  <a:srgbClr val="000000"/>
                </a:solidFill>
                <a:latin typeface="Arial"/>
                <a:cs typeface="Segoe UI"/>
                <a:sym typeface="Arial"/>
                <a:hlinkClick r:id="rId3">
                  <a:extLst>
                    <a:ext uri="{A12FA001-AC4F-418D-AE19-62706E023703}">
                      <ahyp:hlinkClr xmlns:ahyp="http://schemas.microsoft.com/office/drawing/2018/hyperlinkcolor" val="tx"/>
                    </a:ext>
                  </a:extLst>
                </a:hlinkClick>
              </a:rPr>
              <a:t>university entrance</a:t>
            </a:r>
            <a:r>
              <a:rPr lang="en-US" sz="2100" kern="0">
                <a:solidFill>
                  <a:srgbClr val="000000"/>
                </a:solidFill>
                <a:latin typeface="Arial"/>
                <a:cs typeface="Segoe UI"/>
                <a:sym typeface="Arial"/>
              </a:rPr>
              <a:t> </a:t>
            </a:r>
            <a:endParaRPr lang="en-US" sz="2100" kern="0">
              <a:solidFill>
                <a:srgbClr val="000000"/>
              </a:solidFill>
              <a:latin typeface="Arial"/>
              <a:cs typeface="Segoe UI"/>
              <a:sym typeface="Arial"/>
              <a:hlinkClick r:id="rId3">
                <a:extLst>
                  <a:ext uri="{A12FA001-AC4F-418D-AE19-62706E023703}">
                    <ahyp:hlinkClr xmlns:ahyp="http://schemas.microsoft.com/office/drawing/2018/hyperlinkcolor" val="tx"/>
                  </a:ext>
                </a:extLst>
              </a:hlinkClick>
            </a:endParaRPr>
          </a:p>
          <a:p>
            <a:pPr algn="ctr" defTabSz="685800">
              <a:buClr>
                <a:srgbClr val="000000"/>
              </a:buClr>
              <a:buSzPts val="4400"/>
            </a:pPr>
            <a:endParaRPr lang="en-US" kern="0" dirty="0">
              <a:solidFill>
                <a:srgbClr val="000000"/>
              </a:solidFill>
              <a:latin typeface="Verdana"/>
              <a:ea typeface="Verdana"/>
              <a:cs typeface="Verdana"/>
              <a:sym typeface="Arial"/>
            </a:endParaRPr>
          </a:p>
        </p:txBody>
      </p:sp>
      <p:sp>
        <p:nvSpPr>
          <p:cNvPr id="99" name="Google Shape;99;p14">
            <a:extLst>
              <a:ext uri="{FF2B5EF4-FFF2-40B4-BE49-F238E27FC236}">
                <a16:creationId xmlns:a16="http://schemas.microsoft.com/office/drawing/2014/main" id="{46AC19C8-9E5E-E30B-EDED-44710C576617}"/>
              </a:ext>
            </a:extLst>
          </p:cNvPr>
          <p:cNvSpPr/>
          <p:nvPr/>
        </p:nvSpPr>
        <p:spPr>
          <a:xfrm rot="5400000">
            <a:off x="6552528" y="3172410"/>
            <a:ext cx="3282613" cy="806450"/>
          </a:xfrm>
          <a:prstGeom prst="rect">
            <a:avLst/>
          </a:prstGeom>
          <a:solidFill>
            <a:schemeClr val="bg1">
              <a:lumMod val="95000"/>
            </a:schemeClr>
          </a:solidFill>
          <a:ln>
            <a:noFill/>
          </a:ln>
        </p:spPr>
        <p:txBody>
          <a:bodyPr spcFirstLastPara="1" wrap="square" lIns="68569" tIns="34275" rIns="68569" bIns="34275" anchor="ctr" anchorCtr="0">
            <a:noAutofit/>
          </a:bodyPr>
          <a:lstStyle/>
          <a:p>
            <a:pPr algn="ctr" defTabSz="685800">
              <a:buClr>
                <a:srgbClr val="000000"/>
              </a:buClr>
            </a:pPr>
            <a:endParaRPr sz="1350" kern="0">
              <a:solidFill>
                <a:srgbClr val="FFFFFF"/>
              </a:solidFill>
              <a:latin typeface="Calibri"/>
              <a:ea typeface="Calibri"/>
              <a:cs typeface="Calibri"/>
              <a:sym typeface="Calibri"/>
            </a:endParaRPr>
          </a:p>
        </p:txBody>
      </p:sp>
      <p:pic>
        <p:nvPicPr>
          <p:cNvPr id="100" name="Google Shape;100;p14">
            <a:extLst>
              <a:ext uri="{FF2B5EF4-FFF2-40B4-BE49-F238E27FC236}">
                <a16:creationId xmlns:a16="http://schemas.microsoft.com/office/drawing/2014/main" id="{20BFF477-6D99-B546-0E57-1B6FB895AC0C}"/>
              </a:ext>
            </a:extLst>
          </p:cNvPr>
          <p:cNvPicPr preferRelativeResize="0"/>
          <p:nvPr/>
        </p:nvPicPr>
        <p:blipFill rotWithShape="1">
          <a:blip r:embed="rId4">
            <a:alphaModFix/>
          </a:blip>
          <a:srcRect/>
          <a:stretch/>
        </p:blipFill>
        <p:spPr>
          <a:xfrm>
            <a:off x="7777734" y="5435602"/>
            <a:ext cx="819325" cy="386829"/>
          </a:xfrm>
          <a:prstGeom prst="rect">
            <a:avLst/>
          </a:prstGeom>
          <a:noFill/>
          <a:ln>
            <a:noFill/>
          </a:ln>
        </p:spPr>
      </p:pic>
      <p:pic>
        <p:nvPicPr>
          <p:cNvPr id="101" name="Google Shape;101;p14">
            <a:extLst>
              <a:ext uri="{FF2B5EF4-FFF2-40B4-BE49-F238E27FC236}">
                <a16:creationId xmlns:a16="http://schemas.microsoft.com/office/drawing/2014/main" id="{29576E1D-D696-7371-2E00-99F9697E7748}"/>
              </a:ext>
            </a:extLst>
          </p:cNvPr>
          <p:cNvPicPr preferRelativeResize="0"/>
          <p:nvPr/>
        </p:nvPicPr>
        <p:blipFill rotWithShape="1">
          <a:blip r:embed="rId5">
            <a:alphaModFix/>
          </a:blip>
          <a:srcRect/>
          <a:stretch/>
        </p:blipFill>
        <p:spPr>
          <a:xfrm>
            <a:off x="7804103" y="1017313"/>
            <a:ext cx="792956" cy="792956"/>
          </a:xfrm>
          <a:prstGeom prst="rect">
            <a:avLst/>
          </a:prstGeom>
          <a:noFill/>
          <a:ln>
            <a:noFill/>
          </a:ln>
        </p:spPr>
      </p:pic>
      <p:sp>
        <p:nvSpPr>
          <p:cNvPr id="3" name="Text Placeholder 2">
            <a:extLst>
              <a:ext uri="{FF2B5EF4-FFF2-40B4-BE49-F238E27FC236}">
                <a16:creationId xmlns:a16="http://schemas.microsoft.com/office/drawing/2014/main" id="{CAC21130-4AAE-1C1A-3863-F43AF31B1788}"/>
              </a:ext>
            </a:extLst>
          </p:cNvPr>
          <p:cNvSpPr>
            <a:spLocks noGrp="1"/>
          </p:cNvSpPr>
          <p:nvPr>
            <p:ph type="body" idx="1"/>
          </p:nvPr>
        </p:nvSpPr>
        <p:spPr>
          <a:xfrm>
            <a:off x="141817" y="2092414"/>
            <a:ext cx="7455249" cy="3544988"/>
          </a:xfrm>
        </p:spPr>
        <p:txBody>
          <a:bodyPr>
            <a:normAutofit fontScale="92500" lnSpcReduction="20000"/>
          </a:bodyPr>
          <a:lstStyle/>
          <a:p>
            <a:pPr marL="0" indent="0">
              <a:lnSpc>
                <a:spcPct val="130000"/>
              </a:lnSpc>
              <a:spcBef>
                <a:spcPts val="0"/>
              </a:spcBef>
              <a:buNone/>
            </a:pPr>
            <a:r>
              <a:rPr lang="en-GB" sz="1425" dirty="0">
                <a:solidFill>
                  <a:schemeClr val="tx1"/>
                </a:solidFill>
                <a:latin typeface="Arial"/>
                <a:cs typeface="Arial"/>
              </a:rPr>
              <a:t>Overview:</a:t>
            </a:r>
          </a:p>
          <a:p>
            <a:pPr marL="0" indent="0">
              <a:lnSpc>
                <a:spcPct val="130000"/>
              </a:lnSpc>
              <a:spcBef>
                <a:spcPts val="0"/>
              </a:spcBef>
              <a:buNone/>
            </a:pPr>
            <a:r>
              <a:rPr lang="en-GB" sz="1425" dirty="0">
                <a:solidFill>
                  <a:schemeClr val="tx1"/>
                </a:solidFill>
                <a:latin typeface="Arial"/>
                <a:cs typeface="Arial"/>
              </a:rPr>
              <a:t>In this 90-minute interactive workshop, admissions teams, lecturers and all staff working with international students will gain an understanding of the English language admission requirement levels and the IELTS exam.</a:t>
            </a:r>
            <a:endParaRPr lang="en-US" sz="1425" dirty="0">
              <a:solidFill>
                <a:schemeClr val="tx1"/>
              </a:solidFill>
              <a:latin typeface="Arial"/>
              <a:cs typeface="Arial"/>
            </a:endParaRPr>
          </a:p>
          <a:p>
            <a:pPr marL="0" indent="0">
              <a:lnSpc>
                <a:spcPct val="130000"/>
              </a:lnSpc>
              <a:spcBef>
                <a:spcPts val="0"/>
              </a:spcBef>
              <a:buNone/>
            </a:pPr>
            <a:endParaRPr lang="en-GB" sz="1425" dirty="0">
              <a:solidFill>
                <a:schemeClr val="tx1"/>
              </a:solidFill>
              <a:latin typeface="Arial"/>
              <a:cs typeface="Arial"/>
            </a:endParaRPr>
          </a:p>
          <a:p>
            <a:pPr marL="0" indent="0">
              <a:lnSpc>
                <a:spcPct val="130000"/>
              </a:lnSpc>
              <a:spcBef>
                <a:spcPts val="0"/>
              </a:spcBef>
              <a:buNone/>
            </a:pPr>
            <a:r>
              <a:rPr lang="en-GB" sz="1425" dirty="0">
                <a:solidFill>
                  <a:schemeClr val="tx1"/>
                </a:solidFill>
                <a:latin typeface="Arial"/>
                <a:cs typeface="Arial"/>
              </a:rPr>
              <a:t>Workshop Objectives:</a:t>
            </a:r>
            <a:endParaRPr lang="en-US" sz="1425" dirty="0">
              <a:solidFill>
                <a:schemeClr val="tx1"/>
              </a:solidFill>
              <a:latin typeface="Arial"/>
              <a:cs typeface="Arial"/>
            </a:endParaRPr>
          </a:p>
          <a:p>
            <a:pPr marL="0" lvl="1" indent="0">
              <a:lnSpc>
                <a:spcPct val="130000"/>
              </a:lnSpc>
              <a:spcBef>
                <a:spcPts val="0"/>
              </a:spcBef>
              <a:buNone/>
            </a:pPr>
            <a:r>
              <a:rPr lang="en-GB" sz="1425" dirty="0">
                <a:solidFill>
                  <a:schemeClr val="tx1"/>
                </a:solidFill>
                <a:latin typeface="Arial"/>
                <a:cs typeface="Arial"/>
              </a:rPr>
              <a:t>1. Understand what is meant by "English language level" with reference to the Common European Framework of Reference for Languages and how this is reflected in UCC students’ use of English</a:t>
            </a:r>
            <a:endParaRPr lang="en-US" sz="1425" dirty="0">
              <a:solidFill>
                <a:schemeClr val="tx1"/>
              </a:solidFill>
              <a:latin typeface="Arial"/>
              <a:cs typeface="Arial"/>
            </a:endParaRPr>
          </a:p>
          <a:p>
            <a:pPr marL="0" lvl="1" indent="0">
              <a:lnSpc>
                <a:spcPct val="130000"/>
              </a:lnSpc>
              <a:spcBef>
                <a:spcPts val="0"/>
              </a:spcBef>
              <a:buNone/>
            </a:pPr>
            <a:r>
              <a:rPr lang="en-GB" sz="1425" dirty="0">
                <a:solidFill>
                  <a:schemeClr val="tx1"/>
                </a:solidFill>
                <a:latin typeface="Arial"/>
                <a:cs typeface="Arial"/>
              </a:rPr>
              <a:t>2. Receive an overview of the content and context of the English language exams for UCC entrance (IELTS)</a:t>
            </a:r>
            <a:endParaRPr lang="en-US" sz="1425" dirty="0">
              <a:solidFill>
                <a:schemeClr val="tx1"/>
              </a:solidFill>
              <a:latin typeface="Arial"/>
              <a:cs typeface="Arial"/>
            </a:endParaRPr>
          </a:p>
          <a:p>
            <a:pPr marL="0" lvl="1" indent="0">
              <a:lnSpc>
                <a:spcPct val="130000"/>
              </a:lnSpc>
              <a:spcBef>
                <a:spcPts val="0"/>
              </a:spcBef>
              <a:buNone/>
            </a:pPr>
            <a:r>
              <a:rPr lang="en-GB" sz="1425" dirty="0">
                <a:solidFill>
                  <a:schemeClr val="tx1"/>
                </a:solidFill>
                <a:latin typeface="Arial"/>
                <a:cs typeface="Arial"/>
              </a:rPr>
              <a:t>3. Understand how the scoring system in international English exams such as IELTS specifically relates to students’ writing ability</a:t>
            </a:r>
          </a:p>
          <a:p>
            <a:pPr marL="0" lvl="1" indent="0">
              <a:lnSpc>
                <a:spcPct val="130000"/>
              </a:lnSpc>
              <a:spcBef>
                <a:spcPts val="0"/>
              </a:spcBef>
              <a:buNone/>
            </a:pPr>
            <a:r>
              <a:rPr lang="en-GB" sz="1425" dirty="0">
                <a:solidFill>
                  <a:schemeClr val="tx1"/>
                </a:solidFill>
                <a:latin typeface="Arial"/>
                <a:cs typeface="Arial"/>
              </a:rPr>
              <a:t>4. Increase awareness of the challenges that students face when taking exams such as IELTS for university entrance</a:t>
            </a:r>
          </a:p>
          <a:p>
            <a:pPr marL="0" lvl="1" indent="0">
              <a:lnSpc>
                <a:spcPct val="130000"/>
              </a:lnSpc>
              <a:spcBef>
                <a:spcPts val="0"/>
              </a:spcBef>
              <a:buNone/>
            </a:pPr>
            <a:r>
              <a:rPr lang="en-GB" sz="1425" dirty="0">
                <a:solidFill>
                  <a:schemeClr val="tx1"/>
                </a:solidFill>
                <a:latin typeface="Arial"/>
                <a:cs typeface="Arial"/>
              </a:rPr>
              <a:t>5. Have an opportunity to ask questions regarding English language qualifications for students</a:t>
            </a:r>
          </a:p>
        </p:txBody>
      </p:sp>
      <p:pic>
        <p:nvPicPr>
          <p:cNvPr id="4" name="Google Shape;90;p13" descr="A close-up of a sign&#10;&#10;Description automatically generated">
            <a:extLst>
              <a:ext uri="{FF2B5EF4-FFF2-40B4-BE49-F238E27FC236}">
                <a16:creationId xmlns:a16="http://schemas.microsoft.com/office/drawing/2014/main" id="{A722199C-ED7E-3B46-1132-2C766492DA69}"/>
              </a:ext>
            </a:extLst>
          </p:cNvPr>
          <p:cNvPicPr preferRelativeResize="0"/>
          <p:nvPr/>
        </p:nvPicPr>
        <p:blipFill rotWithShape="1">
          <a:blip r:embed="rId6">
            <a:alphaModFix/>
          </a:blip>
          <a:srcRect/>
          <a:stretch/>
        </p:blipFill>
        <p:spPr>
          <a:xfrm>
            <a:off x="7673338" y="900293"/>
            <a:ext cx="1061049" cy="1026617"/>
          </a:xfrm>
          <a:prstGeom prst="rect">
            <a:avLst/>
          </a:prstGeom>
          <a:noFill/>
          <a:ln>
            <a:noFill/>
          </a:ln>
        </p:spPr>
      </p:pic>
      <p:pic>
        <p:nvPicPr>
          <p:cNvPr id="5" name="Picture 4">
            <a:extLst>
              <a:ext uri="{FF2B5EF4-FFF2-40B4-BE49-F238E27FC236}">
                <a16:creationId xmlns:a16="http://schemas.microsoft.com/office/drawing/2014/main" id="{09F3A64A-B197-DD36-DEA4-AA526AF83F5A}"/>
              </a:ext>
            </a:extLst>
          </p:cNvPr>
          <p:cNvPicPr>
            <a:picLocks noChangeAspect="1"/>
          </p:cNvPicPr>
          <p:nvPr/>
        </p:nvPicPr>
        <p:blipFill>
          <a:blip r:embed="rId7"/>
          <a:srcRect/>
          <a:stretch/>
        </p:blipFill>
        <p:spPr>
          <a:xfrm>
            <a:off x="6166036" y="1064003"/>
            <a:ext cx="940354" cy="626903"/>
          </a:xfrm>
          <a:prstGeom prst="rect">
            <a:avLst/>
          </a:prstGeom>
        </p:spPr>
      </p:pic>
    </p:spTree>
    <p:extLst>
      <p:ext uri="{BB962C8B-B14F-4D97-AF65-F5344CB8AC3E}">
        <p14:creationId xmlns:p14="http://schemas.microsoft.com/office/powerpoint/2010/main" val="139398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990C741F-DDD3-EB46-2D7D-5C680EC03B4C}"/>
            </a:ext>
          </a:extLst>
        </p:cNvPr>
        <p:cNvGrpSpPr/>
        <p:nvPr/>
      </p:nvGrpSpPr>
      <p:grpSpPr>
        <a:xfrm>
          <a:off x="0" y="0"/>
          <a:ext cx="0" cy="0"/>
          <a:chOff x="0" y="0"/>
          <a:chExt cx="0" cy="0"/>
        </a:xfrm>
      </p:grpSpPr>
      <p:sp>
        <p:nvSpPr>
          <p:cNvPr id="116" name="Google Shape;116;p16">
            <a:extLst>
              <a:ext uri="{FF2B5EF4-FFF2-40B4-BE49-F238E27FC236}">
                <a16:creationId xmlns:a16="http://schemas.microsoft.com/office/drawing/2014/main" id="{2FAF9CD3-F409-7DF9-092F-6C5773787A6E}"/>
              </a:ext>
            </a:extLst>
          </p:cNvPr>
          <p:cNvSpPr txBox="1"/>
          <p:nvPr/>
        </p:nvSpPr>
        <p:spPr>
          <a:xfrm>
            <a:off x="471488" y="1017313"/>
            <a:ext cx="7042495" cy="792956"/>
          </a:xfrm>
          <a:prstGeom prst="rect">
            <a:avLst/>
          </a:prstGeom>
          <a:solidFill>
            <a:srgbClr val="EFEFF0"/>
          </a:solidFill>
          <a:ln>
            <a:noFill/>
          </a:ln>
        </p:spPr>
        <p:txBody>
          <a:bodyPr spcFirstLastPara="1" wrap="square" lIns="68569" tIns="34275" rIns="68569" bIns="34275" anchor="t" anchorCtr="0">
            <a:noAutofit/>
          </a:bodyPr>
          <a:lstStyle/>
          <a:p>
            <a:pPr defTabSz="685800">
              <a:lnSpc>
                <a:spcPct val="150000"/>
              </a:lnSpc>
              <a:buClr>
                <a:srgbClr val="000000"/>
              </a:buClr>
              <a:buSzPts val="4400"/>
            </a:pPr>
            <a:endParaRPr lang="en-US" sz="1050" b="1" kern="0" dirty="0">
              <a:solidFill>
                <a:srgbClr val="231F20"/>
              </a:solidFill>
              <a:latin typeface="Roboto"/>
              <a:ea typeface="Roboto"/>
              <a:cs typeface="Roboto"/>
              <a:sym typeface="Arial"/>
            </a:endParaRPr>
          </a:p>
        </p:txBody>
      </p:sp>
      <p:sp>
        <p:nvSpPr>
          <p:cNvPr id="117" name="Google Shape;117;p16">
            <a:extLst>
              <a:ext uri="{FF2B5EF4-FFF2-40B4-BE49-F238E27FC236}">
                <a16:creationId xmlns:a16="http://schemas.microsoft.com/office/drawing/2014/main" id="{271A3CAC-B7DB-0B88-4BB6-9F5FBFAB263F}"/>
              </a:ext>
            </a:extLst>
          </p:cNvPr>
          <p:cNvSpPr/>
          <p:nvPr/>
        </p:nvSpPr>
        <p:spPr>
          <a:xfrm rot="5400000">
            <a:off x="6552528" y="3172410"/>
            <a:ext cx="3282613" cy="806450"/>
          </a:xfrm>
          <a:prstGeom prst="rect">
            <a:avLst/>
          </a:prstGeom>
          <a:solidFill>
            <a:schemeClr val="bg1">
              <a:lumMod val="95000"/>
            </a:schemeClr>
          </a:solidFill>
          <a:ln>
            <a:noFill/>
          </a:ln>
        </p:spPr>
        <p:txBody>
          <a:bodyPr spcFirstLastPara="1" wrap="square" lIns="68569" tIns="34275" rIns="68569" bIns="34275" anchor="ctr" anchorCtr="0">
            <a:noAutofit/>
          </a:bodyPr>
          <a:lstStyle/>
          <a:p>
            <a:pPr algn="ctr" defTabSz="685800">
              <a:buClr>
                <a:srgbClr val="000000"/>
              </a:buClr>
            </a:pPr>
            <a:endParaRPr sz="1350" kern="0">
              <a:solidFill>
                <a:srgbClr val="FFFFFF"/>
              </a:solidFill>
              <a:latin typeface="Calibri"/>
              <a:ea typeface="Calibri"/>
              <a:cs typeface="Calibri"/>
              <a:sym typeface="Calibri"/>
            </a:endParaRPr>
          </a:p>
        </p:txBody>
      </p:sp>
      <p:pic>
        <p:nvPicPr>
          <p:cNvPr id="119" name="Google Shape;119;p16">
            <a:extLst>
              <a:ext uri="{FF2B5EF4-FFF2-40B4-BE49-F238E27FC236}">
                <a16:creationId xmlns:a16="http://schemas.microsoft.com/office/drawing/2014/main" id="{B3DB4713-73D5-F597-0A8B-5AB7C6CF09BF}"/>
              </a:ext>
            </a:extLst>
          </p:cNvPr>
          <p:cNvPicPr preferRelativeResize="0"/>
          <p:nvPr/>
        </p:nvPicPr>
        <p:blipFill rotWithShape="1">
          <a:blip r:embed="rId3">
            <a:alphaModFix/>
          </a:blip>
          <a:srcRect/>
          <a:stretch/>
        </p:blipFill>
        <p:spPr>
          <a:xfrm>
            <a:off x="7790609" y="1003819"/>
            <a:ext cx="806450" cy="806450"/>
          </a:xfrm>
          <a:prstGeom prst="rect">
            <a:avLst/>
          </a:prstGeom>
          <a:noFill/>
          <a:ln>
            <a:noFill/>
          </a:ln>
        </p:spPr>
      </p:pic>
      <p:sp>
        <p:nvSpPr>
          <p:cNvPr id="120" name="Google Shape;120;p16">
            <a:extLst>
              <a:ext uri="{FF2B5EF4-FFF2-40B4-BE49-F238E27FC236}">
                <a16:creationId xmlns:a16="http://schemas.microsoft.com/office/drawing/2014/main" id="{49E33EFE-D663-8D9D-8357-B9A13EE76B28}"/>
              </a:ext>
            </a:extLst>
          </p:cNvPr>
          <p:cNvSpPr txBox="1">
            <a:spLocks noGrp="1"/>
          </p:cNvSpPr>
          <p:nvPr>
            <p:ph type="body" idx="1"/>
          </p:nvPr>
        </p:nvSpPr>
        <p:spPr>
          <a:xfrm>
            <a:off x="333683" y="1986808"/>
            <a:ext cx="7517793" cy="3595342"/>
          </a:xfrm>
          <a:prstGeom prst="rect">
            <a:avLst/>
          </a:prstGeom>
          <a:noFill/>
          <a:ln>
            <a:noFill/>
          </a:ln>
        </p:spPr>
        <p:txBody>
          <a:bodyPr spcFirstLastPara="1" wrap="square" lIns="68569" tIns="34275" rIns="68569" bIns="34275" anchor="t" anchorCtr="0">
            <a:normAutofit fontScale="92500" lnSpcReduction="10000"/>
          </a:bodyPr>
          <a:lstStyle/>
          <a:p>
            <a:pPr marL="118110" indent="-26194">
              <a:lnSpc>
                <a:spcPct val="100000"/>
              </a:lnSpc>
              <a:spcBef>
                <a:spcPts val="0"/>
              </a:spcBef>
              <a:buNone/>
            </a:pPr>
            <a:r>
              <a:rPr lang="en-US" sz="1500" dirty="0">
                <a:latin typeface="Arial"/>
                <a:cs typeface="Arial"/>
              </a:rPr>
              <a:t>Overview: </a:t>
            </a:r>
            <a:r>
              <a:rPr lang="en-US" dirty="0">
                <a:latin typeface="Arial"/>
                <a:cs typeface="Arial"/>
              </a:rPr>
              <a:t> </a:t>
            </a:r>
            <a:endParaRPr lang="en-US" dirty="0"/>
          </a:p>
          <a:p>
            <a:pPr marL="118110" indent="-26194">
              <a:lnSpc>
                <a:spcPct val="150000"/>
              </a:lnSpc>
              <a:spcBef>
                <a:spcPts val="0"/>
              </a:spcBef>
              <a:buNone/>
            </a:pPr>
            <a:r>
              <a:rPr lang="en-US" sz="1500" dirty="0">
                <a:solidFill>
                  <a:schemeClr val="tx1"/>
                </a:solidFill>
                <a:latin typeface="Arial"/>
                <a:cs typeface="Arial"/>
              </a:rPr>
              <a:t>This session aims to empower educators with the knowledge and tools needed to make academic discourse accessible, breakdown complexity in class, and systematically integrate discourse development into their teaching programs. Participants will leave with practical strategies to enhance the learning experience for all students.</a:t>
            </a:r>
            <a:endParaRPr lang="en-US" dirty="0">
              <a:solidFill>
                <a:schemeClr val="tx1"/>
              </a:solidFill>
            </a:endParaRPr>
          </a:p>
          <a:p>
            <a:pPr marL="0" indent="0">
              <a:lnSpc>
                <a:spcPct val="100000"/>
              </a:lnSpc>
              <a:spcBef>
                <a:spcPts val="0"/>
              </a:spcBef>
              <a:buNone/>
            </a:pPr>
            <a:endParaRPr lang="en-US" sz="1500" dirty="0">
              <a:latin typeface="Arial"/>
              <a:cs typeface="Arial"/>
            </a:endParaRPr>
          </a:p>
          <a:p>
            <a:pPr marL="0" indent="0" algn="ctr">
              <a:lnSpc>
                <a:spcPct val="150000"/>
              </a:lnSpc>
              <a:spcBef>
                <a:spcPts val="0"/>
              </a:spcBef>
              <a:buNone/>
            </a:pPr>
            <a:endParaRPr lang="en-US" sz="1350" dirty="0">
              <a:solidFill>
                <a:srgbClr val="231F20"/>
              </a:solidFill>
              <a:latin typeface="Arial"/>
              <a:cs typeface="Arial"/>
            </a:endParaRPr>
          </a:p>
          <a:p>
            <a:pPr marL="0" indent="0">
              <a:lnSpc>
                <a:spcPct val="150000"/>
              </a:lnSpc>
              <a:spcBef>
                <a:spcPts val="0"/>
              </a:spcBef>
              <a:buNone/>
            </a:pPr>
            <a:r>
              <a:rPr lang="en-US" sz="1500" dirty="0">
                <a:solidFill>
                  <a:schemeClr val="tx1"/>
                </a:solidFill>
                <a:latin typeface="Arial"/>
                <a:cs typeface="Arial"/>
              </a:rPr>
              <a:t> Workshop Objectives: </a:t>
            </a:r>
          </a:p>
          <a:p>
            <a:pPr marL="0" indent="0">
              <a:lnSpc>
                <a:spcPct val="150000"/>
              </a:lnSpc>
              <a:spcBef>
                <a:spcPts val="0"/>
              </a:spcBef>
              <a:buNone/>
            </a:pPr>
            <a:r>
              <a:rPr lang="en-US" sz="1350" dirty="0">
                <a:solidFill>
                  <a:srgbClr val="231F20"/>
                </a:solidFill>
                <a:latin typeface="Arial"/>
                <a:cs typeface="Arial"/>
              </a:rPr>
              <a:t>In this session, the takeaways will be: </a:t>
            </a:r>
          </a:p>
          <a:p>
            <a:pPr marL="0" indent="0">
              <a:lnSpc>
                <a:spcPct val="150000"/>
              </a:lnSpc>
              <a:spcBef>
                <a:spcPts val="0"/>
              </a:spcBef>
              <a:buNone/>
            </a:pPr>
            <a:r>
              <a:rPr lang="en-US" sz="1350" dirty="0">
                <a:solidFill>
                  <a:srgbClr val="231F20"/>
                </a:solidFill>
                <a:latin typeface="Arial"/>
                <a:cs typeface="Arial"/>
              </a:rPr>
              <a:t>1. the importance of making disciplinary academic discourse visible and accessible to all students.</a:t>
            </a:r>
          </a:p>
          <a:p>
            <a:pPr marL="0" indent="0">
              <a:lnSpc>
                <a:spcPct val="150000"/>
              </a:lnSpc>
              <a:spcBef>
                <a:spcPts val="0"/>
              </a:spcBef>
              <a:buNone/>
            </a:pPr>
            <a:r>
              <a:rPr lang="en-US" sz="1350" dirty="0">
                <a:solidFill>
                  <a:srgbClr val="231F20"/>
                </a:solidFill>
                <a:latin typeface="Arial"/>
                <a:cs typeface="Arial"/>
              </a:rPr>
              <a:t>2. how to break down academic discourse and types of activities that can be done in class. </a:t>
            </a:r>
          </a:p>
          <a:p>
            <a:pPr marL="0" indent="0">
              <a:lnSpc>
                <a:spcPct val="150000"/>
              </a:lnSpc>
              <a:spcBef>
                <a:spcPts val="0"/>
              </a:spcBef>
              <a:buNone/>
            </a:pPr>
            <a:r>
              <a:rPr lang="en-US" sz="1350" dirty="0">
                <a:solidFill>
                  <a:srgbClr val="231F20"/>
                </a:solidFill>
                <a:latin typeface="Arial"/>
                <a:cs typeface="Arial"/>
              </a:rPr>
              <a:t>3. how to embed academic discourse development into your </a:t>
            </a:r>
            <a:r>
              <a:rPr lang="en-US" sz="1350" dirty="0" err="1">
                <a:solidFill>
                  <a:srgbClr val="231F20"/>
                </a:solidFill>
                <a:latin typeface="Arial"/>
                <a:cs typeface="Arial"/>
              </a:rPr>
              <a:t>programme</a:t>
            </a:r>
            <a:r>
              <a:rPr lang="en-US" sz="1350" dirty="0">
                <a:solidFill>
                  <a:srgbClr val="231F20"/>
                </a:solidFill>
                <a:latin typeface="Arial"/>
                <a:cs typeface="Arial"/>
              </a:rPr>
              <a:t>. </a:t>
            </a:r>
            <a:endParaRPr lang="en-US" dirty="0"/>
          </a:p>
        </p:txBody>
      </p:sp>
      <p:sp>
        <p:nvSpPr>
          <p:cNvPr id="2" name="TextBox 1">
            <a:extLst>
              <a:ext uri="{FF2B5EF4-FFF2-40B4-BE49-F238E27FC236}">
                <a16:creationId xmlns:a16="http://schemas.microsoft.com/office/drawing/2014/main" id="{56F6E01B-E06F-4290-E828-EFB98C38A25A}"/>
              </a:ext>
            </a:extLst>
          </p:cNvPr>
          <p:cNvSpPr txBox="1"/>
          <p:nvPr/>
        </p:nvSpPr>
        <p:spPr>
          <a:xfrm>
            <a:off x="529099" y="1054510"/>
            <a:ext cx="6915149" cy="7150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90000"/>
              </a:lnSpc>
              <a:spcBef>
                <a:spcPct val="0"/>
              </a:spcBef>
              <a:spcAft>
                <a:spcPts val="450"/>
              </a:spcAft>
              <a:buClr>
                <a:srgbClr val="000000"/>
              </a:buClr>
            </a:pPr>
            <a:r>
              <a:rPr lang="en-US" sz="2100" kern="0" dirty="0">
                <a:solidFill>
                  <a:srgbClr val="000000"/>
                </a:solidFill>
                <a:latin typeface="Arial"/>
                <a:cs typeface="Arial"/>
                <a:sym typeface="Arial"/>
                <a:hlinkClick r:id="" action="ppaction://noaction"/>
              </a:rPr>
              <a:t>Embedding Academic Discourse Development </a:t>
            </a:r>
          </a:p>
          <a:p>
            <a:pPr defTabSz="685800">
              <a:lnSpc>
                <a:spcPct val="90000"/>
              </a:lnSpc>
              <a:spcBef>
                <a:spcPct val="0"/>
              </a:spcBef>
              <a:spcAft>
                <a:spcPts val="450"/>
              </a:spcAft>
              <a:buClr>
                <a:srgbClr val="000000"/>
              </a:buClr>
            </a:pPr>
            <a:r>
              <a:rPr lang="en-US" sz="2100" kern="0" dirty="0">
                <a:solidFill>
                  <a:srgbClr val="000000"/>
                </a:solidFill>
                <a:latin typeface="Arial"/>
                <a:cs typeface="Arial"/>
                <a:sym typeface="Arial"/>
                <a:hlinkClick r:id="" action="ppaction://noaction"/>
              </a:rPr>
              <a:t>into your Discipline</a:t>
            </a:r>
            <a:endParaRPr lang="en-US" sz="1050" kern="0" dirty="0">
              <a:solidFill>
                <a:srgbClr val="000000"/>
              </a:solidFill>
              <a:latin typeface="Arial"/>
              <a:cs typeface="Arial"/>
              <a:sym typeface="Arial"/>
            </a:endParaRPr>
          </a:p>
        </p:txBody>
      </p:sp>
      <p:pic>
        <p:nvPicPr>
          <p:cNvPr id="5" name="Google Shape;90;p13" descr="A close-up of a sign&#10;&#10;Description automatically generated">
            <a:extLst>
              <a:ext uri="{FF2B5EF4-FFF2-40B4-BE49-F238E27FC236}">
                <a16:creationId xmlns:a16="http://schemas.microsoft.com/office/drawing/2014/main" id="{A40F8160-1D48-9D88-E784-8891B418B03C}"/>
              </a:ext>
            </a:extLst>
          </p:cNvPr>
          <p:cNvPicPr preferRelativeResize="0"/>
          <p:nvPr/>
        </p:nvPicPr>
        <p:blipFill rotWithShape="1">
          <a:blip r:embed="rId4">
            <a:alphaModFix/>
          </a:blip>
          <a:srcRect/>
          <a:stretch/>
        </p:blipFill>
        <p:spPr>
          <a:xfrm>
            <a:off x="7653285" y="4900793"/>
            <a:ext cx="1061049" cy="1026617"/>
          </a:xfrm>
          <a:prstGeom prst="rect">
            <a:avLst/>
          </a:prstGeom>
          <a:noFill/>
          <a:ln>
            <a:noFill/>
          </a:ln>
        </p:spPr>
      </p:pic>
      <p:pic>
        <p:nvPicPr>
          <p:cNvPr id="4" name="Picture 3" descr="Image result for accessibility">
            <a:extLst>
              <a:ext uri="{FF2B5EF4-FFF2-40B4-BE49-F238E27FC236}">
                <a16:creationId xmlns:a16="http://schemas.microsoft.com/office/drawing/2014/main" id="{8AB9C8B3-BF7C-2E8C-0A22-F94A2A5F68A0}"/>
              </a:ext>
            </a:extLst>
          </p:cNvPr>
          <p:cNvPicPr>
            <a:picLocks noChangeAspect="1"/>
          </p:cNvPicPr>
          <p:nvPr/>
        </p:nvPicPr>
        <p:blipFill>
          <a:blip r:embed="rId5"/>
          <a:stretch>
            <a:fillRect/>
          </a:stretch>
        </p:blipFill>
        <p:spPr>
          <a:xfrm>
            <a:off x="6288881" y="1108473"/>
            <a:ext cx="1062038" cy="602456"/>
          </a:xfrm>
          <a:prstGeom prst="rect">
            <a:avLst/>
          </a:prstGeom>
        </p:spPr>
      </p:pic>
    </p:spTree>
    <p:extLst>
      <p:ext uri="{BB962C8B-B14F-4D97-AF65-F5344CB8AC3E}">
        <p14:creationId xmlns:p14="http://schemas.microsoft.com/office/powerpoint/2010/main" val="3224707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pic>
        <p:nvPicPr>
          <p:cNvPr id="101" name="Google Shape;101;p14"/>
          <p:cNvPicPr preferRelativeResize="0"/>
          <p:nvPr/>
        </p:nvPicPr>
        <p:blipFill rotWithShape="1">
          <a:blip r:embed="rId3">
            <a:alphaModFix/>
          </a:blip>
          <a:srcRect/>
          <a:stretch/>
        </p:blipFill>
        <p:spPr>
          <a:xfrm>
            <a:off x="7563775" y="996146"/>
            <a:ext cx="772358" cy="792956"/>
          </a:xfrm>
          <a:prstGeom prst="rect">
            <a:avLst/>
          </a:prstGeom>
          <a:noFill/>
          <a:ln>
            <a:noFill/>
          </a:ln>
        </p:spPr>
      </p:pic>
      <p:sp>
        <p:nvSpPr>
          <p:cNvPr id="102" name="Google Shape;102;p14"/>
          <p:cNvSpPr txBox="1">
            <a:spLocks/>
          </p:cNvSpPr>
          <p:nvPr/>
        </p:nvSpPr>
        <p:spPr>
          <a:xfrm>
            <a:off x="233039" y="2038727"/>
            <a:ext cx="8036511" cy="872404"/>
          </a:xfrm>
          <a:prstGeom prst="rect">
            <a:avLst/>
          </a:prstGeom>
          <a:solidFill>
            <a:schemeClr val="bg1">
              <a:lumMod val="95000"/>
            </a:schemeClr>
          </a:solidFill>
          <a:ln>
            <a:noFill/>
          </a:ln>
        </p:spPr>
        <p:txBody>
          <a:bodyPr spcFirstLastPara="1" wrap="square" lIns="68569" tIns="34275" rIns="68569" bIns="34275" anchor="t" anchorCtr="0">
            <a:noAutofit/>
          </a:bodyPr>
          <a:lstStyle/>
          <a:p>
            <a:pPr defTabSz="685800">
              <a:buClr>
                <a:srgbClr val="000000"/>
              </a:buClr>
            </a:pPr>
            <a:r>
              <a:rPr lang="en-IE" sz="3000" kern="0" dirty="0">
                <a:solidFill>
                  <a:srgbClr val="000000"/>
                </a:solidFill>
                <a:latin typeface="Calibri"/>
                <a:cs typeface="Calibri"/>
                <a:sym typeface="Arial"/>
              </a:rPr>
              <a:t>See: </a:t>
            </a:r>
            <a:r>
              <a:rPr lang="en-US" sz="2100" kern="0" dirty="0">
                <a:solidFill>
                  <a:srgbClr val="000000"/>
                </a:solidFill>
                <a:latin typeface="Arial"/>
                <a:cs typeface="Arial"/>
                <a:sym typeface="Arial"/>
                <a:hlinkClick r:id="rId4"/>
              </a:rPr>
              <a:t>Courses for UCC Staff | University College Cork</a:t>
            </a:r>
            <a:endParaRPr lang="en-US" sz="2100" kern="0" dirty="0">
              <a:solidFill>
                <a:srgbClr val="000000"/>
              </a:solidFill>
              <a:latin typeface="Arial"/>
              <a:cs typeface="Arial"/>
              <a:sym typeface="Arial"/>
            </a:endParaRPr>
          </a:p>
        </p:txBody>
      </p:sp>
      <p:pic>
        <p:nvPicPr>
          <p:cNvPr id="4" name="Google Shape;90;p13" descr="A close-up of a sign&#10;&#10;Description automatically generated">
            <a:extLst>
              <a:ext uri="{FF2B5EF4-FFF2-40B4-BE49-F238E27FC236}">
                <a16:creationId xmlns:a16="http://schemas.microsoft.com/office/drawing/2014/main" id="{3B7F9E7F-CB2B-FC9B-63D6-2828E46BB0A3}"/>
              </a:ext>
            </a:extLst>
          </p:cNvPr>
          <p:cNvPicPr preferRelativeResize="0"/>
          <p:nvPr/>
        </p:nvPicPr>
        <p:blipFill rotWithShape="1">
          <a:blip r:embed="rId5">
            <a:alphaModFix/>
          </a:blip>
          <a:srcRect/>
          <a:stretch/>
        </p:blipFill>
        <p:spPr>
          <a:xfrm>
            <a:off x="48769" y="5082886"/>
            <a:ext cx="834264" cy="872404"/>
          </a:xfrm>
          <a:prstGeom prst="rect">
            <a:avLst/>
          </a:prstGeom>
          <a:noFill/>
          <a:ln>
            <a:noFill/>
          </a:ln>
        </p:spPr>
      </p:pic>
      <p:sp>
        <p:nvSpPr>
          <p:cNvPr id="6" name="Google Shape;102;p14">
            <a:extLst>
              <a:ext uri="{FF2B5EF4-FFF2-40B4-BE49-F238E27FC236}">
                <a16:creationId xmlns:a16="http://schemas.microsoft.com/office/drawing/2014/main" id="{5BE7215E-E0DB-3D45-9760-320EECAB3E2A}"/>
              </a:ext>
            </a:extLst>
          </p:cNvPr>
          <p:cNvSpPr txBox="1">
            <a:spLocks/>
          </p:cNvSpPr>
          <p:nvPr/>
        </p:nvSpPr>
        <p:spPr>
          <a:xfrm>
            <a:off x="233039" y="3278271"/>
            <a:ext cx="8036511" cy="872404"/>
          </a:xfrm>
          <a:prstGeom prst="rect">
            <a:avLst/>
          </a:prstGeom>
          <a:solidFill>
            <a:schemeClr val="bg1">
              <a:lumMod val="95000"/>
            </a:schemeClr>
          </a:solidFill>
          <a:ln>
            <a:noFill/>
          </a:ln>
        </p:spPr>
        <p:txBody>
          <a:bodyPr spcFirstLastPara="1" wrap="square" lIns="68569" tIns="34275" rIns="68569" bIns="34275" anchor="t" anchorCtr="0">
            <a:noAutofit/>
          </a:bodyPr>
          <a:lstStyle/>
          <a:p>
            <a:pPr defTabSz="685800">
              <a:buClr>
                <a:srgbClr val="000000"/>
              </a:buClr>
            </a:pPr>
            <a:r>
              <a:rPr lang="en-IE" sz="3000" kern="0" dirty="0">
                <a:solidFill>
                  <a:srgbClr val="000000"/>
                </a:solidFill>
                <a:latin typeface="Calibri"/>
                <a:cs typeface="Calibri"/>
                <a:sym typeface="Arial"/>
              </a:rPr>
              <a:t>Link to apply for a place </a:t>
            </a:r>
            <a:r>
              <a:rPr lang="en-IE" sz="3000" kern="0" dirty="0">
                <a:solidFill>
                  <a:srgbClr val="000000"/>
                </a:solidFill>
                <a:latin typeface="Calibri"/>
                <a:cs typeface="Calibri"/>
                <a:sym typeface="Arial"/>
                <a:hlinkClick r:id="rId6"/>
              </a:rPr>
              <a:t>here</a:t>
            </a:r>
            <a:r>
              <a:rPr lang="en-IE" sz="3000" kern="0" dirty="0">
                <a:solidFill>
                  <a:srgbClr val="000000"/>
                </a:solidFill>
                <a:latin typeface="Calibri"/>
                <a:cs typeface="Calibri"/>
                <a:sym typeface="Arial"/>
              </a:rPr>
              <a:t>. </a:t>
            </a:r>
            <a:endParaRPr lang="en-US" sz="2100" kern="0" dirty="0">
              <a:solidFill>
                <a:srgbClr val="000000"/>
              </a:solidFill>
              <a:latin typeface="Arial"/>
              <a:cs typeface="Arial"/>
              <a:sym typeface="Arial"/>
            </a:endParaRPr>
          </a:p>
        </p:txBody>
      </p:sp>
    </p:spTree>
    <p:extLst>
      <p:ext uri="{BB962C8B-B14F-4D97-AF65-F5344CB8AC3E}">
        <p14:creationId xmlns:p14="http://schemas.microsoft.com/office/powerpoint/2010/main" val="225504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latin typeface="Verdana" panose="020B0604030504040204" pitchFamily="34" charset="0"/>
                <a:ea typeface="Verdana" panose="020B0604030504040204" pitchFamily="34" charset="0"/>
                <a:cs typeface="Verdana" panose="020B0604030504040204" pitchFamily="34" charset="0"/>
              </a:rPr>
              <a:t>UCC Website Training</a:t>
            </a:r>
          </a:p>
        </p:txBody>
      </p:sp>
      <p:sp>
        <p:nvSpPr>
          <p:cNvPr id="5" name="Subtitle 4"/>
          <p:cNvSpPr>
            <a:spLocks noGrp="1"/>
          </p:cNvSpPr>
          <p:nvPr>
            <p:ph type="subTitle" idx="1"/>
          </p:nvPr>
        </p:nvSpPr>
        <p:spPr/>
        <p:txBody>
          <a:bodyPr/>
          <a:lstStyle/>
          <a:p>
            <a:r>
              <a:rPr lang="en-GB" dirty="0"/>
              <a:t>Monday, 29 January 2024</a:t>
            </a:r>
          </a:p>
        </p:txBody>
      </p:sp>
    </p:spTree>
    <p:extLst>
      <p:ext uri="{BB962C8B-B14F-4D97-AF65-F5344CB8AC3E}">
        <p14:creationId xmlns:p14="http://schemas.microsoft.com/office/powerpoint/2010/main" val="928496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A7D8F-8C4B-FA5B-FE30-AD727A4317B2}"/>
              </a:ext>
            </a:extLst>
          </p:cNvPr>
          <p:cNvSpPr>
            <a:spLocks noGrp="1"/>
          </p:cNvSpPr>
          <p:nvPr>
            <p:ph idx="1"/>
          </p:nvPr>
        </p:nvSpPr>
        <p:spPr/>
        <p:txBody>
          <a:bodyPr/>
          <a:lstStyle/>
          <a:p>
            <a:pPr marL="0" indent="0">
              <a:buNone/>
            </a:pPr>
            <a:r>
              <a:rPr lang="en-IE" b="1" dirty="0"/>
              <a:t>Web Content Team</a:t>
            </a:r>
          </a:p>
          <a:p>
            <a:endParaRPr lang="en-IE" dirty="0"/>
          </a:p>
          <a:p>
            <a:r>
              <a:rPr lang="en-IE" dirty="0"/>
              <a:t>Maurice Ryder, Head of Web Content</a:t>
            </a:r>
          </a:p>
          <a:p>
            <a:r>
              <a:rPr lang="en-IE" dirty="0"/>
              <a:t>Cal Doyle, Web Content Editor</a:t>
            </a:r>
          </a:p>
          <a:p>
            <a:endParaRPr lang="en-IE" dirty="0"/>
          </a:p>
          <a:p>
            <a:pPr marL="0" indent="0">
              <a:buNone/>
            </a:pPr>
            <a:r>
              <a:rPr lang="en-IE" dirty="0"/>
              <a:t>We oversee the website and the content that lives on it</a:t>
            </a:r>
          </a:p>
        </p:txBody>
      </p:sp>
      <p:pic>
        <p:nvPicPr>
          <p:cNvPr id="6" name="Picture Placeholder 5" descr="A person standing in a room with windows&#10;&#10;Description automatically generated">
            <a:extLst>
              <a:ext uri="{FF2B5EF4-FFF2-40B4-BE49-F238E27FC236}">
                <a16:creationId xmlns:a16="http://schemas.microsoft.com/office/drawing/2014/main" id="{BF220102-08C0-1EE7-856C-34D219E2EA8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9605" r="39605"/>
          <a:stretch>
            <a:fillRect/>
          </a:stretch>
        </p:blipFill>
        <p:spPr/>
      </p:pic>
      <p:sp>
        <p:nvSpPr>
          <p:cNvPr id="4" name="Title 3">
            <a:extLst>
              <a:ext uri="{FF2B5EF4-FFF2-40B4-BE49-F238E27FC236}">
                <a16:creationId xmlns:a16="http://schemas.microsoft.com/office/drawing/2014/main" id="{0C287D1F-7F30-4525-B958-7F5C9223E267}"/>
              </a:ext>
            </a:extLst>
          </p:cNvPr>
          <p:cNvSpPr>
            <a:spLocks noGrp="1"/>
          </p:cNvSpPr>
          <p:nvPr>
            <p:ph type="title"/>
          </p:nvPr>
        </p:nvSpPr>
        <p:spPr/>
        <p:txBody>
          <a:bodyPr/>
          <a:lstStyle/>
          <a:p>
            <a:r>
              <a:rPr lang="en-IE" dirty="0"/>
              <a:t>Who we are</a:t>
            </a:r>
          </a:p>
        </p:txBody>
      </p:sp>
    </p:spTree>
    <p:extLst>
      <p:ext uri="{BB962C8B-B14F-4D97-AF65-F5344CB8AC3E}">
        <p14:creationId xmlns:p14="http://schemas.microsoft.com/office/powerpoint/2010/main" val="2473196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A7D8F-8C4B-FA5B-FE30-AD727A4317B2}"/>
              </a:ext>
            </a:extLst>
          </p:cNvPr>
          <p:cNvSpPr>
            <a:spLocks noGrp="1"/>
          </p:cNvSpPr>
          <p:nvPr>
            <p:ph idx="1"/>
          </p:nvPr>
        </p:nvSpPr>
        <p:spPr/>
        <p:txBody>
          <a:bodyPr vert="horz" lIns="91440" tIns="45720" rIns="91440" bIns="45720" rtlCol="0" anchor="t">
            <a:normAutofit/>
          </a:bodyPr>
          <a:lstStyle/>
          <a:p>
            <a:pPr marL="0" indent="0">
              <a:buNone/>
            </a:pPr>
            <a:r>
              <a:rPr lang="en-IE" b="1" dirty="0"/>
              <a:t>CMS Training</a:t>
            </a:r>
          </a:p>
          <a:p>
            <a:r>
              <a:rPr lang="en-IE" dirty="0"/>
              <a:t>This is training on how to use the content management system (CMS)</a:t>
            </a:r>
            <a:endParaRPr lang="en-IE" dirty="0">
              <a:ea typeface="Verdana"/>
            </a:endParaRPr>
          </a:p>
          <a:p>
            <a:r>
              <a:rPr lang="en-IE" dirty="0">
                <a:ea typeface="Verdana"/>
              </a:rPr>
              <a:t>The CMS is the platform that supports the website and its content</a:t>
            </a:r>
          </a:p>
          <a:p>
            <a:r>
              <a:rPr lang="en-IE" dirty="0"/>
              <a:t>The training is online, on Canvas</a:t>
            </a:r>
            <a:endParaRPr lang="en-IE" dirty="0">
              <a:ea typeface="Verdana"/>
            </a:endParaRPr>
          </a:p>
          <a:p>
            <a:r>
              <a:rPr lang="en-IE" dirty="0"/>
              <a:t>Currently being revamped</a:t>
            </a:r>
          </a:p>
          <a:p>
            <a:r>
              <a:rPr lang="en-IE" dirty="0">
                <a:hlinkClick r:id="rId2"/>
              </a:rPr>
              <a:t>https://ucc.instructure.com/enroll/WB38NL</a:t>
            </a:r>
            <a:endParaRPr lang="en-IE" dirty="0"/>
          </a:p>
          <a:p>
            <a:endParaRPr lang="en-IE" dirty="0"/>
          </a:p>
        </p:txBody>
      </p:sp>
      <p:sp>
        <p:nvSpPr>
          <p:cNvPr id="4" name="Title 3">
            <a:extLst>
              <a:ext uri="{FF2B5EF4-FFF2-40B4-BE49-F238E27FC236}">
                <a16:creationId xmlns:a16="http://schemas.microsoft.com/office/drawing/2014/main" id="{0C287D1F-7F30-4525-B958-7F5C9223E267}"/>
              </a:ext>
            </a:extLst>
          </p:cNvPr>
          <p:cNvSpPr>
            <a:spLocks noGrp="1"/>
          </p:cNvSpPr>
          <p:nvPr>
            <p:ph type="title"/>
          </p:nvPr>
        </p:nvSpPr>
        <p:spPr/>
        <p:txBody>
          <a:bodyPr/>
          <a:lstStyle/>
          <a:p>
            <a:r>
              <a:rPr lang="en-IE" dirty="0"/>
              <a:t>Website Training</a:t>
            </a:r>
          </a:p>
        </p:txBody>
      </p:sp>
      <p:pic>
        <p:nvPicPr>
          <p:cNvPr id="8" name="Picture Placeholder 7" descr="A group of people sitting on grass in a park&#10;&#10;Description automatically generated">
            <a:extLst>
              <a:ext uri="{FF2B5EF4-FFF2-40B4-BE49-F238E27FC236}">
                <a16:creationId xmlns:a16="http://schemas.microsoft.com/office/drawing/2014/main" id="{AD28763F-1E6E-8DE6-E9C4-B8B1F3ACD3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296" r="19296"/>
          <a:stretch>
            <a:fillRect/>
          </a:stretch>
        </p:blipFill>
        <p:spPr/>
      </p:pic>
    </p:spTree>
    <p:extLst>
      <p:ext uri="{BB962C8B-B14F-4D97-AF65-F5344CB8AC3E}">
        <p14:creationId xmlns:p14="http://schemas.microsoft.com/office/powerpoint/2010/main" val="270495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A7D8F-8C4B-FA5B-FE30-AD727A4317B2}"/>
              </a:ext>
            </a:extLst>
          </p:cNvPr>
          <p:cNvSpPr>
            <a:spLocks noGrp="1"/>
          </p:cNvSpPr>
          <p:nvPr>
            <p:ph idx="1"/>
          </p:nvPr>
        </p:nvSpPr>
        <p:spPr/>
        <p:txBody>
          <a:bodyPr/>
          <a:lstStyle/>
          <a:p>
            <a:pPr marL="0" indent="0">
              <a:buNone/>
            </a:pPr>
            <a:r>
              <a:rPr lang="en-IE" b="1" dirty="0" err="1"/>
              <a:t>Webshots</a:t>
            </a:r>
            <a:endParaRPr lang="en-IE" b="1" dirty="0"/>
          </a:p>
          <a:p>
            <a:r>
              <a:rPr lang="en-IE" dirty="0"/>
              <a:t>This is a series of learning sessions, monthly</a:t>
            </a:r>
          </a:p>
          <a:p>
            <a:r>
              <a:rPr lang="en-IE" dirty="0"/>
              <a:t>We look at content best practice, from writing to imagery to accessibility to search engine optimisation</a:t>
            </a:r>
          </a:p>
          <a:p>
            <a:r>
              <a:rPr lang="en-IE" dirty="0">
                <a:hlinkClick r:id="rId2"/>
              </a:rPr>
              <a:t>https://uccireland.sharepoint.com/sites/digitalestatecomms/SitePages/Webshots.aspx</a:t>
            </a:r>
            <a:r>
              <a:rPr lang="en-IE" dirty="0"/>
              <a:t> </a:t>
            </a:r>
          </a:p>
          <a:p>
            <a:endParaRPr lang="en-IE" dirty="0"/>
          </a:p>
          <a:p>
            <a:endParaRPr lang="en-IE" dirty="0"/>
          </a:p>
        </p:txBody>
      </p:sp>
      <p:sp>
        <p:nvSpPr>
          <p:cNvPr id="4" name="Title 3">
            <a:extLst>
              <a:ext uri="{FF2B5EF4-FFF2-40B4-BE49-F238E27FC236}">
                <a16:creationId xmlns:a16="http://schemas.microsoft.com/office/drawing/2014/main" id="{0C287D1F-7F30-4525-B958-7F5C9223E267}"/>
              </a:ext>
            </a:extLst>
          </p:cNvPr>
          <p:cNvSpPr>
            <a:spLocks noGrp="1"/>
          </p:cNvSpPr>
          <p:nvPr>
            <p:ph type="title"/>
          </p:nvPr>
        </p:nvSpPr>
        <p:spPr/>
        <p:txBody>
          <a:bodyPr/>
          <a:lstStyle/>
          <a:p>
            <a:r>
              <a:rPr lang="en-IE" dirty="0"/>
              <a:t>Website Training</a:t>
            </a:r>
          </a:p>
        </p:txBody>
      </p:sp>
      <p:pic>
        <p:nvPicPr>
          <p:cNvPr id="7" name="Picture Placeholder 6" descr="A group of people walking through a stone archway&#10;&#10;Description automatically generated">
            <a:extLst>
              <a:ext uri="{FF2B5EF4-FFF2-40B4-BE49-F238E27FC236}">
                <a16:creationId xmlns:a16="http://schemas.microsoft.com/office/drawing/2014/main" id="{DE409113-8241-C781-1290-F291C977D40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296" r="19296"/>
          <a:stretch>
            <a:fillRect/>
          </a:stretch>
        </p:blipFill>
        <p:spPr/>
      </p:pic>
    </p:spTree>
    <p:extLst>
      <p:ext uri="{BB962C8B-B14F-4D97-AF65-F5344CB8AC3E}">
        <p14:creationId xmlns:p14="http://schemas.microsoft.com/office/powerpoint/2010/main" val="686804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F433454F-EAD9-3A0F-D315-72C143197800}"/>
              </a:ext>
            </a:extLst>
          </p:cNvPr>
          <p:cNvSpPr txBox="1">
            <a:spLocks/>
          </p:cNvSpPr>
          <p:nvPr/>
        </p:nvSpPr>
        <p:spPr>
          <a:xfrm>
            <a:off x="1571625" y="1533525"/>
            <a:ext cx="1092200" cy="184150"/>
          </a:xfrm>
          <a:prstGeom prst="rect">
            <a:avLst/>
          </a:prstGeom>
        </p:spPr>
        <p:txBody>
          <a:bodyPr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marR="0" lvl="0" indent="0" algn="l" defTabSz="6858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Light" panose="020F0302020204030204"/>
                <a:ea typeface="+mj-ea"/>
                <a:cs typeface="+mj-cs"/>
              </a:rPr>
              <a:t>OUR</a:t>
            </a:r>
            <a:r>
              <a:rPr kumimoji="0" lang="en-GB" sz="1200" b="0" i="0" u="none" strike="noStrike" kern="1200" cap="none" spc="-64" normalizeH="0" baseline="0" noProof="0">
                <a:ln>
                  <a:noFill/>
                </a:ln>
                <a:solidFill>
                  <a:srgbClr val="FFFFFF"/>
                </a:solidFill>
                <a:effectLst/>
                <a:uLnTx/>
                <a:uFillTx/>
                <a:latin typeface="Calibri Light" panose="020F0302020204030204"/>
                <a:ea typeface="+mj-ea"/>
                <a:cs typeface="+mj-cs"/>
              </a:rPr>
              <a:t> </a:t>
            </a:r>
            <a:r>
              <a:rPr kumimoji="0" lang="en-GB" sz="1200" b="0" i="0" u="none" strike="noStrike" kern="1200" cap="none" spc="-4" normalizeH="0" baseline="0" noProof="0">
                <a:ln>
                  <a:noFill/>
                </a:ln>
                <a:solidFill>
                  <a:srgbClr val="FFFFFF"/>
                </a:solidFill>
                <a:effectLst/>
                <a:uLnTx/>
                <a:uFillTx/>
                <a:latin typeface="Calibri Light" panose="020F0302020204030204"/>
                <a:ea typeface="+mj-ea"/>
                <a:cs typeface="+mj-cs"/>
              </a:rPr>
              <a:t>MISSION</a:t>
            </a:r>
            <a:endParaRPr kumimoji="0" lang="en-GB" sz="1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3" name="object 8">
            <a:extLst>
              <a:ext uri="{FF2B5EF4-FFF2-40B4-BE49-F238E27FC236}">
                <a16:creationId xmlns:a16="http://schemas.microsoft.com/office/drawing/2014/main" id="{C3DC973A-81AD-E818-C2EA-EC7452004A0F}"/>
              </a:ext>
            </a:extLst>
          </p:cNvPr>
          <p:cNvSpPr/>
          <p:nvPr/>
        </p:nvSpPr>
        <p:spPr>
          <a:xfrm>
            <a:off x="8074760" y="596917"/>
            <a:ext cx="323850" cy="325437"/>
          </a:xfrm>
          <a:custGeom>
            <a:avLst/>
            <a:gdLst/>
            <a:ahLst/>
            <a:cxnLst/>
            <a:rect l="l" t="t" r="r" b="b"/>
            <a:pathLst>
              <a:path w="432434" h="432434">
                <a:moveTo>
                  <a:pt x="0" y="432003"/>
                </a:moveTo>
                <a:lnTo>
                  <a:pt x="432003" y="432003"/>
                </a:lnTo>
                <a:lnTo>
                  <a:pt x="432003" y="0"/>
                </a:lnTo>
                <a:lnTo>
                  <a:pt x="0" y="0"/>
                </a:lnTo>
                <a:lnTo>
                  <a:pt x="0" y="432003"/>
                </a:lnTo>
                <a:close/>
              </a:path>
            </a:pathLst>
          </a:custGeom>
          <a:solidFill>
            <a:srgbClr val="FFCB05"/>
          </a:solidFill>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4" name="object 10">
            <a:extLst>
              <a:ext uri="{FF2B5EF4-FFF2-40B4-BE49-F238E27FC236}">
                <a16:creationId xmlns:a16="http://schemas.microsoft.com/office/drawing/2014/main" id="{52180E94-995A-83C4-8C9A-52B0A868C6B2}"/>
              </a:ext>
            </a:extLst>
          </p:cNvPr>
          <p:cNvSpPr/>
          <p:nvPr/>
        </p:nvSpPr>
        <p:spPr>
          <a:xfrm>
            <a:off x="1346200" y="1441450"/>
            <a:ext cx="6615113" cy="0"/>
          </a:xfrm>
          <a:custGeom>
            <a:avLst/>
            <a:gdLst/>
            <a:ahLst/>
            <a:cxnLst/>
            <a:rect l="l" t="t" r="r" b="b"/>
            <a:pathLst>
              <a:path w="8820150">
                <a:moveTo>
                  <a:pt x="0" y="0"/>
                </a:moveTo>
                <a:lnTo>
                  <a:pt x="8819997" y="0"/>
                </a:lnTo>
              </a:path>
            </a:pathLst>
          </a:custGeom>
          <a:ln w="6350">
            <a:solidFill>
              <a:srgbClr val="FFFFFF"/>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5" name="object 11">
            <a:extLst>
              <a:ext uri="{FF2B5EF4-FFF2-40B4-BE49-F238E27FC236}">
                <a16:creationId xmlns:a16="http://schemas.microsoft.com/office/drawing/2014/main" id="{9752A02A-4CE2-C778-A245-3E828E6268AF}"/>
              </a:ext>
            </a:extLst>
          </p:cNvPr>
          <p:cNvSpPr txBox="1"/>
          <p:nvPr/>
        </p:nvSpPr>
        <p:spPr>
          <a:xfrm>
            <a:off x="6078538" y="1316038"/>
            <a:ext cx="1622425" cy="104775"/>
          </a:xfrm>
          <a:prstGeom prst="rect">
            <a:avLst/>
          </a:prstGeom>
        </p:spPr>
        <p:txBody>
          <a:bodyPr lIns="0" tIns="0" rIns="0" bIns="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baseline="0" noProof="0">
                <a:ln>
                  <a:noFill/>
                </a:ln>
                <a:solidFill>
                  <a:srgbClr val="FFFFFF"/>
                </a:solidFill>
                <a:effectLst/>
                <a:uLnTx/>
                <a:uFillTx/>
                <a:latin typeface="Gotham Light"/>
                <a:ea typeface="MS PGothic" panose="020B0600070205080204" pitchFamily="34" charset="-128"/>
                <a:cs typeface="Gotham Light"/>
              </a:rPr>
              <a:t>School of Nursing and </a:t>
            </a:r>
            <a:r>
              <a:rPr kumimoji="0" sz="675" b="0" i="0" u="none" strike="noStrike" kern="1200" cap="none" spc="-8" normalizeH="0" baseline="0" noProof="0">
                <a:ln>
                  <a:noFill/>
                </a:ln>
                <a:solidFill>
                  <a:srgbClr val="FFFFFF"/>
                </a:solidFill>
                <a:effectLst/>
                <a:uLnTx/>
                <a:uFillTx/>
                <a:latin typeface="Gotham Light"/>
                <a:ea typeface="MS PGothic" panose="020B0600070205080204" pitchFamily="34" charset="-128"/>
                <a:cs typeface="Gotham Light"/>
              </a:rPr>
              <a:t>Midwifery,</a:t>
            </a:r>
            <a:r>
              <a:rPr kumimoji="0" sz="675" b="0" i="0" u="none" strike="noStrike" kern="1200" cap="none" spc="-60" normalizeH="0" baseline="0" noProof="0">
                <a:ln>
                  <a:noFill/>
                </a:ln>
                <a:solidFill>
                  <a:srgbClr val="FFFFFF"/>
                </a:solidFill>
                <a:effectLst/>
                <a:uLnTx/>
                <a:uFillTx/>
                <a:latin typeface="Gotham Light"/>
                <a:ea typeface="MS PGothic" panose="020B0600070205080204" pitchFamily="34" charset="-128"/>
                <a:cs typeface="Gotham Light"/>
              </a:rPr>
              <a:t> </a:t>
            </a:r>
            <a:r>
              <a:rPr kumimoji="0" sz="675" b="0" i="0" u="none" strike="noStrike" kern="1200" cap="none" spc="-8" normalizeH="0" baseline="0" noProof="0">
                <a:ln>
                  <a:noFill/>
                </a:ln>
                <a:solidFill>
                  <a:srgbClr val="FFFFFF"/>
                </a:solidFill>
                <a:effectLst/>
                <a:uLnTx/>
                <a:uFillTx/>
                <a:latin typeface="Gotham Light"/>
                <a:ea typeface="MS PGothic" panose="020B0600070205080204" pitchFamily="34" charset="-128"/>
                <a:cs typeface="Gotham Light"/>
              </a:rPr>
              <a:t>UCC</a:t>
            </a:r>
            <a:endParaRPr kumimoji="0" sz="675" b="0" i="0" u="none" strike="noStrike" kern="1200" cap="none" spc="0" normalizeH="0" baseline="0" noProof="0">
              <a:ln>
                <a:noFill/>
              </a:ln>
              <a:solidFill>
                <a:prstClr val="black"/>
              </a:solidFill>
              <a:effectLst/>
              <a:uLnTx/>
              <a:uFillTx/>
              <a:latin typeface="Gotham Light"/>
              <a:ea typeface="MS PGothic" panose="020B0600070205080204" pitchFamily="34" charset="-128"/>
              <a:cs typeface="Gotham Light"/>
            </a:endParaRPr>
          </a:p>
        </p:txBody>
      </p:sp>
      <p:sp>
        <p:nvSpPr>
          <p:cNvPr id="9" name="object 6">
            <a:extLst>
              <a:ext uri="{FF2B5EF4-FFF2-40B4-BE49-F238E27FC236}">
                <a16:creationId xmlns:a16="http://schemas.microsoft.com/office/drawing/2014/main" id="{E22065DE-2473-1744-3E9D-9AE421C7216F}"/>
              </a:ext>
            </a:extLst>
          </p:cNvPr>
          <p:cNvSpPr/>
          <p:nvPr/>
        </p:nvSpPr>
        <p:spPr>
          <a:xfrm>
            <a:off x="6688267" y="188801"/>
            <a:ext cx="325438" cy="325437"/>
          </a:xfrm>
          <a:custGeom>
            <a:avLst/>
            <a:gdLst/>
            <a:ahLst/>
            <a:cxnLst/>
            <a:rect l="l" t="t" r="r" b="b"/>
            <a:pathLst>
              <a:path w="432435" h="432434">
                <a:moveTo>
                  <a:pt x="0" y="432003"/>
                </a:moveTo>
                <a:lnTo>
                  <a:pt x="432003" y="432003"/>
                </a:lnTo>
                <a:lnTo>
                  <a:pt x="432003" y="0"/>
                </a:lnTo>
                <a:lnTo>
                  <a:pt x="0" y="0"/>
                </a:lnTo>
                <a:lnTo>
                  <a:pt x="0" y="432003"/>
                </a:lnTo>
                <a:close/>
              </a:path>
            </a:pathLst>
          </a:custGeom>
          <a:solidFill>
            <a:srgbClr val="00527D"/>
          </a:solidFill>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10" name="object 15">
            <a:extLst>
              <a:ext uri="{FF2B5EF4-FFF2-40B4-BE49-F238E27FC236}">
                <a16:creationId xmlns:a16="http://schemas.microsoft.com/office/drawing/2014/main" id="{5E4E626F-695D-6B59-8092-69A9E41483AB}"/>
              </a:ext>
            </a:extLst>
          </p:cNvPr>
          <p:cNvSpPr/>
          <p:nvPr/>
        </p:nvSpPr>
        <p:spPr>
          <a:xfrm>
            <a:off x="7080380" y="595201"/>
            <a:ext cx="715962" cy="715962"/>
          </a:xfrm>
          <a:custGeom>
            <a:avLst/>
            <a:gdLst/>
            <a:ahLst/>
            <a:cxnLst/>
            <a:rect l="l" t="t" r="r" b="b"/>
            <a:pathLst>
              <a:path w="954404" h="954405">
                <a:moveTo>
                  <a:pt x="0" y="953998"/>
                </a:moveTo>
                <a:lnTo>
                  <a:pt x="953998" y="953998"/>
                </a:lnTo>
                <a:lnTo>
                  <a:pt x="953998" y="0"/>
                </a:lnTo>
                <a:lnTo>
                  <a:pt x="0" y="0"/>
                </a:lnTo>
                <a:lnTo>
                  <a:pt x="0" y="953998"/>
                </a:lnTo>
                <a:close/>
              </a:path>
            </a:pathLst>
          </a:custGeom>
          <a:solidFill>
            <a:srgbClr val="FF0000"/>
          </a:solidFill>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22" name="object 19">
            <a:extLst>
              <a:ext uri="{FF2B5EF4-FFF2-40B4-BE49-F238E27FC236}">
                <a16:creationId xmlns:a16="http://schemas.microsoft.com/office/drawing/2014/main" id="{3DDA305C-10FE-7CBC-B826-CEC86E2BB110}"/>
              </a:ext>
            </a:extLst>
          </p:cNvPr>
          <p:cNvSpPr/>
          <p:nvPr/>
        </p:nvSpPr>
        <p:spPr>
          <a:xfrm>
            <a:off x="281363" y="5795414"/>
            <a:ext cx="1469194" cy="916693"/>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lIns="0" tIns="0" rIns="0" bIns="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53260" name="Title 1">
            <a:extLst>
              <a:ext uri="{FF2B5EF4-FFF2-40B4-BE49-F238E27FC236}">
                <a16:creationId xmlns:a16="http://schemas.microsoft.com/office/drawing/2014/main" id="{7F696750-F60E-F9D2-6477-FB4892C990F7}"/>
              </a:ext>
            </a:extLst>
          </p:cNvPr>
          <p:cNvSpPr txBox="1">
            <a:spLocks/>
          </p:cNvSpPr>
          <p:nvPr/>
        </p:nvSpPr>
        <p:spPr bwMode="auto">
          <a:xfrm>
            <a:off x="906912" y="332399"/>
            <a:ext cx="733266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0" fontAlgn="base" latinLnBrk="0" hangingPunct="0">
              <a:lnSpc>
                <a:spcPct val="90000"/>
              </a:lnSpc>
              <a:spcBef>
                <a:spcPct val="0"/>
              </a:spcBef>
              <a:spcAft>
                <a:spcPct val="0"/>
              </a:spcAft>
              <a:buClrTx/>
              <a:buSzTx/>
              <a:buFont typeface="Arial" panose="020B0604020202020204" pitchFamily="34" charset="0"/>
              <a:buNone/>
              <a:tabLst/>
              <a:defRPr/>
            </a:pPr>
            <a:r>
              <a:rPr kumimoji="0" lang="en-GB" altLang="en-US" sz="3300" b="1" i="0" u="none" strike="noStrike" kern="1200" cap="none" spc="0" normalizeH="0" baseline="0" noProof="0">
                <a:ln>
                  <a:noFill/>
                </a:ln>
                <a:solidFill>
                  <a:prstClr val="black"/>
                </a:solidFill>
                <a:effectLst/>
                <a:uLnTx/>
                <a:uFillTx/>
                <a:latin typeface="Calibri Light"/>
                <a:ea typeface="MS PGothic"/>
                <a:cs typeface="Calibri Light"/>
              </a:rPr>
              <a:t>Part-time Programmes</a:t>
            </a:r>
            <a:endParaRPr kumimoji="0" lang="en-US" sz="21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aphicFrame>
        <p:nvGraphicFramePr>
          <p:cNvPr id="7" name="Diagram 6">
            <a:extLst>
              <a:ext uri="{FF2B5EF4-FFF2-40B4-BE49-F238E27FC236}">
                <a16:creationId xmlns:a16="http://schemas.microsoft.com/office/drawing/2014/main" id="{CAF9DDF1-3957-3A33-FD45-57CDC114866B}"/>
              </a:ext>
            </a:extLst>
          </p:cNvPr>
          <p:cNvGraphicFramePr/>
          <p:nvPr/>
        </p:nvGraphicFramePr>
        <p:xfrm>
          <a:off x="559176" y="1360430"/>
          <a:ext cx="8058891" cy="33208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3860" name="TextBox 53859">
            <a:extLst>
              <a:ext uri="{FF2B5EF4-FFF2-40B4-BE49-F238E27FC236}">
                <a16:creationId xmlns:a16="http://schemas.microsoft.com/office/drawing/2014/main" id="{B813751E-AF3E-6958-3BA7-20655BE86867}"/>
              </a:ext>
            </a:extLst>
          </p:cNvPr>
          <p:cNvSpPr txBox="1"/>
          <p:nvPr/>
        </p:nvSpPr>
        <p:spPr>
          <a:xfrm>
            <a:off x="1841724" y="4919341"/>
            <a:ext cx="706802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153F62"/>
                </a:solidFill>
                <a:effectLst/>
                <a:uLnTx/>
                <a:uFillTx/>
                <a:latin typeface="Verdana"/>
                <a:ea typeface="Verdana"/>
                <a:cs typeface="+mn-cs"/>
              </a:rPr>
              <a:t>Examples</a:t>
            </a: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200" b="0" i="0" u="sng" strike="noStrike" kern="1200" cap="none" spc="0" normalizeH="0" baseline="0" noProof="0">
                <a:ln>
                  <a:noFill/>
                </a:ln>
                <a:solidFill>
                  <a:srgbClr val="153F62"/>
                </a:solidFill>
                <a:effectLst/>
                <a:uLnTx/>
                <a:uFillTx/>
                <a:latin typeface="Verdana"/>
                <a:ea typeface="Verdana"/>
                <a:cs typeface="+mn-cs"/>
                <a:hlinkClick r:id="rId9">
                  <a:extLst>
                    <a:ext uri="{A12FA001-AC4F-418D-AE19-62706E023703}">
                      <ahyp:hlinkClr xmlns:ahyp="http://schemas.microsoft.com/office/drawing/2018/hyperlinkcolor" val="tx"/>
                    </a:ext>
                  </a:extLst>
                </a:hlinkClick>
              </a:rPr>
              <a:t>Building Workplace Resilience in Self and Others, Certificate in CPD Microcredential</a:t>
            </a:r>
            <a:endParaRPr kumimoji="0" lang="en-US" sz="1800" b="0" i="0" u="none" strike="noStrike" kern="1200" cap="none" spc="0" normalizeH="0" baseline="0" noProof="0">
              <a:ln>
                <a:noFill/>
              </a:ln>
              <a:solidFill>
                <a:prstClr val="black"/>
              </a:solidFill>
              <a:effectLst/>
              <a:uLnTx/>
              <a:uFillTx/>
              <a:latin typeface="Verdana"/>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200" b="0" i="0" u="sng" strike="noStrike" kern="1200" cap="none" spc="0" normalizeH="0" baseline="0" noProof="0">
                <a:ln>
                  <a:noFill/>
                </a:ln>
                <a:solidFill>
                  <a:srgbClr val="2368A1"/>
                </a:solidFill>
                <a:effectLst/>
                <a:uLnTx/>
                <a:uFillTx/>
                <a:latin typeface="Verdana" panose="020B0604030504040204" pitchFamily="34" charset="0"/>
                <a:ea typeface="Verdana"/>
                <a:cs typeface="+mn-cs"/>
                <a:hlinkClick r:id="rId10"/>
              </a:rPr>
              <a:t>Environment, Sustainability and Climate, Certificate*, Diploma </a:t>
            </a: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200" b="0" i="0" u="sng" strike="noStrike" kern="1200" cap="none" spc="0" normalizeH="0" baseline="0" noProof="0">
                <a:ln>
                  <a:noFill/>
                </a:ln>
                <a:solidFill>
                  <a:srgbClr val="2368A1"/>
                </a:solidFill>
                <a:effectLst/>
                <a:uLnTx/>
                <a:uFillTx/>
                <a:latin typeface="Verdana" panose="020B0604030504040204" pitchFamily="34" charset="0"/>
                <a:ea typeface="Verdana"/>
                <a:cs typeface="+mn-cs"/>
                <a:hlinkClick r:id="rId11"/>
              </a:rPr>
              <a:t>Personal and Management Coaching, Postgraduate Diploma</a:t>
            </a: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200" b="0" i="0" u="none" strike="noStrike" kern="1200" cap="none" spc="0" normalizeH="0" baseline="0" noProof="0">
                <a:ln>
                  <a:noFill/>
                </a:ln>
                <a:solidFill>
                  <a:srgbClr val="2368A1"/>
                </a:solidFill>
                <a:effectLst/>
                <a:uLnTx/>
                <a:uFillTx/>
                <a:latin typeface="Verdana"/>
                <a:ea typeface="Verdana"/>
                <a:cs typeface="+mn-cs"/>
                <a:hlinkClick r:id="rId12"/>
              </a:rPr>
              <a:t>Personal and Management Coaching, MSc</a:t>
            </a:r>
            <a:endParaRPr kumimoji="0" lang="en-US" sz="1200" b="0" i="0" u="sng" strike="noStrike" kern="1200" cap="none" spc="0" normalizeH="0" baseline="0" noProof="0">
              <a:ln>
                <a:noFill/>
              </a:ln>
              <a:solidFill>
                <a:srgbClr val="2368A1"/>
              </a:solidFill>
              <a:effectLst/>
              <a:uLnTx/>
              <a:uFillTx/>
              <a:latin typeface="Verdana"/>
              <a:ea typeface="Verdan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200" b="0" i="0" u="sng" strike="noStrike" kern="1200" cap="none" spc="0" normalizeH="0" baseline="0" noProof="0">
                <a:ln>
                  <a:noFill/>
                </a:ln>
                <a:solidFill>
                  <a:srgbClr val="2368A1"/>
                </a:solidFill>
                <a:effectLst/>
                <a:uLnTx/>
                <a:uFillTx/>
                <a:latin typeface="Verdana" panose="020B0604030504040204" pitchFamily="34" charset="0"/>
                <a:ea typeface="Verdana"/>
                <a:cs typeface="+mn-cs"/>
                <a:hlinkClick r:id="rId13"/>
              </a:rPr>
              <a:t>Mindfulness Based Practice and Research, Postgraduate Diploma</a:t>
            </a:r>
            <a:endParaRPr kumimoji="0" lang="en-US" sz="1200" b="0" i="0" u="none" strike="noStrike" kern="1200" cap="none" spc="0" normalizeH="0" baseline="0" noProof="0">
              <a:ln>
                <a:noFill/>
              </a:ln>
              <a:solidFill>
                <a:srgbClr val="2368A1"/>
              </a:solidFill>
              <a:effectLst/>
              <a:uLnTx/>
              <a:uFillTx/>
              <a:latin typeface="Verdana" panose="020B0604030504040204" pitchFamily="34" charset="0"/>
              <a:ea typeface="Verdan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200" b="0" i="0" u="sng" strike="noStrike" kern="1200" cap="none" spc="0" normalizeH="0" baseline="0" noProof="0">
                <a:ln>
                  <a:noFill/>
                </a:ln>
                <a:solidFill>
                  <a:srgbClr val="2368A1"/>
                </a:solidFill>
                <a:effectLst/>
                <a:uLnTx/>
                <a:uFillTx/>
                <a:latin typeface="Verdana" panose="020B0604030504040204" pitchFamily="34" charset="0"/>
                <a:ea typeface="Verdana"/>
                <a:cs typeface="+mn-cs"/>
                <a:hlinkClick r:id="rId14"/>
              </a:rPr>
              <a:t>(Bio)Pharma Processing, Postgraduate Diploma</a:t>
            </a:r>
            <a:endParaRPr kumimoji="0" lang="en-US" sz="1200" b="0" i="0" u="sng" strike="noStrike" kern="1200" cap="none" spc="0" normalizeH="0" baseline="0" noProof="0">
              <a:ln>
                <a:noFill/>
              </a:ln>
              <a:solidFill>
                <a:srgbClr val="2368A1"/>
              </a:solidFill>
              <a:effectLst/>
              <a:uLnTx/>
              <a:uFillTx/>
              <a:latin typeface="Verdana" panose="020B0604030504040204" pitchFamily="34" charset="0"/>
              <a:ea typeface="Verdan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200" b="0" i="0" u="sng" strike="noStrike" kern="1200" cap="none" spc="0" normalizeH="0" baseline="0" noProof="0">
                <a:ln>
                  <a:noFill/>
                </a:ln>
                <a:solidFill>
                  <a:srgbClr val="2368A1"/>
                </a:solidFill>
                <a:effectLst/>
                <a:uLnTx/>
                <a:uFillTx/>
                <a:latin typeface="Verdana" panose="020B0604030504040204" pitchFamily="34" charset="0"/>
                <a:ea typeface="Verdana"/>
                <a:cs typeface="+mn-cs"/>
                <a:hlinkClick r:id="rId15"/>
              </a:rPr>
              <a:t>Further, Adult and Community Education, Postgraduate Diploma</a:t>
            </a:r>
            <a:endParaRPr kumimoji="0" lang="en-US" sz="1200" b="0" i="0" u="sng" strike="noStrike" kern="1200" cap="none" spc="0" normalizeH="0" baseline="0" noProof="0">
              <a:ln>
                <a:noFill/>
              </a:ln>
              <a:solidFill>
                <a:srgbClr val="2368A1"/>
              </a:solidFill>
              <a:effectLst/>
              <a:uLnTx/>
              <a:uFillTx/>
              <a:latin typeface="Verdana" panose="020B0604030504040204" pitchFamily="34" charset="0"/>
              <a:ea typeface="Verdana"/>
              <a:cs typeface="+mn-cs"/>
            </a:endParaRPr>
          </a:p>
        </p:txBody>
      </p:sp>
    </p:spTree>
    <p:extLst>
      <p:ext uri="{BB962C8B-B14F-4D97-AF65-F5344CB8AC3E}">
        <p14:creationId xmlns:p14="http://schemas.microsoft.com/office/powerpoint/2010/main" val="59771405"/>
      </p:ext>
    </p:extLst>
  </p:cSld>
  <p:clrMapOvr>
    <a:masterClrMapping/>
  </p:clrMapOvr>
  <p:transition advClick="0" advTm="10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A7D8F-8C4B-FA5B-FE30-AD727A4317B2}"/>
              </a:ext>
            </a:extLst>
          </p:cNvPr>
          <p:cNvSpPr>
            <a:spLocks noGrp="1"/>
          </p:cNvSpPr>
          <p:nvPr>
            <p:ph idx="1"/>
          </p:nvPr>
        </p:nvSpPr>
        <p:spPr/>
        <p:txBody>
          <a:bodyPr/>
          <a:lstStyle/>
          <a:p>
            <a:pPr marL="0" indent="0">
              <a:buNone/>
            </a:pPr>
            <a:r>
              <a:rPr lang="en-IE" b="1" dirty="0"/>
              <a:t>We’re here to help!</a:t>
            </a:r>
          </a:p>
          <a:p>
            <a:pPr marL="0" indent="0">
              <a:buNone/>
            </a:pPr>
            <a:endParaRPr lang="en-IE" b="1" dirty="0"/>
          </a:p>
          <a:p>
            <a:pPr marL="0" indent="0">
              <a:buNone/>
            </a:pPr>
            <a:r>
              <a:rPr lang="en-IE" dirty="0"/>
              <a:t>If you’ve any questions or queries just holler at us, erm, nicely:</a:t>
            </a:r>
          </a:p>
          <a:p>
            <a:pPr marL="0" indent="0">
              <a:buNone/>
            </a:pPr>
            <a:endParaRPr lang="en-IE" dirty="0"/>
          </a:p>
          <a:p>
            <a:r>
              <a:rPr lang="en-IE" dirty="0">
                <a:hlinkClick r:id="rId2"/>
              </a:rPr>
              <a:t>decomms@ucc.ie</a:t>
            </a:r>
            <a:r>
              <a:rPr lang="en-IE" dirty="0"/>
              <a:t> </a:t>
            </a:r>
          </a:p>
          <a:p>
            <a:endParaRPr lang="en-IE" dirty="0"/>
          </a:p>
          <a:p>
            <a:endParaRPr lang="en-IE" dirty="0"/>
          </a:p>
          <a:p>
            <a:pPr marL="0" indent="0">
              <a:buNone/>
            </a:pPr>
            <a:r>
              <a:rPr lang="en-IE" dirty="0"/>
              <a:t>Thank you!</a:t>
            </a:r>
          </a:p>
        </p:txBody>
      </p:sp>
      <p:sp>
        <p:nvSpPr>
          <p:cNvPr id="4" name="Title 3">
            <a:extLst>
              <a:ext uri="{FF2B5EF4-FFF2-40B4-BE49-F238E27FC236}">
                <a16:creationId xmlns:a16="http://schemas.microsoft.com/office/drawing/2014/main" id="{0C287D1F-7F30-4525-B958-7F5C9223E267}"/>
              </a:ext>
            </a:extLst>
          </p:cNvPr>
          <p:cNvSpPr>
            <a:spLocks noGrp="1"/>
          </p:cNvSpPr>
          <p:nvPr>
            <p:ph type="title"/>
          </p:nvPr>
        </p:nvSpPr>
        <p:spPr/>
        <p:txBody>
          <a:bodyPr/>
          <a:lstStyle/>
          <a:p>
            <a:r>
              <a:rPr lang="en-IE" dirty="0"/>
              <a:t>Give us a shout!</a:t>
            </a:r>
          </a:p>
        </p:txBody>
      </p:sp>
      <p:pic>
        <p:nvPicPr>
          <p:cNvPr id="7" name="Picture Placeholder 6" descr="A person using a computer&#10;&#10;Description automatically generated">
            <a:extLst>
              <a:ext uri="{FF2B5EF4-FFF2-40B4-BE49-F238E27FC236}">
                <a16:creationId xmlns:a16="http://schemas.microsoft.com/office/drawing/2014/main" id="{6BFAC3E3-313E-6798-B10B-3B1BABE364C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9531" r="29531"/>
          <a:stretch>
            <a:fillRect/>
          </a:stretch>
        </p:blipFill>
        <p:spPr/>
      </p:pic>
    </p:spTree>
    <p:extLst>
      <p:ext uri="{BB962C8B-B14F-4D97-AF65-F5344CB8AC3E}">
        <p14:creationId xmlns:p14="http://schemas.microsoft.com/office/powerpoint/2010/main" val="916874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in a suit waving to a crowd of people&#10;&#10;Description automatically generated">
            <a:extLst>
              <a:ext uri="{FF2B5EF4-FFF2-40B4-BE49-F238E27FC236}">
                <a16:creationId xmlns:a16="http://schemas.microsoft.com/office/drawing/2014/main" id="{8E14A7E1-A935-352D-1669-3B821F4EAD0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1524" y="2021370"/>
            <a:ext cx="2597221" cy="1731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people holding certificates&#10;&#10;Description automatically generated">
            <a:extLst>
              <a:ext uri="{FF2B5EF4-FFF2-40B4-BE49-F238E27FC236}">
                <a16:creationId xmlns:a16="http://schemas.microsoft.com/office/drawing/2014/main" id="{1D60F50A-83CC-2F4F-6309-E7EA8B201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796" y="3378778"/>
            <a:ext cx="3010199" cy="1873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group of people standing in front of a castle&#10;&#10;Description automatically generated">
            <a:extLst>
              <a:ext uri="{FF2B5EF4-FFF2-40B4-BE49-F238E27FC236}">
                <a16:creationId xmlns:a16="http://schemas.microsoft.com/office/drawing/2014/main" id="{DCB49C10-3182-D930-70DF-3CC60D998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7843" y="3940662"/>
            <a:ext cx="2486025" cy="1759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group of people holding a banner&#10;&#10;Description automatically generated">
            <a:extLst>
              <a:ext uri="{FF2B5EF4-FFF2-40B4-BE49-F238E27FC236}">
                <a16:creationId xmlns:a16="http://schemas.microsoft.com/office/drawing/2014/main" id="{7D280B5A-21AF-684E-05EA-A0BACB915E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0159" y="2021371"/>
            <a:ext cx="2508750" cy="1620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A person wearing glasses and a blue shirt&#10;&#10;Description automatically generated">
            <a:extLst>
              <a:ext uri="{FF2B5EF4-FFF2-40B4-BE49-F238E27FC236}">
                <a16:creationId xmlns:a16="http://schemas.microsoft.com/office/drawing/2014/main" id="{46FFDC30-71A6-E9F4-DC4E-238F36CB55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5062" y="3378777"/>
            <a:ext cx="1351705" cy="2315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Content Placeholder 4" descr="A picture containing text, grass, screenshot&#10;&#10;Description automatically generated">
            <a:extLst>
              <a:ext uri="{FF2B5EF4-FFF2-40B4-BE49-F238E27FC236}">
                <a16:creationId xmlns:a16="http://schemas.microsoft.com/office/drawing/2014/main" id="{60C727FB-E0B7-50EF-CF68-A1F6773A84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8" y="2452539"/>
            <a:ext cx="2282037" cy="1986112"/>
          </a:xfrm>
          <a:prstGeom prst="rect">
            <a:avLst/>
          </a:prstGeom>
        </p:spPr>
      </p:pic>
      <p:pic>
        <p:nvPicPr>
          <p:cNvPr id="21" name="Content Placeholder 5" descr="Graphical user interface&#10;&#10;Description automatically generated">
            <a:extLst>
              <a:ext uri="{FF2B5EF4-FFF2-40B4-BE49-F238E27FC236}">
                <a16:creationId xmlns:a16="http://schemas.microsoft.com/office/drawing/2014/main" id="{16190AF5-256D-BFB9-0B5E-D365B6EF17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258" y="4438650"/>
            <a:ext cx="2272966" cy="1402556"/>
          </a:xfrm>
          <a:prstGeom prst="rect">
            <a:avLst/>
          </a:prstGeom>
        </p:spPr>
      </p:pic>
      <p:sp>
        <p:nvSpPr>
          <p:cNvPr id="2" name="Title 1">
            <a:extLst>
              <a:ext uri="{FF2B5EF4-FFF2-40B4-BE49-F238E27FC236}">
                <a16:creationId xmlns:a16="http://schemas.microsoft.com/office/drawing/2014/main" id="{2E492CF7-FB76-9AA4-2591-A5F30ED2C992}"/>
              </a:ext>
            </a:extLst>
          </p:cNvPr>
          <p:cNvSpPr>
            <a:spLocks noGrp="1"/>
          </p:cNvSpPr>
          <p:nvPr>
            <p:ph type="title"/>
          </p:nvPr>
        </p:nvSpPr>
        <p:spPr/>
        <p:txBody>
          <a:bodyPr>
            <a:normAutofit/>
          </a:bodyPr>
          <a:lstStyle/>
          <a:p>
            <a:pPr algn="ctr"/>
            <a:r>
              <a:rPr lang="en-GB" sz="2963" b="1" dirty="0">
                <a:solidFill>
                  <a:schemeClr val="accent1"/>
                </a:solidFill>
                <a:latin typeface="Verdana"/>
                <a:ea typeface="Verdana"/>
              </a:rPr>
              <a:t>Office of Media &amp; Communications</a:t>
            </a:r>
            <a:br>
              <a:rPr lang="en-GB" sz="2963" b="1" dirty="0">
                <a:solidFill>
                  <a:schemeClr val="accent1"/>
                </a:solidFill>
                <a:latin typeface="Verdana"/>
                <a:ea typeface="Verdana"/>
              </a:rPr>
            </a:br>
            <a:r>
              <a:rPr lang="en-GB" sz="2963" b="1" dirty="0">
                <a:solidFill>
                  <a:schemeClr val="accent1"/>
                </a:solidFill>
                <a:latin typeface="Verdana"/>
                <a:ea typeface="Verdana"/>
              </a:rPr>
              <a:t> </a:t>
            </a:r>
          </a:p>
        </p:txBody>
      </p:sp>
    </p:spTree>
    <p:extLst>
      <p:ext uri="{BB962C8B-B14F-4D97-AF65-F5344CB8AC3E}">
        <p14:creationId xmlns:p14="http://schemas.microsoft.com/office/powerpoint/2010/main" val="1775143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DDC6AF2E-9A4B-C546-B2C1-A6AD38CD1320}"/>
              </a:ext>
            </a:extLst>
          </p:cNvPr>
          <p:cNvSpPr txBox="1"/>
          <p:nvPr/>
        </p:nvSpPr>
        <p:spPr>
          <a:xfrm>
            <a:off x="429370" y="1036155"/>
            <a:ext cx="8263890" cy="1075811"/>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3450" b="1">
                <a:solidFill>
                  <a:prstClr val="black"/>
                </a:solidFill>
                <a:latin typeface="Calibri Light" panose="020F0302020204030204"/>
              </a:rPr>
              <a:t>Who are we </a:t>
            </a:r>
            <a:br>
              <a:rPr lang="en-US" sz="3450" b="1">
                <a:solidFill>
                  <a:prstClr val="black"/>
                </a:solidFill>
                <a:latin typeface="Calibri Light" panose="020F0302020204030204"/>
              </a:rPr>
            </a:br>
            <a:r>
              <a:rPr lang="en-US" sz="3450" b="1">
                <a:solidFill>
                  <a:prstClr val="black"/>
                </a:solidFill>
                <a:latin typeface="Calibri Light" panose="020F0302020204030204"/>
              </a:rPr>
              <a:t> </a:t>
            </a:r>
            <a:endParaRPr lang="en-US" sz="3450">
              <a:solidFill>
                <a:prstClr val="black"/>
              </a:solidFill>
              <a:latin typeface="Calibri Light" panose="020F0302020204030204"/>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70" y="211840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9CD5B1E8-3478-3035-802B-3FC99E98930C}"/>
              </a:ext>
            </a:extLst>
          </p:cNvPr>
          <p:cNvSpPr txBox="1"/>
          <p:nvPr/>
        </p:nvSpPr>
        <p:spPr>
          <a:xfrm>
            <a:off x="429370" y="2964521"/>
            <a:ext cx="5035164" cy="3089379"/>
          </a:xfrm>
          <a:prstGeom prst="rect">
            <a:avLst/>
          </a:prstGeom>
        </p:spPr>
        <p:txBody>
          <a:bodyPr vert="horz" lIns="68580" tIns="34290" rIns="68580" bIns="34290" rtlCol="0" anchor="t">
            <a:normAutofit/>
          </a:bodyPr>
          <a:lstStyle/>
          <a:p>
            <a:pPr marL="342900"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Eoin </a:t>
            </a:r>
            <a:r>
              <a:rPr lang="en-US" sz="1650" dirty="0" err="1">
                <a:solidFill>
                  <a:prstClr val="black"/>
                </a:solidFill>
                <a:latin typeface="Calibri" panose="020F0502020204030204"/>
              </a:rPr>
              <a:t>Hahessy</a:t>
            </a:r>
            <a:r>
              <a:rPr lang="en-US" sz="1650" dirty="0">
                <a:solidFill>
                  <a:prstClr val="black"/>
                </a:solidFill>
                <a:latin typeface="Calibri" panose="020F0502020204030204"/>
              </a:rPr>
              <a:t> – Director, Media &amp; Communications  </a:t>
            </a:r>
          </a:p>
          <a:p>
            <a:pPr marL="342900"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Joe </a:t>
            </a:r>
            <a:r>
              <a:rPr lang="en-US" sz="1650" dirty="0" err="1">
                <a:solidFill>
                  <a:prstClr val="black"/>
                </a:solidFill>
                <a:latin typeface="Calibri" panose="020F0502020204030204"/>
              </a:rPr>
              <a:t>Leogue</a:t>
            </a:r>
            <a:r>
              <a:rPr lang="en-US" sz="1650" dirty="0">
                <a:solidFill>
                  <a:prstClr val="black"/>
                </a:solidFill>
                <a:latin typeface="Calibri" panose="020F0502020204030204"/>
              </a:rPr>
              <a:t> – Media &amp; Comms Officer </a:t>
            </a:r>
          </a:p>
        </p:txBody>
      </p:sp>
      <p:pic>
        <p:nvPicPr>
          <p:cNvPr id="1026" name="Picture 2" descr="Grover Washington, Jr. &amp; Bill Withers – Just The Two Of Us (1980, Vinyl) -  Discogs">
            <a:extLst>
              <a:ext uri="{FF2B5EF4-FFF2-40B4-BE49-F238E27FC236}">
                <a16:creationId xmlns:a16="http://schemas.microsoft.com/office/drawing/2014/main" id="{60AA96FB-4A91-6AD2-67D1-7CF65CABF3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67" b="2"/>
          <a:stretch/>
        </p:blipFill>
        <p:spPr bwMode="auto">
          <a:xfrm>
            <a:off x="5756744" y="2427732"/>
            <a:ext cx="2955798" cy="307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15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2" name="Freeform: Shape 29">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912767" cy="2996083"/>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B17E49A9-1927-3379-2C53-C3DFA29CD7E6}"/>
              </a:ext>
            </a:extLst>
          </p:cNvPr>
          <p:cNvSpPr txBox="1"/>
          <p:nvPr/>
        </p:nvSpPr>
        <p:spPr>
          <a:xfrm>
            <a:off x="628650" y="1362578"/>
            <a:ext cx="2415247" cy="1520420"/>
          </a:xfrm>
          <a:prstGeom prst="rect">
            <a:avLst/>
          </a:prstGeom>
        </p:spPr>
        <p:txBody>
          <a:bodyPr vert="horz" lIns="68580" tIns="34290" rIns="68580" bIns="34290" rtlCol="0" anchor="t">
            <a:normAutofit/>
          </a:bodyPr>
          <a:lstStyle/>
          <a:p>
            <a:pPr defTabSz="685800">
              <a:lnSpc>
                <a:spcPct val="90000"/>
              </a:lnSpc>
              <a:spcBef>
                <a:spcPct val="0"/>
              </a:spcBef>
              <a:spcAft>
                <a:spcPts val="450"/>
              </a:spcAft>
            </a:pPr>
            <a:r>
              <a:rPr lang="en-US" sz="4050" b="1">
                <a:solidFill>
                  <a:srgbClr val="FFFFFF"/>
                </a:solidFill>
                <a:latin typeface="Calibri Light" panose="020F0302020204030204"/>
              </a:rPr>
              <a:t>What we do</a:t>
            </a:r>
            <a:endParaRPr lang="en-US" sz="4050">
              <a:solidFill>
                <a:srgbClr val="FFFFFF"/>
              </a:solidFill>
              <a:latin typeface="Calibri Light" panose="020F0302020204030204"/>
            </a:endParaRPr>
          </a:p>
        </p:txBody>
      </p:sp>
      <p:sp>
        <p:nvSpPr>
          <p:cNvPr id="3" name="Rectangle 2"/>
          <p:cNvSpPr/>
          <p:nvPr/>
        </p:nvSpPr>
        <p:spPr>
          <a:xfrm>
            <a:off x="3892976" y="2477452"/>
            <a:ext cx="1318466" cy="57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spcAft>
                <a:spcPts val="450"/>
              </a:spcAft>
            </a:pPr>
            <a:r>
              <a:rPr lang="en-IE" sz="1200" dirty="0">
                <a:solidFill>
                  <a:prstClr val="white"/>
                </a:solidFill>
                <a:latin typeface="Verdana"/>
                <a:ea typeface="Verdana"/>
                <a:cs typeface="Arial"/>
              </a:rPr>
              <a:t>Media Relations</a:t>
            </a:r>
            <a:endParaRPr lang="en-US" sz="1200" dirty="0">
              <a:solidFill>
                <a:prstClr val="white"/>
              </a:solidFill>
              <a:latin typeface="Verdana"/>
              <a:ea typeface="Verdana"/>
              <a:cs typeface="Arial"/>
            </a:endParaRPr>
          </a:p>
        </p:txBody>
      </p:sp>
      <p:sp>
        <p:nvSpPr>
          <p:cNvPr id="7" name="Rectangle 6"/>
          <p:cNvSpPr/>
          <p:nvPr/>
        </p:nvSpPr>
        <p:spPr>
          <a:xfrm>
            <a:off x="3912768" y="3218824"/>
            <a:ext cx="1318466" cy="469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spcAft>
                <a:spcPts val="450"/>
              </a:spcAft>
            </a:pPr>
            <a:r>
              <a:rPr lang="en-IE" sz="1050" dirty="0">
                <a:solidFill>
                  <a:prstClr val="white"/>
                </a:solidFill>
                <a:latin typeface="Verdana"/>
                <a:ea typeface="Verdana"/>
                <a:cs typeface="Arial"/>
              </a:rPr>
              <a:t>Internal communications</a:t>
            </a:r>
            <a:endParaRPr lang="en-US" sz="1050" dirty="0">
              <a:solidFill>
                <a:prstClr val="white"/>
              </a:solidFill>
              <a:latin typeface="Verdana"/>
              <a:ea typeface="Verdana"/>
              <a:cs typeface="Arial"/>
            </a:endParaRPr>
          </a:p>
        </p:txBody>
      </p:sp>
      <p:sp>
        <p:nvSpPr>
          <p:cNvPr id="12" name="Rectangle 11"/>
          <p:cNvSpPr/>
          <p:nvPr/>
        </p:nvSpPr>
        <p:spPr>
          <a:xfrm>
            <a:off x="5317234" y="3203442"/>
            <a:ext cx="1052189" cy="4817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spcAft>
                <a:spcPts val="450"/>
              </a:spcAft>
            </a:pPr>
            <a:endParaRPr lang="en-IE" sz="1050" dirty="0">
              <a:solidFill>
                <a:prstClr val="white"/>
              </a:solidFill>
              <a:latin typeface="Verdana"/>
              <a:ea typeface="Verdana"/>
              <a:cs typeface="Arial"/>
            </a:endParaRPr>
          </a:p>
          <a:p>
            <a:pPr algn="ctr" defTabSz="342900">
              <a:spcAft>
                <a:spcPts val="450"/>
              </a:spcAft>
            </a:pPr>
            <a:r>
              <a:rPr lang="en-IE" sz="1050" dirty="0">
                <a:solidFill>
                  <a:prstClr val="white"/>
                </a:solidFill>
                <a:latin typeface="Verdana"/>
                <a:ea typeface="Verdana"/>
                <a:cs typeface="Arial"/>
              </a:rPr>
              <a:t>Social media management</a:t>
            </a:r>
            <a:r>
              <a:rPr lang="en-IE" sz="1050" dirty="0">
                <a:solidFill>
                  <a:srgbClr val="555555"/>
                </a:solidFill>
                <a:latin typeface="Verdana"/>
                <a:ea typeface="Verdana"/>
                <a:cs typeface="Arial"/>
              </a:rPr>
              <a:t>	</a:t>
            </a:r>
            <a:endParaRPr lang="en-US" sz="1050" dirty="0">
              <a:solidFill>
                <a:prstClr val="white"/>
              </a:solidFill>
              <a:latin typeface="Verdana"/>
              <a:ea typeface="Verdana"/>
              <a:cs typeface="Arial"/>
            </a:endParaRPr>
          </a:p>
        </p:txBody>
      </p:sp>
      <p:sp>
        <p:nvSpPr>
          <p:cNvPr id="19" name="Rectangle 18"/>
          <p:cNvSpPr/>
          <p:nvPr/>
        </p:nvSpPr>
        <p:spPr>
          <a:xfrm>
            <a:off x="5251024" y="2471842"/>
            <a:ext cx="1118399" cy="57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spcAft>
                <a:spcPts val="450"/>
              </a:spcAft>
            </a:pPr>
            <a:r>
              <a:rPr lang="en-IE" sz="900" dirty="0">
                <a:solidFill>
                  <a:prstClr val="white"/>
                </a:solidFill>
                <a:latin typeface="Verdana"/>
                <a:ea typeface="Verdana"/>
                <a:cs typeface="Arial"/>
              </a:rPr>
              <a:t>Stakeholder communications &amp; Public Affairs</a:t>
            </a:r>
            <a:endParaRPr lang="en-US" sz="900" dirty="0">
              <a:solidFill>
                <a:prstClr val="white"/>
              </a:solidFill>
              <a:latin typeface="Verdana"/>
              <a:ea typeface="Verdana"/>
              <a:cs typeface="Arial"/>
            </a:endParaRPr>
          </a:p>
        </p:txBody>
      </p:sp>
      <p:sp>
        <p:nvSpPr>
          <p:cNvPr id="20" name="Rectangle 19"/>
          <p:cNvSpPr/>
          <p:nvPr/>
        </p:nvSpPr>
        <p:spPr>
          <a:xfrm>
            <a:off x="6517128" y="2471842"/>
            <a:ext cx="1052189" cy="5774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spcAft>
                <a:spcPts val="450"/>
              </a:spcAft>
            </a:pPr>
            <a:r>
              <a:rPr lang="en-US" sz="1050" dirty="0">
                <a:solidFill>
                  <a:prstClr val="white"/>
                </a:solidFill>
                <a:latin typeface="Verdana"/>
                <a:ea typeface="Verdana"/>
                <a:cs typeface="Arial"/>
              </a:rPr>
              <a:t>Research campaigns </a:t>
            </a:r>
            <a:endParaRPr lang="en-US" sz="1050" dirty="0">
              <a:solidFill>
                <a:prstClr val="white"/>
              </a:solidFill>
              <a:latin typeface="Verdana"/>
              <a:ea typeface="Verdana"/>
              <a:cs typeface="Arial" panose="020B0604020202020204" pitchFamily="34" charset="0"/>
            </a:endParaRPr>
          </a:p>
        </p:txBody>
      </p:sp>
      <p:sp>
        <p:nvSpPr>
          <p:cNvPr id="21" name="Rectangle 20"/>
          <p:cNvSpPr/>
          <p:nvPr/>
        </p:nvSpPr>
        <p:spPr>
          <a:xfrm>
            <a:off x="5317234" y="3764158"/>
            <a:ext cx="1052189" cy="469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spcAft>
                <a:spcPts val="450"/>
              </a:spcAft>
            </a:pPr>
            <a:r>
              <a:rPr lang="en-IE" sz="1050" dirty="0">
                <a:solidFill>
                  <a:prstClr val="white"/>
                </a:solidFill>
                <a:latin typeface="Verdana"/>
                <a:ea typeface="Verdana"/>
                <a:cs typeface="Arial"/>
              </a:rPr>
              <a:t>UCCTV	</a:t>
            </a:r>
            <a:endParaRPr lang="en-US" sz="1050" dirty="0">
              <a:solidFill>
                <a:prstClr val="white"/>
              </a:solidFill>
              <a:latin typeface="Verdana"/>
              <a:ea typeface="Verdana"/>
              <a:cs typeface="Arial"/>
            </a:endParaRPr>
          </a:p>
        </p:txBody>
      </p:sp>
      <p:sp>
        <p:nvSpPr>
          <p:cNvPr id="22" name="Rectangle 21"/>
          <p:cNvSpPr/>
          <p:nvPr/>
        </p:nvSpPr>
        <p:spPr>
          <a:xfrm>
            <a:off x="6517128" y="3777804"/>
            <a:ext cx="1052189" cy="469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spcAft>
                <a:spcPts val="450"/>
              </a:spcAft>
            </a:pPr>
            <a:r>
              <a:rPr lang="en-IE" sz="1050" dirty="0">
                <a:solidFill>
                  <a:prstClr val="white"/>
                </a:solidFill>
                <a:latin typeface="Verdana"/>
                <a:ea typeface="Verdana"/>
                <a:cs typeface="Arial"/>
              </a:rPr>
              <a:t>Expert Alerts</a:t>
            </a:r>
            <a:endParaRPr lang="en-US" sz="1050" dirty="0">
              <a:solidFill>
                <a:prstClr val="white"/>
              </a:solidFill>
              <a:latin typeface="Verdana"/>
              <a:ea typeface="Verdana"/>
              <a:cs typeface="Arial"/>
            </a:endParaRPr>
          </a:p>
        </p:txBody>
      </p:sp>
      <p:sp>
        <p:nvSpPr>
          <p:cNvPr id="23" name="Rectangle 22"/>
          <p:cNvSpPr/>
          <p:nvPr/>
        </p:nvSpPr>
        <p:spPr>
          <a:xfrm>
            <a:off x="6517128" y="3218825"/>
            <a:ext cx="1052189" cy="4545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spcAft>
                <a:spcPts val="450"/>
              </a:spcAft>
            </a:pPr>
            <a:r>
              <a:rPr lang="en-US" sz="1050" dirty="0">
                <a:solidFill>
                  <a:prstClr val="white"/>
                </a:solidFill>
                <a:latin typeface="Arial"/>
                <a:cs typeface="Arial"/>
              </a:rPr>
              <a:t>Media Training &amp; workshops</a:t>
            </a:r>
            <a:endParaRPr lang="en-US" sz="1050" dirty="0">
              <a:solidFill>
                <a:prstClr val="white"/>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A43446B-2B3C-2D09-A442-A1E88642FA77}"/>
              </a:ext>
            </a:extLst>
          </p:cNvPr>
          <p:cNvSpPr/>
          <p:nvPr/>
        </p:nvSpPr>
        <p:spPr>
          <a:xfrm>
            <a:off x="3912768" y="3764158"/>
            <a:ext cx="1338257" cy="469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spcAft>
                <a:spcPts val="450"/>
              </a:spcAft>
            </a:pPr>
            <a:r>
              <a:rPr lang="en-IE" sz="1050" dirty="0">
                <a:solidFill>
                  <a:prstClr val="white"/>
                </a:solidFill>
                <a:latin typeface="Verdana"/>
                <a:ea typeface="Verdana"/>
                <a:cs typeface="Arial"/>
              </a:rPr>
              <a:t>Crisis Communications</a:t>
            </a:r>
            <a:endParaRPr lang="en-IE" sz="1050" dirty="0">
              <a:solidFill>
                <a:prstClr val="white"/>
              </a:solidFill>
              <a:latin typeface="Verdana"/>
              <a:ea typeface="Verdana"/>
              <a:cs typeface="Arial" panose="020B0604020202020204" pitchFamily="34" charset="0"/>
            </a:endParaRPr>
          </a:p>
        </p:txBody>
      </p:sp>
    </p:spTree>
    <p:extLst>
      <p:ext uri="{BB962C8B-B14F-4D97-AF65-F5344CB8AC3E}">
        <p14:creationId xmlns:p14="http://schemas.microsoft.com/office/powerpoint/2010/main" val="767498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1DD550AD-DD8F-2D86-5D99-6AB04C2CFA2D}"/>
              </a:ext>
            </a:extLst>
          </p:cNvPr>
          <p:cNvSpPr txBox="1"/>
          <p:nvPr/>
        </p:nvSpPr>
        <p:spPr>
          <a:xfrm>
            <a:off x="628651" y="1131094"/>
            <a:ext cx="3348989" cy="1453557"/>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4275" b="1" dirty="0">
                <a:solidFill>
                  <a:prstClr val="black"/>
                </a:solidFill>
                <a:latin typeface="Calibri Light" panose="020F0302020204030204"/>
              </a:rPr>
              <a:t>Media training….</a:t>
            </a:r>
            <a:endParaRPr lang="en-US" sz="3300" b="1" dirty="0">
              <a:solidFill>
                <a:prstClr val="black"/>
              </a:solidFill>
              <a:latin typeface="Calibri Light" panose="020F0302020204030204"/>
            </a:endParaRPr>
          </a:p>
        </p:txBody>
      </p:sp>
      <p:pic>
        <p:nvPicPr>
          <p:cNvPr id="5" name="Picture 4">
            <a:extLst>
              <a:ext uri="{FF2B5EF4-FFF2-40B4-BE49-F238E27FC236}">
                <a16:creationId xmlns:a16="http://schemas.microsoft.com/office/drawing/2014/main" id="{7C0833D5-9859-B857-9FD5-3D0B08DDFECF}"/>
              </a:ext>
            </a:extLst>
          </p:cNvPr>
          <p:cNvPicPr>
            <a:picLocks noChangeAspect="1"/>
          </p:cNvPicPr>
          <p:nvPr/>
        </p:nvPicPr>
        <p:blipFill rotWithShape="1">
          <a:blip r:embed="rId2"/>
          <a:srcRect r="2352" b="-2"/>
          <a:stretch/>
        </p:blipFill>
        <p:spPr>
          <a:xfrm>
            <a:off x="3678237" y="857247"/>
            <a:ext cx="5465763" cy="277077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Picture 5">
            <a:extLst>
              <a:ext uri="{FF2B5EF4-FFF2-40B4-BE49-F238E27FC236}">
                <a16:creationId xmlns:a16="http://schemas.microsoft.com/office/drawing/2014/main" id="{7F15B5EC-F425-8A12-D318-FAC7ED11DCB5}"/>
              </a:ext>
            </a:extLst>
          </p:cNvPr>
          <p:cNvPicPr>
            <a:picLocks noChangeAspect="1"/>
          </p:cNvPicPr>
          <p:nvPr/>
        </p:nvPicPr>
        <p:blipFill rotWithShape="1">
          <a:blip r:embed="rId3"/>
          <a:srcRect r="70038"/>
          <a:stretch/>
        </p:blipFill>
        <p:spPr>
          <a:xfrm>
            <a:off x="3545046" y="3709471"/>
            <a:ext cx="5604286" cy="2291282"/>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8" name="TextBox 7">
            <a:extLst>
              <a:ext uri="{FF2B5EF4-FFF2-40B4-BE49-F238E27FC236}">
                <a16:creationId xmlns:a16="http://schemas.microsoft.com/office/drawing/2014/main" id="{3B47F384-2CAE-5E42-0C1D-34CC89D1D5C3}"/>
              </a:ext>
            </a:extLst>
          </p:cNvPr>
          <p:cNvSpPr txBox="1"/>
          <p:nvPr/>
        </p:nvSpPr>
        <p:spPr>
          <a:xfrm>
            <a:off x="533638" y="2584651"/>
            <a:ext cx="5696426" cy="1534779"/>
          </a:xfrm>
          <a:prstGeom prst="rect">
            <a:avLst/>
          </a:prstGeom>
          <a:noFill/>
        </p:spPr>
        <p:txBody>
          <a:bodyPr wrap="square">
            <a:spAutoFit/>
          </a:bodyPr>
          <a:lstStyle/>
          <a:p>
            <a:pPr marL="42863" defTabSz="685800">
              <a:lnSpc>
                <a:spcPct val="90000"/>
              </a:lnSpc>
              <a:spcAft>
                <a:spcPts val="450"/>
              </a:spcAft>
            </a:pPr>
            <a:endParaRPr lang="en-US" sz="1350" b="1" dirty="0">
              <a:solidFill>
                <a:prstClr val="black"/>
              </a:solidFill>
              <a:latin typeface="Calibri" panose="020F0502020204030204"/>
            </a:endParaRPr>
          </a:p>
          <a:p>
            <a:pPr marL="257175" indent="-214313" defTabSz="685800">
              <a:lnSpc>
                <a:spcPct val="90000"/>
              </a:lnSpc>
              <a:spcAft>
                <a:spcPts val="450"/>
              </a:spcAft>
              <a:buFont typeface="Wingdings" pitchFamily="2" charset="2"/>
              <a:buChar char="ü"/>
            </a:pPr>
            <a:r>
              <a:rPr lang="en-US" sz="1350" dirty="0">
                <a:solidFill>
                  <a:prstClr val="black"/>
                </a:solidFill>
                <a:latin typeface="Calibri" panose="020F0502020204030204"/>
              </a:rPr>
              <a:t>How to write for the media</a:t>
            </a:r>
          </a:p>
          <a:p>
            <a:pPr marL="257175" indent="-214313" defTabSz="685800">
              <a:lnSpc>
                <a:spcPct val="90000"/>
              </a:lnSpc>
              <a:spcAft>
                <a:spcPts val="450"/>
              </a:spcAft>
              <a:buFont typeface="Wingdings" pitchFamily="2" charset="2"/>
              <a:buChar char="ü"/>
            </a:pPr>
            <a:r>
              <a:rPr lang="en-US" sz="1350" dirty="0">
                <a:solidFill>
                  <a:prstClr val="black"/>
                </a:solidFill>
                <a:latin typeface="Calibri" panose="020F0502020204030204"/>
              </a:rPr>
              <a:t> How to give to an interview</a:t>
            </a:r>
          </a:p>
          <a:p>
            <a:pPr marL="257175" indent="-214313" defTabSz="685800">
              <a:lnSpc>
                <a:spcPct val="90000"/>
              </a:lnSpc>
              <a:spcAft>
                <a:spcPts val="450"/>
              </a:spcAft>
              <a:buFont typeface="Wingdings" pitchFamily="2" charset="2"/>
              <a:buChar char="ü"/>
            </a:pPr>
            <a:r>
              <a:rPr lang="en-US" sz="1350" dirty="0">
                <a:solidFill>
                  <a:prstClr val="black"/>
                </a:solidFill>
                <a:latin typeface="Calibri" panose="020F0502020204030204"/>
              </a:rPr>
              <a:t>Opinion editorials  </a:t>
            </a:r>
          </a:p>
          <a:p>
            <a:pPr marL="257175" indent="-214313" defTabSz="685800">
              <a:lnSpc>
                <a:spcPct val="90000"/>
              </a:lnSpc>
              <a:spcAft>
                <a:spcPts val="450"/>
              </a:spcAft>
              <a:buFont typeface="Wingdings" pitchFamily="2" charset="2"/>
              <a:buChar char="ü"/>
            </a:pPr>
            <a:r>
              <a:rPr lang="en-US" sz="1350" dirty="0">
                <a:solidFill>
                  <a:prstClr val="black"/>
                </a:solidFill>
                <a:latin typeface="Calibri" panose="020F0502020204030204"/>
              </a:rPr>
              <a:t>RTE Brainstorm workshops /</a:t>
            </a:r>
          </a:p>
          <a:p>
            <a:pPr marL="257175" indent="-214313" defTabSz="685800">
              <a:lnSpc>
                <a:spcPct val="90000"/>
              </a:lnSpc>
              <a:spcAft>
                <a:spcPts val="450"/>
              </a:spcAft>
              <a:buFont typeface="Wingdings" pitchFamily="2" charset="2"/>
              <a:buChar char="ü"/>
            </a:pPr>
            <a:r>
              <a:rPr lang="en-US" sz="1350" dirty="0">
                <a:solidFill>
                  <a:prstClr val="black"/>
                </a:solidFill>
                <a:latin typeface="Calibri" panose="020F0502020204030204"/>
              </a:rPr>
              <a:t>The Conversation workshops </a:t>
            </a:r>
          </a:p>
        </p:txBody>
      </p:sp>
    </p:spTree>
    <p:extLst>
      <p:ext uri="{BB962C8B-B14F-4D97-AF65-F5344CB8AC3E}">
        <p14:creationId xmlns:p14="http://schemas.microsoft.com/office/powerpoint/2010/main" val="2573062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4"/>
          <p:cNvSpPr>
            <a:spLocks noChangeArrowheads="1"/>
          </p:cNvSpPr>
          <p:nvPr/>
        </p:nvSpPr>
        <p:spPr bwMode="auto">
          <a:xfrm>
            <a:off x="149257" y="1037184"/>
            <a:ext cx="743740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eaLnBrk="0" fontAlgn="base" hangingPunct="0">
              <a:spcBef>
                <a:spcPct val="0"/>
              </a:spcBef>
              <a:spcAft>
                <a:spcPct val="0"/>
              </a:spcAft>
            </a:pPr>
            <a:r>
              <a:rPr lang="en-IE" altLang="en-US" sz="3300" b="1" dirty="0">
                <a:solidFill>
                  <a:srgbClr val="4472C4"/>
                </a:solidFill>
                <a:latin typeface="Arial" panose="020B0604020202020204" pitchFamily="34" charset="0"/>
                <a:cs typeface="Arial" panose="020B0604020202020204" pitchFamily="34" charset="0"/>
              </a:rPr>
              <a:t>We help make your day easier</a:t>
            </a:r>
          </a:p>
          <a:p>
            <a:pPr defTabSz="684960" eaLnBrk="0" fontAlgn="base" hangingPunct="0">
              <a:spcBef>
                <a:spcPct val="0"/>
              </a:spcBef>
              <a:spcAft>
                <a:spcPct val="0"/>
              </a:spcAft>
              <a:defRPr/>
            </a:pPr>
            <a:r>
              <a:rPr lang="en-IE" altLang="en-US" sz="3300" b="1" dirty="0">
                <a:solidFill>
                  <a:srgbClr val="75D7DE"/>
                </a:solidFill>
                <a:latin typeface="Arial" panose="020B0604020202020204" pitchFamily="34" charset="0"/>
                <a:cs typeface="Arial" panose="020B0604020202020204" pitchFamily="34" charset="0"/>
              </a:rPr>
              <a:t> </a:t>
            </a:r>
          </a:p>
        </p:txBody>
      </p:sp>
      <p:sp>
        <p:nvSpPr>
          <p:cNvPr id="9220" name="Rectangle 16"/>
          <p:cNvSpPr>
            <a:spLocks noChangeArrowheads="1"/>
          </p:cNvSpPr>
          <p:nvPr/>
        </p:nvSpPr>
        <p:spPr bwMode="auto">
          <a:xfrm>
            <a:off x="5982340" y="1330139"/>
            <a:ext cx="2226102" cy="46140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4960" eaLnBrk="0" fontAlgn="base" hangingPunct="0">
              <a:spcBef>
                <a:spcPct val="0"/>
              </a:spcBef>
              <a:spcAft>
                <a:spcPct val="0"/>
              </a:spcAft>
              <a:defRPr/>
            </a:pPr>
            <a:endParaRPr lang="en-IE" altLang="en-US" sz="1199" b="1">
              <a:solidFill>
                <a:srgbClr val="383838"/>
              </a:solidFill>
              <a:latin typeface="Arial" panose="020B0604020202020204" pitchFamily="34" charset="0"/>
              <a:cs typeface="Arial" panose="020B0604020202020204" pitchFamily="34" charset="0"/>
            </a:endParaRPr>
          </a:p>
          <a:p>
            <a:pPr defTabSz="684960" eaLnBrk="0" fontAlgn="base" hangingPunct="0">
              <a:spcBef>
                <a:spcPct val="0"/>
              </a:spcBef>
              <a:spcAft>
                <a:spcPct val="0"/>
              </a:spcAft>
              <a:defRPr/>
            </a:pPr>
            <a:endParaRPr lang="en-US" altLang="en-US" sz="1199" b="1">
              <a:solidFill>
                <a:prstClr val="black"/>
              </a:solidFill>
              <a:latin typeface="Arial" panose="020B0604020202020204" pitchFamily="34" charset="0"/>
              <a:cs typeface="Arial" panose="020B0604020202020204" pitchFamily="34" charset="0"/>
            </a:endParaRPr>
          </a:p>
        </p:txBody>
      </p:sp>
      <p:sp>
        <p:nvSpPr>
          <p:cNvPr id="8" name="Rectangle 18"/>
          <p:cNvSpPr>
            <a:spLocks noChangeArrowheads="1"/>
          </p:cNvSpPr>
          <p:nvPr/>
        </p:nvSpPr>
        <p:spPr bwMode="auto">
          <a:xfrm>
            <a:off x="696282" y="1890783"/>
            <a:ext cx="4844432" cy="72686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14051" indent="-214051" defTabSz="684960" eaLnBrk="0" fontAlgn="base" hangingPunct="0">
              <a:spcBef>
                <a:spcPct val="0"/>
              </a:spcBef>
              <a:spcAft>
                <a:spcPct val="0"/>
              </a:spcAft>
              <a:buClr>
                <a:srgbClr val="C8102E"/>
              </a:buClr>
              <a:buSzPct val="150000"/>
              <a:buFont typeface="Arial" panose="020B0604020202020204" pitchFamily="34" charset="0"/>
              <a:buChar char="•"/>
              <a:defRPr/>
            </a:pPr>
            <a:endParaRPr lang="en-US" altLang="en-US" sz="1199" dirty="0">
              <a:solidFill>
                <a:prstClr val="black">
                  <a:lumMod val="75000"/>
                  <a:lumOff val="25000"/>
                </a:prstClr>
              </a:solidFill>
              <a:latin typeface="Arial" panose="020B0604020202020204" pitchFamily="34" charset="0"/>
              <a:cs typeface="Arial" panose="020B0604020202020204" pitchFamily="34" charset="0"/>
            </a:endParaRPr>
          </a:p>
          <a:p>
            <a:pPr defTabSz="684960" eaLnBrk="0" fontAlgn="base" hangingPunct="0">
              <a:spcBef>
                <a:spcPct val="0"/>
              </a:spcBef>
              <a:spcAft>
                <a:spcPct val="0"/>
              </a:spcAft>
              <a:defRPr/>
            </a:pPr>
            <a:r>
              <a:rPr lang="en-IE" altLang="en-US" b="1" i="1" dirty="0">
                <a:solidFill>
                  <a:prstClr val="black"/>
                </a:solidFill>
                <a:latin typeface="Arial" panose="020B0604020202020204" pitchFamily="34" charset="0"/>
                <a:cs typeface="Arial" panose="020B0604020202020204" pitchFamily="34" charset="0"/>
              </a:rPr>
              <a:t>Workvivo: The digital heart of UCC </a:t>
            </a:r>
          </a:p>
          <a:p>
            <a:pPr defTabSz="684960" eaLnBrk="0" fontAlgn="base" hangingPunct="0">
              <a:spcBef>
                <a:spcPct val="0"/>
              </a:spcBef>
              <a:spcAft>
                <a:spcPct val="0"/>
              </a:spcAft>
              <a:defRPr/>
            </a:pPr>
            <a:endParaRPr lang="en-IE" altLang="en-US" sz="1124" b="1"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F0D392A-3FED-4BFC-5B0B-26E557A8468F}"/>
              </a:ext>
            </a:extLst>
          </p:cNvPr>
          <p:cNvSpPr txBox="1"/>
          <p:nvPr/>
        </p:nvSpPr>
        <p:spPr>
          <a:xfrm>
            <a:off x="149257" y="2628345"/>
            <a:ext cx="4524836" cy="2031325"/>
          </a:xfrm>
          <a:prstGeom prst="rect">
            <a:avLst/>
          </a:prstGeom>
          <a:noFill/>
        </p:spPr>
        <p:txBody>
          <a:bodyPr wrap="square" rtlCol="0">
            <a:spAutoFit/>
          </a:bodyPr>
          <a:lstStyle/>
          <a:p>
            <a:pPr marL="257175" indent="-257175" defTabSz="685800">
              <a:lnSpc>
                <a:spcPct val="150000"/>
              </a:lnSpc>
              <a:buFont typeface="Symbol" panose="05050102010706020507" pitchFamily="18" charset="2"/>
              <a:buChar char=""/>
            </a:pPr>
            <a:r>
              <a:rPr lang="en-IE"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An events calendar that shows what is going across the university </a:t>
            </a:r>
          </a:p>
          <a:p>
            <a:pPr marL="257175" indent="-257175" defTabSz="685800">
              <a:lnSpc>
                <a:spcPct val="150000"/>
              </a:lnSpc>
              <a:buFont typeface="Symbol" panose="05050102010706020507" pitchFamily="18" charset="2"/>
              <a:buChar char=""/>
            </a:pPr>
            <a:r>
              <a:rPr lang="en-IE"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An app launcher with Agresso, </a:t>
            </a:r>
            <a:r>
              <a:rPr lang="en-IE" sz="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ESS,Teams</a:t>
            </a:r>
            <a:r>
              <a:rPr lang="en-IE"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 Outlook all in one place </a:t>
            </a:r>
          </a:p>
          <a:p>
            <a:pPr marL="257175" indent="-257175" defTabSz="685800">
              <a:lnSpc>
                <a:spcPct val="150000"/>
              </a:lnSpc>
              <a:buFont typeface="Symbol" panose="05050102010706020507" pitchFamily="18" charset="2"/>
              <a:buChar char=""/>
            </a:pPr>
            <a:r>
              <a:rPr lang="en-IE"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Place to share news and thank colleagues </a:t>
            </a:r>
          </a:p>
          <a:p>
            <a:pPr marL="257175" indent="-257175" defTabSz="685800">
              <a:lnSpc>
                <a:spcPct val="150000"/>
              </a:lnSpc>
              <a:buFont typeface="Symbol" panose="05050102010706020507" pitchFamily="18" charset="2"/>
              <a:buChar char=""/>
            </a:pPr>
            <a:r>
              <a:rPr lang="en-IE"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SEFS, IT, OVPLT all using it for their newsletters</a:t>
            </a:r>
          </a:p>
          <a:p>
            <a:pPr marL="257175" indent="-257175" defTabSz="685800">
              <a:lnSpc>
                <a:spcPct val="150000"/>
              </a:lnSpc>
              <a:buFont typeface="Symbol" panose="05050102010706020507" pitchFamily="18" charset="2"/>
              <a:buChar char=""/>
            </a:pPr>
            <a:r>
              <a:rPr lang="en-IE"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2,200+ regular users.</a:t>
            </a:r>
          </a:p>
        </p:txBody>
      </p:sp>
      <p:pic>
        <p:nvPicPr>
          <p:cNvPr id="4" name="Picture 3">
            <a:extLst>
              <a:ext uri="{FF2B5EF4-FFF2-40B4-BE49-F238E27FC236}">
                <a16:creationId xmlns:a16="http://schemas.microsoft.com/office/drawing/2014/main" id="{4550E940-8AC8-C24A-EE06-27A7D26BCCD2}"/>
              </a:ext>
            </a:extLst>
          </p:cNvPr>
          <p:cNvPicPr>
            <a:picLocks noChangeAspect="1"/>
          </p:cNvPicPr>
          <p:nvPr/>
        </p:nvPicPr>
        <p:blipFill>
          <a:blip r:embed="rId3"/>
          <a:stretch>
            <a:fillRect/>
          </a:stretch>
        </p:blipFill>
        <p:spPr>
          <a:xfrm>
            <a:off x="4674094" y="1565093"/>
            <a:ext cx="4345718" cy="4100505"/>
          </a:xfrm>
          <a:prstGeom prst="rect">
            <a:avLst/>
          </a:prstGeom>
        </p:spPr>
      </p:pic>
    </p:spTree>
    <p:extLst>
      <p:ext uri="{BB962C8B-B14F-4D97-AF65-F5344CB8AC3E}">
        <p14:creationId xmlns:p14="http://schemas.microsoft.com/office/powerpoint/2010/main" val="3999180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icture 4" descr="A person and person on a newspaper&#10;&#10;Description automatically generated">
            <a:extLst>
              <a:ext uri="{FF2B5EF4-FFF2-40B4-BE49-F238E27FC236}">
                <a16:creationId xmlns:a16="http://schemas.microsoft.com/office/drawing/2014/main" id="{288A5F77-6A4C-D682-D666-0FFDF303D3E2}"/>
              </a:ext>
            </a:extLst>
          </p:cNvPr>
          <p:cNvPicPr>
            <a:picLocks noChangeAspect="1"/>
          </p:cNvPicPr>
          <p:nvPr/>
        </p:nvPicPr>
        <p:blipFill rotWithShape="1">
          <a:blip r:embed="rId2">
            <a:extLst>
              <a:ext uri="{28A0092B-C50C-407E-A947-70E740481C1C}">
                <a14:useLocalDpi xmlns:a14="http://schemas.microsoft.com/office/drawing/2010/main" val="0"/>
              </a:ext>
            </a:extLst>
          </a:blip>
          <a:srcRect t="7696" r="24734" b="1395"/>
          <a:stretch/>
        </p:blipFill>
        <p:spPr>
          <a:xfrm>
            <a:off x="2642616" y="857257"/>
            <a:ext cx="6501384" cy="5143493"/>
          </a:xfrm>
          <a:prstGeom prst="rect">
            <a:avLst/>
          </a:prstGeom>
        </p:spPr>
      </p:pic>
      <p:sp>
        <p:nvSpPr>
          <p:cNvPr id="45" name="Rectangle 4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131159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9" name="Rectangle 4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689860"/>
            <a:ext cx="2475738" cy="6858"/>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Rectangle 14">
            <a:extLst>
              <a:ext uri="{FF2B5EF4-FFF2-40B4-BE49-F238E27FC236}">
                <a16:creationId xmlns:a16="http://schemas.microsoft.com/office/drawing/2014/main" id="{921DD117-91F9-43CA-14C1-702155C320A6}"/>
              </a:ext>
            </a:extLst>
          </p:cNvPr>
          <p:cNvSpPr>
            <a:spLocks noChangeArrowheads="1"/>
          </p:cNvSpPr>
          <p:nvPr/>
        </p:nvSpPr>
        <p:spPr bwMode="auto">
          <a:xfrm>
            <a:off x="292331" y="2886457"/>
            <a:ext cx="4094843" cy="25496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t">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171450" defTabSz="685800" fontAlgn="base">
              <a:lnSpc>
                <a:spcPct val="90000"/>
              </a:lnSpc>
              <a:spcBef>
                <a:spcPct val="0"/>
              </a:spcBef>
              <a:spcAft>
                <a:spcPts val="450"/>
              </a:spcAft>
              <a:buFont typeface="Arial" panose="020B0604020202020204" pitchFamily="34" charset="0"/>
              <a:buChar char="•"/>
            </a:pPr>
            <a:r>
              <a:rPr lang="en-US" altLang="en-US" sz="1200" b="1" dirty="0">
                <a:solidFill>
                  <a:prstClr val="black"/>
                </a:solidFill>
                <a:latin typeface="Calibri" panose="020F0502020204030204"/>
              </a:rPr>
              <a:t>We host workshops on…</a:t>
            </a:r>
          </a:p>
          <a:p>
            <a:pPr indent="-171450" defTabSz="685800" fontAlgn="base">
              <a:lnSpc>
                <a:spcPct val="90000"/>
              </a:lnSpc>
              <a:spcBef>
                <a:spcPct val="0"/>
              </a:spcBef>
              <a:spcAft>
                <a:spcPts val="450"/>
              </a:spcAft>
              <a:buFont typeface="Arial" panose="020B0604020202020204" pitchFamily="34" charset="0"/>
              <a:buChar char="•"/>
            </a:pPr>
            <a:endParaRPr lang="en-US" altLang="en-US" sz="1200" b="1" dirty="0">
              <a:solidFill>
                <a:prstClr val="black"/>
              </a:solidFill>
              <a:latin typeface="Calibri" panose="020F0502020204030204"/>
            </a:endParaRPr>
          </a:p>
          <a:p>
            <a:pPr indent="-171450" defTabSz="685800" fontAlgn="base">
              <a:lnSpc>
                <a:spcPct val="90000"/>
              </a:lnSpc>
              <a:spcBef>
                <a:spcPct val="0"/>
              </a:spcBef>
              <a:spcAft>
                <a:spcPts val="450"/>
              </a:spcAft>
              <a:buFont typeface="Arial" panose="020B0604020202020204" pitchFamily="34" charset="0"/>
              <a:buChar char="•"/>
            </a:pPr>
            <a:endParaRPr lang="en-US" altLang="en-US" sz="1200" b="1" dirty="0">
              <a:solidFill>
                <a:prstClr val="black"/>
              </a:solidFill>
              <a:latin typeface="Calibri" panose="020F0502020204030204"/>
            </a:endParaRPr>
          </a:p>
          <a:p>
            <a:pPr marL="428625" indent="-171450" defTabSz="685800" fontAlgn="base">
              <a:lnSpc>
                <a:spcPct val="90000"/>
              </a:lnSpc>
              <a:spcBef>
                <a:spcPct val="0"/>
              </a:spcBef>
              <a:spcAft>
                <a:spcPts val="450"/>
              </a:spcAft>
              <a:buFont typeface="Arial" panose="020B0604020202020204" pitchFamily="34" charset="0"/>
              <a:buChar char="•"/>
            </a:pPr>
            <a:r>
              <a:rPr lang="en-US" altLang="en-US" sz="1200" dirty="0">
                <a:solidFill>
                  <a:prstClr val="black"/>
                </a:solidFill>
                <a:latin typeface="Calibri" panose="020F0502020204030204"/>
              </a:rPr>
              <a:t>Please not another emoji…best practice in social media  </a:t>
            </a:r>
          </a:p>
          <a:p>
            <a:pPr marL="428625" indent="-171450" defTabSz="685800" fontAlgn="base">
              <a:lnSpc>
                <a:spcPct val="90000"/>
              </a:lnSpc>
              <a:spcBef>
                <a:spcPct val="0"/>
              </a:spcBef>
              <a:spcAft>
                <a:spcPts val="450"/>
              </a:spcAft>
              <a:buFont typeface="Arial" panose="020B0604020202020204" pitchFamily="34" charset="0"/>
              <a:buChar char="•"/>
            </a:pPr>
            <a:r>
              <a:rPr lang="en-US" altLang="en-US" sz="1200" dirty="0">
                <a:solidFill>
                  <a:prstClr val="black"/>
                </a:solidFill>
                <a:latin typeface="Calibri" panose="020F0502020204030204"/>
              </a:rPr>
              <a:t>Really…another podcast </a:t>
            </a:r>
          </a:p>
          <a:p>
            <a:pPr marL="428625" indent="-171450" defTabSz="685800" fontAlgn="base">
              <a:lnSpc>
                <a:spcPct val="90000"/>
              </a:lnSpc>
              <a:spcBef>
                <a:spcPct val="0"/>
              </a:spcBef>
              <a:spcAft>
                <a:spcPts val="450"/>
              </a:spcAft>
              <a:buFont typeface="Arial" panose="020B0604020202020204" pitchFamily="34" charset="0"/>
              <a:buChar char="•"/>
            </a:pPr>
            <a:r>
              <a:rPr lang="en-US" altLang="en-US" sz="1200" dirty="0">
                <a:solidFill>
                  <a:prstClr val="black"/>
                </a:solidFill>
                <a:latin typeface="Calibri" panose="020F0502020204030204"/>
              </a:rPr>
              <a:t>Did video really kill the radio star?</a:t>
            </a:r>
          </a:p>
          <a:p>
            <a:pPr marL="428625" indent="-171450" defTabSz="685800" fontAlgn="base">
              <a:lnSpc>
                <a:spcPct val="90000"/>
              </a:lnSpc>
              <a:spcBef>
                <a:spcPct val="0"/>
              </a:spcBef>
              <a:spcAft>
                <a:spcPts val="450"/>
              </a:spcAft>
              <a:buFont typeface="Arial" panose="020B0604020202020204" pitchFamily="34" charset="0"/>
              <a:buChar char="•"/>
            </a:pPr>
            <a:r>
              <a:rPr lang="en-US" altLang="en-US" sz="1200" dirty="0">
                <a:solidFill>
                  <a:prstClr val="black"/>
                </a:solidFill>
                <a:latin typeface="Calibri" panose="020F0502020204030204"/>
              </a:rPr>
              <a:t>No it is not worth spending all that money on a newsletter </a:t>
            </a:r>
          </a:p>
          <a:p>
            <a:pPr defTabSz="685800" fontAlgn="base">
              <a:lnSpc>
                <a:spcPct val="90000"/>
              </a:lnSpc>
              <a:spcBef>
                <a:spcPct val="0"/>
              </a:spcBef>
              <a:spcAft>
                <a:spcPts val="450"/>
              </a:spcAft>
              <a:defRPr/>
            </a:pPr>
            <a:endParaRPr lang="en-US" altLang="en-US" sz="1200" b="1" dirty="0">
              <a:solidFill>
                <a:prstClr val="black"/>
              </a:solidFill>
              <a:latin typeface="Calibri" panose="020F0502020204030204"/>
            </a:endParaRPr>
          </a:p>
        </p:txBody>
      </p:sp>
    </p:spTree>
    <p:extLst>
      <p:ext uri="{BB962C8B-B14F-4D97-AF65-F5344CB8AC3E}">
        <p14:creationId xmlns:p14="http://schemas.microsoft.com/office/powerpoint/2010/main" val="2156158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093" y="1153561"/>
            <a:ext cx="5116513" cy="792956"/>
          </a:xfrm>
        </p:spPr>
        <p:txBody>
          <a:bodyPr/>
          <a:lstStyle/>
          <a:p>
            <a:pPr algn="ctr"/>
            <a:r>
              <a:rPr lang="en-US" b="1" dirty="0">
                <a:solidFill>
                  <a:schemeClr val="accent1"/>
                </a:solidFill>
              </a:rPr>
              <a:t>Thank you </a:t>
            </a:r>
            <a:endParaRPr lang="en-IE" b="1" dirty="0">
              <a:solidFill>
                <a:schemeClr val="accent1"/>
              </a:solidFill>
            </a:endParaRPr>
          </a:p>
        </p:txBody>
      </p:sp>
      <p:sp>
        <p:nvSpPr>
          <p:cNvPr id="7" name="TextBox 6">
            <a:extLst>
              <a:ext uri="{FF2B5EF4-FFF2-40B4-BE49-F238E27FC236}">
                <a16:creationId xmlns:a16="http://schemas.microsoft.com/office/drawing/2014/main" id="{7B04843C-4C36-4332-82F2-D9176D018300}"/>
              </a:ext>
            </a:extLst>
          </p:cNvPr>
          <p:cNvSpPr txBox="1"/>
          <p:nvPr/>
        </p:nvSpPr>
        <p:spPr>
          <a:xfrm>
            <a:off x="2082491" y="2147610"/>
            <a:ext cx="5514057" cy="253916"/>
          </a:xfrm>
          <a:prstGeom prst="rect">
            <a:avLst/>
          </a:prstGeom>
          <a:noFill/>
        </p:spPr>
        <p:txBody>
          <a:bodyPr wrap="square">
            <a:spAutoFit/>
          </a:bodyPr>
          <a:lstStyle/>
          <a:p>
            <a:pPr defTabSz="685800"/>
            <a:r>
              <a:rPr lang="en-IE" sz="1050" dirty="0">
                <a:solidFill>
                  <a:prstClr val="black"/>
                </a:solidFill>
                <a:latin typeface="Calibri" panose="020F0502020204030204"/>
              </a:rPr>
              <a:t>https://uccireland.sharepoint.com/sites/MediaCommunicationsServices</a:t>
            </a:r>
          </a:p>
        </p:txBody>
      </p:sp>
      <p:pic>
        <p:nvPicPr>
          <p:cNvPr id="8" name="Content Placeholder 7" descr="Graphical user interface, application, Teams&#10;&#10;Description automatically generated">
            <a:extLst>
              <a:ext uri="{FF2B5EF4-FFF2-40B4-BE49-F238E27FC236}">
                <a16:creationId xmlns:a16="http://schemas.microsoft.com/office/drawing/2014/main" id="{802AC83B-80E7-7945-A5D3-E0726B010CA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033" y="2579537"/>
            <a:ext cx="5718630" cy="2785595"/>
          </a:xfrm>
        </p:spPr>
      </p:pic>
    </p:spTree>
    <p:extLst>
      <p:ext uri="{BB962C8B-B14F-4D97-AF65-F5344CB8AC3E}">
        <p14:creationId xmlns:p14="http://schemas.microsoft.com/office/powerpoint/2010/main" val="2428621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242290" y="5103460"/>
            <a:ext cx="5464211" cy="603057"/>
          </a:xfrm>
        </p:spPr>
        <p:txBody>
          <a:bodyPr vert="horz" lIns="68580" tIns="34290" rIns="68580" bIns="34290" rtlCol="0" anchor="b">
            <a:normAutofit/>
          </a:bodyPr>
          <a:lstStyle/>
          <a:p>
            <a:pPr algn="l"/>
            <a:r>
              <a:rPr lang="en-US" sz="2400" b="1" dirty="0">
                <a:cs typeface="Calibri"/>
              </a:rPr>
              <a:t>Staff Training and Wellbeing </a:t>
            </a:r>
            <a:endParaRPr lang="en-US" sz="2400">
              <a:ea typeface="Calibri"/>
              <a:cs typeface="Calibri" panose="020F0502020204030204"/>
            </a:endParaRPr>
          </a:p>
        </p:txBody>
      </p:sp>
      <p:grpSp>
        <p:nvGrpSpPr>
          <p:cNvPr id="27" name="Group 2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22988"/>
            <a:ext cx="548641" cy="505095"/>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1151164"/>
            <a:ext cx="4507025" cy="451280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yellow circle with a drawing of a key&#10;&#10;Description automatically generated">
            <a:extLst>
              <a:ext uri="{FF2B5EF4-FFF2-40B4-BE49-F238E27FC236}">
                <a16:creationId xmlns:a16="http://schemas.microsoft.com/office/drawing/2014/main" id="{89708548-B8D5-0442-7CEE-80F6AB8F4314}"/>
              </a:ext>
            </a:extLst>
          </p:cNvPr>
          <p:cNvPicPr>
            <a:picLocks noChangeAspect="1"/>
          </p:cNvPicPr>
          <p:nvPr/>
        </p:nvPicPr>
        <p:blipFill rotWithShape="1">
          <a:blip r:embed="rId2"/>
          <a:srcRect t="780" r="-2" b="487"/>
          <a:stretch/>
        </p:blipFill>
        <p:spPr>
          <a:xfrm>
            <a:off x="4431087" y="1152419"/>
            <a:ext cx="4152001" cy="4099343"/>
          </a:xfrm>
          <a:prstGeom prst="rect">
            <a:avLst/>
          </a:prstGeom>
        </p:spPr>
      </p:pic>
      <p:pic>
        <p:nvPicPr>
          <p:cNvPr id="8" name="Picture 7" descr="A person with blonde hair&#10;&#10;Description automatically generated">
            <a:extLst>
              <a:ext uri="{FF2B5EF4-FFF2-40B4-BE49-F238E27FC236}">
                <a16:creationId xmlns:a16="http://schemas.microsoft.com/office/drawing/2014/main" id="{60E994B5-65DA-CFB8-6155-332BCC80A044}"/>
              </a:ext>
            </a:extLst>
          </p:cNvPr>
          <p:cNvPicPr>
            <a:picLocks noChangeAspect="1"/>
          </p:cNvPicPr>
          <p:nvPr/>
        </p:nvPicPr>
        <p:blipFill>
          <a:blip r:embed="rId3"/>
          <a:stretch>
            <a:fillRect/>
          </a:stretch>
        </p:blipFill>
        <p:spPr>
          <a:xfrm>
            <a:off x="246931" y="1001742"/>
            <a:ext cx="1533347" cy="1533347"/>
          </a:xfrm>
          <a:prstGeom prst="rect">
            <a:avLst/>
          </a:prstGeom>
        </p:spPr>
      </p:pic>
      <p:pic>
        <p:nvPicPr>
          <p:cNvPr id="9" name="Picture 8" descr="A person with dark hair wearing a red sweater&#10;&#10;Description automatically generated">
            <a:extLst>
              <a:ext uri="{FF2B5EF4-FFF2-40B4-BE49-F238E27FC236}">
                <a16:creationId xmlns:a16="http://schemas.microsoft.com/office/drawing/2014/main" id="{506577D4-272A-8820-03D4-F8123D5A8688}"/>
              </a:ext>
            </a:extLst>
          </p:cNvPr>
          <p:cNvPicPr>
            <a:picLocks noChangeAspect="1"/>
          </p:cNvPicPr>
          <p:nvPr/>
        </p:nvPicPr>
        <p:blipFill>
          <a:blip r:embed="rId4"/>
          <a:stretch>
            <a:fillRect/>
          </a:stretch>
        </p:blipFill>
        <p:spPr>
          <a:xfrm>
            <a:off x="1935216" y="932395"/>
            <a:ext cx="1607344" cy="1607344"/>
          </a:xfrm>
          <a:prstGeom prst="rect">
            <a:avLst/>
          </a:prstGeom>
        </p:spPr>
      </p:pic>
      <p:sp>
        <p:nvSpPr>
          <p:cNvPr id="10" name="TextBox 9">
            <a:extLst>
              <a:ext uri="{FF2B5EF4-FFF2-40B4-BE49-F238E27FC236}">
                <a16:creationId xmlns:a16="http://schemas.microsoft.com/office/drawing/2014/main" id="{3C27A2B1-AE56-88A1-0564-FE6460CA73E4}"/>
              </a:ext>
            </a:extLst>
          </p:cNvPr>
          <p:cNvSpPr txBox="1"/>
          <p:nvPr/>
        </p:nvSpPr>
        <p:spPr>
          <a:xfrm>
            <a:off x="242744" y="2602093"/>
            <a:ext cx="1790232"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Calibri"/>
                <a:cs typeface="Calibri"/>
              </a:rPr>
              <a:t>Dr </a:t>
            </a:r>
            <a:r>
              <a:rPr kumimoji="0" lang="en-US" sz="1200" b="1" i="0" u="none" strike="noStrike" kern="1200" cap="none" spc="0" normalizeH="0" baseline="0" noProof="0" err="1">
                <a:ln>
                  <a:noFill/>
                </a:ln>
                <a:solidFill>
                  <a:prstClr val="black"/>
                </a:solidFill>
                <a:effectLst/>
                <a:uLnTx/>
                <a:uFillTx/>
                <a:latin typeface="Calibri" panose="020F0502020204030204"/>
                <a:ea typeface="Calibri"/>
                <a:cs typeface="Calibri"/>
              </a:rPr>
              <a:t>Éadaoin</a:t>
            </a:r>
            <a:r>
              <a:rPr kumimoji="0" lang="en-US" sz="1200" b="1" i="0" u="none" strike="noStrike" kern="1200" cap="none" spc="0" normalizeH="0" baseline="0" noProof="0" dirty="0">
                <a:ln>
                  <a:noFill/>
                </a:ln>
                <a:solidFill>
                  <a:prstClr val="black"/>
                </a:solidFill>
                <a:effectLst/>
                <a:uLnTx/>
                <a:uFillTx/>
                <a:latin typeface="Calibri" panose="020F0502020204030204"/>
                <a:ea typeface="Calibri"/>
                <a:cs typeface="Calibri"/>
              </a:rPr>
              <a:t> Regan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Calibri"/>
                <a:cs typeface="Calibri"/>
              </a:rPr>
              <a:t>Skills Centre Coordinator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Calibri"/>
                <a:cs typeface="Calibri"/>
              </a:rPr>
              <a:t>Eadaoin.regan@ucc.ie</a:t>
            </a:r>
          </a:p>
        </p:txBody>
      </p:sp>
      <p:sp>
        <p:nvSpPr>
          <p:cNvPr id="11" name="TextBox 10">
            <a:extLst>
              <a:ext uri="{FF2B5EF4-FFF2-40B4-BE49-F238E27FC236}">
                <a16:creationId xmlns:a16="http://schemas.microsoft.com/office/drawing/2014/main" id="{65631E6E-373B-226E-9003-9A2BB61C3BA0}"/>
              </a:ext>
            </a:extLst>
          </p:cNvPr>
          <p:cNvSpPr txBox="1"/>
          <p:nvPr/>
        </p:nvSpPr>
        <p:spPr>
          <a:xfrm>
            <a:off x="1936631" y="2599786"/>
            <a:ext cx="2963172" cy="66941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Segoe UI"/>
              </a:rPr>
              <a:t>Dr Loretta Goff</a:t>
            </a:r>
            <a:endParaRPr kumimoji="0" lang="en-US" sz="1350" b="1" i="0" u="none" strike="noStrike" kern="1200" cap="none" spc="0" normalizeH="0" baseline="0" noProof="0" dirty="0">
              <a:ln>
                <a:noFill/>
              </a:ln>
              <a:solidFill>
                <a:prstClr val="black"/>
              </a:solidFill>
              <a:effectLst/>
              <a:uLnTx/>
              <a:uFillTx/>
              <a:latin typeface="Calibri" panose="020F0502020204030204"/>
              <a:ea typeface="Calibri"/>
              <a:cs typeface="Segoe UI"/>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Segoe UI"/>
              </a:rPr>
              <a:t>Academic Integrity Education Officer​</a:t>
            </a:r>
            <a:endParaRPr kumimoji="0" lang="en-US" sz="1200" b="1" i="0" u="none" strike="noStrike" kern="1200" cap="none" spc="0" normalizeH="0" baseline="0" noProof="0">
              <a:ln>
                <a:noFill/>
              </a:ln>
              <a:solidFill>
                <a:prstClr val="black"/>
              </a:solidFill>
              <a:effectLst/>
              <a:uLnTx/>
              <a:uFillTx/>
              <a:latin typeface="Calibri" panose="020F0502020204030204"/>
              <a:ea typeface="Calibri"/>
              <a:cs typeface="Segoe UI"/>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Segoe UI"/>
              </a:rPr>
              <a:t>l.goff@ucc.ie</a:t>
            </a:r>
            <a:endParaRPr kumimoji="0" lang="en-US" sz="1350" b="1" i="0" u="none" strike="noStrike" kern="1200" cap="none" spc="0" normalizeH="0" baseline="0" noProof="0" dirty="0">
              <a:ln>
                <a:noFill/>
              </a:ln>
              <a:solidFill>
                <a:prstClr val="black"/>
              </a:solidFill>
              <a:effectLst/>
              <a:uLnTx/>
              <a:uFillTx/>
              <a:latin typeface="Calibri" panose="020F0502020204030204"/>
              <a:ea typeface="Calibri"/>
              <a:cs typeface="Segoe UI"/>
            </a:endParaRPr>
          </a:p>
        </p:txBody>
      </p:sp>
      <p:pic>
        <p:nvPicPr>
          <p:cNvPr id="12" name="Picture 11" descr="A cartoon of two people&#10;&#10;Description automatically generated">
            <a:extLst>
              <a:ext uri="{FF2B5EF4-FFF2-40B4-BE49-F238E27FC236}">
                <a16:creationId xmlns:a16="http://schemas.microsoft.com/office/drawing/2014/main" id="{FE592781-DD6E-5767-155D-FFEB0A3FD5B1}"/>
              </a:ext>
            </a:extLst>
          </p:cNvPr>
          <p:cNvPicPr>
            <a:picLocks noChangeAspect="1"/>
          </p:cNvPicPr>
          <p:nvPr/>
        </p:nvPicPr>
        <p:blipFill>
          <a:blip r:embed="rId5"/>
          <a:stretch>
            <a:fillRect/>
          </a:stretch>
        </p:blipFill>
        <p:spPr>
          <a:xfrm>
            <a:off x="241540" y="3989177"/>
            <a:ext cx="3657600" cy="971550"/>
          </a:xfrm>
          <a:prstGeom prst="rect">
            <a:avLst/>
          </a:prstGeom>
        </p:spPr>
      </p:pic>
    </p:spTree>
    <p:extLst>
      <p:ext uri="{BB962C8B-B14F-4D97-AF65-F5344CB8AC3E}">
        <p14:creationId xmlns:p14="http://schemas.microsoft.com/office/powerpoint/2010/main" val="1283136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03441" y="857250"/>
            <a:ext cx="5737118" cy="4296100"/>
            <a:chOff x="329184" y="1"/>
            <a:chExt cx="524256" cy="5728133"/>
          </a:xfrm>
        </p:grpSpPr>
        <p:cxnSp>
          <p:nvCxnSpPr>
            <p:cNvPr id="24" name="Straight Connector 2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2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1095784"/>
            <a:ext cx="8249304" cy="399385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B9BA66-5DD8-9714-68B4-A2BA633374EF}"/>
              </a:ext>
            </a:extLst>
          </p:cNvPr>
          <p:cNvSpPr>
            <a:spLocks noGrp="1"/>
          </p:cNvSpPr>
          <p:nvPr>
            <p:ph type="title"/>
          </p:nvPr>
        </p:nvSpPr>
        <p:spPr>
          <a:xfrm>
            <a:off x="795174" y="4179776"/>
            <a:ext cx="7553652" cy="697313"/>
          </a:xfrm>
        </p:spPr>
        <p:txBody>
          <a:bodyPr vert="horz" lIns="68580" tIns="34290" rIns="68580" bIns="34290" rtlCol="0" anchor="b">
            <a:normAutofit/>
          </a:bodyPr>
          <a:lstStyle/>
          <a:p>
            <a:pPr algn="ctr"/>
            <a:r>
              <a:rPr lang="en-US" sz="3900" b="1"/>
              <a:t>Who are we?</a:t>
            </a:r>
          </a:p>
        </p:txBody>
      </p:sp>
      <p:pic>
        <p:nvPicPr>
          <p:cNvPr id="3" name="Picture 2" descr="A screenshot of a website&#10;&#10;Description automatically generated">
            <a:extLst>
              <a:ext uri="{FF2B5EF4-FFF2-40B4-BE49-F238E27FC236}">
                <a16:creationId xmlns:a16="http://schemas.microsoft.com/office/drawing/2014/main" id="{32B547E4-83FF-3DE6-443D-537BF41698D2}"/>
              </a:ext>
            </a:extLst>
          </p:cNvPr>
          <p:cNvPicPr>
            <a:picLocks noChangeAspect="1"/>
          </p:cNvPicPr>
          <p:nvPr/>
        </p:nvPicPr>
        <p:blipFill>
          <a:blip r:embed="rId2"/>
          <a:stretch>
            <a:fillRect/>
          </a:stretch>
        </p:blipFill>
        <p:spPr>
          <a:xfrm>
            <a:off x="446845" y="1596600"/>
            <a:ext cx="4632485" cy="2424505"/>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72D7CF60-0F25-8CB8-D36D-E99231030F73}"/>
              </a:ext>
            </a:extLst>
          </p:cNvPr>
          <p:cNvPicPr>
            <a:picLocks noChangeAspect="1"/>
          </p:cNvPicPr>
          <p:nvPr/>
        </p:nvPicPr>
        <p:blipFill>
          <a:blip r:embed="rId3"/>
          <a:stretch>
            <a:fillRect/>
          </a:stretch>
        </p:blipFill>
        <p:spPr>
          <a:xfrm>
            <a:off x="4953157" y="1608660"/>
            <a:ext cx="3796496" cy="2411169"/>
          </a:xfrm>
          <a:prstGeom prst="rect">
            <a:avLst/>
          </a:prstGeom>
        </p:spPr>
      </p:pic>
      <p:sp>
        <p:nvSpPr>
          <p:cNvPr id="4" name="TextBox 3">
            <a:extLst>
              <a:ext uri="{FF2B5EF4-FFF2-40B4-BE49-F238E27FC236}">
                <a16:creationId xmlns:a16="http://schemas.microsoft.com/office/drawing/2014/main" id="{E8FF1236-1141-9944-D230-BA88B7E29B78}"/>
              </a:ext>
            </a:extLst>
          </p:cNvPr>
          <p:cNvSpPr txBox="1"/>
          <p:nvPr/>
        </p:nvSpPr>
        <p:spPr>
          <a:xfrm>
            <a:off x="1979762" y="5489635"/>
            <a:ext cx="621964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https://www.ucc.ie/en/skillscentre/about/informationforstaff/</a:t>
            </a:r>
          </a:p>
        </p:txBody>
      </p:sp>
    </p:spTree>
    <p:extLst>
      <p:ext uri="{BB962C8B-B14F-4D97-AF65-F5344CB8AC3E}">
        <p14:creationId xmlns:p14="http://schemas.microsoft.com/office/powerpoint/2010/main" val="3938212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03B8B-9C1A-0AF7-6E5D-DFEB7C07F402}"/>
            </a:ext>
          </a:extLst>
        </p:cNvPr>
        <p:cNvGrpSpPr/>
        <p:nvPr/>
      </p:nvGrpSpPr>
      <p:grpSpPr>
        <a:xfrm>
          <a:off x="0" y="0"/>
          <a:ext cx="0" cy="0"/>
          <a:chOff x="0" y="0"/>
          <a:chExt cx="0" cy="0"/>
        </a:xfrm>
      </p:grpSpPr>
      <p:sp>
        <p:nvSpPr>
          <p:cNvPr id="2" name="object 3">
            <a:extLst>
              <a:ext uri="{FF2B5EF4-FFF2-40B4-BE49-F238E27FC236}">
                <a16:creationId xmlns:a16="http://schemas.microsoft.com/office/drawing/2014/main" id="{41FF5BE2-3592-C7D7-1610-DAEDEA0DE401}"/>
              </a:ext>
            </a:extLst>
          </p:cNvPr>
          <p:cNvSpPr txBox="1">
            <a:spLocks/>
          </p:cNvSpPr>
          <p:nvPr/>
        </p:nvSpPr>
        <p:spPr>
          <a:xfrm>
            <a:off x="1571625" y="1533525"/>
            <a:ext cx="1092200" cy="184150"/>
          </a:xfrm>
          <a:prstGeom prst="rect">
            <a:avLst/>
          </a:prstGeom>
        </p:spPr>
        <p:txBody>
          <a:bodyPr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marR="0" lvl="0" indent="0" algn="l" defTabSz="6858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Light" panose="020F0302020204030204"/>
                <a:ea typeface="+mj-ea"/>
                <a:cs typeface="+mj-cs"/>
              </a:rPr>
              <a:t>OUR</a:t>
            </a:r>
            <a:r>
              <a:rPr kumimoji="0" lang="en-GB" sz="1200" b="0" i="0" u="none" strike="noStrike" kern="1200" cap="none" spc="-64" normalizeH="0" baseline="0" noProof="0">
                <a:ln>
                  <a:noFill/>
                </a:ln>
                <a:solidFill>
                  <a:srgbClr val="FFFFFF"/>
                </a:solidFill>
                <a:effectLst/>
                <a:uLnTx/>
                <a:uFillTx/>
                <a:latin typeface="Calibri Light" panose="020F0302020204030204"/>
                <a:ea typeface="+mj-ea"/>
                <a:cs typeface="+mj-cs"/>
              </a:rPr>
              <a:t> </a:t>
            </a:r>
            <a:r>
              <a:rPr kumimoji="0" lang="en-GB" sz="1200" b="0" i="0" u="none" strike="noStrike" kern="1200" cap="none" spc="-4" normalizeH="0" baseline="0" noProof="0">
                <a:ln>
                  <a:noFill/>
                </a:ln>
                <a:solidFill>
                  <a:srgbClr val="FFFFFF"/>
                </a:solidFill>
                <a:effectLst/>
                <a:uLnTx/>
                <a:uFillTx/>
                <a:latin typeface="Calibri Light" panose="020F0302020204030204"/>
                <a:ea typeface="+mj-ea"/>
                <a:cs typeface="+mj-cs"/>
              </a:rPr>
              <a:t>MISSION</a:t>
            </a:r>
            <a:endParaRPr kumimoji="0" lang="en-GB" sz="1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 name="object 10">
            <a:extLst>
              <a:ext uri="{FF2B5EF4-FFF2-40B4-BE49-F238E27FC236}">
                <a16:creationId xmlns:a16="http://schemas.microsoft.com/office/drawing/2014/main" id="{8485DAEB-B4D0-8F84-5389-A969DB60A193}"/>
              </a:ext>
            </a:extLst>
          </p:cNvPr>
          <p:cNvSpPr/>
          <p:nvPr/>
        </p:nvSpPr>
        <p:spPr>
          <a:xfrm>
            <a:off x="1346200" y="1441450"/>
            <a:ext cx="6615113" cy="0"/>
          </a:xfrm>
          <a:custGeom>
            <a:avLst/>
            <a:gdLst/>
            <a:ahLst/>
            <a:cxnLst/>
            <a:rect l="l" t="t" r="r" b="b"/>
            <a:pathLst>
              <a:path w="8820150">
                <a:moveTo>
                  <a:pt x="0" y="0"/>
                </a:moveTo>
                <a:lnTo>
                  <a:pt x="8819997" y="0"/>
                </a:lnTo>
              </a:path>
            </a:pathLst>
          </a:custGeom>
          <a:ln w="6350">
            <a:solidFill>
              <a:srgbClr val="FFFFFF"/>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5" name="object 11">
            <a:extLst>
              <a:ext uri="{FF2B5EF4-FFF2-40B4-BE49-F238E27FC236}">
                <a16:creationId xmlns:a16="http://schemas.microsoft.com/office/drawing/2014/main" id="{E7A0D567-45EA-32F8-BD50-C67296B3C7DE}"/>
              </a:ext>
            </a:extLst>
          </p:cNvPr>
          <p:cNvSpPr txBox="1"/>
          <p:nvPr/>
        </p:nvSpPr>
        <p:spPr>
          <a:xfrm>
            <a:off x="6078538" y="1316038"/>
            <a:ext cx="1622425" cy="104775"/>
          </a:xfrm>
          <a:prstGeom prst="rect">
            <a:avLst/>
          </a:prstGeom>
        </p:spPr>
        <p:txBody>
          <a:bodyPr lIns="0" tIns="0" rIns="0" bIns="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675" b="0" i="0" u="none" strike="noStrike" kern="1200" cap="none" spc="0" normalizeH="0" baseline="0" noProof="0">
                <a:ln>
                  <a:noFill/>
                </a:ln>
                <a:solidFill>
                  <a:srgbClr val="FFFFFF"/>
                </a:solidFill>
                <a:effectLst/>
                <a:uLnTx/>
                <a:uFillTx/>
                <a:latin typeface="Gotham Light"/>
                <a:ea typeface="MS PGothic" panose="020B0600070205080204" pitchFamily="34" charset="-128"/>
                <a:cs typeface="Gotham Light"/>
              </a:rPr>
              <a:t>School of Nursing and </a:t>
            </a:r>
            <a:r>
              <a:rPr kumimoji="0" sz="675" b="0" i="0" u="none" strike="noStrike" kern="1200" cap="none" spc="-8" normalizeH="0" baseline="0" noProof="0">
                <a:ln>
                  <a:noFill/>
                </a:ln>
                <a:solidFill>
                  <a:srgbClr val="FFFFFF"/>
                </a:solidFill>
                <a:effectLst/>
                <a:uLnTx/>
                <a:uFillTx/>
                <a:latin typeface="Gotham Light"/>
                <a:ea typeface="MS PGothic" panose="020B0600070205080204" pitchFamily="34" charset="-128"/>
                <a:cs typeface="Gotham Light"/>
              </a:rPr>
              <a:t>Midwifery,</a:t>
            </a:r>
            <a:r>
              <a:rPr kumimoji="0" sz="675" b="0" i="0" u="none" strike="noStrike" kern="1200" cap="none" spc="-60" normalizeH="0" baseline="0" noProof="0">
                <a:ln>
                  <a:noFill/>
                </a:ln>
                <a:solidFill>
                  <a:srgbClr val="FFFFFF"/>
                </a:solidFill>
                <a:effectLst/>
                <a:uLnTx/>
                <a:uFillTx/>
                <a:latin typeface="Gotham Light"/>
                <a:ea typeface="MS PGothic" panose="020B0600070205080204" pitchFamily="34" charset="-128"/>
                <a:cs typeface="Gotham Light"/>
              </a:rPr>
              <a:t> </a:t>
            </a:r>
            <a:r>
              <a:rPr kumimoji="0" sz="675" b="0" i="0" u="none" strike="noStrike" kern="1200" cap="none" spc="-8" normalizeH="0" baseline="0" noProof="0">
                <a:ln>
                  <a:noFill/>
                </a:ln>
                <a:solidFill>
                  <a:srgbClr val="FFFFFF"/>
                </a:solidFill>
                <a:effectLst/>
                <a:uLnTx/>
                <a:uFillTx/>
                <a:latin typeface="Gotham Light"/>
                <a:ea typeface="MS PGothic" panose="020B0600070205080204" pitchFamily="34" charset="-128"/>
                <a:cs typeface="Gotham Light"/>
              </a:rPr>
              <a:t>UCC</a:t>
            </a:r>
            <a:endParaRPr kumimoji="0" sz="675" b="0" i="0" u="none" strike="noStrike" kern="1200" cap="none" spc="0" normalizeH="0" baseline="0" noProof="0">
              <a:ln>
                <a:noFill/>
              </a:ln>
              <a:solidFill>
                <a:prstClr val="black"/>
              </a:solidFill>
              <a:effectLst/>
              <a:uLnTx/>
              <a:uFillTx/>
              <a:latin typeface="Gotham Light"/>
              <a:ea typeface="MS PGothic" panose="020B0600070205080204" pitchFamily="34" charset="-128"/>
              <a:cs typeface="Gotham Light"/>
            </a:endParaRPr>
          </a:p>
        </p:txBody>
      </p:sp>
      <p:sp>
        <p:nvSpPr>
          <p:cNvPr id="22" name="object 19">
            <a:extLst>
              <a:ext uri="{FF2B5EF4-FFF2-40B4-BE49-F238E27FC236}">
                <a16:creationId xmlns:a16="http://schemas.microsoft.com/office/drawing/2014/main" id="{97A70D7C-FA52-58C3-E3F0-9D50B24EA9F7}"/>
              </a:ext>
            </a:extLst>
          </p:cNvPr>
          <p:cNvSpPr/>
          <p:nvPr/>
        </p:nvSpPr>
        <p:spPr>
          <a:xfrm>
            <a:off x="281363" y="5795414"/>
            <a:ext cx="1469194" cy="916693"/>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lIns="0" tIns="0" rIns="0" bIns="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53260" name="Title 1">
            <a:extLst>
              <a:ext uri="{FF2B5EF4-FFF2-40B4-BE49-F238E27FC236}">
                <a16:creationId xmlns:a16="http://schemas.microsoft.com/office/drawing/2014/main" id="{6B811350-922B-A05B-9934-AA2C69EA1B06}"/>
              </a:ext>
            </a:extLst>
          </p:cNvPr>
          <p:cNvSpPr txBox="1">
            <a:spLocks/>
          </p:cNvSpPr>
          <p:nvPr/>
        </p:nvSpPr>
        <p:spPr bwMode="auto">
          <a:xfrm>
            <a:off x="906912" y="332399"/>
            <a:ext cx="733266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0" fontAlgn="base" latinLnBrk="0" hangingPunct="0">
              <a:lnSpc>
                <a:spcPct val="90000"/>
              </a:lnSpc>
              <a:spcBef>
                <a:spcPct val="0"/>
              </a:spcBef>
              <a:spcAft>
                <a:spcPct val="0"/>
              </a:spcAft>
              <a:buClrTx/>
              <a:buSzTx/>
              <a:buFont typeface="Arial" panose="020B0604020202020204" pitchFamily="34" charset="0"/>
              <a:buNone/>
              <a:tabLst/>
              <a:defRPr/>
            </a:pPr>
            <a:r>
              <a:rPr kumimoji="0" lang="en-GB" altLang="en-US" sz="3300" b="1" i="0" u="none" strike="noStrike" kern="1200" cap="none" spc="0" normalizeH="0" baseline="0" noProof="0">
                <a:ln>
                  <a:noFill/>
                </a:ln>
                <a:solidFill>
                  <a:prstClr val="black"/>
                </a:solidFill>
                <a:effectLst/>
                <a:uLnTx/>
                <a:uFillTx/>
                <a:latin typeface="Calibri Light"/>
                <a:ea typeface="MS PGothic"/>
                <a:cs typeface="Calibri Light"/>
              </a:rPr>
              <a:t>Short Courses</a:t>
            </a:r>
            <a:endParaRPr kumimoji="0" lang="en-US" sz="21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aphicFrame>
        <p:nvGraphicFramePr>
          <p:cNvPr id="7" name="Diagram 6">
            <a:extLst>
              <a:ext uri="{FF2B5EF4-FFF2-40B4-BE49-F238E27FC236}">
                <a16:creationId xmlns:a16="http://schemas.microsoft.com/office/drawing/2014/main" id="{60CBB91D-5866-47D5-5DB6-A5F81A4B6E2C}"/>
              </a:ext>
            </a:extLst>
          </p:cNvPr>
          <p:cNvGraphicFramePr/>
          <p:nvPr/>
        </p:nvGraphicFramePr>
        <p:xfrm>
          <a:off x="534943" y="1210992"/>
          <a:ext cx="8026581" cy="2610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4190" name="Rectangle 54189">
            <a:extLst>
              <a:ext uri="{FF2B5EF4-FFF2-40B4-BE49-F238E27FC236}">
                <a16:creationId xmlns:a16="http://schemas.microsoft.com/office/drawing/2014/main" id="{7ABECD1C-0124-AFE8-68C0-3E26F831E1CF}"/>
              </a:ext>
            </a:extLst>
          </p:cNvPr>
          <p:cNvSpPr/>
          <p:nvPr/>
        </p:nvSpPr>
        <p:spPr>
          <a:xfrm>
            <a:off x="537170" y="3909625"/>
            <a:ext cx="8000998" cy="1785180"/>
          </a:xfrm>
          <a:prstGeom prst="rect">
            <a:avLst/>
          </a:prstGeom>
          <a:solidFill>
            <a:srgbClr val="2251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191" name="Title 1">
            <a:extLst>
              <a:ext uri="{FF2B5EF4-FFF2-40B4-BE49-F238E27FC236}">
                <a16:creationId xmlns:a16="http://schemas.microsoft.com/office/drawing/2014/main" id="{B6001218-9A8A-964C-E7B0-388B045A1C14}"/>
              </a:ext>
            </a:extLst>
          </p:cNvPr>
          <p:cNvSpPr txBox="1">
            <a:spLocks/>
          </p:cNvSpPr>
          <p:nvPr/>
        </p:nvSpPr>
        <p:spPr bwMode="auto">
          <a:xfrm>
            <a:off x="6795584" y="6253382"/>
            <a:ext cx="4982041" cy="31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685800" rtl="0" eaLnBrk="0" fontAlgn="base" latinLnBrk="0" hangingPunct="0">
              <a:lnSpc>
                <a:spcPct val="90000"/>
              </a:lnSpc>
              <a:spcBef>
                <a:spcPct val="0"/>
              </a:spcBef>
              <a:spcAft>
                <a:spcPct val="0"/>
              </a:spcAft>
              <a:buClrTx/>
              <a:buSzTx/>
              <a:buFont typeface="Arial" panose="020B0604020202020204" pitchFamily="34" charset="0"/>
              <a:buNone/>
              <a:tabLst/>
              <a:defRPr/>
            </a:pPr>
            <a:r>
              <a:rPr kumimoji="0" lang="en-GB" altLang="en-US" sz="2000" b="1" i="0" u="none" strike="noStrike" kern="1200" cap="none" spc="0" normalizeH="0" baseline="0" noProof="0" dirty="0">
                <a:ln>
                  <a:noFill/>
                </a:ln>
                <a:solidFill>
                  <a:srgbClr val="22517A"/>
                </a:solidFill>
                <a:effectLst/>
                <a:uLnTx/>
                <a:uFillTx/>
                <a:latin typeface="Calibri Light"/>
                <a:ea typeface="MS PGothic"/>
                <a:cs typeface="Calibri Light"/>
              </a:rPr>
              <a:t>Mpardy@ucc.ie</a:t>
            </a:r>
            <a:endParaRPr kumimoji="0" lang="en-US" sz="21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54565" name="object 8">
            <a:extLst>
              <a:ext uri="{FF2B5EF4-FFF2-40B4-BE49-F238E27FC236}">
                <a16:creationId xmlns:a16="http://schemas.microsoft.com/office/drawing/2014/main" id="{4A663226-D531-2E8D-A3E7-1E392869571D}"/>
              </a:ext>
            </a:extLst>
          </p:cNvPr>
          <p:cNvSpPr/>
          <p:nvPr/>
        </p:nvSpPr>
        <p:spPr>
          <a:xfrm>
            <a:off x="8074760" y="596917"/>
            <a:ext cx="323850" cy="325437"/>
          </a:xfrm>
          <a:custGeom>
            <a:avLst/>
            <a:gdLst/>
            <a:ahLst/>
            <a:cxnLst/>
            <a:rect l="l" t="t" r="r" b="b"/>
            <a:pathLst>
              <a:path w="432434" h="432434">
                <a:moveTo>
                  <a:pt x="0" y="432003"/>
                </a:moveTo>
                <a:lnTo>
                  <a:pt x="432003" y="432003"/>
                </a:lnTo>
                <a:lnTo>
                  <a:pt x="432003" y="0"/>
                </a:lnTo>
                <a:lnTo>
                  <a:pt x="0" y="0"/>
                </a:lnTo>
                <a:lnTo>
                  <a:pt x="0" y="432003"/>
                </a:lnTo>
                <a:close/>
              </a:path>
            </a:pathLst>
          </a:custGeom>
          <a:solidFill>
            <a:srgbClr val="FFCB05"/>
          </a:solidFill>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54567" name="object 6">
            <a:extLst>
              <a:ext uri="{FF2B5EF4-FFF2-40B4-BE49-F238E27FC236}">
                <a16:creationId xmlns:a16="http://schemas.microsoft.com/office/drawing/2014/main" id="{19660976-5C54-652C-0089-6C2C983EE5DD}"/>
              </a:ext>
            </a:extLst>
          </p:cNvPr>
          <p:cNvSpPr/>
          <p:nvPr/>
        </p:nvSpPr>
        <p:spPr>
          <a:xfrm>
            <a:off x="6688267" y="188801"/>
            <a:ext cx="325438" cy="325437"/>
          </a:xfrm>
          <a:custGeom>
            <a:avLst/>
            <a:gdLst/>
            <a:ahLst/>
            <a:cxnLst/>
            <a:rect l="l" t="t" r="r" b="b"/>
            <a:pathLst>
              <a:path w="432435" h="432434">
                <a:moveTo>
                  <a:pt x="0" y="432003"/>
                </a:moveTo>
                <a:lnTo>
                  <a:pt x="432003" y="432003"/>
                </a:lnTo>
                <a:lnTo>
                  <a:pt x="432003" y="0"/>
                </a:lnTo>
                <a:lnTo>
                  <a:pt x="0" y="0"/>
                </a:lnTo>
                <a:lnTo>
                  <a:pt x="0" y="432003"/>
                </a:lnTo>
                <a:close/>
              </a:path>
            </a:pathLst>
          </a:custGeom>
          <a:solidFill>
            <a:srgbClr val="00527D"/>
          </a:solidFill>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54569" name="object 15">
            <a:extLst>
              <a:ext uri="{FF2B5EF4-FFF2-40B4-BE49-F238E27FC236}">
                <a16:creationId xmlns:a16="http://schemas.microsoft.com/office/drawing/2014/main" id="{F30F869D-B3EE-7A16-34E5-0898E2C26AA6}"/>
              </a:ext>
            </a:extLst>
          </p:cNvPr>
          <p:cNvSpPr/>
          <p:nvPr/>
        </p:nvSpPr>
        <p:spPr>
          <a:xfrm>
            <a:off x="7080380" y="595201"/>
            <a:ext cx="715962" cy="715962"/>
          </a:xfrm>
          <a:custGeom>
            <a:avLst/>
            <a:gdLst/>
            <a:ahLst/>
            <a:cxnLst/>
            <a:rect l="l" t="t" r="r" b="b"/>
            <a:pathLst>
              <a:path w="954404" h="954405">
                <a:moveTo>
                  <a:pt x="0" y="953998"/>
                </a:moveTo>
                <a:lnTo>
                  <a:pt x="953998" y="953998"/>
                </a:lnTo>
                <a:lnTo>
                  <a:pt x="953998" y="0"/>
                </a:lnTo>
                <a:lnTo>
                  <a:pt x="0" y="0"/>
                </a:lnTo>
                <a:lnTo>
                  <a:pt x="0" y="953998"/>
                </a:lnTo>
                <a:close/>
              </a:path>
            </a:pathLst>
          </a:custGeom>
          <a:solidFill>
            <a:srgbClr val="FF0000"/>
          </a:solidFill>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54857" name="Title 1">
            <a:extLst>
              <a:ext uri="{FF2B5EF4-FFF2-40B4-BE49-F238E27FC236}">
                <a16:creationId xmlns:a16="http://schemas.microsoft.com/office/drawing/2014/main" id="{889A3675-068E-5354-2061-7722070C1E7A}"/>
              </a:ext>
            </a:extLst>
          </p:cNvPr>
          <p:cNvSpPr txBox="1">
            <a:spLocks/>
          </p:cNvSpPr>
          <p:nvPr/>
        </p:nvSpPr>
        <p:spPr bwMode="auto">
          <a:xfrm>
            <a:off x="927107" y="4217791"/>
            <a:ext cx="4982041" cy="31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342900" marR="0" lvl="0" indent="-342900" algn="l" defTabSz="6858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white"/>
                </a:solidFill>
                <a:effectLst/>
                <a:uLnTx/>
                <a:uFillTx/>
                <a:latin typeface="Calibri Light"/>
                <a:ea typeface="MS PGothic"/>
                <a:cs typeface="Calibri Light"/>
              </a:rPr>
              <a:t>Staff Discount – 15%</a:t>
            </a:r>
            <a:endParaRPr kumimoji="0" lang="en-US" sz="2100" b="1"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6858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white"/>
                </a:solidFill>
                <a:effectLst/>
                <a:uLnTx/>
                <a:uFillTx/>
                <a:latin typeface="Calibri Light"/>
                <a:ea typeface="MS PGothic"/>
                <a:cs typeface="Calibri Light"/>
              </a:rPr>
              <a:t>Email </a:t>
            </a:r>
            <a:r>
              <a:rPr kumimoji="0" lang="en-GB" altLang="en-US" sz="2000" b="1" i="0" u="none" strike="noStrike" kern="1200" cap="none" spc="0" normalizeH="0" baseline="0" noProof="0" dirty="0">
                <a:ln>
                  <a:noFill/>
                </a:ln>
                <a:solidFill>
                  <a:prstClr val="white"/>
                </a:solidFill>
                <a:effectLst/>
                <a:uLnTx/>
                <a:uFillTx/>
                <a:latin typeface="Calibri Light"/>
                <a:ea typeface="MS PGothic"/>
                <a:cs typeface="Calibri Light"/>
                <a:hlinkClick r:id="rId9">
                  <a:extLst>
                    <a:ext uri="{A12FA001-AC4F-418D-AE19-62706E023703}">
                      <ahyp:hlinkClr xmlns:ahyp="http://schemas.microsoft.com/office/drawing/2018/hyperlinkcolor" val="tx"/>
                    </a:ext>
                  </a:extLst>
                </a:hlinkClick>
              </a:rPr>
              <a:t>shortcourses@ucc.ie</a:t>
            </a:r>
            <a:r>
              <a:rPr kumimoji="0" lang="en-GB" altLang="en-US" sz="2000" b="1" i="0" u="none" strike="noStrike" kern="1200" cap="none" spc="0" normalizeH="0" baseline="0" noProof="0" dirty="0">
                <a:ln>
                  <a:noFill/>
                </a:ln>
                <a:solidFill>
                  <a:prstClr val="white"/>
                </a:solidFill>
                <a:effectLst/>
                <a:uLnTx/>
                <a:uFillTx/>
                <a:latin typeface="Calibri Light"/>
                <a:ea typeface="MS PGothic"/>
                <a:cs typeface="Calibri Light"/>
              </a:rPr>
              <a:t> to get discount</a:t>
            </a:r>
          </a:p>
          <a:p>
            <a:pPr marL="342900" marR="0" lvl="0" indent="-342900" algn="l" defTabSz="6858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a:ln>
                  <a:noFill/>
                </a:ln>
                <a:solidFill>
                  <a:prstClr val="white"/>
                </a:solidFill>
                <a:effectLst/>
                <a:uLnTx/>
                <a:uFillTx/>
                <a:latin typeface="Calibri Light"/>
                <a:ea typeface="MS PGothic"/>
                <a:cs typeface="Calibri Light"/>
              </a:rPr>
              <a:t>See all courses here: </a:t>
            </a:r>
            <a:r>
              <a:rPr kumimoji="0" lang="en-GB" sz="2000" b="0" i="0" u="none" strike="noStrike" kern="1200" cap="none" spc="0" normalizeH="0" baseline="0" noProof="0" dirty="0">
                <a:ln>
                  <a:noFill/>
                </a:ln>
                <a:solidFill>
                  <a:prstClr val="white"/>
                </a:solidFill>
                <a:effectLst/>
                <a:uLnTx/>
                <a:uFillTx/>
                <a:latin typeface="Calibri"/>
                <a:ea typeface="MS PGothic"/>
                <a:cs typeface="Calibri"/>
                <a:hlinkClick r:id="rId10"/>
              </a:rPr>
              <a:t>https://ace.open.ucc.ie/</a:t>
            </a:r>
            <a:endParaRPr kumimoji="0" lang="en-GB" altLang="en-US" sz="2000" b="1" i="0" u="none" strike="noStrike" kern="1200" cap="none" spc="0" normalizeH="0" baseline="0" noProof="0" dirty="0">
              <a:ln>
                <a:noFill/>
              </a:ln>
              <a:solidFill>
                <a:prstClr val="white"/>
              </a:solidFill>
              <a:effectLst/>
              <a:uLnTx/>
              <a:uFillTx/>
              <a:latin typeface="Calibri Light"/>
              <a:ea typeface="MS PGothic"/>
              <a:cs typeface="Calibri Light"/>
              <a:hlinkClick r:id="rId10"/>
            </a:endParaRPr>
          </a:p>
          <a:p>
            <a:pPr marL="342900" marR="0" lvl="0" indent="-342900" algn="l" defTabSz="6858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Calibri"/>
                <a:ea typeface="MS PGothic"/>
                <a:cs typeface="Calibri"/>
              </a:rPr>
              <a:t>Deadline for registration is this evening</a:t>
            </a:r>
            <a:endParaRPr kumimoji="0" lang="en-GB" sz="2000" b="0" i="0" u="none" strike="noStrike" kern="1200" cap="none" spc="0" normalizeH="0" baseline="0" noProof="0" dirty="0">
              <a:ln>
                <a:noFill/>
              </a:ln>
              <a:solidFill>
                <a:prstClr val="white"/>
              </a:solidFill>
              <a:effectLst/>
              <a:uLnTx/>
              <a:uFillTx/>
              <a:latin typeface="Calibri"/>
              <a:ea typeface="MS PGothic"/>
              <a:cs typeface="Calibri"/>
            </a:endParaRPr>
          </a:p>
        </p:txBody>
      </p:sp>
    </p:spTree>
    <p:extLst>
      <p:ext uri="{BB962C8B-B14F-4D97-AF65-F5344CB8AC3E}">
        <p14:creationId xmlns:p14="http://schemas.microsoft.com/office/powerpoint/2010/main" val="1351854413"/>
      </p:ext>
    </p:extLst>
  </p:cSld>
  <p:clrMapOvr>
    <a:masterClrMapping/>
  </p:clrMapOvr>
  <p:transition advClick="0" advTm="10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4CDE-1BCD-7FFE-4DE6-76F7F8E28232}"/>
              </a:ext>
            </a:extLst>
          </p:cNvPr>
          <p:cNvSpPr>
            <a:spLocks noGrp="1"/>
          </p:cNvSpPr>
          <p:nvPr>
            <p:ph type="title"/>
          </p:nvPr>
        </p:nvSpPr>
        <p:spPr>
          <a:xfrm>
            <a:off x="639433" y="1131094"/>
            <a:ext cx="2656937" cy="692248"/>
          </a:xfrm>
          <a:solidFill>
            <a:srgbClr val="FFC000"/>
          </a:solidFill>
        </p:spPr>
        <p:txBody>
          <a:bodyPr/>
          <a:lstStyle/>
          <a:p>
            <a:r>
              <a:rPr lang="en-US" b="1" dirty="0">
                <a:cs typeface="Calibri Light"/>
              </a:rPr>
              <a:t>Digital Badges</a:t>
            </a:r>
            <a:endParaRPr lang="en-US" b="1">
              <a:ea typeface="Calibri Light"/>
              <a:cs typeface="Calibri Light"/>
            </a:endParaRPr>
          </a:p>
        </p:txBody>
      </p:sp>
      <p:pic>
        <p:nvPicPr>
          <p:cNvPr id="4" name="Content Placeholder 3" descr="A person pointing at a graph&#10;&#10;Description automatically generated">
            <a:extLst>
              <a:ext uri="{FF2B5EF4-FFF2-40B4-BE49-F238E27FC236}">
                <a16:creationId xmlns:a16="http://schemas.microsoft.com/office/drawing/2014/main" id="{4CBCA5E8-5A6D-AD2A-983C-F2DD2399DC88}"/>
              </a:ext>
            </a:extLst>
          </p:cNvPr>
          <p:cNvPicPr>
            <a:picLocks noGrp="1" noChangeAspect="1"/>
          </p:cNvPicPr>
          <p:nvPr>
            <p:ph idx="1"/>
          </p:nvPr>
        </p:nvPicPr>
        <p:blipFill>
          <a:blip r:embed="rId2"/>
          <a:stretch>
            <a:fillRect/>
          </a:stretch>
        </p:blipFill>
        <p:spPr>
          <a:xfrm>
            <a:off x="641810" y="1948708"/>
            <a:ext cx="2644992" cy="1991108"/>
          </a:xfrm>
        </p:spPr>
      </p:pic>
      <p:pic>
        <p:nvPicPr>
          <p:cNvPr id="5" name="Picture 4" descr="A screen shot of a web page&#10;&#10;Description automatically generated">
            <a:extLst>
              <a:ext uri="{FF2B5EF4-FFF2-40B4-BE49-F238E27FC236}">
                <a16:creationId xmlns:a16="http://schemas.microsoft.com/office/drawing/2014/main" id="{B3D97015-A33A-3F22-AF6C-A8E036BC4875}"/>
              </a:ext>
            </a:extLst>
          </p:cNvPr>
          <p:cNvPicPr>
            <a:picLocks noChangeAspect="1"/>
          </p:cNvPicPr>
          <p:nvPr/>
        </p:nvPicPr>
        <p:blipFill>
          <a:blip r:embed="rId3"/>
          <a:stretch>
            <a:fillRect/>
          </a:stretch>
        </p:blipFill>
        <p:spPr>
          <a:xfrm>
            <a:off x="658573" y="4065265"/>
            <a:ext cx="2640224" cy="1466357"/>
          </a:xfrm>
          <a:prstGeom prst="rect">
            <a:avLst/>
          </a:prstGeom>
        </p:spPr>
      </p:pic>
      <p:sp>
        <p:nvSpPr>
          <p:cNvPr id="7" name="Title 1">
            <a:extLst>
              <a:ext uri="{FF2B5EF4-FFF2-40B4-BE49-F238E27FC236}">
                <a16:creationId xmlns:a16="http://schemas.microsoft.com/office/drawing/2014/main" id="{5731081F-774C-2957-7FF3-30A3DA0D47F5}"/>
              </a:ext>
            </a:extLst>
          </p:cNvPr>
          <p:cNvSpPr txBox="1">
            <a:spLocks/>
          </p:cNvSpPr>
          <p:nvPr/>
        </p:nvSpPr>
        <p:spPr>
          <a:xfrm>
            <a:off x="3708281" y="1126780"/>
            <a:ext cx="2797115" cy="703031"/>
          </a:xfrm>
          <a:prstGeom prst="rect">
            <a:avLst/>
          </a:prstGeom>
          <a:solidFill>
            <a:srgbClr val="FFC000"/>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Light" panose="020F0302020204030204"/>
                <a:ea typeface="Calibri Light"/>
                <a:cs typeface="Calibri Light"/>
              </a:rPr>
              <a:t>Staff Wellbeing </a:t>
            </a:r>
            <a:endParaRPr kumimoji="0" lang="en-US" sz="33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 name="Title 1">
            <a:extLst>
              <a:ext uri="{FF2B5EF4-FFF2-40B4-BE49-F238E27FC236}">
                <a16:creationId xmlns:a16="http://schemas.microsoft.com/office/drawing/2014/main" id="{E4EA05C8-F8CB-EE93-5C46-B8EC0FF6014A}"/>
              </a:ext>
            </a:extLst>
          </p:cNvPr>
          <p:cNvSpPr txBox="1">
            <a:spLocks/>
          </p:cNvSpPr>
          <p:nvPr/>
        </p:nvSpPr>
        <p:spPr>
          <a:xfrm>
            <a:off x="3708280" y="3488261"/>
            <a:ext cx="5018417" cy="81086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7175" marR="0" lvl="0" indent="-257175" algn="l" defTabSz="685800" rtl="0" eaLnBrk="1" fontAlgn="auto" latinLnBrk="0" hangingPunct="1">
              <a:lnSpc>
                <a:spcPct val="90000"/>
              </a:lnSpc>
              <a:spcBef>
                <a:spcPct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j-ea"/>
                <a:cs typeface="Calibri Light"/>
              </a:rPr>
              <a:t>Group Sessions</a:t>
            </a:r>
            <a:endParaRPr kumimoji="0" lang="en-US" sz="1800" b="1" i="0" u="none" strike="noStrike" kern="1200" cap="none" spc="0" normalizeH="0" baseline="0" noProof="0" dirty="0">
              <a:ln>
                <a:noFill/>
              </a:ln>
              <a:solidFill>
                <a:prstClr val="black"/>
              </a:solidFill>
              <a:effectLst/>
              <a:uLnTx/>
              <a:uFillTx/>
              <a:latin typeface="Calibri Light" panose="020F0302020204030204"/>
              <a:ea typeface="Calibri Light"/>
              <a:cs typeface="Calibri Light"/>
            </a:endParaRPr>
          </a:p>
          <a:p>
            <a:pPr marL="257175" marR="0" lvl="0" indent="-257175" algn="l" defTabSz="685800" rtl="0" eaLnBrk="1" fontAlgn="auto" latinLnBrk="0" hangingPunct="1">
              <a:lnSpc>
                <a:spcPct val="90000"/>
              </a:lnSpc>
              <a:spcBef>
                <a:spcPct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Calibri Light"/>
              <a:cs typeface="Calibri Light"/>
            </a:endParaRPr>
          </a:p>
          <a:p>
            <a:pPr marL="257175" marR="0" lvl="0" indent="-257175" algn="l" defTabSz="685800" rtl="0" eaLnBrk="1" fontAlgn="auto" latinLnBrk="0" hangingPunct="1">
              <a:lnSpc>
                <a:spcPct val="90000"/>
              </a:lnSpc>
              <a:spcBef>
                <a:spcPct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Calibri Light"/>
                <a:cs typeface="Calibri Light"/>
              </a:rPr>
              <a:t>Microsoft Teams or in person</a:t>
            </a:r>
          </a:p>
          <a:p>
            <a:pPr marL="257175" marR="0" lvl="0" indent="-257175" algn="l" defTabSz="685800" rtl="0" eaLnBrk="1" fontAlgn="auto" latinLnBrk="0" hangingPunct="1">
              <a:lnSpc>
                <a:spcPct val="90000"/>
              </a:lnSpc>
              <a:spcBef>
                <a:spcPct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Calibri Light"/>
              <a:cs typeface="Calibri Light"/>
            </a:endParaRPr>
          </a:p>
          <a:p>
            <a:pPr marL="257175" marR="0" lvl="0" indent="-257175" algn="l" defTabSz="685800" rtl="0" eaLnBrk="1" fontAlgn="auto" latinLnBrk="0" hangingPunct="1">
              <a:lnSpc>
                <a:spcPct val="90000"/>
              </a:lnSpc>
              <a:spcBef>
                <a:spcPct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Calibri Light"/>
                <a:cs typeface="Calibri Light"/>
              </a:rPr>
              <a:t>Any of our sessions are adaptable to staff perspective</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Calibri Light"/>
              <a:cs typeface="Calibri Light"/>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a:ea typeface="Calibri Light" panose="020F0302020204030204"/>
                <a:cs typeface="Calibri Light"/>
              </a:rPr>
              <a:t>Examples of previous sessions:</a:t>
            </a:r>
          </a:p>
          <a:p>
            <a:pPr marL="428625" marR="0" lvl="0" indent="-428625" algn="l" defTabSz="685800" rtl="0" eaLnBrk="1" fontAlgn="auto" latinLnBrk="0" hangingPunct="1">
              <a:lnSpc>
                <a:spcPct val="90000"/>
              </a:lnSpc>
              <a:spcBef>
                <a:spcPct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Calibri Light" panose="020F0302020204030204"/>
                <a:cs typeface="Calibri Light"/>
              </a:rPr>
              <a:t>Staff Presentations – Crash Course</a:t>
            </a:r>
          </a:p>
          <a:p>
            <a:pPr marL="428625" marR="0" lvl="0" indent="-428625" algn="l" defTabSz="685800" rtl="0" eaLnBrk="1" fontAlgn="auto" latinLnBrk="0" hangingPunct="1">
              <a:lnSpc>
                <a:spcPct val="90000"/>
              </a:lnSpc>
              <a:spcBef>
                <a:spcPct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Calibri Light" panose="020F0302020204030204"/>
                <a:cs typeface="Calibri Light"/>
              </a:rPr>
              <a:t>Making Feedback Work For You</a:t>
            </a:r>
          </a:p>
          <a:p>
            <a:pPr marL="428625" marR="0" lvl="0" indent="-428625" algn="l" defTabSz="685800" rtl="0" eaLnBrk="1" fontAlgn="auto" latinLnBrk="0" hangingPunct="1">
              <a:lnSpc>
                <a:spcPct val="90000"/>
              </a:lnSpc>
              <a:spcBef>
                <a:spcPct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Calibri Light" panose="020F0302020204030204"/>
                <a:cs typeface="Calibri Light"/>
              </a:rPr>
              <a:t>Groupwork and Teamwork</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Calibri Light" panose="020F0302020204030204"/>
              <a:cs typeface="Calibri Light"/>
            </a:endParaRPr>
          </a:p>
        </p:txBody>
      </p:sp>
      <p:pic>
        <p:nvPicPr>
          <p:cNvPr id="9" name="Picture 8" descr="People in a meeting">
            <a:extLst>
              <a:ext uri="{FF2B5EF4-FFF2-40B4-BE49-F238E27FC236}">
                <a16:creationId xmlns:a16="http://schemas.microsoft.com/office/drawing/2014/main" id="{DE128278-6446-02E7-33B4-FA1875354B7C}"/>
              </a:ext>
            </a:extLst>
          </p:cNvPr>
          <p:cNvPicPr>
            <a:picLocks noChangeAspect="1"/>
          </p:cNvPicPr>
          <p:nvPr/>
        </p:nvPicPr>
        <p:blipFill>
          <a:blip r:embed="rId4"/>
          <a:stretch>
            <a:fillRect/>
          </a:stretch>
        </p:blipFill>
        <p:spPr>
          <a:xfrm>
            <a:off x="6696254" y="1129942"/>
            <a:ext cx="2383047" cy="1686701"/>
          </a:xfrm>
          <a:prstGeom prst="rect">
            <a:avLst/>
          </a:prstGeom>
        </p:spPr>
      </p:pic>
    </p:spTree>
    <p:extLst>
      <p:ext uri="{BB962C8B-B14F-4D97-AF65-F5344CB8AC3E}">
        <p14:creationId xmlns:p14="http://schemas.microsoft.com/office/powerpoint/2010/main" val="1489680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0B66-D936-AD7C-54F9-F2CEDB63550E}"/>
              </a:ext>
            </a:extLst>
          </p:cNvPr>
          <p:cNvSpPr>
            <a:spLocks noGrp="1"/>
          </p:cNvSpPr>
          <p:nvPr>
            <p:ph type="title"/>
          </p:nvPr>
        </p:nvSpPr>
        <p:spPr>
          <a:xfrm>
            <a:off x="628650" y="1131094"/>
            <a:ext cx="2074654" cy="584419"/>
          </a:xfrm>
          <a:solidFill>
            <a:srgbClr val="FFC000"/>
          </a:solidFill>
        </p:spPr>
        <p:txBody>
          <a:bodyPr/>
          <a:lstStyle/>
          <a:p>
            <a:r>
              <a:rPr lang="en-US" b="1">
                <a:cs typeface="Calibri Light"/>
              </a:rPr>
              <a:t>AI Toolkit</a:t>
            </a:r>
            <a:endParaRPr lang="en-US" b="1">
              <a:ea typeface="Calibri Light"/>
              <a:cs typeface="Calibri Light"/>
            </a:endParaRPr>
          </a:p>
        </p:txBody>
      </p:sp>
      <p:pic>
        <p:nvPicPr>
          <p:cNvPr id="4" name="Content Placeholder 3" descr="A person standing in front of a screen&#10;&#10;Description automatically generated">
            <a:extLst>
              <a:ext uri="{FF2B5EF4-FFF2-40B4-BE49-F238E27FC236}">
                <a16:creationId xmlns:a16="http://schemas.microsoft.com/office/drawing/2014/main" id="{D5913334-8123-E70C-1D29-915DEFA20421}"/>
              </a:ext>
            </a:extLst>
          </p:cNvPr>
          <p:cNvPicPr>
            <a:picLocks noGrp="1" noChangeAspect="1"/>
          </p:cNvPicPr>
          <p:nvPr>
            <p:ph idx="1"/>
          </p:nvPr>
        </p:nvPicPr>
        <p:blipFill>
          <a:blip r:embed="rId2"/>
          <a:stretch>
            <a:fillRect/>
          </a:stretch>
        </p:blipFill>
        <p:spPr>
          <a:xfrm>
            <a:off x="1388358" y="1838280"/>
            <a:ext cx="6367286" cy="3263504"/>
          </a:xfrm>
        </p:spPr>
      </p:pic>
      <p:sp>
        <p:nvSpPr>
          <p:cNvPr id="5" name="TextBox 4">
            <a:extLst>
              <a:ext uri="{FF2B5EF4-FFF2-40B4-BE49-F238E27FC236}">
                <a16:creationId xmlns:a16="http://schemas.microsoft.com/office/drawing/2014/main" id="{389DEFB2-05C4-C9C3-D3FB-EF92B8CFF46C}"/>
              </a:ext>
            </a:extLst>
          </p:cNvPr>
          <p:cNvSpPr txBox="1"/>
          <p:nvPr/>
        </p:nvSpPr>
        <p:spPr>
          <a:xfrm>
            <a:off x="2098376" y="5468068"/>
            <a:ext cx="565892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hlinkClick r:id="rId3"/>
              </a:rPr>
              <a:t>Toolkit for the Ethical use of GenAI | University College Cork (ucc.ie)</a:t>
            </a: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854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ign with a qr code and a key&#10;&#10;Description automatically generated">
            <a:extLst>
              <a:ext uri="{FF2B5EF4-FFF2-40B4-BE49-F238E27FC236}">
                <a16:creationId xmlns:a16="http://schemas.microsoft.com/office/drawing/2014/main" id="{ED704FB5-51B9-F45D-23DC-4235DDD282A0}"/>
              </a:ext>
            </a:extLst>
          </p:cNvPr>
          <p:cNvPicPr>
            <a:picLocks noChangeAspect="1"/>
          </p:cNvPicPr>
          <p:nvPr/>
        </p:nvPicPr>
        <p:blipFill>
          <a:blip r:embed="rId2"/>
          <a:stretch>
            <a:fillRect/>
          </a:stretch>
        </p:blipFill>
        <p:spPr>
          <a:xfrm>
            <a:off x="623564" y="1206620"/>
            <a:ext cx="3076863" cy="4347713"/>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9BD82626-5CE7-365F-964C-F7C4F832DC27}"/>
              </a:ext>
            </a:extLst>
          </p:cNvPr>
          <p:cNvPicPr>
            <a:picLocks noChangeAspect="1"/>
          </p:cNvPicPr>
          <p:nvPr/>
        </p:nvPicPr>
        <p:blipFill>
          <a:blip r:embed="rId3"/>
          <a:stretch>
            <a:fillRect/>
          </a:stretch>
        </p:blipFill>
        <p:spPr>
          <a:xfrm>
            <a:off x="4074903" y="1206620"/>
            <a:ext cx="4487892" cy="4487892"/>
          </a:xfrm>
          <a:prstGeom prst="rect">
            <a:avLst/>
          </a:prstGeom>
        </p:spPr>
      </p:pic>
    </p:spTree>
    <p:extLst>
      <p:ext uri="{BB962C8B-B14F-4D97-AF65-F5344CB8AC3E}">
        <p14:creationId xmlns:p14="http://schemas.microsoft.com/office/powerpoint/2010/main" val="3168595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7750AF-9DC1-02F0-72F2-324A9F449B38}"/>
              </a:ext>
            </a:extLst>
          </p:cNvPr>
          <p:cNvPicPr>
            <a:picLocks noChangeAspect="1"/>
          </p:cNvPicPr>
          <p:nvPr/>
        </p:nvPicPr>
        <p:blipFill>
          <a:blip r:embed="rId2"/>
          <a:srcRect t="285" b="285"/>
          <a:stretch/>
        </p:blipFill>
        <p:spPr>
          <a:xfrm>
            <a:off x="0" y="857250"/>
            <a:ext cx="9144000" cy="5143500"/>
          </a:xfrm>
          <a:prstGeom prst="rect">
            <a:avLst/>
          </a:prstGeom>
        </p:spPr>
      </p:pic>
      <p:pic>
        <p:nvPicPr>
          <p:cNvPr id="4" name="Picture 3" descr="A yellow sign with black text&#10;&#10;Description automatically generated">
            <a:extLst>
              <a:ext uri="{FF2B5EF4-FFF2-40B4-BE49-F238E27FC236}">
                <a16:creationId xmlns:a16="http://schemas.microsoft.com/office/drawing/2014/main" id="{25060894-143F-FEE8-3B86-DD9273D361AE}"/>
              </a:ext>
            </a:extLst>
          </p:cNvPr>
          <p:cNvPicPr>
            <a:picLocks noChangeAspect="1"/>
          </p:cNvPicPr>
          <p:nvPr/>
        </p:nvPicPr>
        <p:blipFill>
          <a:blip r:embed="rId3"/>
          <a:stretch>
            <a:fillRect/>
          </a:stretch>
        </p:blipFill>
        <p:spPr>
          <a:xfrm>
            <a:off x="7074176" y="852409"/>
            <a:ext cx="1443038" cy="811119"/>
          </a:xfrm>
          <a:prstGeom prst="rect">
            <a:avLst/>
          </a:prstGeom>
        </p:spPr>
      </p:pic>
      <p:sp>
        <p:nvSpPr>
          <p:cNvPr id="9" name="TextBox 8">
            <a:extLst>
              <a:ext uri="{FF2B5EF4-FFF2-40B4-BE49-F238E27FC236}">
                <a16:creationId xmlns:a16="http://schemas.microsoft.com/office/drawing/2014/main" id="{23A03C53-BF01-ED4C-2708-02509D38FB56}"/>
              </a:ext>
            </a:extLst>
          </p:cNvPr>
          <p:cNvSpPr txBox="1"/>
          <p:nvPr/>
        </p:nvSpPr>
        <p:spPr>
          <a:xfrm>
            <a:off x="4983297" y="2424413"/>
            <a:ext cx="3647039" cy="923330"/>
          </a:xfrm>
          <a:prstGeom prst="rect">
            <a:avLst/>
          </a:prstGeom>
          <a:noFill/>
          <a:effectLst>
            <a:outerShdw blurRad="50800" dist="38100" dir="2700000" algn="tl" rotWithShape="0">
              <a:prstClr val="black">
                <a:alpha val="40000"/>
              </a:prstClr>
            </a:outerShdw>
          </a:effectLst>
        </p:spPr>
        <p:txBody>
          <a:bodyPr wrap="square">
            <a:spAutoFit/>
          </a:bodyPr>
          <a:lstStyle/>
          <a:p>
            <a:pPr algn="r" defTabSz="685800"/>
            <a:r>
              <a:rPr lang="en-US" sz="2700" b="1" dirty="0">
                <a:solidFill>
                  <a:prstClr val="white"/>
                </a:solidFill>
                <a:latin typeface="Montserrat" panose="02000505000000020004" pitchFamily="2" charset="77"/>
              </a:rPr>
              <a:t>Office of Corporate &amp; Legal Affairs</a:t>
            </a:r>
          </a:p>
        </p:txBody>
      </p:sp>
      <p:sp>
        <p:nvSpPr>
          <p:cNvPr id="10" name="TextBox 9">
            <a:extLst>
              <a:ext uri="{FF2B5EF4-FFF2-40B4-BE49-F238E27FC236}">
                <a16:creationId xmlns:a16="http://schemas.microsoft.com/office/drawing/2014/main" id="{908218FF-919B-9583-83C3-30268228F5EA}"/>
              </a:ext>
            </a:extLst>
          </p:cNvPr>
          <p:cNvSpPr txBox="1"/>
          <p:nvPr/>
        </p:nvSpPr>
        <p:spPr>
          <a:xfrm>
            <a:off x="5018341" y="3513078"/>
            <a:ext cx="3647039" cy="559897"/>
          </a:xfrm>
          <a:prstGeom prst="rect">
            <a:avLst/>
          </a:prstGeom>
          <a:noFill/>
          <a:effectLst>
            <a:outerShdw blurRad="50800" dist="38100" dir="2700000" algn="tl" rotWithShape="0">
              <a:prstClr val="black">
                <a:alpha val="40000"/>
              </a:prstClr>
            </a:outerShdw>
          </a:effectLst>
        </p:spPr>
        <p:txBody>
          <a:bodyPr wrap="square">
            <a:spAutoFit/>
          </a:bodyPr>
          <a:lstStyle/>
          <a:p>
            <a:pPr algn="r" defTabSz="685800"/>
            <a:r>
              <a:rPr lang="en-US" sz="1069" b="1" dirty="0">
                <a:solidFill>
                  <a:prstClr val="white"/>
                </a:solidFill>
                <a:latin typeface="Montserrat Light" pitchFamily="2" charset="77"/>
              </a:rPr>
              <a:t>​</a:t>
            </a:r>
            <a:r>
              <a:rPr lang="en-US" sz="900" b="1" dirty="0">
                <a:solidFill>
                  <a:prstClr val="white"/>
                </a:solidFill>
                <a:latin typeface="Montserrat Light" pitchFamily="2" charset="77"/>
              </a:rPr>
              <a:t>Meet Your UCC Training Providers</a:t>
            </a:r>
          </a:p>
          <a:p>
            <a:pPr algn="r" defTabSz="685800"/>
            <a:r>
              <a:rPr lang="en-IE" sz="900" dirty="0">
                <a:solidFill>
                  <a:prstClr val="white"/>
                </a:solidFill>
                <a:latin typeface="Montserrat Light" panose="00000400000000000000" pitchFamily="2" charset="0"/>
                <a:ea typeface="Calibri" panose="020F0502020204030204" pitchFamily="34" charset="0"/>
              </a:rPr>
              <a:t>Monday, 29 January 2024, 3 – 5pm via MS Teams</a:t>
            </a:r>
          </a:p>
          <a:p>
            <a:pPr algn="r" defTabSz="685800"/>
            <a:endParaRPr lang="en-US" sz="1069" dirty="0">
              <a:solidFill>
                <a:prstClr val="white"/>
              </a:solidFill>
              <a:latin typeface="Montserrat Light" pitchFamily="2" charset="77"/>
            </a:endParaRPr>
          </a:p>
        </p:txBody>
      </p:sp>
      <p:cxnSp>
        <p:nvCxnSpPr>
          <p:cNvPr id="12" name="Straight Connector 11">
            <a:extLst>
              <a:ext uri="{FF2B5EF4-FFF2-40B4-BE49-F238E27FC236}">
                <a16:creationId xmlns:a16="http://schemas.microsoft.com/office/drawing/2014/main" id="{9BABED11-8F54-1B7B-97BD-7C75EFB76482}"/>
              </a:ext>
            </a:extLst>
          </p:cNvPr>
          <p:cNvCxnSpPr>
            <a:cxnSpLocks/>
          </p:cNvCxnSpPr>
          <p:nvPr/>
        </p:nvCxnSpPr>
        <p:spPr>
          <a:xfrm flipH="1">
            <a:off x="5813590" y="4041867"/>
            <a:ext cx="2941361" cy="0"/>
          </a:xfrm>
          <a:prstGeom prst="line">
            <a:avLst/>
          </a:prstGeom>
          <a:ln w="15875"/>
        </p:spPr>
        <p:style>
          <a:lnRef idx="1">
            <a:schemeClr val="accent4"/>
          </a:lnRef>
          <a:fillRef idx="0">
            <a:schemeClr val="accent4"/>
          </a:fillRef>
          <a:effectRef idx="0">
            <a:schemeClr val="accent4"/>
          </a:effectRef>
          <a:fontRef idx="minor">
            <a:schemeClr val="tx1"/>
          </a:fontRef>
        </p:style>
      </p:cxnSp>
      <p:pic>
        <p:nvPicPr>
          <p:cNvPr id="3" name="Picture 2" descr="A black background with white text&#10;&#10;Description automatically generated">
            <a:extLst>
              <a:ext uri="{FF2B5EF4-FFF2-40B4-BE49-F238E27FC236}">
                <a16:creationId xmlns:a16="http://schemas.microsoft.com/office/drawing/2014/main" id="{134BB52F-BACE-32B8-53E3-9F7E60CFC5EF}"/>
              </a:ext>
            </a:extLst>
          </p:cNvPr>
          <p:cNvPicPr>
            <a:picLocks noChangeAspect="1"/>
          </p:cNvPicPr>
          <p:nvPr/>
        </p:nvPicPr>
        <p:blipFill>
          <a:blip r:embed="rId4"/>
          <a:stretch>
            <a:fillRect/>
          </a:stretch>
        </p:blipFill>
        <p:spPr>
          <a:xfrm>
            <a:off x="5812609" y="4098725"/>
            <a:ext cx="2884364" cy="517076"/>
          </a:xfrm>
          <a:prstGeom prst="rect">
            <a:avLst/>
          </a:prstGeom>
        </p:spPr>
      </p:pic>
      <p:cxnSp>
        <p:nvCxnSpPr>
          <p:cNvPr id="6" name="Straight Connector 5">
            <a:extLst>
              <a:ext uri="{FF2B5EF4-FFF2-40B4-BE49-F238E27FC236}">
                <a16:creationId xmlns:a16="http://schemas.microsoft.com/office/drawing/2014/main" id="{4FF6D99F-E93A-13CB-BB13-BAA652E08B16}"/>
              </a:ext>
            </a:extLst>
          </p:cNvPr>
          <p:cNvCxnSpPr>
            <a:cxnSpLocks/>
          </p:cNvCxnSpPr>
          <p:nvPr/>
        </p:nvCxnSpPr>
        <p:spPr>
          <a:xfrm flipH="1">
            <a:off x="5813590" y="3443410"/>
            <a:ext cx="2941361" cy="0"/>
          </a:xfrm>
          <a:prstGeom prst="line">
            <a:avLst/>
          </a:prstGeom>
          <a:ln w="158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55719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DB8151-53A8-6A42-860B-51FC541D2833}"/>
              </a:ext>
            </a:extLst>
          </p:cNvPr>
          <p:cNvSpPr/>
          <p:nvPr/>
        </p:nvSpPr>
        <p:spPr>
          <a:xfrm>
            <a:off x="58727" y="857250"/>
            <a:ext cx="2814552" cy="5143500"/>
          </a:xfrm>
          <a:prstGeom prst="rect">
            <a:avLst/>
          </a:prstGeom>
          <a:solidFill>
            <a:srgbClr val="172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descr="A yellow sign with black text&#10;&#10;Description automatically generated">
            <a:extLst>
              <a:ext uri="{FF2B5EF4-FFF2-40B4-BE49-F238E27FC236}">
                <a16:creationId xmlns:a16="http://schemas.microsoft.com/office/drawing/2014/main" id="{E3CB5EA1-8226-0524-5B2B-53F37B06E505}"/>
              </a:ext>
            </a:extLst>
          </p:cNvPr>
          <p:cNvPicPr>
            <a:picLocks noChangeAspect="1"/>
          </p:cNvPicPr>
          <p:nvPr/>
        </p:nvPicPr>
        <p:blipFill>
          <a:blip r:embed="rId3"/>
          <a:stretch>
            <a:fillRect/>
          </a:stretch>
        </p:blipFill>
        <p:spPr>
          <a:xfrm>
            <a:off x="7894464" y="857250"/>
            <a:ext cx="1003232" cy="563908"/>
          </a:xfrm>
          <a:prstGeom prst="rect">
            <a:avLst/>
          </a:prstGeom>
        </p:spPr>
      </p:pic>
      <p:sp>
        <p:nvSpPr>
          <p:cNvPr id="11" name="TextBox 10">
            <a:extLst>
              <a:ext uri="{FF2B5EF4-FFF2-40B4-BE49-F238E27FC236}">
                <a16:creationId xmlns:a16="http://schemas.microsoft.com/office/drawing/2014/main" id="{A6F2E706-8DBB-0382-9505-B16796B2562D}"/>
              </a:ext>
            </a:extLst>
          </p:cNvPr>
          <p:cNvSpPr txBox="1"/>
          <p:nvPr/>
        </p:nvSpPr>
        <p:spPr>
          <a:xfrm>
            <a:off x="3064617" y="1289375"/>
            <a:ext cx="4400549" cy="369332"/>
          </a:xfrm>
          <a:prstGeom prst="rect">
            <a:avLst/>
          </a:prstGeom>
          <a:noFill/>
          <a:effectLst/>
        </p:spPr>
        <p:txBody>
          <a:bodyPr wrap="square">
            <a:spAutoFit/>
          </a:bodyPr>
          <a:lstStyle/>
          <a:p>
            <a:pPr defTabSz="685800"/>
            <a:r>
              <a:rPr lang="en-US" dirty="0">
                <a:solidFill>
                  <a:srgbClr val="002060"/>
                </a:solidFill>
                <a:latin typeface="Montserrat Light" pitchFamily="2" charset="77"/>
              </a:rPr>
              <a:t>Who we are:</a:t>
            </a:r>
            <a:endParaRPr lang="en-US" b="1" dirty="0">
              <a:solidFill>
                <a:srgbClr val="002060"/>
              </a:solidFill>
              <a:latin typeface="Montserrat" panose="02000505000000020004" pitchFamily="2" charset="77"/>
            </a:endParaRPr>
          </a:p>
        </p:txBody>
      </p:sp>
      <p:cxnSp>
        <p:nvCxnSpPr>
          <p:cNvPr id="13" name="Straight Connector 12">
            <a:extLst>
              <a:ext uri="{FF2B5EF4-FFF2-40B4-BE49-F238E27FC236}">
                <a16:creationId xmlns:a16="http://schemas.microsoft.com/office/drawing/2014/main" id="{69444AD5-83C0-CE80-05AA-F7293DD24C2C}"/>
              </a:ext>
            </a:extLst>
          </p:cNvPr>
          <p:cNvCxnSpPr>
            <a:cxnSpLocks/>
          </p:cNvCxnSpPr>
          <p:nvPr/>
        </p:nvCxnSpPr>
        <p:spPr>
          <a:xfrm flipH="1">
            <a:off x="3132573" y="1747808"/>
            <a:ext cx="2200274" cy="0"/>
          </a:xfrm>
          <a:prstGeom prst="line">
            <a:avLst/>
          </a:prstGeom>
          <a:ln w="15875"/>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70C26F0F-3644-F8D4-00B6-AB3039FD54BD}"/>
              </a:ext>
            </a:extLst>
          </p:cNvPr>
          <p:cNvSpPr txBox="1"/>
          <p:nvPr/>
        </p:nvSpPr>
        <p:spPr>
          <a:xfrm>
            <a:off x="3064616" y="1868103"/>
            <a:ext cx="5793033" cy="3624069"/>
          </a:xfrm>
          <a:prstGeom prst="rect">
            <a:avLst/>
          </a:prstGeom>
          <a:noFill/>
          <a:effectLst/>
        </p:spPr>
        <p:txBody>
          <a:bodyPr wrap="square" lIns="68580" tIns="34290" rIns="68580" bIns="34290" anchor="t">
            <a:spAutoFit/>
          </a:bodyPr>
          <a:lstStyle/>
          <a:p>
            <a:pPr defTabSz="685800"/>
            <a:r>
              <a:rPr lang="en-US" sz="1200" dirty="0">
                <a:solidFill>
                  <a:srgbClr val="002060"/>
                </a:solidFill>
                <a:latin typeface="Montserrat Light" panose="00000400000000000000" pitchFamily="2" charset="0"/>
              </a:rPr>
              <a:t>A highly committed, flexible and agile team of 29 specialists and support staff working together to deliver a comprehensive service portfolio </a:t>
            </a:r>
            <a:r>
              <a:rPr lang="en-IE" sz="1200" dirty="0">
                <a:solidFill>
                  <a:srgbClr val="002060"/>
                </a:solidFill>
                <a:latin typeface="Montserrat Light" panose="00000400000000000000" pitchFamily="2" charset="0"/>
                <a:ea typeface="+mn-lt"/>
                <a:cs typeface="Calibri" panose="020F0502020204030204"/>
              </a:rPr>
              <a:t>across the functional pillars of </a:t>
            </a:r>
            <a:r>
              <a:rPr lang="en-IE" sz="1200" b="1" dirty="0">
                <a:solidFill>
                  <a:srgbClr val="002060"/>
                </a:solidFill>
                <a:latin typeface="Montserrat Light" panose="00000400000000000000" pitchFamily="2" charset="0"/>
                <a:ea typeface="+mn-lt"/>
                <a:cs typeface="Calibri" panose="020F0502020204030204"/>
              </a:rPr>
              <a:t>Governance</a:t>
            </a:r>
            <a:r>
              <a:rPr lang="en-IE" sz="1200" dirty="0">
                <a:solidFill>
                  <a:srgbClr val="002060"/>
                </a:solidFill>
                <a:latin typeface="Montserrat Light" panose="00000400000000000000" pitchFamily="2" charset="0"/>
                <a:ea typeface="+mn-lt"/>
                <a:cs typeface="Calibri" panose="020F0502020204030204"/>
              </a:rPr>
              <a:t>; </a:t>
            </a:r>
            <a:r>
              <a:rPr lang="en-IE" sz="1200" b="1" dirty="0">
                <a:solidFill>
                  <a:srgbClr val="002060"/>
                </a:solidFill>
                <a:latin typeface="Montserrat Light" panose="00000400000000000000" pitchFamily="2" charset="0"/>
                <a:ea typeface="+mn-lt"/>
                <a:cs typeface="Calibri" panose="020F0502020204030204"/>
              </a:rPr>
              <a:t>Legal &amp; Information Compliance </a:t>
            </a:r>
            <a:r>
              <a:rPr lang="en-IE" sz="1200" dirty="0">
                <a:solidFill>
                  <a:srgbClr val="002060"/>
                </a:solidFill>
                <a:latin typeface="Montserrat Light" panose="00000400000000000000" pitchFamily="2" charset="0"/>
                <a:ea typeface="+mn-lt"/>
                <a:cs typeface="Calibri" panose="020F0502020204030204"/>
              </a:rPr>
              <a:t>and </a:t>
            </a:r>
            <a:r>
              <a:rPr lang="en-IE" sz="1200" b="1" dirty="0">
                <a:solidFill>
                  <a:srgbClr val="002060"/>
                </a:solidFill>
                <a:latin typeface="Montserrat Light" panose="00000400000000000000" pitchFamily="2" charset="0"/>
                <a:ea typeface="+mn-lt"/>
                <a:cs typeface="Calibri" panose="020F0502020204030204"/>
              </a:rPr>
              <a:t>Enterprise Risk Management </a:t>
            </a:r>
            <a:r>
              <a:rPr lang="en-IE" sz="1200" dirty="0">
                <a:solidFill>
                  <a:srgbClr val="002060"/>
                </a:solidFill>
                <a:latin typeface="Montserrat Light" panose="00000400000000000000" pitchFamily="2" charset="0"/>
                <a:ea typeface="+mn-lt"/>
                <a:cs typeface="Calibri" panose="020F0502020204030204"/>
              </a:rPr>
              <a:t>working in a cohesive and inter-related manner.</a:t>
            </a:r>
          </a:p>
          <a:p>
            <a:pPr defTabSz="685800"/>
            <a:endParaRPr lang="en-US" sz="1200" dirty="0">
              <a:solidFill>
                <a:srgbClr val="002060"/>
              </a:solidFill>
              <a:latin typeface="Montserrat Light" panose="00000400000000000000" pitchFamily="2" charset="0"/>
            </a:endParaRPr>
          </a:p>
          <a:p>
            <a:pPr defTabSz="685800"/>
            <a:r>
              <a:rPr lang="en-US" sz="1200" dirty="0">
                <a:solidFill>
                  <a:srgbClr val="002060"/>
                </a:solidFill>
                <a:latin typeface="Montserrat Light" panose="00000400000000000000" pitchFamily="2" charset="0"/>
                <a:ea typeface="+mn-lt"/>
                <a:cs typeface="Calibri" panose="020F0502020204030204"/>
              </a:rPr>
              <a:t>Our purpose is simple: </a:t>
            </a:r>
            <a:r>
              <a:rPr lang="en-IE" sz="1200" dirty="0">
                <a:solidFill>
                  <a:srgbClr val="002060"/>
                </a:solidFill>
                <a:latin typeface="Montserrat Light" panose="00000400000000000000" pitchFamily="2" charset="0"/>
                <a:ea typeface="+mn-lt"/>
                <a:cs typeface="Calibri" panose="020F0502020204030204"/>
              </a:rPr>
              <a:t>ensuring good governance, helping enable sustained innovation and protecting the University’s reputation, all crucial cornerstones to UCC’s </a:t>
            </a:r>
            <a:r>
              <a:rPr lang="en-IE" sz="1200" i="1" dirty="0">
                <a:solidFill>
                  <a:srgbClr val="002060"/>
                </a:solidFill>
                <a:latin typeface="Montserrat Light" panose="00000400000000000000" pitchFamily="2" charset="0"/>
                <a:ea typeface="+mn-lt"/>
                <a:cs typeface="Calibri" panose="020F0502020204030204"/>
              </a:rPr>
              <a:t>Securing Our Future </a:t>
            </a:r>
            <a:r>
              <a:rPr lang="en-IE" sz="1200" dirty="0">
                <a:solidFill>
                  <a:srgbClr val="002060"/>
                </a:solidFill>
                <a:latin typeface="Montserrat Light" panose="00000400000000000000" pitchFamily="2" charset="0"/>
                <a:ea typeface="+mn-lt"/>
                <a:cs typeface="Calibri" panose="020F0502020204030204"/>
              </a:rPr>
              <a:t>strategy.</a:t>
            </a:r>
            <a:endParaRPr lang="en-US" sz="1200" dirty="0">
              <a:solidFill>
                <a:srgbClr val="002060"/>
              </a:solidFill>
              <a:latin typeface="Montserrat Light" panose="00000400000000000000" pitchFamily="2" charset="0"/>
            </a:endParaRPr>
          </a:p>
          <a:p>
            <a:pPr defTabSz="685800"/>
            <a:endParaRPr lang="en-US" sz="1200" dirty="0">
              <a:solidFill>
                <a:prstClr val="black"/>
              </a:solidFill>
              <a:latin typeface="Montserrat Light" panose="00000400000000000000" pitchFamily="2" charset="0"/>
            </a:endParaRPr>
          </a:p>
          <a:p>
            <a:pPr defTabSz="685800"/>
            <a:r>
              <a:rPr lang="en-US" sz="1200" dirty="0">
                <a:solidFill>
                  <a:srgbClr val="002060"/>
                </a:solidFill>
                <a:latin typeface="Montserrat Light" panose="00000400000000000000" pitchFamily="2" charset="0"/>
                <a:ea typeface="+mn-lt"/>
                <a:cs typeface="Calibri" panose="020F0502020204030204"/>
              </a:rPr>
              <a:t>We are working to help the University achieve its strategic goals and </a:t>
            </a:r>
            <a:r>
              <a:rPr lang="en-US" sz="1200" dirty="0" err="1">
                <a:solidFill>
                  <a:srgbClr val="002060"/>
                </a:solidFill>
                <a:latin typeface="Montserrat Light" panose="00000400000000000000" pitchFamily="2" charset="0"/>
                <a:ea typeface="+mn-lt"/>
                <a:cs typeface="Calibri" panose="020F0502020204030204"/>
              </a:rPr>
              <a:t>realise</a:t>
            </a:r>
            <a:r>
              <a:rPr lang="en-US" sz="1200" dirty="0">
                <a:solidFill>
                  <a:srgbClr val="002060"/>
                </a:solidFill>
                <a:latin typeface="Montserrat Light" panose="00000400000000000000" pitchFamily="2" charset="0"/>
                <a:ea typeface="+mn-lt"/>
                <a:cs typeface="Calibri" panose="020F0502020204030204"/>
              </a:rPr>
              <a:t> its vision as set out in Sustaining Our Future 2023-2025  by providing trusted expertise, guidance and solutions for the benefit of the entire UCC community, underpinned by the institution's core values. </a:t>
            </a:r>
          </a:p>
          <a:p>
            <a:pPr defTabSz="685800"/>
            <a:endParaRPr lang="en-US" sz="1200" dirty="0">
              <a:solidFill>
                <a:srgbClr val="002060"/>
              </a:solidFill>
              <a:latin typeface="Montserrat Light" panose="00000400000000000000" pitchFamily="2" charset="0"/>
              <a:ea typeface="+mn-lt"/>
              <a:cs typeface="Calibri" panose="020F0502020204030204"/>
            </a:endParaRPr>
          </a:p>
          <a:p>
            <a:pPr defTabSz="685800"/>
            <a:r>
              <a:rPr lang="en-US" sz="1200" dirty="0">
                <a:solidFill>
                  <a:srgbClr val="002060"/>
                </a:solidFill>
                <a:latin typeface="Montserrat Light" panose="00000400000000000000" pitchFamily="2" charset="0"/>
                <a:ea typeface="+mn-lt"/>
                <a:cs typeface="Calibri" panose="020F0502020204030204"/>
              </a:rPr>
              <a:t>Encouraging everyone to see the value of early engagement with OCLA to work through the opportunities and risks that new activities bring; engaging with us at the onset of a project and seeing the development pathways.</a:t>
            </a:r>
          </a:p>
          <a:p>
            <a:pPr defTabSz="685800"/>
            <a:endParaRPr lang="en-US" sz="900" dirty="0">
              <a:solidFill>
                <a:srgbClr val="002060"/>
              </a:solidFill>
              <a:latin typeface="Montserrat Light"/>
              <a:ea typeface="+mn-lt"/>
              <a:cs typeface="Calibri" panose="020F0502020204030204"/>
            </a:endParaRPr>
          </a:p>
          <a:p>
            <a:pPr defTabSz="685800"/>
            <a:endParaRPr lang="en-US" sz="900" dirty="0">
              <a:solidFill>
                <a:prstClr val="black"/>
              </a:solidFill>
              <a:latin typeface="Montserrat Light"/>
            </a:endParaRPr>
          </a:p>
          <a:p>
            <a:pPr defTabSz="685800"/>
            <a:endParaRPr lang="en-US" sz="900" dirty="0">
              <a:solidFill>
                <a:prstClr val="black"/>
              </a:solidFill>
              <a:latin typeface="Montserrat Light"/>
            </a:endParaRPr>
          </a:p>
        </p:txBody>
      </p:sp>
      <p:sp>
        <p:nvSpPr>
          <p:cNvPr id="5" name="TextBox 4">
            <a:extLst>
              <a:ext uri="{FF2B5EF4-FFF2-40B4-BE49-F238E27FC236}">
                <a16:creationId xmlns:a16="http://schemas.microsoft.com/office/drawing/2014/main" id="{2F74FBC7-980F-7E70-4319-39BEEE22E29E}"/>
              </a:ext>
            </a:extLst>
          </p:cNvPr>
          <p:cNvSpPr txBox="1"/>
          <p:nvPr/>
        </p:nvSpPr>
        <p:spPr>
          <a:xfrm>
            <a:off x="331671" y="1652131"/>
            <a:ext cx="2694327" cy="1338828"/>
          </a:xfrm>
          <a:prstGeom prst="rect">
            <a:avLst/>
          </a:prstGeom>
          <a:noFill/>
          <a:effectLst/>
        </p:spPr>
        <p:txBody>
          <a:bodyPr wrap="square">
            <a:spAutoFit/>
          </a:bodyPr>
          <a:lstStyle/>
          <a:p>
            <a:pPr defTabSz="685800"/>
            <a:r>
              <a:rPr lang="en-US" sz="2700" dirty="0">
                <a:solidFill>
                  <a:prstClr val="white"/>
                </a:solidFill>
                <a:latin typeface="Montserrat Light" pitchFamily="2" charset="77"/>
              </a:rPr>
              <a:t>Office of Corporate and Legal Affairs</a:t>
            </a:r>
          </a:p>
        </p:txBody>
      </p:sp>
      <p:cxnSp>
        <p:nvCxnSpPr>
          <p:cNvPr id="9" name="Straight Connector 8">
            <a:extLst>
              <a:ext uri="{FF2B5EF4-FFF2-40B4-BE49-F238E27FC236}">
                <a16:creationId xmlns:a16="http://schemas.microsoft.com/office/drawing/2014/main" id="{4CE119B0-DA6B-89E5-0837-5753A8006A79}"/>
              </a:ext>
            </a:extLst>
          </p:cNvPr>
          <p:cNvCxnSpPr>
            <a:cxnSpLocks/>
          </p:cNvCxnSpPr>
          <p:nvPr/>
        </p:nvCxnSpPr>
        <p:spPr>
          <a:xfrm flipH="1">
            <a:off x="412720" y="3125313"/>
            <a:ext cx="2200274" cy="0"/>
          </a:xfrm>
          <a:prstGeom prst="line">
            <a:avLst/>
          </a:prstGeom>
          <a:ln w="85725">
            <a:solidFill>
              <a:srgbClr val="FFCA02"/>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F415F908-FE6D-A519-EE4C-E6DC97B78B81}"/>
              </a:ext>
            </a:extLst>
          </p:cNvPr>
          <p:cNvPicPr>
            <a:picLocks noChangeAspect="1"/>
          </p:cNvPicPr>
          <p:nvPr/>
        </p:nvPicPr>
        <p:blipFill>
          <a:blip r:embed="rId4"/>
          <a:srcRect/>
          <a:stretch/>
        </p:blipFill>
        <p:spPr>
          <a:xfrm>
            <a:off x="152435" y="3202610"/>
            <a:ext cx="2720844" cy="2720844"/>
          </a:xfrm>
          <a:prstGeom prst="rect">
            <a:avLst/>
          </a:prstGeom>
        </p:spPr>
      </p:pic>
    </p:spTree>
    <p:extLst>
      <p:ext uri="{BB962C8B-B14F-4D97-AF65-F5344CB8AC3E}">
        <p14:creationId xmlns:p14="http://schemas.microsoft.com/office/powerpoint/2010/main" val="1960145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AEFBB-67A2-02BE-DE4F-6EB750ADAFA8}"/>
              </a:ext>
            </a:extLst>
          </p:cNvPr>
          <p:cNvSpPr/>
          <p:nvPr/>
        </p:nvSpPr>
        <p:spPr>
          <a:xfrm>
            <a:off x="1" y="857250"/>
            <a:ext cx="2881745" cy="5143500"/>
          </a:xfrm>
          <a:prstGeom prst="rect">
            <a:avLst/>
          </a:prstGeom>
          <a:solidFill>
            <a:srgbClr val="172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descr="A yellow sign with black text&#10;&#10;Description automatically generated">
            <a:extLst>
              <a:ext uri="{FF2B5EF4-FFF2-40B4-BE49-F238E27FC236}">
                <a16:creationId xmlns:a16="http://schemas.microsoft.com/office/drawing/2014/main" id="{E3CB5EA1-8226-0524-5B2B-53F37B06E505}"/>
              </a:ext>
            </a:extLst>
          </p:cNvPr>
          <p:cNvPicPr>
            <a:picLocks noChangeAspect="1"/>
          </p:cNvPicPr>
          <p:nvPr/>
        </p:nvPicPr>
        <p:blipFill>
          <a:blip r:embed="rId3"/>
          <a:stretch>
            <a:fillRect/>
          </a:stretch>
        </p:blipFill>
        <p:spPr>
          <a:xfrm>
            <a:off x="7894464" y="857250"/>
            <a:ext cx="1003232" cy="563908"/>
          </a:xfrm>
          <a:prstGeom prst="rect">
            <a:avLst/>
          </a:prstGeom>
        </p:spPr>
      </p:pic>
      <p:cxnSp>
        <p:nvCxnSpPr>
          <p:cNvPr id="13" name="Straight Connector 12">
            <a:extLst>
              <a:ext uri="{FF2B5EF4-FFF2-40B4-BE49-F238E27FC236}">
                <a16:creationId xmlns:a16="http://schemas.microsoft.com/office/drawing/2014/main" id="{69444AD5-83C0-CE80-05AA-F7293DD24C2C}"/>
              </a:ext>
            </a:extLst>
          </p:cNvPr>
          <p:cNvCxnSpPr>
            <a:cxnSpLocks/>
          </p:cNvCxnSpPr>
          <p:nvPr/>
        </p:nvCxnSpPr>
        <p:spPr>
          <a:xfrm flipH="1">
            <a:off x="3068346" y="1821885"/>
            <a:ext cx="2200274" cy="0"/>
          </a:xfrm>
          <a:prstGeom prst="line">
            <a:avLst/>
          </a:prstGeom>
          <a:ln w="15875"/>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70C26F0F-3644-F8D4-00B6-AB3039FD54BD}"/>
              </a:ext>
            </a:extLst>
          </p:cNvPr>
          <p:cNvSpPr txBox="1"/>
          <p:nvPr/>
        </p:nvSpPr>
        <p:spPr>
          <a:xfrm>
            <a:off x="3536661" y="2158891"/>
            <a:ext cx="4983629" cy="594586"/>
          </a:xfrm>
          <a:prstGeom prst="rect">
            <a:avLst/>
          </a:prstGeom>
          <a:noFill/>
          <a:effectLst/>
        </p:spPr>
        <p:txBody>
          <a:bodyPr wrap="square" lIns="68580" tIns="34290" rIns="68580" bIns="34290" anchor="t">
            <a:spAutoFit/>
          </a:bodyPr>
          <a:lstStyle/>
          <a:p>
            <a:pPr defTabSz="685800"/>
            <a:endParaRPr lang="en-US" sz="788" dirty="0">
              <a:solidFill>
                <a:srgbClr val="002060"/>
              </a:solidFill>
              <a:latin typeface="Montserrat Light"/>
            </a:endParaRPr>
          </a:p>
          <a:p>
            <a:pPr defTabSz="685800"/>
            <a:endParaRPr lang="en-US" sz="788" dirty="0">
              <a:solidFill>
                <a:srgbClr val="002060"/>
              </a:solidFill>
              <a:latin typeface="Montserrat"/>
            </a:endParaRPr>
          </a:p>
          <a:p>
            <a:pPr defTabSz="685800"/>
            <a:br>
              <a:rPr lang="en-US" sz="788" dirty="0">
                <a:solidFill>
                  <a:prstClr val="black"/>
                </a:solidFill>
                <a:latin typeface="Montserrat Light"/>
              </a:rPr>
            </a:br>
            <a:endParaRPr lang="en-US" sz="105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49F7415B-F00C-7F89-881B-12891EC8D241}"/>
              </a:ext>
            </a:extLst>
          </p:cNvPr>
          <p:cNvSpPr txBox="1"/>
          <p:nvPr/>
        </p:nvSpPr>
        <p:spPr>
          <a:xfrm>
            <a:off x="-5829" y="2151277"/>
            <a:ext cx="3237731" cy="992579"/>
          </a:xfrm>
          <a:prstGeom prst="rect">
            <a:avLst/>
          </a:prstGeom>
          <a:noFill/>
          <a:effectLst/>
        </p:spPr>
        <p:txBody>
          <a:bodyPr wrap="square" lIns="68580" tIns="34290" rIns="68580" bIns="34290" anchor="t">
            <a:spAutoFit/>
          </a:bodyPr>
          <a:lstStyle/>
          <a:p>
            <a:pPr defTabSz="685800"/>
            <a:endParaRPr lang="en-US" sz="3000" dirty="0">
              <a:solidFill>
                <a:prstClr val="white"/>
              </a:solidFill>
              <a:latin typeface="Montserrat Light"/>
            </a:endParaRPr>
          </a:p>
          <a:p>
            <a:pPr defTabSz="685800"/>
            <a:r>
              <a:rPr lang="en-US" sz="3000" dirty="0">
                <a:solidFill>
                  <a:prstClr val="white"/>
                </a:solidFill>
                <a:latin typeface="Montserrat Light"/>
              </a:rPr>
              <a:t>Brief Overview</a:t>
            </a:r>
            <a:endParaRPr lang="en-US" sz="900" dirty="0">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D7088046-916D-2DB6-692F-6FE233CA22CE}"/>
              </a:ext>
            </a:extLst>
          </p:cNvPr>
          <p:cNvCxnSpPr>
            <a:cxnSpLocks/>
          </p:cNvCxnSpPr>
          <p:nvPr/>
        </p:nvCxnSpPr>
        <p:spPr>
          <a:xfrm flipH="1">
            <a:off x="462504" y="3734381"/>
            <a:ext cx="2200274" cy="0"/>
          </a:xfrm>
          <a:prstGeom prst="line">
            <a:avLst/>
          </a:prstGeom>
          <a:ln w="85725">
            <a:solidFill>
              <a:srgbClr val="FFCA02"/>
            </a:solidFill>
          </a:ln>
        </p:spPr>
        <p:style>
          <a:lnRef idx="1">
            <a:schemeClr val="accent4"/>
          </a:lnRef>
          <a:fillRef idx="0">
            <a:schemeClr val="accent4"/>
          </a:fillRef>
          <a:effectRef idx="0">
            <a:schemeClr val="accent4"/>
          </a:effectRef>
          <a:fontRef idx="minor">
            <a:schemeClr val="tx1"/>
          </a:fontRef>
        </p:style>
      </p:cxnSp>
      <p:sp>
        <p:nvSpPr>
          <p:cNvPr id="5" name="Oval 4">
            <a:extLst>
              <a:ext uri="{FF2B5EF4-FFF2-40B4-BE49-F238E27FC236}">
                <a16:creationId xmlns:a16="http://schemas.microsoft.com/office/drawing/2014/main" id="{75AA2F9A-0DF2-CAC0-5D33-F3D07CCA1E1F}"/>
              </a:ext>
            </a:extLst>
          </p:cNvPr>
          <p:cNvSpPr/>
          <p:nvPr/>
        </p:nvSpPr>
        <p:spPr>
          <a:xfrm>
            <a:off x="712644" y="3995306"/>
            <a:ext cx="1649556" cy="1621288"/>
          </a:xfrm>
          <a:prstGeom prst="ellipse">
            <a:avLst/>
          </a:prstGeom>
          <a:solidFill>
            <a:srgbClr val="FFCA0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US" sz="1200" dirty="0">
                <a:solidFill>
                  <a:srgbClr val="4472C4">
                    <a:lumMod val="50000"/>
                  </a:srgbClr>
                </a:solidFill>
                <a:latin typeface="Montserrat Light" pitchFamily="2" charset="77"/>
              </a:rPr>
              <a:t>Legal &amp; Information Compliance Training</a:t>
            </a:r>
            <a:endParaRPr lang="en-US" sz="1200" dirty="0">
              <a:solidFill>
                <a:srgbClr val="4472C4">
                  <a:lumMod val="50000"/>
                </a:srgbClr>
              </a:solidFill>
              <a:latin typeface="Montserrat" panose="02000505000000020004" pitchFamily="2" charset="77"/>
            </a:endParaRPr>
          </a:p>
        </p:txBody>
      </p:sp>
      <p:sp>
        <p:nvSpPr>
          <p:cNvPr id="6" name="TextBox 5">
            <a:extLst>
              <a:ext uri="{FF2B5EF4-FFF2-40B4-BE49-F238E27FC236}">
                <a16:creationId xmlns:a16="http://schemas.microsoft.com/office/drawing/2014/main" id="{06B72EC5-3B7E-809C-6509-0CCACDE39355}"/>
              </a:ext>
            </a:extLst>
          </p:cNvPr>
          <p:cNvSpPr txBox="1"/>
          <p:nvPr/>
        </p:nvSpPr>
        <p:spPr>
          <a:xfrm>
            <a:off x="3536661" y="2158891"/>
            <a:ext cx="4686013" cy="507831"/>
          </a:xfrm>
          <a:prstGeom prst="rect">
            <a:avLst/>
          </a:prstGeom>
          <a:noFill/>
        </p:spPr>
        <p:txBody>
          <a:bodyPr wrap="square" rtlCol="0">
            <a:spAutoFit/>
          </a:bodyPr>
          <a:lstStyle/>
          <a:p>
            <a:pPr defTabSz="685800"/>
            <a:endParaRPr lang="en-IE" sz="900" dirty="0">
              <a:solidFill>
                <a:srgbClr val="003C69"/>
              </a:solidFill>
              <a:latin typeface="Montserrat Light" panose="00000400000000000000" pitchFamily="2" charset="0"/>
            </a:endParaRPr>
          </a:p>
          <a:p>
            <a:pPr defTabSz="685800"/>
            <a:endParaRPr lang="en-IE" sz="900" dirty="0">
              <a:solidFill>
                <a:srgbClr val="003C69"/>
              </a:solidFill>
              <a:latin typeface="Montserrat Light" panose="00000400000000000000" pitchFamily="2" charset="0"/>
            </a:endParaRPr>
          </a:p>
          <a:p>
            <a:pPr defTabSz="685800"/>
            <a:r>
              <a:rPr lang="en-US" sz="900" dirty="0">
                <a:solidFill>
                  <a:srgbClr val="002060"/>
                </a:solidFill>
                <a:latin typeface="Montserrat Light" panose="00000400000000000000" pitchFamily="2" charset="0"/>
              </a:rPr>
              <a:t>.</a:t>
            </a:r>
          </a:p>
        </p:txBody>
      </p:sp>
      <p:sp>
        <p:nvSpPr>
          <p:cNvPr id="8" name="TextBox 7">
            <a:extLst>
              <a:ext uri="{FF2B5EF4-FFF2-40B4-BE49-F238E27FC236}">
                <a16:creationId xmlns:a16="http://schemas.microsoft.com/office/drawing/2014/main" id="{4163FC35-81C3-45F3-7104-B6572CD1B702}"/>
              </a:ext>
            </a:extLst>
          </p:cNvPr>
          <p:cNvSpPr txBox="1"/>
          <p:nvPr/>
        </p:nvSpPr>
        <p:spPr>
          <a:xfrm>
            <a:off x="3068346" y="2010849"/>
            <a:ext cx="5829350" cy="2490425"/>
          </a:xfrm>
          <a:prstGeom prst="rect">
            <a:avLst/>
          </a:prstGeom>
          <a:noFill/>
        </p:spPr>
        <p:txBody>
          <a:bodyPr wrap="square" rtlCol="0">
            <a:spAutoFit/>
          </a:bodyPr>
          <a:lstStyle/>
          <a:p>
            <a:pPr marL="128588" indent="-128588" defTabSz="685800">
              <a:spcAft>
                <a:spcPts val="450"/>
              </a:spcAft>
              <a:buFont typeface="Arial" panose="020B0604020202020204" pitchFamily="34" charset="0"/>
              <a:buChar char="•"/>
            </a:pPr>
            <a:r>
              <a:rPr lang="en-IE" sz="1200" dirty="0">
                <a:solidFill>
                  <a:srgbClr val="4472C4">
                    <a:lumMod val="50000"/>
                  </a:srgbClr>
                </a:solidFill>
                <a:latin typeface="Montserrat Light" panose="00000400000000000000" pitchFamily="2" charset="0"/>
              </a:rPr>
              <a:t>The Legal Team provide training and guidance in a number of areas including:</a:t>
            </a:r>
          </a:p>
          <a:p>
            <a:pPr marL="471488" lvl="1" indent="-128588" defTabSz="685800">
              <a:spcAft>
                <a:spcPts val="450"/>
              </a:spcAft>
              <a:buFont typeface="Arial" panose="020B0604020202020204" pitchFamily="34" charset="0"/>
              <a:buChar char="•"/>
            </a:pPr>
            <a:r>
              <a:rPr lang="en-IE" sz="1200" dirty="0">
                <a:solidFill>
                  <a:srgbClr val="4472C4">
                    <a:lumMod val="50000"/>
                  </a:srgbClr>
                </a:solidFill>
                <a:latin typeface="Montserrat Light" panose="00000400000000000000" pitchFamily="2" charset="0"/>
                <a:ea typeface="Calibri" panose="020F0502020204030204" pitchFamily="34" charset="0"/>
              </a:rPr>
              <a:t>Essentials of research contracts for contracts managers</a:t>
            </a:r>
          </a:p>
          <a:p>
            <a:pPr marL="471488" lvl="1" indent="-128588" defTabSz="685800">
              <a:spcAft>
                <a:spcPts val="450"/>
              </a:spcAft>
              <a:buFont typeface="Arial" panose="020B0604020202020204" pitchFamily="34" charset="0"/>
              <a:buChar char="•"/>
            </a:pPr>
            <a:r>
              <a:rPr lang="en-IE" sz="1200" dirty="0">
                <a:solidFill>
                  <a:srgbClr val="4472C4">
                    <a:lumMod val="50000"/>
                  </a:srgbClr>
                </a:solidFill>
                <a:latin typeface="Montserrat Light" panose="00000400000000000000" pitchFamily="2" charset="0"/>
                <a:ea typeface="Calibri" panose="020F0502020204030204" pitchFamily="34" charset="0"/>
              </a:rPr>
              <a:t>Intellectual property management for commercialisation managers</a:t>
            </a:r>
          </a:p>
          <a:p>
            <a:pPr marL="471488" lvl="1" indent="-128588" defTabSz="685800">
              <a:spcAft>
                <a:spcPts val="450"/>
              </a:spcAft>
              <a:buFont typeface="Arial" panose="020B0604020202020204" pitchFamily="34" charset="0"/>
              <a:buChar char="•"/>
            </a:pPr>
            <a:r>
              <a:rPr lang="en-IE" sz="1200" dirty="0">
                <a:solidFill>
                  <a:srgbClr val="4472C4">
                    <a:lumMod val="50000"/>
                  </a:srgbClr>
                </a:solidFill>
                <a:latin typeface="Montserrat Light" panose="00000400000000000000" pitchFamily="2" charset="0"/>
                <a:ea typeface="Calibri" panose="020F0502020204030204" pitchFamily="34" charset="0"/>
              </a:rPr>
              <a:t>State aid</a:t>
            </a:r>
          </a:p>
          <a:p>
            <a:pPr marL="471488" lvl="1" indent="-128588" defTabSz="685800">
              <a:spcAft>
                <a:spcPts val="450"/>
              </a:spcAft>
              <a:buFont typeface="Arial" panose="020B0604020202020204" pitchFamily="34" charset="0"/>
              <a:buChar char="•"/>
            </a:pPr>
            <a:r>
              <a:rPr lang="en-IE" sz="1200" dirty="0">
                <a:solidFill>
                  <a:srgbClr val="4472C4">
                    <a:lumMod val="50000"/>
                  </a:srgbClr>
                </a:solidFill>
                <a:latin typeface="Montserrat Light" panose="00000400000000000000" pitchFamily="2" charset="0"/>
                <a:ea typeface="Calibri" panose="020F0502020204030204" pitchFamily="34" charset="0"/>
              </a:rPr>
              <a:t>Export control</a:t>
            </a:r>
          </a:p>
          <a:p>
            <a:pPr defTabSz="685800"/>
            <a:endParaRPr lang="en-IE" sz="1200" dirty="0">
              <a:solidFill>
                <a:srgbClr val="4472C4">
                  <a:lumMod val="50000"/>
                </a:srgbClr>
              </a:solidFill>
              <a:latin typeface="Montserrat Light" panose="00000400000000000000" pitchFamily="2" charset="0"/>
              <a:ea typeface="Times New Roman" panose="02020603050405020304" pitchFamily="18" charset="0"/>
            </a:endParaRPr>
          </a:p>
          <a:p>
            <a:pPr defTabSz="685800"/>
            <a:r>
              <a:rPr lang="en-IE" sz="1200" dirty="0">
                <a:solidFill>
                  <a:srgbClr val="4472C4">
                    <a:lumMod val="50000"/>
                  </a:srgbClr>
                </a:solidFill>
                <a:latin typeface="Montserrat Light" panose="00000400000000000000" pitchFamily="2" charset="0"/>
              </a:rPr>
              <a:t>Further information at: </a:t>
            </a:r>
            <a:r>
              <a:rPr lang="en-IE" sz="1200" dirty="0">
                <a:solidFill>
                  <a:srgbClr val="4472C4">
                    <a:lumMod val="50000"/>
                  </a:srgbClr>
                </a:solidFill>
                <a:latin typeface="Montserrat Light" panose="00000400000000000000" pitchFamily="2" charset="0"/>
                <a:hlinkClick r:id="rId4">
                  <a:extLst>
                    <a:ext uri="{A12FA001-AC4F-418D-AE19-62706E023703}">
                      <ahyp:hlinkClr xmlns:ahyp="http://schemas.microsoft.com/office/drawing/2018/hyperlinkcolor" val="tx"/>
                    </a:ext>
                  </a:extLst>
                </a:hlinkClick>
              </a:rPr>
              <a:t>Legal Affairs </a:t>
            </a:r>
            <a:r>
              <a:rPr lang="en-IE" sz="1200" dirty="0">
                <a:solidFill>
                  <a:srgbClr val="4472C4">
                    <a:lumMod val="50000"/>
                  </a:srgbClr>
                </a:solidFill>
                <a:latin typeface="Montserrat Light" panose="00000400000000000000" pitchFamily="2" charset="0"/>
              </a:rPr>
              <a:t> </a:t>
            </a:r>
          </a:p>
          <a:p>
            <a:pPr defTabSz="685800"/>
            <a:endParaRPr lang="en-IE" sz="1200" dirty="0">
              <a:solidFill>
                <a:srgbClr val="4472C4">
                  <a:lumMod val="50000"/>
                </a:srgbClr>
              </a:solidFill>
              <a:latin typeface="Montserrat Light" panose="00000400000000000000" pitchFamily="2" charset="0"/>
            </a:endParaRPr>
          </a:p>
          <a:p>
            <a:pPr defTabSz="685800"/>
            <a:r>
              <a:rPr lang="en-IE" sz="1200" dirty="0">
                <a:solidFill>
                  <a:srgbClr val="4472C4">
                    <a:lumMod val="50000"/>
                  </a:srgbClr>
                </a:solidFill>
                <a:latin typeface="Montserrat Light" panose="00000400000000000000" pitchFamily="2" charset="0"/>
              </a:rPr>
              <a:t>Contact Jonathan Hurley for details</a:t>
            </a:r>
          </a:p>
          <a:p>
            <a:pPr defTabSz="685800"/>
            <a:endParaRPr lang="en-IE" sz="1350" dirty="0">
              <a:solidFill>
                <a:srgbClr val="003C69"/>
              </a:solidFill>
              <a:latin typeface="Montserrat Light" panose="00000400000000000000" pitchFamily="2" charset="0"/>
            </a:endParaRPr>
          </a:p>
          <a:p>
            <a:pPr defTabSz="685800"/>
            <a:endParaRPr lang="en-US" sz="1350" dirty="0">
              <a:solidFill>
                <a:srgbClr val="002060"/>
              </a:solidFill>
              <a:latin typeface="Montserrat Light" panose="00000400000000000000" pitchFamily="2" charset="0"/>
            </a:endParaRPr>
          </a:p>
        </p:txBody>
      </p:sp>
      <p:sp>
        <p:nvSpPr>
          <p:cNvPr id="11" name="TextBox 10">
            <a:extLst>
              <a:ext uri="{FF2B5EF4-FFF2-40B4-BE49-F238E27FC236}">
                <a16:creationId xmlns:a16="http://schemas.microsoft.com/office/drawing/2014/main" id="{6C66280F-DC39-AC24-C650-794D21EBD77D}"/>
              </a:ext>
            </a:extLst>
          </p:cNvPr>
          <p:cNvSpPr txBox="1"/>
          <p:nvPr/>
        </p:nvSpPr>
        <p:spPr>
          <a:xfrm>
            <a:off x="3068347" y="1277829"/>
            <a:ext cx="5257142" cy="346249"/>
          </a:xfrm>
          <a:prstGeom prst="rect">
            <a:avLst/>
          </a:prstGeom>
          <a:noFill/>
          <a:effectLst/>
        </p:spPr>
        <p:txBody>
          <a:bodyPr wrap="square" lIns="68580" tIns="34290" rIns="68580" bIns="34290" anchor="t">
            <a:spAutoFit/>
          </a:bodyPr>
          <a:lstStyle/>
          <a:p>
            <a:pPr defTabSz="685800"/>
            <a:r>
              <a:rPr lang="en-US" dirty="0">
                <a:solidFill>
                  <a:srgbClr val="4472C4">
                    <a:lumMod val="50000"/>
                  </a:srgbClr>
                </a:solidFill>
                <a:latin typeface="Montserrat Light" pitchFamily="2" charset="77"/>
              </a:rPr>
              <a:t>Legal Training</a:t>
            </a:r>
            <a:endParaRPr lang="en-US" dirty="0">
              <a:solidFill>
                <a:srgbClr val="4472C4">
                  <a:lumMod val="50000"/>
                </a:srgbClr>
              </a:solidFill>
              <a:latin typeface="Montserrat" panose="02000505000000020004" pitchFamily="2" charset="77"/>
            </a:endParaRPr>
          </a:p>
        </p:txBody>
      </p:sp>
    </p:spTree>
    <p:extLst>
      <p:ext uri="{BB962C8B-B14F-4D97-AF65-F5344CB8AC3E}">
        <p14:creationId xmlns:p14="http://schemas.microsoft.com/office/powerpoint/2010/main" val="1074205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AEFBB-67A2-02BE-DE4F-6EB750ADAFA8}"/>
              </a:ext>
            </a:extLst>
          </p:cNvPr>
          <p:cNvSpPr/>
          <p:nvPr/>
        </p:nvSpPr>
        <p:spPr>
          <a:xfrm>
            <a:off x="1" y="857250"/>
            <a:ext cx="2881745" cy="5143500"/>
          </a:xfrm>
          <a:prstGeom prst="rect">
            <a:avLst/>
          </a:prstGeom>
          <a:solidFill>
            <a:srgbClr val="172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descr="A yellow sign with black text&#10;&#10;Description automatically generated">
            <a:extLst>
              <a:ext uri="{FF2B5EF4-FFF2-40B4-BE49-F238E27FC236}">
                <a16:creationId xmlns:a16="http://schemas.microsoft.com/office/drawing/2014/main" id="{E3CB5EA1-8226-0524-5B2B-53F37B06E505}"/>
              </a:ext>
            </a:extLst>
          </p:cNvPr>
          <p:cNvPicPr>
            <a:picLocks noChangeAspect="1"/>
          </p:cNvPicPr>
          <p:nvPr/>
        </p:nvPicPr>
        <p:blipFill>
          <a:blip r:embed="rId3"/>
          <a:stretch>
            <a:fillRect/>
          </a:stretch>
        </p:blipFill>
        <p:spPr>
          <a:xfrm>
            <a:off x="7894464" y="857250"/>
            <a:ext cx="1003232" cy="563908"/>
          </a:xfrm>
          <a:prstGeom prst="rect">
            <a:avLst/>
          </a:prstGeom>
        </p:spPr>
      </p:pic>
      <p:cxnSp>
        <p:nvCxnSpPr>
          <p:cNvPr id="13" name="Straight Connector 12">
            <a:extLst>
              <a:ext uri="{FF2B5EF4-FFF2-40B4-BE49-F238E27FC236}">
                <a16:creationId xmlns:a16="http://schemas.microsoft.com/office/drawing/2014/main" id="{69444AD5-83C0-CE80-05AA-F7293DD24C2C}"/>
              </a:ext>
            </a:extLst>
          </p:cNvPr>
          <p:cNvCxnSpPr>
            <a:cxnSpLocks/>
          </p:cNvCxnSpPr>
          <p:nvPr/>
        </p:nvCxnSpPr>
        <p:spPr>
          <a:xfrm flipH="1">
            <a:off x="3009751" y="1731830"/>
            <a:ext cx="2200274" cy="0"/>
          </a:xfrm>
          <a:prstGeom prst="line">
            <a:avLst/>
          </a:prstGeom>
          <a:ln w="15875"/>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70C26F0F-3644-F8D4-00B6-AB3039FD54BD}"/>
              </a:ext>
            </a:extLst>
          </p:cNvPr>
          <p:cNvSpPr txBox="1"/>
          <p:nvPr/>
        </p:nvSpPr>
        <p:spPr>
          <a:xfrm>
            <a:off x="3536661" y="2158891"/>
            <a:ext cx="4983629" cy="594586"/>
          </a:xfrm>
          <a:prstGeom prst="rect">
            <a:avLst/>
          </a:prstGeom>
          <a:noFill/>
          <a:effectLst/>
        </p:spPr>
        <p:txBody>
          <a:bodyPr wrap="square" lIns="68580" tIns="34290" rIns="68580" bIns="34290" anchor="t">
            <a:spAutoFit/>
          </a:bodyPr>
          <a:lstStyle/>
          <a:p>
            <a:pPr defTabSz="685800"/>
            <a:endParaRPr lang="en-US" sz="788" dirty="0">
              <a:solidFill>
                <a:srgbClr val="002060"/>
              </a:solidFill>
              <a:latin typeface="Montserrat Light"/>
            </a:endParaRPr>
          </a:p>
          <a:p>
            <a:pPr defTabSz="685800"/>
            <a:endParaRPr lang="en-US" sz="788" dirty="0">
              <a:solidFill>
                <a:srgbClr val="002060"/>
              </a:solidFill>
              <a:latin typeface="Montserrat"/>
            </a:endParaRPr>
          </a:p>
          <a:p>
            <a:pPr defTabSz="685800"/>
            <a:br>
              <a:rPr lang="en-US" sz="788" dirty="0">
                <a:solidFill>
                  <a:prstClr val="black"/>
                </a:solidFill>
                <a:latin typeface="Montserrat Light"/>
              </a:rPr>
            </a:br>
            <a:endParaRPr lang="en-US" sz="105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49F7415B-F00C-7F89-881B-12891EC8D241}"/>
              </a:ext>
            </a:extLst>
          </p:cNvPr>
          <p:cNvSpPr txBox="1"/>
          <p:nvPr/>
        </p:nvSpPr>
        <p:spPr>
          <a:xfrm>
            <a:off x="-5829" y="2151277"/>
            <a:ext cx="3237731" cy="992579"/>
          </a:xfrm>
          <a:prstGeom prst="rect">
            <a:avLst/>
          </a:prstGeom>
          <a:noFill/>
          <a:effectLst/>
        </p:spPr>
        <p:txBody>
          <a:bodyPr wrap="square" lIns="68580" tIns="34290" rIns="68580" bIns="34290" anchor="t">
            <a:spAutoFit/>
          </a:bodyPr>
          <a:lstStyle/>
          <a:p>
            <a:pPr defTabSz="685800"/>
            <a:endParaRPr lang="en-US" sz="3000" dirty="0">
              <a:solidFill>
                <a:prstClr val="white"/>
              </a:solidFill>
              <a:latin typeface="Montserrat Light"/>
            </a:endParaRPr>
          </a:p>
          <a:p>
            <a:pPr defTabSz="685800"/>
            <a:r>
              <a:rPr lang="en-US" sz="3000" dirty="0">
                <a:solidFill>
                  <a:prstClr val="white"/>
                </a:solidFill>
                <a:latin typeface="Montserrat Light"/>
              </a:rPr>
              <a:t>Brief Overview</a:t>
            </a:r>
            <a:endParaRPr lang="en-US" sz="900" dirty="0">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D7088046-916D-2DB6-692F-6FE233CA22CE}"/>
              </a:ext>
            </a:extLst>
          </p:cNvPr>
          <p:cNvCxnSpPr>
            <a:cxnSpLocks/>
          </p:cNvCxnSpPr>
          <p:nvPr/>
        </p:nvCxnSpPr>
        <p:spPr>
          <a:xfrm flipH="1">
            <a:off x="462504" y="3734381"/>
            <a:ext cx="2200274" cy="0"/>
          </a:xfrm>
          <a:prstGeom prst="line">
            <a:avLst/>
          </a:prstGeom>
          <a:ln w="85725">
            <a:solidFill>
              <a:srgbClr val="FFCA02"/>
            </a:solidFill>
          </a:ln>
        </p:spPr>
        <p:style>
          <a:lnRef idx="1">
            <a:schemeClr val="accent4"/>
          </a:lnRef>
          <a:fillRef idx="0">
            <a:schemeClr val="accent4"/>
          </a:fillRef>
          <a:effectRef idx="0">
            <a:schemeClr val="accent4"/>
          </a:effectRef>
          <a:fontRef idx="minor">
            <a:schemeClr val="tx1"/>
          </a:fontRef>
        </p:style>
      </p:cxnSp>
      <p:sp>
        <p:nvSpPr>
          <p:cNvPr id="5" name="Oval 4">
            <a:extLst>
              <a:ext uri="{FF2B5EF4-FFF2-40B4-BE49-F238E27FC236}">
                <a16:creationId xmlns:a16="http://schemas.microsoft.com/office/drawing/2014/main" id="{75AA2F9A-0DF2-CAC0-5D33-F3D07CCA1E1F}"/>
              </a:ext>
            </a:extLst>
          </p:cNvPr>
          <p:cNvSpPr/>
          <p:nvPr/>
        </p:nvSpPr>
        <p:spPr>
          <a:xfrm>
            <a:off x="712644" y="3995306"/>
            <a:ext cx="1649556" cy="1621288"/>
          </a:xfrm>
          <a:prstGeom prst="ellipse">
            <a:avLst/>
          </a:prstGeom>
          <a:solidFill>
            <a:srgbClr val="FFCA0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US" sz="1200" dirty="0">
                <a:solidFill>
                  <a:srgbClr val="4472C4">
                    <a:lumMod val="50000"/>
                  </a:srgbClr>
                </a:solidFill>
                <a:latin typeface="Montserrat Light" pitchFamily="2" charset="77"/>
              </a:rPr>
              <a:t>Legal &amp; Information Compliance Training</a:t>
            </a:r>
            <a:endParaRPr lang="en-US" sz="1200" dirty="0">
              <a:solidFill>
                <a:srgbClr val="4472C4">
                  <a:lumMod val="50000"/>
                </a:srgbClr>
              </a:solidFill>
              <a:latin typeface="Montserrat" panose="02000505000000020004" pitchFamily="2" charset="77"/>
            </a:endParaRPr>
          </a:p>
        </p:txBody>
      </p:sp>
      <p:sp>
        <p:nvSpPr>
          <p:cNvPr id="6" name="TextBox 5">
            <a:extLst>
              <a:ext uri="{FF2B5EF4-FFF2-40B4-BE49-F238E27FC236}">
                <a16:creationId xmlns:a16="http://schemas.microsoft.com/office/drawing/2014/main" id="{06B72EC5-3B7E-809C-6509-0CCACDE39355}"/>
              </a:ext>
            </a:extLst>
          </p:cNvPr>
          <p:cNvSpPr txBox="1"/>
          <p:nvPr/>
        </p:nvSpPr>
        <p:spPr>
          <a:xfrm>
            <a:off x="3536661" y="2158891"/>
            <a:ext cx="4686013" cy="507831"/>
          </a:xfrm>
          <a:prstGeom prst="rect">
            <a:avLst/>
          </a:prstGeom>
          <a:noFill/>
        </p:spPr>
        <p:txBody>
          <a:bodyPr wrap="square" rtlCol="0">
            <a:spAutoFit/>
          </a:bodyPr>
          <a:lstStyle/>
          <a:p>
            <a:pPr defTabSz="685800"/>
            <a:endParaRPr lang="en-IE" sz="900" dirty="0">
              <a:solidFill>
                <a:srgbClr val="003C69"/>
              </a:solidFill>
              <a:latin typeface="Montserrat Light" panose="00000400000000000000" pitchFamily="2" charset="0"/>
            </a:endParaRPr>
          </a:p>
          <a:p>
            <a:pPr defTabSz="685800"/>
            <a:endParaRPr lang="en-IE" sz="900" dirty="0">
              <a:solidFill>
                <a:srgbClr val="003C69"/>
              </a:solidFill>
              <a:latin typeface="Montserrat Light" panose="00000400000000000000" pitchFamily="2" charset="0"/>
            </a:endParaRPr>
          </a:p>
          <a:p>
            <a:pPr defTabSz="685800"/>
            <a:r>
              <a:rPr lang="en-US" sz="900" dirty="0">
                <a:solidFill>
                  <a:srgbClr val="002060"/>
                </a:solidFill>
                <a:latin typeface="Montserrat Light" panose="00000400000000000000" pitchFamily="2" charset="0"/>
              </a:rPr>
              <a:t>.</a:t>
            </a:r>
          </a:p>
        </p:txBody>
      </p:sp>
      <p:sp>
        <p:nvSpPr>
          <p:cNvPr id="8" name="TextBox 7">
            <a:extLst>
              <a:ext uri="{FF2B5EF4-FFF2-40B4-BE49-F238E27FC236}">
                <a16:creationId xmlns:a16="http://schemas.microsoft.com/office/drawing/2014/main" id="{4163FC35-81C3-45F3-7104-B6572CD1B702}"/>
              </a:ext>
            </a:extLst>
          </p:cNvPr>
          <p:cNvSpPr txBox="1"/>
          <p:nvPr/>
        </p:nvSpPr>
        <p:spPr>
          <a:xfrm>
            <a:off x="3067480" y="1962244"/>
            <a:ext cx="5829350" cy="2546851"/>
          </a:xfrm>
          <a:prstGeom prst="rect">
            <a:avLst/>
          </a:prstGeom>
          <a:noFill/>
        </p:spPr>
        <p:txBody>
          <a:bodyPr wrap="square" rtlCol="0">
            <a:spAutoFit/>
          </a:bodyPr>
          <a:lstStyle/>
          <a:p>
            <a:pPr marL="128588" indent="-128588" defTabSz="685800">
              <a:spcAft>
                <a:spcPts val="450"/>
              </a:spcAft>
              <a:buFont typeface="Arial" panose="020B0604020202020204" pitchFamily="34" charset="0"/>
              <a:buChar char="•"/>
            </a:pPr>
            <a:r>
              <a:rPr lang="en-IE" sz="1200" dirty="0">
                <a:solidFill>
                  <a:srgbClr val="003C69"/>
                </a:solidFill>
                <a:latin typeface="Montserrat Light" panose="00000400000000000000" pitchFamily="2" charset="0"/>
              </a:rPr>
              <a:t>The Information Compliance Team provide training and guidance in a number of areas including:</a:t>
            </a:r>
          </a:p>
          <a:p>
            <a:pPr marL="471488" lvl="1" indent="-128588" defTabSz="685800">
              <a:spcAft>
                <a:spcPts val="450"/>
              </a:spcAft>
              <a:buFont typeface="Arial" panose="020B0604020202020204" pitchFamily="34" charset="0"/>
              <a:buChar char="•"/>
            </a:pPr>
            <a:r>
              <a:rPr lang="en-IE" sz="1200" dirty="0">
                <a:solidFill>
                  <a:srgbClr val="003C69"/>
                </a:solidFill>
                <a:latin typeface="Montserrat Light" panose="00000400000000000000" pitchFamily="2" charset="0"/>
                <a:ea typeface="Calibri" panose="020F0502020204030204" pitchFamily="34" charset="0"/>
                <a:hlinkClick r:id="rId4"/>
              </a:rPr>
              <a:t>Online training on the General Data Protection Regulation</a:t>
            </a:r>
            <a:r>
              <a:rPr lang="en-IE" sz="1200" dirty="0">
                <a:solidFill>
                  <a:srgbClr val="003C69"/>
                </a:solidFill>
                <a:latin typeface="Montserrat Light" panose="00000400000000000000" pitchFamily="2" charset="0"/>
                <a:ea typeface="Calibri" panose="020F0502020204030204" pitchFamily="34" charset="0"/>
              </a:rPr>
              <a:t> (GDPR) </a:t>
            </a:r>
          </a:p>
          <a:p>
            <a:pPr marL="471488" lvl="1" indent="-128588" defTabSz="685800">
              <a:spcAft>
                <a:spcPts val="450"/>
              </a:spcAft>
              <a:buFont typeface="Arial" panose="020B0604020202020204" pitchFamily="34" charset="0"/>
              <a:buChar char="•"/>
            </a:pPr>
            <a:r>
              <a:rPr lang="en-IE" sz="1200" dirty="0">
                <a:solidFill>
                  <a:srgbClr val="003C69"/>
                </a:solidFill>
                <a:latin typeface="Montserrat Light" panose="00000400000000000000" pitchFamily="2" charset="0"/>
                <a:ea typeface="Calibri" panose="020F0502020204030204" pitchFamily="34" charset="0"/>
              </a:rPr>
              <a:t>Recorded information session on FOI and GDPR (approx. 1 hour).  These are available at </a:t>
            </a:r>
            <a:r>
              <a:rPr lang="en-IE" sz="1200" u="sng" dirty="0">
                <a:solidFill>
                  <a:srgbClr val="0563C1"/>
                </a:solidFill>
                <a:latin typeface="Montserrat Light" panose="00000400000000000000" pitchFamily="2" charset="0"/>
                <a:ea typeface="Calibri" panose="020F0502020204030204" pitchFamily="34" charset="0"/>
                <a:hlinkClick r:id="rId5"/>
              </a:rPr>
              <a:t>https://uccireland.sharepoint.com/sites/InformationCompliance</a:t>
            </a:r>
            <a:r>
              <a:rPr lang="en-IE" sz="1200" dirty="0">
                <a:solidFill>
                  <a:srgbClr val="003C69"/>
                </a:solidFill>
                <a:latin typeface="Montserrat Light" panose="00000400000000000000" pitchFamily="2" charset="0"/>
                <a:ea typeface="Calibri" panose="020F0502020204030204" pitchFamily="34" charset="0"/>
              </a:rPr>
              <a:t> </a:t>
            </a:r>
          </a:p>
          <a:p>
            <a:pPr defTabSz="685800"/>
            <a:endParaRPr lang="en-IE" sz="1200" dirty="0">
              <a:solidFill>
                <a:srgbClr val="003C69"/>
              </a:solidFill>
              <a:latin typeface="Montserrat Light" panose="00000400000000000000" pitchFamily="2" charset="0"/>
              <a:ea typeface="Times New Roman" panose="02020603050405020304" pitchFamily="18" charset="0"/>
            </a:endParaRPr>
          </a:p>
          <a:p>
            <a:pPr defTabSz="685800"/>
            <a:r>
              <a:rPr lang="en-IE" sz="1200" dirty="0">
                <a:solidFill>
                  <a:srgbClr val="003C69"/>
                </a:solidFill>
                <a:latin typeface="Montserrat Light" panose="00000400000000000000" pitchFamily="2" charset="0"/>
              </a:rPr>
              <a:t>Further information on training options is available at: </a:t>
            </a:r>
            <a:r>
              <a:rPr lang="en-IE" sz="1200" dirty="0">
                <a:solidFill>
                  <a:srgbClr val="003C69"/>
                </a:solidFill>
                <a:latin typeface="Montserrat Light" panose="00000400000000000000" pitchFamily="2" charset="0"/>
                <a:hlinkClick r:id="rId6"/>
              </a:rPr>
              <a:t>https://www.ucc.ie/en/ocla/comp/</a:t>
            </a:r>
            <a:r>
              <a:rPr lang="en-IE" sz="1200" dirty="0">
                <a:solidFill>
                  <a:srgbClr val="003C69"/>
                </a:solidFill>
                <a:latin typeface="Montserrat Light" panose="00000400000000000000" pitchFamily="2" charset="0"/>
              </a:rPr>
              <a:t> </a:t>
            </a:r>
          </a:p>
          <a:p>
            <a:pPr defTabSz="685800"/>
            <a:endParaRPr lang="en-IE" sz="1200" dirty="0">
              <a:solidFill>
                <a:srgbClr val="003C69"/>
              </a:solidFill>
              <a:latin typeface="Montserrat Light" panose="00000400000000000000" pitchFamily="2" charset="0"/>
            </a:endParaRPr>
          </a:p>
          <a:p>
            <a:pPr defTabSz="685800"/>
            <a:r>
              <a:rPr lang="en-IE" sz="1200" dirty="0">
                <a:solidFill>
                  <a:srgbClr val="003C69"/>
                </a:solidFill>
                <a:latin typeface="Montserrat Light" panose="00000400000000000000" pitchFamily="2" charset="0"/>
              </a:rPr>
              <a:t>Contact </a:t>
            </a:r>
            <a:r>
              <a:rPr lang="en-IE" sz="1200" dirty="0">
                <a:solidFill>
                  <a:srgbClr val="003C69"/>
                </a:solidFill>
                <a:latin typeface="Montserrat Light" panose="00000400000000000000" pitchFamily="2" charset="0"/>
                <a:hlinkClick r:id="rId7"/>
              </a:rPr>
              <a:t>InfoCompliance@ucc.ie</a:t>
            </a:r>
            <a:r>
              <a:rPr lang="en-IE" sz="1200" dirty="0">
                <a:solidFill>
                  <a:srgbClr val="003C69"/>
                </a:solidFill>
                <a:latin typeface="Montserrat Light" panose="00000400000000000000" pitchFamily="2" charset="0"/>
              </a:rPr>
              <a:t> for details</a:t>
            </a:r>
          </a:p>
          <a:p>
            <a:pPr defTabSz="685800"/>
            <a:endParaRPr lang="en-IE" sz="1350" dirty="0">
              <a:solidFill>
                <a:srgbClr val="003C69"/>
              </a:solidFill>
              <a:latin typeface="Montserrat Light" panose="00000400000000000000" pitchFamily="2" charset="0"/>
            </a:endParaRPr>
          </a:p>
          <a:p>
            <a:pPr defTabSz="685800"/>
            <a:endParaRPr lang="en-US" sz="1350" dirty="0">
              <a:solidFill>
                <a:srgbClr val="002060"/>
              </a:solidFill>
              <a:latin typeface="Montserrat Light" panose="00000400000000000000" pitchFamily="2" charset="0"/>
            </a:endParaRPr>
          </a:p>
        </p:txBody>
      </p:sp>
      <p:sp>
        <p:nvSpPr>
          <p:cNvPr id="11" name="TextBox 10">
            <a:extLst>
              <a:ext uri="{FF2B5EF4-FFF2-40B4-BE49-F238E27FC236}">
                <a16:creationId xmlns:a16="http://schemas.microsoft.com/office/drawing/2014/main" id="{6C66280F-DC39-AC24-C650-794D21EBD77D}"/>
              </a:ext>
            </a:extLst>
          </p:cNvPr>
          <p:cNvSpPr txBox="1"/>
          <p:nvPr/>
        </p:nvSpPr>
        <p:spPr>
          <a:xfrm>
            <a:off x="2948367" y="1196908"/>
            <a:ext cx="5571923" cy="346249"/>
          </a:xfrm>
          <a:prstGeom prst="rect">
            <a:avLst/>
          </a:prstGeom>
          <a:noFill/>
          <a:effectLst/>
        </p:spPr>
        <p:txBody>
          <a:bodyPr wrap="square" lIns="68580" tIns="34290" rIns="68580" bIns="34290" anchor="t">
            <a:spAutoFit/>
          </a:bodyPr>
          <a:lstStyle/>
          <a:p>
            <a:pPr defTabSz="685800"/>
            <a:r>
              <a:rPr lang="en-US" dirty="0">
                <a:solidFill>
                  <a:srgbClr val="4472C4">
                    <a:lumMod val="50000"/>
                  </a:srgbClr>
                </a:solidFill>
                <a:latin typeface="Montserrat Light" pitchFamily="2" charset="77"/>
              </a:rPr>
              <a:t>Information Compliance Training</a:t>
            </a:r>
            <a:endParaRPr lang="en-US" dirty="0">
              <a:solidFill>
                <a:srgbClr val="4472C4">
                  <a:lumMod val="50000"/>
                </a:srgbClr>
              </a:solidFill>
              <a:latin typeface="Montserrat" panose="02000505000000020004" pitchFamily="2" charset="77"/>
            </a:endParaRPr>
          </a:p>
        </p:txBody>
      </p:sp>
    </p:spTree>
    <p:extLst>
      <p:ext uri="{BB962C8B-B14F-4D97-AF65-F5344CB8AC3E}">
        <p14:creationId xmlns:p14="http://schemas.microsoft.com/office/powerpoint/2010/main" val="1500893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AEFBB-67A2-02BE-DE4F-6EB750ADAFA8}"/>
              </a:ext>
            </a:extLst>
          </p:cNvPr>
          <p:cNvSpPr/>
          <p:nvPr/>
        </p:nvSpPr>
        <p:spPr>
          <a:xfrm>
            <a:off x="1" y="857250"/>
            <a:ext cx="2881745" cy="5143500"/>
          </a:xfrm>
          <a:prstGeom prst="rect">
            <a:avLst/>
          </a:prstGeom>
          <a:solidFill>
            <a:srgbClr val="172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descr="A yellow sign with black text&#10;&#10;Description automatically generated">
            <a:extLst>
              <a:ext uri="{FF2B5EF4-FFF2-40B4-BE49-F238E27FC236}">
                <a16:creationId xmlns:a16="http://schemas.microsoft.com/office/drawing/2014/main" id="{E3CB5EA1-8226-0524-5B2B-53F37B06E505}"/>
              </a:ext>
            </a:extLst>
          </p:cNvPr>
          <p:cNvPicPr>
            <a:picLocks noChangeAspect="1"/>
          </p:cNvPicPr>
          <p:nvPr/>
        </p:nvPicPr>
        <p:blipFill>
          <a:blip r:embed="rId3"/>
          <a:stretch>
            <a:fillRect/>
          </a:stretch>
        </p:blipFill>
        <p:spPr>
          <a:xfrm>
            <a:off x="7894464" y="857250"/>
            <a:ext cx="1003232" cy="563908"/>
          </a:xfrm>
          <a:prstGeom prst="rect">
            <a:avLst/>
          </a:prstGeom>
        </p:spPr>
      </p:pic>
      <p:sp>
        <p:nvSpPr>
          <p:cNvPr id="11" name="TextBox 10">
            <a:extLst>
              <a:ext uri="{FF2B5EF4-FFF2-40B4-BE49-F238E27FC236}">
                <a16:creationId xmlns:a16="http://schemas.microsoft.com/office/drawing/2014/main" id="{A6F2E706-8DBB-0382-9505-B16796B2562D}"/>
              </a:ext>
            </a:extLst>
          </p:cNvPr>
          <p:cNvSpPr txBox="1"/>
          <p:nvPr/>
        </p:nvSpPr>
        <p:spPr>
          <a:xfrm>
            <a:off x="3068347" y="1335196"/>
            <a:ext cx="5257142" cy="623248"/>
          </a:xfrm>
          <a:prstGeom prst="rect">
            <a:avLst/>
          </a:prstGeom>
          <a:noFill/>
          <a:effectLst/>
        </p:spPr>
        <p:txBody>
          <a:bodyPr wrap="square" lIns="68580" tIns="34290" rIns="68580" bIns="34290" anchor="t">
            <a:spAutoFit/>
          </a:bodyPr>
          <a:lstStyle/>
          <a:p>
            <a:pPr defTabSz="685800"/>
            <a:r>
              <a:rPr lang="en-IE" dirty="0">
                <a:solidFill>
                  <a:srgbClr val="4472C4">
                    <a:lumMod val="50000"/>
                  </a:srgbClr>
                </a:solidFill>
                <a:latin typeface="Montserrat Light" panose="00000400000000000000" pitchFamily="2" charset="0"/>
                <a:ea typeface="Calibri" panose="020F0502020204030204" pitchFamily="34" charset="0"/>
                <a:cs typeface="Calibri" panose="020F0502020204030204" pitchFamily="34" charset="0"/>
              </a:rPr>
              <a:t>Risk Management, Emergency Management &amp; Business Continuity Planning</a:t>
            </a:r>
            <a:endParaRPr lang="en-US" dirty="0">
              <a:solidFill>
                <a:srgbClr val="4472C4">
                  <a:lumMod val="50000"/>
                </a:srgbClr>
              </a:solidFill>
              <a:latin typeface="Montserrat Light" panose="00000400000000000000" pitchFamily="2" charset="0"/>
            </a:endParaRPr>
          </a:p>
        </p:txBody>
      </p:sp>
      <p:cxnSp>
        <p:nvCxnSpPr>
          <p:cNvPr id="13" name="Straight Connector 12">
            <a:extLst>
              <a:ext uri="{FF2B5EF4-FFF2-40B4-BE49-F238E27FC236}">
                <a16:creationId xmlns:a16="http://schemas.microsoft.com/office/drawing/2014/main" id="{69444AD5-83C0-CE80-05AA-F7293DD24C2C}"/>
              </a:ext>
            </a:extLst>
          </p:cNvPr>
          <p:cNvCxnSpPr>
            <a:cxnSpLocks/>
          </p:cNvCxnSpPr>
          <p:nvPr/>
        </p:nvCxnSpPr>
        <p:spPr>
          <a:xfrm flipH="1">
            <a:off x="3110096" y="2022263"/>
            <a:ext cx="2200274" cy="0"/>
          </a:xfrm>
          <a:prstGeom prst="line">
            <a:avLst/>
          </a:prstGeom>
          <a:ln w="15875"/>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70C26F0F-3644-F8D4-00B6-AB3039FD54BD}"/>
              </a:ext>
            </a:extLst>
          </p:cNvPr>
          <p:cNvSpPr txBox="1"/>
          <p:nvPr/>
        </p:nvSpPr>
        <p:spPr>
          <a:xfrm>
            <a:off x="3536661" y="2158891"/>
            <a:ext cx="4983629" cy="594586"/>
          </a:xfrm>
          <a:prstGeom prst="rect">
            <a:avLst/>
          </a:prstGeom>
          <a:noFill/>
          <a:effectLst/>
        </p:spPr>
        <p:txBody>
          <a:bodyPr wrap="square" lIns="68580" tIns="34290" rIns="68580" bIns="34290" anchor="t">
            <a:spAutoFit/>
          </a:bodyPr>
          <a:lstStyle/>
          <a:p>
            <a:pPr defTabSz="685800"/>
            <a:endParaRPr lang="en-US" sz="788" dirty="0">
              <a:solidFill>
                <a:srgbClr val="002060"/>
              </a:solidFill>
              <a:latin typeface="Montserrat Light"/>
            </a:endParaRPr>
          </a:p>
          <a:p>
            <a:pPr defTabSz="685800"/>
            <a:endParaRPr lang="en-US" sz="788" dirty="0">
              <a:solidFill>
                <a:srgbClr val="002060"/>
              </a:solidFill>
              <a:latin typeface="Montserrat"/>
            </a:endParaRPr>
          </a:p>
          <a:p>
            <a:pPr defTabSz="685800"/>
            <a:br>
              <a:rPr lang="en-US" sz="788" dirty="0">
                <a:solidFill>
                  <a:prstClr val="black"/>
                </a:solidFill>
                <a:latin typeface="Montserrat Light"/>
              </a:rPr>
            </a:br>
            <a:endParaRPr lang="en-US" sz="105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49F7415B-F00C-7F89-881B-12891EC8D241}"/>
              </a:ext>
            </a:extLst>
          </p:cNvPr>
          <p:cNvSpPr txBox="1"/>
          <p:nvPr/>
        </p:nvSpPr>
        <p:spPr>
          <a:xfrm>
            <a:off x="-5829" y="2151277"/>
            <a:ext cx="3237731" cy="992579"/>
          </a:xfrm>
          <a:prstGeom prst="rect">
            <a:avLst/>
          </a:prstGeom>
          <a:noFill/>
          <a:effectLst/>
        </p:spPr>
        <p:txBody>
          <a:bodyPr wrap="square" lIns="68580" tIns="34290" rIns="68580" bIns="34290" anchor="t">
            <a:spAutoFit/>
          </a:bodyPr>
          <a:lstStyle/>
          <a:p>
            <a:pPr defTabSz="685800"/>
            <a:endParaRPr lang="en-US" sz="3000" dirty="0">
              <a:solidFill>
                <a:prstClr val="white"/>
              </a:solidFill>
              <a:latin typeface="Montserrat Light"/>
            </a:endParaRPr>
          </a:p>
          <a:p>
            <a:pPr defTabSz="685800"/>
            <a:r>
              <a:rPr lang="en-US" sz="3000" dirty="0">
                <a:solidFill>
                  <a:prstClr val="white"/>
                </a:solidFill>
                <a:latin typeface="Montserrat Light"/>
              </a:rPr>
              <a:t>Brief Overview</a:t>
            </a:r>
            <a:endParaRPr lang="en-US" sz="900" dirty="0">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D7088046-916D-2DB6-692F-6FE233CA22CE}"/>
              </a:ext>
            </a:extLst>
          </p:cNvPr>
          <p:cNvCxnSpPr>
            <a:cxnSpLocks/>
          </p:cNvCxnSpPr>
          <p:nvPr/>
        </p:nvCxnSpPr>
        <p:spPr>
          <a:xfrm flipH="1">
            <a:off x="462504" y="3734381"/>
            <a:ext cx="2200274" cy="0"/>
          </a:xfrm>
          <a:prstGeom prst="line">
            <a:avLst/>
          </a:prstGeom>
          <a:ln w="85725">
            <a:solidFill>
              <a:srgbClr val="FFCA02"/>
            </a:solidFill>
          </a:ln>
        </p:spPr>
        <p:style>
          <a:lnRef idx="1">
            <a:schemeClr val="accent4"/>
          </a:lnRef>
          <a:fillRef idx="0">
            <a:schemeClr val="accent4"/>
          </a:fillRef>
          <a:effectRef idx="0">
            <a:schemeClr val="accent4"/>
          </a:effectRef>
          <a:fontRef idx="minor">
            <a:schemeClr val="tx1"/>
          </a:fontRef>
        </p:style>
      </p:cxnSp>
      <p:sp>
        <p:nvSpPr>
          <p:cNvPr id="5" name="Oval 4">
            <a:extLst>
              <a:ext uri="{FF2B5EF4-FFF2-40B4-BE49-F238E27FC236}">
                <a16:creationId xmlns:a16="http://schemas.microsoft.com/office/drawing/2014/main" id="{75AA2F9A-0DF2-CAC0-5D33-F3D07CCA1E1F}"/>
              </a:ext>
            </a:extLst>
          </p:cNvPr>
          <p:cNvSpPr/>
          <p:nvPr/>
        </p:nvSpPr>
        <p:spPr>
          <a:xfrm>
            <a:off x="712644" y="3974524"/>
            <a:ext cx="1684193" cy="1642070"/>
          </a:xfrm>
          <a:prstGeom prst="ellipse">
            <a:avLst/>
          </a:prstGeom>
          <a:solidFill>
            <a:srgbClr val="FFCA0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US" sz="1200" dirty="0">
                <a:solidFill>
                  <a:srgbClr val="4472C4">
                    <a:lumMod val="50000"/>
                  </a:srgbClr>
                </a:solidFill>
                <a:latin typeface="Montserrat Light" pitchFamily="2" charset="77"/>
              </a:rPr>
              <a:t>Enterprise Risk Management Training</a:t>
            </a:r>
            <a:endParaRPr lang="en-US" sz="1200" dirty="0">
              <a:solidFill>
                <a:srgbClr val="4472C4">
                  <a:lumMod val="50000"/>
                </a:srgbClr>
              </a:solidFill>
              <a:latin typeface="Montserrat" panose="02000505000000020004" pitchFamily="2" charset="77"/>
            </a:endParaRPr>
          </a:p>
        </p:txBody>
      </p:sp>
      <p:sp>
        <p:nvSpPr>
          <p:cNvPr id="6" name="TextBox 5">
            <a:extLst>
              <a:ext uri="{FF2B5EF4-FFF2-40B4-BE49-F238E27FC236}">
                <a16:creationId xmlns:a16="http://schemas.microsoft.com/office/drawing/2014/main" id="{06B72EC5-3B7E-809C-6509-0CCACDE39355}"/>
              </a:ext>
            </a:extLst>
          </p:cNvPr>
          <p:cNvSpPr txBox="1"/>
          <p:nvPr/>
        </p:nvSpPr>
        <p:spPr>
          <a:xfrm>
            <a:off x="3068346" y="2149904"/>
            <a:ext cx="5829350" cy="3762568"/>
          </a:xfrm>
          <a:prstGeom prst="rect">
            <a:avLst/>
          </a:prstGeom>
          <a:noFill/>
        </p:spPr>
        <p:txBody>
          <a:bodyPr wrap="square" rtlCol="0">
            <a:spAutoFit/>
          </a:bodyPr>
          <a:lstStyle/>
          <a:p>
            <a:pPr marL="257175" indent="-257175" defTabSz="685800">
              <a:buFont typeface="Symbol" panose="05050102010706020507" pitchFamily="18" charset="2"/>
              <a:buChar char=""/>
            </a:pPr>
            <a:r>
              <a:rPr lang="en-IE" sz="1200" dirty="0">
                <a:solidFill>
                  <a:srgbClr val="4472C4">
                    <a:lumMod val="50000"/>
                  </a:srgbClr>
                </a:solidFill>
                <a:latin typeface="Montserrat Light" panose="00000400000000000000" pitchFamily="2" charset="0"/>
                <a:ea typeface="Times New Roman" panose="02020603050405020304" pitchFamily="18" charset="0"/>
              </a:rPr>
              <a:t>Risk Management training to date is offered to leadership and teams in the following Functional Areas and units: Colleges, schools, research centres, professional services, subsidiaries and major projects.</a:t>
            </a:r>
          </a:p>
          <a:p>
            <a:pPr defTabSz="685800"/>
            <a:endParaRPr lang="en-IE" sz="1200" dirty="0">
              <a:solidFill>
                <a:srgbClr val="4472C4">
                  <a:lumMod val="50000"/>
                </a:srgbClr>
              </a:solidFill>
              <a:latin typeface="Montserrat Light" panose="00000400000000000000" pitchFamily="2" charset="0"/>
              <a:ea typeface="Calibri" panose="020F0502020204030204" pitchFamily="34" charset="0"/>
            </a:endParaRPr>
          </a:p>
          <a:p>
            <a:pPr marL="257175" indent="-257175" defTabSz="685800">
              <a:buFont typeface="Symbol" panose="05050102010706020507" pitchFamily="18" charset="2"/>
              <a:buChar char=""/>
            </a:pPr>
            <a:r>
              <a:rPr lang="en-IE" sz="1200" dirty="0">
                <a:solidFill>
                  <a:srgbClr val="4472C4">
                    <a:lumMod val="50000"/>
                  </a:srgbClr>
                </a:solidFill>
                <a:latin typeface="Montserrat Light" panose="00000400000000000000" pitchFamily="2" charset="0"/>
                <a:ea typeface="Times New Roman" panose="02020603050405020304" pitchFamily="18" charset="0"/>
              </a:rPr>
              <a:t>Standard presentation, covering RM policy, Risk Register template, risk scoring criteria and risk maturity criteria is available on </a:t>
            </a:r>
            <a:r>
              <a:rPr lang="en-IE" sz="1200" u="sng" dirty="0">
                <a:solidFill>
                  <a:srgbClr val="4472C4">
                    <a:lumMod val="50000"/>
                  </a:srgbClr>
                </a:solidFill>
                <a:latin typeface="Montserrat Light" panose="00000400000000000000" pitchFamily="2" charset="0"/>
                <a:ea typeface="Times New Roman" panose="02020603050405020304" pitchFamily="18" charset="0"/>
                <a:hlinkClick r:id="rId4">
                  <a:extLst>
                    <a:ext uri="{A12FA001-AC4F-418D-AE19-62706E023703}">
                      <ahyp:hlinkClr xmlns:ahyp="http://schemas.microsoft.com/office/drawing/2018/hyperlinkcolor" val="tx"/>
                    </a:ext>
                  </a:extLst>
                </a:hlinkClick>
              </a:rPr>
              <a:t>https://uccireland.sharepoint.com/sites/OCLAPolicies/SitePages/Risk-Management.aspx</a:t>
            </a:r>
            <a:endParaRPr lang="en-IE" sz="1200" u="sng" dirty="0">
              <a:solidFill>
                <a:srgbClr val="4472C4">
                  <a:lumMod val="50000"/>
                </a:srgbClr>
              </a:solidFill>
              <a:latin typeface="Montserrat Light" panose="00000400000000000000" pitchFamily="2" charset="0"/>
              <a:ea typeface="Times New Roman" panose="02020603050405020304" pitchFamily="18" charset="0"/>
            </a:endParaRPr>
          </a:p>
          <a:p>
            <a:pPr defTabSz="685800"/>
            <a:endParaRPr lang="en-IE" sz="1200" dirty="0">
              <a:solidFill>
                <a:srgbClr val="4472C4">
                  <a:lumMod val="50000"/>
                </a:srgbClr>
              </a:solidFill>
              <a:latin typeface="Montserrat Light" panose="00000400000000000000" pitchFamily="2" charset="0"/>
              <a:ea typeface="Calibri" panose="020F0502020204030204" pitchFamily="34" charset="0"/>
            </a:endParaRPr>
          </a:p>
          <a:p>
            <a:pPr marL="257175" indent="-257175" defTabSz="685800">
              <a:buFont typeface="Symbol" panose="05050102010706020507" pitchFamily="18" charset="2"/>
              <a:buChar char=""/>
            </a:pPr>
            <a:r>
              <a:rPr lang="en-IE" sz="1200" dirty="0">
                <a:solidFill>
                  <a:srgbClr val="4472C4">
                    <a:lumMod val="50000"/>
                  </a:srgbClr>
                </a:solidFill>
                <a:latin typeface="Montserrat Light" panose="00000400000000000000" pitchFamily="2" charset="0"/>
                <a:ea typeface="Times New Roman" panose="02020603050405020304" pitchFamily="18" charset="0"/>
              </a:rPr>
              <a:t>Individual or small group consultations in advance of annual presentation to Enterprise Risk Management Committee</a:t>
            </a:r>
          </a:p>
          <a:p>
            <a:pPr defTabSz="685800"/>
            <a:endParaRPr lang="en-IE" sz="1200" dirty="0">
              <a:solidFill>
                <a:srgbClr val="4472C4">
                  <a:lumMod val="50000"/>
                </a:srgbClr>
              </a:solidFill>
              <a:latin typeface="Montserrat Light" panose="00000400000000000000" pitchFamily="2" charset="0"/>
              <a:ea typeface="Calibri" panose="020F0502020204030204" pitchFamily="34" charset="0"/>
            </a:endParaRPr>
          </a:p>
          <a:p>
            <a:pPr marL="257175" indent="-257175" defTabSz="685800">
              <a:buFont typeface="Symbol" panose="05050102010706020507" pitchFamily="18" charset="2"/>
              <a:buChar char=""/>
            </a:pPr>
            <a:r>
              <a:rPr lang="en-IE" sz="1200" dirty="0">
                <a:solidFill>
                  <a:srgbClr val="4472C4">
                    <a:lumMod val="50000"/>
                  </a:srgbClr>
                </a:solidFill>
                <a:latin typeface="Montserrat Light" panose="00000400000000000000" pitchFamily="2" charset="0"/>
                <a:ea typeface="Times New Roman" panose="02020603050405020304" pitchFamily="18" charset="0"/>
              </a:rPr>
              <a:t>Training for Business Continuity Planning also provided – most recently specifically to prepare for possible cyber-attack (anytime) and potential power outages during Winter season 2022-23</a:t>
            </a:r>
            <a:endParaRPr lang="en-IE" sz="1200" dirty="0">
              <a:solidFill>
                <a:srgbClr val="4472C4">
                  <a:lumMod val="50000"/>
                </a:srgbClr>
              </a:solidFill>
              <a:latin typeface="Montserrat Light" panose="00000400000000000000" pitchFamily="2" charset="0"/>
              <a:ea typeface="Calibri" panose="020F0502020204030204" pitchFamily="34" charset="0"/>
            </a:endParaRPr>
          </a:p>
          <a:p>
            <a:pPr algn="just" defTabSz="685800" fontAlgn="base">
              <a:tabLst>
                <a:tab pos="342900" algn="l"/>
              </a:tabLst>
            </a:pPr>
            <a:r>
              <a:rPr lang="en-IE" sz="900" dirty="0">
                <a:solidFill>
                  <a:srgbClr val="003C69"/>
                </a:solidFill>
                <a:latin typeface="Montserrat Light" panose="00000400000000000000" pitchFamily="2" charset="0"/>
                <a:ea typeface="Times New Roman" panose="02020603050405020304" pitchFamily="18" charset="0"/>
              </a:rPr>
              <a:t> </a:t>
            </a:r>
            <a:endParaRPr lang="en-IE" sz="900" dirty="0">
              <a:solidFill>
                <a:srgbClr val="003C69"/>
              </a:solidFill>
              <a:latin typeface="Montserrat Light" panose="00000400000000000000" pitchFamily="2" charset="0"/>
              <a:ea typeface="Calibri" panose="020F0502020204030204" pitchFamily="34" charset="0"/>
            </a:endParaRPr>
          </a:p>
          <a:p>
            <a:pPr algn="just" defTabSz="685800" fontAlgn="base"/>
            <a:r>
              <a:rPr lang="en-IE" sz="1350" dirty="0">
                <a:solidFill>
                  <a:prstClr val="black"/>
                </a:solidFill>
                <a:latin typeface="Calibri" panose="020F0502020204030204" pitchFamily="34" charset="0"/>
                <a:ea typeface="Calibri" panose="020F0502020204030204" pitchFamily="34" charset="0"/>
              </a:rPr>
              <a:t> </a:t>
            </a:r>
          </a:p>
          <a:p>
            <a:pPr defTabSz="685800"/>
            <a:endParaRPr lang="en-IE" sz="900" dirty="0">
              <a:solidFill>
                <a:srgbClr val="003C69"/>
              </a:solidFill>
              <a:latin typeface="Montserrat Light" panose="00000400000000000000" pitchFamily="2" charset="0"/>
              <a:ea typeface="Times New Roman" panose="02020603050405020304" pitchFamily="18" charset="0"/>
            </a:endParaRPr>
          </a:p>
          <a:p>
            <a:pPr defTabSz="685800"/>
            <a:endParaRPr lang="en-IE" sz="900" dirty="0">
              <a:solidFill>
                <a:srgbClr val="003C69"/>
              </a:solidFill>
              <a:latin typeface="Montserrat Light" panose="00000400000000000000" pitchFamily="2" charset="0"/>
            </a:endParaRPr>
          </a:p>
          <a:p>
            <a:pPr defTabSz="685800"/>
            <a:endParaRPr lang="en-IE" sz="900" dirty="0">
              <a:solidFill>
                <a:srgbClr val="003C69"/>
              </a:solidFill>
              <a:latin typeface="Montserrat Light" panose="00000400000000000000" pitchFamily="2" charset="0"/>
            </a:endParaRPr>
          </a:p>
          <a:p>
            <a:pPr defTabSz="685800"/>
            <a:r>
              <a:rPr lang="en-US" sz="900" dirty="0">
                <a:solidFill>
                  <a:srgbClr val="002060"/>
                </a:solidFill>
                <a:latin typeface="Montserrat Light" panose="00000400000000000000" pitchFamily="2" charset="0"/>
              </a:rPr>
              <a:t>.</a:t>
            </a:r>
          </a:p>
        </p:txBody>
      </p:sp>
    </p:spTree>
    <p:extLst>
      <p:ext uri="{BB962C8B-B14F-4D97-AF65-F5344CB8AC3E}">
        <p14:creationId xmlns:p14="http://schemas.microsoft.com/office/powerpoint/2010/main" val="1823662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AEFBB-67A2-02BE-DE4F-6EB750ADAFA8}"/>
              </a:ext>
            </a:extLst>
          </p:cNvPr>
          <p:cNvSpPr/>
          <p:nvPr/>
        </p:nvSpPr>
        <p:spPr>
          <a:xfrm>
            <a:off x="1" y="857250"/>
            <a:ext cx="2881745" cy="5143500"/>
          </a:xfrm>
          <a:prstGeom prst="rect">
            <a:avLst/>
          </a:prstGeom>
          <a:solidFill>
            <a:srgbClr val="172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descr="A yellow sign with black text&#10;&#10;Description automatically generated">
            <a:extLst>
              <a:ext uri="{FF2B5EF4-FFF2-40B4-BE49-F238E27FC236}">
                <a16:creationId xmlns:a16="http://schemas.microsoft.com/office/drawing/2014/main" id="{E3CB5EA1-8226-0524-5B2B-53F37B06E505}"/>
              </a:ext>
            </a:extLst>
          </p:cNvPr>
          <p:cNvPicPr>
            <a:picLocks noChangeAspect="1"/>
          </p:cNvPicPr>
          <p:nvPr/>
        </p:nvPicPr>
        <p:blipFill>
          <a:blip r:embed="rId3"/>
          <a:stretch>
            <a:fillRect/>
          </a:stretch>
        </p:blipFill>
        <p:spPr>
          <a:xfrm>
            <a:off x="7894464" y="857250"/>
            <a:ext cx="1003232" cy="563908"/>
          </a:xfrm>
          <a:prstGeom prst="rect">
            <a:avLst/>
          </a:prstGeom>
        </p:spPr>
      </p:pic>
      <p:sp>
        <p:nvSpPr>
          <p:cNvPr id="11" name="TextBox 10">
            <a:extLst>
              <a:ext uri="{FF2B5EF4-FFF2-40B4-BE49-F238E27FC236}">
                <a16:creationId xmlns:a16="http://schemas.microsoft.com/office/drawing/2014/main" id="{A6F2E706-8DBB-0382-9505-B16796B2562D}"/>
              </a:ext>
            </a:extLst>
          </p:cNvPr>
          <p:cNvSpPr txBox="1"/>
          <p:nvPr/>
        </p:nvSpPr>
        <p:spPr>
          <a:xfrm>
            <a:off x="3068347" y="1342197"/>
            <a:ext cx="5257142" cy="346249"/>
          </a:xfrm>
          <a:prstGeom prst="rect">
            <a:avLst/>
          </a:prstGeom>
          <a:noFill/>
          <a:effectLst/>
        </p:spPr>
        <p:txBody>
          <a:bodyPr wrap="square" lIns="68580" tIns="34290" rIns="68580" bIns="34290" anchor="t">
            <a:spAutoFit/>
          </a:bodyPr>
          <a:lstStyle/>
          <a:p>
            <a:pPr defTabSz="685800"/>
            <a:r>
              <a:rPr lang="en-US" dirty="0">
                <a:solidFill>
                  <a:srgbClr val="4472C4">
                    <a:lumMod val="50000"/>
                  </a:srgbClr>
                </a:solidFill>
                <a:latin typeface="Montserrat Light" pitchFamily="2" charset="77"/>
              </a:rPr>
              <a:t>Enterprise Risk Management Training</a:t>
            </a:r>
            <a:endParaRPr lang="en-US" dirty="0">
              <a:solidFill>
                <a:srgbClr val="4472C4">
                  <a:lumMod val="50000"/>
                </a:srgbClr>
              </a:solidFill>
              <a:latin typeface="Montserrat" panose="02000505000000020004" pitchFamily="2" charset="77"/>
            </a:endParaRPr>
          </a:p>
        </p:txBody>
      </p:sp>
      <p:cxnSp>
        <p:nvCxnSpPr>
          <p:cNvPr id="13" name="Straight Connector 12">
            <a:extLst>
              <a:ext uri="{FF2B5EF4-FFF2-40B4-BE49-F238E27FC236}">
                <a16:creationId xmlns:a16="http://schemas.microsoft.com/office/drawing/2014/main" id="{69444AD5-83C0-CE80-05AA-F7293DD24C2C}"/>
              </a:ext>
            </a:extLst>
          </p:cNvPr>
          <p:cNvCxnSpPr>
            <a:cxnSpLocks/>
          </p:cNvCxnSpPr>
          <p:nvPr/>
        </p:nvCxnSpPr>
        <p:spPr>
          <a:xfrm flipH="1">
            <a:off x="3117023" y="1773395"/>
            <a:ext cx="2200274" cy="0"/>
          </a:xfrm>
          <a:prstGeom prst="line">
            <a:avLst/>
          </a:prstGeom>
          <a:ln w="15875"/>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70C26F0F-3644-F8D4-00B6-AB3039FD54BD}"/>
              </a:ext>
            </a:extLst>
          </p:cNvPr>
          <p:cNvSpPr txBox="1"/>
          <p:nvPr/>
        </p:nvSpPr>
        <p:spPr>
          <a:xfrm>
            <a:off x="3536661" y="2158891"/>
            <a:ext cx="4983629" cy="594586"/>
          </a:xfrm>
          <a:prstGeom prst="rect">
            <a:avLst/>
          </a:prstGeom>
          <a:noFill/>
          <a:effectLst/>
        </p:spPr>
        <p:txBody>
          <a:bodyPr wrap="square" lIns="68580" tIns="34290" rIns="68580" bIns="34290" anchor="t">
            <a:spAutoFit/>
          </a:bodyPr>
          <a:lstStyle/>
          <a:p>
            <a:pPr defTabSz="685800"/>
            <a:endParaRPr lang="en-US" sz="788" dirty="0">
              <a:solidFill>
                <a:srgbClr val="002060"/>
              </a:solidFill>
              <a:latin typeface="Montserrat Light"/>
            </a:endParaRPr>
          </a:p>
          <a:p>
            <a:pPr defTabSz="685800"/>
            <a:endParaRPr lang="en-US" sz="788" dirty="0">
              <a:solidFill>
                <a:srgbClr val="002060"/>
              </a:solidFill>
              <a:latin typeface="Montserrat"/>
            </a:endParaRPr>
          </a:p>
          <a:p>
            <a:pPr defTabSz="685800"/>
            <a:br>
              <a:rPr lang="en-US" sz="788" dirty="0">
                <a:solidFill>
                  <a:prstClr val="black"/>
                </a:solidFill>
                <a:latin typeface="Montserrat Light"/>
              </a:rPr>
            </a:br>
            <a:endParaRPr lang="en-US" sz="105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49F7415B-F00C-7F89-881B-12891EC8D241}"/>
              </a:ext>
            </a:extLst>
          </p:cNvPr>
          <p:cNvSpPr txBox="1"/>
          <p:nvPr/>
        </p:nvSpPr>
        <p:spPr>
          <a:xfrm>
            <a:off x="-5829" y="2151277"/>
            <a:ext cx="3237731" cy="992579"/>
          </a:xfrm>
          <a:prstGeom prst="rect">
            <a:avLst/>
          </a:prstGeom>
          <a:noFill/>
          <a:effectLst/>
        </p:spPr>
        <p:txBody>
          <a:bodyPr wrap="square" lIns="68580" tIns="34290" rIns="68580" bIns="34290" anchor="t">
            <a:spAutoFit/>
          </a:bodyPr>
          <a:lstStyle/>
          <a:p>
            <a:pPr defTabSz="685800"/>
            <a:endParaRPr lang="en-US" sz="3000" dirty="0">
              <a:solidFill>
                <a:prstClr val="white"/>
              </a:solidFill>
              <a:latin typeface="Montserrat Light"/>
            </a:endParaRPr>
          </a:p>
          <a:p>
            <a:pPr defTabSz="685800"/>
            <a:r>
              <a:rPr lang="en-US" sz="3000" dirty="0">
                <a:solidFill>
                  <a:prstClr val="white"/>
                </a:solidFill>
                <a:latin typeface="Montserrat Light"/>
              </a:rPr>
              <a:t>Brief Overview</a:t>
            </a:r>
            <a:endParaRPr lang="en-US" sz="900" dirty="0">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D7088046-916D-2DB6-692F-6FE233CA22CE}"/>
              </a:ext>
            </a:extLst>
          </p:cNvPr>
          <p:cNvCxnSpPr>
            <a:cxnSpLocks/>
          </p:cNvCxnSpPr>
          <p:nvPr/>
        </p:nvCxnSpPr>
        <p:spPr>
          <a:xfrm flipH="1">
            <a:off x="462504" y="3734381"/>
            <a:ext cx="2200274" cy="0"/>
          </a:xfrm>
          <a:prstGeom prst="line">
            <a:avLst/>
          </a:prstGeom>
          <a:ln w="85725">
            <a:solidFill>
              <a:srgbClr val="FFCA02"/>
            </a:solidFill>
          </a:ln>
        </p:spPr>
        <p:style>
          <a:lnRef idx="1">
            <a:schemeClr val="accent4"/>
          </a:lnRef>
          <a:fillRef idx="0">
            <a:schemeClr val="accent4"/>
          </a:fillRef>
          <a:effectRef idx="0">
            <a:schemeClr val="accent4"/>
          </a:effectRef>
          <a:fontRef idx="minor">
            <a:schemeClr val="tx1"/>
          </a:fontRef>
        </p:style>
      </p:cxnSp>
      <p:sp>
        <p:nvSpPr>
          <p:cNvPr id="5" name="Oval 4">
            <a:extLst>
              <a:ext uri="{FF2B5EF4-FFF2-40B4-BE49-F238E27FC236}">
                <a16:creationId xmlns:a16="http://schemas.microsoft.com/office/drawing/2014/main" id="{75AA2F9A-0DF2-CAC0-5D33-F3D07CCA1E1F}"/>
              </a:ext>
            </a:extLst>
          </p:cNvPr>
          <p:cNvSpPr/>
          <p:nvPr/>
        </p:nvSpPr>
        <p:spPr>
          <a:xfrm>
            <a:off x="712644" y="3974524"/>
            <a:ext cx="1684193" cy="1642070"/>
          </a:xfrm>
          <a:prstGeom prst="ellipse">
            <a:avLst/>
          </a:prstGeom>
          <a:solidFill>
            <a:srgbClr val="FFCA0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US" sz="1200" dirty="0">
                <a:solidFill>
                  <a:srgbClr val="4472C4">
                    <a:lumMod val="50000"/>
                  </a:srgbClr>
                </a:solidFill>
                <a:latin typeface="Montserrat Light" pitchFamily="2" charset="77"/>
              </a:rPr>
              <a:t>Enterprise Risk Management Training</a:t>
            </a:r>
            <a:endParaRPr lang="en-US" sz="1200" dirty="0">
              <a:solidFill>
                <a:srgbClr val="4472C4">
                  <a:lumMod val="50000"/>
                </a:srgbClr>
              </a:solidFill>
              <a:latin typeface="Montserrat" panose="02000505000000020004" pitchFamily="2" charset="77"/>
            </a:endParaRPr>
          </a:p>
        </p:txBody>
      </p:sp>
      <p:sp>
        <p:nvSpPr>
          <p:cNvPr id="6" name="TextBox 5">
            <a:extLst>
              <a:ext uri="{FF2B5EF4-FFF2-40B4-BE49-F238E27FC236}">
                <a16:creationId xmlns:a16="http://schemas.microsoft.com/office/drawing/2014/main" id="{06B72EC5-3B7E-809C-6509-0CCACDE39355}"/>
              </a:ext>
            </a:extLst>
          </p:cNvPr>
          <p:cNvSpPr txBox="1"/>
          <p:nvPr/>
        </p:nvSpPr>
        <p:spPr>
          <a:xfrm>
            <a:off x="3068346" y="1989364"/>
            <a:ext cx="5829350" cy="3808735"/>
          </a:xfrm>
          <a:prstGeom prst="rect">
            <a:avLst/>
          </a:prstGeom>
          <a:noFill/>
        </p:spPr>
        <p:txBody>
          <a:bodyPr wrap="square" rtlCol="0">
            <a:spAutoFit/>
          </a:bodyPr>
          <a:lstStyle/>
          <a:p>
            <a:pPr marL="128588" indent="-128588" defTabSz="685800">
              <a:buFont typeface="Arial" panose="020B0604020202020204" pitchFamily="34" charset="0"/>
              <a:buChar char="•"/>
            </a:pPr>
            <a:r>
              <a:rPr lang="en-IE" sz="1200" dirty="0">
                <a:solidFill>
                  <a:srgbClr val="003C69"/>
                </a:solidFill>
                <a:latin typeface="Montserrat Light" panose="00000400000000000000" pitchFamily="2" charset="0"/>
              </a:rPr>
              <a:t>ERM Function provides core training</a:t>
            </a:r>
          </a:p>
          <a:p>
            <a:pPr defTabSz="685800"/>
            <a:endParaRPr lang="en-IE" sz="1200" dirty="0">
              <a:solidFill>
                <a:srgbClr val="003C69"/>
              </a:solidFill>
              <a:latin typeface="Montserrat Light" panose="00000400000000000000" pitchFamily="2" charset="0"/>
            </a:endParaRPr>
          </a:p>
          <a:p>
            <a:pPr marL="128588" indent="-128588" defTabSz="685800">
              <a:buFont typeface="Arial" panose="020B0604020202020204" pitchFamily="34" charset="0"/>
              <a:buChar char="•"/>
            </a:pPr>
            <a:r>
              <a:rPr lang="en-IE" sz="1200" dirty="0">
                <a:solidFill>
                  <a:srgbClr val="003C69"/>
                </a:solidFill>
                <a:latin typeface="Montserrat Light" panose="00000400000000000000" pitchFamily="2" charset="0"/>
                <a:ea typeface="Calibri" panose="020F0502020204030204" pitchFamily="34" charset="0"/>
              </a:rPr>
              <a:t>UCC has a legal obligation to provide the information, instruction, training and supervision necessary to ensure, so far as is reasonably practicable, the safety, health, and welfare at work of employees. </a:t>
            </a:r>
          </a:p>
          <a:p>
            <a:pPr defTabSz="685800"/>
            <a:endParaRPr lang="en-IE" sz="1200" dirty="0">
              <a:solidFill>
                <a:srgbClr val="003C69"/>
              </a:solidFill>
              <a:latin typeface="Montserrat Light" panose="00000400000000000000" pitchFamily="2" charset="0"/>
              <a:ea typeface="Calibri" panose="020F0502020204030204" pitchFamily="34" charset="0"/>
            </a:endParaRPr>
          </a:p>
          <a:p>
            <a:pPr marL="128588" indent="-128588" defTabSz="685800">
              <a:buFont typeface="Arial" panose="020B0604020202020204" pitchFamily="34" charset="0"/>
              <a:buChar char="•"/>
            </a:pPr>
            <a:r>
              <a:rPr lang="en-IE" sz="1200" b="1" dirty="0">
                <a:solidFill>
                  <a:srgbClr val="003C69"/>
                </a:solidFill>
                <a:latin typeface="Montserrat Light" panose="00000400000000000000" pitchFamily="2" charset="0"/>
              </a:rPr>
              <a:t>What is statutory training? </a:t>
            </a:r>
          </a:p>
          <a:p>
            <a:pPr defTabSz="685800"/>
            <a:endParaRPr lang="en-IE" sz="1200" dirty="0">
              <a:solidFill>
                <a:srgbClr val="003C69"/>
              </a:solidFill>
              <a:latin typeface="Montserrat Light" panose="00000400000000000000" pitchFamily="2" charset="0"/>
            </a:endParaRPr>
          </a:p>
          <a:p>
            <a:pPr marL="257175" indent="-257175" algn="just" defTabSz="685800" fontAlgn="base">
              <a:buFont typeface="+mj-lt"/>
              <a:buAutoNum type="alphaLcPeriod"/>
              <a:tabLst>
                <a:tab pos="342900" algn="l"/>
              </a:tabLst>
            </a:pPr>
            <a:r>
              <a:rPr lang="en-IE" sz="1200" dirty="0">
                <a:solidFill>
                  <a:srgbClr val="003C69"/>
                </a:solidFill>
                <a:latin typeface="Montserrat Light" panose="00000400000000000000" pitchFamily="2" charset="0"/>
                <a:ea typeface="Times New Roman" panose="02020603050405020304" pitchFamily="18" charset="0"/>
              </a:rPr>
              <a:t>Explicitly required by law, or  </a:t>
            </a:r>
            <a:endParaRPr lang="en-IE" sz="1200" dirty="0">
              <a:solidFill>
                <a:srgbClr val="003C69"/>
              </a:solidFill>
              <a:latin typeface="Montserrat Light" panose="00000400000000000000" pitchFamily="2" charset="0"/>
              <a:ea typeface="Calibri" panose="020F0502020204030204" pitchFamily="34" charset="0"/>
            </a:endParaRPr>
          </a:p>
          <a:p>
            <a:pPr marL="257175" indent="-257175" algn="just" defTabSz="685800" fontAlgn="base">
              <a:buFont typeface="+mj-lt"/>
              <a:buAutoNum type="alphaLcPeriod" startAt="2"/>
              <a:tabLst>
                <a:tab pos="342900" algn="l"/>
              </a:tabLst>
            </a:pPr>
            <a:r>
              <a:rPr lang="en-IE" sz="1200" dirty="0">
                <a:solidFill>
                  <a:srgbClr val="003C69"/>
                </a:solidFill>
                <a:latin typeface="Montserrat Light" panose="00000400000000000000" pitchFamily="2" charset="0"/>
                <a:ea typeface="Times New Roman" panose="02020603050405020304" pitchFamily="18" charset="0"/>
              </a:rPr>
              <a:t>Required on the instruction of a statutory body (Health and Safety Authority) on the basis of specific legislation, for example, Safety, Health and Welfare at Work Act (2005) or  </a:t>
            </a:r>
            <a:endParaRPr lang="en-IE" sz="1200" dirty="0">
              <a:solidFill>
                <a:srgbClr val="003C69"/>
              </a:solidFill>
              <a:latin typeface="Montserrat Light" panose="00000400000000000000" pitchFamily="2" charset="0"/>
              <a:ea typeface="Calibri" panose="020F0502020204030204" pitchFamily="34" charset="0"/>
            </a:endParaRPr>
          </a:p>
          <a:p>
            <a:pPr marL="257175" indent="-257175" algn="just" defTabSz="685800" fontAlgn="base">
              <a:buFont typeface="+mj-lt"/>
              <a:buAutoNum type="alphaLcPeriod" startAt="3"/>
              <a:tabLst>
                <a:tab pos="342900" algn="l"/>
              </a:tabLst>
            </a:pPr>
            <a:r>
              <a:rPr lang="en-IE" sz="1200" dirty="0">
                <a:solidFill>
                  <a:srgbClr val="003C69"/>
                </a:solidFill>
                <a:latin typeface="Montserrat Light" panose="00000400000000000000" pitchFamily="2" charset="0"/>
                <a:ea typeface="Times New Roman" panose="02020603050405020304" pitchFamily="18" charset="0"/>
              </a:rPr>
              <a:t>Required through the process of risk assessment or training needs analysis (TNA). That is where, through either of these processes, UCC deems training to be necessary to ensure, so far as is reasonably practicable, the safety, health and welfare at work of employees and others. </a:t>
            </a:r>
            <a:r>
              <a:rPr lang="en-IE" sz="900" dirty="0">
                <a:solidFill>
                  <a:srgbClr val="003C69"/>
                </a:solidFill>
                <a:latin typeface="Montserrat Light" panose="00000400000000000000" pitchFamily="2" charset="0"/>
                <a:ea typeface="Times New Roman" panose="02020603050405020304" pitchFamily="18" charset="0"/>
              </a:rPr>
              <a:t> </a:t>
            </a:r>
            <a:endParaRPr lang="en-IE" sz="900" dirty="0">
              <a:solidFill>
                <a:srgbClr val="003C69"/>
              </a:solidFill>
              <a:latin typeface="Montserrat Light" panose="00000400000000000000" pitchFamily="2" charset="0"/>
              <a:ea typeface="Calibri" panose="020F0502020204030204" pitchFamily="34" charset="0"/>
            </a:endParaRPr>
          </a:p>
          <a:p>
            <a:pPr algn="just" defTabSz="685800" fontAlgn="base"/>
            <a:r>
              <a:rPr lang="en-IE" sz="1350" dirty="0">
                <a:solidFill>
                  <a:prstClr val="black"/>
                </a:solidFill>
                <a:latin typeface="Calibri" panose="020F0502020204030204" pitchFamily="34" charset="0"/>
                <a:ea typeface="Calibri" panose="020F0502020204030204" pitchFamily="34" charset="0"/>
              </a:rPr>
              <a:t> </a:t>
            </a:r>
          </a:p>
          <a:p>
            <a:pPr defTabSz="685800"/>
            <a:endParaRPr lang="en-IE" sz="900" dirty="0">
              <a:solidFill>
                <a:srgbClr val="003C69"/>
              </a:solidFill>
              <a:latin typeface="Montserrat Light" panose="00000400000000000000" pitchFamily="2" charset="0"/>
              <a:ea typeface="Times New Roman" panose="02020603050405020304" pitchFamily="18" charset="0"/>
            </a:endParaRPr>
          </a:p>
          <a:p>
            <a:pPr defTabSz="685800"/>
            <a:endParaRPr lang="en-IE" sz="900" dirty="0">
              <a:solidFill>
                <a:srgbClr val="003C69"/>
              </a:solidFill>
              <a:latin typeface="Montserrat Light" panose="00000400000000000000" pitchFamily="2" charset="0"/>
            </a:endParaRPr>
          </a:p>
          <a:p>
            <a:pPr defTabSz="685800"/>
            <a:endParaRPr lang="en-IE" sz="900" dirty="0">
              <a:solidFill>
                <a:srgbClr val="003C69"/>
              </a:solidFill>
              <a:latin typeface="Montserrat Light" panose="00000400000000000000" pitchFamily="2" charset="0"/>
            </a:endParaRPr>
          </a:p>
          <a:p>
            <a:pPr defTabSz="685800"/>
            <a:r>
              <a:rPr lang="en-US" sz="900" dirty="0">
                <a:solidFill>
                  <a:srgbClr val="002060"/>
                </a:solidFill>
                <a:latin typeface="Montserrat Light" panose="00000400000000000000" pitchFamily="2" charset="0"/>
              </a:rPr>
              <a:t>.</a:t>
            </a:r>
          </a:p>
        </p:txBody>
      </p:sp>
    </p:spTree>
    <p:extLst>
      <p:ext uri="{BB962C8B-B14F-4D97-AF65-F5344CB8AC3E}">
        <p14:creationId xmlns:p14="http://schemas.microsoft.com/office/powerpoint/2010/main" val="2630149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AEFBB-67A2-02BE-DE4F-6EB750ADAFA8}"/>
              </a:ext>
            </a:extLst>
          </p:cNvPr>
          <p:cNvSpPr/>
          <p:nvPr/>
        </p:nvSpPr>
        <p:spPr>
          <a:xfrm>
            <a:off x="1" y="857250"/>
            <a:ext cx="2881745" cy="5143500"/>
          </a:xfrm>
          <a:prstGeom prst="rect">
            <a:avLst/>
          </a:prstGeom>
          <a:solidFill>
            <a:srgbClr val="172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descr="A yellow sign with black text&#10;&#10;Description automatically generated">
            <a:extLst>
              <a:ext uri="{FF2B5EF4-FFF2-40B4-BE49-F238E27FC236}">
                <a16:creationId xmlns:a16="http://schemas.microsoft.com/office/drawing/2014/main" id="{E3CB5EA1-8226-0524-5B2B-53F37B06E505}"/>
              </a:ext>
            </a:extLst>
          </p:cNvPr>
          <p:cNvPicPr>
            <a:picLocks noChangeAspect="1"/>
          </p:cNvPicPr>
          <p:nvPr/>
        </p:nvPicPr>
        <p:blipFill>
          <a:blip r:embed="rId3"/>
          <a:stretch>
            <a:fillRect/>
          </a:stretch>
        </p:blipFill>
        <p:spPr>
          <a:xfrm>
            <a:off x="7894464" y="857250"/>
            <a:ext cx="1003232" cy="563908"/>
          </a:xfrm>
          <a:prstGeom prst="rect">
            <a:avLst/>
          </a:prstGeom>
        </p:spPr>
      </p:pic>
      <p:sp>
        <p:nvSpPr>
          <p:cNvPr id="11" name="TextBox 10">
            <a:extLst>
              <a:ext uri="{FF2B5EF4-FFF2-40B4-BE49-F238E27FC236}">
                <a16:creationId xmlns:a16="http://schemas.microsoft.com/office/drawing/2014/main" id="{A6F2E706-8DBB-0382-9505-B16796B2562D}"/>
              </a:ext>
            </a:extLst>
          </p:cNvPr>
          <p:cNvSpPr txBox="1"/>
          <p:nvPr/>
        </p:nvSpPr>
        <p:spPr>
          <a:xfrm>
            <a:off x="3007320" y="1192151"/>
            <a:ext cx="5257142" cy="346249"/>
          </a:xfrm>
          <a:prstGeom prst="rect">
            <a:avLst/>
          </a:prstGeom>
          <a:noFill/>
          <a:effectLst/>
        </p:spPr>
        <p:txBody>
          <a:bodyPr wrap="square" lIns="68580" tIns="34290" rIns="68580" bIns="34290" anchor="t">
            <a:spAutoFit/>
          </a:bodyPr>
          <a:lstStyle/>
          <a:p>
            <a:pPr defTabSz="685800"/>
            <a:r>
              <a:rPr lang="en-US" dirty="0">
                <a:solidFill>
                  <a:srgbClr val="4472C4">
                    <a:lumMod val="50000"/>
                  </a:srgbClr>
                </a:solidFill>
                <a:latin typeface="Montserrat Light" pitchFamily="2" charset="77"/>
              </a:rPr>
              <a:t>Health and Safety</a:t>
            </a:r>
            <a:endParaRPr lang="en-US" sz="1350" dirty="0">
              <a:solidFill>
                <a:prstClr val="black"/>
              </a:solidFill>
              <a:latin typeface="Calibri" panose="020F0502020204030204"/>
            </a:endParaRPr>
          </a:p>
        </p:txBody>
      </p:sp>
      <p:cxnSp>
        <p:nvCxnSpPr>
          <p:cNvPr id="13" name="Straight Connector 12">
            <a:extLst>
              <a:ext uri="{FF2B5EF4-FFF2-40B4-BE49-F238E27FC236}">
                <a16:creationId xmlns:a16="http://schemas.microsoft.com/office/drawing/2014/main" id="{69444AD5-83C0-CE80-05AA-F7293DD24C2C}"/>
              </a:ext>
            </a:extLst>
          </p:cNvPr>
          <p:cNvCxnSpPr>
            <a:cxnSpLocks/>
          </p:cNvCxnSpPr>
          <p:nvPr/>
        </p:nvCxnSpPr>
        <p:spPr>
          <a:xfrm flipH="1">
            <a:off x="3065648" y="1607140"/>
            <a:ext cx="2200274" cy="0"/>
          </a:xfrm>
          <a:prstGeom prst="line">
            <a:avLst/>
          </a:prstGeom>
          <a:ln w="15875"/>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70C26F0F-3644-F8D4-00B6-AB3039FD54BD}"/>
              </a:ext>
            </a:extLst>
          </p:cNvPr>
          <p:cNvSpPr txBox="1"/>
          <p:nvPr/>
        </p:nvSpPr>
        <p:spPr>
          <a:xfrm>
            <a:off x="3536661" y="2158891"/>
            <a:ext cx="4983629" cy="594586"/>
          </a:xfrm>
          <a:prstGeom prst="rect">
            <a:avLst/>
          </a:prstGeom>
          <a:noFill/>
          <a:effectLst/>
        </p:spPr>
        <p:txBody>
          <a:bodyPr wrap="square" lIns="68580" tIns="34290" rIns="68580" bIns="34290" anchor="t">
            <a:spAutoFit/>
          </a:bodyPr>
          <a:lstStyle/>
          <a:p>
            <a:pPr defTabSz="685800"/>
            <a:endParaRPr lang="en-US" sz="788" dirty="0">
              <a:solidFill>
                <a:srgbClr val="002060"/>
              </a:solidFill>
              <a:latin typeface="Montserrat Light"/>
            </a:endParaRPr>
          </a:p>
          <a:p>
            <a:pPr defTabSz="685800"/>
            <a:endParaRPr lang="en-US" sz="788" dirty="0">
              <a:solidFill>
                <a:srgbClr val="002060"/>
              </a:solidFill>
              <a:latin typeface="Montserrat"/>
            </a:endParaRPr>
          </a:p>
          <a:p>
            <a:pPr defTabSz="685800"/>
            <a:br>
              <a:rPr lang="en-US" sz="788" dirty="0">
                <a:solidFill>
                  <a:prstClr val="black"/>
                </a:solidFill>
                <a:latin typeface="Montserrat Light"/>
              </a:rPr>
            </a:br>
            <a:endParaRPr lang="en-US" sz="105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49F7415B-F00C-7F89-881B-12891EC8D241}"/>
              </a:ext>
            </a:extLst>
          </p:cNvPr>
          <p:cNvSpPr txBox="1"/>
          <p:nvPr/>
        </p:nvSpPr>
        <p:spPr>
          <a:xfrm>
            <a:off x="-5829" y="2151277"/>
            <a:ext cx="3237731" cy="992579"/>
          </a:xfrm>
          <a:prstGeom prst="rect">
            <a:avLst/>
          </a:prstGeom>
          <a:noFill/>
          <a:effectLst/>
        </p:spPr>
        <p:txBody>
          <a:bodyPr wrap="square" lIns="68580" tIns="34290" rIns="68580" bIns="34290" anchor="t">
            <a:spAutoFit/>
          </a:bodyPr>
          <a:lstStyle/>
          <a:p>
            <a:pPr defTabSz="685800"/>
            <a:endParaRPr lang="en-US" sz="3000" dirty="0">
              <a:solidFill>
                <a:prstClr val="white"/>
              </a:solidFill>
              <a:latin typeface="Montserrat Light"/>
            </a:endParaRPr>
          </a:p>
          <a:p>
            <a:pPr defTabSz="685800"/>
            <a:r>
              <a:rPr lang="en-US" sz="3000" dirty="0">
                <a:solidFill>
                  <a:prstClr val="white"/>
                </a:solidFill>
                <a:latin typeface="Montserrat Light"/>
              </a:rPr>
              <a:t>Brief Overview</a:t>
            </a:r>
            <a:endParaRPr lang="en-US" sz="900" dirty="0">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D7088046-916D-2DB6-692F-6FE233CA22CE}"/>
              </a:ext>
            </a:extLst>
          </p:cNvPr>
          <p:cNvCxnSpPr>
            <a:cxnSpLocks/>
          </p:cNvCxnSpPr>
          <p:nvPr/>
        </p:nvCxnSpPr>
        <p:spPr>
          <a:xfrm flipH="1">
            <a:off x="462504" y="3734381"/>
            <a:ext cx="2200274" cy="0"/>
          </a:xfrm>
          <a:prstGeom prst="line">
            <a:avLst/>
          </a:prstGeom>
          <a:ln w="85725">
            <a:solidFill>
              <a:srgbClr val="FFCA02"/>
            </a:solidFill>
          </a:ln>
        </p:spPr>
        <p:style>
          <a:lnRef idx="1">
            <a:schemeClr val="accent4"/>
          </a:lnRef>
          <a:fillRef idx="0">
            <a:schemeClr val="accent4"/>
          </a:fillRef>
          <a:effectRef idx="0">
            <a:schemeClr val="accent4"/>
          </a:effectRef>
          <a:fontRef idx="minor">
            <a:schemeClr val="tx1"/>
          </a:fontRef>
        </p:style>
      </p:cxnSp>
      <p:sp>
        <p:nvSpPr>
          <p:cNvPr id="5" name="Oval 4">
            <a:extLst>
              <a:ext uri="{FF2B5EF4-FFF2-40B4-BE49-F238E27FC236}">
                <a16:creationId xmlns:a16="http://schemas.microsoft.com/office/drawing/2014/main" id="{75AA2F9A-0DF2-CAC0-5D33-F3D07CCA1E1F}"/>
              </a:ext>
            </a:extLst>
          </p:cNvPr>
          <p:cNvSpPr/>
          <p:nvPr/>
        </p:nvSpPr>
        <p:spPr>
          <a:xfrm>
            <a:off x="712644" y="3974524"/>
            <a:ext cx="1684193" cy="1642070"/>
          </a:xfrm>
          <a:prstGeom prst="ellipse">
            <a:avLst/>
          </a:prstGeom>
          <a:solidFill>
            <a:srgbClr val="FFCA0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US" sz="1200" dirty="0">
                <a:solidFill>
                  <a:srgbClr val="4472C4">
                    <a:lumMod val="50000"/>
                  </a:srgbClr>
                </a:solidFill>
                <a:latin typeface="Montserrat Light" pitchFamily="2" charset="77"/>
              </a:rPr>
              <a:t>Enterprise Risk Management Training</a:t>
            </a:r>
            <a:endParaRPr lang="en-US" sz="1200" dirty="0">
              <a:solidFill>
                <a:srgbClr val="4472C4">
                  <a:lumMod val="50000"/>
                </a:srgbClr>
              </a:solidFill>
              <a:latin typeface="Montserrat" panose="02000505000000020004" pitchFamily="2" charset="77"/>
            </a:endParaRPr>
          </a:p>
        </p:txBody>
      </p:sp>
      <p:sp>
        <p:nvSpPr>
          <p:cNvPr id="6" name="TextBox 5">
            <a:extLst>
              <a:ext uri="{FF2B5EF4-FFF2-40B4-BE49-F238E27FC236}">
                <a16:creationId xmlns:a16="http://schemas.microsoft.com/office/drawing/2014/main" id="{06B72EC5-3B7E-809C-6509-0CCACDE39355}"/>
              </a:ext>
            </a:extLst>
          </p:cNvPr>
          <p:cNvSpPr txBox="1"/>
          <p:nvPr/>
        </p:nvSpPr>
        <p:spPr>
          <a:xfrm>
            <a:off x="3023343" y="1756059"/>
            <a:ext cx="5926694" cy="4247317"/>
          </a:xfrm>
          <a:prstGeom prst="rect">
            <a:avLst/>
          </a:prstGeom>
          <a:noFill/>
        </p:spPr>
        <p:txBody>
          <a:bodyPr wrap="square" lIns="68580" tIns="34290" rIns="68580" bIns="34290" rtlCol="0" anchor="t">
            <a:spAutoFit/>
          </a:bodyPr>
          <a:lstStyle/>
          <a:p>
            <a:pPr defTabSz="685800"/>
            <a:r>
              <a:rPr lang="en-IE" sz="1050" b="1" dirty="0">
                <a:solidFill>
                  <a:srgbClr val="003C69"/>
                </a:solidFill>
                <a:latin typeface="Montserrat Light" panose="00000400000000000000" pitchFamily="2" charset="0"/>
                <a:ea typeface="+mn-lt"/>
                <a:cs typeface="Calibri" panose="020F0502020204030204"/>
              </a:rPr>
              <a:t>Instructor Led Training (ILT) </a:t>
            </a:r>
            <a:endParaRPr lang="en-US" sz="1050" dirty="0">
              <a:solidFill>
                <a:srgbClr val="000000"/>
              </a:solidFill>
              <a:latin typeface="Montserrat Light" panose="00000400000000000000" pitchFamily="2" charset="0"/>
              <a:cs typeface="Calibri" panose="020F0502020204030204"/>
            </a:endParaRPr>
          </a:p>
          <a:p>
            <a:pPr algn="just" defTabSz="685800"/>
            <a:r>
              <a:rPr lang="en-IE" sz="1050" dirty="0">
                <a:solidFill>
                  <a:srgbClr val="003C69"/>
                </a:solidFill>
                <a:latin typeface="Montserrat Light" panose="00000400000000000000" pitchFamily="2" charset="0"/>
              </a:rPr>
              <a:t>In the past year, 120 instructor-led Health &amp; Safety statutory training sessions have been delivered across campus to a total of 736 participants. </a:t>
            </a:r>
            <a:endParaRPr lang="en-IE" sz="1050" dirty="0">
              <a:solidFill>
                <a:prstClr val="black"/>
              </a:solidFill>
              <a:latin typeface="Montserrat Light" panose="00000400000000000000" pitchFamily="2" charset="0"/>
            </a:endParaRPr>
          </a:p>
          <a:p>
            <a:pPr defTabSz="685800"/>
            <a:endParaRPr lang="en-IE" sz="1050" dirty="0">
              <a:solidFill>
                <a:srgbClr val="003C69"/>
              </a:solidFill>
              <a:latin typeface="Montserrat Light" panose="00000400000000000000" pitchFamily="2" charset="0"/>
            </a:endParaRP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rPr>
              <a:t>Manual Handling</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rPr>
              <a:t>First Aid</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rPr>
              <a:t>Health and Safety for Managers</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rPr>
              <a:t>Fire Extinguisher </a:t>
            </a:r>
          </a:p>
          <a:p>
            <a:pPr defTabSz="685800"/>
            <a:endParaRPr lang="en-US" sz="1050" dirty="0">
              <a:solidFill>
                <a:srgbClr val="002060"/>
              </a:solidFill>
              <a:latin typeface="Montserrat Light" panose="00000400000000000000" pitchFamily="2" charset="0"/>
            </a:endParaRPr>
          </a:p>
          <a:p>
            <a:pPr defTabSz="685800"/>
            <a:r>
              <a:rPr lang="en-US" sz="1050" dirty="0">
                <a:solidFill>
                  <a:srgbClr val="002060"/>
                </a:solidFill>
                <a:latin typeface="Montserrat Light" panose="00000400000000000000" pitchFamily="2" charset="0"/>
              </a:rPr>
              <a:t>Instructor Led Health and Safety Training can be booked through the Health and Safety Office Website.</a:t>
            </a:r>
          </a:p>
          <a:p>
            <a:pPr defTabSz="685800"/>
            <a:r>
              <a:rPr lang="en-US" sz="1050" dirty="0">
                <a:solidFill>
                  <a:srgbClr val="002060"/>
                </a:solidFill>
                <a:latin typeface="Montserrat Light" panose="00000400000000000000" pitchFamily="2" charset="0"/>
              </a:rPr>
              <a:t>Click on ‘Timetable’ to view upcoming courses and book a place.</a:t>
            </a:r>
          </a:p>
          <a:p>
            <a:pPr defTabSz="685800"/>
            <a:endParaRPr lang="en-IE" sz="1050" dirty="0">
              <a:solidFill>
                <a:srgbClr val="003C69"/>
              </a:solidFill>
              <a:latin typeface="Montserrat Light" panose="00000400000000000000" pitchFamily="2" charset="0"/>
            </a:endParaRPr>
          </a:p>
          <a:p>
            <a:pPr defTabSz="685800"/>
            <a:r>
              <a:rPr lang="en-IE" sz="1050" b="1" dirty="0">
                <a:solidFill>
                  <a:srgbClr val="003C69"/>
                </a:solidFill>
                <a:latin typeface="Montserrat Light" panose="00000400000000000000" pitchFamily="2" charset="0"/>
                <a:ea typeface="+mn-lt"/>
                <a:cs typeface="Calibri" panose="020F0502020204030204"/>
              </a:rPr>
              <a:t>Instructor Led Training (ILT) available:</a:t>
            </a:r>
            <a:endParaRPr lang="en-IE" sz="1050" dirty="0">
              <a:solidFill>
                <a:prstClr val="black"/>
              </a:solidFill>
              <a:latin typeface="Montserrat Light" panose="00000400000000000000" pitchFamily="2" charset="0"/>
            </a:endParaRPr>
          </a:p>
          <a:p>
            <a:pPr defTabSz="685800"/>
            <a:r>
              <a:rPr lang="en-IE" sz="1050" dirty="0">
                <a:solidFill>
                  <a:srgbClr val="003C69"/>
                </a:solidFill>
                <a:latin typeface="Montserrat Light" panose="00000400000000000000" pitchFamily="2" charset="0"/>
              </a:rPr>
              <a:t>We now have a subscription for 4000 employees to complete online training.</a:t>
            </a:r>
          </a:p>
          <a:p>
            <a:pPr defTabSz="685800"/>
            <a:endParaRPr lang="en-IE" sz="1050" b="1" dirty="0">
              <a:solidFill>
                <a:srgbClr val="003C69"/>
              </a:solidFill>
              <a:latin typeface="Montserrat Light" panose="00000400000000000000" pitchFamily="2" charset="0"/>
            </a:endParaRPr>
          </a:p>
          <a:p>
            <a:pPr marL="128588" indent="-128588" defTabSz="685800">
              <a:buFont typeface="Arial"/>
              <a:buChar char="•"/>
            </a:pPr>
            <a:r>
              <a:rPr lang="en-IE" sz="1050" dirty="0">
                <a:solidFill>
                  <a:srgbClr val="003C69"/>
                </a:solidFill>
                <a:latin typeface="Montserrat Light" panose="00000400000000000000" pitchFamily="2" charset="0"/>
              </a:rPr>
              <a:t>Display Screen Equipment </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rPr>
              <a:t>Fire Safety Awareness</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ea typeface="Times New Roman" panose="02020603050405020304" pitchFamily="18" charset="0"/>
              </a:rPr>
              <a:t>Risk Assessment </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ea typeface="Times New Roman" panose="02020603050405020304" pitchFamily="18" charset="0"/>
              </a:rPr>
              <a:t>Hazardous Substances</a:t>
            </a:r>
            <a:endParaRPr lang="en-IE" sz="1050" dirty="0">
              <a:solidFill>
                <a:srgbClr val="003C69"/>
              </a:solidFill>
              <a:latin typeface="Montserrat Light" panose="00000400000000000000" pitchFamily="2" charset="0"/>
            </a:endParaRP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ea typeface="Times New Roman" panose="02020603050405020304" pitchFamily="18" charset="0"/>
              </a:rPr>
              <a:t>Asbestos Awareness</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ea typeface="Times New Roman" panose="02020603050405020304" pitchFamily="18" charset="0"/>
              </a:rPr>
              <a:t>Hybrid Working </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ea typeface="Times New Roman" panose="02020603050405020304" pitchFamily="18" charset="0"/>
              </a:rPr>
              <a:t>Lock Out Tag Out </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ea typeface="Times New Roman" panose="02020603050405020304" pitchFamily="18" charset="0"/>
              </a:rPr>
              <a:t>Working at Height Essentials</a:t>
            </a:r>
          </a:p>
          <a:p>
            <a:pPr marL="128588" indent="-128588" defTabSz="685800">
              <a:buFont typeface="Arial" panose="020B0604020202020204" pitchFamily="34" charset="0"/>
              <a:buChar char="•"/>
            </a:pPr>
            <a:r>
              <a:rPr lang="en-IE" sz="1050" dirty="0">
                <a:solidFill>
                  <a:srgbClr val="003C69"/>
                </a:solidFill>
                <a:latin typeface="Montserrat Light" panose="00000400000000000000" pitchFamily="2" charset="0"/>
                <a:ea typeface="Times New Roman" panose="02020603050405020304" pitchFamily="18" charset="0"/>
              </a:rPr>
              <a:t>Manual Handling Awareness</a:t>
            </a:r>
          </a:p>
          <a:p>
            <a:pPr defTabSz="685800"/>
            <a:endParaRPr lang="en-IE" sz="900" dirty="0">
              <a:solidFill>
                <a:srgbClr val="003C69"/>
              </a:solidFill>
              <a:latin typeface="Montserrat Light" panose="00000400000000000000" pitchFamily="2" charset="0"/>
            </a:endParaRPr>
          </a:p>
        </p:txBody>
      </p:sp>
      <p:grpSp>
        <p:nvGrpSpPr>
          <p:cNvPr id="15" name="Group 14">
            <a:extLst>
              <a:ext uri="{FF2B5EF4-FFF2-40B4-BE49-F238E27FC236}">
                <a16:creationId xmlns:a16="http://schemas.microsoft.com/office/drawing/2014/main" id="{A63D7352-2750-F372-2D75-941F2826702C}"/>
              </a:ext>
            </a:extLst>
          </p:cNvPr>
          <p:cNvGrpSpPr/>
          <p:nvPr/>
        </p:nvGrpSpPr>
        <p:grpSpPr>
          <a:xfrm>
            <a:off x="7227589" y="4232283"/>
            <a:ext cx="1864046" cy="1731530"/>
            <a:chOff x="3346289" y="2534492"/>
            <a:chExt cx="2485394" cy="2308706"/>
          </a:xfrm>
        </p:grpSpPr>
        <p:sp>
          <p:nvSpPr>
            <p:cNvPr id="16" name="Shape 15">
              <a:extLst>
                <a:ext uri="{FF2B5EF4-FFF2-40B4-BE49-F238E27FC236}">
                  <a16:creationId xmlns:a16="http://schemas.microsoft.com/office/drawing/2014/main" id="{A6EF69BF-EA8E-490F-C647-6996A60DC487}"/>
                </a:ext>
              </a:extLst>
            </p:cNvPr>
            <p:cNvSpPr/>
            <p:nvPr/>
          </p:nvSpPr>
          <p:spPr>
            <a:xfrm>
              <a:off x="3346289" y="2534492"/>
              <a:ext cx="2485394" cy="2308706"/>
            </a:xfrm>
            <a:prstGeom prst="gear9">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685800"/>
              <a:endParaRPr lang="en-IE" sz="1350">
                <a:solidFill>
                  <a:prstClr val="white"/>
                </a:solidFill>
                <a:latin typeface="Calibri" panose="020F0502020204030204"/>
              </a:endParaRPr>
            </a:p>
          </p:txBody>
        </p:sp>
        <p:sp>
          <p:nvSpPr>
            <p:cNvPr id="17" name="Shape 4">
              <a:extLst>
                <a:ext uri="{FF2B5EF4-FFF2-40B4-BE49-F238E27FC236}">
                  <a16:creationId xmlns:a16="http://schemas.microsoft.com/office/drawing/2014/main" id="{1F977C4C-2400-1426-81BB-003E9FB95808}"/>
                </a:ext>
              </a:extLst>
            </p:cNvPr>
            <p:cNvSpPr txBox="1"/>
            <p:nvPr/>
          </p:nvSpPr>
          <p:spPr>
            <a:xfrm>
              <a:off x="3832758" y="3075295"/>
              <a:ext cx="1512456" cy="11867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400050">
                <a:lnSpc>
                  <a:spcPct val="90000"/>
                </a:lnSpc>
                <a:spcBef>
                  <a:spcPct val="0"/>
                </a:spcBef>
                <a:spcAft>
                  <a:spcPct val="35000"/>
                </a:spcAft>
              </a:pPr>
              <a:r>
                <a:rPr lang="en-IE" sz="900" b="1" dirty="0">
                  <a:solidFill>
                    <a:prstClr val="white"/>
                  </a:solidFill>
                  <a:latin typeface="Calibri" panose="020F0502020204030204"/>
                </a:rPr>
                <a:t>Centralised LMS</a:t>
              </a:r>
            </a:p>
            <a:p>
              <a:pPr algn="ctr" defTabSz="400050">
                <a:lnSpc>
                  <a:spcPct val="90000"/>
                </a:lnSpc>
                <a:spcBef>
                  <a:spcPct val="0"/>
                </a:spcBef>
                <a:spcAft>
                  <a:spcPct val="35000"/>
                </a:spcAft>
              </a:pPr>
              <a:r>
                <a:rPr lang="en-GB" sz="900" dirty="0">
                  <a:solidFill>
                    <a:prstClr val="white"/>
                  </a:solidFill>
                  <a:latin typeface="Calibri" panose="020F0502020204030204"/>
                </a:rPr>
                <a:t>Online courses</a:t>
              </a:r>
            </a:p>
            <a:p>
              <a:pPr algn="ctr" defTabSz="400050">
                <a:lnSpc>
                  <a:spcPct val="90000"/>
                </a:lnSpc>
                <a:spcBef>
                  <a:spcPct val="0"/>
                </a:spcBef>
                <a:spcAft>
                  <a:spcPct val="35000"/>
                </a:spcAft>
              </a:pPr>
              <a:r>
                <a:rPr lang="en-GB" sz="900" dirty="0">
                  <a:solidFill>
                    <a:prstClr val="white"/>
                  </a:solidFill>
                  <a:latin typeface="Calibri" panose="020F0502020204030204"/>
                </a:rPr>
                <a:t>Author/Policy Sign Off</a:t>
              </a:r>
              <a:endParaRPr lang="en-IE" sz="900" dirty="0">
                <a:solidFill>
                  <a:prstClr val="white"/>
                </a:solidFill>
                <a:latin typeface="Calibri" panose="020F0502020204030204"/>
              </a:endParaRPr>
            </a:p>
            <a:p>
              <a:pPr algn="ctr" defTabSz="400050">
                <a:lnSpc>
                  <a:spcPct val="90000"/>
                </a:lnSpc>
                <a:spcBef>
                  <a:spcPct val="0"/>
                </a:spcBef>
                <a:spcAft>
                  <a:spcPct val="35000"/>
                </a:spcAft>
              </a:pPr>
              <a:r>
                <a:rPr lang="en-GB" sz="900" dirty="0">
                  <a:solidFill>
                    <a:prstClr val="white"/>
                  </a:solidFill>
                  <a:latin typeface="Calibri" panose="020F0502020204030204"/>
                </a:rPr>
                <a:t>Instructor Led Training records</a:t>
              </a:r>
              <a:endParaRPr lang="en-IE" sz="900" dirty="0">
                <a:solidFill>
                  <a:prstClr val="white"/>
                </a:solidFill>
                <a:latin typeface="Calibri" panose="020F0502020204030204"/>
              </a:endParaRPr>
            </a:p>
            <a:p>
              <a:pPr algn="ctr" defTabSz="400050">
                <a:lnSpc>
                  <a:spcPct val="90000"/>
                </a:lnSpc>
                <a:spcBef>
                  <a:spcPct val="0"/>
                </a:spcBef>
                <a:spcAft>
                  <a:spcPct val="35000"/>
                </a:spcAft>
              </a:pPr>
              <a:r>
                <a:rPr lang="en-GB" sz="900" dirty="0">
                  <a:solidFill>
                    <a:prstClr val="white"/>
                  </a:solidFill>
                  <a:latin typeface="Calibri" panose="020F0502020204030204"/>
                </a:rPr>
                <a:t>Compliance Reporting</a:t>
              </a:r>
            </a:p>
            <a:p>
              <a:pPr algn="ctr" defTabSz="400050">
                <a:lnSpc>
                  <a:spcPct val="90000"/>
                </a:lnSpc>
                <a:spcBef>
                  <a:spcPct val="0"/>
                </a:spcBef>
                <a:spcAft>
                  <a:spcPct val="35000"/>
                </a:spcAft>
              </a:pPr>
              <a:endParaRPr lang="en-IE" sz="675" dirty="0">
                <a:solidFill>
                  <a:prstClr val="black"/>
                </a:solidFill>
                <a:latin typeface="Calibri" panose="020F0502020204030204"/>
              </a:endParaRPr>
            </a:p>
          </p:txBody>
        </p:sp>
      </p:grpSp>
    </p:spTree>
    <p:extLst>
      <p:ext uri="{BB962C8B-B14F-4D97-AF65-F5344CB8AC3E}">
        <p14:creationId xmlns:p14="http://schemas.microsoft.com/office/powerpoint/2010/main" val="176383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ABDA85-178F-844D-696E-7F8D7AE9C891}"/>
              </a:ext>
            </a:extLst>
          </p:cNvPr>
          <p:cNvSpPr txBox="1"/>
          <p:nvPr/>
        </p:nvSpPr>
        <p:spPr>
          <a:xfrm>
            <a:off x="-1" y="38309"/>
            <a:ext cx="9136317" cy="1269578"/>
          </a:xfrm>
          <a:prstGeom prst="rect">
            <a:avLst/>
          </a:prstGeom>
          <a:solidFill>
            <a:schemeClr val="accent1">
              <a:lumMod val="5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endParaRPr lang="en-IE" dirty="0">
              <a:solidFill>
                <a:srgbClr val="FFC000"/>
              </a:solidFill>
              <a:latin typeface="Calibri" panose="020F0502020204030204"/>
              <a:cs typeface="Calibri"/>
            </a:endParaRPr>
          </a:p>
          <a:p>
            <a:pPr defTabSz="685800"/>
            <a:r>
              <a:rPr lang="en-IE" sz="2400" dirty="0">
                <a:solidFill>
                  <a:srgbClr val="FFC000"/>
                </a:solidFill>
                <a:latin typeface="Calibri" panose="020F0502020204030204"/>
                <a:cs typeface="Calibri"/>
              </a:rPr>
              <a:t>THE CENTRE FOR DIGITAL EDUCATION - CDE….</a:t>
            </a:r>
          </a:p>
          <a:p>
            <a:pPr defTabSz="685800"/>
            <a:endParaRPr lang="en-IE" i="1" dirty="0">
              <a:solidFill>
                <a:srgbClr val="FFC000"/>
              </a:solidFill>
              <a:latin typeface="Calibri" panose="020F0502020204030204"/>
              <a:cs typeface="Calibri"/>
            </a:endParaRPr>
          </a:p>
          <a:p>
            <a:pPr defTabSz="685800"/>
            <a:endParaRPr lang="en-US" i="1" dirty="0">
              <a:solidFill>
                <a:srgbClr val="FFC000"/>
              </a:solidFill>
              <a:latin typeface="Calibri" panose="020F0502020204030204"/>
              <a:cs typeface="Calibri"/>
            </a:endParaRPr>
          </a:p>
        </p:txBody>
      </p:sp>
      <p:pic>
        <p:nvPicPr>
          <p:cNvPr id="8" name="Picture 7" descr="Clíodhna O'Callaghan in a blue outfit on a white background">
            <a:extLst>
              <a:ext uri="{FF2B5EF4-FFF2-40B4-BE49-F238E27FC236}">
                <a16:creationId xmlns:a16="http://schemas.microsoft.com/office/drawing/2014/main" id="{D9888380-1F6B-CF13-E304-C8377957B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865" y="3592227"/>
            <a:ext cx="1153114" cy="1617890"/>
          </a:xfrm>
          <a:prstGeom prst="rect">
            <a:avLst/>
          </a:prstGeom>
        </p:spPr>
      </p:pic>
      <p:pic>
        <p:nvPicPr>
          <p:cNvPr id="10" name="Picture 9" descr="Eugene Campbell on a neutral background">
            <a:extLst>
              <a:ext uri="{FF2B5EF4-FFF2-40B4-BE49-F238E27FC236}">
                <a16:creationId xmlns:a16="http://schemas.microsoft.com/office/drawing/2014/main" id="{2A581AA8-8DCD-5E41-8A7E-E3E7D2E1D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83" r="31578"/>
          <a:stretch/>
        </p:blipFill>
        <p:spPr>
          <a:xfrm>
            <a:off x="2996214" y="1357858"/>
            <a:ext cx="998738" cy="1439429"/>
          </a:xfrm>
          <a:prstGeom prst="rect">
            <a:avLst/>
          </a:prstGeom>
        </p:spPr>
      </p:pic>
      <p:pic>
        <p:nvPicPr>
          <p:cNvPr id="12" name="Picture 11" descr="Michelle Donovan on a white background">
            <a:extLst>
              <a:ext uri="{FF2B5EF4-FFF2-40B4-BE49-F238E27FC236}">
                <a16:creationId xmlns:a16="http://schemas.microsoft.com/office/drawing/2014/main" id="{92495976-660A-14C0-C865-72AF71CE1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8564" y="1357858"/>
            <a:ext cx="1341635" cy="1350540"/>
          </a:xfrm>
          <a:prstGeom prst="rect">
            <a:avLst/>
          </a:prstGeom>
        </p:spPr>
      </p:pic>
      <p:pic>
        <p:nvPicPr>
          <p:cNvPr id="14" name="Picture 13" descr="Ríanna Peck on a neutral background">
            <a:extLst>
              <a:ext uri="{FF2B5EF4-FFF2-40B4-BE49-F238E27FC236}">
                <a16:creationId xmlns:a16="http://schemas.microsoft.com/office/drawing/2014/main" id="{F588A9CB-271C-251D-8061-28DA03B8C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0301" y="1403191"/>
            <a:ext cx="1467168" cy="1323761"/>
          </a:xfrm>
          <a:prstGeom prst="rect">
            <a:avLst/>
          </a:prstGeom>
        </p:spPr>
      </p:pic>
      <p:sp>
        <p:nvSpPr>
          <p:cNvPr id="15" name="TextBox 14">
            <a:extLst>
              <a:ext uri="{FF2B5EF4-FFF2-40B4-BE49-F238E27FC236}">
                <a16:creationId xmlns:a16="http://schemas.microsoft.com/office/drawing/2014/main" id="{B6742BEB-758F-4806-A7CC-14A3B52E4E36}"/>
              </a:ext>
            </a:extLst>
          </p:cNvPr>
          <p:cNvSpPr txBox="1"/>
          <p:nvPr/>
        </p:nvSpPr>
        <p:spPr>
          <a:xfrm>
            <a:off x="438669" y="2964434"/>
            <a:ext cx="1551373" cy="507831"/>
          </a:xfrm>
          <a:prstGeom prst="rect">
            <a:avLst/>
          </a:prstGeom>
          <a:noFill/>
        </p:spPr>
        <p:txBody>
          <a:bodyPr wrap="square" rtlCol="0">
            <a:spAutoFit/>
          </a:bodyPr>
          <a:lstStyle/>
          <a:p>
            <a:pPr defTabSz="685800"/>
            <a:r>
              <a:rPr lang="en-IE" sz="1350" dirty="0">
                <a:solidFill>
                  <a:prstClr val="black"/>
                </a:solidFill>
                <a:latin typeface="Calibri" panose="020F0502020204030204"/>
              </a:rPr>
              <a:t>Tom O’Mara, Head of Digital Education</a:t>
            </a:r>
          </a:p>
        </p:txBody>
      </p:sp>
      <p:sp>
        <p:nvSpPr>
          <p:cNvPr id="16" name="TextBox 15">
            <a:extLst>
              <a:ext uri="{FF2B5EF4-FFF2-40B4-BE49-F238E27FC236}">
                <a16:creationId xmlns:a16="http://schemas.microsoft.com/office/drawing/2014/main" id="{E19B5142-74FF-6AC1-DAB4-0F29A952CEA7}"/>
              </a:ext>
            </a:extLst>
          </p:cNvPr>
          <p:cNvSpPr txBox="1"/>
          <p:nvPr/>
        </p:nvSpPr>
        <p:spPr>
          <a:xfrm>
            <a:off x="1298271" y="5363185"/>
            <a:ext cx="1958302" cy="507831"/>
          </a:xfrm>
          <a:prstGeom prst="rect">
            <a:avLst/>
          </a:prstGeom>
          <a:noFill/>
        </p:spPr>
        <p:txBody>
          <a:bodyPr wrap="square" rtlCol="0">
            <a:spAutoFit/>
          </a:bodyPr>
          <a:lstStyle/>
          <a:p>
            <a:pPr defTabSz="685800"/>
            <a:r>
              <a:rPr lang="en-IE" sz="1350" dirty="0" err="1">
                <a:solidFill>
                  <a:prstClr val="black"/>
                </a:solidFill>
                <a:latin typeface="Calibri" panose="020F0502020204030204"/>
              </a:rPr>
              <a:t>Clíodhna</a:t>
            </a:r>
            <a:r>
              <a:rPr lang="en-IE" sz="1350" dirty="0">
                <a:solidFill>
                  <a:prstClr val="black"/>
                </a:solidFill>
                <a:latin typeface="Calibri" panose="020F0502020204030204"/>
              </a:rPr>
              <a:t> O’Callaghan, Digital Education Officer</a:t>
            </a:r>
          </a:p>
        </p:txBody>
      </p:sp>
      <p:sp>
        <p:nvSpPr>
          <p:cNvPr id="17" name="TextBox 16">
            <a:extLst>
              <a:ext uri="{FF2B5EF4-FFF2-40B4-BE49-F238E27FC236}">
                <a16:creationId xmlns:a16="http://schemas.microsoft.com/office/drawing/2014/main" id="{CA83349C-A0D8-ED8E-6B98-3F402EC2FEE7}"/>
              </a:ext>
            </a:extLst>
          </p:cNvPr>
          <p:cNvSpPr txBox="1"/>
          <p:nvPr/>
        </p:nvSpPr>
        <p:spPr>
          <a:xfrm>
            <a:off x="2731739" y="2962267"/>
            <a:ext cx="1551373" cy="715581"/>
          </a:xfrm>
          <a:prstGeom prst="rect">
            <a:avLst/>
          </a:prstGeom>
          <a:noFill/>
        </p:spPr>
        <p:txBody>
          <a:bodyPr wrap="square" rtlCol="0">
            <a:spAutoFit/>
          </a:bodyPr>
          <a:lstStyle/>
          <a:p>
            <a:pPr defTabSz="685800"/>
            <a:r>
              <a:rPr lang="en-IE" sz="1350" dirty="0">
                <a:solidFill>
                  <a:prstClr val="black"/>
                </a:solidFill>
                <a:latin typeface="Calibri" panose="020F0502020204030204"/>
              </a:rPr>
              <a:t>Eugene Campbell, Digital Education Support Assistant</a:t>
            </a:r>
          </a:p>
        </p:txBody>
      </p:sp>
      <p:sp>
        <p:nvSpPr>
          <p:cNvPr id="18" name="TextBox 17">
            <a:extLst>
              <a:ext uri="{FF2B5EF4-FFF2-40B4-BE49-F238E27FC236}">
                <a16:creationId xmlns:a16="http://schemas.microsoft.com/office/drawing/2014/main" id="{F3328C62-D6CE-C361-87FC-8D3F4AC14D63}"/>
              </a:ext>
            </a:extLst>
          </p:cNvPr>
          <p:cNvSpPr txBox="1"/>
          <p:nvPr/>
        </p:nvSpPr>
        <p:spPr>
          <a:xfrm>
            <a:off x="5221686" y="2962267"/>
            <a:ext cx="1719611" cy="507831"/>
          </a:xfrm>
          <a:prstGeom prst="rect">
            <a:avLst/>
          </a:prstGeom>
          <a:noFill/>
        </p:spPr>
        <p:txBody>
          <a:bodyPr wrap="square" rtlCol="0">
            <a:spAutoFit/>
          </a:bodyPr>
          <a:lstStyle/>
          <a:p>
            <a:pPr defTabSz="685800"/>
            <a:r>
              <a:rPr lang="en-IE" sz="1350" dirty="0">
                <a:solidFill>
                  <a:prstClr val="black"/>
                </a:solidFill>
                <a:latin typeface="Calibri" panose="020F0502020204030204"/>
              </a:rPr>
              <a:t>Ríanna Peck, Instructional Designer</a:t>
            </a:r>
          </a:p>
        </p:txBody>
      </p:sp>
      <p:sp>
        <p:nvSpPr>
          <p:cNvPr id="19" name="TextBox 18">
            <a:extLst>
              <a:ext uri="{FF2B5EF4-FFF2-40B4-BE49-F238E27FC236}">
                <a16:creationId xmlns:a16="http://schemas.microsoft.com/office/drawing/2014/main" id="{BADA4774-2EF9-61DC-2AE1-2D6BF8766C97}"/>
              </a:ext>
            </a:extLst>
          </p:cNvPr>
          <p:cNvSpPr txBox="1"/>
          <p:nvPr/>
        </p:nvSpPr>
        <p:spPr>
          <a:xfrm>
            <a:off x="7250924" y="2962267"/>
            <a:ext cx="1776914" cy="507831"/>
          </a:xfrm>
          <a:prstGeom prst="rect">
            <a:avLst/>
          </a:prstGeom>
          <a:noFill/>
        </p:spPr>
        <p:txBody>
          <a:bodyPr wrap="square" rtlCol="0">
            <a:spAutoFit/>
          </a:bodyPr>
          <a:lstStyle/>
          <a:p>
            <a:pPr defTabSz="685800"/>
            <a:r>
              <a:rPr lang="en-IE" sz="1350" dirty="0">
                <a:solidFill>
                  <a:prstClr val="black"/>
                </a:solidFill>
                <a:latin typeface="Calibri" panose="020F0502020204030204"/>
              </a:rPr>
              <a:t>Michelle Donovan, Instructional Designer</a:t>
            </a:r>
          </a:p>
        </p:txBody>
      </p:sp>
      <p:sp>
        <p:nvSpPr>
          <p:cNvPr id="21" name="TextBox 20">
            <a:extLst>
              <a:ext uri="{FF2B5EF4-FFF2-40B4-BE49-F238E27FC236}">
                <a16:creationId xmlns:a16="http://schemas.microsoft.com/office/drawing/2014/main" id="{F2E3FAFA-A23B-AB60-B36C-3327D24E8EDD}"/>
              </a:ext>
            </a:extLst>
          </p:cNvPr>
          <p:cNvSpPr txBox="1"/>
          <p:nvPr/>
        </p:nvSpPr>
        <p:spPr>
          <a:xfrm>
            <a:off x="6588009" y="4762312"/>
            <a:ext cx="1551373" cy="715581"/>
          </a:xfrm>
          <a:prstGeom prst="rect">
            <a:avLst/>
          </a:prstGeom>
          <a:noFill/>
        </p:spPr>
        <p:txBody>
          <a:bodyPr wrap="square" rtlCol="0">
            <a:spAutoFit/>
          </a:bodyPr>
          <a:lstStyle/>
          <a:p>
            <a:pPr defTabSz="685800"/>
            <a:r>
              <a:rPr lang="en-IE" sz="1350" dirty="0">
                <a:solidFill>
                  <a:prstClr val="black"/>
                </a:solidFill>
                <a:latin typeface="Calibri" panose="020F0502020204030204"/>
              </a:rPr>
              <a:t>Vacant Post, Instructional Designer</a:t>
            </a:r>
          </a:p>
        </p:txBody>
      </p:sp>
      <p:pic>
        <p:nvPicPr>
          <p:cNvPr id="25" name="Graphic 24" descr="Blank profile outline">
            <a:extLst>
              <a:ext uri="{FF2B5EF4-FFF2-40B4-BE49-F238E27FC236}">
                <a16:creationId xmlns:a16="http://schemas.microsoft.com/office/drawing/2014/main" id="{1F46770A-1559-722C-13B3-C4BC14F82D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88854" y="3841639"/>
            <a:ext cx="854038" cy="854038"/>
          </a:xfrm>
          <a:prstGeom prst="rect">
            <a:avLst/>
          </a:prstGeom>
        </p:spPr>
      </p:pic>
      <p:sp>
        <p:nvSpPr>
          <p:cNvPr id="2" name="TextBox 1">
            <a:extLst>
              <a:ext uri="{FF2B5EF4-FFF2-40B4-BE49-F238E27FC236}">
                <a16:creationId xmlns:a16="http://schemas.microsoft.com/office/drawing/2014/main" id="{F33C53E2-BE98-223E-0147-9117466863E0}"/>
              </a:ext>
            </a:extLst>
          </p:cNvPr>
          <p:cNvSpPr txBox="1"/>
          <p:nvPr/>
        </p:nvSpPr>
        <p:spPr>
          <a:xfrm>
            <a:off x="3589007" y="5363185"/>
            <a:ext cx="1958301" cy="507831"/>
          </a:xfrm>
          <a:prstGeom prst="rect">
            <a:avLst/>
          </a:prstGeom>
          <a:noFill/>
        </p:spPr>
        <p:txBody>
          <a:bodyPr wrap="square" rtlCol="0">
            <a:spAutoFit/>
          </a:bodyPr>
          <a:lstStyle/>
          <a:p>
            <a:pPr defTabSz="685800"/>
            <a:r>
              <a:rPr lang="en-IE" sz="1350" dirty="0">
                <a:solidFill>
                  <a:prstClr val="black"/>
                </a:solidFill>
                <a:latin typeface="Calibri" panose="020F0502020204030204"/>
              </a:rPr>
              <a:t>Fergal Harrington, Digital Education Officer</a:t>
            </a:r>
          </a:p>
        </p:txBody>
      </p:sp>
      <p:pic>
        <p:nvPicPr>
          <p:cNvPr id="5" name="Picture 4" descr="Fergal Harrington in a suit with some people at an event in the background">
            <a:extLst>
              <a:ext uri="{FF2B5EF4-FFF2-40B4-BE49-F238E27FC236}">
                <a16:creationId xmlns:a16="http://schemas.microsoft.com/office/drawing/2014/main" id="{AC865912-A4E1-8ECB-A42D-E16FE9FA0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5062" y="3836994"/>
            <a:ext cx="1266191" cy="1266191"/>
          </a:xfrm>
          <a:prstGeom prst="rect">
            <a:avLst/>
          </a:prstGeom>
        </p:spPr>
      </p:pic>
      <p:pic>
        <p:nvPicPr>
          <p:cNvPr id="13" name="Picture 12" descr="Tom O'Mara in a shirt and tie on a white background">
            <a:extLst>
              <a:ext uri="{FF2B5EF4-FFF2-40B4-BE49-F238E27FC236}">
                <a16:creationId xmlns:a16="http://schemas.microsoft.com/office/drawing/2014/main" id="{57898158-F9CE-4D99-F1AD-3A9AD5B87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6888" y="1330523"/>
            <a:ext cx="1123978" cy="1405210"/>
          </a:xfrm>
          <a:prstGeom prst="rect">
            <a:avLst/>
          </a:prstGeom>
        </p:spPr>
      </p:pic>
    </p:spTree>
    <p:extLst>
      <p:ext uri="{BB962C8B-B14F-4D97-AF65-F5344CB8AC3E}">
        <p14:creationId xmlns:p14="http://schemas.microsoft.com/office/powerpoint/2010/main" val="3725444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sign with black text&#10;&#10;Description automatically generated">
            <a:extLst>
              <a:ext uri="{FF2B5EF4-FFF2-40B4-BE49-F238E27FC236}">
                <a16:creationId xmlns:a16="http://schemas.microsoft.com/office/drawing/2014/main" id="{E3CB5EA1-8226-0524-5B2B-53F37B06E505}"/>
              </a:ext>
            </a:extLst>
          </p:cNvPr>
          <p:cNvPicPr>
            <a:picLocks noChangeAspect="1"/>
          </p:cNvPicPr>
          <p:nvPr/>
        </p:nvPicPr>
        <p:blipFill>
          <a:blip r:embed="rId3"/>
          <a:stretch>
            <a:fillRect/>
          </a:stretch>
        </p:blipFill>
        <p:spPr>
          <a:xfrm>
            <a:off x="7894464" y="857250"/>
            <a:ext cx="1003232" cy="563908"/>
          </a:xfrm>
          <a:prstGeom prst="rect">
            <a:avLst/>
          </a:prstGeom>
        </p:spPr>
      </p:pic>
      <p:sp>
        <p:nvSpPr>
          <p:cNvPr id="8" name="TextBox 7">
            <a:extLst>
              <a:ext uri="{FF2B5EF4-FFF2-40B4-BE49-F238E27FC236}">
                <a16:creationId xmlns:a16="http://schemas.microsoft.com/office/drawing/2014/main" id="{7AF2124C-24C5-96FC-AF0C-386E1A5BB500}"/>
              </a:ext>
            </a:extLst>
          </p:cNvPr>
          <p:cNvSpPr txBox="1"/>
          <p:nvPr/>
        </p:nvSpPr>
        <p:spPr>
          <a:xfrm>
            <a:off x="4690614" y="7472632"/>
            <a:ext cx="184731" cy="300082"/>
          </a:xfrm>
          <a:prstGeom prst="rect">
            <a:avLst/>
          </a:prstGeom>
          <a:noFill/>
        </p:spPr>
        <p:txBody>
          <a:bodyPr wrap="none" rtlCol="0">
            <a:spAutoFit/>
          </a:bodyPr>
          <a:lstStyle/>
          <a:p>
            <a:pPr defTabSz="685800"/>
            <a:endParaRPr lang="en-US" sz="1350">
              <a:solidFill>
                <a:prstClr val="black"/>
              </a:solidFill>
              <a:latin typeface="Calibri" panose="020F0502020204030204"/>
            </a:endParaRPr>
          </a:p>
        </p:txBody>
      </p:sp>
      <p:cxnSp>
        <p:nvCxnSpPr>
          <p:cNvPr id="30" name="Straight Connector 29">
            <a:extLst>
              <a:ext uri="{FF2B5EF4-FFF2-40B4-BE49-F238E27FC236}">
                <a16:creationId xmlns:a16="http://schemas.microsoft.com/office/drawing/2014/main" id="{618AE4F2-1179-B7F5-3E7D-3CEABBD2E23F}"/>
              </a:ext>
            </a:extLst>
          </p:cNvPr>
          <p:cNvCxnSpPr>
            <a:cxnSpLocks/>
          </p:cNvCxnSpPr>
          <p:nvPr/>
        </p:nvCxnSpPr>
        <p:spPr>
          <a:xfrm flipH="1">
            <a:off x="171451" y="1863082"/>
            <a:ext cx="2200274" cy="0"/>
          </a:xfrm>
          <a:prstGeom prst="line">
            <a:avLst/>
          </a:prstGeom>
          <a:ln w="15875"/>
        </p:spPr>
        <p:style>
          <a:lnRef idx="1">
            <a:schemeClr val="accent4"/>
          </a:lnRef>
          <a:fillRef idx="0">
            <a:schemeClr val="accent4"/>
          </a:fillRef>
          <a:effectRef idx="0">
            <a:schemeClr val="accent4"/>
          </a:effectRef>
          <a:fontRef idx="minor">
            <a:schemeClr val="tx1"/>
          </a:fontRef>
        </p:style>
      </p:cxnSp>
      <p:sp>
        <p:nvSpPr>
          <p:cNvPr id="31" name="TextBox 30">
            <a:extLst>
              <a:ext uri="{FF2B5EF4-FFF2-40B4-BE49-F238E27FC236}">
                <a16:creationId xmlns:a16="http://schemas.microsoft.com/office/drawing/2014/main" id="{B2099E31-9864-2615-EDF1-FFEB6375D643}"/>
              </a:ext>
            </a:extLst>
          </p:cNvPr>
          <p:cNvSpPr txBox="1"/>
          <p:nvPr/>
        </p:nvSpPr>
        <p:spPr>
          <a:xfrm>
            <a:off x="671210" y="1435454"/>
            <a:ext cx="4524245" cy="346249"/>
          </a:xfrm>
          <a:prstGeom prst="rect">
            <a:avLst/>
          </a:prstGeom>
          <a:noFill/>
          <a:effectLst/>
        </p:spPr>
        <p:txBody>
          <a:bodyPr wrap="square" lIns="68580" tIns="34290" rIns="68580" bIns="34290" anchor="t">
            <a:spAutoFit/>
          </a:bodyPr>
          <a:lstStyle/>
          <a:p>
            <a:pPr defTabSz="685800"/>
            <a:r>
              <a:rPr lang="en-US" dirty="0">
                <a:solidFill>
                  <a:srgbClr val="002060"/>
                </a:solidFill>
                <a:latin typeface="Montserrat Light"/>
              </a:rPr>
              <a:t>Who To Contact For More Information</a:t>
            </a:r>
          </a:p>
        </p:txBody>
      </p:sp>
      <p:graphicFrame>
        <p:nvGraphicFramePr>
          <p:cNvPr id="2" name="Table 1">
            <a:extLst>
              <a:ext uri="{FF2B5EF4-FFF2-40B4-BE49-F238E27FC236}">
                <a16:creationId xmlns:a16="http://schemas.microsoft.com/office/drawing/2014/main" id="{C497A42A-A2A3-47A5-0B5C-98AAA1547FFD}"/>
              </a:ext>
            </a:extLst>
          </p:cNvPr>
          <p:cNvGraphicFramePr>
            <a:graphicFrameLocks noGrp="1"/>
          </p:cNvGraphicFramePr>
          <p:nvPr/>
        </p:nvGraphicFramePr>
        <p:xfrm>
          <a:off x="171451" y="1928739"/>
          <a:ext cx="2628864" cy="4363212"/>
        </p:xfrm>
        <a:graphic>
          <a:graphicData uri="http://schemas.openxmlformats.org/drawingml/2006/table">
            <a:tbl>
              <a:tblPr firstRow="1" firstCol="1" bandRow="1">
                <a:effectLst/>
                <a:tableStyleId>{5C22544A-7EE6-4342-B048-85BDC9FD1C3A}</a:tableStyleId>
              </a:tblPr>
              <a:tblGrid>
                <a:gridCol w="2628864">
                  <a:extLst>
                    <a:ext uri="{9D8B030D-6E8A-4147-A177-3AD203B41FA5}">
                      <a16:colId xmlns:a16="http://schemas.microsoft.com/office/drawing/2014/main" val="4044479540"/>
                    </a:ext>
                  </a:extLst>
                </a:gridCol>
              </a:tblGrid>
              <a:tr h="4013128">
                <a:tc>
                  <a:txBody>
                    <a:bodyPr/>
                    <a:lstStyle/>
                    <a:p>
                      <a:pPr algn="ctr">
                        <a:lnSpc>
                          <a:spcPct val="115000"/>
                        </a:lnSpc>
                        <a:spcAft>
                          <a:spcPts val="1000"/>
                        </a:spcAft>
                      </a:pPr>
                      <a:endParaRPr lang="en-IE" sz="1100" dirty="0">
                        <a:ln>
                          <a:noFill/>
                        </a:ln>
                        <a:effectLst>
                          <a:reflection blurRad="6350" stA="53000" endA="300" endPos="35500" dir="5400000" sy="-90000" algn="bl"/>
                        </a:effectLst>
                      </a:endParaRPr>
                    </a:p>
                    <a:p>
                      <a:pPr marL="0" marR="0" lvl="0" indent="0" algn="l"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lang="en-IE" sz="1100" b="1" i="0" dirty="0">
                          <a:latin typeface="Montserrat Light" panose="00000400000000000000" pitchFamily="2" charset="0"/>
                        </a:rPr>
                        <a:t>New ERM Helpdesk which has replaced the </a:t>
                      </a:r>
                      <a:r>
                        <a:rPr lang="en-IE" sz="1100" b="1" i="0" dirty="0" err="1">
                          <a:latin typeface="Montserrat Light" panose="00000400000000000000" pitchFamily="2" charset="0"/>
                        </a:rPr>
                        <a:t>health&amp;safety</a:t>
                      </a:r>
                      <a:r>
                        <a:rPr lang="en-IE" sz="1100" b="1" i="0" dirty="0">
                          <a:latin typeface="Montserrat Light" panose="00000400000000000000" pitchFamily="2" charset="0"/>
                        </a:rPr>
                        <a:t> mailbox</a:t>
                      </a:r>
                    </a:p>
                    <a:p>
                      <a:pPr marL="0" marR="0" lvl="0" indent="0" algn="l"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lang="en-IE" sz="1100" b="0" i="1" dirty="0">
                          <a:latin typeface="Montserrat Light" panose="00000400000000000000" pitchFamily="2" charset="0"/>
                        </a:rPr>
                        <a:t>All queries related to:</a:t>
                      </a: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IE" sz="1100" b="0" i="0" dirty="0">
                          <a:latin typeface="Montserrat Light" panose="00000400000000000000" pitchFamily="2" charset="0"/>
                        </a:rPr>
                        <a:t>Health and Safety</a:t>
                      </a: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IE" sz="1100" b="0" i="0" dirty="0">
                          <a:latin typeface="Montserrat Light" panose="00000400000000000000" pitchFamily="2" charset="0"/>
                        </a:rPr>
                        <a:t>Risk Management </a:t>
                      </a: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IE" sz="1100" b="0" i="0" dirty="0">
                          <a:latin typeface="Montserrat Light" panose="00000400000000000000" pitchFamily="2" charset="0"/>
                        </a:rPr>
                        <a:t>Emergency Management and Business Continuity</a:t>
                      </a: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IE" sz="1100" b="0" i="0" dirty="0">
                          <a:latin typeface="Montserrat Light" panose="00000400000000000000" pitchFamily="2" charset="0"/>
                        </a:rPr>
                        <a:t>Insurance and Claims</a:t>
                      </a:r>
                      <a:endParaRPr lang="en-US" sz="1100" b="0" i="0" dirty="0">
                        <a:latin typeface="Montserrat Light" panose="00000400000000000000" pitchFamily="2" charset="0"/>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lang="en-IE" sz="1100" b="1" u="sng" kern="1200" dirty="0">
                          <a:solidFill>
                            <a:srgbClr val="FF0000"/>
                          </a:solidFill>
                          <a:effectLst/>
                          <a:latin typeface="Montserrat Light" panose="00000400000000000000" pitchFamily="2" charset="0"/>
                          <a:ea typeface="+mn-ea"/>
                          <a:cs typeface="+mn-cs"/>
                          <a:hlinkClick r:id="rId4">
                            <a:extLst>
                              <a:ext uri="{A12FA001-AC4F-418D-AE19-62706E023703}">
                                <ahyp:hlinkClr xmlns:ahyp="http://schemas.microsoft.com/office/drawing/2018/hyperlinkcolor" val="tx"/>
                              </a:ext>
                            </a:extLst>
                          </a:hlinkClick>
                        </a:rPr>
                        <a:t>https://portal.ucc.ie/</a:t>
                      </a:r>
                      <a:endParaRPr lang="en-IE" sz="1100" b="1" u="sng" kern="1200" dirty="0">
                        <a:solidFill>
                          <a:srgbClr val="FF0000"/>
                        </a:solidFill>
                        <a:effectLst/>
                        <a:latin typeface="Montserrat Light" panose="00000400000000000000" pitchFamily="2" charset="0"/>
                        <a:ea typeface="+mn-ea"/>
                        <a:cs typeface="+mn-cs"/>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lang="en-IE" sz="1100" b="1" u="sng" kern="1200" dirty="0">
                          <a:solidFill>
                            <a:srgbClr val="FF0000"/>
                          </a:solidFill>
                          <a:effectLst/>
                          <a:latin typeface="Montserrat Light" panose="00000400000000000000" pitchFamily="2" charset="0"/>
                          <a:ea typeface="+mn-ea"/>
                          <a:cs typeface="+mn-cs"/>
                        </a:rPr>
                        <a:t>Or</a:t>
                      </a:r>
                    </a:p>
                    <a:p>
                      <a:pPr marL="0" marR="0" lvl="0" indent="0" algn="ctr" defTabSz="914400" rtl="0" eaLnBrk="1" fontAlgn="auto" latinLnBrk="0" hangingPunct="1">
                        <a:lnSpc>
                          <a:spcPct val="115000"/>
                        </a:lnSpc>
                        <a:spcBef>
                          <a:spcPts val="0"/>
                        </a:spcBef>
                        <a:spcAft>
                          <a:spcPts val="1000"/>
                        </a:spcAft>
                        <a:buClrTx/>
                        <a:buSzTx/>
                        <a:buFontTx/>
                        <a:buNone/>
                        <a:tabLst/>
                        <a:defRPr/>
                      </a:pPr>
                      <a:r>
                        <a:rPr lang="en-IE" sz="1100" b="1" u="sng" kern="1200" dirty="0">
                          <a:solidFill>
                            <a:srgbClr val="FF0000"/>
                          </a:solidFill>
                          <a:effectLst/>
                          <a:latin typeface="Montserrat Light" panose="00000400000000000000" pitchFamily="2" charset="0"/>
                          <a:ea typeface="+mn-ea"/>
                          <a:cs typeface="+mn-cs"/>
                        </a:rPr>
                        <a:t>ERM@ucc.ie</a:t>
                      </a:r>
                      <a:endParaRPr lang="en-US" sz="1100" dirty="0"/>
                    </a:p>
                    <a:p>
                      <a:pPr marL="0" marR="0" lvl="0" indent="0" algn="ctr" defTabSz="914400" rtl="0" eaLnBrk="1" fontAlgn="auto" latinLnBrk="0" hangingPunct="1">
                        <a:lnSpc>
                          <a:spcPct val="115000"/>
                        </a:lnSpc>
                        <a:spcBef>
                          <a:spcPts val="0"/>
                        </a:spcBef>
                        <a:spcAft>
                          <a:spcPts val="1000"/>
                        </a:spcAft>
                        <a:buClrTx/>
                        <a:buSzTx/>
                        <a:buFontTx/>
                        <a:buNone/>
                        <a:tabLst/>
                        <a:defRPr/>
                      </a:pPr>
                      <a:endParaRPr lang="en-US" sz="1100" dirty="0"/>
                    </a:p>
                    <a:p>
                      <a:pPr algn="ctr">
                        <a:lnSpc>
                          <a:spcPct val="115000"/>
                        </a:lnSpc>
                        <a:spcAft>
                          <a:spcPts val="1000"/>
                        </a:spcAft>
                      </a:pPr>
                      <a:endParaRPr lang="en-IE" sz="1100" dirty="0">
                        <a:ln>
                          <a:noFill/>
                        </a:ln>
                        <a:effectLst>
                          <a:reflection blurRad="6350" stA="53000" endA="300" endPos="35500" dir="5400000" sy="-90000" algn="bl"/>
                        </a:effectLst>
                      </a:endParaRPr>
                    </a:p>
                    <a:p>
                      <a:pPr algn="ctr">
                        <a:lnSpc>
                          <a:spcPct val="115000"/>
                        </a:lnSpc>
                        <a:spcAft>
                          <a:spcPts val="1000"/>
                        </a:spcAft>
                      </a:pP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50000"/>
                      </a:schemeClr>
                    </a:solidFill>
                  </a:tcPr>
                </a:tc>
                <a:extLst>
                  <a:ext uri="{0D108BD9-81ED-4DB2-BD59-A6C34878D82A}">
                    <a16:rowId xmlns:a16="http://schemas.microsoft.com/office/drawing/2014/main" val="4067394857"/>
                  </a:ext>
                </a:extLst>
              </a:tr>
            </a:tbl>
          </a:graphicData>
        </a:graphic>
      </p:graphicFrame>
      <p:pic>
        <p:nvPicPr>
          <p:cNvPr id="6" name="Picture 5">
            <a:extLst>
              <a:ext uri="{FF2B5EF4-FFF2-40B4-BE49-F238E27FC236}">
                <a16:creationId xmlns:a16="http://schemas.microsoft.com/office/drawing/2014/main" id="{B00A1A18-F1D7-772A-669C-E50FEEC1A1B0}"/>
              </a:ext>
            </a:extLst>
          </p:cNvPr>
          <p:cNvPicPr>
            <a:picLocks noChangeAspect="1"/>
          </p:cNvPicPr>
          <p:nvPr/>
        </p:nvPicPr>
        <p:blipFill>
          <a:blip r:embed="rId5"/>
          <a:stretch>
            <a:fillRect/>
          </a:stretch>
        </p:blipFill>
        <p:spPr>
          <a:xfrm>
            <a:off x="2811773" y="1932940"/>
            <a:ext cx="2186791" cy="1253974"/>
          </a:xfrm>
          <a:prstGeom prst="rect">
            <a:avLst/>
          </a:prstGeom>
        </p:spPr>
      </p:pic>
      <p:pic>
        <p:nvPicPr>
          <p:cNvPr id="13" name="Picture 12">
            <a:extLst>
              <a:ext uri="{FF2B5EF4-FFF2-40B4-BE49-F238E27FC236}">
                <a16:creationId xmlns:a16="http://schemas.microsoft.com/office/drawing/2014/main" id="{B4DEE430-B955-3792-B16C-AACDE368072D}"/>
              </a:ext>
            </a:extLst>
          </p:cNvPr>
          <p:cNvPicPr>
            <a:picLocks noChangeAspect="1"/>
          </p:cNvPicPr>
          <p:nvPr/>
        </p:nvPicPr>
        <p:blipFill>
          <a:blip r:embed="rId6"/>
          <a:stretch>
            <a:fillRect/>
          </a:stretch>
        </p:blipFill>
        <p:spPr>
          <a:xfrm>
            <a:off x="4029420" y="3070766"/>
            <a:ext cx="2628864" cy="1560562"/>
          </a:xfrm>
          <a:prstGeom prst="rect">
            <a:avLst/>
          </a:prstGeom>
        </p:spPr>
      </p:pic>
      <p:pic>
        <p:nvPicPr>
          <p:cNvPr id="16" name="Picture 15">
            <a:extLst>
              <a:ext uri="{FF2B5EF4-FFF2-40B4-BE49-F238E27FC236}">
                <a16:creationId xmlns:a16="http://schemas.microsoft.com/office/drawing/2014/main" id="{87A1B4A5-D0F0-2B6E-1C55-C27C8E30CEB6}"/>
              </a:ext>
            </a:extLst>
          </p:cNvPr>
          <p:cNvPicPr>
            <a:picLocks noChangeAspect="1"/>
          </p:cNvPicPr>
          <p:nvPr/>
        </p:nvPicPr>
        <p:blipFill>
          <a:blip r:embed="rId7"/>
          <a:stretch>
            <a:fillRect/>
          </a:stretch>
        </p:blipFill>
        <p:spPr>
          <a:xfrm>
            <a:off x="6034877" y="4560722"/>
            <a:ext cx="2862819" cy="1440028"/>
          </a:xfrm>
          <a:prstGeom prst="rect">
            <a:avLst/>
          </a:prstGeom>
        </p:spPr>
      </p:pic>
    </p:spTree>
    <p:extLst>
      <p:ext uri="{BB962C8B-B14F-4D97-AF65-F5344CB8AC3E}">
        <p14:creationId xmlns:p14="http://schemas.microsoft.com/office/powerpoint/2010/main" val="1827129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235" y="4614724"/>
            <a:ext cx="5200650" cy="474111"/>
          </a:xfrm>
        </p:spPr>
        <p:txBody>
          <a:bodyPr>
            <a:noAutofit/>
          </a:bodyPr>
          <a:lstStyle/>
          <a:p>
            <a:r>
              <a:rPr lang="en-IE" sz="3200" dirty="0"/>
              <a:t>Mary Kate O’Regan</a:t>
            </a:r>
          </a:p>
        </p:txBody>
      </p:sp>
      <p:sp>
        <p:nvSpPr>
          <p:cNvPr id="3" name="Subtitle 2"/>
          <p:cNvSpPr>
            <a:spLocks noGrp="1"/>
          </p:cNvSpPr>
          <p:nvPr>
            <p:ph type="subTitle" idx="1"/>
          </p:nvPr>
        </p:nvSpPr>
        <p:spPr>
          <a:xfrm>
            <a:off x="1416205" y="5553306"/>
            <a:ext cx="4397934" cy="1014761"/>
          </a:xfrm>
        </p:spPr>
        <p:txBody>
          <a:bodyPr>
            <a:normAutofit/>
          </a:bodyPr>
          <a:lstStyle/>
          <a:p>
            <a:r>
              <a:rPr lang="en-IE" sz="1600" b="1" dirty="0"/>
              <a:t>HR Business Manager Research UCC</a:t>
            </a:r>
          </a:p>
          <a:p>
            <a:r>
              <a:rPr lang="en-IE" sz="1600" b="1" dirty="0">
                <a:hlinkClick r:id="rId2"/>
              </a:rPr>
              <a:t>Marykate.oregan@ucc.ie</a:t>
            </a:r>
            <a:r>
              <a:rPr lang="en-IE" sz="1600" b="1" dirty="0"/>
              <a:t> </a:t>
            </a:r>
          </a:p>
        </p:txBody>
      </p:sp>
    </p:spTree>
    <p:extLst>
      <p:ext uri="{BB962C8B-B14F-4D97-AF65-F5344CB8AC3E}">
        <p14:creationId xmlns:p14="http://schemas.microsoft.com/office/powerpoint/2010/main" val="41979824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391DFDD3-3A52-42ED-B0A7-2C3D2D8EAC70}"/>
              </a:ext>
            </a:extLst>
          </p:cNvPr>
          <p:cNvSpPr>
            <a:spLocks noGrp="1"/>
          </p:cNvSpPr>
          <p:nvPr>
            <p:ph type="title"/>
          </p:nvPr>
        </p:nvSpPr>
        <p:spPr>
          <a:xfrm>
            <a:off x="473202" y="1336890"/>
            <a:ext cx="2571750" cy="1289304"/>
          </a:xfrm>
        </p:spPr>
        <p:txBody>
          <a:bodyPr vert="horz" lIns="68580" tIns="34290" rIns="68580" bIns="34290" rtlCol="0" anchor="b">
            <a:normAutofit/>
          </a:bodyPr>
          <a:lstStyle/>
          <a:p>
            <a:r>
              <a:rPr lang="en-US" sz="3150"/>
              <a:t>HR Excellence in Research</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9" y="2787567"/>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4C8FB268-585B-4871-9438-CDDA824E4B4B}"/>
              </a:ext>
            </a:extLst>
          </p:cNvPr>
          <p:cNvSpPr/>
          <p:nvPr/>
        </p:nvSpPr>
        <p:spPr>
          <a:xfrm>
            <a:off x="473202" y="2962656"/>
            <a:ext cx="2571750" cy="2558034"/>
          </a:xfrm>
          <a:prstGeom prst="rect">
            <a:avLst/>
          </a:prstGeom>
        </p:spPr>
        <p:txBody>
          <a:bodyPr vert="horz" lIns="68580" tIns="34290" rIns="68580" bIns="34290" rtlCol="0" anchor="t">
            <a:normAutofit/>
          </a:bodyPr>
          <a:lstStyle/>
          <a:p>
            <a:pPr indent="-171450" defTabSz="685800">
              <a:lnSpc>
                <a:spcPct val="90000"/>
              </a:lnSpc>
              <a:spcAft>
                <a:spcPts val="450"/>
              </a:spcAft>
              <a:buFont typeface="Arial" panose="020B0604020202020204" pitchFamily="34" charset="0"/>
              <a:buChar char="•"/>
            </a:pPr>
            <a:r>
              <a:rPr lang="en-US" sz="1650" b="1" i="1">
                <a:solidFill>
                  <a:prstClr val="black"/>
                </a:solidFill>
                <a:latin typeface="Calibri" panose="020F0502020204030204"/>
              </a:rPr>
              <a:t>UCC successfully retained the HR Excellence in Research Award at the Award Renewal Phase for the second time in January 2021 making us the first University on the Island of Ireland to reach this level</a:t>
            </a:r>
          </a:p>
        </p:txBody>
      </p:sp>
      <p:pic>
        <p:nvPicPr>
          <p:cNvPr id="4" name="Content Placeholder 3">
            <a:extLst>
              <a:ext uri="{FF2B5EF4-FFF2-40B4-BE49-F238E27FC236}">
                <a16:creationId xmlns:a16="http://schemas.microsoft.com/office/drawing/2014/main" id="{25794D5F-D85E-4CF3-AE57-B9014E8D8751}"/>
              </a:ext>
            </a:extLst>
          </p:cNvPr>
          <p:cNvPicPr>
            <a:picLocks noGrp="1" noChangeAspect="1"/>
          </p:cNvPicPr>
          <p:nvPr>
            <p:ph idx="1"/>
          </p:nvPr>
        </p:nvPicPr>
        <p:blipFill>
          <a:blip r:embed="rId2"/>
          <a:stretch>
            <a:fillRect/>
          </a:stretch>
        </p:blipFill>
        <p:spPr>
          <a:xfrm>
            <a:off x="3490722" y="1674621"/>
            <a:ext cx="5177790" cy="3508759"/>
          </a:xfrm>
          <a:prstGeom prst="rect">
            <a:avLst/>
          </a:prstGeom>
        </p:spPr>
      </p:pic>
      <p:sp>
        <p:nvSpPr>
          <p:cNvPr id="3" name="Footer Placeholder 2">
            <a:extLst>
              <a:ext uri="{FF2B5EF4-FFF2-40B4-BE49-F238E27FC236}">
                <a16:creationId xmlns:a16="http://schemas.microsoft.com/office/drawing/2014/main" id="{C8155609-355D-C520-A95A-00BF82AD034C}"/>
              </a:ext>
            </a:extLst>
          </p:cNvPr>
          <p:cNvSpPr>
            <a:spLocks noGrp="1"/>
          </p:cNvSpPr>
          <p:nvPr>
            <p:ph type="ftr" sz="quarter" idx="11"/>
          </p:nvPr>
        </p:nvSpPr>
        <p:spPr/>
        <p:txBody>
          <a:bodyPr/>
          <a:lstStyle/>
          <a:p>
            <a:pPr defTabSz="685800"/>
            <a:r>
              <a:rPr lang="en-IE">
                <a:solidFill>
                  <a:prstClr val="black">
                    <a:tint val="75000"/>
                  </a:prstClr>
                </a:solidFill>
                <a:latin typeface="Calibri" panose="020F0502020204030204"/>
              </a:rPr>
              <a:t>Mary Kate O'Regan 2024</a:t>
            </a:r>
          </a:p>
        </p:txBody>
      </p:sp>
    </p:spTree>
    <p:extLst>
      <p:ext uri="{BB962C8B-B14F-4D97-AF65-F5344CB8AC3E}">
        <p14:creationId xmlns:p14="http://schemas.microsoft.com/office/powerpoint/2010/main" val="3985328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Title 3"/>
          <p:cNvSpPr>
            <a:spLocks noGrp="1"/>
          </p:cNvSpPr>
          <p:nvPr>
            <p:ph type="title"/>
          </p:nvPr>
        </p:nvSpPr>
        <p:spPr>
          <a:xfrm>
            <a:off x="480060" y="1104138"/>
            <a:ext cx="5170932" cy="1337310"/>
          </a:xfrm>
        </p:spPr>
        <p:txBody>
          <a:bodyPr vert="horz" lIns="68580" tIns="34290" rIns="68580" bIns="34290" rtlCol="0" anchor="b">
            <a:normAutofit/>
          </a:bodyPr>
          <a:lstStyle/>
          <a:p>
            <a:r>
              <a:rPr lang="en-US" sz="4050" dirty="0"/>
              <a:t>Online sessions for Research Staff</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654046"/>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Content Placeholder 1"/>
          <p:cNvSpPr>
            <a:spLocks noGrp="1"/>
          </p:cNvSpPr>
          <p:nvPr>
            <p:ph idx="1"/>
          </p:nvPr>
        </p:nvSpPr>
        <p:spPr>
          <a:xfrm>
            <a:off x="480060" y="2887218"/>
            <a:ext cx="5170932" cy="2612898"/>
          </a:xfrm>
        </p:spPr>
        <p:txBody>
          <a:bodyPr vert="horz" lIns="68580" tIns="34290" rIns="68580" bIns="34290" rtlCol="0">
            <a:normAutofit/>
          </a:bodyPr>
          <a:lstStyle/>
          <a:p>
            <a:r>
              <a:rPr lang="en-US" sz="1650" dirty="0"/>
              <a:t>1 hour</a:t>
            </a:r>
          </a:p>
          <a:p>
            <a:r>
              <a:rPr lang="en-US" sz="1650" dirty="0"/>
              <a:t>Every Friday</a:t>
            </a:r>
          </a:p>
          <a:p>
            <a:r>
              <a:rPr lang="en-US" sz="1650" dirty="0"/>
              <a:t>Competency Based</a:t>
            </a:r>
          </a:p>
          <a:p>
            <a:r>
              <a:rPr lang="en-US" sz="1650" dirty="0"/>
              <a:t>Open to all including PhD students</a:t>
            </a:r>
          </a:p>
          <a:p>
            <a:r>
              <a:rPr lang="en-US" sz="1650" dirty="0">
                <a:hlinkClick r:id="rId2"/>
              </a:rPr>
              <a:t>Online sessions for research staff</a:t>
            </a:r>
            <a:endParaRPr lang="en-US" sz="1650" dirty="0"/>
          </a:p>
        </p:txBody>
      </p:sp>
      <p:pic>
        <p:nvPicPr>
          <p:cNvPr id="7" name="Content Placeholder 3">
            <a:hlinkClick r:id="rId3"/>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7637" r="17637"/>
          <a:stretch>
            <a:fillRect/>
          </a:stretch>
        </p:blipFill>
        <p:spPr>
          <a:xfrm>
            <a:off x="6614389" y="1104138"/>
            <a:ext cx="1577645" cy="2572477"/>
          </a:xfrm>
          <a:prstGeom prst="rect">
            <a:avLst/>
          </a:prstGeom>
        </p:spPr>
      </p:pic>
      <p:pic>
        <p:nvPicPr>
          <p:cNvPr id="5"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202" y="3916645"/>
            <a:ext cx="2414302" cy="1632204"/>
          </a:xfrm>
          <a:prstGeom prst="rect">
            <a:avLst/>
          </a:prstGeom>
        </p:spPr>
      </p:pic>
      <p:sp>
        <p:nvSpPr>
          <p:cNvPr id="3" name="Footer Placeholder 2">
            <a:extLst>
              <a:ext uri="{FF2B5EF4-FFF2-40B4-BE49-F238E27FC236}">
                <a16:creationId xmlns:a16="http://schemas.microsoft.com/office/drawing/2014/main" id="{DD796012-1A76-46B9-E7E3-2D0D874E830A}"/>
              </a:ext>
            </a:extLst>
          </p:cNvPr>
          <p:cNvSpPr>
            <a:spLocks noGrp="1"/>
          </p:cNvSpPr>
          <p:nvPr>
            <p:ph type="ftr" sz="quarter" idx="11"/>
          </p:nvPr>
        </p:nvSpPr>
        <p:spPr/>
        <p:txBody>
          <a:bodyPr/>
          <a:lstStyle/>
          <a:p>
            <a:pPr defTabSz="685800"/>
            <a:r>
              <a:rPr lang="en-GB">
                <a:solidFill>
                  <a:prstClr val="black">
                    <a:tint val="75000"/>
                  </a:prstClr>
                </a:solidFill>
                <a:latin typeface="Calibri" panose="020F0502020204030204"/>
              </a:rPr>
              <a:t>Mary Kate O'Regan 2024</a:t>
            </a:r>
            <a:endParaRPr lang="en-GB" dirty="0">
              <a:solidFill>
                <a:prstClr val="black">
                  <a:tint val="75000"/>
                </a:prstClr>
              </a:solidFill>
              <a:latin typeface="Calibri" panose="020F0502020204030204"/>
            </a:endParaRPr>
          </a:p>
        </p:txBody>
      </p:sp>
    </p:spTree>
    <p:extLst>
      <p:ext uri="{BB962C8B-B14F-4D97-AF65-F5344CB8AC3E}">
        <p14:creationId xmlns:p14="http://schemas.microsoft.com/office/powerpoint/2010/main" val="799499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570CC06-DB21-401C-BCF8-AAC5FF550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p:cNvSpPr>
            <a:spLocks noGrp="1"/>
          </p:cNvSpPr>
          <p:nvPr>
            <p:ph type="title"/>
          </p:nvPr>
        </p:nvSpPr>
        <p:spPr>
          <a:xfrm>
            <a:off x="480060" y="1337310"/>
            <a:ext cx="2674620" cy="2685248"/>
          </a:xfrm>
        </p:spPr>
        <p:txBody>
          <a:bodyPr vert="horz" lIns="68580" tIns="34290" rIns="68580" bIns="34290" rtlCol="0" anchor="b">
            <a:normAutofit/>
          </a:bodyPr>
          <a:lstStyle/>
          <a:p>
            <a:r>
              <a:rPr lang="en-US" sz="4050"/>
              <a:t>Professional Skills for Researcher Leaders</a:t>
            </a:r>
          </a:p>
        </p:txBody>
      </p:sp>
      <p:pic>
        <p:nvPicPr>
          <p:cNvPr id="4" name="Picture 3">
            <a:extLst>
              <a:ext uri="{FF2B5EF4-FFF2-40B4-BE49-F238E27FC236}">
                <a16:creationId xmlns:a16="http://schemas.microsoft.com/office/drawing/2014/main" id="{DC581415-0A0A-629F-235D-6C11B498DD0B}"/>
              </a:ext>
            </a:extLst>
          </p:cNvPr>
          <p:cNvPicPr>
            <a:picLocks noChangeAspect="1"/>
          </p:cNvPicPr>
          <p:nvPr/>
        </p:nvPicPr>
        <p:blipFill>
          <a:blip r:embed="rId2"/>
          <a:stretch>
            <a:fillRect/>
          </a:stretch>
        </p:blipFill>
        <p:spPr>
          <a:xfrm>
            <a:off x="3118220" y="1633767"/>
            <a:ext cx="2994296" cy="2385022"/>
          </a:xfrm>
          <a:prstGeom prst="rect">
            <a:avLst/>
          </a:prstGeom>
        </p:spPr>
      </p:pic>
      <p:sp>
        <p:nvSpPr>
          <p:cNvPr id="18" name="sketch line">
            <a:extLst>
              <a:ext uri="{FF2B5EF4-FFF2-40B4-BE49-F238E27FC236}">
                <a16:creationId xmlns:a16="http://schemas.microsoft.com/office/drawing/2014/main" id="{15B998FC-4B98-4A07-B159-9E629180A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4164200"/>
            <a:ext cx="2674620" cy="13716"/>
          </a:xfrm>
          <a:custGeom>
            <a:avLst/>
            <a:gdLst>
              <a:gd name="connsiteX0" fmla="*/ 0 w 2674620"/>
              <a:gd name="connsiteY0" fmla="*/ 0 h 13716"/>
              <a:gd name="connsiteX1" fmla="*/ 641909 w 2674620"/>
              <a:gd name="connsiteY1" fmla="*/ 0 h 13716"/>
              <a:gd name="connsiteX2" fmla="*/ 1337310 w 2674620"/>
              <a:gd name="connsiteY2" fmla="*/ 0 h 13716"/>
              <a:gd name="connsiteX3" fmla="*/ 1979219 w 2674620"/>
              <a:gd name="connsiteY3" fmla="*/ 0 h 13716"/>
              <a:gd name="connsiteX4" fmla="*/ 2674620 w 2674620"/>
              <a:gd name="connsiteY4" fmla="*/ 0 h 13716"/>
              <a:gd name="connsiteX5" fmla="*/ 2674620 w 2674620"/>
              <a:gd name="connsiteY5" fmla="*/ 13716 h 13716"/>
              <a:gd name="connsiteX6" fmla="*/ 1952473 w 2674620"/>
              <a:gd name="connsiteY6" fmla="*/ 13716 h 13716"/>
              <a:gd name="connsiteX7" fmla="*/ 1257071 w 2674620"/>
              <a:gd name="connsiteY7" fmla="*/ 13716 h 13716"/>
              <a:gd name="connsiteX8" fmla="*/ 615163 w 2674620"/>
              <a:gd name="connsiteY8" fmla="*/ 13716 h 13716"/>
              <a:gd name="connsiteX9" fmla="*/ 0 w 2674620"/>
              <a:gd name="connsiteY9" fmla="*/ 13716 h 13716"/>
              <a:gd name="connsiteX10" fmla="*/ 0 w 267462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4620" h="13716" fill="none" extrusionOk="0">
                <a:moveTo>
                  <a:pt x="0" y="0"/>
                </a:moveTo>
                <a:cubicBezTo>
                  <a:pt x="223686" y="-27283"/>
                  <a:pt x="416037" y="8041"/>
                  <a:pt x="641909" y="0"/>
                </a:cubicBezTo>
                <a:cubicBezTo>
                  <a:pt x="867781" y="-8041"/>
                  <a:pt x="1125885" y="15252"/>
                  <a:pt x="1337310" y="0"/>
                </a:cubicBezTo>
                <a:cubicBezTo>
                  <a:pt x="1548735" y="-15252"/>
                  <a:pt x="1809020" y="-2338"/>
                  <a:pt x="1979219" y="0"/>
                </a:cubicBezTo>
                <a:cubicBezTo>
                  <a:pt x="2149418" y="2338"/>
                  <a:pt x="2403746" y="-23101"/>
                  <a:pt x="2674620" y="0"/>
                </a:cubicBezTo>
                <a:cubicBezTo>
                  <a:pt x="2675102" y="5583"/>
                  <a:pt x="2674550" y="8268"/>
                  <a:pt x="2674620" y="13716"/>
                </a:cubicBezTo>
                <a:cubicBezTo>
                  <a:pt x="2384204" y="34835"/>
                  <a:pt x="2124794" y="4805"/>
                  <a:pt x="1952473" y="13716"/>
                </a:cubicBezTo>
                <a:cubicBezTo>
                  <a:pt x="1780152" y="22627"/>
                  <a:pt x="1469502" y="4591"/>
                  <a:pt x="1257071" y="13716"/>
                </a:cubicBezTo>
                <a:cubicBezTo>
                  <a:pt x="1044640" y="22841"/>
                  <a:pt x="886842" y="45425"/>
                  <a:pt x="615163" y="13716"/>
                </a:cubicBezTo>
                <a:cubicBezTo>
                  <a:pt x="343484" y="-17993"/>
                  <a:pt x="280198" y="5574"/>
                  <a:pt x="0" y="13716"/>
                </a:cubicBezTo>
                <a:cubicBezTo>
                  <a:pt x="-117" y="8555"/>
                  <a:pt x="-542" y="6030"/>
                  <a:pt x="0" y="0"/>
                </a:cubicBezTo>
                <a:close/>
              </a:path>
              <a:path w="2674620" h="13716" stroke="0" extrusionOk="0">
                <a:moveTo>
                  <a:pt x="0" y="0"/>
                </a:moveTo>
                <a:cubicBezTo>
                  <a:pt x="231855" y="-1293"/>
                  <a:pt x="402066" y="-28662"/>
                  <a:pt x="668655" y="0"/>
                </a:cubicBezTo>
                <a:cubicBezTo>
                  <a:pt x="935244" y="28662"/>
                  <a:pt x="1178759" y="24409"/>
                  <a:pt x="1364056" y="0"/>
                </a:cubicBezTo>
                <a:cubicBezTo>
                  <a:pt x="1549353" y="-24409"/>
                  <a:pt x="1706883" y="-9273"/>
                  <a:pt x="2005965" y="0"/>
                </a:cubicBezTo>
                <a:cubicBezTo>
                  <a:pt x="2305047" y="9273"/>
                  <a:pt x="2446507" y="-22114"/>
                  <a:pt x="2674620" y="0"/>
                </a:cubicBezTo>
                <a:cubicBezTo>
                  <a:pt x="2674976" y="3179"/>
                  <a:pt x="2674592" y="8354"/>
                  <a:pt x="2674620" y="13716"/>
                </a:cubicBezTo>
                <a:cubicBezTo>
                  <a:pt x="2376619" y="3697"/>
                  <a:pt x="2249009" y="42883"/>
                  <a:pt x="1979219" y="13716"/>
                </a:cubicBezTo>
                <a:cubicBezTo>
                  <a:pt x="1709429" y="-15451"/>
                  <a:pt x="1513733" y="31468"/>
                  <a:pt x="1364056" y="13716"/>
                </a:cubicBezTo>
                <a:cubicBezTo>
                  <a:pt x="1214379" y="-4036"/>
                  <a:pt x="982991" y="14417"/>
                  <a:pt x="748894" y="13716"/>
                </a:cubicBezTo>
                <a:cubicBezTo>
                  <a:pt x="514797" y="13015"/>
                  <a:pt x="177151" y="-10383"/>
                  <a:pt x="0" y="13716"/>
                </a:cubicBezTo>
                <a:cubicBezTo>
                  <a:pt x="-522" y="9329"/>
                  <a:pt x="225" y="358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1"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8793" y="4018788"/>
            <a:ext cx="2231708" cy="1508760"/>
          </a:xfrm>
          <a:prstGeom prst="rect">
            <a:avLst/>
          </a:prstGeom>
        </p:spPr>
      </p:pic>
      <p:pic>
        <p:nvPicPr>
          <p:cNvPr id="1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284" y="4018788"/>
            <a:ext cx="2268811" cy="1508760"/>
          </a:xfrm>
          <a:prstGeom prst="rect">
            <a:avLst/>
          </a:prstGeom>
        </p:spPr>
      </p:pic>
      <p:grpSp>
        <p:nvGrpSpPr>
          <p:cNvPr id="3" name="Group 6"/>
          <p:cNvGrpSpPr>
            <a:grpSpLocks/>
          </p:cNvGrpSpPr>
          <p:nvPr/>
        </p:nvGrpSpPr>
        <p:grpSpPr bwMode="auto">
          <a:xfrm>
            <a:off x="6215386" y="1612180"/>
            <a:ext cx="2578608" cy="2015153"/>
            <a:chOff x="-236771" y="1734101"/>
            <a:chExt cx="7014225" cy="4870561"/>
          </a:xfrm>
        </p:grpSpPr>
        <p:sp>
          <p:nvSpPr>
            <p:cNvPr id="5" name="Rectangle 4"/>
            <p:cNvSpPr>
              <a:spLocks/>
            </p:cNvSpPr>
            <p:nvPr/>
          </p:nvSpPr>
          <p:spPr>
            <a:xfrm>
              <a:off x="2703207" y="1734101"/>
              <a:ext cx="4074247" cy="1581610"/>
            </a:xfrm>
            <a:prstGeom prst="rect">
              <a:avLst/>
            </a:prstGeom>
            <a:solidFill>
              <a:srgbClr val="003C69"/>
            </a:solidFill>
          </p:spPr>
          <p:style>
            <a:lnRef idx="0">
              <a:scrgbClr r="0" g="0" b="0"/>
            </a:lnRef>
            <a:fillRef idx="0">
              <a:scrgbClr r="0" g="0" b="0"/>
            </a:fillRef>
            <a:effectRef idx="0">
              <a:scrgbClr r="0" g="0" b="0"/>
            </a:effectRef>
            <a:fontRef idx="minor">
              <a:schemeClr val="lt1"/>
            </a:fontRef>
          </p:style>
          <p:txBody>
            <a:bodyPr lIns="91440" tIns="91440" rIns="91440" bIns="91440" spcCol="1270" anchor="ctr"/>
            <a:lstStyle/>
            <a:p>
              <a:pPr algn="ctr" defTabSz="554736">
                <a:lnSpc>
                  <a:spcPct val="90000"/>
                </a:lnSpc>
                <a:spcAft>
                  <a:spcPts val="450"/>
                </a:spcAft>
                <a:defRPr/>
              </a:pPr>
              <a:r>
                <a:rPr lang="en-GB" sz="624" b="1">
                  <a:solidFill>
                    <a:prstClr val="white"/>
                  </a:solidFill>
                  <a:latin typeface="Calibri" panose="020F0502020204030204"/>
                </a:rPr>
                <a:t>EC Charter &amp; Code </a:t>
              </a:r>
              <a:r>
                <a:rPr lang="en-GB" sz="624" b="1">
                  <a:solidFill>
                    <a:srgbClr val="FFC000"/>
                  </a:solidFill>
                  <a:latin typeface="Calibri" panose="020F0502020204030204"/>
                </a:rPr>
                <a:t>“..multi-faceted role as supervisors, mentors, career advisors, leaders project co-ordinators, managers or science communicators” </a:t>
              </a:r>
              <a:endParaRPr lang="en-GB" sz="1350">
                <a:solidFill>
                  <a:srgbClr val="FFC000"/>
                </a:solidFill>
                <a:latin typeface="Calibri" panose="020F0502020204030204"/>
              </a:endParaRPr>
            </a:p>
          </p:txBody>
        </p:sp>
        <p:sp>
          <p:nvSpPr>
            <p:cNvPr id="6" name="Rectangle 5"/>
            <p:cNvSpPr/>
            <p:nvPr/>
          </p:nvSpPr>
          <p:spPr>
            <a:xfrm>
              <a:off x="-236771" y="3443627"/>
              <a:ext cx="4572961" cy="1511454"/>
            </a:xfrm>
            <a:prstGeom prst="rect">
              <a:avLst/>
            </a:prstGeom>
            <a:solidFill>
              <a:srgbClr val="003C69"/>
            </a:solidFill>
          </p:spPr>
          <p:style>
            <a:lnRef idx="0">
              <a:scrgbClr r="0" g="0" b="0"/>
            </a:lnRef>
            <a:fillRef idx="0">
              <a:scrgbClr r="0" g="0" b="0"/>
            </a:fillRef>
            <a:effectRef idx="0">
              <a:scrgbClr r="0" g="0" b="0"/>
            </a:effectRef>
            <a:fontRef idx="minor">
              <a:schemeClr val="lt1"/>
            </a:fontRef>
          </p:style>
          <p:txBody>
            <a:bodyPr lIns="51435" tIns="51435" rIns="51435" bIns="51435" spcCol="1270" anchor="ctr"/>
            <a:lstStyle/>
            <a:p>
              <a:pPr algn="ctr" defTabSz="312039">
                <a:lnSpc>
                  <a:spcPct val="120000"/>
                </a:lnSpc>
                <a:spcAft>
                  <a:spcPts val="450"/>
                </a:spcAft>
                <a:defRPr/>
              </a:pPr>
              <a:r>
                <a:rPr lang="en-GB" sz="546">
                  <a:solidFill>
                    <a:prstClr val="white"/>
                  </a:solidFill>
                  <a:latin typeface="Calibri" panose="020F0502020204030204"/>
                </a:rPr>
                <a:t>UCC is approved provider of </a:t>
              </a:r>
            </a:p>
            <a:p>
              <a:pPr algn="ctr" defTabSz="312039">
                <a:lnSpc>
                  <a:spcPct val="120000"/>
                </a:lnSpc>
                <a:spcAft>
                  <a:spcPts val="450"/>
                </a:spcAft>
                <a:defRPr/>
              </a:pPr>
              <a:r>
                <a:rPr lang="en-GB" sz="546" b="1">
                  <a:solidFill>
                    <a:prstClr val="white"/>
                  </a:solidFill>
                  <a:latin typeface="Calibri" panose="020F0502020204030204"/>
                </a:rPr>
                <a:t>Professional Skills for Research Leaders</a:t>
              </a:r>
              <a:r>
                <a:rPr lang="en-GB" sz="546">
                  <a:solidFill>
                    <a:srgbClr val="FFB500"/>
                  </a:solidFill>
                  <a:latin typeface="Calibri" panose="020F0502020204030204"/>
                </a:rPr>
                <a:t>.</a:t>
              </a:r>
            </a:p>
            <a:p>
              <a:pPr algn="ctr" defTabSz="312039">
                <a:lnSpc>
                  <a:spcPct val="120000"/>
                </a:lnSpc>
                <a:spcAft>
                  <a:spcPts val="450"/>
                </a:spcAft>
                <a:defRPr/>
              </a:pPr>
              <a:r>
                <a:rPr lang="en-GB" sz="546">
                  <a:solidFill>
                    <a:srgbClr val="FFB500"/>
                  </a:solidFill>
                  <a:latin typeface="Calibri" panose="020F0502020204030204"/>
                </a:rPr>
                <a:t>Course aimed at </a:t>
              </a:r>
              <a:r>
                <a:rPr lang="en-GB" sz="546" b="1">
                  <a:solidFill>
                    <a:srgbClr val="FFB500"/>
                  </a:solidFill>
                  <a:latin typeface="Calibri" panose="020F0502020204030204"/>
                </a:rPr>
                <a:t>Senior Post Docs and Research </a:t>
              </a:r>
              <a:r>
                <a:rPr lang="en-GB" sz="546" b="1">
                  <a:solidFill>
                    <a:srgbClr val="FFC000"/>
                  </a:solidFill>
                  <a:latin typeface="Calibri" panose="020F0502020204030204"/>
                </a:rPr>
                <a:t>Fellows…</a:t>
              </a:r>
              <a:r>
                <a:rPr lang="en-GB" sz="546" b="1">
                  <a:solidFill>
                    <a:prstClr val="white"/>
                  </a:solidFill>
                  <a:latin typeface="Calibri" panose="020F0502020204030204"/>
                </a:rPr>
                <a:t>Blended Learning</a:t>
              </a:r>
              <a:endParaRPr lang="en-GB" sz="1200">
                <a:solidFill>
                  <a:prstClr val="white"/>
                </a:solidFill>
                <a:latin typeface="Calibri" panose="020F0502020204030204"/>
              </a:endParaRPr>
            </a:p>
          </p:txBody>
        </p:sp>
        <p:sp>
          <p:nvSpPr>
            <p:cNvPr id="7" name="Rectangle 6"/>
            <p:cNvSpPr>
              <a:spLocks/>
            </p:cNvSpPr>
            <p:nvPr/>
          </p:nvSpPr>
          <p:spPr>
            <a:xfrm>
              <a:off x="3495705" y="5056692"/>
              <a:ext cx="3281724" cy="1547970"/>
            </a:xfrm>
            <a:prstGeom prst="rect">
              <a:avLst/>
            </a:prstGeom>
            <a:solidFill>
              <a:srgbClr val="003C69"/>
            </a:solidFill>
            <a:ln>
              <a:noFill/>
            </a:ln>
          </p:spPr>
          <p:style>
            <a:lnRef idx="0">
              <a:scrgbClr r="0" g="0" b="0"/>
            </a:lnRef>
            <a:fillRef idx="0">
              <a:scrgbClr r="0" g="0" b="0"/>
            </a:fillRef>
            <a:effectRef idx="0">
              <a:scrgbClr r="0" g="0" b="0"/>
            </a:effectRef>
            <a:fontRef idx="minor">
              <a:schemeClr val="lt1"/>
            </a:fontRef>
          </p:style>
          <p:txBody>
            <a:bodyPr lIns="65723" tIns="65723" rIns="65723" bIns="65723" spcCol="1270" anchor="ctr"/>
            <a:lstStyle/>
            <a:p>
              <a:pPr algn="ctr" defTabSz="398717">
                <a:lnSpc>
                  <a:spcPct val="120000"/>
                </a:lnSpc>
                <a:spcAft>
                  <a:spcPts val="450"/>
                </a:spcAft>
                <a:defRPr/>
              </a:pPr>
              <a:r>
                <a:rPr lang="en-GB" sz="702">
                  <a:solidFill>
                    <a:prstClr val="white"/>
                  </a:solidFill>
                  <a:latin typeface="Calibri" panose="020F0502020204030204"/>
                </a:rPr>
                <a:t>80 graduates received ILM Certificate of Endorsement so far….</a:t>
              </a:r>
              <a:endParaRPr lang="en-GB" sz="1350">
                <a:solidFill>
                  <a:srgbClr val="FFB500"/>
                </a:solidFill>
                <a:latin typeface="Calibri" panose="020F0502020204030204"/>
              </a:endParaRPr>
            </a:p>
          </p:txBody>
        </p:sp>
      </p:grpSp>
      <p:sp>
        <p:nvSpPr>
          <p:cNvPr id="8" name="Footer Placeholder 7">
            <a:extLst>
              <a:ext uri="{FF2B5EF4-FFF2-40B4-BE49-F238E27FC236}">
                <a16:creationId xmlns:a16="http://schemas.microsoft.com/office/drawing/2014/main" id="{77901478-581C-E872-14BF-5F7420C8CBF1}"/>
              </a:ext>
            </a:extLst>
          </p:cNvPr>
          <p:cNvSpPr>
            <a:spLocks noGrp="1"/>
          </p:cNvSpPr>
          <p:nvPr>
            <p:ph type="ftr" sz="quarter" idx="11"/>
          </p:nvPr>
        </p:nvSpPr>
        <p:spPr/>
        <p:txBody>
          <a:bodyPr/>
          <a:lstStyle/>
          <a:p>
            <a:pPr defTabSz="685800"/>
            <a:r>
              <a:rPr lang="en-IE">
                <a:solidFill>
                  <a:prstClr val="black">
                    <a:tint val="75000"/>
                  </a:prstClr>
                </a:solidFill>
                <a:latin typeface="Calibri" panose="020F0502020204030204"/>
              </a:rPr>
              <a:t>Mary Kate O'Regan 2024</a:t>
            </a:r>
          </a:p>
        </p:txBody>
      </p:sp>
    </p:spTree>
    <p:extLst>
      <p:ext uri="{BB962C8B-B14F-4D97-AF65-F5344CB8AC3E}">
        <p14:creationId xmlns:p14="http://schemas.microsoft.com/office/powerpoint/2010/main" val="1444316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D420CDC6-57F7-6BBA-C49B-01FBAD73D199}"/>
              </a:ext>
            </a:extLst>
          </p:cNvPr>
          <p:cNvSpPr>
            <a:spLocks noGrp="1"/>
          </p:cNvSpPr>
          <p:nvPr>
            <p:ph type="title"/>
          </p:nvPr>
        </p:nvSpPr>
        <p:spPr>
          <a:xfrm>
            <a:off x="628650" y="1131094"/>
            <a:ext cx="7886700" cy="994172"/>
          </a:xfrm>
        </p:spPr>
        <p:txBody>
          <a:bodyPr>
            <a:normAutofit/>
          </a:bodyPr>
          <a:lstStyle/>
          <a:p>
            <a:r>
              <a:rPr lang="en-IE" sz="4050"/>
              <a:t>PSRL - What's covered</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2115280"/>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7275F13-1937-F7B7-2595-A7D4F74C411A}"/>
              </a:ext>
            </a:extLst>
          </p:cNvPr>
          <p:cNvSpPr>
            <a:spLocks noGrp="1"/>
          </p:cNvSpPr>
          <p:nvPr>
            <p:ph idx="1"/>
          </p:nvPr>
        </p:nvSpPr>
        <p:spPr>
          <a:xfrm>
            <a:off x="628650" y="2304288"/>
            <a:ext cx="7886700" cy="3188970"/>
          </a:xfrm>
        </p:spPr>
        <p:txBody>
          <a:bodyPr>
            <a:normAutofit/>
          </a:bodyPr>
          <a:lstStyle/>
          <a:p>
            <a:r>
              <a:rPr lang="en-US" sz="1650"/>
              <a:t>Introduction</a:t>
            </a:r>
          </a:p>
          <a:p>
            <a:r>
              <a:rPr lang="en-US" sz="1650"/>
              <a:t>Developing and Consolidating your Research Career</a:t>
            </a:r>
          </a:p>
          <a:p>
            <a:r>
              <a:rPr lang="en-IE" sz="1650"/>
              <a:t>Funding your Research</a:t>
            </a:r>
          </a:p>
          <a:p>
            <a:r>
              <a:rPr lang="en-IE" sz="1650"/>
              <a:t>Managing a Research Team</a:t>
            </a:r>
          </a:p>
          <a:p>
            <a:r>
              <a:rPr lang="en-IE" sz="1650"/>
              <a:t>Research Integrity</a:t>
            </a:r>
          </a:p>
          <a:p>
            <a:r>
              <a:rPr lang="en-IE" sz="1650"/>
              <a:t>Communicating your Research</a:t>
            </a:r>
          </a:p>
        </p:txBody>
      </p:sp>
      <p:sp>
        <p:nvSpPr>
          <p:cNvPr id="4" name="Footer Placeholder 3">
            <a:extLst>
              <a:ext uri="{FF2B5EF4-FFF2-40B4-BE49-F238E27FC236}">
                <a16:creationId xmlns:a16="http://schemas.microsoft.com/office/drawing/2014/main" id="{63FC6AA0-5483-11D8-CAB3-F5AA956CEC8B}"/>
              </a:ext>
            </a:extLst>
          </p:cNvPr>
          <p:cNvSpPr>
            <a:spLocks noGrp="1"/>
          </p:cNvSpPr>
          <p:nvPr>
            <p:ph type="ftr" sz="quarter" idx="11"/>
          </p:nvPr>
        </p:nvSpPr>
        <p:spPr/>
        <p:txBody>
          <a:bodyPr/>
          <a:lstStyle/>
          <a:p>
            <a:pPr defTabSz="685800"/>
            <a:r>
              <a:rPr lang="en-IE">
                <a:solidFill>
                  <a:prstClr val="black">
                    <a:tint val="75000"/>
                  </a:prstClr>
                </a:solidFill>
                <a:latin typeface="Calibri" panose="020F0502020204030204"/>
              </a:rPr>
              <a:t>Mary Kate O'Regan 2024</a:t>
            </a:r>
          </a:p>
        </p:txBody>
      </p:sp>
    </p:spTree>
    <p:extLst>
      <p:ext uri="{BB962C8B-B14F-4D97-AF65-F5344CB8AC3E}">
        <p14:creationId xmlns:p14="http://schemas.microsoft.com/office/powerpoint/2010/main" val="1670331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33" name="Rectangle 10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1481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2241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354831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039" name="Freeform: Shape 10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158453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1041" name="Rectangle 10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9" y="1907208"/>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p:cNvSpPr>
            <a:spLocks noGrp="1"/>
          </p:cNvSpPr>
          <p:nvPr>
            <p:ph type="title"/>
          </p:nvPr>
        </p:nvSpPr>
        <p:spPr>
          <a:xfrm>
            <a:off x="350041" y="1297392"/>
            <a:ext cx="2401025" cy="2540623"/>
          </a:xfrm>
        </p:spPr>
        <p:txBody>
          <a:bodyPr anchor="b">
            <a:normAutofit/>
          </a:bodyPr>
          <a:lstStyle/>
          <a:p>
            <a:pPr algn="r"/>
            <a:r>
              <a:rPr lang="en-IE" sz="3000">
                <a:solidFill>
                  <a:srgbClr val="FFFFFF"/>
                </a:solidFill>
              </a:rPr>
              <a:t>The Odyssey Programme 600 since July 2018</a:t>
            </a:r>
            <a:endParaRPr lang="en-GB" sz="3000">
              <a:solidFill>
                <a:srgbClr val="FFFFFF"/>
              </a:solidFill>
            </a:endParaRPr>
          </a:p>
        </p:txBody>
      </p:sp>
      <p:sp>
        <p:nvSpPr>
          <p:cNvPr id="3" name="Content Placeholder 2"/>
          <p:cNvSpPr>
            <a:spLocks noGrp="1"/>
          </p:cNvSpPr>
          <p:nvPr>
            <p:ph idx="1"/>
          </p:nvPr>
        </p:nvSpPr>
        <p:spPr>
          <a:xfrm>
            <a:off x="3436296" y="1344361"/>
            <a:ext cx="2268977" cy="4159535"/>
          </a:xfrm>
        </p:spPr>
        <p:txBody>
          <a:bodyPr anchor="ctr">
            <a:normAutofit/>
          </a:bodyPr>
          <a:lstStyle/>
          <a:p>
            <a:r>
              <a:rPr lang="en-IE" sz="1500"/>
              <a:t>The Odyssey programme was designed to enable researchers </a:t>
            </a:r>
            <a:r>
              <a:rPr lang="en-IE" sz="1500" b="1"/>
              <a:t>R1</a:t>
            </a:r>
            <a:r>
              <a:rPr lang="en-IE" sz="1500"/>
              <a:t> to </a:t>
            </a:r>
            <a:r>
              <a:rPr lang="en-IE" sz="1500" b="1"/>
              <a:t>R4 </a:t>
            </a:r>
          </a:p>
          <a:p>
            <a:endParaRPr lang="en-IE" sz="1500"/>
          </a:p>
          <a:p>
            <a:r>
              <a:rPr lang="en-IE" sz="1500"/>
              <a:t>to adapt, integrate and expand on their existing expertise to prepare for the many diverse career choices ahead of them.  </a:t>
            </a:r>
          </a:p>
          <a:p>
            <a:pPr marL="0" indent="0">
              <a:buNone/>
            </a:pPr>
            <a:endParaRPr lang="en-IE" sz="1500"/>
          </a:p>
          <a:p>
            <a:r>
              <a:rPr lang="en-IE" sz="1500"/>
              <a:t>It also highlights the significant differences and/or advantages to the many workplace cultures that exist beyond academia.</a:t>
            </a:r>
          </a:p>
          <a:p>
            <a:endParaRPr lang="en-GB" sz="150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127" y="2593376"/>
            <a:ext cx="2711832" cy="16801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a:extLst>
              <a:ext uri="{FF2B5EF4-FFF2-40B4-BE49-F238E27FC236}">
                <a16:creationId xmlns:a16="http://schemas.microsoft.com/office/drawing/2014/main" id="{892AA0EA-C511-6602-4268-B53E54A8E70E}"/>
              </a:ext>
            </a:extLst>
          </p:cNvPr>
          <p:cNvSpPr>
            <a:spLocks noGrp="1"/>
          </p:cNvSpPr>
          <p:nvPr>
            <p:ph type="ftr" sz="quarter" idx="11"/>
          </p:nvPr>
        </p:nvSpPr>
        <p:spPr/>
        <p:txBody>
          <a:bodyPr/>
          <a:lstStyle/>
          <a:p>
            <a:pPr defTabSz="685800"/>
            <a:r>
              <a:rPr lang="en-IE">
                <a:solidFill>
                  <a:prstClr val="black">
                    <a:tint val="75000"/>
                  </a:prstClr>
                </a:solidFill>
                <a:latin typeface="Calibri" panose="020F0502020204030204"/>
              </a:rPr>
              <a:t>Mary Kate O'Regan 2024</a:t>
            </a:r>
          </a:p>
        </p:txBody>
      </p:sp>
    </p:spTree>
    <p:extLst>
      <p:ext uri="{BB962C8B-B14F-4D97-AF65-F5344CB8AC3E}">
        <p14:creationId xmlns:p14="http://schemas.microsoft.com/office/powerpoint/2010/main" val="69895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7263A1"/>
        </a:solidFill>
        <a:effectLst/>
      </p:bgPr>
    </p:bg>
    <p:spTree>
      <p:nvGrpSpPr>
        <p:cNvPr id="1" name=""/>
        <p:cNvGrpSpPr/>
        <p:nvPr/>
      </p:nvGrpSpPr>
      <p:grpSpPr>
        <a:xfrm>
          <a:off x="0" y="0"/>
          <a:ext cx="0" cy="0"/>
          <a:chOff x="0" y="0"/>
          <a:chExt cx="0" cy="0"/>
        </a:xfrm>
      </p:grpSpPr>
      <p:sp>
        <p:nvSpPr>
          <p:cNvPr id="2" name="Freeform 2"/>
          <p:cNvSpPr/>
          <p:nvPr/>
        </p:nvSpPr>
        <p:spPr>
          <a:xfrm>
            <a:off x="7018371" y="4682319"/>
            <a:ext cx="1803477" cy="804082"/>
          </a:xfrm>
          <a:custGeom>
            <a:avLst/>
            <a:gdLst/>
            <a:ahLst/>
            <a:cxnLst/>
            <a:rect l="l" t="t" r="r" b="b"/>
            <a:pathLst>
              <a:path w="3606953" h="1608163">
                <a:moveTo>
                  <a:pt x="0" y="0"/>
                </a:moveTo>
                <a:lnTo>
                  <a:pt x="3606953" y="0"/>
                </a:lnTo>
                <a:lnTo>
                  <a:pt x="3606953" y="1608163"/>
                </a:lnTo>
                <a:lnTo>
                  <a:pt x="0" y="1608163"/>
                </a:lnTo>
                <a:lnTo>
                  <a:pt x="0" y="0"/>
                </a:lnTo>
                <a:close/>
              </a:path>
            </a:pathLst>
          </a:custGeom>
          <a:blipFill>
            <a:blip r:embed="rId2"/>
            <a:stretch>
              <a:fillRect/>
            </a:stretch>
          </a:blipFill>
        </p:spPr>
        <p:txBody>
          <a:bodyPr/>
          <a:lstStyle/>
          <a:p>
            <a:pPr defTabSz="457200"/>
            <a:endParaRPr lang="en-IE" sz="900">
              <a:solidFill>
                <a:prstClr val="black"/>
              </a:solidFill>
              <a:latin typeface="Calibri"/>
            </a:endParaRPr>
          </a:p>
        </p:txBody>
      </p:sp>
      <p:grpSp>
        <p:nvGrpSpPr>
          <p:cNvPr id="3" name="Group 3"/>
          <p:cNvGrpSpPr/>
          <p:nvPr/>
        </p:nvGrpSpPr>
        <p:grpSpPr>
          <a:xfrm>
            <a:off x="760575" y="1659217"/>
            <a:ext cx="5186860" cy="1026637"/>
            <a:chOff x="0" y="0"/>
            <a:chExt cx="2732173" cy="540780"/>
          </a:xfrm>
        </p:grpSpPr>
        <p:sp>
          <p:nvSpPr>
            <p:cNvPr id="4" name="Freeform 4"/>
            <p:cNvSpPr/>
            <p:nvPr/>
          </p:nvSpPr>
          <p:spPr>
            <a:xfrm>
              <a:off x="0" y="0"/>
              <a:ext cx="2732173" cy="540780"/>
            </a:xfrm>
            <a:custGeom>
              <a:avLst/>
              <a:gdLst/>
              <a:ahLst/>
              <a:cxnLst/>
              <a:rect l="l" t="t" r="r" b="b"/>
              <a:pathLst>
                <a:path w="2732173" h="540780">
                  <a:moveTo>
                    <a:pt x="0" y="0"/>
                  </a:moveTo>
                  <a:lnTo>
                    <a:pt x="2732173" y="0"/>
                  </a:lnTo>
                  <a:lnTo>
                    <a:pt x="2732173" y="540780"/>
                  </a:lnTo>
                  <a:lnTo>
                    <a:pt x="0" y="540780"/>
                  </a:lnTo>
                  <a:close/>
                </a:path>
              </a:pathLst>
            </a:custGeom>
            <a:solidFill>
              <a:srgbClr val="FFCB09"/>
            </a:solidFill>
          </p:spPr>
          <p:txBody>
            <a:bodyPr/>
            <a:lstStyle/>
            <a:p>
              <a:pPr defTabSz="457200"/>
              <a:endParaRPr lang="en-IE" sz="900">
                <a:solidFill>
                  <a:prstClr val="black"/>
                </a:solidFill>
                <a:latin typeface="Calibri"/>
              </a:endParaRPr>
            </a:p>
          </p:txBody>
        </p:sp>
        <p:sp>
          <p:nvSpPr>
            <p:cNvPr id="5" name="TextBox 5"/>
            <p:cNvSpPr txBox="1"/>
            <p:nvPr/>
          </p:nvSpPr>
          <p:spPr>
            <a:xfrm>
              <a:off x="0" y="-38100"/>
              <a:ext cx="2732173" cy="578880"/>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6" name="Freeform 6"/>
          <p:cNvSpPr/>
          <p:nvPr/>
        </p:nvSpPr>
        <p:spPr>
          <a:xfrm>
            <a:off x="7018371" y="1284244"/>
            <a:ext cx="1486637" cy="1495987"/>
          </a:xfrm>
          <a:custGeom>
            <a:avLst/>
            <a:gdLst/>
            <a:ahLst/>
            <a:cxnLst/>
            <a:rect l="l" t="t" r="r" b="b"/>
            <a:pathLst>
              <a:path w="2973273" h="2991973">
                <a:moveTo>
                  <a:pt x="0" y="0"/>
                </a:moveTo>
                <a:lnTo>
                  <a:pt x="2973273" y="0"/>
                </a:lnTo>
                <a:lnTo>
                  <a:pt x="2973273" y="2991972"/>
                </a:lnTo>
                <a:lnTo>
                  <a:pt x="0" y="29919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IE" sz="900">
              <a:solidFill>
                <a:prstClr val="black"/>
              </a:solidFill>
              <a:latin typeface="Calibri"/>
            </a:endParaRPr>
          </a:p>
        </p:txBody>
      </p:sp>
      <p:sp>
        <p:nvSpPr>
          <p:cNvPr id="7" name="TextBox 7"/>
          <p:cNvSpPr txBox="1"/>
          <p:nvPr/>
        </p:nvSpPr>
        <p:spPr>
          <a:xfrm>
            <a:off x="834887" y="1729409"/>
            <a:ext cx="4729006" cy="769441"/>
          </a:xfrm>
          <a:prstGeom prst="rect">
            <a:avLst/>
          </a:prstGeom>
        </p:spPr>
        <p:txBody>
          <a:bodyPr wrap="square" lIns="0" tIns="0" rIns="0" bIns="0" rtlCol="0" anchor="t">
            <a:spAutoFit/>
          </a:bodyPr>
          <a:lstStyle/>
          <a:p>
            <a:pPr algn="ctr" defTabSz="457200">
              <a:lnSpc>
                <a:spcPts val="3010"/>
              </a:lnSpc>
              <a:spcBef>
                <a:spcPct val="0"/>
              </a:spcBef>
            </a:pPr>
            <a:r>
              <a:rPr lang="en-US" sz="2150" dirty="0">
                <a:solidFill>
                  <a:srgbClr val="000000"/>
                </a:solidFill>
                <a:latin typeface="Canva Sans Bold"/>
              </a:rPr>
              <a:t>EMAIL ETIQUETTE: PROFESSIONAL COMMUNICATION</a:t>
            </a:r>
          </a:p>
        </p:txBody>
      </p:sp>
      <p:grpSp>
        <p:nvGrpSpPr>
          <p:cNvPr id="8" name="Group 8"/>
          <p:cNvGrpSpPr/>
          <p:nvPr/>
        </p:nvGrpSpPr>
        <p:grpSpPr>
          <a:xfrm>
            <a:off x="403217" y="3131406"/>
            <a:ext cx="6260158" cy="3101825"/>
            <a:chOff x="0" y="0"/>
            <a:chExt cx="3297532" cy="1633883"/>
          </a:xfrm>
        </p:grpSpPr>
        <p:sp>
          <p:nvSpPr>
            <p:cNvPr id="9" name="Freeform 9"/>
            <p:cNvSpPr/>
            <p:nvPr/>
          </p:nvSpPr>
          <p:spPr>
            <a:xfrm>
              <a:off x="0" y="0"/>
              <a:ext cx="3297532" cy="1633883"/>
            </a:xfrm>
            <a:custGeom>
              <a:avLst/>
              <a:gdLst/>
              <a:ahLst/>
              <a:cxnLst/>
              <a:rect l="l" t="t" r="r" b="b"/>
              <a:pathLst>
                <a:path w="3297532" h="1633883">
                  <a:moveTo>
                    <a:pt x="0" y="0"/>
                  </a:moveTo>
                  <a:lnTo>
                    <a:pt x="3297532" y="0"/>
                  </a:lnTo>
                  <a:lnTo>
                    <a:pt x="3297532" y="1633883"/>
                  </a:lnTo>
                  <a:lnTo>
                    <a:pt x="0" y="1633883"/>
                  </a:lnTo>
                  <a:close/>
                </a:path>
              </a:pathLst>
            </a:custGeom>
            <a:solidFill>
              <a:srgbClr val="FFCB09"/>
            </a:solidFill>
          </p:spPr>
          <p:txBody>
            <a:bodyPr/>
            <a:lstStyle/>
            <a:p>
              <a:pPr defTabSz="457200"/>
              <a:endParaRPr lang="en-IE" sz="900">
                <a:solidFill>
                  <a:prstClr val="black"/>
                </a:solidFill>
                <a:latin typeface="Calibri"/>
              </a:endParaRPr>
            </a:p>
          </p:txBody>
        </p:sp>
        <p:sp>
          <p:nvSpPr>
            <p:cNvPr id="10" name="TextBox 10"/>
            <p:cNvSpPr txBox="1"/>
            <p:nvPr/>
          </p:nvSpPr>
          <p:spPr>
            <a:xfrm>
              <a:off x="0" y="-38100"/>
              <a:ext cx="3297532" cy="167198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11" name="TextBox 11"/>
          <p:cNvSpPr txBox="1"/>
          <p:nvPr/>
        </p:nvSpPr>
        <p:spPr>
          <a:xfrm>
            <a:off x="471995" y="3131406"/>
            <a:ext cx="6146768" cy="2936701"/>
          </a:xfrm>
          <a:prstGeom prst="rect">
            <a:avLst/>
          </a:prstGeom>
        </p:spPr>
        <p:txBody>
          <a:bodyPr wrap="square" lIns="0" tIns="0" rIns="0" bIns="0" rtlCol="0" anchor="t">
            <a:spAutoFit/>
          </a:bodyPr>
          <a:lstStyle/>
          <a:p>
            <a:pPr defTabSz="457200">
              <a:lnSpc>
                <a:spcPts val="1750"/>
              </a:lnSpc>
            </a:pPr>
            <a:r>
              <a:rPr lang="en-US" sz="1250" dirty="0">
                <a:solidFill>
                  <a:srgbClr val="000000"/>
                </a:solidFill>
                <a:latin typeface="Canva Sans Bold"/>
              </a:rPr>
              <a:t>LEARNING OUTCOMES:</a:t>
            </a:r>
          </a:p>
          <a:p>
            <a:pPr defTabSz="457200">
              <a:lnSpc>
                <a:spcPts val="1330"/>
              </a:lnSpc>
            </a:pPr>
            <a:endParaRPr lang="en-US" sz="1250" dirty="0">
              <a:solidFill>
                <a:srgbClr val="000000"/>
              </a:solidFill>
              <a:latin typeface="Canva Sans Bold"/>
            </a:endParaRPr>
          </a:p>
          <a:p>
            <a:pPr marL="269873" lvl="1" indent="-134937" defTabSz="457200">
              <a:lnSpc>
                <a:spcPts val="1750"/>
              </a:lnSpc>
              <a:buFont typeface="Arial"/>
              <a:buChar char="•"/>
            </a:pPr>
            <a:r>
              <a:rPr lang="en-US" sz="1250" dirty="0">
                <a:solidFill>
                  <a:srgbClr val="000000"/>
                </a:solidFill>
                <a:latin typeface="Canva Sans"/>
              </a:rPr>
              <a:t>Gain an understanding of how to tailor your emails and Teams messages to different target audiences in UCC.</a:t>
            </a:r>
          </a:p>
          <a:p>
            <a:pPr defTabSz="457200">
              <a:lnSpc>
                <a:spcPts val="1750"/>
              </a:lnSpc>
            </a:pPr>
            <a:endParaRPr lang="en-US" sz="1250" dirty="0">
              <a:solidFill>
                <a:srgbClr val="000000"/>
              </a:solidFill>
              <a:latin typeface="Canva Sans"/>
            </a:endParaRPr>
          </a:p>
          <a:p>
            <a:pPr marL="269873" lvl="1" indent="-134937" defTabSz="457200">
              <a:lnSpc>
                <a:spcPts val="1750"/>
              </a:lnSpc>
              <a:buFont typeface="Arial"/>
              <a:buChar char="•"/>
            </a:pPr>
            <a:r>
              <a:rPr lang="en-US" sz="1250" dirty="0">
                <a:solidFill>
                  <a:srgbClr val="000000"/>
                </a:solidFill>
                <a:latin typeface="Canva Sans"/>
              </a:rPr>
              <a:t>You will know how to draft formal communications that are clear, effective, visually pleasing, and display your competence and professionalism.</a:t>
            </a:r>
          </a:p>
          <a:p>
            <a:pPr defTabSz="457200">
              <a:lnSpc>
                <a:spcPts val="1750"/>
              </a:lnSpc>
            </a:pPr>
            <a:endParaRPr lang="en-US" sz="1250" dirty="0">
              <a:solidFill>
                <a:srgbClr val="000000"/>
              </a:solidFill>
              <a:latin typeface="Canva Sans"/>
            </a:endParaRPr>
          </a:p>
          <a:p>
            <a:pPr marL="269873" lvl="1" indent="-134937" defTabSz="457200">
              <a:lnSpc>
                <a:spcPts val="1750"/>
              </a:lnSpc>
              <a:buFont typeface="Arial"/>
              <a:buChar char="•"/>
            </a:pPr>
            <a:r>
              <a:rPr lang="en-US" sz="1250" dirty="0">
                <a:solidFill>
                  <a:srgbClr val="000000"/>
                </a:solidFill>
                <a:latin typeface="Canva Sans"/>
              </a:rPr>
              <a:t>You will understand the importance of tone, how to gauge your audience’s communication style, and their familiarity with </a:t>
            </a:r>
            <a:r>
              <a:rPr lang="en-US" sz="1250" dirty="0" err="1">
                <a:solidFill>
                  <a:srgbClr val="000000"/>
                </a:solidFill>
                <a:latin typeface="Canva Sans"/>
              </a:rPr>
              <a:t>emojis</a:t>
            </a:r>
            <a:r>
              <a:rPr lang="en-US" sz="1250" dirty="0">
                <a:solidFill>
                  <a:srgbClr val="000000"/>
                </a:solidFill>
                <a:latin typeface="Canva Sans"/>
              </a:rPr>
              <a:t> and slang.</a:t>
            </a:r>
          </a:p>
          <a:p>
            <a:pPr defTabSz="457200">
              <a:lnSpc>
                <a:spcPts val="1750"/>
              </a:lnSpc>
            </a:pPr>
            <a:endParaRPr lang="en-US" sz="1250" dirty="0">
              <a:solidFill>
                <a:srgbClr val="000000"/>
              </a:solidFill>
              <a:latin typeface="Canva Sans"/>
            </a:endParaRPr>
          </a:p>
          <a:p>
            <a:pPr marL="269873" lvl="1" indent="-134937" defTabSz="457200">
              <a:lnSpc>
                <a:spcPts val="1750"/>
              </a:lnSpc>
              <a:buFont typeface="Arial"/>
              <a:buChar char="•"/>
            </a:pPr>
            <a:r>
              <a:rPr lang="en-US" sz="1250" dirty="0">
                <a:solidFill>
                  <a:srgbClr val="000000"/>
                </a:solidFill>
                <a:latin typeface="Canva Sans"/>
              </a:rPr>
              <a:t>Leave with some top tips that will help you build your reputation through on-point email communications</a:t>
            </a:r>
          </a:p>
        </p:txBody>
      </p:sp>
      <p:sp>
        <p:nvSpPr>
          <p:cNvPr id="12" name="Freeform 2"/>
          <p:cNvSpPr/>
          <p:nvPr/>
        </p:nvSpPr>
        <p:spPr>
          <a:xfrm>
            <a:off x="3162234" y="124827"/>
            <a:ext cx="2070600" cy="963030"/>
          </a:xfrm>
          <a:custGeom>
            <a:avLst/>
            <a:gdLst/>
            <a:ahLst/>
            <a:cxnLst/>
            <a:rect l="l" t="t" r="r" b="b"/>
            <a:pathLst>
              <a:path w="3606953" h="1608163">
                <a:moveTo>
                  <a:pt x="0" y="0"/>
                </a:moveTo>
                <a:lnTo>
                  <a:pt x="3606953" y="0"/>
                </a:lnTo>
                <a:lnTo>
                  <a:pt x="3606953" y="1608163"/>
                </a:lnTo>
                <a:lnTo>
                  <a:pt x="0" y="1608163"/>
                </a:lnTo>
                <a:lnTo>
                  <a:pt x="0" y="0"/>
                </a:lnTo>
                <a:close/>
              </a:path>
            </a:pathLst>
          </a:custGeom>
          <a:blipFill>
            <a:blip r:embed="rId2"/>
            <a:stretch>
              <a:fillRect/>
            </a:stretch>
          </a:blipFill>
        </p:spPr>
        <p:txBody>
          <a:bodyPr/>
          <a:lstStyle/>
          <a:p>
            <a:pPr defTabSz="457200"/>
            <a:endParaRPr lang="en-IE" sz="900">
              <a:solidFill>
                <a:prstClr val="black"/>
              </a:solidFill>
              <a:latin typeface="Calibri"/>
            </a:endParaRPr>
          </a:p>
        </p:txBody>
      </p:sp>
    </p:spTree>
    <p:extLst>
      <p:ext uri="{BB962C8B-B14F-4D97-AF65-F5344CB8AC3E}">
        <p14:creationId xmlns:p14="http://schemas.microsoft.com/office/powerpoint/2010/main" val="3209112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7263A1"/>
        </a:solidFill>
        <a:effectLst/>
      </p:bgPr>
    </p:bg>
    <p:spTree>
      <p:nvGrpSpPr>
        <p:cNvPr id="1" name=""/>
        <p:cNvGrpSpPr/>
        <p:nvPr/>
      </p:nvGrpSpPr>
      <p:grpSpPr>
        <a:xfrm>
          <a:off x="0" y="0"/>
          <a:ext cx="0" cy="0"/>
          <a:chOff x="0" y="0"/>
          <a:chExt cx="0" cy="0"/>
        </a:xfrm>
      </p:grpSpPr>
      <p:grpSp>
        <p:nvGrpSpPr>
          <p:cNvPr id="2" name="Group 2"/>
          <p:cNvGrpSpPr/>
          <p:nvPr/>
        </p:nvGrpSpPr>
        <p:grpSpPr>
          <a:xfrm>
            <a:off x="3839417" y="1963666"/>
            <a:ext cx="5398234" cy="2471950"/>
            <a:chOff x="0" y="0"/>
            <a:chExt cx="14395289" cy="6591867"/>
          </a:xfrm>
        </p:grpSpPr>
        <p:sp>
          <p:nvSpPr>
            <p:cNvPr id="3" name="Freeform 3"/>
            <p:cNvSpPr/>
            <p:nvPr/>
          </p:nvSpPr>
          <p:spPr>
            <a:xfrm>
              <a:off x="971266" y="0"/>
              <a:ext cx="12672245" cy="6591867"/>
            </a:xfrm>
            <a:custGeom>
              <a:avLst/>
              <a:gdLst/>
              <a:ahLst/>
              <a:cxnLst/>
              <a:rect l="l" t="t" r="r" b="b"/>
              <a:pathLst>
                <a:path w="12672245" h="6591867">
                  <a:moveTo>
                    <a:pt x="0" y="0"/>
                  </a:moveTo>
                  <a:lnTo>
                    <a:pt x="12672244" y="0"/>
                  </a:lnTo>
                  <a:lnTo>
                    <a:pt x="12672244" y="6591867"/>
                  </a:lnTo>
                  <a:lnTo>
                    <a:pt x="0" y="6591867"/>
                  </a:lnTo>
                  <a:lnTo>
                    <a:pt x="0" y="0"/>
                  </a:lnTo>
                  <a:close/>
                </a:path>
              </a:pathLst>
            </a:custGeom>
            <a:blipFill>
              <a:blip r:embed="rId2"/>
              <a:stretch>
                <a:fillRect l="-6142" t="-8319" r="-5444" b="-12345"/>
              </a:stretch>
            </a:blipFill>
          </p:spPr>
          <p:txBody>
            <a:bodyPr/>
            <a:lstStyle/>
            <a:p>
              <a:pPr defTabSz="457200"/>
              <a:endParaRPr lang="en-IE" sz="900">
                <a:solidFill>
                  <a:prstClr val="black"/>
                </a:solidFill>
                <a:latin typeface="Calibri"/>
              </a:endParaRPr>
            </a:p>
          </p:txBody>
        </p:sp>
        <p:grpSp>
          <p:nvGrpSpPr>
            <p:cNvPr id="4" name="Group 4"/>
            <p:cNvGrpSpPr/>
            <p:nvPr/>
          </p:nvGrpSpPr>
          <p:grpSpPr>
            <a:xfrm>
              <a:off x="0" y="3033709"/>
              <a:ext cx="14395289" cy="527359"/>
              <a:chOff x="0" y="0"/>
              <a:chExt cx="2941252" cy="107750"/>
            </a:xfrm>
          </p:grpSpPr>
          <p:sp>
            <p:nvSpPr>
              <p:cNvPr id="5" name="Freeform 5"/>
              <p:cNvSpPr/>
              <p:nvPr/>
            </p:nvSpPr>
            <p:spPr>
              <a:xfrm>
                <a:off x="0" y="0"/>
                <a:ext cx="2941252" cy="107750"/>
              </a:xfrm>
              <a:custGeom>
                <a:avLst/>
                <a:gdLst/>
                <a:ahLst/>
                <a:cxnLst/>
                <a:rect l="l" t="t" r="r" b="b"/>
                <a:pathLst>
                  <a:path w="2941252" h="107750">
                    <a:moveTo>
                      <a:pt x="0" y="0"/>
                    </a:moveTo>
                    <a:lnTo>
                      <a:pt x="2941252" y="0"/>
                    </a:lnTo>
                    <a:lnTo>
                      <a:pt x="2941252" y="107750"/>
                    </a:lnTo>
                    <a:lnTo>
                      <a:pt x="0" y="107750"/>
                    </a:lnTo>
                    <a:close/>
                  </a:path>
                </a:pathLst>
              </a:custGeom>
              <a:solidFill>
                <a:srgbClr val="7263A1"/>
              </a:solidFill>
            </p:spPr>
            <p:txBody>
              <a:bodyPr/>
              <a:lstStyle/>
              <a:p>
                <a:pPr defTabSz="457200"/>
                <a:endParaRPr lang="en-IE" sz="900">
                  <a:solidFill>
                    <a:prstClr val="black"/>
                  </a:solidFill>
                  <a:latin typeface="Calibri"/>
                </a:endParaRPr>
              </a:p>
            </p:txBody>
          </p:sp>
          <p:sp>
            <p:nvSpPr>
              <p:cNvPr id="6" name="TextBox 6"/>
              <p:cNvSpPr txBox="1"/>
              <p:nvPr/>
            </p:nvSpPr>
            <p:spPr>
              <a:xfrm>
                <a:off x="0" y="-38100"/>
                <a:ext cx="2941252" cy="145850"/>
              </a:xfrm>
              <a:prstGeom prst="rect">
                <a:avLst/>
              </a:prstGeom>
            </p:spPr>
            <p:txBody>
              <a:bodyPr lIns="25400" tIns="25400" rIns="25400" bIns="25400" rtlCol="0" anchor="ctr"/>
              <a:lstStyle/>
              <a:p>
                <a:pPr algn="ctr" defTabSz="457200">
                  <a:lnSpc>
                    <a:spcPts val="1330"/>
                  </a:lnSpc>
                </a:pPr>
                <a:endParaRPr sz="900">
                  <a:solidFill>
                    <a:prstClr val="black"/>
                  </a:solidFill>
                  <a:latin typeface="Calibri"/>
                </a:endParaRPr>
              </a:p>
            </p:txBody>
          </p:sp>
        </p:grpSp>
      </p:grpSp>
      <p:sp>
        <p:nvSpPr>
          <p:cNvPr id="7" name="Freeform 7"/>
          <p:cNvSpPr/>
          <p:nvPr/>
        </p:nvSpPr>
        <p:spPr>
          <a:xfrm>
            <a:off x="6538534" y="4737427"/>
            <a:ext cx="2206295" cy="983679"/>
          </a:xfrm>
          <a:custGeom>
            <a:avLst/>
            <a:gdLst/>
            <a:ahLst/>
            <a:cxnLst/>
            <a:rect l="l" t="t" r="r" b="b"/>
            <a:pathLst>
              <a:path w="4412589" h="1967357">
                <a:moveTo>
                  <a:pt x="0" y="0"/>
                </a:moveTo>
                <a:lnTo>
                  <a:pt x="4412589" y="0"/>
                </a:lnTo>
                <a:lnTo>
                  <a:pt x="4412589" y="1967357"/>
                </a:lnTo>
                <a:lnTo>
                  <a:pt x="0" y="1967357"/>
                </a:lnTo>
                <a:lnTo>
                  <a:pt x="0" y="0"/>
                </a:lnTo>
                <a:close/>
              </a:path>
            </a:pathLst>
          </a:custGeom>
          <a:blipFill>
            <a:blip r:embed="rId3"/>
            <a:stretch>
              <a:fillRect/>
            </a:stretch>
          </a:blipFill>
        </p:spPr>
        <p:txBody>
          <a:bodyPr/>
          <a:lstStyle/>
          <a:p>
            <a:pPr defTabSz="457200"/>
            <a:endParaRPr lang="en-IE" sz="900">
              <a:solidFill>
                <a:prstClr val="black"/>
              </a:solidFill>
              <a:latin typeface="Calibri"/>
            </a:endParaRPr>
          </a:p>
        </p:txBody>
      </p:sp>
      <p:grpSp>
        <p:nvGrpSpPr>
          <p:cNvPr id="8" name="Group 8"/>
          <p:cNvGrpSpPr/>
          <p:nvPr/>
        </p:nvGrpSpPr>
        <p:grpSpPr>
          <a:xfrm>
            <a:off x="505668" y="1072946"/>
            <a:ext cx="5725624" cy="597309"/>
            <a:chOff x="0" y="0"/>
            <a:chExt cx="3015966" cy="314632"/>
          </a:xfrm>
        </p:grpSpPr>
        <p:sp>
          <p:nvSpPr>
            <p:cNvPr id="9" name="Freeform 9"/>
            <p:cNvSpPr/>
            <p:nvPr/>
          </p:nvSpPr>
          <p:spPr>
            <a:xfrm>
              <a:off x="0" y="0"/>
              <a:ext cx="3015966" cy="314632"/>
            </a:xfrm>
            <a:custGeom>
              <a:avLst/>
              <a:gdLst/>
              <a:ahLst/>
              <a:cxnLst/>
              <a:rect l="l" t="t" r="r" b="b"/>
              <a:pathLst>
                <a:path w="3015966" h="314632">
                  <a:moveTo>
                    <a:pt x="0" y="0"/>
                  </a:moveTo>
                  <a:lnTo>
                    <a:pt x="3015966" y="0"/>
                  </a:lnTo>
                  <a:lnTo>
                    <a:pt x="3015966" y="314632"/>
                  </a:lnTo>
                  <a:lnTo>
                    <a:pt x="0" y="314632"/>
                  </a:lnTo>
                  <a:close/>
                </a:path>
              </a:pathLst>
            </a:custGeom>
            <a:solidFill>
              <a:srgbClr val="FFCB09"/>
            </a:solidFill>
          </p:spPr>
          <p:txBody>
            <a:bodyPr/>
            <a:lstStyle/>
            <a:p>
              <a:pPr defTabSz="457200"/>
              <a:endParaRPr lang="en-IE" sz="900">
                <a:solidFill>
                  <a:prstClr val="black"/>
                </a:solidFill>
                <a:latin typeface="Calibri"/>
              </a:endParaRPr>
            </a:p>
          </p:txBody>
        </p:sp>
        <p:sp>
          <p:nvSpPr>
            <p:cNvPr id="10" name="TextBox 10"/>
            <p:cNvSpPr txBox="1"/>
            <p:nvPr/>
          </p:nvSpPr>
          <p:spPr>
            <a:xfrm>
              <a:off x="0" y="-38100"/>
              <a:ext cx="3015966" cy="352732"/>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11" name="Group 11"/>
          <p:cNvGrpSpPr/>
          <p:nvPr/>
        </p:nvGrpSpPr>
        <p:grpSpPr>
          <a:xfrm>
            <a:off x="598268" y="1963666"/>
            <a:ext cx="3331628" cy="2899789"/>
            <a:chOff x="0" y="0"/>
            <a:chExt cx="1754931" cy="1527461"/>
          </a:xfrm>
        </p:grpSpPr>
        <p:sp>
          <p:nvSpPr>
            <p:cNvPr id="12" name="Freeform 12"/>
            <p:cNvSpPr/>
            <p:nvPr/>
          </p:nvSpPr>
          <p:spPr>
            <a:xfrm>
              <a:off x="0" y="0"/>
              <a:ext cx="1754931" cy="1527461"/>
            </a:xfrm>
            <a:custGeom>
              <a:avLst/>
              <a:gdLst/>
              <a:ahLst/>
              <a:cxnLst/>
              <a:rect l="l" t="t" r="r" b="b"/>
              <a:pathLst>
                <a:path w="1754931" h="1527461">
                  <a:moveTo>
                    <a:pt x="0" y="0"/>
                  </a:moveTo>
                  <a:lnTo>
                    <a:pt x="1754931" y="0"/>
                  </a:lnTo>
                  <a:lnTo>
                    <a:pt x="1754931" y="1527461"/>
                  </a:lnTo>
                  <a:lnTo>
                    <a:pt x="0" y="1527461"/>
                  </a:lnTo>
                  <a:close/>
                </a:path>
              </a:pathLst>
            </a:custGeom>
            <a:solidFill>
              <a:srgbClr val="FFCB09"/>
            </a:solidFill>
          </p:spPr>
          <p:txBody>
            <a:bodyPr/>
            <a:lstStyle/>
            <a:p>
              <a:pPr defTabSz="457200"/>
              <a:endParaRPr lang="en-IE" sz="900">
                <a:solidFill>
                  <a:prstClr val="black"/>
                </a:solidFill>
                <a:latin typeface="Calibri"/>
              </a:endParaRPr>
            </a:p>
          </p:txBody>
        </p:sp>
        <p:sp>
          <p:nvSpPr>
            <p:cNvPr id="13" name="TextBox 13"/>
            <p:cNvSpPr txBox="1"/>
            <p:nvPr/>
          </p:nvSpPr>
          <p:spPr>
            <a:xfrm>
              <a:off x="0" y="-38100"/>
              <a:ext cx="1754931" cy="1565561"/>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14" name="Group 14"/>
          <p:cNvGrpSpPr/>
          <p:nvPr/>
        </p:nvGrpSpPr>
        <p:grpSpPr>
          <a:xfrm>
            <a:off x="598268" y="5158729"/>
            <a:ext cx="4674618" cy="516031"/>
            <a:chOff x="0" y="0"/>
            <a:chExt cx="2462350" cy="271818"/>
          </a:xfrm>
        </p:grpSpPr>
        <p:sp>
          <p:nvSpPr>
            <p:cNvPr id="15" name="Freeform 15"/>
            <p:cNvSpPr/>
            <p:nvPr/>
          </p:nvSpPr>
          <p:spPr>
            <a:xfrm>
              <a:off x="0" y="0"/>
              <a:ext cx="2462350" cy="271818"/>
            </a:xfrm>
            <a:custGeom>
              <a:avLst/>
              <a:gdLst/>
              <a:ahLst/>
              <a:cxnLst/>
              <a:rect l="l" t="t" r="r" b="b"/>
              <a:pathLst>
                <a:path w="2462350" h="271818">
                  <a:moveTo>
                    <a:pt x="0" y="0"/>
                  </a:moveTo>
                  <a:lnTo>
                    <a:pt x="2462350" y="0"/>
                  </a:lnTo>
                  <a:lnTo>
                    <a:pt x="2462350" y="271818"/>
                  </a:lnTo>
                  <a:lnTo>
                    <a:pt x="0" y="271818"/>
                  </a:lnTo>
                  <a:close/>
                </a:path>
              </a:pathLst>
            </a:custGeom>
            <a:solidFill>
              <a:srgbClr val="8E83BD"/>
            </a:solidFill>
          </p:spPr>
          <p:txBody>
            <a:bodyPr/>
            <a:lstStyle/>
            <a:p>
              <a:pPr defTabSz="457200"/>
              <a:endParaRPr lang="en-IE" sz="900">
                <a:solidFill>
                  <a:prstClr val="black"/>
                </a:solidFill>
                <a:latin typeface="Calibri"/>
              </a:endParaRPr>
            </a:p>
          </p:txBody>
        </p:sp>
        <p:sp>
          <p:nvSpPr>
            <p:cNvPr id="16" name="TextBox 16"/>
            <p:cNvSpPr txBox="1"/>
            <p:nvPr/>
          </p:nvSpPr>
          <p:spPr>
            <a:xfrm>
              <a:off x="0" y="-47625"/>
              <a:ext cx="2462350" cy="319443"/>
            </a:xfrm>
            <a:prstGeom prst="rect">
              <a:avLst/>
            </a:prstGeom>
          </p:spPr>
          <p:txBody>
            <a:bodyPr lIns="25400" tIns="25400" rIns="25400" bIns="25400" rtlCol="0" anchor="ctr"/>
            <a:lstStyle/>
            <a:p>
              <a:pPr algn="ctr" defTabSz="457200">
                <a:lnSpc>
                  <a:spcPts val="1610"/>
                </a:lnSpc>
              </a:pPr>
              <a:r>
                <a:rPr lang="en-US" sz="1150" u="sng">
                  <a:solidFill>
                    <a:srgbClr val="FCFBFD"/>
                  </a:solidFill>
                  <a:latin typeface="Canva Sans Bold"/>
                  <a:hlinkClick r:id="rId4" tooltip="https://www.ucc.ie/en/graduateattributes/committeemeetingtraining/"/>
                </a:rPr>
                <a:t>Visit: ucc.ie/en/graduateattributes/committeemeetingtraining/</a:t>
              </a:r>
            </a:p>
          </p:txBody>
        </p:sp>
      </p:grpSp>
      <p:sp>
        <p:nvSpPr>
          <p:cNvPr id="17" name="TextBox 17"/>
          <p:cNvSpPr txBox="1"/>
          <p:nvPr/>
        </p:nvSpPr>
        <p:spPr>
          <a:xfrm>
            <a:off x="213392" y="1175220"/>
            <a:ext cx="6453284" cy="384721"/>
          </a:xfrm>
          <a:prstGeom prst="rect">
            <a:avLst/>
          </a:prstGeom>
        </p:spPr>
        <p:txBody>
          <a:bodyPr lIns="0" tIns="0" rIns="0" bIns="0" rtlCol="0" anchor="t">
            <a:spAutoFit/>
          </a:bodyPr>
          <a:lstStyle/>
          <a:p>
            <a:pPr algn="ctr" defTabSz="457200">
              <a:lnSpc>
                <a:spcPts val="3010"/>
              </a:lnSpc>
              <a:spcBef>
                <a:spcPct val="0"/>
              </a:spcBef>
            </a:pPr>
            <a:r>
              <a:rPr lang="en-US" sz="2150">
                <a:solidFill>
                  <a:srgbClr val="000000"/>
                </a:solidFill>
                <a:latin typeface="Canva Sans Bold"/>
              </a:rPr>
              <a:t>COMMITTEE AND MEETING TRAINING</a:t>
            </a:r>
          </a:p>
        </p:txBody>
      </p:sp>
      <p:sp>
        <p:nvSpPr>
          <p:cNvPr id="18" name="TextBox 18"/>
          <p:cNvSpPr txBox="1"/>
          <p:nvPr/>
        </p:nvSpPr>
        <p:spPr>
          <a:xfrm>
            <a:off x="739466" y="2152450"/>
            <a:ext cx="3049231" cy="2398092"/>
          </a:xfrm>
          <a:prstGeom prst="rect">
            <a:avLst/>
          </a:prstGeom>
        </p:spPr>
        <p:txBody>
          <a:bodyPr lIns="0" tIns="0" rIns="0" bIns="0" rtlCol="0" anchor="t">
            <a:spAutoFit/>
          </a:bodyPr>
          <a:lstStyle/>
          <a:p>
            <a:pPr algn="just" defTabSz="457200">
              <a:lnSpc>
                <a:spcPts val="1680"/>
              </a:lnSpc>
              <a:spcBef>
                <a:spcPct val="0"/>
              </a:spcBef>
            </a:pPr>
            <a:r>
              <a:rPr lang="en-US" sz="1200">
                <a:solidFill>
                  <a:srgbClr val="000000"/>
                </a:solidFill>
                <a:latin typeface="Canva Sans"/>
              </a:rPr>
              <a:t>This online training has been designed for both UCC students and staff to empower you to be open-minded and have the confidence to participate on committees and in meetings. The  learning content includes training on agendas and minutes, committee structure, meeting etiquette, conflict resolution, and more. Training on various related skills such as time management, presentation skills and how to build confidence are also included.</a:t>
            </a:r>
          </a:p>
        </p:txBody>
      </p:sp>
    </p:spTree>
    <p:extLst>
      <p:ext uri="{BB962C8B-B14F-4D97-AF65-F5344CB8AC3E}">
        <p14:creationId xmlns:p14="http://schemas.microsoft.com/office/powerpoint/2010/main" val="3607286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001B1C-4E8C-4BF8-BB2D-06F77857B2DF}"/>
              </a:ext>
            </a:extLst>
          </p:cNvPr>
          <p:cNvSpPr>
            <a:spLocks noGrp="1"/>
          </p:cNvSpPr>
          <p:nvPr>
            <p:ph idx="1"/>
          </p:nvPr>
        </p:nvSpPr>
        <p:spPr/>
        <p:txBody>
          <a:bodyPr>
            <a:normAutofit/>
          </a:bodyPr>
          <a:lstStyle/>
          <a:p>
            <a:pPr marL="0" indent="0">
              <a:buNone/>
            </a:pPr>
            <a:endParaRPr lang="en-IE" dirty="0"/>
          </a:p>
          <a:p>
            <a:pPr marL="0" indent="0">
              <a:buNone/>
            </a:pPr>
            <a:endParaRPr lang="en-IE" dirty="0"/>
          </a:p>
        </p:txBody>
      </p:sp>
      <p:pic>
        <p:nvPicPr>
          <p:cNvPr id="4" name="Picture 3"/>
          <p:cNvPicPr>
            <a:picLocks noChangeAspect="1"/>
          </p:cNvPicPr>
          <p:nvPr/>
        </p:nvPicPr>
        <p:blipFill>
          <a:blip r:embed="rId3"/>
          <a:stretch>
            <a:fillRect/>
          </a:stretch>
        </p:blipFill>
        <p:spPr>
          <a:xfrm>
            <a:off x="1103971" y="266714"/>
            <a:ext cx="5798634" cy="1785653"/>
          </a:xfrm>
          <a:prstGeom prst="rect">
            <a:avLst/>
          </a:prstGeom>
        </p:spPr>
      </p:pic>
      <p:pic>
        <p:nvPicPr>
          <p:cNvPr id="6" name="Picture 5"/>
          <p:cNvPicPr>
            <a:picLocks noChangeAspect="1"/>
          </p:cNvPicPr>
          <p:nvPr/>
        </p:nvPicPr>
        <p:blipFill>
          <a:blip r:embed="rId4"/>
          <a:stretch>
            <a:fillRect/>
          </a:stretch>
        </p:blipFill>
        <p:spPr>
          <a:xfrm>
            <a:off x="628650" y="2353450"/>
            <a:ext cx="6648450" cy="4425950"/>
          </a:xfrm>
          <a:prstGeom prst="rect">
            <a:avLst/>
          </a:prstGeom>
        </p:spPr>
      </p:pic>
    </p:spTree>
    <p:extLst>
      <p:ext uri="{BB962C8B-B14F-4D97-AF65-F5344CB8AC3E}">
        <p14:creationId xmlns:p14="http://schemas.microsoft.com/office/powerpoint/2010/main" val="209757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904" y="1341998"/>
            <a:ext cx="6648204" cy="33710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IE" sz="1350" b="1" i="1">
                <a:solidFill>
                  <a:prstClr val="white"/>
                </a:solidFill>
                <a:latin typeface="Calibri" panose="020F0502020204030204"/>
              </a:rPr>
              <a:t>We will achieve this by Advising Staff, Training, Informing Policy Development, Evaluating of Emerging Educational Technology, Outreach and National and International Collaboration.</a:t>
            </a:r>
            <a:endParaRPr lang="en-IE" sz="1350" b="1">
              <a:solidFill>
                <a:prstClr val="white"/>
              </a:solidFill>
              <a:latin typeface="Calibri" panose="020F0502020204030204"/>
            </a:endParaRPr>
          </a:p>
        </p:txBody>
      </p:sp>
      <p:sp>
        <p:nvSpPr>
          <p:cNvPr id="38" name="Rectangle 37"/>
          <p:cNvSpPr/>
          <p:nvPr/>
        </p:nvSpPr>
        <p:spPr>
          <a:xfrm>
            <a:off x="-1" y="4713012"/>
            <a:ext cx="6632399" cy="1285359"/>
          </a:xfrm>
          <a:prstGeom prst="rect">
            <a:avLst/>
          </a:prstGeom>
          <a:solidFill>
            <a:srgbClr val="C6893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E" sz="1350">
              <a:solidFill>
                <a:prstClr val="white"/>
              </a:solidFill>
              <a:latin typeface="Calibri" panose="020F0502020204030204"/>
            </a:endParaRPr>
          </a:p>
        </p:txBody>
      </p:sp>
      <p:sp>
        <p:nvSpPr>
          <p:cNvPr id="23" name="Rectangle 22"/>
          <p:cNvSpPr/>
          <p:nvPr/>
        </p:nvSpPr>
        <p:spPr>
          <a:xfrm>
            <a:off x="6632397" y="1994535"/>
            <a:ext cx="2511601" cy="4003836"/>
          </a:xfrm>
          <a:prstGeom prst="rect">
            <a:avLst/>
          </a:prstGeom>
          <a:solidFill>
            <a:srgbClr val="C6893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E" sz="1350">
              <a:solidFill>
                <a:prstClr val="white"/>
              </a:solidFill>
              <a:latin typeface="Calibri" panose="020F0502020204030204"/>
            </a:endParaRPr>
          </a:p>
        </p:txBody>
      </p:sp>
      <p:pic>
        <p:nvPicPr>
          <p:cNvPr id="30" name="Picture 29" descr="Flowchart showing how the DE plan was created">
            <a:extLst>
              <a:ext uri="{FF2B5EF4-FFF2-40B4-BE49-F238E27FC236}">
                <a16:creationId xmlns:a16="http://schemas.microsoft.com/office/drawing/2014/main" id="{05FFDFBB-40B2-CD7E-5F76-2BB83CDB54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934" b="38359"/>
          <a:stretch/>
        </p:blipFill>
        <p:spPr>
          <a:xfrm>
            <a:off x="4046650" y="4993121"/>
            <a:ext cx="2094545" cy="609209"/>
          </a:xfrm>
          <a:prstGeom prst="rect">
            <a:avLst/>
          </a:prstGeom>
          <a:effectLst>
            <a:glow rad="127000">
              <a:schemeClr val="accent1">
                <a:alpha val="0"/>
              </a:schemeClr>
            </a:glow>
            <a:outerShdw blurRad="50800" dist="38100" algn="l" rotWithShape="0">
              <a:prstClr val="black">
                <a:alpha val="40000"/>
              </a:prstClr>
            </a:outerShdw>
          </a:effectLst>
        </p:spPr>
      </p:pic>
      <p:pic>
        <p:nvPicPr>
          <p:cNvPr id="27" name="Picture 26" descr="Screengrab of the Teaching with Technology Canvas course">
            <a:extLst>
              <a:ext uri="{FF2B5EF4-FFF2-40B4-BE49-F238E27FC236}">
                <a16:creationId xmlns:a16="http://schemas.microsoft.com/office/drawing/2014/main" id="{65431A77-8A7A-F299-4DFD-0C59B2224822}"/>
              </a:ext>
            </a:extLst>
          </p:cNvPr>
          <p:cNvPicPr>
            <a:picLocks noChangeAspect="1"/>
          </p:cNvPicPr>
          <p:nvPr/>
        </p:nvPicPr>
        <p:blipFill rotWithShape="1">
          <a:blip r:embed="rId4"/>
          <a:srcRect l="5019" t="3208" r="3301" b="4538"/>
          <a:stretch/>
        </p:blipFill>
        <p:spPr>
          <a:xfrm>
            <a:off x="6468815" y="4763928"/>
            <a:ext cx="1044447" cy="1067594"/>
          </a:xfrm>
          <a:prstGeom prst="rect">
            <a:avLst/>
          </a:prstGeom>
          <a:effectLst>
            <a:outerShdw blurRad="50800" dist="38100" dir="2700000" algn="tl" rotWithShape="0">
              <a:prstClr val="black">
                <a:alpha val="40000"/>
              </a:prstClr>
            </a:outerShdw>
          </a:effectLst>
        </p:spPr>
      </p:pic>
      <p:grpSp>
        <p:nvGrpSpPr>
          <p:cNvPr id="32" name="Group 31" descr="CDE logo in centre with bullet points about work in progress - DE Plan, DE Software and Supports Request, Collaboration with a range of functional areas, digital badges issued, training events planned, consultation requests">
            <a:extLst>
              <a:ext uri="{FF2B5EF4-FFF2-40B4-BE49-F238E27FC236}">
                <a16:creationId xmlns:a16="http://schemas.microsoft.com/office/drawing/2014/main" id="{7F9129D0-D065-9A11-3AD9-9137A4B8E8BB}"/>
              </a:ext>
            </a:extLst>
          </p:cNvPr>
          <p:cNvGrpSpPr>
            <a:grpSpLocks noChangeAspect="1"/>
          </p:cNvGrpSpPr>
          <p:nvPr/>
        </p:nvGrpSpPr>
        <p:grpSpPr>
          <a:xfrm>
            <a:off x="90793" y="1915211"/>
            <a:ext cx="6515896" cy="2755047"/>
            <a:chOff x="1066800" y="2208295"/>
            <a:chExt cx="10073714" cy="4214948"/>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2208295"/>
              <a:ext cx="10058400" cy="4214948"/>
            </a:xfrm>
            <a:prstGeom prst="rect">
              <a:avLst/>
            </a:prstGeom>
          </p:spPr>
        </p:pic>
        <p:pic>
          <p:nvPicPr>
            <p:cNvPr id="6" name="Graphic 13" descr="Classroom outline">
              <a:extLst>
                <a:ext uri="{FF2B5EF4-FFF2-40B4-BE49-F238E27FC236}">
                  <a16:creationId xmlns:a16="http://schemas.microsoft.com/office/drawing/2014/main" id="{9EB7C897-BA77-4F20-9A7E-990FB13613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7455" y="5435174"/>
              <a:ext cx="633960" cy="633959"/>
            </a:xfrm>
            <a:prstGeom prst="rect">
              <a:avLst/>
            </a:prstGeom>
          </p:spPr>
        </p:pic>
        <p:pic>
          <p:nvPicPr>
            <p:cNvPr id="7" name="Graphic 12" descr="Internet outline">
              <a:extLst>
                <a:ext uri="{FF2B5EF4-FFF2-40B4-BE49-F238E27FC236}">
                  <a16:creationId xmlns:a16="http://schemas.microsoft.com/office/drawing/2014/main" id="{CAD10829-745E-401D-80E8-B5D7645C805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2822" y="4362916"/>
              <a:ext cx="745947" cy="745947"/>
            </a:xfrm>
            <a:prstGeom prst="rect">
              <a:avLst/>
            </a:prstGeom>
          </p:spPr>
        </p:pic>
        <p:pic>
          <p:nvPicPr>
            <p:cNvPr id="8" name="Graphic 16" descr="Books outline">
              <a:extLst>
                <a:ext uri="{FF2B5EF4-FFF2-40B4-BE49-F238E27FC236}">
                  <a16:creationId xmlns:a16="http://schemas.microsoft.com/office/drawing/2014/main" id="{4D44E4EB-7017-426D-881B-F97A2827FB9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0798" y="2447091"/>
              <a:ext cx="607970" cy="607970"/>
            </a:xfrm>
            <a:prstGeom prst="rect">
              <a:avLst/>
            </a:prstGeom>
          </p:spPr>
        </p:pic>
        <p:pic>
          <p:nvPicPr>
            <p:cNvPr id="9" name="Graphic 6" descr="Office worker female outline">
              <a:extLst>
                <a:ext uri="{FF2B5EF4-FFF2-40B4-BE49-F238E27FC236}">
                  <a16:creationId xmlns:a16="http://schemas.microsoft.com/office/drawing/2014/main" id="{BA3DB291-A487-44D8-9FE4-4D00ACECE69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10015" y="2447092"/>
              <a:ext cx="549699" cy="615586"/>
            </a:xfrm>
            <a:prstGeom prst="rect">
              <a:avLst/>
            </a:prstGeom>
          </p:spPr>
        </p:pic>
        <p:pic>
          <p:nvPicPr>
            <p:cNvPr id="10" name="Graphic 8" descr="Office worker male outline">
              <a:extLst>
                <a:ext uri="{FF2B5EF4-FFF2-40B4-BE49-F238E27FC236}">
                  <a16:creationId xmlns:a16="http://schemas.microsoft.com/office/drawing/2014/main" id="{B17420A1-9263-4D2E-A207-578E362E3CE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44436" y="2479607"/>
              <a:ext cx="549699" cy="615586"/>
            </a:xfrm>
            <a:prstGeom prst="rect">
              <a:avLst/>
            </a:prstGeom>
          </p:spPr>
        </p:pic>
        <p:sp>
          <p:nvSpPr>
            <p:cNvPr id="4" name="TextBox 3"/>
            <p:cNvSpPr txBox="1"/>
            <p:nvPr/>
          </p:nvSpPr>
          <p:spPr>
            <a:xfrm>
              <a:off x="8965620" y="5482814"/>
              <a:ext cx="2174894" cy="572682"/>
            </a:xfrm>
            <a:prstGeom prst="rect">
              <a:avLst/>
            </a:prstGeom>
            <a:noFill/>
          </p:spPr>
          <p:txBody>
            <a:bodyPr wrap="square" rtlCol="0">
              <a:noAutofit/>
            </a:bodyPr>
            <a:lstStyle/>
            <a:p>
              <a:pPr defTabSz="685800"/>
              <a:r>
                <a:rPr lang="en-GB" sz="675" dirty="0">
                  <a:solidFill>
                    <a:prstClr val="white"/>
                  </a:solidFill>
                  <a:latin typeface="Calibri" panose="020F0502020204030204"/>
                </a:rPr>
                <a:t>Canvas, Panopto, M365 for Teaching training events</a:t>
              </a:r>
              <a:endParaRPr lang="en-IE" sz="675" dirty="0">
                <a:solidFill>
                  <a:prstClr val="white"/>
                </a:solidFill>
                <a:latin typeface="Calibri" panose="020F0502020204030204"/>
              </a:endParaRPr>
            </a:p>
          </p:txBody>
        </p:sp>
        <p:sp>
          <p:nvSpPr>
            <p:cNvPr id="11" name="TextBox 10"/>
            <p:cNvSpPr txBox="1"/>
            <p:nvPr/>
          </p:nvSpPr>
          <p:spPr>
            <a:xfrm>
              <a:off x="1917925" y="2504291"/>
              <a:ext cx="2597684" cy="459096"/>
            </a:xfrm>
            <a:prstGeom prst="rect">
              <a:avLst/>
            </a:prstGeom>
            <a:noFill/>
          </p:spPr>
          <p:txBody>
            <a:bodyPr wrap="square" rtlCol="0">
              <a:spAutoFit/>
            </a:bodyPr>
            <a:lstStyle/>
            <a:p>
              <a:pPr defTabSz="685800"/>
              <a:r>
                <a:rPr lang="en-US" sz="675" dirty="0">
                  <a:solidFill>
                    <a:prstClr val="black"/>
                  </a:solidFill>
                  <a:latin typeface="Calibri" panose="020F0502020204030204"/>
                </a:rPr>
                <a:t>Developed and Implementing: UCC's first </a:t>
              </a:r>
              <a:r>
                <a:rPr lang="en-US" sz="675" b="1" dirty="0">
                  <a:solidFill>
                    <a:prstClr val="black"/>
                  </a:solidFill>
                  <a:latin typeface="Calibri" panose="020F0502020204030204"/>
                </a:rPr>
                <a:t>Digital Education Plan</a:t>
              </a:r>
            </a:p>
          </p:txBody>
        </p:sp>
        <p:sp>
          <p:nvSpPr>
            <p:cNvPr id="12" name="TextBox 11"/>
            <p:cNvSpPr txBox="1"/>
            <p:nvPr/>
          </p:nvSpPr>
          <p:spPr>
            <a:xfrm>
              <a:off x="1938846" y="4495135"/>
              <a:ext cx="1835484" cy="618014"/>
            </a:xfrm>
            <a:prstGeom prst="rect">
              <a:avLst/>
            </a:prstGeom>
            <a:noFill/>
          </p:spPr>
          <p:txBody>
            <a:bodyPr wrap="square" rtlCol="0">
              <a:spAutoFit/>
            </a:bodyPr>
            <a:lstStyle/>
            <a:p>
              <a:pPr defTabSz="685800"/>
              <a:r>
                <a:rPr lang="en-US" sz="675" dirty="0">
                  <a:solidFill>
                    <a:prstClr val="white"/>
                  </a:solidFill>
                  <a:latin typeface="Calibri" panose="020F0502020204030204"/>
                </a:rPr>
                <a:t>Managing implementation of Live Audience Engagement Software</a:t>
              </a:r>
              <a:endParaRPr lang="en-IE" sz="675" dirty="0">
                <a:solidFill>
                  <a:prstClr val="white"/>
                </a:solidFill>
                <a:latin typeface="Calibri" panose="020F0502020204030204"/>
              </a:endParaRPr>
            </a:p>
          </p:txBody>
        </p:sp>
        <p:pic>
          <p:nvPicPr>
            <p:cNvPr id="15" name="Picture 14"/>
            <p:cNvPicPr>
              <a:picLocks noChangeAspect="1"/>
            </p:cNvPicPr>
            <p:nvPr/>
          </p:nvPicPr>
          <p:blipFill>
            <a:blip r:embed="rId16"/>
            <a:stretch>
              <a:fillRect/>
            </a:stretch>
          </p:blipFill>
          <p:spPr>
            <a:xfrm>
              <a:off x="8364145" y="3469460"/>
              <a:ext cx="605145" cy="605145"/>
            </a:xfrm>
            <a:prstGeom prst="rect">
              <a:avLst/>
            </a:prstGeom>
          </p:spPr>
        </p:pic>
        <p:pic>
          <p:nvPicPr>
            <p:cNvPr id="17" name="Picture 16"/>
            <p:cNvPicPr>
              <a:picLocks noChangeAspect="1"/>
            </p:cNvPicPr>
            <p:nvPr/>
          </p:nvPicPr>
          <p:blipFill>
            <a:blip r:embed="rId17"/>
            <a:stretch>
              <a:fillRect/>
            </a:stretch>
          </p:blipFill>
          <p:spPr>
            <a:xfrm>
              <a:off x="1218817" y="3469460"/>
              <a:ext cx="522434" cy="522434"/>
            </a:xfrm>
            <a:prstGeom prst="rect">
              <a:avLst/>
            </a:prstGeom>
          </p:spPr>
        </p:pic>
        <p:pic>
          <p:nvPicPr>
            <p:cNvPr id="18" name="Picture 17"/>
            <p:cNvPicPr>
              <a:picLocks noChangeAspect="1"/>
            </p:cNvPicPr>
            <p:nvPr/>
          </p:nvPicPr>
          <p:blipFill>
            <a:blip r:embed="rId18"/>
            <a:stretch>
              <a:fillRect/>
            </a:stretch>
          </p:blipFill>
          <p:spPr>
            <a:xfrm>
              <a:off x="1277183" y="5479885"/>
              <a:ext cx="504235" cy="504235"/>
            </a:xfrm>
            <a:prstGeom prst="rect">
              <a:avLst/>
            </a:prstGeom>
          </p:spPr>
        </p:pic>
        <p:sp>
          <p:nvSpPr>
            <p:cNvPr id="19" name="TextBox 18"/>
            <p:cNvSpPr txBox="1"/>
            <p:nvPr/>
          </p:nvSpPr>
          <p:spPr>
            <a:xfrm>
              <a:off x="1852776" y="3469459"/>
              <a:ext cx="1921556" cy="618014"/>
            </a:xfrm>
            <a:prstGeom prst="rect">
              <a:avLst/>
            </a:prstGeom>
            <a:noFill/>
          </p:spPr>
          <p:txBody>
            <a:bodyPr wrap="square" rtlCol="0">
              <a:spAutoFit/>
            </a:bodyPr>
            <a:lstStyle/>
            <a:p>
              <a:pPr defTabSz="685800"/>
              <a:r>
                <a:rPr lang="en-US" sz="675" b="1" dirty="0">
                  <a:solidFill>
                    <a:prstClr val="black"/>
                  </a:solidFill>
                  <a:latin typeface="Calibri" panose="020F0502020204030204"/>
                </a:rPr>
                <a:t>Recorded</a:t>
              </a:r>
              <a:r>
                <a:rPr lang="en-US" sz="675" dirty="0">
                  <a:solidFill>
                    <a:prstClr val="black"/>
                  </a:solidFill>
                  <a:latin typeface="Calibri" panose="020F0502020204030204"/>
                </a:rPr>
                <a:t>: Ag Caint podcasts (Enhancing Digital Teaching and Learning project)</a:t>
              </a:r>
            </a:p>
          </p:txBody>
        </p:sp>
        <p:sp>
          <p:nvSpPr>
            <p:cNvPr id="20" name="TextBox 19"/>
            <p:cNvSpPr txBox="1"/>
            <p:nvPr/>
          </p:nvSpPr>
          <p:spPr>
            <a:xfrm>
              <a:off x="9036569" y="3433672"/>
              <a:ext cx="1845200" cy="582698"/>
            </a:xfrm>
            <a:prstGeom prst="rect">
              <a:avLst/>
            </a:prstGeom>
            <a:noFill/>
          </p:spPr>
          <p:txBody>
            <a:bodyPr wrap="square" lIns="68580" tIns="34290" rIns="68580" bIns="34290" rtlCol="0" anchor="t">
              <a:spAutoFit/>
            </a:bodyPr>
            <a:lstStyle/>
            <a:p>
              <a:pPr defTabSz="685800"/>
              <a:r>
                <a:rPr lang="en-US" sz="675" b="1" dirty="0">
                  <a:solidFill>
                    <a:prstClr val="black"/>
                  </a:solidFill>
                  <a:latin typeface="Calibri" panose="020F0502020204030204"/>
                </a:rPr>
                <a:t>Collaboration</a:t>
              </a:r>
              <a:r>
                <a:rPr lang="en-US" sz="675" dirty="0">
                  <a:solidFill>
                    <a:prstClr val="black"/>
                  </a:solidFill>
                  <a:latin typeface="Calibri" panose="020F0502020204030204"/>
                </a:rPr>
                <a:t>: Inclusive UCC, CIRTL, DAC, AVMS, Library, Skills Centre, Inclusive UCC</a:t>
              </a:r>
            </a:p>
          </p:txBody>
        </p:sp>
        <p:sp>
          <p:nvSpPr>
            <p:cNvPr id="21" name="TextBox 20"/>
            <p:cNvSpPr txBox="1"/>
            <p:nvPr/>
          </p:nvSpPr>
          <p:spPr>
            <a:xfrm>
              <a:off x="1887402" y="5440651"/>
              <a:ext cx="2517315" cy="618014"/>
            </a:xfrm>
            <a:prstGeom prst="rect">
              <a:avLst/>
            </a:prstGeom>
            <a:noFill/>
          </p:spPr>
          <p:txBody>
            <a:bodyPr wrap="square" rtlCol="0">
              <a:spAutoFit/>
            </a:bodyPr>
            <a:lstStyle/>
            <a:p>
              <a:pPr defTabSz="685800"/>
              <a:r>
                <a:rPr lang="en-US" sz="675" dirty="0">
                  <a:solidFill>
                    <a:prstClr val="white"/>
                  </a:solidFill>
                  <a:latin typeface="Calibri" panose="020F0502020204030204"/>
                </a:rPr>
                <a:t>Consultations – new programme applications, digital badges, Canvas/Panopto/</a:t>
              </a:r>
              <a:r>
                <a:rPr lang="en-US" sz="675" dirty="0" err="1">
                  <a:solidFill>
                    <a:prstClr val="white"/>
                  </a:solidFill>
                  <a:latin typeface="Calibri" panose="020F0502020204030204"/>
                </a:rPr>
                <a:t>etc</a:t>
              </a:r>
              <a:r>
                <a:rPr lang="en-US" sz="675" dirty="0">
                  <a:solidFill>
                    <a:prstClr val="white"/>
                  </a:solidFill>
                  <a:latin typeface="Calibri" panose="020F0502020204030204"/>
                </a:rPr>
                <a:t> queries</a:t>
              </a:r>
              <a:endParaRPr lang="en-US" sz="675" b="1" dirty="0">
                <a:solidFill>
                  <a:prstClr val="white"/>
                </a:solidFill>
                <a:latin typeface="Calibri" panose="020F0502020204030204"/>
              </a:endParaRPr>
            </a:p>
          </p:txBody>
        </p:sp>
        <p:sp>
          <p:nvSpPr>
            <p:cNvPr id="22" name="TextBox 21"/>
            <p:cNvSpPr txBox="1"/>
            <p:nvPr/>
          </p:nvSpPr>
          <p:spPr>
            <a:xfrm>
              <a:off x="8952081" y="2479608"/>
              <a:ext cx="2013240" cy="618014"/>
            </a:xfrm>
            <a:prstGeom prst="rect">
              <a:avLst/>
            </a:prstGeom>
            <a:noFill/>
          </p:spPr>
          <p:txBody>
            <a:bodyPr wrap="square" rtlCol="0">
              <a:spAutoFit/>
            </a:bodyPr>
            <a:lstStyle/>
            <a:p>
              <a:pPr defTabSz="685800"/>
              <a:r>
                <a:rPr lang="en-US" sz="675" b="1" dirty="0">
                  <a:solidFill>
                    <a:prstClr val="black"/>
                  </a:solidFill>
                  <a:latin typeface="Calibri" panose="020F0502020204030204"/>
                </a:rPr>
                <a:t>Established</a:t>
              </a:r>
              <a:r>
                <a:rPr lang="en-US" sz="675" dirty="0">
                  <a:solidFill>
                    <a:prstClr val="black"/>
                  </a:solidFill>
                  <a:latin typeface="Calibri" panose="020F0502020204030204"/>
                </a:rPr>
                <a:t>: Digital Education Software and Supports request form </a:t>
              </a:r>
            </a:p>
          </p:txBody>
        </p:sp>
        <p:pic>
          <p:nvPicPr>
            <p:cNvPr id="24" name="Picture 23"/>
            <p:cNvPicPr>
              <a:picLocks noChangeAspect="1"/>
            </p:cNvPicPr>
            <p:nvPr/>
          </p:nvPicPr>
          <p:blipFill>
            <a:blip r:embed="rId19"/>
            <a:stretch>
              <a:fillRect/>
            </a:stretch>
          </p:blipFill>
          <p:spPr>
            <a:xfrm>
              <a:off x="8364145" y="4459558"/>
              <a:ext cx="538715" cy="538715"/>
            </a:xfrm>
            <a:prstGeom prst="rect">
              <a:avLst/>
            </a:prstGeom>
          </p:spPr>
        </p:pic>
        <p:sp>
          <p:nvSpPr>
            <p:cNvPr id="25" name="TextBox 24"/>
            <p:cNvSpPr txBox="1"/>
            <p:nvPr/>
          </p:nvSpPr>
          <p:spPr>
            <a:xfrm>
              <a:off x="9016207" y="4466044"/>
              <a:ext cx="2013240" cy="776931"/>
            </a:xfrm>
            <a:prstGeom prst="rect">
              <a:avLst/>
            </a:prstGeom>
            <a:noFill/>
          </p:spPr>
          <p:txBody>
            <a:bodyPr wrap="square" rtlCol="0">
              <a:spAutoFit/>
            </a:bodyPr>
            <a:lstStyle/>
            <a:p>
              <a:pPr defTabSz="685800"/>
              <a:r>
                <a:rPr lang="en-US" sz="675" dirty="0">
                  <a:solidFill>
                    <a:prstClr val="white"/>
                  </a:solidFill>
                  <a:latin typeface="Calibri" panose="020F0502020204030204"/>
                </a:rPr>
                <a:t>102 different </a:t>
              </a:r>
              <a:r>
                <a:rPr lang="en-US" sz="675" b="1" dirty="0">
                  <a:solidFill>
                    <a:prstClr val="white"/>
                  </a:solidFill>
                  <a:latin typeface="Calibri" panose="020F0502020204030204"/>
                </a:rPr>
                <a:t>Digital Badges </a:t>
              </a:r>
              <a:r>
                <a:rPr lang="en-US" sz="675" dirty="0">
                  <a:solidFill>
                    <a:prstClr val="white"/>
                  </a:solidFill>
                  <a:latin typeface="Calibri" panose="020F0502020204030204"/>
                </a:rPr>
                <a:t>have been issued to 5,721 earners across 516 issuing events</a:t>
              </a:r>
              <a:endParaRPr lang="en-IE" sz="675" dirty="0">
                <a:solidFill>
                  <a:prstClr val="white"/>
                </a:solidFill>
                <a:latin typeface="Calibri" panose="020F0502020204030204"/>
              </a:endParaRPr>
            </a:p>
          </p:txBody>
        </p:sp>
      </p:grpSp>
      <p:sp>
        <p:nvSpPr>
          <p:cNvPr id="33" name="TextBox 32">
            <a:extLst>
              <a:ext uri="{FF2B5EF4-FFF2-40B4-BE49-F238E27FC236}">
                <a16:creationId xmlns:a16="http://schemas.microsoft.com/office/drawing/2014/main" id="{1E9E2441-4EED-044A-AE3D-C5D86546B0F4}"/>
              </a:ext>
            </a:extLst>
          </p:cNvPr>
          <p:cNvSpPr txBox="1"/>
          <p:nvPr/>
        </p:nvSpPr>
        <p:spPr>
          <a:xfrm>
            <a:off x="-1" y="857251"/>
            <a:ext cx="9136318" cy="507831"/>
          </a:xfrm>
          <a:prstGeom prst="rect">
            <a:avLst/>
          </a:prstGeom>
          <a:solidFill>
            <a:schemeClr val="accent1">
              <a:lumMod val="5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dirty="0">
                <a:solidFill>
                  <a:srgbClr val="FFC000"/>
                </a:solidFill>
                <a:latin typeface="Calibri" panose="020F0502020204030204"/>
                <a:cs typeface="Calibri"/>
              </a:rPr>
              <a:t>CDE - Empowering staff to improve student learning through the best application of technology.</a:t>
            </a:r>
          </a:p>
          <a:p>
            <a:pPr defTabSz="685800"/>
            <a:r>
              <a:rPr lang="en-IE" sz="1050" b="1" i="1" dirty="0">
                <a:solidFill>
                  <a:prstClr val="white"/>
                </a:solidFill>
                <a:latin typeface="Calibri" panose="020F0502020204030204"/>
              </a:rPr>
              <a:t>Advising Staff, Training, Informing Policy Development, Evaluating of Emerging Educational Technology, Outreach and National and International Collaboration.</a:t>
            </a:r>
            <a:endParaRPr lang="en-US" dirty="0">
              <a:solidFill>
                <a:srgbClr val="FFC000"/>
              </a:solidFill>
              <a:latin typeface="Calibri" panose="020F0502020204030204"/>
              <a:cs typeface="Calibri"/>
            </a:endParaRPr>
          </a:p>
        </p:txBody>
      </p:sp>
      <p:pic>
        <p:nvPicPr>
          <p:cNvPr id="36" name="Picture 35" descr="Sreengrab of main CDE public website"/>
          <p:cNvPicPr>
            <a:picLocks noChangeAspect="1"/>
          </p:cNvPicPr>
          <p:nvPr/>
        </p:nvPicPr>
        <p:blipFill>
          <a:blip r:embed="rId20"/>
          <a:stretch>
            <a:fillRect/>
          </a:stretch>
        </p:blipFill>
        <p:spPr>
          <a:xfrm>
            <a:off x="189121" y="4806729"/>
            <a:ext cx="2112584" cy="1076494"/>
          </a:xfrm>
          <a:prstGeom prst="rect">
            <a:avLst/>
          </a:prstGeom>
          <a:effectLst>
            <a:outerShdw blurRad="50800" dist="38100" dir="8100000" algn="tr" rotWithShape="0">
              <a:prstClr val="black">
                <a:alpha val="40000"/>
              </a:prstClr>
            </a:outerShdw>
          </a:effectLst>
        </p:spPr>
      </p:pic>
      <p:pic>
        <p:nvPicPr>
          <p:cNvPr id="3" name="Picture 2" descr="Blank UCC digital badge design"/>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86311" y="4785736"/>
            <a:ext cx="1139910" cy="1139910"/>
          </a:xfrm>
          <a:prstGeom prst="rect">
            <a:avLst/>
          </a:prstGeom>
          <a:effectLst>
            <a:outerShdw blurRad="50800" dist="38100" dir="5400000" algn="t" rotWithShape="0">
              <a:prstClr val="black">
                <a:alpha val="40000"/>
              </a:prstClr>
            </a:outerShdw>
          </a:effectLst>
        </p:spPr>
      </p:pic>
      <p:pic>
        <p:nvPicPr>
          <p:cNvPr id="14" name="Picture 13"/>
          <p:cNvPicPr>
            <a:picLocks noChangeAspect="1"/>
          </p:cNvPicPr>
          <p:nvPr/>
        </p:nvPicPr>
        <p:blipFill rotWithShape="1">
          <a:blip r:embed="rId22"/>
          <a:srcRect t="1923"/>
          <a:stretch/>
        </p:blipFill>
        <p:spPr>
          <a:xfrm>
            <a:off x="6755672" y="2108686"/>
            <a:ext cx="2144887" cy="1523024"/>
          </a:xfrm>
          <a:prstGeom prst="rect">
            <a:avLst/>
          </a:prstGeom>
          <a:effectLst>
            <a:outerShdw blurRad="50800" dist="38100" dir="18900000" algn="bl" rotWithShape="0">
              <a:prstClr val="black">
                <a:alpha val="40000"/>
              </a:prstClr>
            </a:outerShdw>
          </a:effectLst>
        </p:spPr>
      </p:pic>
      <p:sp>
        <p:nvSpPr>
          <p:cNvPr id="5" name="TextBox 4"/>
          <p:cNvSpPr txBox="1"/>
          <p:nvPr/>
        </p:nvSpPr>
        <p:spPr>
          <a:xfrm>
            <a:off x="78302" y="1444495"/>
            <a:ext cx="8889993" cy="438582"/>
          </a:xfrm>
          <a:prstGeom prst="rect">
            <a:avLst/>
          </a:prstGeom>
          <a:noFill/>
        </p:spPr>
        <p:txBody>
          <a:bodyPr wrap="square" lIns="68580" tIns="34290" rIns="68580" bIns="34290" rtlCol="0" anchor="t">
            <a:spAutoFit/>
          </a:bodyPr>
          <a:lstStyle/>
          <a:p>
            <a:pPr marL="342900" defTabSz="685800"/>
            <a:r>
              <a:rPr lang="en-IE" sz="1200" dirty="0">
                <a:solidFill>
                  <a:prstClr val="black"/>
                </a:solidFill>
                <a:latin typeface="Calibri" panose="020F0502020204030204" pitchFamily="34" charset="0"/>
                <a:ea typeface="Calibri" panose="020F0502020204030204" pitchFamily="34" charset="0"/>
              </a:rPr>
              <a:t>Securing our Future - Strategic Approach 2.5 - Provide a digitally enabled learning and teaching experience, equitable to all, which incorporates Universal Design principles.</a:t>
            </a:r>
          </a:p>
        </p:txBody>
      </p:sp>
      <p:pic>
        <p:nvPicPr>
          <p:cNvPr id="31" name="Picture 30" descr="Grab of the title page of the DE Principles document">
            <a:extLst>
              <a:ext uri="{FF2B5EF4-FFF2-40B4-BE49-F238E27FC236}">
                <a16:creationId xmlns:a16="http://schemas.microsoft.com/office/drawing/2014/main" id="{B1A61B5F-DA53-4162-FFAB-77CFD3FE6329}"/>
              </a:ext>
            </a:extLst>
          </p:cNvPr>
          <p:cNvPicPr>
            <a:picLocks noChangeAspect="1"/>
          </p:cNvPicPr>
          <p:nvPr/>
        </p:nvPicPr>
        <p:blipFill rotWithShape="1">
          <a:blip r:embed="rId23"/>
          <a:srcRect l="17440" t="12406" r="59773" b="8385"/>
          <a:stretch/>
        </p:blipFill>
        <p:spPr>
          <a:xfrm>
            <a:off x="7668327" y="3877903"/>
            <a:ext cx="1266785" cy="1857653"/>
          </a:xfrm>
          <a:prstGeom prst="rect">
            <a:avLst/>
          </a:prstGeom>
        </p:spPr>
      </p:pic>
    </p:spTree>
    <p:extLst>
      <p:ext uri="{BB962C8B-B14F-4D97-AF65-F5344CB8AC3E}">
        <p14:creationId xmlns:p14="http://schemas.microsoft.com/office/powerpoint/2010/main" val="15308428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3944-08C1-490A-87FE-2CF1CCCCF33F}"/>
              </a:ext>
            </a:extLst>
          </p:cNvPr>
          <p:cNvSpPr>
            <a:spLocks noGrp="1"/>
          </p:cNvSpPr>
          <p:nvPr>
            <p:ph type="title"/>
          </p:nvPr>
        </p:nvSpPr>
        <p:spPr/>
        <p:txBody>
          <a:bodyPr>
            <a:normAutofit fontScale="90000"/>
          </a:bodyPr>
          <a:lstStyle/>
          <a:p>
            <a:pPr algn="ctr"/>
            <a:r>
              <a:rPr lang="en-GB" sz="3600" b="1" dirty="0">
                <a:hlinkClick r:id="rId2"/>
              </a:rPr>
              <a:t>Training &amp; Development Opportunities</a:t>
            </a:r>
            <a:endParaRPr lang="en-IE" dirty="0"/>
          </a:p>
        </p:txBody>
      </p:sp>
      <p:sp>
        <p:nvSpPr>
          <p:cNvPr id="5" name="Content Placeholder 4"/>
          <p:cNvSpPr>
            <a:spLocks noGrp="1"/>
          </p:cNvSpPr>
          <p:nvPr>
            <p:ph idx="1"/>
          </p:nvPr>
        </p:nvSpPr>
        <p:spPr/>
        <p:txBody>
          <a:bodyPr/>
          <a:lstStyle/>
          <a:p>
            <a:endParaRPr lang="en-IE"/>
          </a:p>
        </p:txBody>
      </p:sp>
      <p:pic>
        <p:nvPicPr>
          <p:cNvPr id="6" name="Picture 5"/>
          <p:cNvPicPr>
            <a:picLocks noChangeAspect="1"/>
          </p:cNvPicPr>
          <p:nvPr/>
        </p:nvPicPr>
        <p:blipFill>
          <a:blip r:embed="rId3"/>
          <a:stretch>
            <a:fillRect/>
          </a:stretch>
        </p:blipFill>
        <p:spPr>
          <a:xfrm>
            <a:off x="342202" y="1727652"/>
            <a:ext cx="8556471" cy="4376815"/>
          </a:xfrm>
          <a:prstGeom prst="rect">
            <a:avLst/>
          </a:prstGeom>
        </p:spPr>
      </p:pic>
    </p:spTree>
    <p:extLst>
      <p:ext uri="{BB962C8B-B14F-4D97-AF65-F5344CB8AC3E}">
        <p14:creationId xmlns:p14="http://schemas.microsoft.com/office/powerpoint/2010/main" val="4053233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t>Training &amp; Development Opportunities</a:t>
            </a:r>
          </a:p>
        </p:txBody>
      </p:sp>
      <p:pic>
        <p:nvPicPr>
          <p:cNvPr id="5" name="Content Placeholder 4"/>
          <p:cNvPicPr>
            <a:picLocks noGrp="1" noChangeAspect="1"/>
          </p:cNvPicPr>
          <p:nvPr>
            <p:ph idx="1"/>
          </p:nvPr>
        </p:nvPicPr>
        <p:blipFill>
          <a:blip r:embed="rId3"/>
          <a:stretch>
            <a:fillRect/>
          </a:stretch>
        </p:blipFill>
        <p:spPr>
          <a:xfrm>
            <a:off x="687624" y="1628077"/>
            <a:ext cx="6763043" cy="4694813"/>
          </a:xfrm>
          <a:prstGeom prst="rect">
            <a:avLst/>
          </a:prstGeom>
        </p:spPr>
      </p:pic>
    </p:spTree>
    <p:extLst>
      <p:ext uri="{BB962C8B-B14F-4D97-AF65-F5344CB8AC3E}">
        <p14:creationId xmlns:p14="http://schemas.microsoft.com/office/powerpoint/2010/main" val="267804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9322-48F8-E583-387A-1184F8F64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CFAD4-5BBE-C771-0234-5FB8A32C4824}"/>
              </a:ext>
            </a:extLst>
          </p:cNvPr>
          <p:cNvSpPr>
            <a:spLocks noGrp="1"/>
          </p:cNvSpPr>
          <p:nvPr>
            <p:ph type="title"/>
          </p:nvPr>
        </p:nvSpPr>
        <p:spPr/>
        <p:txBody>
          <a:bodyPr anchor="ctr">
            <a:normAutofit/>
          </a:bodyPr>
          <a:lstStyle/>
          <a:p>
            <a:pPr algn="ctr"/>
            <a:r>
              <a:rPr lang="en-IE" dirty="0">
                <a:latin typeface="Times New Roman"/>
                <a:cs typeface="Times New Roman"/>
              </a:rPr>
              <a:t>Overview of Wellbeing Training &amp; Supports</a:t>
            </a:r>
            <a:br>
              <a:rPr lang="en-IE" dirty="0">
                <a:latin typeface="Times New Roman"/>
                <a:cs typeface="Times New Roman"/>
              </a:rPr>
            </a:br>
            <a:r>
              <a:rPr lang="en-IE" dirty="0">
                <a:latin typeface="Times New Roman"/>
                <a:cs typeface="Times New Roman"/>
                <a:hlinkClick r:id="rId2"/>
              </a:rPr>
              <a:t>staffwellbeing@ucc.ie</a:t>
            </a:r>
            <a:r>
              <a:rPr lang="en-IE" dirty="0">
                <a:latin typeface="Times New Roman"/>
                <a:cs typeface="Times New Roman"/>
              </a:rPr>
              <a:t> </a:t>
            </a:r>
            <a:endParaRPr lang="en-IE" dirty="0">
              <a:latin typeface="Times New Roman" panose="02020603050405020304" pitchFamily="18" charset="0"/>
              <a:cs typeface="Times New Roman" panose="02020603050405020304" pitchFamily="18" charset="0"/>
            </a:endParaRPr>
          </a:p>
        </p:txBody>
      </p:sp>
      <p:graphicFrame>
        <p:nvGraphicFramePr>
          <p:cNvPr id="14" name="Content Placeholder 2">
            <a:extLst>
              <a:ext uri="{FF2B5EF4-FFF2-40B4-BE49-F238E27FC236}">
                <a16:creationId xmlns:a16="http://schemas.microsoft.com/office/drawing/2014/main" id="{3E03FEDE-1E3D-9C03-84E0-4FB5C057F865}"/>
              </a:ext>
            </a:extLst>
          </p:cNvPr>
          <p:cNvGraphicFramePr>
            <a:graphicFrameLocks noGrp="1"/>
          </p:cNvGraphicFramePr>
          <p:nvPr>
            <p:ph idx="1"/>
            <p:extLst>
              <p:ext uri="{D42A27DB-BD31-4B8C-83A1-F6EECF244321}">
                <p14:modId xmlns:p14="http://schemas.microsoft.com/office/powerpoint/2010/main" val="2010563808"/>
              </p:ext>
            </p:extLst>
          </p:nvPr>
        </p:nvGraphicFramePr>
        <p:xfrm>
          <a:off x="479443" y="2216186"/>
          <a:ext cx="3237792" cy="3727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9" name="Content Placeholder 2">
            <a:extLst>
              <a:ext uri="{FF2B5EF4-FFF2-40B4-BE49-F238E27FC236}">
                <a16:creationId xmlns:a16="http://schemas.microsoft.com/office/drawing/2014/main" id="{50B725B6-FB12-2DE2-A085-C984A01BA050}"/>
              </a:ext>
            </a:extLst>
          </p:cNvPr>
          <p:cNvGraphicFramePr>
            <a:graphicFrameLocks/>
          </p:cNvGraphicFramePr>
          <p:nvPr>
            <p:extLst>
              <p:ext uri="{D42A27DB-BD31-4B8C-83A1-F6EECF244321}">
                <p14:modId xmlns:p14="http://schemas.microsoft.com/office/powerpoint/2010/main" val="2672042379"/>
              </p:ext>
            </p:extLst>
          </p:nvPr>
        </p:nvGraphicFramePr>
        <p:xfrm>
          <a:off x="3953108" y="2216186"/>
          <a:ext cx="3640387" cy="35683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8" name="TextBox 277">
            <a:extLst>
              <a:ext uri="{FF2B5EF4-FFF2-40B4-BE49-F238E27FC236}">
                <a16:creationId xmlns:a16="http://schemas.microsoft.com/office/drawing/2014/main" id="{CD6156A8-CAE7-37D6-11A5-9DA050285FC2}"/>
              </a:ext>
            </a:extLst>
          </p:cNvPr>
          <p:cNvSpPr txBox="1"/>
          <p:nvPr/>
        </p:nvSpPr>
        <p:spPr>
          <a:xfrm>
            <a:off x="4491154" y="2323635"/>
            <a:ext cx="2057400" cy="2885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IE" sz="1425">
                <a:solidFill>
                  <a:srgbClr val="FFFFFF"/>
                </a:solidFill>
                <a:latin typeface="Verdana"/>
              </a:rPr>
              <a:t>Wellbeing</a:t>
            </a:r>
            <a:r>
              <a:rPr lang="en-IE" sz="1350">
                <a:solidFill>
                  <a:srgbClr val="FFFFFF"/>
                </a:solidFill>
                <a:latin typeface="Verdana"/>
              </a:rPr>
              <a:t> Workshops</a:t>
            </a:r>
            <a:endParaRPr lang="en-US" sz="1350">
              <a:solidFill>
                <a:prstClr val="black"/>
              </a:solidFill>
              <a:latin typeface="Verdana"/>
            </a:endParaRPr>
          </a:p>
        </p:txBody>
      </p:sp>
    </p:spTree>
    <p:extLst>
      <p:ext uri="{BB962C8B-B14F-4D97-AF65-F5344CB8AC3E}">
        <p14:creationId xmlns:p14="http://schemas.microsoft.com/office/powerpoint/2010/main" val="17869486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635" y="201575"/>
            <a:ext cx="5553307" cy="835489"/>
          </a:xfrm>
        </p:spPr>
        <p:txBody>
          <a:bodyPr>
            <a:normAutofit/>
          </a:bodyPr>
          <a:lstStyle/>
          <a:p>
            <a:pPr algn="ctr"/>
            <a:r>
              <a:rPr lang="en-GB" sz="2800" b="1" dirty="0"/>
              <a:t>Join Us </a:t>
            </a:r>
          </a:p>
        </p:txBody>
      </p:sp>
      <p:sp>
        <p:nvSpPr>
          <p:cNvPr id="3" name="Content Placeholder 2"/>
          <p:cNvSpPr>
            <a:spLocks noGrp="1"/>
          </p:cNvSpPr>
          <p:nvPr>
            <p:ph idx="4294967295"/>
          </p:nvPr>
        </p:nvSpPr>
        <p:spPr>
          <a:xfrm>
            <a:off x="367991" y="1193181"/>
            <a:ext cx="7828156" cy="5664820"/>
          </a:xfrm>
        </p:spPr>
        <p:txBody>
          <a:bodyPr>
            <a:normAutofit fontScale="92500" lnSpcReduction="10000"/>
          </a:bodyPr>
          <a:lstStyle/>
          <a:p>
            <a:pPr marL="0" indent="0">
              <a:buNone/>
            </a:pPr>
            <a:r>
              <a:rPr lang="en-IE" dirty="0"/>
              <a:t>Sessions open for booking emailed to all staff every Monday</a:t>
            </a:r>
          </a:p>
          <a:p>
            <a:endParaRPr lang="en-IE" dirty="0"/>
          </a:p>
          <a:p>
            <a:pPr marL="0" indent="0">
              <a:buNone/>
            </a:pPr>
            <a:r>
              <a:rPr lang="en-IE" b="1" dirty="0"/>
              <a:t>VISIT</a:t>
            </a:r>
          </a:p>
          <a:p>
            <a:r>
              <a:rPr lang="en-IE" dirty="0">
                <a:hlinkClick r:id="rId2"/>
              </a:rPr>
              <a:t>Staff Wellbeing &amp; Development Training webpage</a:t>
            </a:r>
            <a:endParaRPr lang="en-IE" dirty="0"/>
          </a:p>
          <a:p>
            <a:r>
              <a:rPr lang="en-IE" dirty="0">
                <a:hlinkClick r:id="rId3"/>
              </a:rPr>
              <a:t>Wellbeing webpage</a:t>
            </a:r>
            <a:endParaRPr lang="en-IE" dirty="0"/>
          </a:p>
          <a:p>
            <a:r>
              <a:rPr lang="en-IE" dirty="0">
                <a:hlinkClick r:id="rId4"/>
              </a:rPr>
              <a:t>Our </a:t>
            </a:r>
            <a:r>
              <a:rPr lang="en-IE" dirty="0" err="1">
                <a:hlinkClick r:id="rId4"/>
              </a:rPr>
              <a:t>Workvivo</a:t>
            </a:r>
            <a:r>
              <a:rPr lang="en-IE" dirty="0">
                <a:hlinkClick r:id="rId4"/>
              </a:rPr>
              <a:t> Site</a:t>
            </a:r>
            <a:endParaRPr lang="en-IE" dirty="0"/>
          </a:p>
          <a:p>
            <a:r>
              <a:rPr lang="en-IE" dirty="0"/>
              <a:t>Monthly </a:t>
            </a:r>
            <a:r>
              <a:rPr lang="en-IE" u="sng" dirty="0"/>
              <a:t>Wellbeing</a:t>
            </a:r>
            <a:r>
              <a:rPr lang="en-IE" dirty="0"/>
              <a:t> Schedule via email </a:t>
            </a:r>
          </a:p>
          <a:p>
            <a:pPr marL="0" indent="0">
              <a:buNone/>
            </a:pPr>
            <a:endParaRPr lang="en-IE" dirty="0"/>
          </a:p>
          <a:p>
            <a:pPr marL="0" indent="0">
              <a:buNone/>
            </a:pPr>
            <a:endParaRPr lang="en-IE" dirty="0"/>
          </a:p>
          <a:p>
            <a:pPr marL="0" indent="0">
              <a:buNone/>
            </a:pPr>
            <a:r>
              <a:rPr lang="en-IE" b="1" dirty="0"/>
              <a:t>TO BOOK</a:t>
            </a:r>
          </a:p>
          <a:p>
            <a:pPr marL="457200" indent="-457200">
              <a:buFont typeface="+mj-lt"/>
              <a:buAutoNum type="arabicPeriod"/>
            </a:pPr>
            <a:r>
              <a:rPr lang="en-IE" dirty="0"/>
              <a:t>UCC Staff: Book your place on our training courses via the 'My Training' tab on </a:t>
            </a:r>
            <a:r>
              <a:rPr lang="en-IE" u="sng" dirty="0">
                <a:hlinkClick r:id="rId5"/>
              </a:rPr>
              <a:t>ESS</a:t>
            </a:r>
            <a:r>
              <a:rPr lang="en-IE" dirty="0"/>
              <a:t> (some exceptions)</a:t>
            </a:r>
          </a:p>
          <a:p>
            <a:pPr marL="457200" indent="-457200">
              <a:buFont typeface="+mj-lt"/>
              <a:buAutoNum type="arabicPeriod"/>
            </a:pPr>
            <a:r>
              <a:rPr lang="en-IE" dirty="0"/>
              <a:t>Staff in UCC Subsidiaries: Book your place via email to </a:t>
            </a:r>
            <a:r>
              <a:rPr lang="en-IE" u="sng" dirty="0">
                <a:hlinkClick r:id="rId6"/>
              </a:rPr>
              <a:t>traininganddevelopment@ucc.ie</a:t>
            </a:r>
            <a:r>
              <a:rPr lang="en-IE" dirty="0"/>
              <a:t> </a:t>
            </a:r>
          </a:p>
          <a:p>
            <a:pPr marL="0" indent="0">
              <a:buNone/>
            </a:pPr>
            <a:endParaRPr lang="en-IE" dirty="0"/>
          </a:p>
          <a:p>
            <a:pPr marL="0" indent="0" algn="ctr">
              <a:buNone/>
            </a:pPr>
            <a:r>
              <a:rPr lang="en-IE" sz="1800" b="1" dirty="0"/>
              <a:t>All staff encouraged to participate in at least 2 programmes annually​</a:t>
            </a:r>
            <a:endParaRPr lang="en-GB" sz="1800" b="1" dirty="0"/>
          </a:p>
          <a:p>
            <a:pPr marL="0" indent="0">
              <a:buNone/>
            </a:pPr>
            <a:endParaRPr lang="en-GB" dirty="0"/>
          </a:p>
        </p:txBody>
      </p:sp>
    </p:spTree>
    <p:extLst>
      <p:ext uri="{BB962C8B-B14F-4D97-AF65-F5344CB8AC3E}">
        <p14:creationId xmlns:p14="http://schemas.microsoft.com/office/powerpoint/2010/main" val="3962287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7456" y="606287"/>
            <a:ext cx="6934200" cy="5631427"/>
          </a:xfrm>
          <a:prstGeom prst="rect">
            <a:avLst/>
          </a:prstGeom>
        </p:spPr>
      </p:pic>
    </p:spTree>
    <p:extLst>
      <p:ext uri="{BB962C8B-B14F-4D97-AF65-F5344CB8AC3E}">
        <p14:creationId xmlns:p14="http://schemas.microsoft.com/office/powerpoint/2010/main" val="1934331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1143001" y="1699022"/>
            <a:ext cx="6593468" cy="3080387"/>
          </a:xfrm>
          <a:prstGeom prst="rect">
            <a:avLst/>
          </a:prstGeom>
          <a:noFill/>
          <a:ln>
            <a:noFill/>
          </a:ln>
        </p:spPr>
        <p:txBody>
          <a:bodyPr spcFirstLastPara="1" vert="horz" wrap="square" lIns="68569" tIns="34275" rIns="68569" bIns="34275" rtlCol="0" anchor="b" anchorCtr="0">
            <a:normAutofit fontScale="90000"/>
          </a:bodyPr>
          <a:lstStyle/>
          <a:p>
            <a:pPr algn="l">
              <a:lnSpc>
                <a:spcPct val="114000"/>
              </a:lnSpc>
              <a:spcBef>
                <a:spcPts val="0"/>
              </a:spcBef>
              <a:buClr>
                <a:srgbClr val="003C69"/>
              </a:buClr>
              <a:buSzPct val="100000"/>
            </a:pPr>
            <a:r>
              <a:rPr lang="en-IE" sz="3675" b="1" dirty="0">
                <a:solidFill>
                  <a:srgbClr val="003C69"/>
                </a:solidFill>
                <a:latin typeface="Verdana"/>
                <a:ea typeface="Verdana"/>
                <a:cs typeface="Verdana"/>
                <a:sym typeface="Verdana"/>
              </a:rPr>
              <a:t>Centre for the Integration of Research, Teaching &amp; Learning (CIRTL)</a:t>
            </a:r>
            <a:br>
              <a:rPr lang="en-IE" sz="3675" b="1" dirty="0">
                <a:solidFill>
                  <a:srgbClr val="003C69"/>
                </a:solidFill>
                <a:latin typeface="Verdana"/>
                <a:ea typeface="Verdana"/>
                <a:cs typeface="Verdana"/>
                <a:sym typeface="Verdana"/>
              </a:rPr>
            </a:br>
            <a:br>
              <a:rPr lang="en-IE" sz="3675" b="1" dirty="0">
                <a:solidFill>
                  <a:srgbClr val="003C69"/>
                </a:solidFill>
                <a:latin typeface="Verdana"/>
                <a:ea typeface="Verdana"/>
                <a:cs typeface="Verdana"/>
                <a:sym typeface="Verdana"/>
              </a:rPr>
            </a:br>
            <a:r>
              <a:rPr lang="en-IE" sz="3675" b="1" dirty="0">
                <a:solidFill>
                  <a:srgbClr val="003C69"/>
                </a:solidFill>
                <a:latin typeface="Verdana"/>
                <a:ea typeface="Verdana"/>
                <a:cs typeface="Verdana"/>
                <a:sym typeface="Verdana"/>
              </a:rPr>
              <a:t>    sir-</a:t>
            </a:r>
            <a:r>
              <a:rPr lang="en-IE" sz="3675" b="1" dirty="0" err="1">
                <a:solidFill>
                  <a:srgbClr val="003C69"/>
                </a:solidFill>
                <a:latin typeface="Verdana"/>
                <a:ea typeface="Verdana"/>
                <a:cs typeface="Verdana"/>
                <a:sym typeface="Verdana"/>
              </a:rPr>
              <a:t>tel</a:t>
            </a:r>
            <a:br>
              <a:rPr lang="en-IE" sz="3375" b="1" dirty="0">
                <a:latin typeface="Verdana"/>
                <a:ea typeface="Verdana"/>
                <a:cs typeface="Verdana"/>
                <a:sym typeface="Verdana"/>
              </a:rPr>
            </a:br>
            <a:endParaRPr sz="3375" b="1" dirty="0">
              <a:latin typeface="Verdana"/>
              <a:ea typeface="Verdana"/>
              <a:cs typeface="Verdana"/>
              <a:sym typeface="Verdana"/>
            </a:endParaRPr>
          </a:p>
        </p:txBody>
      </p:sp>
      <p:sp>
        <p:nvSpPr>
          <p:cNvPr id="3" name="Google Shape;17;p17">
            <a:extLst>
              <a:ext uri="{FF2B5EF4-FFF2-40B4-BE49-F238E27FC236}">
                <a16:creationId xmlns:a16="http://schemas.microsoft.com/office/drawing/2014/main" id="{F0602F0E-6D94-6E54-2C07-5147126107AA}"/>
              </a:ext>
            </a:extLst>
          </p:cNvPr>
          <p:cNvSpPr txBox="1">
            <a:spLocks noGrp="1"/>
          </p:cNvSpPr>
          <p:nvPr>
            <p:ph type="dt" idx="10"/>
          </p:nvPr>
        </p:nvSpPr>
        <p:spPr>
          <a:xfrm>
            <a:off x="628650" y="5624513"/>
            <a:ext cx="2057400" cy="273844"/>
          </a:xfrm>
          <a:prstGeom prst="rect">
            <a:avLst/>
          </a:prstGeom>
          <a:noFill/>
          <a:ln>
            <a:noFill/>
          </a:ln>
        </p:spPr>
        <p:txBody>
          <a:bodyPr spcFirstLastPara="1" vert="horz" wrap="square" lIns="68569" tIns="34275" rIns="68569" bIns="34275"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a:solidFill>
                <a:prstClr val="black">
                  <a:tint val="75000"/>
                </a:prstClr>
              </a:solidFill>
              <a:latin typeface="Calibri" panose="020F0502020204030204"/>
            </a:endParaRPr>
          </a:p>
        </p:txBody>
      </p:sp>
      <p:sp>
        <p:nvSpPr>
          <p:cNvPr id="4" name="Google Shape;18;p17">
            <a:extLst>
              <a:ext uri="{FF2B5EF4-FFF2-40B4-BE49-F238E27FC236}">
                <a16:creationId xmlns:a16="http://schemas.microsoft.com/office/drawing/2014/main" id="{6DF90A0C-FA45-AB97-4BFD-155DF9F869B0}"/>
              </a:ext>
            </a:extLst>
          </p:cNvPr>
          <p:cNvSpPr txBox="1">
            <a:spLocks noGrp="1"/>
          </p:cNvSpPr>
          <p:nvPr>
            <p:ph type="ftr" idx="11"/>
          </p:nvPr>
        </p:nvSpPr>
        <p:spPr>
          <a:xfrm>
            <a:off x="3028950" y="5624513"/>
            <a:ext cx="3086100" cy="273844"/>
          </a:xfrm>
          <a:prstGeom prst="rect">
            <a:avLst/>
          </a:prstGeom>
          <a:noFill/>
          <a:ln>
            <a:noFill/>
          </a:ln>
        </p:spPr>
        <p:txBody>
          <a:bodyPr spcFirstLastPara="1" vert="horz" wrap="square" lIns="68569" tIns="34275" rIns="68569" bIns="34275"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a:solidFill>
                <a:prstClr val="black">
                  <a:tint val="75000"/>
                </a:prstClr>
              </a:solidFill>
              <a:latin typeface="Calibri" panose="020F0502020204030204"/>
            </a:endParaRPr>
          </a:p>
        </p:txBody>
      </p:sp>
      <p:sp>
        <p:nvSpPr>
          <p:cNvPr id="5" name="Google Shape;19;p17">
            <a:extLst>
              <a:ext uri="{FF2B5EF4-FFF2-40B4-BE49-F238E27FC236}">
                <a16:creationId xmlns:a16="http://schemas.microsoft.com/office/drawing/2014/main" id="{A0E6CD80-AB4A-76DA-750E-E65C3AEAB951}"/>
              </a:ext>
            </a:extLst>
          </p:cNvPr>
          <p:cNvSpPr/>
          <p:nvPr/>
        </p:nvSpPr>
        <p:spPr>
          <a:xfrm>
            <a:off x="7942119" y="857250"/>
            <a:ext cx="916132" cy="4669596"/>
          </a:xfrm>
          <a:prstGeom prst="rect">
            <a:avLst/>
          </a:prstGeom>
          <a:solidFill>
            <a:srgbClr val="003C69"/>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sp>
        <p:nvSpPr>
          <p:cNvPr id="6" name="Google Shape;20;p17">
            <a:extLst>
              <a:ext uri="{FF2B5EF4-FFF2-40B4-BE49-F238E27FC236}">
                <a16:creationId xmlns:a16="http://schemas.microsoft.com/office/drawing/2014/main" id="{BDCC2D61-EF65-A8BE-560B-88FAC9DA45C9}"/>
              </a:ext>
            </a:extLst>
          </p:cNvPr>
          <p:cNvSpPr/>
          <p:nvPr/>
        </p:nvSpPr>
        <p:spPr>
          <a:xfrm rot="-5400000">
            <a:off x="4437799" y="927745"/>
            <a:ext cx="161301" cy="9036900"/>
          </a:xfrm>
          <a:prstGeom prst="rect">
            <a:avLst/>
          </a:prstGeom>
          <a:solidFill>
            <a:srgbClr val="FFB500"/>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sp>
        <p:nvSpPr>
          <p:cNvPr id="7" name="Google Shape;21;p17">
            <a:extLst>
              <a:ext uri="{FF2B5EF4-FFF2-40B4-BE49-F238E27FC236}">
                <a16:creationId xmlns:a16="http://schemas.microsoft.com/office/drawing/2014/main" id="{8970302D-B4BD-F9C9-2676-2D9957A8017C}"/>
              </a:ext>
            </a:extLst>
          </p:cNvPr>
          <p:cNvSpPr/>
          <p:nvPr/>
        </p:nvSpPr>
        <p:spPr>
          <a:xfrm rot="-5400000">
            <a:off x="4483040" y="838585"/>
            <a:ext cx="97821" cy="9063900"/>
          </a:xfrm>
          <a:prstGeom prst="rect">
            <a:avLst/>
          </a:prstGeom>
          <a:solidFill>
            <a:srgbClr val="CE1F2C"/>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sp>
        <p:nvSpPr>
          <p:cNvPr id="8" name="Google Shape;22;p17">
            <a:extLst>
              <a:ext uri="{FF2B5EF4-FFF2-40B4-BE49-F238E27FC236}">
                <a16:creationId xmlns:a16="http://schemas.microsoft.com/office/drawing/2014/main" id="{08503757-C40F-FAEC-CCF5-C9384467B693}"/>
              </a:ext>
            </a:extLst>
          </p:cNvPr>
          <p:cNvSpPr/>
          <p:nvPr/>
        </p:nvSpPr>
        <p:spPr>
          <a:xfrm rot="-5400000">
            <a:off x="4481158" y="740442"/>
            <a:ext cx="101203" cy="9063900"/>
          </a:xfrm>
          <a:prstGeom prst="rect">
            <a:avLst/>
          </a:prstGeom>
          <a:solidFill>
            <a:srgbClr val="003C69"/>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9" name="Google Shape;23;p17" descr="A screenshot of a cell phone&#10;&#10;Description automatically generated">
            <a:extLst>
              <a:ext uri="{FF2B5EF4-FFF2-40B4-BE49-F238E27FC236}">
                <a16:creationId xmlns:a16="http://schemas.microsoft.com/office/drawing/2014/main" id="{CC462307-EB87-6904-E386-1CDACA91B801}"/>
              </a:ext>
            </a:extLst>
          </p:cNvPr>
          <p:cNvPicPr preferRelativeResize="0"/>
          <p:nvPr/>
        </p:nvPicPr>
        <p:blipFill rotWithShape="1">
          <a:blip r:embed="rId3">
            <a:alphaModFix/>
          </a:blip>
          <a:srcRect/>
          <a:stretch/>
        </p:blipFill>
        <p:spPr>
          <a:xfrm>
            <a:off x="7608673" y="4476484"/>
            <a:ext cx="1491083" cy="1491083"/>
          </a:xfrm>
          <a:prstGeom prst="rect">
            <a:avLst/>
          </a:prstGeom>
          <a:noFill/>
          <a:ln>
            <a:noFill/>
          </a:ln>
          <a:effectLst>
            <a:outerShdw blurRad="50800" dist="38100" dir="2700000" algn="tl" rotWithShape="0">
              <a:srgbClr val="000000">
                <a:alpha val="40000"/>
              </a:srgbClr>
            </a:outerShdw>
          </a:effectLst>
        </p:spPr>
      </p:pic>
      <p:pic>
        <p:nvPicPr>
          <p:cNvPr id="10" name="Graphic 9" descr="Ear with solid fill">
            <a:extLst>
              <a:ext uri="{FF2B5EF4-FFF2-40B4-BE49-F238E27FC236}">
                <a16:creationId xmlns:a16="http://schemas.microsoft.com/office/drawing/2014/main" id="{D2F137EA-2B3D-B01C-FDB1-7492AAF4A5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632" y="3562350"/>
            <a:ext cx="685800" cy="685800"/>
          </a:xfrm>
          <a:prstGeom prst="rect">
            <a:avLst/>
          </a:prstGeom>
        </p:spPr>
      </p:pic>
    </p:spTree>
    <p:extLst>
      <p:ext uri="{BB962C8B-B14F-4D97-AF65-F5344CB8AC3E}">
        <p14:creationId xmlns:p14="http://schemas.microsoft.com/office/powerpoint/2010/main" val="373368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p:tgtEl>
                                          <p:spTgt spid="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p:tgtEl>
                                          <p:spTgt spid="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661131" y="1967097"/>
            <a:ext cx="1153795" cy="1209518"/>
          </a:xfrm>
          <a:prstGeom prst="rect">
            <a:avLst/>
          </a:prstGeom>
          <a:noFill/>
          <a:ln>
            <a:noFill/>
          </a:ln>
        </p:spPr>
      </p:pic>
      <p:sp>
        <p:nvSpPr>
          <p:cNvPr id="93" name="Google Shape;93;p2"/>
          <p:cNvSpPr txBox="1"/>
          <p:nvPr/>
        </p:nvSpPr>
        <p:spPr>
          <a:xfrm>
            <a:off x="440330" y="3254580"/>
            <a:ext cx="1486171" cy="426996"/>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a:solidFill>
                  <a:srgbClr val="000000"/>
                </a:solidFill>
                <a:latin typeface="Verdana"/>
                <a:ea typeface="Verdana"/>
                <a:cs typeface="Verdana"/>
                <a:sym typeface="Verdana"/>
              </a:rPr>
              <a:t>Catherine O’Mahony</a:t>
            </a:r>
            <a:endParaRPr sz="1050">
              <a:solidFill>
                <a:srgbClr val="000000"/>
              </a:solidFill>
              <a:latin typeface="Verdana"/>
              <a:ea typeface="Verdana"/>
              <a:cs typeface="Verdana"/>
              <a:sym typeface="Verdana"/>
            </a:endParaRPr>
          </a:p>
          <a:p>
            <a:pPr algn="ctr" defTabSz="685800">
              <a:buClr>
                <a:srgbClr val="000000"/>
              </a:buClr>
              <a:buSzPts val="1050"/>
            </a:pPr>
            <a:r>
              <a:rPr lang="en-IE" sz="1050">
                <a:solidFill>
                  <a:srgbClr val="000000"/>
                </a:solidFill>
                <a:latin typeface="Verdana"/>
                <a:ea typeface="Verdana"/>
                <a:cs typeface="Verdana"/>
                <a:sym typeface="Verdana"/>
              </a:rPr>
              <a:t>CIRTL Director</a:t>
            </a:r>
            <a:endParaRPr sz="1050">
              <a:solidFill>
                <a:srgbClr val="000000"/>
              </a:solidFill>
              <a:latin typeface="Verdana"/>
              <a:ea typeface="Verdana"/>
              <a:cs typeface="Verdana"/>
              <a:sym typeface="Verdana"/>
            </a:endParaRPr>
          </a:p>
        </p:txBody>
      </p:sp>
      <p:sp>
        <p:nvSpPr>
          <p:cNvPr id="94" name="Google Shape;94;p2"/>
          <p:cNvSpPr txBox="1"/>
          <p:nvPr/>
        </p:nvSpPr>
        <p:spPr>
          <a:xfrm>
            <a:off x="2025463" y="3059533"/>
            <a:ext cx="1263784" cy="750161"/>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endParaRPr lang="en-IE" sz="1050" dirty="0">
              <a:solidFill>
                <a:srgbClr val="000000"/>
              </a:solidFill>
              <a:latin typeface="Verdana"/>
              <a:ea typeface="Verdana"/>
              <a:cs typeface="Verdana"/>
              <a:sym typeface="Verdana"/>
            </a:endParaRPr>
          </a:p>
          <a:p>
            <a:pPr algn="ctr" defTabSz="685800">
              <a:buClr>
                <a:srgbClr val="000000"/>
              </a:buClr>
              <a:buSzPts val="1050"/>
            </a:pPr>
            <a:r>
              <a:rPr lang="en-IE" sz="1050" dirty="0">
                <a:solidFill>
                  <a:srgbClr val="000000"/>
                </a:solidFill>
                <a:latin typeface="Verdana"/>
                <a:ea typeface="Verdana"/>
                <a:cs typeface="Verdana"/>
                <a:sym typeface="Verdana"/>
              </a:rPr>
              <a:t>Patricia Murphy</a:t>
            </a:r>
            <a:br>
              <a:rPr lang="en-IE" sz="1050" dirty="0">
                <a:solidFill>
                  <a:srgbClr val="000000"/>
                </a:solidFill>
                <a:latin typeface="Verdana"/>
                <a:ea typeface="Verdana"/>
                <a:cs typeface="Verdana"/>
                <a:sym typeface="Verdana"/>
              </a:rPr>
            </a:br>
            <a:r>
              <a:rPr lang="en-IE" sz="1050" dirty="0">
                <a:solidFill>
                  <a:srgbClr val="000000"/>
                </a:solidFill>
                <a:latin typeface="Verdana"/>
                <a:ea typeface="Verdana"/>
                <a:cs typeface="Verdana"/>
                <a:sym typeface="Verdana"/>
              </a:rPr>
              <a:t>Executive Assistant</a:t>
            </a:r>
            <a:endParaRPr sz="1050" dirty="0">
              <a:solidFill>
                <a:srgbClr val="000000"/>
              </a:solidFill>
              <a:latin typeface="Verdana"/>
              <a:ea typeface="Verdana"/>
              <a:cs typeface="Verdana"/>
              <a:sym typeface="Verdana"/>
            </a:endParaRPr>
          </a:p>
        </p:txBody>
      </p:sp>
      <p:sp>
        <p:nvSpPr>
          <p:cNvPr id="95" name="Google Shape;95;p2"/>
          <p:cNvSpPr txBox="1"/>
          <p:nvPr/>
        </p:nvSpPr>
        <p:spPr>
          <a:xfrm>
            <a:off x="3357387" y="3158532"/>
            <a:ext cx="1310426" cy="750161"/>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dirty="0">
                <a:solidFill>
                  <a:srgbClr val="000000"/>
                </a:solidFill>
                <a:latin typeface="Verdana"/>
                <a:ea typeface="Verdana"/>
                <a:cs typeface="Verdana"/>
                <a:sym typeface="Verdana"/>
              </a:rPr>
              <a:t>Laura Lee</a:t>
            </a:r>
            <a:br>
              <a:rPr lang="en-IE" sz="1050" dirty="0">
                <a:solidFill>
                  <a:srgbClr val="000000"/>
                </a:solidFill>
                <a:latin typeface="Verdana"/>
                <a:ea typeface="Verdana"/>
                <a:cs typeface="Verdana"/>
                <a:sym typeface="Verdana"/>
              </a:rPr>
            </a:br>
            <a:r>
              <a:rPr lang="en-IE" sz="1050" dirty="0">
                <a:solidFill>
                  <a:srgbClr val="000000"/>
                </a:solidFill>
                <a:latin typeface="Verdana"/>
                <a:ea typeface="Verdana"/>
                <a:cs typeface="Verdana"/>
                <a:sym typeface="Verdana"/>
              </a:rPr>
              <a:t>Learning Enhancement Project Manager</a:t>
            </a:r>
            <a:endParaRPr sz="1050" dirty="0">
              <a:solidFill>
                <a:srgbClr val="000000"/>
              </a:solidFill>
              <a:latin typeface="Verdana"/>
              <a:ea typeface="Verdana"/>
              <a:cs typeface="Verdana"/>
              <a:sym typeface="Verdana"/>
            </a:endParaRPr>
          </a:p>
        </p:txBody>
      </p:sp>
      <p:sp>
        <p:nvSpPr>
          <p:cNvPr id="96" name="Google Shape;96;p2"/>
          <p:cNvSpPr txBox="1"/>
          <p:nvPr/>
        </p:nvSpPr>
        <p:spPr>
          <a:xfrm>
            <a:off x="4574310" y="3202347"/>
            <a:ext cx="1379711" cy="750161"/>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dirty="0">
                <a:solidFill>
                  <a:srgbClr val="000000"/>
                </a:solidFill>
                <a:latin typeface="Verdana"/>
                <a:ea typeface="Verdana"/>
                <a:cs typeface="Verdana"/>
                <a:sym typeface="Verdana"/>
              </a:rPr>
              <a:t>Ruth Hally</a:t>
            </a:r>
            <a:br>
              <a:rPr lang="en-IE" sz="1050" dirty="0">
                <a:solidFill>
                  <a:srgbClr val="000000"/>
                </a:solidFill>
                <a:latin typeface="Verdana"/>
                <a:ea typeface="Verdana"/>
                <a:cs typeface="Verdana"/>
                <a:sym typeface="Verdana"/>
              </a:rPr>
            </a:br>
            <a:r>
              <a:rPr lang="en-IE" sz="1050" dirty="0">
                <a:solidFill>
                  <a:srgbClr val="000000"/>
                </a:solidFill>
                <a:latin typeface="Verdana"/>
                <a:ea typeface="Verdana"/>
                <a:cs typeface="Verdana"/>
                <a:sym typeface="Verdana"/>
              </a:rPr>
              <a:t>Community </a:t>
            </a:r>
            <a:r>
              <a:rPr lang="en-IE" sz="1050" dirty="0">
                <a:solidFill>
                  <a:prstClr val="black"/>
                </a:solidFill>
                <a:latin typeface="Verdana"/>
                <a:ea typeface="Verdana"/>
                <a:cs typeface="Verdana"/>
                <a:sym typeface="Verdana"/>
              </a:rPr>
              <a:t>Engaged Learning Office</a:t>
            </a:r>
            <a:r>
              <a:rPr lang="en-IE" sz="1050" dirty="0">
                <a:solidFill>
                  <a:srgbClr val="000000"/>
                </a:solidFill>
                <a:latin typeface="Verdana"/>
                <a:ea typeface="Verdana"/>
                <a:cs typeface="Verdana"/>
                <a:sym typeface="Verdana"/>
              </a:rPr>
              <a:t>r</a:t>
            </a:r>
            <a:endParaRPr sz="1050" dirty="0">
              <a:solidFill>
                <a:srgbClr val="000000"/>
              </a:solidFill>
              <a:latin typeface="Verdana"/>
              <a:ea typeface="Verdana"/>
              <a:cs typeface="Verdana"/>
              <a:sym typeface="Verdana"/>
            </a:endParaRPr>
          </a:p>
        </p:txBody>
      </p:sp>
      <p:sp>
        <p:nvSpPr>
          <p:cNvPr id="97" name="Google Shape;97;p2"/>
          <p:cNvSpPr txBox="1"/>
          <p:nvPr/>
        </p:nvSpPr>
        <p:spPr>
          <a:xfrm>
            <a:off x="5736320" y="3200922"/>
            <a:ext cx="1776540" cy="426996"/>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dirty="0">
                <a:solidFill>
                  <a:srgbClr val="000000"/>
                </a:solidFill>
                <a:latin typeface="Verdana"/>
                <a:ea typeface="Verdana"/>
                <a:cs typeface="Verdana"/>
                <a:sym typeface="Verdana"/>
              </a:rPr>
              <a:t>Anna Santucci</a:t>
            </a:r>
            <a:br>
              <a:rPr lang="en-IE" sz="1050" dirty="0">
                <a:solidFill>
                  <a:srgbClr val="000000"/>
                </a:solidFill>
                <a:latin typeface="Verdana"/>
                <a:ea typeface="Verdana"/>
                <a:cs typeface="Verdana"/>
                <a:sym typeface="Verdana"/>
              </a:rPr>
            </a:br>
            <a:r>
              <a:rPr lang="en-IE" sz="1050" dirty="0">
                <a:solidFill>
                  <a:srgbClr val="000000"/>
                </a:solidFill>
                <a:latin typeface="Verdana"/>
                <a:ea typeface="Verdana"/>
                <a:cs typeface="Verdana"/>
                <a:sym typeface="Verdana"/>
              </a:rPr>
              <a:t>Senior Lecturer</a:t>
            </a:r>
            <a:endParaRPr sz="1050" dirty="0">
              <a:solidFill>
                <a:srgbClr val="000000"/>
              </a:solidFill>
              <a:latin typeface="Verdana"/>
              <a:ea typeface="Verdana"/>
              <a:cs typeface="Verdana"/>
              <a:sym typeface="Verdana"/>
            </a:endParaRPr>
          </a:p>
        </p:txBody>
      </p:sp>
      <p:sp>
        <p:nvSpPr>
          <p:cNvPr id="98" name="Google Shape;98;p2"/>
          <p:cNvSpPr txBox="1"/>
          <p:nvPr/>
        </p:nvSpPr>
        <p:spPr>
          <a:xfrm>
            <a:off x="551142" y="5253280"/>
            <a:ext cx="1263784" cy="426996"/>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a:solidFill>
                  <a:srgbClr val="000000"/>
                </a:solidFill>
                <a:latin typeface="Verdana"/>
                <a:ea typeface="Verdana"/>
                <a:cs typeface="Verdana"/>
                <a:sym typeface="Verdana"/>
              </a:rPr>
              <a:t>James Cronin</a:t>
            </a:r>
            <a:br>
              <a:rPr lang="en-IE" sz="1050">
                <a:solidFill>
                  <a:srgbClr val="000000"/>
                </a:solidFill>
                <a:latin typeface="Verdana"/>
                <a:ea typeface="Verdana"/>
                <a:cs typeface="Verdana"/>
                <a:sym typeface="Verdana"/>
              </a:rPr>
            </a:br>
            <a:r>
              <a:rPr lang="en-IE" sz="1050">
                <a:solidFill>
                  <a:srgbClr val="000000"/>
                </a:solidFill>
                <a:latin typeface="Verdana"/>
                <a:ea typeface="Verdana"/>
                <a:cs typeface="Verdana"/>
                <a:sym typeface="Verdana"/>
              </a:rPr>
              <a:t>College Lecturer</a:t>
            </a:r>
            <a:endParaRPr sz="1050">
              <a:solidFill>
                <a:srgbClr val="000000"/>
              </a:solidFill>
              <a:latin typeface="Verdana"/>
              <a:ea typeface="Verdana"/>
              <a:cs typeface="Verdana"/>
              <a:sym typeface="Verdana"/>
            </a:endParaRPr>
          </a:p>
        </p:txBody>
      </p:sp>
      <p:sp>
        <p:nvSpPr>
          <p:cNvPr id="99" name="Google Shape;99;p2"/>
          <p:cNvSpPr txBox="1"/>
          <p:nvPr/>
        </p:nvSpPr>
        <p:spPr>
          <a:xfrm>
            <a:off x="1975665" y="5256673"/>
            <a:ext cx="1263784" cy="426996"/>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a:solidFill>
                  <a:srgbClr val="000000"/>
                </a:solidFill>
                <a:latin typeface="Verdana"/>
                <a:ea typeface="Verdana"/>
                <a:cs typeface="Verdana"/>
                <a:sym typeface="Verdana"/>
              </a:rPr>
              <a:t>Owen Jump </a:t>
            </a:r>
            <a:endParaRPr sz="1050">
              <a:solidFill>
                <a:srgbClr val="000000"/>
              </a:solidFill>
              <a:latin typeface="Verdana"/>
              <a:ea typeface="Verdana"/>
              <a:cs typeface="Verdana"/>
              <a:sym typeface="Verdana"/>
            </a:endParaRPr>
          </a:p>
          <a:p>
            <a:pPr algn="ctr" defTabSz="685800">
              <a:buClr>
                <a:srgbClr val="000000"/>
              </a:buClr>
              <a:buSzPts val="1050"/>
            </a:pPr>
            <a:r>
              <a:rPr lang="en-IE" sz="1050">
                <a:solidFill>
                  <a:srgbClr val="000000"/>
                </a:solidFill>
                <a:latin typeface="Verdana"/>
                <a:ea typeface="Verdana"/>
                <a:cs typeface="Verdana"/>
                <a:sym typeface="Verdana"/>
              </a:rPr>
              <a:t>College Lecturer</a:t>
            </a:r>
            <a:endParaRPr sz="1050">
              <a:solidFill>
                <a:srgbClr val="000000"/>
              </a:solidFill>
              <a:latin typeface="Verdana"/>
              <a:ea typeface="Verdana"/>
              <a:cs typeface="Verdana"/>
              <a:sym typeface="Verdana"/>
            </a:endParaRPr>
          </a:p>
        </p:txBody>
      </p:sp>
      <p:sp>
        <p:nvSpPr>
          <p:cNvPr id="100" name="Google Shape;100;p2"/>
          <p:cNvSpPr txBox="1"/>
          <p:nvPr/>
        </p:nvSpPr>
        <p:spPr>
          <a:xfrm>
            <a:off x="3396677" y="5256673"/>
            <a:ext cx="1213875" cy="426996"/>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a:solidFill>
                  <a:srgbClr val="000000"/>
                </a:solidFill>
                <a:latin typeface="Verdana"/>
                <a:ea typeface="Verdana"/>
                <a:cs typeface="Verdana"/>
                <a:sym typeface="Verdana"/>
              </a:rPr>
              <a:t>Sarah Thelen</a:t>
            </a:r>
            <a:endParaRPr sz="1050">
              <a:solidFill>
                <a:srgbClr val="000000"/>
              </a:solidFill>
              <a:latin typeface="Verdana"/>
              <a:ea typeface="Verdana"/>
              <a:cs typeface="Verdana"/>
              <a:sym typeface="Verdana"/>
            </a:endParaRPr>
          </a:p>
          <a:p>
            <a:pPr algn="ctr" defTabSz="685800">
              <a:buClr>
                <a:srgbClr val="000000"/>
              </a:buClr>
              <a:buSzPts val="1050"/>
            </a:pPr>
            <a:r>
              <a:rPr lang="en-IE" sz="1050">
                <a:solidFill>
                  <a:srgbClr val="000000"/>
                </a:solidFill>
                <a:latin typeface="Verdana"/>
                <a:ea typeface="Verdana"/>
                <a:cs typeface="Verdana"/>
                <a:sym typeface="Verdana"/>
              </a:rPr>
              <a:t>College Lecturer</a:t>
            </a:r>
            <a:endParaRPr sz="1050">
              <a:solidFill>
                <a:srgbClr val="000000"/>
              </a:solidFill>
              <a:latin typeface="Verdana"/>
              <a:ea typeface="Verdana"/>
              <a:cs typeface="Verdana"/>
              <a:sym typeface="Verdana"/>
            </a:endParaRPr>
          </a:p>
        </p:txBody>
      </p:sp>
      <p:sp>
        <p:nvSpPr>
          <p:cNvPr id="101" name="Google Shape;101;p2"/>
          <p:cNvSpPr txBox="1"/>
          <p:nvPr/>
        </p:nvSpPr>
        <p:spPr>
          <a:xfrm>
            <a:off x="4695250" y="5254798"/>
            <a:ext cx="1282500" cy="426996"/>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dirty="0">
                <a:solidFill>
                  <a:srgbClr val="000000"/>
                </a:solidFill>
                <a:latin typeface="Verdana"/>
                <a:ea typeface="Verdana"/>
                <a:cs typeface="Verdana"/>
                <a:sym typeface="Verdana"/>
              </a:rPr>
              <a:t>Katy Dineen</a:t>
            </a:r>
            <a:endParaRPr sz="1050" dirty="0">
              <a:solidFill>
                <a:srgbClr val="000000"/>
              </a:solidFill>
              <a:latin typeface="Verdana"/>
              <a:ea typeface="Verdana"/>
              <a:cs typeface="Verdana"/>
              <a:sym typeface="Verdana"/>
            </a:endParaRPr>
          </a:p>
          <a:p>
            <a:pPr algn="ctr" defTabSz="685800">
              <a:buClr>
                <a:srgbClr val="000000"/>
              </a:buClr>
              <a:buSzPts val="1050"/>
            </a:pPr>
            <a:r>
              <a:rPr lang="en-IE" sz="1050" dirty="0">
                <a:solidFill>
                  <a:srgbClr val="000000"/>
                </a:solidFill>
                <a:latin typeface="Verdana"/>
                <a:ea typeface="Verdana"/>
                <a:cs typeface="Verdana"/>
                <a:sym typeface="Verdana"/>
              </a:rPr>
              <a:t>College Lecturer</a:t>
            </a:r>
            <a:endParaRPr sz="1050" dirty="0">
              <a:solidFill>
                <a:srgbClr val="000000"/>
              </a:solidFill>
              <a:latin typeface="Verdana"/>
              <a:ea typeface="Verdana"/>
              <a:cs typeface="Verdana"/>
              <a:sym typeface="Verdana"/>
            </a:endParaRPr>
          </a:p>
        </p:txBody>
      </p:sp>
      <p:pic>
        <p:nvPicPr>
          <p:cNvPr id="102" name="Google Shape;102;p2"/>
          <p:cNvPicPr preferRelativeResize="0"/>
          <p:nvPr/>
        </p:nvPicPr>
        <p:blipFill rotWithShape="1">
          <a:blip r:embed="rId4">
            <a:alphaModFix/>
          </a:blip>
          <a:srcRect/>
          <a:stretch/>
        </p:blipFill>
        <p:spPr>
          <a:xfrm>
            <a:off x="6033496" y="1967097"/>
            <a:ext cx="1182188" cy="1195889"/>
          </a:xfrm>
          <a:prstGeom prst="rect">
            <a:avLst/>
          </a:prstGeom>
          <a:noFill/>
          <a:ln>
            <a:noFill/>
          </a:ln>
        </p:spPr>
      </p:pic>
      <p:pic>
        <p:nvPicPr>
          <p:cNvPr id="103" name="Google Shape;103;p2"/>
          <p:cNvPicPr preferRelativeResize="0"/>
          <p:nvPr/>
        </p:nvPicPr>
        <p:blipFill rotWithShape="1">
          <a:blip r:embed="rId5">
            <a:alphaModFix/>
          </a:blip>
          <a:srcRect l="33111" r="18260"/>
          <a:stretch/>
        </p:blipFill>
        <p:spPr>
          <a:xfrm>
            <a:off x="3479356" y="1957489"/>
            <a:ext cx="1010194" cy="1195889"/>
          </a:xfrm>
          <a:prstGeom prst="rect">
            <a:avLst/>
          </a:prstGeom>
          <a:noFill/>
          <a:ln>
            <a:noFill/>
          </a:ln>
        </p:spPr>
      </p:pic>
      <p:pic>
        <p:nvPicPr>
          <p:cNvPr id="104" name="Google Shape;104;p2"/>
          <p:cNvPicPr preferRelativeResize="0"/>
          <p:nvPr/>
        </p:nvPicPr>
        <p:blipFill rotWithShape="1">
          <a:blip r:embed="rId6">
            <a:alphaModFix/>
          </a:blip>
          <a:srcRect t="26299" r="33590" b="11725"/>
          <a:stretch/>
        </p:blipFill>
        <p:spPr>
          <a:xfrm>
            <a:off x="661131" y="3985064"/>
            <a:ext cx="1100546" cy="1186281"/>
          </a:xfrm>
          <a:prstGeom prst="rect">
            <a:avLst/>
          </a:prstGeom>
          <a:noFill/>
          <a:ln>
            <a:noFill/>
          </a:ln>
        </p:spPr>
      </p:pic>
      <p:pic>
        <p:nvPicPr>
          <p:cNvPr id="105" name="Google Shape;105;p2"/>
          <p:cNvPicPr preferRelativeResize="0"/>
          <p:nvPr/>
        </p:nvPicPr>
        <p:blipFill rotWithShape="1">
          <a:blip r:embed="rId7">
            <a:alphaModFix/>
          </a:blip>
          <a:srcRect/>
          <a:stretch/>
        </p:blipFill>
        <p:spPr>
          <a:xfrm>
            <a:off x="2025463" y="3985064"/>
            <a:ext cx="1213986" cy="1186280"/>
          </a:xfrm>
          <a:prstGeom prst="rect">
            <a:avLst/>
          </a:prstGeom>
          <a:noFill/>
          <a:ln>
            <a:noFill/>
          </a:ln>
        </p:spPr>
      </p:pic>
      <p:pic>
        <p:nvPicPr>
          <p:cNvPr id="106" name="Google Shape;106;p2"/>
          <p:cNvPicPr preferRelativeResize="0"/>
          <p:nvPr/>
        </p:nvPicPr>
        <p:blipFill rotWithShape="1">
          <a:blip r:embed="rId8">
            <a:alphaModFix/>
          </a:blip>
          <a:srcRect b="24704"/>
          <a:stretch/>
        </p:blipFill>
        <p:spPr>
          <a:xfrm>
            <a:off x="3470932" y="3928965"/>
            <a:ext cx="1064246" cy="1242379"/>
          </a:xfrm>
          <a:prstGeom prst="rect">
            <a:avLst/>
          </a:prstGeom>
          <a:noFill/>
          <a:ln>
            <a:noFill/>
          </a:ln>
        </p:spPr>
      </p:pic>
      <p:pic>
        <p:nvPicPr>
          <p:cNvPr id="107" name="Google Shape;107;p2"/>
          <p:cNvPicPr preferRelativeResize="0"/>
          <p:nvPr/>
        </p:nvPicPr>
        <p:blipFill rotWithShape="1">
          <a:blip r:embed="rId9">
            <a:alphaModFix/>
          </a:blip>
          <a:srcRect l="13186" r="21109" b="41366"/>
          <a:stretch/>
        </p:blipFill>
        <p:spPr>
          <a:xfrm>
            <a:off x="4809550" y="3927917"/>
            <a:ext cx="1047988" cy="1242378"/>
          </a:xfrm>
          <a:prstGeom prst="rect">
            <a:avLst/>
          </a:prstGeom>
          <a:noFill/>
          <a:ln>
            <a:noFill/>
          </a:ln>
        </p:spPr>
      </p:pic>
      <p:pic>
        <p:nvPicPr>
          <p:cNvPr id="108" name="Google Shape;108;p2"/>
          <p:cNvPicPr preferRelativeResize="0"/>
          <p:nvPr/>
        </p:nvPicPr>
        <p:blipFill rotWithShape="1">
          <a:blip r:embed="rId10">
            <a:alphaModFix/>
          </a:blip>
          <a:srcRect l="15943" r="32673" b="33213"/>
          <a:stretch/>
        </p:blipFill>
        <p:spPr>
          <a:xfrm>
            <a:off x="4752573" y="1960768"/>
            <a:ext cx="1010194" cy="1195889"/>
          </a:xfrm>
          <a:prstGeom prst="rect">
            <a:avLst/>
          </a:prstGeom>
          <a:noFill/>
          <a:ln>
            <a:noFill/>
          </a:ln>
        </p:spPr>
      </p:pic>
      <p:sp>
        <p:nvSpPr>
          <p:cNvPr id="110" name="Google Shape;110;p2"/>
          <p:cNvSpPr txBox="1">
            <a:spLocks noGrp="1"/>
          </p:cNvSpPr>
          <p:nvPr>
            <p:ph type="title"/>
          </p:nvPr>
        </p:nvSpPr>
        <p:spPr>
          <a:xfrm>
            <a:off x="628650" y="1131094"/>
            <a:ext cx="6980023" cy="455438"/>
          </a:xfrm>
          <a:prstGeom prst="rect">
            <a:avLst/>
          </a:prstGeom>
          <a:noFill/>
          <a:ln>
            <a:noFill/>
          </a:ln>
        </p:spPr>
        <p:txBody>
          <a:bodyPr spcFirstLastPara="1" vert="horz" wrap="square" lIns="68569" tIns="34275" rIns="68569" bIns="34275" rtlCol="0" anchor="ctr" anchorCtr="0">
            <a:normAutofit fontScale="90000"/>
          </a:bodyPr>
          <a:lstStyle/>
          <a:p>
            <a:pPr>
              <a:spcBef>
                <a:spcPts val="0"/>
              </a:spcBef>
              <a:buClr>
                <a:srgbClr val="003C69"/>
              </a:buClr>
              <a:buSzPct val="100000"/>
            </a:pPr>
            <a:r>
              <a:rPr lang="en-IE" b="1">
                <a:solidFill>
                  <a:srgbClr val="003C69"/>
                </a:solidFill>
                <a:latin typeface="Verdana"/>
                <a:ea typeface="Verdana"/>
                <a:cs typeface="Verdana"/>
                <a:sym typeface="Verdana"/>
              </a:rPr>
              <a:t>CIRTL’s Team</a:t>
            </a:r>
            <a:endParaRPr/>
          </a:p>
        </p:txBody>
      </p:sp>
      <p:pic>
        <p:nvPicPr>
          <p:cNvPr id="112" name="Google Shape;112;p2"/>
          <p:cNvPicPr preferRelativeResize="0"/>
          <p:nvPr/>
        </p:nvPicPr>
        <p:blipFill>
          <a:blip r:embed="rId11">
            <a:alphaModFix/>
          </a:blip>
          <a:stretch>
            <a:fillRect/>
          </a:stretch>
        </p:blipFill>
        <p:spPr>
          <a:xfrm>
            <a:off x="6085664" y="3927916"/>
            <a:ext cx="1213988" cy="1265543"/>
          </a:xfrm>
          <a:prstGeom prst="rect">
            <a:avLst/>
          </a:prstGeom>
          <a:noFill/>
          <a:ln>
            <a:noFill/>
          </a:ln>
        </p:spPr>
      </p:pic>
      <p:sp>
        <p:nvSpPr>
          <p:cNvPr id="113" name="Google Shape;113;p2"/>
          <p:cNvSpPr txBox="1"/>
          <p:nvPr/>
        </p:nvSpPr>
        <p:spPr>
          <a:xfrm>
            <a:off x="5968177" y="5170294"/>
            <a:ext cx="1486125" cy="750161"/>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dirty="0">
                <a:solidFill>
                  <a:prstClr val="black"/>
                </a:solidFill>
                <a:latin typeface="Verdana"/>
                <a:ea typeface="Verdana"/>
                <a:cs typeface="Verdana"/>
                <a:sym typeface="Verdana"/>
              </a:rPr>
              <a:t>Briony Supple</a:t>
            </a:r>
            <a:endParaRPr sz="1050" dirty="0">
              <a:solidFill>
                <a:srgbClr val="000000"/>
              </a:solidFill>
              <a:latin typeface="Verdana"/>
              <a:ea typeface="Verdana"/>
              <a:cs typeface="Verdana"/>
              <a:sym typeface="Verdana"/>
            </a:endParaRPr>
          </a:p>
          <a:p>
            <a:pPr algn="ctr" defTabSz="685800">
              <a:buClr>
                <a:srgbClr val="000000"/>
              </a:buClr>
              <a:buSzPts val="1050"/>
            </a:pPr>
            <a:r>
              <a:rPr lang="en-IE" sz="1050" dirty="0">
                <a:solidFill>
                  <a:prstClr val="black"/>
                </a:solidFill>
                <a:latin typeface="Verdana"/>
                <a:ea typeface="Verdana"/>
                <a:cs typeface="Verdana"/>
                <a:sym typeface="Verdana"/>
              </a:rPr>
              <a:t>Senior</a:t>
            </a:r>
            <a:r>
              <a:rPr lang="en-IE" sz="1050" dirty="0">
                <a:solidFill>
                  <a:srgbClr val="000000"/>
                </a:solidFill>
                <a:latin typeface="Verdana"/>
                <a:ea typeface="Verdana"/>
                <a:cs typeface="Verdana"/>
                <a:sym typeface="Verdana"/>
              </a:rPr>
              <a:t> Lecturer</a:t>
            </a:r>
            <a:br>
              <a:rPr lang="en-IE" sz="1050" dirty="0">
                <a:solidFill>
                  <a:srgbClr val="000000"/>
                </a:solidFill>
                <a:latin typeface="Verdana"/>
                <a:ea typeface="Verdana"/>
                <a:cs typeface="Verdana"/>
                <a:sym typeface="Verdana"/>
              </a:rPr>
            </a:br>
            <a:r>
              <a:rPr lang="en-IE" sz="1050" i="1" dirty="0">
                <a:solidFill>
                  <a:srgbClr val="000000"/>
                </a:solidFill>
                <a:latin typeface="Verdana"/>
                <a:ea typeface="Verdana"/>
                <a:cs typeface="Verdana"/>
                <a:sym typeface="Verdana"/>
              </a:rPr>
              <a:t>(Seconded </a:t>
            </a:r>
            <a:r>
              <a:rPr lang="en-IE" sz="1050" i="1" dirty="0">
                <a:solidFill>
                  <a:prstClr val="black"/>
                </a:solidFill>
                <a:latin typeface="Verdana"/>
                <a:ea typeface="Verdana"/>
                <a:cs typeface="Verdana"/>
                <a:sym typeface="Verdana"/>
              </a:rPr>
              <a:t>to School of Education)</a:t>
            </a:r>
            <a:endParaRPr sz="1050" i="1" dirty="0">
              <a:solidFill>
                <a:srgbClr val="000000"/>
              </a:solidFill>
              <a:latin typeface="Verdana"/>
              <a:ea typeface="Verdana"/>
              <a:cs typeface="Verdana"/>
              <a:sym typeface="Verdana"/>
            </a:endParaRPr>
          </a:p>
        </p:txBody>
      </p:sp>
      <p:pic>
        <p:nvPicPr>
          <p:cNvPr id="1026" name="Picture 2" descr="Bonnie Mullinix (M.Ed. 1986; Ed.D. 1995) | Center for International  Education">
            <a:extLst>
              <a:ext uri="{FF2B5EF4-FFF2-40B4-BE49-F238E27FC236}">
                <a16:creationId xmlns:a16="http://schemas.microsoft.com/office/drawing/2014/main" id="{C1AE543A-D371-389E-CC29-EFFF6F3200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1737" y="1984802"/>
            <a:ext cx="1314237" cy="118586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97;p2">
            <a:extLst>
              <a:ext uri="{FF2B5EF4-FFF2-40B4-BE49-F238E27FC236}">
                <a16:creationId xmlns:a16="http://schemas.microsoft.com/office/drawing/2014/main" id="{13C96ECB-8811-CDA7-D79C-3A1599622A6A}"/>
              </a:ext>
            </a:extLst>
          </p:cNvPr>
          <p:cNvSpPr txBox="1"/>
          <p:nvPr/>
        </p:nvSpPr>
        <p:spPr>
          <a:xfrm>
            <a:off x="7184609" y="3198399"/>
            <a:ext cx="1776540" cy="426996"/>
          </a:xfrm>
          <a:prstGeom prst="rect">
            <a:avLst/>
          </a:prstGeom>
          <a:noFill/>
          <a:ln>
            <a:noFill/>
          </a:ln>
        </p:spPr>
        <p:txBody>
          <a:bodyPr spcFirstLastPara="1" wrap="square" lIns="51413" tIns="51413" rIns="51413" bIns="51413" anchor="t" anchorCtr="0">
            <a:spAutoFit/>
          </a:bodyPr>
          <a:lstStyle/>
          <a:p>
            <a:pPr algn="ctr" defTabSz="685800">
              <a:buClr>
                <a:srgbClr val="000000"/>
              </a:buClr>
              <a:buSzPts val="1050"/>
            </a:pPr>
            <a:r>
              <a:rPr lang="en-IE" sz="1050" dirty="0">
                <a:solidFill>
                  <a:srgbClr val="000000"/>
                </a:solidFill>
                <a:latin typeface="Verdana"/>
                <a:ea typeface="Verdana"/>
                <a:cs typeface="Verdana"/>
                <a:sym typeface="Verdana"/>
              </a:rPr>
              <a:t>Bonnie Mullinix</a:t>
            </a:r>
            <a:br>
              <a:rPr lang="en-IE" sz="1050" dirty="0">
                <a:solidFill>
                  <a:srgbClr val="000000"/>
                </a:solidFill>
                <a:latin typeface="Verdana"/>
                <a:ea typeface="Verdana"/>
                <a:cs typeface="Verdana"/>
                <a:sym typeface="Verdana"/>
              </a:rPr>
            </a:br>
            <a:r>
              <a:rPr lang="en-IE" sz="1050" dirty="0">
                <a:solidFill>
                  <a:srgbClr val="000000"/>
                </a:solidFill>
                <a:latin typeface="Verdana"/>
                <a:ea typeface="Verdana"/>
                <a:cs typeface="Verdana"/>
                <a:sym typeface="Verdana"/>
              </a:rPr>
              <a:t>Research Fellow</a:t>
            </a:r>
            <a:endParaRPr sz="1050" dirty="0">
              <a:solidFill>
                <a:srgbClr val="000000"/>
              </a:solidFill>
              <a:latin typeface="Verdana"/>
              <a:ea typeface="Verdana"/>
              <a:cs typeface="Verdana"/>
              <a:sym typeface="Verdana"/>
            </a:endParaRPr>
          </a:p>
        </p:txBody>
      </p:sp>
      <p:sp>
        <p:nvSpPr>
          <p:cNvPr id="7" name="Google Shape;111;p2">
            <a:extLst>
              <a:ext uri="{FF2B5EF4-FFF2-40B4-BE49-F238E27FC236}">
                <a16:creationId xmlns:a16="http://schemas.microsoft.com/office/drawing/2014/main" id="{AF8C3431-5A2A-459E-3CFD-ACC26C5D3A77}"/>
              </a:ext>
            </a:extLst>
          </p:cNvPr>
          <p:cNvSpPr txBox="1"/>
          <p:nvPr/>
        </p:nvSpPr>
        <p:spPr>
          <a:xfrm>
            <a:off x="4609137" y="1249424"/>
            <a:ext cx="4249024" cy="253885"/>
          </a:xfrm>
          <a:prstGeom prst="rect">
            <a:avLst/>
          </a:prstGeom>
          <a:noFill/>
          <a:ln>
            <a:noFill/>
          </a:ln>
        </p:spPr>
        <p:txBody>
          <a:bodyPr spcFirstLastPara="1" wrap="square" lIns="68569" tIns="34275" rIns="68569" bIns="34275" anchor="t" anchorCtr="0">
            <a:spAutoFit/>
          </a:bodyPr>
          <a:lstStyle/>
          <a:p>
            <a:pPr defTabSz="685800">
              <a:buClr>
                <a:srgbClr val="000000"/>
              </a:buClr>
              <a:buSzPts val="1400"/>
            </a:pPr>
            <a:r>
              <a:rPr lang="en-IE" sz="1200" b="1" dirty="0">
                <a:solidFill>
                  <a:srgbClr val="000000"/>
                </a:solidFill>
                <a:latin typeface="Verdana"/>
                <a:ea typeface="Verdana"/>
                <a:cs typeface="Verdana"/>
                <a:sym typeface="Verdana"/>
              </a:rPr>
              <a:t>www.ucc.ie/en/cirtl/meetourteam</a:t>
            </a:r>
            <a:endParaRPr sz="1350" dirty="0">
              <a:solidFill>
                <a:prstClr val="black"/>
              </a:solidFill>
              <a:latin typeface="Calibri" panose="020F0502020204030204"/>
            </a:endParaRPr>
          </a:p>
        </p:txBody>
      </p:sp>
      <p:pic>
        <p:nvPicPr>
          <p:cNvPr id="12" name="Picture 11" descr="A person wearing glasses and a scarf&#10;&#10;Description automatically generated">
            <a:extLst>
              <a:ext uri="{FF2B5EF4-FFF2-40B4-BE49-F238E27FC236}">
                <a16:creationId xmlns:a16="http://schemas.microsoft.com/office/drawing/2014/main" id="{B18A2438-7142-91A2-3EC3-D844330498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1338" y="1957488"/>
            <a:ext cx="1070261" cy="1227531"/>
          </a:xfrm>
          <a:prstGeom prst="rect">
            <a:avLst/>
          </a:prstGeom>
        </p:spPr>
      </p:pic>
    </p:spTree>
    <p:extLst>
      <p:ext uri="{BB962C8B-B14F-4D97-AF65-F5344CB8AC3E}">
        <p14:creationId xmlns:p14="http://schemas.microsoft.com/office/powerpoint/2010/main" val="41228678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2.9|1.5|1.4|1.2|1"/>
</p:tagLst>
</file>

<file path=ppt/theme/theme1.xml><?xml version="1.0" encoding="utf-8"?>
<a:theme xmlns:a="http://schemas.openxmlformats.org/drawingml/2006/main" name="UCC Branded Template Traditional Ratio2013">
  <a:themeElements>
    <a:clrScheme name="UCC">
      <a:dk1>
        <a:sysClr val="windowText" lastClr="000000"/>
      </a:dk1>
      <a:lt1>
        <a:sysClr val="window" lastClr="FFFFFF"/>
      </a:lt1>
      <a:dk2>
        <a:srgbClr val="44546A"/>
      </a:dk2>
      <a:lt2>
        <a:srgbClr val="E7E6E6"/>
      </a:lt2>
      <a:accent1>
        <a:srgbClr val="003C69"/>
      </a:accent1>
      <a:accent2>
        <a:srgbClr val="CE222C"/>
      </a:accent2>
      <a:accent3>
        <a:srgbClr val="BBBCBC"/>
      </a:accent3>
      <a:accent4>
        <a:srgbClr val="FFB500"/>
      </a:accent4>
      <a:accent5>
        <a:srgbClr val="69B3E7"/>
      </a:accent5>
      <a:accent6>
        <a:srgbClr val="74AA50"/>
      </a:accent6>
      <a:hlink>
        <a:srgbClr val="C6893F"/>
      </a:hlink>
      <a:folHlink>
        <a:srgbClr val="7566DC"/>
      </a:folHlink>
    </a:clrScheme>
    <a:fontScheme name="UCC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ADAA851-3C50-435C-8D35-7A3FE90B677A}" vid="{C90C547B-2A2A-4A95-AA93-3E36506A6AB1}"/>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UCC">
      <a:dk1>
        <a:sysClr val="windowText" lastClr="000000"/>
      </a:dk1>
      <a:lt1>
        <a:sysClr val="window" lastClr="FFFFFF"/>
      </a:lt1>
      <a:dk2>
        <a:srgbClr val="44546A"/>
      </a:dk2>
      <a:lt2>
        <a:srgbClr val="E7E6E6"/>
      </a:lt2>
      <a:accent1>
        <a:srgbClr val="003C69"/>
      </a:accent1>
      <a:accent2>
        <a:srgbClr val="CE222C"/>
      </a:accent2>
      <a:accent3>
        <a:srgbClr val="BBBCBC"/>
      </a:accent3>
      <a:accent4>
        <a:srgbClr val="FFB500"/>
      </a:accent4>
      <a:accent5>
        <a:srgbClr val="69B3E7"/>
      </a:accent5>
      <a:accent6>
        <a:srgbClr val="74AA50"/>
      </a:accent6>
      <a:hlink>
        <a:srgbClr val="C6893F"/>
      </a:hlink>
      <a:folHlink>
        <a:srgbClr val="7566DC"/>
      </a:folHlink>
    </a:clrScheme>
    <a:fontScheme name="UCC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ADAA851-3C50-435C-8D35-7A3FE90B677A}" vid="{C90C547B-2A2A-4A95-AA93-3E36506A6AB1}"/>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UCC Branded Template 2013ii">
  <a:themeElements>
    <a:clrScheme name="UCC">
      <a:dk1>
        <a:sysClr val="windowText" lastClr="000000"/>
      </a:dk1>
      <a:lt1>
        <a:sysClr val="window" lastClr="FFFFFF"/>
      </a:lt1>
      <a:dk2>
        <a:srgbClr val="44546A"/>
      </a:dk2>
      <a:lt2>
        <a:srgbClr val="E7E6E6"/>
      </a:lt2>
      <a:accent1>
        <a:srgbClr val="003C69"/>
      </a:accent1>
      <a:accent2>
        <a:srgbClr val="CE222C"/>
      </a:accent2>
      <a:accent3>
        <a:srgbClr val="BBBCBC"/>
      </a:accent3>
      <a:accent4>
        <a:srgbClr val="FFB500"/>
      </a:accent4>
      <a:accent5>
        <a:srgbClr val="69B3E7"/>
      </a:accent5>
      <a:accent6>
        <a:srgbClr val="74AA50"/>
      </a:accent6>
      <a:hlink>
        <a:srgbClr val="C6893F"/>
      </a:hlink>
      <a:folHlink>
        <a:srgbClr val="7566DC"/>
      </a:folHlink>
    </a:clrScheme>
    <a:fontScheme name="UCC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ADAA851-3C50-435C-8D35-7A3FE90B677A}" vid="{C90C547B-2A2A-4A95-AA93-3E36506A6AB1}"/>
    </a:ext>
  </a:ext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UCC Branded Template Traditional Ratio">
  <a:themeElements>
    <a:clrScheme name="UCC">
      <a:dk1>
        <a:sysClr val="windowText" lastClr="000000"/>
      </a:dk1>
      <a:lt1>
        <a:sysClr val="window" lastClr="FFFFFF"/>
      </a:lt1>
      <a:dk2>
        <a:srgbClr val="44546A"/>
      </a:dk2>
      <a:lt2>
        <a:srgbClr val="E7E6E6"/>
      </a:lt2>
      <a:accent1>
        <a:srgbClr val="003C69"/>
      </a:accent1>
      <a:accent2>
        <a:srgbClr val="CE222C"/>
      </a:accent2>
      <a:accent3>
        <a:srgbClr val="BBBCBC"/>
      </a:accent3>
      <a:accent4>
        <a:srgbClr val="FFB500"/>
      </a:accent4>
      <a:accent5>
        <a:srgbClr val="69B3E7"/>
      </a:accent5>
      <a:accent6>
        <a:srgbClr val="74AA50"/>
      </a:accent6>
      <a:hlink>
        <a:srgbClr val="C6893F"/>
      </a:hlink>
      <a:folHlink>
        <a:srgbClr val="7566DC"/>
      </a:folHlink>
    </a:clrScheme>
    <a:fontScheme name="UCC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DD1016B-A062-47D3-A514-FD961C1035A9}" vid="{FB26B872-2414-4D25-9954-24645543141D}"/>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UCC">
      <a:dk1>
        <a:sysClr val="windowText" lastClr="000000"/>
      </a:dk1>
      <a:lt1>
        <a:sysClr val="window" lastClr="FFFFFF"/>
      </a:lt1>
      <a:dk2>
        <a:srgbClr val="44546A"/>
      </a:dk2>
      <a:lt2>
        <a:srgbClr val="E7E6E6"/>
      </a:lt2>
      <a:accent1>
        <a:srgbClr val="003C69"/>
      </a:accent1>
      <a:accent2>
        <a:srgbClr val="CE222C"/>
      </a:accent2>
      <a:accent3>
        <a:srgbClr val="BBBCBC"/>
      </a:accent3>
      <a:accent4>
        <a:srgbClr val="FFB500"/>
      </a:accent4>
      <a:accent5>
        <a:srgbClr val="69B3E7"/>
      </a:accent5>
      <a:accent6>
        <a:srgbClr val="74AA50"/>
      </a:accent6>
      <a:hlink>
        <a:srgbClr val="C6893F"/>
      </a:hlink>
      <a:folHlink>
        <a:srgbClr val="7566DC"/>
      </a:folHlink>
    </a:clrScheme>
    <a:fontScheme name="UCC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ADAA851-3C50-435C-8D35-7A3FE90B677A}" vid="{C90C547B-2A2A-4A95-AA93-3E36506A6AB1}"/>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Custom 587">
      <a:dk1>
        <a:sysClr val="windowText" lastClr="000000"/>
      </a:dk1>
      <a:lt1>
        <a:sysClr val="window" lastClr="FFFFFF"/>
      </a:lt1>
      <a:dk2>
        <a:srgbClr val="44546A"/>
      </a:dk2>
      <a:lt2>
        <a:srgbClr val="E7E6E6"/>
      </a:lt2>
      <a:accent1>
        <a:srgbClr val="00507F"/>
      </a:accent1>
      <a:accent2>
        <a:srgbClr val="FFCA00"/>
      </a:accent2>
      <a:accent3>
        <a:srgbClr val="CF1F2C"/>
      </a:accent3>
      <a:accent4>
        <a:srgbClr val="FFC000"/>
      </a:accent4>
      <a:accent5>
        <a:srgbClr val="5B9BD5"/>
      </a:accent5>
      <a:accent6>
        <a:srgbClr val="70AD47"/>
      </a:accent6>
      <a:hlink>
        <a:srgbClr val="0563C1"/>
      </a:hlink>
      <a:folHlink>
        <a:srgbClr val="954F72"/>
      </a:folHlink>
    </a:clrScheme>
    <a:fontScheme name="Custom 3">
      <a:majorFont>
        <a:latin typeface="Gotham Bold"/>
        <a:ea typeface=""/>
        <a:cs typeface=""/>
      </a:majorFont>
      <a:minorFont>
        <a:latin typeface="Gotham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lf_Registration_Enabled xmlns="efdb821b-3da3-4a62-b38f-75247654eaa3" xsi:nil="true"/>
    <lcf76f155ced4ddcb4097134ff3c332f xmlns="efdb821b-3da3-4a62-b38f-75247654eaa3">
      <Terms xmlns="http://schemas.microsoft.com/office/infopath/2007/PartnerControls"/>
    </lcf76f155ced4ddcb4097134ff3c332f>
    <TaxCatchAll xmlns="d9981dac-c29c-4ef3-b8c4-b1fd5091878d" xsi:nil="true"/>
    <Math_Settings xmlns="efdb821b-3da3-4a62-b38f-75247654eaa3" xsi:nil="true"/>
    <Templates xmlns="efdb821b-3da3-4a62-b38f-75247654eaa3" xsi:nil="true"/>
    <LMS_Mappings xmlns="efdb821b-3da3-4a62-b38f-75247654eaa3" xsi:nil="true"/>
    <Invited_Leaders xmlns="efdb821b-3da3-4a62-b38f-75247654eaa3" xsi:nil="true"/>
    <Invited_Members xmlns="efdb821b-3da3-4a62-b38f-75247654eaa3" xsi:nil="true"/>
    <Has_Leaders_Only_SectionGroup xmlns="efdb821b-3da3-4a62-b38f-75247654eaa3" xsi:nil="true"/>
    <Distribution_Groups xmlns="efdb821b-3da3-4a62-b38f-75247654eaa3" xsi:nil="true"/>
    <AppVersion xmlns="efdb821b-3da3-4a62-b38f-75247654eaa3" xsi:nil="true"/>
    <TeamsChannelId xmlns="efdb821b-3da3-4a62-b38f-75247654eaa3" xsi:nil="true"/>
    <IsNotebookLocked xmlns="efdb821b-3da3-4a62-b38f-75247654eaa3" xsi:nil="true"/>
    <Members xmlns="efdb821b-3da3-4a62-b38f-75247654eaa3">
      <UserInfo>
        <DisplayName/>
        <AccountId xsi:nil="true"/>
        <AccountType/>
      </UserInfo>
    </Members>
    <CultureName xmlns="efdb821b-3da3-4a62-b38f-75247654eaa3" xsi:nil="true"/>
    <Owner xmlns="efdb821b-3da3-4a62-b38f-75247654eaa3">
      <UserInfo>
        <DisplayName/>
        <AccountId xsi:nil="true"/>
        <AccountType/>
      </UserInfo>
    </Owner>
    <Is_Collaboration_Space_Locked xmlns="efdb821b-3da3-4a62-b38f-75247654eaa3" xsi:nil="true"/>
    <Member_Groups xmlns="efdb821b-3da3-4a62-b38f-75247654eaa3">
      <UserInfo>
        <DisplayName/>
        <AccountId xsi:nil="true"/>
        <AccountType/>
      </UserInfo>
    </Member_Groups>
    <NotebookType xmlns="efdb821b-3da3-4a62-b38f-75247654eaa3" xsi:nil="true"/>
    <FolderType xmlns="efdb821b-3da3-4a62-b38f-75247654eaa3" xsi:nil="true"/>
    <Leaders xmlns="efdb821b-3da3-4a62-b38f-75247654eaa3">
      <UserInfo>
        <DisplayName/>
        <AccountId xsi:nil="true"/>
        <AccountType/>
      </UserInfo>
    </Leaders>
    <DefaultSectionNames xmlns="efdb821b-3da3-4a62-b38f-75247654eaa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5863046667F84CAABB5E5A560026E8" ma:contentTypeVersion="37" ma:contentTypeDescription="Create a new document." ma:contentTypeScope="" ma:versionID="0f74354a54ca5c6116ab2164b70c067b">
  <xsd:schema xmlns:xsd="http://www.w3.org/2001/XMLSchema" xmlns:xs="http://www.w3.org/2001/XMLSchema" xmlns:p="http://schemas.microsoft.com/office/2006/metadata/properties" xmlns:ns2="efdb821b-3da3-4a62-b38f-75247654eaa3" xmlns:ns3="d9981dac-c29c-4ef3-b8c4-b1fd5091878d" targetNamespace="http://schemas.microsoft.com/office/2006/metadata/properties" ma:root="true" ma:fieldsID="d80955d7dec376b1adadb312fb1ebc1b" ns2:_="" ns3:_="">
    <xsd:import namespace="efdb821b-3da3-4a62-b38f-75247654eaa3"/>
    <xsd:import namespace="d9981dac-c29c-4ef3-b8c4-b1fd5091878d"/>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b821b-3da3-4a62-b38f-75247654eaa3"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DateTaken" ma:index="34" nillable="true" ma:displayName="MediaServiceDateTaken" ma:hidden="true" ma:internalName="MediaServiceDateTaken" ma:readOnly="true">
      <xsd:simpleType>
        <xsd:restriction base="dms:Text"/>
      </xsd:simpleType>
    </xsd:element>
    <xsd:element name="MediaServiceAutoTags" ma:index="35" nillable="true" ma:displayName="Tags" ma:internalName="MediaServiceAutoTags"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c859a5f0-c05d-42c8-96da-fe1ec9be4efb" ma:termSetId="09814cd3-568e-fe90-9814-8d621ff8fb84" ma:anchorId="fba54fb3-c3e1-fe81-a776-ca4b69148c4d" ma:open="true" ma:isKeyword="false">
      <xsd:complexType>
        <xsd:sequence>
          <xsd:element ref="pc:Terms" minOccurs="0" maxOccurs="1"/>
        </xsd:sequence>
      </xsd:complexType>
    </xsd:element>
    <xsd:element name="MediaServiceOCR" ma:index="42" nillable="true" ma:displayName="Extracted Text" ma:internalName="MediaServiceOCR" ma:readOnly="true">
      <xsd:simpleType>
        <xsd:restriction base="dms:Note">
          <xsd:maxLength value="255"/>
        </xsd:restriction>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981dac-c29c-4ef3-b8c4-b1fd5091878d"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41" nillable="true" ma:displayName="Taxonomy Catch All Column" ma:hidden="true" ma:list="{6e85504c-e83f-4f56-87c1-ca36505ae8a5}" ma:internalName="TaxCatchAll" ma:showField="CatchAllData" ma:web="d9981dac-c29c-4ef3-b8c4-b1fd509187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D27709-00C2-48CD-901B-C66543DB9518}">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d35e04cc-a0d5-4a91-95e8-7d400f88b285"/>
    <ds:schemaRef ds:uri="http://purl.org/dc/dcmitype/"/>
    <ds:schemaRef ds:uri="fc105cc3-a27d-422f-87dc-193310c4dc90"/>
    <ds:schemaRef ds:uri="http://www.w3.org/XML/1998/namespace"/>
    <ds:schemaRef ds:uri="efdb821b-3da3-4a62-b38f-75247654eaa3"/>
    <ds:schemaRef ds:uri="d9981dac-c29c-4ef3-b8c4-b1fd5091878d"/>
  </ds:schemaRefs>
</ds:datastoreItem>
</file>

<file path=customXml/itemProps2.xml><?xml version="1.0" encoding="utf-8"?>
<ds:datastoreItem xmlns:ds="http://schemas.openxmlformats.org/officeDocument/2006/customXml" ds:itemID="{AB1FBFE5-0DFF-4032-92CA-95FBB8E25E26}">
  <ds:schemaRefs>
    <ds:schemaRef ds:uri="http://schemas.microsoft.com/sharepoint/v3/contenttype/forms"/>
  </ds:schemaRefs>
</ds:datastoreItem>
</file>

<file path=customXml/itemProps3.xml><?xml version="1.0" encoding="utf-8"?>
<ds:datastoreItem xmlns:ds="http://schemas.openxmlformats.org/officeDocument/2006/customXml" ds:itemID="{8361CA8F-1ECD-48A0-A806-94A8523A33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db821b-3da3-4a62-b38f-75247654eaa3"/>
    <ds:schemaRef ds:uri="d9981dac-c29c-4ef3-b8c4-b1fd509187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1042</TotalTime>
  <Words>4184</Words>
  <Application>Microsoft Office PowerPoint</Application>
  <PresentationFormat>On-screen Show (4:3)</PresentationFormat>
  <Paragraphs>643</Paragraphs>
  <Slides>74</Slides>
  <Notes>33</Notes>
  <HiddenSlides>0</HiddenSlides>
  <MMClips>0</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74</vt:i4>
      </vt:variant>
    </vt:vector>
  </HeadingPairs>
  <TitlesOfParts>
    <vt:vector size="109" baseType="lpstr">
      <vt:lpstr>Abadi</vt:lpstr>
      <vt:lpstr>Aptos</vt:lpstr>
      <vt:lpstr>Arial</vt:lpstr>
      <vt:lpstr>Calibri</vt:lpstr>
      <vt:lpstr>Calibri Light</vt:lpstr>
      <vt:lpstr>Canva Sans</vt:lpstr>
      <vt:lpstr>Canva Sans Bold</vt:lpstr>
      <vt:lpstr>Century Gothic</vt:lpstr>
      <vt:lpstr>Gotham</vt:lpstr>
      <vt:lpstr>Gotham Bold</vt:lpstr>
      <vt:lpstr>Gotham Light</vt:lpstr>
      <vt:lpstr>Gotham Medium</vt:lpstr>
      <vt:lpstr>Montserrat</vt:lpstr>
      <vt:lpstr>Montserrat Light</vt:lpstr>
      <vt:lpstr>Roboto</vt:lpstr>
      <vt:lpstr>Symbol</vt:lpstr>
      <vt:lpstr>Times New Roman</vt:lpstr>
      <vt:lpstr>Verdana</vt:lpstr>
      <vt:lpstr>Wingdings</vt:lpstr>
      <vt:lpstr>UCC Branded Template Traditional Ratio2013</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UCC Branded Template 2013ii</vt:lpstr>
      <vt:lpstr>12_Office Theme</vt:lpstr>
      <vt:lpstr>UCC Branded Template Traditional Ratio</vt:lpstr>
      <vt:lpstr>PowerPoint Presentation</vt:lpstr>
      <vt:lpstr>Showcasing Today</vt:lpstr>
      <vt:lpstr>Lifelong Learning in ACE, learner-centric, responsive, and inclusive, leaving no one behind</vt:lpstr>
      <vt:lpstr>PowerPoint Presentation</vt:lpstr>
      <vt:lpstr>PowerPoint Presentation</vt:lpstr>
      <vt:lpstr>PowerPoint Presentation</vt:lpstr>
      <vt:lpstr>PowerPoint Presentation</vt:lpstr>
      <vt:lpstr>Centre for the Integration of Research, Teaching &amp; Learning (CIRTL)      sir-tel </vt:lpstr>
      <vt:lpstr>CIRTL’s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Disability Support  Access UCC January 29th 2024 </vt:lpstr>
      <vt:lpstr>PowerPoint Presentation</vt:lpstr>
      <vt:lpstr>PowerPoint Presentation</vt:lpstr>
      <vt:lpstr>PowerPoint Presentation</vt:lpstr>
      <vt:lpstr>PowerPoint Presentation</vt:lpstr>
      <vt:lpstr>PowerPoint Presentation</vt:lpstr>
      <vt:lpstr>   IT Services,  Training we provide to UCC Staff </vt:lpstr>
      <vt:lpstr>IT Services Staff IT Guide</vt:lpstr>
      <vt:lpstr>Digital Advisory Centre IT Services</vt:lpstr>
      <vt:lpstr>M365 and more for a Digital Workplace Digital Badge</vt:lpstr>
      <vt:lpstr>IT Security  IT Services</vt:lpstr>
      <vt:lpstr>Useful Links </vt:lpstr>
      <vt:lpstr>Staff Workshops 2024</vt:lpstr>
      <vt:lpstr>PowerPoint Presentation</vt:lpstr>
      <vt:lpstr>PowerPoint Presentation</vt:lpstr>
      <vt:lpstr>PowerPoint Presentation</vt:lpstr>
      <vt:lpstr>PowerPoint Presentation</vt:lpstr>
      <vt:lpstr>UCC Website Training</vt:lpstr>
      <vt:lpstr>Who we are</vt:lpstr>
      <vt:lpstr>Website Training</vt:lpstr>
      <vt:lpstr>Website Training</vt:lpstr>
      <vt:lpstr>Give us a shout!</vt:lpstr>
      <vt:lpstr>Office of Media &amp; Communications  </vt:lpstr>
      <vt:lpstr>PowerPoint Presentation</vt:lpstr>
      <vt:lpstr>PowerPoint Presentation</vt:lpstr>
      <vt:lpstr>PowerPoint Presentation</vt:lpstr>
      <vt:lpstr>PowerPoint Presentation</vt:lpstr>
      <vt:lpstr>PowerPoint Presentation</vt:lpstr>
      <vt:lpstr>Thank you </vt:lpstr>
      <vt:lpstr>PowerPoint Presentation</vt:lpstr>
      <vt:lpstr>Who are we?</vt:lpstr>
      <vt:lpstr>Digital Badges</vt:lpstr>
      <vt:lpstr>AI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Mary Kate O’Regan</vt:lpstr>
      <vt:lpstr>HR Excellence in Research</vt:lpstr>
      <vt:lpstr>Online sessions for Research Staff</vt:lpstr>
      <vt:lpstr>Professional Skills for Researcher Leaders</vt:lpstr>
      <vt:lpstr>PSRL - What's covered</vt:lpstr>
      <vt:lpstr>The Odyssey Programme 600 since July 2018</vt:lpstr>
      <vt:lpstr>PowerPoint Presentation</vt:lpstr>
      <vt:lpstr>PowerPoint Presentation</vt:lpstr>
      <vt:lpstr>PowerPoint Presentation</vt:lpstr>
      <vt:lpstr>Training &amp; Development Opportunities</vt:lpstr>
      <vt:lpstr>Training &amp; Development Opportunities</vt:lpstr>
      <vt:lpstr>Overview of Wellbeing Training &amp; Supports staffwellbeing@ucc.ie </vt:lpstr>
      <vt:lpstr>Join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your expertise in preparing for and delivering at interview</dc:title>
  <dc:creator>Gannon, Anne (Human Resources)</dc:creator>
  <cp:lastModifiedBy>Anna McKenna</cp:lastModifiedBy>
  <cp:revision>68</cp:revision>
  <cp:lastPrinted>2024-01-29T12:47:00Z</cp:lastPrinted>
  <dcterms:created xsi:type="dcterms:W3CDTF">2021-01-11T16:54:32Z</dcterms:created>
  <dcterms:modified xsi:type="dcterms:W3CDTF">2024-02-01T10:34:00Z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0x010100FC052CB6B64CA447B5A4833B08D6B1B0</vt:lpwstr>
  </property>
</Properties>
</file>