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60" r:id="rId5"/>
    <p:sldId id="549" r:id="rId6"/>
    <p:sldId id="547" r:id="rId7"/>
    <p:sldId id="379" r:id="rId8"/>
    <p:sldId id="381" r:id="rId9"/>
    <p:sldId id="380" r:id="rId10"/>
    <p:sldId id="604" r:id="rId11"/>
    <p:sldId id="599" r:id="rId12"/>
    <p:sldId id="603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B500"/>
    <a:srgbClr val="003C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684C0-2AD1-30CD-AFE1-CECDF68618C5}" v="5" dt="2026-06-29T11:08:36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https://www.ucc.ie/en/hr/benefits/concession/" TargetMode="External"/><Relationship Id="rId7" Type="http://schemas.openxmlformats.org/officeDocument/2006/relationships/image" Target="../media/image24.svg"/><Relationship Id="rId2" Type="http://schemas.openxmlformats.org/officeDocument/2006/relationships/hyperlink" Target="https://www.ucc.ie/en/hr/wellbeingdevelopment/training/programmesandworkshops/professionalskillsdigitalbadge/" TargetMode="External"/><Relationship Id="rId1" Type="http://schemas.openxmlformats.org/officeDocument/2006/relationships/hyperlink" Target="https://www.ucc.ie/en/hr/onboarding/" TargetMode="External"/><Relationship Id="rId6" Type="http://schemas.openxmlformats.org/officeDocument/2006/relationships/image" Target="../media/image23.sv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hyperlink" Target="https://www.ucc.ie/en/staff-recognition-awards/" TargetMode="External"/><Relationship Id="rId9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c.ie/en/hr/benefits/concession/" TargetMode="External"/><Relationship Id="rId3" Type="http://schemas.openxmlformats.org/officeDocument/2006/relationships/image" Target="../media/image23.svg"/><Relationship Id="rId7" Type="http://schemas.openxmlformats.org/officeDocument/2006/relationships/image" Target="../media/image26.svg"/><Relationship Id="rId2" Type="http://schemas.openxmlformats.org/officeDocument/2006/relationships/hyperlink" Target="https://www.ucc.ie/en/hr/onboarding/" TargetMode="External"/><Relationship Id="rId1" Type="http://schemas.openxmlformats.org/officeDocument/2006/relationships/image" Target="../media/image22.svg"/><Relationship Id="rId6" Type="http://schemas.openxmlformats.org/officeDocument/2006/relationships/image" Target="../media/image25.sv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hyperlink" Target="https://www.ucc.ie/en/staff-recognition-awards/" TargetMode="External"/><Relationship Id="rId4" Type="http://schemas.openxmlformats.org/officeDocument/2006/relationships/hyperlink" Target="https://www.ucc.ie/en/hr/wellbeingdevelopment/training/programmesandworkshops/professionalskillsdigitalbadge/" TargetMode="External"/><Relationship Id="rId9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B103F-7694-41E3-86BD-32D3CB78A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CB987D-CBF2-4253-84A4-4411806E1297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Onboarding For New Staff </a:t>
          </a:r>
          <a:r>
            <a:rPr lang="en-GB"/>
            <a:t>(Local Orientation Checklist)</a:t>
          </a:r>
          <a:endParaRPr lang="en-US"/>
        </a:p>
      </dgm:t>
    </dgm:pt>
    <dgm:pt modelId="{62377312-3135-4E0D-9D89-CDB6B58EDB7A}" type="parTrans" cxnId="{BA1D768B-E189-46A7-82F5-F2FE9F7F118A}">
      <dgm:prSet/>
      <dgm:spPr/>
      <dgm:t>
        <a:bodyPr/>
        <a:lstStyle/>
        <a:p>
          <a:endParaRPr lang="en-US"/>
        </a:p>
      </dgm:t>
    </dgm:pt>
    <dgm:pt modelId="{7BCCC747-B782-4246-9BD1-51E9A3E06B62}" type="sibTrans" cxnId="{BA1D768B-E189-46A7-82F5-F2FE9F7F118A}">
      <dgm:prSet/>
      <dgm:spPr/>
      <dgm:t>
        <a:bodyPr/>
        <a:lstStyle/>
        <a:p>
          <a:endParaRPr lang="en-US"/>
        </a:p>
      </dgm:t>
    </dgm:pt>
    <dgm:pt modelId="{7607C072-8794-4A06-88CC-17582B9A74C8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Professional Skills Digital Badge</a:t>
          </a:r>
          <a:endParaRPr lang="en-US"/>
        </a:p>
      </dgm:t>
    </dgm:pt>
    <dgm:pt modelId="{99D30213-F72E-48D4-BEF1-13C94CF24469}" type="parTrans" cxnId="{501B443D-45EC-4936-B29C-97FD7D24F07C}">
      <dgm:prSet/>
      <dgm:spPr/>
      <dgm:t>
        <a:bodyPr/>
        <a:lstStyle/>
        <a:p>
          <a:endParaRPr lang="en-US"/>
        </a:p>
      </dgm:t>
    </dgm:pt>
    <dgm:pt modelId="{04231F95-CA38-4A16-B660-44099A9061BA}" type="sibTrans" cxnId="{501B443D-45EC-4936-B29C-97FD7D24F07C}">
      <dgm:prSet/>
      <dgm:spPr/>
      <dgm:t>
        <a:bodyPr/>
        <a:lstStyle/>
        <a:p>
          <a:endParaRPr lang="en-US"/>
        </a:p>
      </dgm:t>
    </dgm:pt>
    <dgm:pt modelId="{19FB1027-21A9-4316-92AF-A80ECC9164C8}">
      <dgm:prSet/>
      <dgm:spPr/>
      <dgm:t>
        <a:bodyPr/>
        <a:lstStyle/>
        <a:p>
          <a:r>
            <a:rPr lang="en-GB" dirty="0"/>
            <a:t>Tailored Team Sessions including Team Leadership Development </a:t>
          </a:r>
          <a:endParaRPr lang="en-US" dirty="0"/>
        </a:p>
      </dgm:t>
    </dgm:pt>
    <dgm:pt modelId="{805474E3-7E20-4EED-A5B0-BF804FA1500C}" type="parTrans" cxnId="{5DFD871D-D924-43A6-9052-7AB0303F945C}">
      <dgm:prSet/>
      <dgm:spPr/>
      <dgm:t>
        <a:bodyPr/>
        <a:lstStyle/>
        <a:p>
          <a:endParaRPr lang="en-US"/>
        </a:p>
      </dgm:t>
    </dgm:pt>
    <dgm:pt modelId="{3E3F26AC-7548-4735-8646-7ADE3EFC988E}" type="sibTrans" cxnId="{5DFD871D-D924-43A6-9052-7AB0303F945C}">
      <dgm:prSet/>
      <dgm:spPr/>
      <dgm:t>
        <a:bodyPr/>
        <a:lstStyle/>
        <a:p>
          <a:endParaRPr lang="en-US"/>
        </a:p>
      </dgm:t>
    </dgm:pt>
    <dgm:pt modelId="{4CE05BB8-EFDC-4A89-87EF-38BD03E65056}">
      <dgm:prSet/>
      <dgm:spPr/>
      <dgm:t>
        <a:bodyPr/>
        <a:lstStyle/>
        <a:p>
          <a:r>
            <a:rPr lang="en-GB"/>
            <a:t>Professional &amp; Career Development</a:t>
          </a:r>
          <a:endParaRPr lang="en-US"/>
        </a:p>
      </dgm:t>
    </dgm:pt>
    <dgm:pt modelId="{B5F569EC-3717-4FBC-927F-3E12D055BD4D}" type="parTrans" cxnId="{A3B39573-C4AA-4504-9476-983EA022E123}">
      <dgm:prSet/>
      <dgm:spPr/>
      <dgm:t>
        <a:bodyPr/>
        <a:lstStyle/>
        <a:p>
          <a:endParaRPr lang="en-US"/>
        </a:p>
      </dgm:t>
    </dgm:pt>
    <dgm:pt modelId="{82D96F8D-27B0-4E6D-9379-8B973A89E4A5}" type="sibTrans" cxnId="{A3B39573-C4AA-4504-9476-983EA022E123}">
      <dgm:prSet/>
      <dgm:spPr/>
      <dgm:t>
        <a:bodyPr/>
        <a:lstStyle/>
        <a:p>
          <a:endParaRPr lang="en-US"/>
        </a:p>
      </dgm:t>
    </dgm:pt>
    <dgm:pt modelId="{5FA81B9B-5E7A-457E-9412-76D7A0EEBEF0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Staff Fee Concession</a:t>
          </a:r>
          <a:r>
            <a:rPr lang="en-GB"/>
            <a:t>, Study &amp; Exam Leave</a:t>
          </a:r>
          <a:endParaRPr lang="en-US"/>
        </a:p>
      </dgm:t>
    </dgm:pt>
    <dgm:pt modelId="{7E109596-AE6E-4CD1-8720-992FDAADB128}" type="parTrans" cxnId="{18F0733E-9023-4E69-A50A-784564BEB7B7}">
      <dgm:prSet/>
      <dgm:spPr/>
      <dgm:t>
        <a:bodyPr/>
        <a:lstStyle/>
        <a:p>
          <a:endParaRPr lang="en-US"/>
        </a:p>
      </dgm:t>
    </dgm:pt>
    <dgm:pt modelId="{9067788D-D10B-43E8-803C-DEFE5F80D9D0}" type="sibTrans" cxnId="{18F0733E-9023-4E69-A50A-784564BEB7B7}">
      <dgm:prSet/>
      <dgm:spPr/>
      <dgm:t>
        <a:bodyPr/>
        <a:lstStyle/>
        <a:p>
          <a:endParaRPr lang="en-US"/>
        </a:p>
      </dgm:t>
    </dgm:pt>
    <dgm:pt modelId="{2074C1E5-44DD-4640-8495-BCD37E711C0D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University Staff Recognition Awards</a:t>
          </a:r>
          <a:r>
            <a:rPr lang="en-GB"/>
            <a:t> </a:t>
          </a:r>
          <a:endParaRPr lang="en-US"/>
        </a:p>
      </dgm:t>
    </dgm:pt>
    <dgm:pt modelId="{4AB67B6A-1AC7-4BD7-9BF9-6E67DBA4CE99}" type="parTrans" cxnId="{E4FA6B96-B232-4FC3-9CEB-DED727EA4BF2}">
      <dgm:prSet/>
      <dgm:spPr/>
      <dgm:t>
        <a:bodyPr/>
        <a:lstStyle/>
        <a:p>
          <a:endParaRPr lang="en-US"/>
        </a:p>
      </dgm:t>
    </dgm:pt>
    <dgm:pt modelId="{4B9908DB-0B30-4B13-AFA7-F363B4558C4F}" type="sibTrans" cxnId="{E4FA6B96-B232-4FC3-9CEB-DED727EA4BF2}">
      <dgm:prSet/>
      <dgm:spPr/>
      <dgm:t>
        <a:bodyPr/>
        <a:lstStyle/>
        <a:p>
          <a:endParaRPr lang="en-US"/>
        </a:p>
      </dgm:t>
    </dgm:pt>
    <dgm:pt modelId="{9D76FF27-2E29-472D-B29A-667F974A79B9}">
      <dgm:prSet/>
      <dgm:spPr/>
      <dgm:t>
        <a:bodyPr/>
        <a:lstStyle/>
        <a:p>
          <a:r>
            <a:rPr lang="en-GB"/>
            <a:t>Long Service Awards</a:t>
          </a:r>
          <a:endParaRPr lang="en-US"/>
        </a:p>
      </dgm:t>
    </dgm:pt>
    <dgm:pt modelId="{4B07439D-E786-4C7A-B317-7D10195A506F}" type="parTrans" cxnId="{353B796D-2C0F-4474-8CA2-35D1EDA14716}">
      <dgm:prSet/>
      <dgm:spPr/>
      <dgm:t>
        <a:bodyPr/>
        <a:lstStyle/>
        <a:p>
          <a:endParaRPr lang="en-US"/>
        </a:p>
      </dgm:t>
    </dgm:pt>
    <dgm:pt modelId="{ADA23E1A-3E77-41CC-8106-7F957147CA7A}" type="sibTrans" cxnId="{353B796D-2C0F-4474-8CA2-35D1EDA14716}">
      <dgm:prSet/>
      <dgm:spPr/>
      <dgm:t>
        <a:bodyPr/>
        <a:lstStyle/>
        <a:p>
          <a:endParaRPr lang="en-US"/>
        </a:p>
      </dgm:t>
    </dgm:pt>
    <dgm:pt modelId="{C49B5325-1402-424F-9AEE-2E718B10D5A8}" type="pres">
      <dgm:prSet presAssocID="{2DAB103F-7694-41E3-86BD-32D3CB78A27F}" presName="root" presStyleCnt="0">
        <dgm:presLayoutVars>
          <dgm:dir/>
          <dgm:resizeHandles val="exact"/>
        </dgm:presLayoutVars>
      </dgm:prSet>
      <dgm:spPr/>
    </dgm:pt>
    <dgm:pt modelId="{6D06B3B7-9BF3-4875-874A-FDB98E16EB03}" type="pres">
      <dgm:prSet presAssocID="{BECB987D-CBF2-4253-84A4-4411806E1297}" presName="compNode" presStyleCnt="0"/>
      <dgm:spPr/>
    </dgm:pt>
    <dgm:pt modelId="{B9E377E1-C626-4B93-918A-7F58FDF364B9}" type="pres">
      <dgm:prSet presAssocID="{BECB987D-CBF2-4253-84A4-4411806E1297}" presName="bgRect" presStyleLbl="bgShp" presStyleIdx="0" presStyleCnt="7"/>
      <dgm:spPr/>
    </dgm:pt>
    <dgm:pt modelId="{FEECADBB-7579-4A86-AB1D-BBAD6BC1C6E0}" type="pres">
      <dgm:prSet presAssocID="{BECB987D-CBF2-4253-84A4-4411806E1297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1A6C841-5EBF-44B7-83FD-5B94B62617E7}" type="pres">
      <dgm:prSet presAssocID="{BECB987D-CBF2-4253-84A4-4411806E1297}" presName="spaceRect" presStyleCnt="0"/>
      <dgm:spPr/>
    </dgm:pt>
    <dgm:pt modelId="{4CC74D8F-8D5C-40F0-B7A7-E73DEB196438}" type="pres">
      <dgm:prSet presAssocID="{BECB987D-CBF2-4253-84A4-4411806E1297}" presName="parTx" presStyleLbl="revTx" presStyleIdx="0" presStyleCnt="7">
        <dgm:presLayoutVars>
          <dgm:chMax val="0"/>
          <dgm:chPref val="0"/>
        </dgm:presLayoutVars>
      </dgm:prSet>
      <dgm:spPr/>
    </dgm:pt>
    <dgm:pt modelId="{0B6623B0-9E94-4AC7-AFFC-5BC6DA592A03}" type="pres">
      <dgm:prSet presAssocID="{7BCCC747-B782-4246-9BD1-51E9A3E06B62}" presName="sibTrans" presStyleCnt="0"/>
      <dgm:spPr/>
    </dgm:pt>
    <dgm:pt modelId="{ADAE0366-0EB3-4E50-97F0-26774A014680}" type="pres">
      <dgm:prSet presAssocID="{7607C072-8794-4A06-88CC-17582B9A74C8}" presName="compNode" presStyleCnt="0"/>
      <dgm:spPr/>
    </dgm:pt>
    <dgm:pt modelId="{D3E5772B-5A1B-481C-99B5-4245942AB2C8}" type="pres">
      <dgm:prSet presAssocID="{7607C072-8794-4A06-88CC-17582B9A74C8}" presName="bgRect" presStyleLbl="bgShp" presStyleIdx="1" presStyleCnt="7"/>
      <dgm:spPr/>
    </dgm:pt>
    <dgm:pt modelId="{D1849B41-AD03-4509-90AE-389F2CB7E3AD}" type="pres">
      <dgm:prSet presAssocID="{7607C072-8794-4A06-88CC-17582B9A74C8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FD2B767-682C-4C4D-9F69-D25493E589ED}" type="pres">
      <dgm:prSet presAssocID="{7607C072-8794-4A06-88CC-17582B9A74C8}" presName="spaceRect" presStyleCnt="0"/>
      <dgm:spPr/>
    </dgm:pt>
    <dgm:pt modelId="{64531DB2-C0D3-418D-85BD-B911CA12FEEA}" type="pres">
      <dgm:prSet presAssocID="{7607C072-8794-4A06-88CC-17582B9A74C8}" presName="parTx" presStyleLbl="revTx" presStyleIdx="1" presStyleCnt="7">
        <dgm:presLayoutVars>
          <dgm:chMax val="0"/>
          <dgm:chPref val="0"/>
        </dgm:presLayoutVars>
      </dgm:prSet>
      <dgm:spPr/>
    </dgm:pt>
    <dgm:pt modelId="{44FA8E95-38F2-4D95-8754-69E20B5288C2}" type="pres">
      <dgm:prSet presAssocID="{04231F95-CA38-4A16-B660-44099A9061BA}" presName="sibTrans" presStyleCnt="0"/>
      <dgm:spPr/>
    </dgm:pt>
    <dgm:pt modelId="{C928822C-892B-4FB0-9683-2F345672F772}" type="pres">
      <dgm:prSet presAssocID="{19FB1027-21A9-4316-92AF-A80ECC9164C8}" presName="compNode" presStyleCnt="0"/>
      <dgm:spPr/>
    </dgm:pt>
    <dgm:pt modelId="{EBD01BAE-7902-43C5-9BC8-FBA59A1558BF}" type="pres">
      <dgm:prSet presAssocID="{19FB1027-21A9-4316-92AF-A80ECC9164C8}" presName="bgRect" presStyleLbl="bgShp" presStyleIdx="2" presStyleCnt="7"/>
      <dgm:spPr/>
    </dgm:pt>
    <dgm:pt modelId="{EE0C7D47-80DB-4350-B52C-A28E0EEA74DA}" type="pres">
      <dgm:prSet presAssocID="{19FB1027-21A9-4316-92AF-A80ECC9164C8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4E9BFA53-D5A2-44BE-95F4-CDCCE16B15A1}" type="pres">
      <dgm:prSet presAssocID="{19FB1027-21A9-4316-92AF-A80ECC9164C8}" presName="spaceRect" presStyleCnt="0"/>
      <dgm:spPr/>
    </dgm:pt>
    <dgm:pt modelId="{5F122181-95B3-48E1-953F-DC9136223A1E}" type="pres">
      <dgm:prSet presAssocID="{19FB1027-21A9-4316-92AF-A80ECC9164C8}" presName="parTx" presStyleLbl="revTx" presStyleIdx="2" presStyleCnt="7">
        <dgm:presLayoutVars>
          <dgm:chMax val="0"/>
          <dgm:chPref val="0"/>
        </dgm:presLayoutVars>
      </dgm:prSet>
      <dgm:spPr/>
    </dgm:pt>
    <dgm:pt modelId="{077CE61E-B506-48D3-B789-B9F62FE6DA97}" type="pres">
      <dgm:prSet presAssocID="{3E3F26AC-7548-4735-8646-7ADE3EFC988E}" presName="sibTrans" presStyleCnt="0"/>
      <dgm:spPr/>
    </dgm:pt>
    <dgm:pt modelId="{94CFDA35-C307-4C51-85E3-70C4BE00A884}" type="pres">
      <dgm:prSet presAssocID="{4CE05BB8-EFDC-4A89-87EF-38BD03E65056}" presName="compNode" presStyleCnt="0"/>
      <dgm:spPr/>
    </dgm:pt>
    <dgm:pt modelId="{009D0619-8A3E-42BA-88B4-34B1DADEA65A}" type="pres">
      <dgm:prSet presAssocID="{4CE05BB8-EFDC-4A89-87EF-38BD03E65056}" presName="bgRect" presStyleLbl="bgShp" presStyleIdx="3" presStyleCnt="7"/>
      <dgm:spPr/>
    </dgm:pt>
    <dgm:pt modelId="{53F94793-31CF-4215-9ABF-69C67B84CCCB}" type="pres">
      <dgm:prSet presAssocID="{4CE05BB8-EFDC-4A89-87EF-38BD03E65056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6AC1CD19-8E1E-4010-849B-7CBED0CC3FD5}" type="pres">
      <dgm:prSet presAssocID="{4CE05BB8-EFDC-4A89-87EF-38BD03E65056}" presName="spaceRect" presStyleCnt="0"/>
      <dgm:spPr/>
    </dgm:pt>
    <dgm:pt modelId="{B896B037-27C9-4319-A0DF-328BF1DBC03D}" type="pres">
      <dgm:prSet presAssocID="{4CE05BB8-EFDC-4A89-87EF-38BD03E65056}" presName="parTx" presStyleLbl="revTx" presStyleIdx="3" presStyleCnt="7">
        <dgm:presLayoutVars>
          <dgm:chMax val="0"/>
          <dgm:chPref val="0"/>
        </dgm:presLayoutVars>
      </dgm:prSet>
      <dgm:spPr/>
    </dgm:pt>
    <dgm:pt modelId="{349CAE6B-1E20-4185-B16D-F3B4EE7A5F02}" type="pres">
      <dgm:prSet presAssocID="{82D96F8D-27B0-4E6D-9379-8B973A89E4A5}" presName="sibTrans" presStyleCnt="0"/>
      <dgm:spPr/>
    </dgm:pt>
    <dgm:pt modelId="{529C0537-8AFE-4EE6-9165-593ABB191F0A}" type="pres">
      <dgm:prSet presAssocID="{5FA81B9B-5E7A-457E-9412-76D7A0EEBEF0}" presName="compNode" presStyleCnt="0"/>
      <dgm:spPr/>
    </dgm:pt>
    <dgm:pt modelId="{D31B6CF4-8119-41E7-972F-BDAAD5CAA9A4}" type="pres">
      <dgm:prSet presAssocID="{5FA81B9B-5E7A-457E-9412-76D7A0EEBEF0}" presName="bgRect" presStyleLbl="bgShp" presStyleIdx="4" presStyleCnt="7"/>
      <dgm:spPr/>
    </dgm:pt>
    <dgm:pt modelId="{7D028DEB-BE37-423A-8019-7BA82FA6C6D9}" type="pres">
      <dgm:prSet presAssocID="{5FA81B9B-5E7A-457E-9412-76D7A0EEBEF0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pcorn"/>
        </a:ext>
      </dgm:extLst>
    </dgm:pt>
    <dgm:pt modelId="{2DF2ADCC-D98C-4A2C-8870-732E3FEC72E8}" type="pres">
      <dgm:prSet presAssocID="{5FA81B9B-5E7A-457E-9412-76D7A0EEBEF0}" presName="spaceRect" presStyleCnt="0"/>
      <dgm:spPr/>
    </dgm:pt>
    <dgm:pt modelId="{7F176960-1172-496E-93C3-A4CAB68B937C}" type="pres">
      <dgm:prSet presAssocID="{5FA81B9B-5E7A-457E-9412-76D7A0EEBEF0}" presName="parTx" presStyleLbl="revTx" presStyleIdx="4" presStyleCnt="7">
        <dgm:presLayoutVars>
          <dgm:chMax val="0"/>
          <dgm:chPref val="0"/>
        </dgm:presLayoutVars>
      </dgm:prSet>
      <dgm:spPr/>
    </dgm:pt>
    <dgm:pt modelId="{211559EB-BFF8-41F4-80BB-44BC69BD5096}" type="pres">
      <dgm:prSet presAssocID="{9067788D-D10B-43E8-803C-DEFE5F80D9D0}" presName="sibTrans" presStyleCnt="0"/>
      <dgm:spPr/>
    </dgm:pt>
    <dgm:pt modelId="{080776DB-AF3B-4771-B1B9-D6F0C88D9E6D}" type="pres">
      <dgm:prSet presAssocID="{2074C1E5-44DD-4640-8495-BCD37E711C0D}" presName="compNode" presStyleCnt="0"/>
      <dgm:spPr/>
    </dgm:pt>
    <dgm:pt modelId="{FB9FED1B-A333-4462-B67C-A3F2CA369EF2}" type="pres">
      <dgm:prSet presAssocID="{2074C1E5-44DD-4640-8495-BCD37E711C0D}" presName="bgRect" presStyleLbl="bgShp" presStyleIdx="5" presStyleCnt="7"/>
      <dgm:spPr/>
    </dgm:pt>
    <dgm:pt modelId="{9862EBC7-654A-4163-BB20-51B12DA9345A}" type="pres">
      <dgm:prSet presAssocID="{2074C1E5-44DD-4640-8495-BCD37E711C0D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E29B735-8DFC-453A-BBB6-92B70497FD0C}" type="pres">
      <dgm:prSet presAssocID="{2074C1E5-44DD-4640-8495-BCD37E711C0D}" presName="spaceRect" presStyleCnt="0"/>
      <dgm:spPr/>
    </dgm:pt>
    <dgm:pt modelId="{C56819F7-22A8-4E0F-A4FF-06BBB2AAAA43}" type="pres">
      <dgm:prSet presAssocID="{2074C1E5-44DD-4640-8495-BCD37E711C0D}" presName="parTx" presStyleLbl="revTx" presStyleIdx="5" presStyleCnt="7">
        <dgm:presLayoutVars>
          <dgm:chMax val="0"/>
          <dgm:chPref val="0"/>
        </dgm:presLayoutVars>
      </dgm:prSet>
      <dgm:spPr/>
    </dgm:pt>
    <dgm:pt modelId="{610FADE1-9CAA-4FB4-91BC-BFC2C4019C84}" type="pres">
      <dgm:prSet presAssocID="{4B9908DB-0B30-4B13-AFA7-F363B4558C4F}" presName="sibTrans" presStyleCnt="0"/>
      <dgm:spPr/>
    </dgm:pt>
    <dgm:pt modelId="{866538A8-6C1A-433D-BD5A-0159B907E1B2}" type="pres">
      <dgm:prSet presAssocID="{9D76FF27-2E29-472D-B29A-667F974A79B9}" presName="compNode" presStyleCnt="0"/>
      <dgm:spPr/>
    </dgm:pt>
    <dgm:pt modelId="{30666884-F1BF-4DFA-A8E3-E62DCF8AB895}" type="pres">
      <dgm:prSet presAssocID="{9D76FF27-2E29-472D-B29A-667F974A79B9}" presName="bgRect" presStyleLbl="bgShp" presStyleIdx="6" presStyleCnt="7"/>
      <dgm:spPr/>
    </dgm:pt>
    <dgm:pt modelId="{FF88A663-8190-4047-9353-DC7FA67BC9B5}" type="pres">
      <dgm:prSet presAssocID="{9D76FF27-2E29-472D-B29A-667F974A79B9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800D8A22-73C4-4F10-B427-56B083AD25A7}" type="pres">
      <dgm:prSet presAssocID="{9D76FF27-2E29-472D-B29A-667F974A79B9}" presName="spaceRect" presStyleCnt="0"/>
      <dgm:spPr/>
    </dgm:pt>
    <dgm:pt modelId="{7D524B42-B955-4BC6-AFEB-21062B928AA2}" type="pres">
      <dgm:prSet presAssocID="{9D76FF27-2E29-472D-B29A-667F974A79B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DFD871D-D924-43A6-9052-7AB0303F945C}" srcId="{2DAB103F-7694-41E3-86BD-32D3CB78A27F}" destId="{19FB1027-21A9-4316-92AF-A80ECC9164C8}" srcOrd="2" destOrd="0" parTransId="{805474E3-7E20-4EED-A5B0-BF804FA1500C}" sibTransId="{3E3F26AC-7548-4735-8646-7ADE3EFC988E}"/>
    <dgm:cxn modelId="{F924901F-C183-4FAF-9FAB-357D9D72D65D}" type="presOf" srcId="{4CE05BB8-EFDC-4A89-87EF-38BD03E65056}" destId="{B896B037-27C9-4319-A0DF-328BF1DBC03D}" srcOrd="0" destOrd="0" presId="urn:microsoft.com/office/officeart/2018/2/layout/IconVerticalSolidList"/>
    <dgm:cxn modelId="{B0039721-62C3-49FE-B563-4858A3654676}" type="presOf" srcId="{2DAB103F-7694-41E3-86BD-32D3CB78A27F}" destId="{C49B5325-1402-424F-9AEE-2E718B10D5A8}" srcOrd="0" destOrd="0" presId="urn:microsoft.com/office/officeart/2018/2/layout/IconVerticalSolidList"/>
    <dgm:cxn modelId="{501B443D-45EC-4936-B29C-97FD7D24F07C}" srcId="{2DAB103F-7694-41E3-86BD-32D3CB78A27F}" destId="{7607C072-8794-4A06-88CC-17582B9A74C8}" srcOrd="1" destOrd="0" parTransId="{99D30213-F72E-48D4-BEF1-13C94CF24469}" sibTransId="{04231F95-CA38-4A16-B660-44099A9061BA}"/>
    <dgm:cxn modelId="{A08C0C3E-DD37-4EE3-8F18-EBE121B90706}" type="presOf" srcId="{2074C1E5-44DD-4640-8495-BCD37E711C0D}" destId="{C56819F7-22A8-4E0F-A4FF-06BBB2AAAA43}" srcOrd="0" destOrd="0" presId="urn:microsoft.com/office/officeart/2018/2/layout/IconVerticalSolidList"/>
    <dgm:cxn modelId="{18F0733E-9023-4E69-A50A-784564BEB7B7}" srcId="{2DAB103F-7694-41E3-86BD-32D3CB78A27F}" destId="{5FA81B9B-5E7A-457E-9412-76D7A0EEBEF0}" srcOrd="4" destOrd="0" parTransId="{7E109596-AE6E-4CD1-8720-992FDAADB128}" sibTransId="{9067788D-D10B-43E8-803C-DEFE5F80D9D0}"/>
    <dgm:cxn modelId="{353B796D-2C0F-4474-8CA2-35D1EDA14716}" srcId="{2DAB103F-7694-41E3-86BD-32D3CB78A27F}" destId="{9D76FF27-2E29-472D-B29A-667F974A79B9}" srcOrd="6" destOrd="0" parTransId="{4B07439D-E786-4C7A-B317-7D10195A506F}" sibTransId="{ADA23E1A-3E77-41CC-8106-7F957147CA7A}"/>
    <dgm:cxn modelId="{A3B39573-C4AA-4504-9476-983EA022E123}" srcId="{2DAB103F-7694-41E3-86BD-32D3CB78A27F}" destId="{4CE05BB8-EFDC-4A89-87EF-38BD03E65056}" srcOrd="3" destOrd="0" parTransId="{B5F569EC-3717-4FBC-927F-3E12D055BD4D}" sibTransId="{82D96F8D-27B0-4E6D-9379-8B973A89E4A5}"/>
    <dgm:cxn modelId="{2D4A0E75-D561-40CA-B687-301074E8A8F8}" type="presOf" srcId="{19FB1027-21A9-4316-92AF-A80ECC9164C8}" destId="{5F122181-95B3-48E1-953F-DC9136223A1E}" srcOrd="0" destOrd="0" presId="urn:microsoft.com/office/officeart/2018/2/layout/IconVerticalSolidList"/>
    <dgm:cxn modelId="{BA1D768B-E189-46A7-82F5-F2FE9F7F118A}" srcId="{2DAB103F-7694-41E3-86BD-32D3CB78A27F}" destId="{BECB987D-CBF2-4253-84A4-4411806E1297}" srcOrd="0" destOrd="0" parTransId="{62377312-3135-4E0D-9D89-CDB6B58EDB7A}" sibTransId="{7BCCC747-B782-4246-9BD1-51E9A3E06B62}"/>
    <dgm:cxn modelId="{E4FA6B96-B232-4FC3-9CEB-DED727EA4BF2}" srcId="{2DAB103F-7694-41E3-86BD-32D3CB78A27F}" destId="{2074C1E5-44DD-4640-8495-BCD37E711C0D}" srcOrd="5" destOrd="0" parTransId="{4AB67B6A-1AC7-4BD7-9BF9-6E67DBA4CE99}" sibTransId="{4B9908DB-0B30-4B13-AFA7-F363B4558C4F}"/>
    <dgm:cxn modelId="{E1C419BC-D673-4EE5-95CF-58BE66E50A1E}" type="presOf" srcId="{5FA81B9B-5E7A-457E-9412-76D7A0EEBEF0}" destId="{7F176960-1172-496E-93C3-A4CAB68B937C}" srcOrd="0" destOrd="0" presId="urn:microsoft.com/office/officeart/2018/2/layout/IconVerticalSolidList"/>
    <dgm:cxn modelId="{115F55D0-31C4-483B-BF64-B9D77DF54F7E}" type="presOf" srcId="{9D76FF27-2E29-472D-B29A-667F974A79B9}" destId="{7D524B42-B955-4BC6-AFEB-21062B928AA2}" srcOrd="0" destOrd="0" presId="urn:microsoft.com/office/officeart/2018/2/layout/IconVerticalSolidList"/>
    <dgm:cxn modelId="{C05E02D2-F726-4493-8DF9-0E80E60CD984}" type="presOf" srcId="{BECB987D-CBF2-4253-84A4-4411806E1297}" destId="{4CC74D8F-8D5C-40F0-B7A7-E73DEB196438}" srcOrd="0" destOrd="0" presId="urn:microsoft.com/office/officeart/2018/2/layout/IconVerticalSolidList"/>
    <dgm:cxn modelId="{B4CC4DE1-9382-4FFB-862D-0CAD86C7A2DC}" type="presOf" srcId="{7607C072-8794-4A06-88CC-17582B9A74C8}" destId="{64531DB2-C0D3-418D-85BD-B911CA12FEEA}" srcOrd="0" destOrd="0" presId="urn:microsoft.com/office/officeart/2018/2/layout/IconVerticalSolidList"/>
    <dgm:cxn modelId="{79C2E024-3130-4979-BC8F-3685891EFFD2}" type="presParOf" srcId="{C49B5325-1402-424F-9AEE-2E718B10D5A8}" destId="{6D06B3B7-9BF3-4875-874A-FDB98E16EB03}" srcOrd="0" destOrd="0" presId="urn:microsoft.com/office/officeart/2018/2/layout/IconVerticalSolidList"/>
    <dgm:cxn modelId="{4B84BF31-0759-4E30-9E71-E6418E8F9CAE}" type="presParOf" srcId="{6D06B3B7-9BF3-4875-874A-FDB98E16EB03}" destId="{B9E377E1-C626-4B93-918A-7F58FDF364B9}" srcOrd="0" destOrd="0" presId="urn:microsoft.com/office/officeart/2018/2/layout/IconVerticalSolidList"/>
    <dgm:cxn modelId="{AF452ACF-D0C4-4028-AAF6-9113983B20F8}" type="presParOf" srcId="{6D06B3B7-9BF3-4875-874A-FDB98E16EB03}" destId="{FEECADBB-7579-4A86-AB1D-BBAD6BC1C6E0}" srcOrd="1" destOrd="0" presId="urn:microsoft.com/office/officeart/2018/2/layout/IconVerticalSolidList"/>
    <dgm:cxn modelId="{A9DC6EA6-59E3-4882-9D6B-5FF618CDC3F0}" type="presParOf" srcId="{6D06B3B7-9BF3-4875-874A-FDB98E16EB03}" destId="{51A6C841-5EBF-44B7-83FD-5B94B62617E7}" srcOrd="2" destOrd="0" presId="urn:microsoft.com/office/officeart/2018/2/layout/IconVerticalSolidList"/>
    <dgm:cxn modelId="{337528DD-99AE-4C55-B748-7BEB5440DB4E}" type="presParOf" srcId="{6D06B3B7-9BF3-4875-874A-FDB98E16EB03}" destId="{4CC74D8F-8D5C-40F0-B7A7-E73DEB196438}" srcOrd="3" destOrd="0" presId="urn:microsoft.com/office/officeart/2018/2/layout/IconVerticalSolidList"/>
    <dgm:cxn modelId="{153A9F72-E48F-4EF6-B420-ADF4E5D3C00F}" type="presParOf" srcId="{C49B5325-1402-424F-9AEE-2E718B10D5A8}" destId="{0B6623B0-9E94-4AC7-AFFC-5BC6DA592A03}" srcOrd="1" destOrd="0" presId="urn:microsoft.com/office/officeart/2018/2/layout/IconVerticalSolidList"/>
    <dgm:cxn modelId="{0189A9FF-F7D5-476D-B8B4-E7BD06B81E28}" type="presParOf" srcId="{C49B5325-1402-424F-9AEE-2E718B10D5A8}" destId="{ADAE0366-0EB3-4E50-97F0-26774A014680}" srcOrd="2" destOrd="0" presId="urn:microsoft.com/office/officeart/2018/2/layout/IconVerticalSolidList"/>
    <dgm:cxn modelId="{FD6F4F9D-DE7C-4A6E-8181-6EDC36871674}" type="presParOf" srcId="{ADAE0366-0EB3-4E50-97F0-26774A014680}" destId="{D3E5772B-5A1B-481C-99B5-4245942AB2C8}" srcOrd="0" destOrd="0" presId="urn:microsoft.com/office/officeart/2018/2/layout/IconVerticalSolidList"/>
    <dgm:cxn modelId="{4BAA40DA-3180-453E-9AEA-0ED737146710}" type="presParOf" srcId="{ADAE0366-0EB3-4E50-97F0-26774A014680}" destId="{D1849B41-AD03-4509-90AE-389F2CB7E3AD}" srcOrd="1" destOrd="0" presId="urn:microsoft.com/office/officeart/2018/2/layout/IconVerticalSolidList"/>
    <dgm:cxn modelId="{FC6C8A25-C1FD-4C84-A07E-E8798A683925}" type="presParOf" srcId="{ADAE0366-0EB3-4E50-97F0-26774A014680}" destId="{2FD2B767-682C-4C4D-9F69-D25493E589ED}" srcOrd="2" destOrd="0" presId="urn:microsoft.com/office/officeart/2018/2/layout/IconVerticalSolidList"/>
    <dgm:cxn modelId="{F9C6E680-BC91-4E73-AB0B-E42593FC1AA0}" type="presParOf" srcId="{ADAE0366-0EB3-4E50-97F0-26774A014680}" destId="{64531DB2-C0D3-418D-85BD-B911CA12FEEA}" srcOrd="3" destOrd="0" presId="urn:microsoft.com/office/officeart/2018/2/layout/IconVerticalSolidList"/>
    <dgm:cxn modelId="{34E28F08-226A-49F8-92C1-0F1E4372861E}" type="presParOf" srcId="{C49B5325-1402-424F-9AEE-2E718B10D5A8}" destId="{44FA8E95-38F2-4D95-8754-69E20B5288C2}" srcOrd="3" destOrd="0" presId="urn:microsoft.com/office/officeart/2018/2/layout/IconVerticalSolidList"/>
    <dgm:cxn modelId="{F07719DB-864E-4341-9F3B-4C9D288282C0}" type="presParOf" srcId="{C49B5325-1402-424F-9AEE-2E718B10D5A8}" destId="{C928822C-892B-4FB0-9683-2F345672F772}" srcOrd="4" destOrd="0" presId="urn:microsoft.com/office/officeart/2018/2/layout/IconVerticalSolidList"/>
    <dgm:cxn modelId="{C9E4BFF2-1FD5-4424-9CE3-9AA9317BB6FC}" type="presParOf" srcId="{C928822C-892B-4FB0-9683-2F345672F772}" destId="{EBD01BAE-7902-43C5-9BC8-FBA59A1558BF}" srcOrd="0" destOrd="0" presId="urn:microsoft.com/office/officeart/2018/2/layout/IconVerticalSolidList"/>
    <dgm:cxn modelId="{B30D647B-88A4-4BEA-8B82-DE86CE5194C9}" type="presParOf" srcId="{C928822C-892B-4FB0-9683-2F345672F772}" destId="{EE0C7D47-80DB-4350-B52C-A28E0EEA74DA}" srcOrd="1" destOrd="0" presId="urn:microsoft.com/office/officeart/2018/2/layout/IconVerticalSolidList"/>
    <dgm:cxn modelId="{D81CC57E-85B2-4C08-9154-8E3B09881270}" type="presParOf" srcId="{C928822C-892B-4FB0-9683-2F345672F772}" destId="{4E9BFA53-D5A2-44BE-95F4-CDCCE16B15A1}" srcOrd="2" destOrd="0" presId="urn:microsoft.com/office/officeart/2018/2/layout/IconVerticalSolidList"/>
    <dgm:cxn modelId="{CE5E86C3-814B-4849-BA08-E3ABC57ADC77}" type="presParOf" srcId="{C928822C-892B-4FB0-9683-2F345672F772}" destId="{5F122181-95B3-48E1-953F-DC9136223A1E}" srcOrd="3" destOrd="0" presId="urn:microsoft.com/office/officeart/2018/2/layout/IconVerticalSolidList"/>
    <dgm:cxn modelId="{674C44E1-D8D6-4856-9496-4EE4631B9A4C}" type="presParOf" srcId="{C49B5325-1402-424F-9AEE-2E718B10D5A8}" destId="{077CE61E-B506-48D3-B789-B9F62FE6DA97}" srcOrd="5" destOrd="0" presId="urn:microsoft.com/office/officeart/2018/2/layout/IconVerticalSolidList"/>
    <dgm:cxn modelId="{20872440-0EC9-406D-93B8-A3376132898C}" type="presParOf" srcId="{C49B5325-1402-424F-9AEE-2E718B10D5A8}" destId="{94CFDA35-C307-4C51-85E3-70C4BE00A884}" srcOrd="6" destOrd="0" presId="urn:microsoft.com/office/officeart/2018/2/layout/IconVerticalSolidList"/>
    <dgm:cxn modelId="{FC18901D-EFFA-47FC-BEC5-563DF1969534}" type="presParOf" srcId="{94CFDA35-C307-4C51-85E3-70C4BE00A884}" destId="{009D0619-8A3E-42BA-88B4-34B1DADEA65A}" srcOrd="0" destOrd="0" presId="urn:microsoft.com/office/officeart/2018/2/layout/IconVerticalSolidList"/>
    <dgm:cxn modelId="{18F667BF-5EB2-4EE5-8178-A831A0D3F008}" type="presParOf" srcId="{94CFDA35-C307-4C51-85E3-70C4BE00A884}" destId="{53F94793-31CF-4215-9ABF-69C67B84CCCB}" srcOrd="1" destOrd="0" presId="urn:microsoft.com/office/officeart/2018/2/layout/IconVerticalSolidList"/>
    <dgm:cxn modelId="{925A1828-1253-4322-B599-9423AD84739F}" type="presParOf" srcId="{94CFDA35-C307-4C51-85E3-70C4BE00A884}" destId="{6AC1CD19-8E1E-4010-849B-7CBED0CC3FD5}" srcOrd="2" destOrd="0" presId="urn:microsoft.com/office/officeart/2018/2/layout/IconVerticalSolidList"/>
    <dgm:cxn modelId="{A37E28CE-32CD-4530-911D-2B251A5FDC75}" type="presParOf" srcId="{94CFDA35-C307-4C51-85E3-70C4BE00A884}" destId="{B896B037-27C9-4319-A0DF-328BF1DBC03D}" srcOrd="3" destOrd="0" presId="urn:microsoft.com/office/officeart/2018/2/layout/IconVerticalSolidList"/>
    <dgm:cxn modelId="{05E4B3EE-4C10-4865-8B7D-6482EA77FA31}" type="presParOf" srcId="{C49B5325-1402-424F-9AEE-2E718B10D5A8}" destId="{349CAE6B-1E20-4185-B16D-F3B4EE7A5F02}" srcOrd="7" destOrd="0" presId="urn:microsoft.com/office/officeart/2018/2/layout/IconVerticalSolidList"/>
    <dgm:cxn modelId="{50F83814-B3E2-4768-8B08-2B6BFA973266}" type="presParOf" srcId="{C49B5325-1402-424F-9AEE-2E718B10D5A8}" destId="{529C0537-8AFE-4EE6-9165-593ABB191F0A}" srcOrd="8" destOrd="0" presId="urn:microsoft.com/office/officeart/2018/2/layout/IconVerticalSolidList"/>
    <dgm:cxn modelId="{E97487FA-E789-4DFF-B420-7EE31AB94E5E}" type="presParOf" srcId="{529C0537-8AFE-4EE6-9165-593ABB191F0A}" destId="{D31B6CF4-8119-41E7-972F-BDAAD5CAA9A4}" srcOrd="0" destOrd="0" presId="urn:microsoft.com/office/officeart/2018/2/layout/IconVerticalSolidList"/>
    <dgm:cxn modelId="{1E76C112-2109-4337-ACCA-7C3C321131C3}" type="presParOf" srcId="{529C0537-8AFE-4EE6-9165-593ABB191F0A}" destId="{7D028DEB-BE37-423A-8019-7BA82FA6C6D9}" srcOrd="1" destOrd="0" presId="urn:microsoft.com/office/officeart/2018/2/layout/IconVerticalSolidList"/>
    <dgm:cxn modelId="{A9B393E8-55C7-4826-BA11-E4BC138F6C4C}" type="presParOf" srcId="{529C0537-8AFE-4EE6-9165-593ABB191F0A}" destId="{2DF2ADCC-D98C-4A2C-8870-732E3FEC72E8}" srcOrd="2" destOrd="0" presId="urn:microsoft.com/office/officeart/2018/2/layout/IconVerticalSolidList"/>
    <dgm:cxn modelId="{B942296D-A38A-46DD-B2CB-89554BD4779C}" type="presParOf" srcId="{529C0537-8AFE-4EE6-9165-593ABB191F0A}" destId="{7F176960-1172-496E-93C3-A4CAB68B937C}" srcOrd="3" destOrd="0" presId="urn:microsoft.com/office/officeart/2018/2/layout/IconVerticalSolidList"/>
    <dgm:cxn modelId="{D5BF8E10-ECF7-400D-B208-0B12D0B6EC79}" type="presParOf" srcId="{C49B5325-1402-424F-9AEE-2E718B10D5A8}" destId="{211559EB-BFF8-41F4-80BB-44BC69BD5096}" srcOrd="9" destOrd="0" presId="urn:microsoft.com/office/officeart/2018/2/layout/IconVerticalSolidList"/>
    <dgm:cxn modelId="{C5C974C0-921B-4EA4-8A58-B234D2A51CFA}" type="presParOf" srcId="{C49B5325-1402-424F-9AEE-2E718B10D5A8}" destId="{080776DB-AF3B-4771-B1B9-D6F0C88D9E6D}" srcOrd="10" destOrd="0" presId="urn:microsoft.com/office/officeart/2018/2/layout/IconVerticalSolidList"/>
    <dgm:cxn modelId="{766D586D-C25F-49EC-B53C-D8D75A8E15B6}" type="presParOf" srcId="{080776DB-AF3B-4771-B1B9-D6F0C88D9E6D}" destId="{FB9FED1B-A333-4462-B67C-A3F2CA369EF2}" srcOrd="0" destOrd="0" presId="urn:microsoft.com/office/officeart/2018/2/layout/IconVerticalSolidList"/>
    <dgm:cxn modelId="{59D7F7A2-BA30-4DE4-93E4-CE87A3FB00BD}" type="presParOf" srcId="{080776DB-AF3B-4771-B1B9-D6F0C88D9E6D}" destId="{9862EBC7-654A-4163-BB20-51B12DA9345A}" srcOrd="1" destOrd="0" presId="urn:microsoft.com/office/officeart/2018/2/layout/IconVerticalSolidList"/>
    <dgm:cxn modelId="{02BDF1EE-C81D-44E9-A7F4-5D6E2F294D8F}" type="presParOf" srcId="{080776DB-AF3B-4771-B1B9-D6F0C88D9E6D}" destId="{9E29B735-8DFC-453A-BBB6-92B70497FD0C}" srcOrd="2" destOrd="0" presId="urn:microsoft.com/office/officeart/2018/2/layout/IconVerticalSolidList"/>
    <dgm:cxn modelId="{6C1CA6D1-1F01-4B7A-BC45-2B2384CE393E}" type="presParOf" srcId="{080776DB-AF3B-4771-B1B9-D6F0C88D9E6D}" destId="{C56819F7-22A8-4E0F-A4FF-06BBB2AAAA43}" srcOrd="3" destOrd="0" presId="urn:microsoft.com/office/officeart/2018/2/layout/IconVerticalSolidList"/>
    <dgm:cxn modelId="{185C5D51-6AD2-4988-9569-A4F1D811325E}" type="presParOf" srcId="{C49B5325-1402-424F-9AEE-2E718B10D5A8}" destId="{610FADE1-9CAA-4FB4-91BC-BFC2C4019C84}" srcOrd="11" destOrd="0" presId="urn:microsoft.com/office/officeart/2018/2/layout/IconVerticalSolidList"/>
    <dgm:cxn modelId="{6EB6A6D2-FAB7-4B92-ABC2-4A0C6704CE9E}" type="presParOf" srcId="{C49B5325-1402-424F-9AEE-2E718B10D5A8}" destId="{866538A8-6C1A-433D-BD5A-0159B907E1B2}" srcOrd="12" destOrd="0" presId="urn:microsoft.com/office/officeart/2018/2/layout/IconVerticalSolidList"/>
    <dgm:cxn modelId="{E27F0B61-356D-4732-BA10-3C3CA3F3831F}" type="presParOf" srcId="{866538A8-6C1A-433D-BD5A-0159B907E1B2}" destId="{30666884-F1BF-4DFA-A8E3-E62DCF8AB895}" srcOrd="0" destOrd="0" presId="urn:microsoft.com/office/officeart/2018/2/layout/IconVerticalSolidList"/>
    <dgm:cxn modelId="{E3C7AE35-6A86-487B-98AD-ABFFCE0CFA17}" type="presParOf" srcId="{866538A8-6C1A-433D-BD5A-0159B907E1B2}" destId="{FF88A663-8190-4047-9353-DC7FA67BC9B5}" srcOrd="1" destOrd="0" presId="urn:microsoft.com/office/officeart/2018/2/layout/IconVerticalSolidList"/>
    <dgm:cxn modelId="{FBDA820E-A8F3-4168-A216-D6FB7F857F3D}" type="presParOf" srcId="{866538A8-6C1A-433D-BD5A-0159B907E1B2}" destId="{800D8A22-73C4-4F10-B427-56B083AD25A7}" srcOrd="2" destOrd="0" presId="urn:microsoft.com/office/officeart/2018/2/layout/IconVerticalSolidList"/>
    <dgm:cxn modelId="{70C82F09-802E-4627-91CD-D538643A59F3}" type="presParOf" srcId="{866538A8-6C1A-433D-BD5A-0159B907E1B2}" destId="{7D524B42-B955-4BC6-AFEB-21062B928A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C158C-140F-4CD7-A37F-CCB2C54DC6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E"/>
        </a:p>
      </dgm:t>
    </dgm:pt>
    <dgm:pt modelId="{EE04FE94-CFB3-4FE0-BFCA-9DB0E43630F4}">
      <dgm:prSet/>
      <dgm:spPr/>
      <dgm:t>
        <a:bodyPr/>
        <a:lstStyle/>
        <a:p>
          <a:r>
            <a:rPr lang="en-IE"/>
            <a:t>EAP Service &amp; Occupational Health </a:t>
          </a:r>
        </a:p>
      </dgm:t>
    </dgm:pt>
    <dgm:pt modelId="{0E2AE29E-98DA-45DF-87E9-400FB9728EC2}" type="parTrans" cxnId="{E6C4E4E8-B02F-4074-A5C3-0371331F4B68}">
      <dgm:prSet/>
      <dgm:spPr/>
      <dgm:t>
        <a:bodyPr/>
        <a:lstStyle/>
        <a:p>
          <a:endParaRPr lang="en-IE"/>
        </a:p>
      </dgm:t>
    </dgm:pt>
    <dgm:pt modelId="{095818D3-4B3F-403C-888D-9D982317ED8C}" type="sibTrans" cxnId="{E6C4E4E8-B02F-4074-A5C3-0371331F4B68}">
      <dgm:prSet/>
      <dgm:spPr/>
      <dgm:t>
        <a:bodyPr/>
        <a:lstStyle/>
        <a:p>
          <a:endParaRPr lang="en-IE"/>
        </a:p>
      </dgm:t>
    </dgm:pt>
    <dgm:pt modelId="{CE305FD6-AFF1-41F1-AFDB-A17F4BFE6BA6}">
      <dgm:prSet/>
      <dgm:spPr/>
      <dgm:t>
        <a:bodyPr/>
        <a:lstStyle/>
        <a:p>
          <a:r>
            <a:rPr lang="en-IE"/>
            <a:t>Staff Wellbeing &amp; HR Business Partners</a:t>
          </a:r>
        </a:p>
      </dgm:t>
    </dgm:pt>
    <dgm:pt modelId="{93DF2EF5-9E31-48FA-9E8E-EB6FB45EF1E0}" type="parTrans" cxnId="{BE913233-9A40-4360-A553-4B0560124B8C}">
      <dgm:prSet/>
      <dgm:spPr/>
      <dgm:t>
        <a:bodyPr/>
        <a:lstStyle/>
        <a:p>
          <a:endParaRPr lang="en-IE"/>
        </a:p>
      </dgm:t>
    </dgm:pt>
    <dgm:pt modelId="{1D4EBA13-7606-4515-B17D-258477C64F3C}" type="sibTrans" cxnId="{BE913233-9A40-4360-A553-4B0560124B8C}">
      <dgm:prSet/>
      <dgm:spPr/>
      <dgm:t>
        <a:bodyPr/>
        <a:lstStyle/>
        <a:p>
          <a:endParaRPr lang="en-IE"/>
        </a:p>
      </dgm:t>
    </dgm:pt>
    <dgm:pt modelId="{34F3916C-F6CB-4EBA-AADD-F131419D31B9}">
      <dgm:prSet phldr="0"/>
      <dgm:spPr/>
      <dgm:t>
        <a:bodyPr/>
        <a:lstStyle/>
        <a:p>
          <a:pPr rtl="0"/>
          <a:r>
            <a:rPr lang="en-IE">
              <a:latin typeface="Verdana"/>
            </a:rPr>
            <a:t>Line Managers</a:t>
          </a:r>
          <a:endParaRPr lang="en-IE"/>
        </a:p>
      </dgm:t>
    </dgm:pt>
    <dgm:pt modelId="{5C629DB7-6622-4250-AF94-79179068C38E}" type="parTrans" cxnId="{CFF4368A-8B29-4941-8E78-1C28AB64FEB5}">
      <dgm:prSet/>
      <dgm:spPr/>
      <dgm:t>
        <a:bodyPr/>
        <a:lstStyle/>
        <a:p>
          <a:endParaRPr lang="en-IE"/>
        </a:p>
      </dgm:t>
    </dgm:pt>
    <dgm:pt modelId="{8B3F22CF-9C00-441E-8600-AFCA74E12C5F}" type="sibTrans" cxnId="{CFF4368A-8B29-4941-8E78-1C28AB64FEB5}">
      <dgm:prSet/>
      <dgm:spPr/>
      <dgm:t>
        <a:bodyPr/>
        <a:lstStyle/>
        <a:p>
          <a:endParaRPr lang="en-IE"/>
        </a:p>
      </dgm:t>
    </dgm:pt>
    <dgm:pt modelId="{41EFCE28-D1B1-4C90-9A1B-DBCD11527F63}">
      <dgm:prSet/>
      <dgm:spPr/>
      <dgm:t>
        <a:bodyPr/>
        <a:lstStyle/>
        <a:p>
          <a:pPr rtl="0"/>
          <a:r>
            <a:rPr lang="en-IE">
              <a:latin typeface="Verdana"/>
            </a:rPr>
            <a:t>Policy Framework</a:t>
          </a:r>
          <a:endParaRPr lang="en-IE"/>
        </a:p>
      </dgm:t>
    </dgm:pt>
    <dgm:pt modelId="{B0BB9AB2-B05C-42FF-91A7-F3F83128934F}" type="sibTrans" cxnId="{51767281-EBD5-494D-83E8-7C72ED36A27B}">
      <dgm:prSet/>
      <dgm:spPr/>
      <dgm:t>
        <a:bodyPr/>
        <a:lstStyle/>
        <a:p>
          <a:endParaRPr lang="en-IE"/>
        </a:p>
      </dgm:t>
    </dgm:pt>
    <dgm:pt modelId="{A37FBF53-06E5-4FE6-8779-20AEA7329364}" type="parTrans" cxnId="{51767281-EBD5-494D-83E8-7C72ED36A27B}">
      <dgm:prSet/>
      <dgm:spPr/>
      <dgm:t>
        <a:bodyPr/>
        <a:lstStyle/>
        <a:p>
          <a:endParaRPr lang="en-IE"/>
        </a:p>
      </dgm:t>
    </dgm:pt>
    <dgm:pt modelId="{BFFDF0D0-4E49-467F-90AD-9CF6F6C6F271}" type="pres">
      <dgm:prSet presAssocID="{6DFC158C-140F-4CD7-A37F-CCB2C54DC6DF}" presName="Name0" presStyleCnt="0">
        <dgm:presLayoutVars>
          <dgm:chMax val="7"/>
          <dgm:chPref val="7"/>
          <dgm:dir/>
        </dgm:presLayoutVars>
      </dgm:prSet>
      <dgm:spPr/>
    </dgm:pt>
    <dgm:pt modelId="{CBD862CF-098A-4D75-B3EB-5D0F3C8E6D7D}" type="pres">
      <dgm:prSet presAssocID="{6DFC158C-140F-4CD7-A37F-CCB2C54DC6DF}" presName="Name1" presStyleCnt="0"/>
      <dgm:spPr/>
    </dgm:pt>
    <dgm:pt modelId="{D1A52AE7-7AAB-4526-BB9E-4F5534D8872D}" type="pres">
      <dgm:prSet presAssocID="{6DFC158C-140F-4CD7-A37F-CCB2C54DC6DF}" presName="cycle" presStyleCnt="0"/>
      <dgm:spPr/>
    </dgm:pt>
    <dgm:pt modelId="{0C81E1D1-21AC-4463-8768-14DF971A2675}" type="pres">
      <dgm:prSet presAssocID="{6DFC158C-140F-4CD7-A37F-CCB2C54DC6DF}" presName="srcNode" presStyleLbl="node1" presStyleIdx="0" presStyleCnt="4"/>
      <dgm:spPr/>
    </dgm:pt>
    <dgm:pt modelId="{B5ACA200-93C3-4B20-A46C-209F4134873E}" type="pres">
      <dgm:prSet presAssocID="{6DFC158C-140F-4CD7-A37F-CCB2C54DC6DF}" presName="conn" presStyleLbl="parChTrans1D2" presStyleIdx="0" presStyleCnt="1"/>
      <dgm:spPr/>
    </dgm:pt>
    <dgm:pt modelId="{1F50D5A1-645B-4299-A20D-B0F26F06B22E}" type="pres">
      <dgm:prSet presAssocID="{6DFC158C-140F-4CD7-A37F-CCB2C54DC6DF}" presName="extraNode" presStyleLbl="node1" presStyleIdx="0" presStyleCnt="4"/>
      <dgm:spPr/>
    </dgm:pt>
    <dgm:pt modelId="{99A5E821-414A-4812-ACC9-D0C8168A504F}" type="pres">
      <dgm:prSet presAssocID="{6DFC158C-140F-4CD7-A37F-CCB2C54DC6DF}" presName="dstNode" presStyleLbl="node1" presStyleIdx="0" presStyleCnt="4"/>
      <dgm:spPr/>
    </dgm:pt>
    <dgm:pt modelId="{4765D8BB-3301-469A-AB82-DC9086BFDF8C}" type="pres">
      <dgm:prSet presAssocID="{EE04FE94-CFB3-4FE0-BFCA-9DB0E43630F4}" presName="text_1" presStyleLbl="node1" presStyleIdx="0" presStyleCnt="4">
        <dgm:presLayoutVars>
          <dgm:bulletEnabled val="1"/>
        </dgm:presLayoutVars>
      </dgm:prSet>
      <dgm:spPr/>
    </dgm:pt>
    <dgm:pt modelId="{5529D4B8-A6AC-4BF9-ADD4-B996626F9A62}" type="pres">
      <dgm:prSet presAssocID="{EE04FE94-CFB3-4FE0-BFCA-9DB0E43630F4}" presName="accent_1" presStyleCnt="0"/>
      <dgm:spPr/>
    </dgm:pt>
    <dgm:pt modelId="{692B36BF-0B75-45DC-BA10-A16E842D284A}" type="pres">
      <dgm:prSet presAssocID="{EE04FE94-CFB3-4FE0-BFCA-9DB0E43630F4}" presName="accentRepeatNode" presStyleLbl="solidFgAcc1" presStyleIdx="0" presStyleCnt="4"/>
      <dgm:spPr>
        <a:solidFill>
          <a:srgbClr val="4E2A5C"/>
        </a:solidFill>
      </dgm:spPr>
    </dgm:pt>
    <dgm:pt modelId="{BFF6F681-8FE4-47AE-8FA0-302696C3A269}" type="pres">
      <dgm:prSet presAssocID="{CE305FD6-AFF1-41F1-AFDB-A17F4BFE6BA6}" presName="text_2" presStyleLbl="node1" presStyleIdx="1" presStyleCnt="4">
        <dgm:presLayoutVars>
          <dgm:bulletEnabled val="1"/>
        </dgm:presLayoutVars>
      </dgm:prSet>
      <dgm:spPr/>
    </dgm:pt>
    <dgm:pt modelId="{C15C9630-C3D0-4FC0-B192-735BCBD2F6F7}" type="pres">
      <dgm:prSet presAssocID="{CE305FD6-AFF1-41F1-AFDB-A17F4BFE6BA6}" presName="accent_2" presStyleCnt="0"/>
      <dgm:spPr/>
    </dgm:pt>
    <dgm:pt modelId="{38887AD7-514B-4548-B882-77400BCF7543}" type="pres">
      <dgm:prSet presAssocID="{CE305FD6-AFF1-41F1-AFDB-A17F4BFE6BA6}" presName="accentRepeatNode" presStyleLbl="solidFgAcc1" presStyleIdx="1" presStyleCnt="4"/>
      <dgm:spPr>
        <a:solidFill>
          <a:srgbClr val="EA3E77"/>
        </a:solidFill>
      </dgm:spPr>
    </dgm:pt>
    <dgm:pt modelId="{008FAA0A-5AA6-413E-818F-21D591D5A6EB}" type="pres">
      <dgm:prSet presAssocID="{41EFCE28-D1B1-4C90-9A1B-DBCD11527F63}" presName="text_3" presStyleLbl="node1" presStyleIdx="2" presStyleCnt="4" custLinFactNeighborX="183">
        <dgm:presLayoutVars>
          <dgm:bulletEnabled val="1"/>
        </dgm:presLayoutVars>
      </dgm:prSet>
      <dgm:spPr/>
    </dgm:pt>
    <dgm:pt modelId="{5E09478F-3742-49AC-B70A-F8790BDB3A46}" type="pres">
      <dgm:prSet presAssocID="{41EFCE28-D1B1-4C90-9A1B-DBCD11527F63}" presName="accent_3" presStyleCnt="0"/>
      <dgm:spPr/>
    </dgm:pt>
    <dgm:pt modelId="{C1117479-BE80-4B82-A667-930B0B5FAB5A}" type="pres">
      <dgm:prSet presAssocID="{41EFCE28-D1B1-4C90-9A1B-DBCD11527F63}" presName="accentRepeatNode" presStyleLbl="solidFgAcc1" presStyleIdx="2" presStyleCnt="4"/>
      <dgm:spPr>
        <a:solidFill>
          <a:srgbClr val="003C69"/>
        </a:solidFill>
      </dgm:spPr>
    </dgm:pt>
    <dgm:pt modelId="{9DF61D86-486A-4569-8630-05F60C07F317}" type="pres">
      <dgm:prSet presAssocID="{34F3916C-F6CB-4EBA-AADD-F131419D31B9}" presName="text_4" presStyleLbl="node1" presStyleIdx="3" presStyleCnt="4">
        <dgm:presLayoutVars>
          <dgm:bulletEnabled val="1"/>
        </dgm:presLayoutVars>
      </dgm:prSet>
      <dgm:spPr/>
    </dgm:pt>
    <dgm:pt modelId="{60874E19-FBCB-4BA0-B0C9-8AC98FB19F8B}" type="pres">
      <dgm:prSet presAssocID="{34F3916C-F6CB-4EBA-AADD-F131419D31B9}" presName="accent_4" presStyleCnt="0"/>
      <dgm:spPr/>
    </dgm:pt>
    <dgm:pt modelId="{DB4E16C5-6E5F-4D96-9330-996CD4468CCD}" type="pres">
      <dgm:prSet presAssocID="{34F3916C-F6CB-4EBA-AADD-F131419D31B9}" presName="accentRepeatNode" presStyleLbl="solidFgAcc1" presStyleIdx="3" presStyleCnt="4"/>
      <dgm:spPr>
        <a:solidFill>
          <a:srgbClr val="00A7B5"/>
        </a:solidFill>
      </dgm:spPr>
    </dgm:pt>
  </dgm:ptLst>
  <dgm:cxnLst>
    <dgm:cxn modelId="{BE913233-9A40-4360-A553-4B0560124B8C}" srcId="{6DFC158C-140F-4CD7-A37F-CCB2C54DC6DF}" destId="{CE305FD6-AFF1-41F1-AFDB-A17F4BFE6BA6}" srcOrd="1" destOrd="0" parTransId="{93DF2EF5-9E31-48FA-9E8E-EB6FB45EF1E0}" sibTransId="{1D4EBA13-7606-4515-B17D-258477C64F3C}"/>
    <dgm:cxn modelId="{F2419964-1CB9-401B-8670-DB0B8444F2F4}" type="presOf" srcId="{095818D3-4B3F-403C-888D-9D982317ED8C}" destId="{B5ACA200-93C3-4B20-A46C-209F4134873E}" srcOrd="0" destOrd="0" presId="urn:microsoft.com/office/officeart/2008/layout/VerticalCurvedList"/>
    <dgm:cxn modelId="{23E6A849-ACAE-46C0-A4D4-89FABF5D7998}" type="presOf" srcId="{41EFCE28-D1B1-4C90-9A1B-DBCD11527F63}" destId="{008FAA0A-5AA6-413E-818F-21D591D5A6EB}" srcOrd="0" destOrd="0" presId="urn:microsoft.com/office/officeart/2008/layout/VerticalCurvedList"/>
    <dgm:cxn modelId="{F15D696F-ECCE-4109-B3F4-736BD5285DB6}" type="presOf" srcId="{CE305FD6-AFF1-41F1-AFDB-A17F4BFE6BA6}" destId="{BFF6F681-8FE4-47AE-8FA0-302696C3A269}" srcOrd="0" destOrd="0" presId="urn:microsoft.com/office/officeart/2008/layout/VerticalCurvedList"/>
    <dgm:cxn modelId="{51767281-EBD5-494D-83E8-7C72ED36A27B}" srcId="{6DFC158C-140F-4CD7-A37F-CCB2C54DC6DF}" destId="{41EFCE28-D1B1-4C90-9A1B-DBCD11527F63}" srcOrd="2" destOrd="0" parTransId="{A37FBF53-06E5-4FE6-8779-20AEA7329364}" sibTransId="{B0BB9AB2-B05C-42FF-91A7-F3F83128934F}"/>
    <dgm:cxn modelId="{CFF4368A-8B29-4941-8E78-1C28AB64FEB5}" srcId="{6DFC158C-140F-4CD7-A37F-CCB2C54DC6DF}" destId="{34F3916C-F6CB-4EBA-AADD-F131419D31B9}" srcOrd="3" destOrd="0" parTransId="{5C629DB7-6622-4250-AF94-79179068C38E}" sibTransId="{8B3F22CF-9C00-441E-8600-AFCA74E12C5F}"/>
    <dgm:cxn modelId="{FD904AA4-467D-4D21-8F31-A06B72764F9B}" type="presOf" srcId="{34F3916C-F6CB-4EBA-AADD-F131419D31B9}" destId="{9DF61D86-486A-4569-8630-05F60C07F317}" srcOrd="0" destOrd="0" presId="urn:microsoft.com/office/officeart/2008/layout/VerticalCurvedList"/>
    <dgm:cxn modelId="{E6C4E4E8-B02F-4074-A5C3-0371331F4B68}" srcId="{6DFC158C-140F-4CD7-A37F-CCB2C54DC6DF}" destId="{EE04FE94-CFB3-4FE0-BFCA-9DB0E43630F4}" srcOrd="0" destOrd="0" parTransId="{0E2AE29E-98DA-45DF-87E9-400FB9728EC2}" sibTransId="{095818D3-4B3F-403C-888D-9D982317ED8C}"/>
    <dgm:cxn modelId="{3BCC6FF3-CA8D-4E40-903F-B34F60D9DFE4}" type="presOf" srcId="{EE04FE94-CFB3-4FE0-BFCA-9DB0E43630F4}" destId="{4765D8BB-3301-469A-AB82-DC9086BFDF8C}" srcOrd="0" destOrd="0" presId="urn:microsoft.com/office/officeart/2008/layout/VerticalCurvedList"/>
    <dgm:cxn modelId="{1DD3B2F9-DDE0-4B84-9857-040A31E142C2}" type="presOf" srcId="{6DFC158C-140F-4CD7-A37F-CCB2C54DC6DF}" destId="{BFFDF0D0-4E49-467F-90AD-9CF6F6C6F271}" srcOrd="0" destOrd="0" presId="urn:microsoft.com/office/officeart/2008/layout/VerticalCurvedList"/>
    <dgm:cxn modelId="{4BD7EFCF-0F82-4E68-92A2-8934BB768217}" type="presParOf" srcId="{BFFDF0D0-4E49-467F-90AD-9CF6F6C6F271}" destId="{CBD862CF-098A-4D75-B3EB-5D0F3C8E6D7D}" srcOrd="0" destOrd="0" presId="urn:microsoft.com/office/officeart/2008/layout/VerticalCurvedList"/>
    <dgm:cxn modelId="{421A205E-E09F-4948-BAAB-DBBA5AE83BDB}" type="presParOf" srcId="{CBD862CF-098A-4D75-B3EB-5D0F3C8E6D7D}" destId="{D1A52AE7-7AAB-4526-BB9E-4F5534D8872D}" srcOrd="0" destOrd="0" presId="urn:microsoft.com/office/officeart/2008/layout/VerticalCurvedList"/>
    <dgm:cxn modelId="{A7F9B6AB-1CC9-4FFF-8AE8-69B973C32063}" type="presParOf" srcId="{D1A52AE7-7AAB-4526-BB9E-4F5534D8872D}" destId="{0C81E1D1-21AC-4463-8768-14DF971A2675}" srcOrd="0" destOrd="0" presId="urn:microsoft.com/office/officeart/2008/layout/VerticalCurvedList"/>
    <dgm:cxn modelId="{EAA109FF-FD3E-498D-B721-36F6E906B671}" type="presParOf" srcId="{D1A52AE7-7AAB-4526-BB9E-4F5534D8872D}" destId="{B5ACA200-93C3-4B20-A46C-209F4134873E}" srcOrd="1" destOrd="0" presId="urn:microsoft.com/office/officeart/2008/layout/VerticalCurvedList"/>
    <dgm:cxn modelId="{22A1844B-795F-4E2A-BF6B-FE9DE0E8AC67}" type="presParOf" srcId="{D1A52AE7-7AAB-4526-BB9E-4F5534D8872D}" destId="{1F50D5A1-645B-4299-A20D-B0F26F06B22E}" srcOrd="2" destOrd="0" presId="urn:microsoft.com/office/officeart/2008/layout/VerticalCurvedList"/>
    <dgm:cxn modelId="{4F52B204-9528-47FB-82A3-5BEFF1484AB2}" type="presParOf" srcId="{D1A52AE7-7AAB-4526-BB9E-4F5534D8872D}" destId="{99A5E821-414A-4812-ACC9-D0C8168A504F}" srcOrd="3" destOrd="0" presId="urn:microsoft.com/office/officeart/2008/layout/VerticalCurvedList"/>
    <dgm:cxn modelId="{DB9DD5C2-2A48-408E-BF7B-1DE51FD0517A}" type="presParOf" srcId="{CBD862CF-098A-4D75-B3EB-5D0F3C8E6D7D}" destId="{4765D8BB-3301-469A-AB82-DC9086BFDF8C}" srcOrd="1" destOrd="0" presId="urn:microsoft.com/office/officeart/2008/layout/VerticalCurvedList"/>
    <dgm:cxn modelId="{D21EAAAC-E9E4-4609-8A7E-AE24657E397B}" type="presParOf" srcId="{CBD862CF-098A-4D75-B3EB-5D0F3C8E6D7D}" destId="{5529D4B8-A6AC-4BF9-ADD4-B996626F9A62}" srcOrd="2" destOrd="0" presId="urn:microsoft.com/office/officeart/2008/layout/VerticalCurvedList"/>
    <dgm:cxn modelId="{FD8A3D18-9DE3-4F53-B216-68DEECBA56C2}" type="presParOf" srcId="{5529D4B8-A6AC-4BF9-ADD4-B996626F9A62}" destId="{692B36BF-0B75-45DC-BA10-A16E842D284A}" srcOrd="0" destOrd="0" presId="urn:microsoft.com/office/officeart/2008/layout/VerticalCurvedList"/>
    <dgm:cxn modelId="{8CBA452F-A163-4081-BC6D-84A5A3F4E57F}" type="presParOf" srcId="{CBD862CF-098A-4D75-B3EB-5D0F3C8E6D7D}" destId="{BFF6F681-8FE4-47AE-8FA0-302696C3A269}" srcOrd="3" destOrd="0" presId="urn:microsoft.com/office/officeart/2008/layout/VerticalCurvedList"/>
    <dgm:cxn modelId="{9DF7A7E3-2058-4BBB-AA82-0276B5946E54}" type="presParOf" srcId="{CBD862CF-098A-4D75-B3EB-5D0F3C8E6D7D}" destId="{C15C9630-C3D0-4FC0-B192-735BCBD2F6F7}" srcOrd="4" destOrd="0" presId="urn:microsoft.com/office/officeart/2008/layout/VerticalCurvedList"/>
    <dgm:cxn modelId="{47E8639C-BC13-4606-B2B7-5DD322D641ED}" type="presParOf" srcId="{C15C9630-C3D0-4FC0-B192-735BCBD2F6F7}" destId="{38887AD7-514B-4548-B882-77400BCF7543}" srcOrd="0" destOrd="0" presId="urn:microsoft.com/office/officeart/2008/layout/VerticalCurvedList"/>
    <dgm:cxn modelId="{B1C5D447-01D4-4047-89F5-93D5131ABA95}" type="presParOf" srcId="{CBD862CF-098A-4D75-B3EB-5D0F3C8E6D7D}" destId="{008FAA0A-5AA6-413E-818F-21D591D5A6EB}" srcOrd="5" destOrd="0" presId="urn:microsoft.com/office/officeart/2008/layout/VerticalCurvedList"/>
    <dgm:cxn modelId="{97E053EB-9175-4EF2-B855-E51952A915CA}" type="presParOf" srcId="{CBD862CF-098A-4D75-B3EB-5D0F3C8E6D7D}" destId="{5E09478F-3742-49AC-B70A-F8790BDB3A46}" srcOrd="6" destOrd="0" presId="urn:microsoft.com/office/officeart/2008/layout/VerticalCurvedList"/>
    <dgm:cxn modelId="{56A2918A-03DB-4DA7-9E1E-C97D6C10AA3C}" type="presParOf" srcId="{5E09478F-3742-49AC-B70A-F8790BDB3A46}" destId="{C1117479-BE80-4B82-A667-930B0B5FAB5A}" srcOrd="0" destOrd="0" presId="urn:microsoft.com/office/officeart/2008/layout/VerticalCurvedList"/>
    <dgm:cxn modelId="{407DC597-E961-45AC-9564-904FAFFDC9DB}" type="presParOf" srcId="{CBD862CF-098A-4D75-B3EB-5D0F3C8E6D7D}" destId="{9DF61D86-486A-4569-8630-05F60C07F317}" srcOrd="7" destOrd="0" presId="urn:microsoft.com/office/officeart/2008/layout/VerticalCurvedList"/>
    <dgm:cxn modelId="{66510A4C-3E3A-49F3-97B2-452E74AE06FB}" type="presParOf" srcId="{CBD862CF-098A-4D75-B3EB-5D0F3C8E6D7D}" destId="{60874E19-FBCB-4BA0-B0C9-8AC98FB19F8B}" srcOrd="8" destOrd="0" presId="urn:microsoft.com/office/officeart/2008/layout/VerticalCurvedList"/>
    <dgm:cxn modelId="{358A5E13-8143-4D50-A76E-EC36059BAD05}" type="presParOf" srcId="{60874E19-FBCB-4BA0-B0C9-8AC98FB19F8B}" destId="{DB4E16C5-6E5F-4D96-9330-996CD4468C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77E1-C626-4B93-918A-7F58FDF364B9}">
      <dsp:nvSpPr>
        <dsp:cNvPr id="0" name=""/>
        <dsp:cNvSpPr/>
      </dsp:nvSpPr>
      <dsp:spPr>
        <a:xfrm>
          <a:off x="0" y="382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CADBB-7579-4A86-AB1D-BBAD6BC1C6E0}">
      <dsp:nvSpPr>
        <dsp:cNvPr id="0" name=""/>
        <dsp:cNvSpPr/>
      </dsp:nvSpPr>
      <dsp:spPr>
        <a:xfrm>
          <a:off x="159253" y="118835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74D8F-8D5C-40F0-B7A7-E73DEB196438}">
      <dsp:nvSpPr>
        <dsp:cNvPr id="0" name=""/>
        <dsp:cNvSpPr/>
      </dsp:nvSpPr>
      <dsp:spPr>
        <a:xfrm>
          <a:off x="608060" y="382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hlinkClick xmlns:r="http://schemas.openxmlformats.org/officeDocument/2006/relationships" r:id="rId2"/>
            </a:rPr>
            <a:t>Onboarding For New Staff </a:t>
          </a:r>
          <a:r>
            <a:rPr lang="en-GB" sz="1600" kern="1200"/>
            <a:t>(Local Orientation Checklist)</a:t>
          </a:r>
          <a:endParaRPr lang="en-US" sz="1600" kern="1200"/>
        </a:p>
      </dsp:txBody>
      <dsp:txXfrm>
        <a:off x="608060" y="382"/>
        <a:ext cx="7700120" cy="526459"/>
      </dsp:txXfrm>
    </dsp:sp>
    <dsp:sp modelId="{D3E5772B-5A1B-481C-99B5-4245942AB2C8}">
      <dsp:nvSpPr>
        <dsp:cNvPr id="0" name=""/>
        <dsp:cNvSpPr/>
      </dsp:nvSpPr>
      <dsp:spPr>
        <a:xfrm>
          <a:off x="0" y="658456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49B41-AD03-4509-90AE-389F2CB7E3AD}">
      <dsp:nvSpPr>
        <dsp:cNvPr id="0" name=""/>
        <dsp:cNvSpPr/>
      </dsp:nvSpPr>
      <dsp:spPr>
        <a:xfrm>
          <a:off x="159253" y="776909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31DB2-C0D3-418D-85BD-B911CA12FEEA}">
      <dsp:nvSpPr>
        <dsp:cNvPr id="0" name=""/>
        <dsp:cNvSpPr/>
      </dsp:nvSpPr>
      <dsp:spPr>
        <a:xfrm>
          <a:off x="608060" y="658456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hlinkClick xmlns:r="http://schemas.openxmlformats.org/officeDocument/2006/relationships" r:id="rId4"/>
            </a:rPr>
            <a:t>Professional Skills Digital Badge</a:t>
          </a:r>
          <a:endParaRPr lang="en-US" sz="1600" kern="1200"/>
        </a:p>
      </dsp:txBody>
      <dsp:txXfrm>
        <a:off x="608060" y="658456"/>
        <a:ext cx="7700120" cy="526459"/>
      </dsp:txXfrm>
    </dsp:sp>
    <dsp:sp modelId="{EBD01BAE-7902-43C5-9BC8-FBA59A1558BF}">
      <dsp:nvSpPr>
        <dsp:cNvPr id="0" name=""/>
        <dsp:cNvSpPr/>
      </dsp:nvSpPr>
      <dsp:spPr>
        <a:xfrm>
          <a:off x="0" y="1316530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C7D47-80DB-4350-B52C-A28E0EEA74DA}">
      <dsp:nvSpPr>
        <dsp:cNvPr id="0" name=""/>
        <dsp:cNvSpPr/>
      </dsp:nvSpPr>
      <dsp:spPr>
        <a:xfrm>
          <a:off x="159253" y="1434984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2181-95B3-48E1-953F-DC9136223A1E}">
      <dsp:nvSpPr>
        <dsp:cNvPr id="0" name=""/>
        <dsp:cNvSpPr/>
      </dsp:nvSpPr>
      <dsp:spPr>
        <a:xfrm>
          <a:off x="608060" y="1316530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Tailored Team Sessions including Team Leadership Development </a:t>
          </a:r>
          <a:endParaRPr lang="en-US" sz="1600" kern="1200" dirty="0"/>
        </a:p>
      </dsp:txBody>
      <dsp:txXfrm>
        <a:off x="608060" y="1316530"/>
        <a:ext cx="7700120" cy="526459"/>
      </dsp:txXfrm>
    </dsp:sp>
    <dsp:sp modelId="{009D0619-8A3E-42BA-88B4-34B1DADEA65A}">
      <dsp:nvSpPr>
        <dsp:cNvPr id="0" name=""/>
        <dsp:cNvSpPr/>
      </dsp:nvSpPr>
      <dsp:spPr>
        <a:xfrm>
          <a:off x="0" y="1974604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94793-31CF-4215-9ABF-69C67B84CCCB}">
      <dsp:nvSpPr>
        <dsp:cNvPr id="0" name=""/>
        <dsp:cNvSpPr/>
      </dsp:nvSpPr>
      <dsp:spPr>
        <a:xfrm>
          <a:off x="159253" y="2093058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6B037-27C9-4319-A0DF-328BF1DBC03D}">
      <dsp:nvSpPr>
        <dsp:cNvPr id="0" name=""/>
        <dsp:cNvSpPr/>
      </dsp:nvSpPr>
      <dsp:spPr>
        <a:xfrm>
          <a:off x="608060" y="1974604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Professional &amp; Career Development</a:t>
          </a:r>
          <a:endParaRPr lang="en-US" sz="1600" kern="1200"/>
        </a:p>
      </dsp:txBody>
      <dsp:txXfrm>
        <a:off x="608060" y="1974604"/>
        <a:ext cx="7700120" cy="526459"/>
      </dsp:txXfrm>
    </dsp:sp>
    <dsp:sp modelId="{D31B6CF4-8119-41E7-972F-BDAAD5CAA9A4}">
      <dsp:nvSpPr>
        <dsp:cNvPr id="0" name=""/>
        <dsp:cNvSpPr/>
      </dsp:nvSpPr>
      <dsp:spPr>
        <a:xfrm>
          <a:off x="0" y="2632678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28DEB-BE37-423A-8019-7BA82FA6C6D9}">
      <dsp:nvSpPr>
        <dsp:cNvPr id="0" name=""/>
        <dsp:cNvSpPr/>
      </dsp:nvSpPr>
      <dsp:spPr>
        <a:xfrm>
          <a:off x="159253" y="2751132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76960-1172-496E-93C3-A4CAB68B937C}">
      <dsp:nvSpPr>
        <dsp:cNvPr id="0" name=""/>
        <dsp:cNvSpPr/>
      </dsp:nvSpPr>
      <dsp:spPr>
        <a:xfrm>
          <a:off x="608060" y="2632678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hlinkClick xmlns:r="http://schemas.openxmlformats.org/officeDocument/2006/relationships" r:id="rId8"/>
            </a:rPr>
            <a:t>Staff Fee Concession</a:t>
          </a:r>
          <a:r>
            <a:rPr lang="en-GB" sz="1600" kern="1200"/>
            <a:t>, Study &amp; Exam Leave</a:t>
          </a:r>
          <a:endParaRPr lang="en-US" sz="1600" kern="1200"/>
        </a:p>
      </dsp:txBody>
      <dsp:txXfrm>
        <a:off x="608060" y="2632678"/>
        <a:ext cx="7700120" cy="526459"/>
      </dsp:txXfrm>
    </dsp:sp>
    <dsp:sp modelId="{FB9FED1B-A333-4462-B67C-A3F2CA369EF2}">
      <dsp:nvSpPr>
        <dsp:cNvPr id="0" name=""/>
        <dsp:cNvSpPr/>
      </dsp:nvSpPr>
      <dsp:spPr>
        <a:xfrm>
          <a:off x="0" y="3290753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EBC7-654A-4163-BB20-51B12DA9345A}">
      <dsp:nvSpPr>
        <dsp:cNvPr id="0" name=""/>
        <dsp:cNvSpPr/>
      </dsp:nvSpPr>
      <dsp:spPr>
        <a:xfrm>
          <a:off x="159253" y="3409206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819F7-22A8-4E0F-A4FF-06BBB2AAAA43}">
      <dsp:nvSpPr>
        <dsp:cNvPr id="0" name=""/>
        <dsp:cNvSpPr/>
      </dsp:nvSpPr>
      <dsp:spPr>
        <a:xfrm>
          <a:off x="608060" y="3290753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hlinkClick xmlns:r="http://schemas.openxmlformats.org/officeDocument/2006/relationships" r:id="rId10"/>
            </a:rPr>
            <a:t>University Staff Recognition Awards</a:t>
          </a:r>
          <a:r>
            <a:rPr lang="en-GB" sz="1600" kern="1200"/>
            <a:t> </a:t>
          </a:r>
          <a:endParaRPr lang="en-US" sz="1600" kern="1200"/>
        </a:p>
      </dsp:txBody>
      <dsp:txXfrm>
        <a:off x="608060" y="3290753"/>
        <a:ext cx="7700120" cy="526459"/>
      </dsp:txXfrm>
    </dsp:sp>
    <dsp:sp modelId="{30666884-F1BF-4DFA-A8E3-E62DCF8AB895}">
      <dsp:nvSpPr>
        <dsp:cNvPr id="0" name=""/>
        <dsp:cNvSpPr/>
      </dsp:nvSpPr>
      <dsp:spPr>
        <a:xfrm>
          <a:off x="0" y="3948827"/>
          <a:ext cx="8308181" cy="526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8A663-8190-4047-9353-DC7FA67BC9B5}">
      <dsp:nvSpPr>
        <dsp:cNvPr id="0" name=""/>
        <dsp:cNvSpPr/>
      </dsp:nvSpPr>
      <dsp:spPr>
        <a:xfrm>
          <a:off x="159253" y="4067280"/>
          <a:ext cx="289552" cy="2895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24B42-B955-4BC6-AFEB-21062B928AA2}">
      <dsp:nvSpPr>
        <dsp:cNvPr id="0" name=""/>
        <dsp:cNvSpPr/>
      </dsp:nvSpPr>
      <dsp:spPr>
        <a:xfrm>
          <a:off x="608060" y="3948827"/>
          <a:ext cx="7700120" cy="5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17" tIns="55717" rIns="55717" bIns="557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Long Service Awards</a:t>
          </a:r>
          <a:endParaRPr lang="en-US" sz="1600" kern="1200"/>
        </a:p>
      </dsp:txBody>
      <dsp:txXfrm>
        <a:off x="608060" y="3948827"/>
        <a:ext cx="7700120" cy="526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CA200-93C3-4B20-A46C-209F4134873E}">
      <dsp:nvSpPr>
        <dsp:cNvPr id="0" name=""/>
        <dsp:cNvSpPr/>
      </dsp:nvSpPr>
      <dsp:spPr>
        <a:xfrm>
          <a:off x="-4120894" y="-632432"/>
          <a:ext cx="4910401" cy="4910401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5D8BB-3301-469A-AB82-DC9086BFDF8C}">
      <dsp:nvSpPr>
        <dsp:cNvPr id="0" name=""/>
        <dsp:cNvSpPr/>
      </dsp:nvSpPr>
      <dsp:spPr>
        <a:xfrm>
          <a:off x="413676" y="280268"/>
          <a:ext cx="6677141" cy="56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5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/>
            <a:t>EAP Service &amp; Occupational Health </a:t>
          </a:r>
        </a:p>
      </dsp:txBody>
      <dsp:txXfrm>
        <a:off x="413676" y="280268"/>
        <a:ext cx="6677141" cy="560829"/>
      </dsp:txXfrm>
    </dsp:sp>
    <dsp:sp modelId="{692B36BF-0B75-45DC-BA10-A16E842D284A}">
      <dsp:nvSpPr>
        <dsp:cNvPr id="0" name=""/>
        <dsp:cNvSpPr/>
      </dsp:nvSpPr>
      <dsp:spPr>
        <a:xfrm>
          <a:off x="63158" y="210165"/>
          <a:ext cx="701036" cy="701036"/>
        </a:xfrm>
        <a:prstGeom prst="ellipse">
          <a:avLst/>
        </a:prstGeom>
        <a:solidFill>
          <a:srgbClr val="4E2A5C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6F681-8FE4-47AE-8FA0-302696C3A269}">
      <dsp:nvSpPr>
        <dsp:cNvPr id="0" name=""/>
        <dsp:cNvSpPr/>
      </dsp:nvSpPr>
      <dsp:spPr>
        <a:xfrm>
          <a:off x="735213" y="1121658"/>
          <a:ext cx="6355605" cy="56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5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/>
            <a:t>Staff Wellbeing &amp; HR Business Partners</a:t>
          </a:r>
        </a:p>
      </dsp:txBody>
      <dsp:txXfrm>
        <a:off x="735213" y="1121658"/>
        <a:ext cx="6355605" cy="560829"/>
      </dsp:txXfrm>
    </dsp:sp>
    <dsp:sp modelId="{38887AD7-514B-4548-B882-77400BCF7543}">
      <dsp:nvSpPr>
        <dsp:cNvPr id="0" name=""/>
        <dsp:cNvSpPr/>
      </dsp:nvSpPr>
      <dsp:spPr>
        <a:xfrm>
          <a:off x="384694" y="1051555"/>
          <a:ext cx="701036" cy="701036"/>
        </a:xfrm>
        <a:prstGeom prst="ellipse">
          <a:avLst/>
        </a:prstGeom>
        <a:solidFill>
          <a:srgbClr val="EA3E77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FAA0A-5AA6-413E-818F-21D591D5A6EB}">
      <dsp:nvSpPr>
        <dsp:cNvPr id="0" name=""/>
        <dsp:cNvSpPr/>
      </dsp:nvSpPr>
      <dsp:spPr>
        <a:xfrm>
          <a:off x="746843" y="1963048"/>
          <a:ext cx="6355605" cy="56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58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>
              <a:latin typeface="Verdana"/>
            </a:rPr>
            <a:t>Policy Framework</a:t>
          </a:r>
          <a:endParaRPr lang="en-IE" sz="2700" kern="1200"/>
        </a:p>
      </dsp:txBody>
      <dsp:txXfrm>
        <a:off x="746843" y="1963048"/>
        <a:ext cx="6355605" cy="560829"/>
      </dsp:txXfrm>
    </dsp:sp>
    <dsp:sp modelId="{C1117479-BE80-4B82-A667-930B0B5FAB5A}">
      <dsp:nvSpPr>
        <dsp:cNvPr id="0" name=""/>
        <dsp:cNvSpPr/>
      </dsp:nvSpPr>
      <dsp:spPr>
        <a:xfrm>
          <a:off x="384694" y="1892945"/>
          <a:ext cx="701036" cy="701036"/>
        </a:xfrm>
        <a:prstGeom prst="ellipse">
          <a:avLst/>
        </a:prstGeom>
        <a:solidFill>
          <a:srgbClr val="003C69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61D86-486A-4569-8630-05F60C07F317}">
      <dsp:nvSpPr>
        <dsp:cNvPr id="0" name=""/>
        <dsp:cNvSpPr/>
      </dsp:nvSpPr>
      <dsp:spPr>
        <a:xfrm>
          <a:off x="413676" y="2804438"/>
          <a:ext cx="6677141" cy="56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58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>
              <a:latin typeface="Verdana"/>
            </a:rPr>
            <a:t>Line Managers</a:t>
          </a:r>
          <a:endParaRPr lang="en-IE" sz="2700" kern="1200"/>
        </a:p>
      </dsp:txBody>
      <dsp:txXfrm>
        <a:off x="413676" y="2804438"/>
        <a:ext cx="6677141" cy="560829"/>
      </dsp:txXfrm>
    </dsp:sp>
    <dsp:sp modelId="{DB4E16C5-6E5F-4D96-9330-996CD4468CCD}">
      <dsp:nvSpPr>
        <dsp:cNvPr id="0" name=""/>
        <dsp:cNvSpPr/>
      </dsp:nvSpPr>
      <dsp:spPr>
        <a:xfrm>
          <a:off x="63158" y="2734335"/>
          <a:ext cx="701036" cy="701036"/>
        </a:xfrm>
        <a:prstGeom prst="ellipse">
          <a:avLst/>
        </a:prstGeom>
        <a:solidFill>
          <a:srgbClr val="00A7B5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0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08BC48A-72C0-4757-87D5-A920A4E4BFF8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0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B5BF0C5-F093-46FD-8BEC-42196463B5FF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media/support/hr/staffwelfareanddevelopment/SupportTreeImagePDF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Workshops &amp; Programmes -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0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Difficult conversations / Leading for Wellbeing /  Local 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B754-4374-4C6F-B94E-2E1B29A7FC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3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SupportTreeImagePDF.pdf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B754-4374-4C6F-B94E-2E1B29A7FC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82" y="4649491"/>
            <a:ext cx="6760369" cy="867502"/>
          </a:xfrm>
        </p:spPr>
        <p:txBody>
          <a:bodyPr lIns="0" anchor="t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82" y="5710084"/>
            <a:ext cx="6760368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165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9D572-C094-EDBB-DCD5-899B4768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66" t="3664" r="605" b="422"/>
          <a:stretch/>
        </p:blipFill>
        <p:spPr>
          <a:xfrm>
            <a:off x="1" y="1411"/>
            <a:ext cx="9143999" cy="445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D2EAD3-B3C8-1AAE-2E57-A2251628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498" y="424851"/>
            <a:ext cx="5541488" cy="894802"/>
          </a:xfrm>
        </p:spPr>
        <p:txBody>
          <a:bodyPr lIns="0" anchor="ctr">
            <a:normAutofit/>
          </a:bodyPr>
          <a:lstStyle>
            <a:lvl1pPr>
              <a:defRPr sz="21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C86FA-F521-C3E1-C25E-A52AE7F9F3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83756" y="1601789"/>
            <a:ext cx="5492354" cy="489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4C3-4FA3-CC01-7863-58CDFF563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956" y="1778000"/>
            <a:ext cx="2605088" cy="46228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748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64" y="433932"/>
            <a:ext cx="5570012" cy="894802"/>
          </a:xfrm>
        </p:spPr>
        <p:txBody>
          <a:bodyPr lIns="0" anchor="ctr">
            <a:normAutofit/>
          </a:bodyPr>
          <a:lstStyle>
            <a:lvl1pPr>
              <a:defRPr sz="21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54BC0-5300-042B-CB3F-776203BDE9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416" y="1601788"/>
            <a:ext cx="5569744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70563-EC56-4282-81FD-208A98571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2922" y="1747839"/>
            <a:ext cx="2484834" cy="458152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6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578" y="433932"/>
            <a:ext cx="3005417" cy="894802"/>
          </a:xfrm>
        </p:spPr>
        <p:txBody>
          <a:bodyPr lIns="0" anchor="ctr">
            <a:normAutofit/>
          </a:bodyPr>
          <a:lstStyle>
            <a:lvl1pPr>
              <a:defRPr sz="21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D42090-919D-F7C8-EFB8-2804D0CD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577" y="1602557"/>
            <a:ext cx="4196409" cy="4895081"/>
          </a:xfrm>
        </p:spPr>
        <p:txBody>
          <a:bodyPr lIns="0">
            <a:normAutofit/>
          </a:bodyPr>
          <a:lstStyle>
            <a:lvl1pPr marL="0" indent="0">
              <a:buNone/>
              <a:defRPr sz="2250" b="0" i="0">
                <a:solidFill>
                  <a:schemeClr val="tx1"/>
                </a:solidFill>
                <a:latin typeface="+mn-lt"/>
                <a:cs typeface="FiraGO" panose="020B05030500000200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90F57F-526C-33D5-BE44-C90C7E91A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838" y="298450"/>
            <a:ext cx="4114800" cy="6299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761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64" y="433932"/>
            <a:ext cx="7162061" cy="894802"/>
          </a:xfrm>
        </p:spPr>
        <p:txBody>
          <a:bodyPr lIns="0" anchor="ctr">
            <a:normAutofit/>
          </a:bodyPr>
          <a:lstStyle>
            <a:lvl1pPr>
              <a:defRPr sz="21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0AAE3-A18A-AA79-78E7-579CF2C27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416" y="1470026"/>
            <a:ext cx="8605838" cy="512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0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FE663-5B50-3373-0A8E-8B7381237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081" y="2956845"/>
            <a:ext cx="8582025" cy="2170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51AA5-75E8-D91A-60D1-0EA937C2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49102"/>
            <a:ext cx="7886700" cy="1325563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003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995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881" y="427290"/>
            <a:ext cx="842423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2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50EE9133-AADC-FE32-FD1B-758984BD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036" y="345232"/>
            <a:ext cx="1131908" cy="1029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881" y="427290"/>
            <a:ext cx="842423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132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19BB8-11E1-82E8-AB9A-19DB67E2DD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8879" y="1649413"/>
            <a:ext cx="8315325" cy="4851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823F7-2A45-61C4-AC9F-DF8E332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25" y="221215"/>
            <a:ext cx="7886700" cy="1325563"/>
          </a:xfr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6FC5C-C2BF-8971-5D80-4CF9D5AA67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9081" y="1996825"/>
            <a:ext cx="8605838" cy="4503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421EA-6034-B3C5-B41D-D4FDE52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8" y="357810"/>
            <a:ext cx="7886700" cy="1325563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B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791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713" y="711289"/>
            <a:ext cx="771693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4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76AEB-98E3-E52B-300A-65AA437866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023" y="1614488"/>
            <a:ext cx="8308181" cy="4884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16BEE-C543-B15F-D785-3E82EBF1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22" y="288925"/>
            <a:ext cx="7886700" cy="1325563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835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6A230F81-C97F-E129-871D-E07494A58C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0932" y="345432"/>
            <a:ext cx="1423988" cy="1294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713" y="711289"/>
            <a:ext cx="771693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67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8824" y="438076"/>
            <a:ext cx="8018659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552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7D545FEC-AD40-1EFF-C406-E6139E61B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0932" y="345432"/>
            <a:ext cx="1423988" cy="12949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8824" y="438076"/>
            <a:ext cx="8018659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077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4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82" y="3621970"/>
            <a:ext cx="6780539" cy="867502"/>
          </a:xfrm>
        </p:spPr>
        <p:txBody>
          <a:bodyPr lIns="0" anchor="t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82" y="4682563"/>
            <a:ext cx="6780539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165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25E6E0-25E8-3021-8844-3D1DD91EE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B08EBC-565B-7F56-10B8-26B02FCD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9082" y="5827713"/>
            <a:ext cx="1922860" cy="709612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Logo</a:t>
            </a:r>
            <a:endParaRPr lang="en-IE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3C5F2BC-3645-A71A-8D76-A336B3A27C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1636" y="5834316"/>
            <a:ext cx="1922860" cy="709612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Logo</a:t>
            </a:r>
            <a:endParaRPr lang="en-IE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29727C1-BAB6-1074-1ADC-7CEDA68B86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1848" y="5834316"/>
            <a:ext cx="1922860" cy="709612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Logo</a:t>
            </a:r>
            <a:endParaRPr lang="en-IE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F1CB64E-F9BA-067C-FED4-74D11C19A7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2059" y="5822092"/>
            <a:ext cx="1922860" cy="709612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Logo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25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82" y="4649491"/>
            <a:ext cx="6760369" cy="867502"/>
          </a:xfrm>
        </p:spPr>
        <p:txBody>
          <a:bodyPr lIns="0" anchor="t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82" y="5710084"/>
            <a:ext cx="6760368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165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689EF7-7A90-C520-47C4-F348C3129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45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1E01-891A-E5BA-1A29-17C3B9BA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IE" sz="2100" b="1" kern="1200" dirty="0">
                <a:solidFill>
                  <a:schemeClr val="bg1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2A9-8ABB-D54F-6B9D-1EF771BC8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9E98B-47D1-64E6-B6C2-621E8F3D8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3712-CEF8-9DFA-7C1B-126464FA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B519-7999-4F86-A95E-6FA74494C9F5}" type="datetimeFigureOut">
              <a:rPr lang="en-IE" smtClean="0"/>
              <a:t>29/06/2026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9702-EA71-7DD0-05A7-3F4C79B4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04DB-B06D-AB7C-58CC-D4220621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BE2-2DAE-4B3C-8BD6-17C60E8885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28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EB39-551D-8EC6-C553-0D01034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6635994" cy="1149351"/>
          </a:xfrm>
          <a:noFill/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4D34-2E46-B4C8-9A99-57046B2E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EFDA-10DF-B40A-734D-567A1A49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DF106-A7FA-5A14-CC6F-670E95D6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FA573-C071-F305-5B92-9931AA198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BC8CD-0B7D-C44A-51AA-C0AEFA56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A4A-A71A-4066-8DE2-118D6D1C50C9}" type="datetimeFigureOut">
              <a:rPr lang="en-IE" smtClean="0"/>
              <a:t>29/06/2026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C43E-7832-6589-4697-23ED2EC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F5D2-7E63-62FE-822D-D9657D47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B77D-A57D-4B55-B8F4-E96311C731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6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9998-E702-E06B-467C-C7A67EB75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023" y="358776"/>
            <a:ext cx="8317706" cy="495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9B801-EF07-4C0C-9C83-E15EEEB3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2" y="5314951"/>
            <a:ext cx="7886700" cy="1325563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011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988D79-D517-094A-12CB-8DAF2CB6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338" y="360362"/>
            <a:ext cx="6967391" cy="1312855"/>
          </a:xfrm>
        </p:spPr>
        <p:txBody>
          <a:bodyPr lIns="0" anchor="ctr">
            <a:normAutofit/>
          </a:bodyPr>
          <a:lstStyle>
            <a:lvl1pPr>
              <a:defRPr sz="21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46FBF-6880-FBEF-12F4-94FC409D6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6191" y="1846264"/>
            <a:ext cx="6967538" cy="4651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10B1-1CC6-3F16-3DB9-65B174735B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435" y="1922464"/>
            <a:ext cx="1048940" cy="386238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0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F4EF81-0B2B-7744-BE1E-1B7EAA4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64" y="861849"/>
            <a:ext cx="6967391" cy="894802"/>
          </a:xfrm>
        </p:spPr>
        <p:txBody>
          <a:bodyPr lIns="0" anchor="ctr">
            <a:normAutofit/>
          </a:bodyPr>
          <a:lstStyle>
            <a:lvl1pPr>
              <a:defRPr sz="21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DF31F-9540-F6FF-D783-3827CEF0BC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416" y="1905000"/>
            <a:ext cx="696634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7953-6337-B9CF-6A82-E6394077C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0944" y="1757364"/>
            <a:ext cx="1243013" cy="44100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45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A6381-1C78-A2B3-ECB4-7AEE306F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6A7D2-A07C-3968-9C1D-72048D8A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0FFB-1CD3-4351-1EC9-B4C15750B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A5CE-843E-8C4D-8418-9B737471ED10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E3C5-7808-84B2-E8F6-B4DAC5745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AD3F-2B66-857B-1FC9-1D28747C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8E2AB-3347-4A4C-A2CF-3A230CBF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660" r:id="rId3"/>
    <p:sldLayoutId id="2147483709" r:id="rId4"/>
    <p:sldLayoutId id="2147483720" r:id="rId5"/>
    <p:sldLayoutId id="2147483715" r:id="rId6"/>
    <p:sldLayoutId id="2147483651" r:id="rId7"/>
    <p:sldLayoutId id="2147483665" r:id="rId8"/>
    <p:sldLayoutId id="2147483666" r:id="rId9"/>
    <p:sldLayoutId id="2147483664" r:id="rId10"/>
    <p:sldLayoutId id="2147483683" r:id="rId11"/>
    <p:sldLayoutId id="2147483705" r:id="rId12"/>
    <p:sldLayoutId id="2147483701" r:id="rId13"/>
    <p:sldLayoutId id="2147483707" r:id="rId14"/>
    <p:sldLayoutId id="2147483706" r:id="rId15"/>
    <p:sldLayoutId id="2147483728" r:id="rId16"/>
    <p:sldLayoutId id="2147483702" r:id="rId17"/>
    <p:sldLayoutId id="2147483703" r:id="rId18"/>
    <p:sldLayoutId id="2147483704" r:id="rId19"/>
    <p:sldLayoutId id="2147483729" r:id="rId20"/>
    <p:sldLayoutId id="2147483667" r:id="rId21"/>
    <p:sldLayoutId id="2147483730" r:id="rId22"/>
    <p:sldLayoutId id="2147483731" r:id="rId23"/>
    <p:sldLayoutId id="214748373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170" userDrawn="1">
          <p15:clr>
            <a:srgbClr val="F26B43"/>
          </p15:clr>
        </p15:guide>
        <p15:guide id="4" pos="1073" userDrawn="1">
          <p15:clr>
            <a:srgbClr val="F26B43"/>
          </p15:clr>
        </p15:guide>
        <p15:guide id="5" pos="1976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783" userDrawn="1">
          <p15:clr>
            <a:srgbClr val="F26B43"/>
          </p15:clr>
        </p15:guide>
        <p15:guide id="8" pos="4686" userDrawn="1">
          <p15:clr>
            <a:srgbClr val="F26B43"/>
          </p15:clr>
        </p15:guide>
        <p15:guide id="9" pos="5590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226" userDrawn="1">
          <p15:clr>
            <a:srgbClr val="F26B43"/>
          </p15:clr>
        </p15:guide>
        <p15:guide id="13" orient="horz" pos="871" userDrawn="1">
          <p15:clr>
            <a:srgbClr val="F26B43"/>
          </p15:clr>
        </p15:guide>
        <p15:guide id="14" orient="horz" pos="1515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804" userDrawn="1">
          <p15:clr>
            <a:srgbClr val="F26B43"/>
          </p15:clr>
        </p15:guide>
        <p15:guide id="17" orient="horz" pos="3448" userDrawn="1">
          <p15:clr>
            <a:srgbClr val="F26B43"/>
          </p15:clr>
        </p15:guide>
        <p15:guide id="18" orient="horz" pos="40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hr/wellbeingdevelopment/training/" TargetMode="External"/><Relationship Id="rId2" Type="http://schemas.openxmlformats.org/officeDocument/2006/relationships/hyperlink" Target="https://www.ucc.ie/en/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c.ie/en/hr/wellbeingdevelopment/training/ucccpdguidelin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c.ie/en/hr/wellbeingdevelopment/training/plan/uccmentoringschemes/" TargetMode="External"/><Relationship Id="rId3" Type="http://schemas.openxmlformats.org/officeDocument/2006/relationships/hyperlink" Target="https://www.ucc.ie/en/hr/wellbeingdevelopment/training/programmesandworkshops/aurora/" TargetMode="External"/><Relationship Id="rId7" Type="http://schemas.openxmlformats.org/officeDocument/2006/relationships/hyperlink" Target="https://www.ucc.ie/en/hr/wellbeingdevelopment/training/coaching/" TargetMode="External"/><Relationship Id="rId2" Type="http://schemas.openxmlformats.org/officeDocument/2006/relationships/hyperlink" Target="https://www.ucc.ie/en/hr/wellbeingdevelopment/training/programmesandworkshops/leadershipdevelopmentcurrentleaderslevel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c.ie/en/hr/wellbeingdevelopment/training/programmesandworkshops/uccsuccessfulteamleader/" TargetMode="External"/><Relationship Id="rId5" Type="http://schemas.openxmlformats.org/officeDocument/2006/relationships/hyperlink" Target="https://www.ucc.ie/en/hr/wellbeingdevelopment/training/programmesandworkshops/continuingstepsintomanagement/" TargetMode="External"/><Relationship Id="rId4" Type="http://schemas.openxmlformats.org/officeDocument/2006/relationships/hyperlink" Target="https://www.ucc.ie/en/hr/wellbeingdevelopment/training/programmesandworkshops/firststepsintomanageme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hr/wellbeingdevelopment/training/leadershipdevelopment/managersinsightshu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hyperlink" Target="mailto:traininganddevelopment@ucc.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ucc.ie/en/media/support/hr/staffwelfareanddevelopment/SupportTreeImagePD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C719-4FB7-5FDC-A507-514515FCC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>
                <a:latin typeface="Lucida Bright"/>
              </a:rPr>
              <a:t>Staff Wellbeing &amp; Development at UCC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2F00-B4DE-7208-0242-351497D40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IE" sz="2400"/>
              <a:t>Dr Anne Gannon – October 2025 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9667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3944-08C1-490A-87FE-2CF1CCC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64" y="433932"/>
            <a:ext cx="7162061" cy="894802"/>
          </a:xfrm>
        </p:spPr>
        <p:txBody>
          <a:bodyPr anchor="ctr">
            <a:normAutofit/>
          </a:bodyPr>
          <a:lstStyle/>
          <a:p>
            <a:r>
              <a:rPr lang="en-GB" b="1"/>
              <a:t>Training &amp; Development Opportunities</a:t>
            </a:r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6" y="2269642"/>
            <a:ext cx="8605838" cy="3528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23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E44D-217B-4C13-AA85-00DEE808EF4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IE"/>
          </a:p>
          <a:p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EA446-34B2-4188-9738-E1210DA3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200" b="1"/>
              <a:t>Our Training Workshops &amp;  Programmes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81E43A-1B46-46D6-8E88-55637567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" y="1999948"/>
            <a:ext cx="7537236" cy="38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87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70FC9-225B-4B86-AF13-C7379D7A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/>
              <a:t>Staff Professional Development (1)</a:t>
            </a:r>
            <a:endParaRPr lang="en-IE" sz="2400" b="1">
              <a:ea typeface="Verdan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 txBox="1">
            <a:spLocks/>
          </p:cNvSpPr>
          <p:nvPr/>
        </p:nvSpPr>
        <p:spPr>
          <a:xfrm>
            <a:off x="323528" y="1718030"/>
            <a:ext cx="7510643" cy="438988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Schedule of forthcoming programmes advertised every second Monday (email, </a:t>
            </a:r>
            <a:r>
              <a:rPr lang="en-GB" sz="2400" err="1"/>
              <a:t>Workvivo</a:t>
            </a:r>
            <a:r>
              <a:rPr lang="en-GB" sz="2400"/>
              <a:t> &amp; website)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r>
              <a:rPr lang="en-GB" sz="2400"/>
              <a:t>Once advertised, open for booking – </a:t>
            </a:r>
            <a:r>
              <a:rPr lang="en-GB" sz="2400">
                <a:hlinkClick r:id="rId2"/>
              </a:rPr>
              <a:t>ESS</a:t>
            </a:r>
            <a:endParaRPr lang="en-GB" sz="2400"/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Training &amp; Development - </a:t>
            </a:r>
            <a:r>
              <a:rPr lang="en-GB" sz="2400">
                <a:hlinkClick r:id="rId3"/>
              </a:rPr>
              <a:t>full calendar of events</a:t>
            </a:r>
            <a:endParaRPr lang="en-GB" sz="2400"/>
          </a:p>
          <a:p>
            <a:endParaRPr lang="en-GB" sz="2400"/>
          </a:p>
          <a:p>
            <a:r>
              <a:rPr lang="en-GB" sz="2400"/>
              <a:t>All staff encouraged to participate in </a:t>
            </a:r>
            <a:r>
              <a:rPr lang="en-GB" sz="2400" i="1"/>
              <a:t>at least </a:t>
            </a:r>
            <a:r>
              <a:rPr lang="en-GB" sz="2400"/>
              <a:t>2 workshops annually</a:t>
            </a:r>
            <a:endParaRPr lang="en-GB" sz="2400">
              <a:ea typeface="Verdana"/>
            </a:endParaRPr>
          </a:p>
          <a:p>
            <a:pPr marL="0" indent="0">
              <a:buNone/>
            </a:pPr>
            <a:endParaRPr lang="en-GB" sz="2400">
              <a:ea typeface="Verdana"/>
            </a:endParaRPr>
          </a:p>
          <a:p>
            <a:r>
              <a:rPr lang="en-GB" sz="2400">
                <a:ea typeface="Verdana"/>
              </a:rPr>
              <a:t>** </a:t>
            </a:r>
            <a:r>
              <a:rPr lang="en-GB" sz="2400">
                <a:ea typeface="Verdana"/>
                <a:hlinkClick r:id="rId4"/>
              </a:rPr>
              <a:t>UCC CPD Guidelines</a:t>
            </a:r>
            <a:r>
              <a:rPr lang="en-GB" sz="2400">
                <a:ea typeface="Verdana"/>
              </a:rPr>
              <a:t> **</a:t>
            </a:r>
          </a:p>
        </p:txBody>
      </p:sp>
    </p:spTree>
    <p:extLst>
      <p:ext uri="{BB962C8B-B14F-4D97-AF65-F5344CB8AC3E}">
        <p14:creationId xmlns:p14="http://schemas.microsoft.com/office/powerpoint/2010/main" val="139619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70291-CE5B-7E83-4AA4-60E44C31E58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70FC9-225B-4B86-AF13-C7379D7A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22" y="288925"/>
            <a:ext cx="71510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400" b="1" dirty="0"/>
              <a:t>Staff Professional Development (2)</a:t>
            </a:r>
            <a:endParaRPr lang="en-IE" sz="3400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 txBox="1">
            <a:spLocks/>
          </p:cNvSpPr>
          <p:nvPr/>
        </p:nvSpPr>
        <p:spPr>
          <a:xfrm>
            <a:off x="323528" y="1628799"/>
            <a:ext cx="7634986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20BFEE2-7482-7B36-5D72-EE4D758BB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870431"/>
              </p:ext>
            </p:extLst>
          </p:nvPr>
        </p:nvGraphicFramePr>
        <p:xfrm>
          <a:off x="628650" y="1628799"/>
          <a:ext cx="8308181" cy="447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53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>
              <a:ea typeface="Verdan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70FC9-225B-4B86-AF13-C7379D7A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600" b="1"/>
              <a:t>Leadership &amp; Management (1)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 txBox="1">
            <a:spLocks/>
          </p:cNvSpPr>
          <p:nvPr/>
        </p:nvSpPr>
        <p:spPr>
          <a:xfrm>
            <a:off x="475928" y="1273646"/>
            <a:ext cx="7485988" cy="557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600">
              <a:ea typeface="Verdana"/>
            </a:endParaRPr>
          </a:p>
          <a:p>
            <a:pPr>
              <a:buAutoNum type="arabicPeriod"/>
            </a:pPr>
            <a:r>
              <a:rPr lang="en-GB" sz="2400">
                <a:hlinkClick r:id="rId2"/>
              </a:rPr>
              <a:t>UCC/IMI Current Leaders 1 &amp; 2 programmes</a:t>
            </a:r>
            <a:endParaRPr lang="en-GB" sz="2400">
              <a:ea typeface="Verdana"/>
            </a:endParaRPr>
          </a:p>
          <a:p>
            <a:pPr>
              <a:buAutoNum type="arabicPeriod"/>
            </a:pPr>
            <a:endParaRPr lang="en-GB" sz="2400">
              <a:ea typeface="Verdana"/>
            </a:endParaRPr>
          </a:p>
          <a:p>
            <a:pPr>
              <a:buAutoNum type="arabicPeriod"/>
            </a:pPr>
            <a:r>
              <a:rPr lang="en-GB" sz="2400">
                <a:hlinkClick r:id="rId3"/>
              </a:rPr>
              <a:t>Aurora Programme</a:t>
            </a:r>
            <a:endParaRPr lang="en-GB" sz="2400">
              <a:ea typeface="Verdana"/>
            </a:endParaRPr>
          </a:p>
          <a:p>
            <a:pPr>
              <a:buAutoNum type="arabicPeriod"/>
            </a:pPr>
            <a:endParaRPr lang="en-GB" sz="2400">
              <a:ea typeface="Verdana"/>
            </a:endParaRPr>
          </a:p>
          <a:p>
            <a:pPr>
              <a:buAutoNum type="arabicPeriod"/>
            </a:pPr>
            <a:r>
              <a:rPr lang="en-GB" sz="2400">
                <a:hlinkClick r:id="rId4"/>
              </a:rPr>
              <a:t>First Steps into Management Digital Badge</a:t>
            </a:r>
            <a:endParaRPr lang="en-GB" sz="1800">
              <a:highlight>
                <a:srgbClr val="FFFF00"/>
              </a:highlight>
              <a:ea typeface="Verdana"/>
            </a:endParaRPr>
          </a:p>
          <a:p>
            <a:pPr>
              <a:buAutoNum type="arabicPeriod"/>
            </a:pPr>
            <a:endParaRPr lang="en-GB" sz="1600">
              <a:highlight>
                <a:srgbClr val="FFFF00"/>
              </a:highlight>
              <a:ea typeface="Verdana"/>
            </a:endParaRPr>
          </a:p>
          <a:p>
            <a:pPr>
              <a:buAutoNum type="arabicPeriod"/>
            </a:pPr>
            <a:r>
              <a:rPr lang="en-GB" sz="2400">
                <a:ea typeface="Verdana"/>
                <a:hlinkClick r:id="rId5"/>
              </a:rPr>
              <a:t>Continuing Steps Into Management Digital Badge</a:t>
            </a:r>
            <a:r>
              <a:rPr lang="en-GB" sz="2400">
                <a:ea typeface="Verdana"/>
              </a:rPr>
              <a:t> </a:t>
            </a:r>
            <a:endParaRPr lang="en-GB" sz="1600">
              <a:highlight>
                <a:srgbClr val="FFFF00"/>
              </a:highlight>
              <a:ea typeface="Verdana"/>
            </a:endParaRPr>
          </a:p>
          <a:p>
            <a:pPr>
              <a:buAutoNum type="arabicPeriod"/>
            </a:pPr>
            <a:endParaRPr lang="en-GB" sz="2400">
              <a:ea typeface="Verdana"/>
            </a:endParaRPr>
          </a:p>
          <a:p>
            <a:pPr>
              <a:buAutoNum type="arabicPeriod"/>
            </a:pPr>
            <a:r>
              <a:rPr lang="en-GB" sz="2400">
                <a:hlinkClick r:id="rId6"/>
              </a:rPr>
              <a:t>Successful Team Leader Digital Badge</a:t>
            </a:r>
            <a:endParaRPr lang="en-GB" sz="2400">
              <a:ea typeface="Verdana"/>
            </a:endParaRPr>
          </a:p>
          <a:p>
            <a:pPr>
              <a:buAutoNum type="arabicPeriod"/>
            </a:pPr>
            <a:endParaRPr lang="en-GB" sz="2400">
              <a:ea typeface="Verdana"/>
            </a:endParaRPr>
          </a:p>
          <a:p>
            <a:pPr>
              <a:buAutoNum type="arabicPeriod"/>
            </a:pPr>
            <a:r>
              <a:rPr lang="en-GB" sz="2400">
                <a:ea typeface="Verdana"/>
                <a:hlinkClick r:id="rId7"/>
              </a:rPr>
              <a:t>Coaching</a:t>
            </a:r>
            <a:r>
              <a:rPr lang="en-GB" sz="2400"/>
              <a:t> &amp; </a:t>
            </a:r>
            <a:r>
              <a:rPr lang="en-GB" sz="2400">
                <a:hlinkClick r:id="rId8"/>
              </a:rPr>
              <a:t>Mentoring</a:t>
            </a:r>
            <a:r>
              <a:rPr lang="en-GB" sz="2400"/>
              <a:t> </a:t>
            </a:r>
            <a:r>
              <a:rPr lang="en-GB" sz="1600"/>
              <a:t>(All)</a:t>
            </a:r>
            <a:endParaRPr lang="en-GB" sz="1600">
              <a:ea typeface="Verdana"/>
            </a:endParaRPr>
          </a:p>
          <a:p>
            <a:pPr marL="0" indent="0">
              <a:buNone/>
            </a:pPr>
            <a:endParaRPr lang="en-GB" sz="2400">
              <a:ea typeface="Verdana"/>
            </a:endParaRPr>
          </a:p>
          <a:p>
            <a:pPr marL="0" indent="0">
              <a:buNone/>
            </a:pPr>
            <a:endParaRPr lang="en-GB" sz="24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402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08194F-1413-AB6D-F2B0-2BB1D1EFBC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70FC9-225B-4B86-AF13-C7379D7ABB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8925"/>
            <a:ext cx="7886700" cy="1325563"/>
          </a:xfrm>
        </p:spPr>
        <p:txBody>
          <a:bodyPr>
            <a:normAutofit/>
          </a:bodyPr>
          <a:lstStyle/>
          <a:p>
            <a:pPr algn="ctr"/>
            <a:br>
              <a:rPr lang="en-GB" sz="2600" b="1"/>
            </a:br>
            <a:r>
              <a:rPr lang="en-GB" sz="2600" b="1"/>
              <a:t>Leadership &amp; Management (2)</a:t>
            </a:r>
            <a:endParaRPr lang="en-GB" sz="2600"/>
          </a:p>
          <a:p>
            <a:pPr algn="ctr"/>
            <a:endParaRPr lang="en-GB" sz="2400" b="1">
              <a:ea typeface="Verdan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 txBox="1">
            <a:spLocks/>
          </p:cNvSpPr>
          <p:nvPr/>
        </p:nvSpPr>
        <p:spPr>
          <a:xfrm>
            <a:off x="323528" y="1628799"/>
            <a:ext cx="7634986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D876012-AE82-43D6-B046-524052E776E3}"/>
              </a:ext>
            </a:extLst>
          </p:cNvPr>
          <p:cNvSpPr txBox="1">
            <a:spLocks/>
          </p:cNvSpPr>
          <p:nvPr/>
        </p:nvSpPr>
        <p:spPr>
          <a:xfrm>
            <a:off x="232104" y="1338942"/>
            <a:ext cx="8632100" cy="5410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B0604020202020204" pitchFamily="34" charset="0"/>
              <a:buChar char="-"/>
            </a:pPr>
            <a:endParaRPr lang="en-GB" sz="1800" dirty="0">
              <a:ea typeface="Verdana"/>
            </a:endParaRPr>
          </a:p>
          <a:p>
            <a:pPr marL="0" indent="0">
              <a:buNone/>
            </a:pPr>
            <a:r>
              <a:rPr lang="en-GB" sz="2200" dirty="0">
                <a:ea typeface="Verdana"/>
                <a:hlinkClick r:id="rId3"/>
              </a:rPr>
              <a:t>Managers' Insights Hub</a:t>
            </a:r>
            <a:r>
              <a:rPr lang="en-GB" sz="2200" dirty="0">
                <a:ea typeface="Verdana"/>
              </a:rPr>
              <a:t> – info on internal topics, share best practices, foster discussion</a:t>
            </a:r>
            <a:endParaRPr lang="en-US" dirty="0"/>
          </a:p>
          <a:p>
            <a:pPr marL="0" indent="0">
              <a:buNone/>
            </a:pPr>
            <a:endParaRPr lang="en-GB" sz="2200" dirty="0">
              <a:solidFill>
                <a:srgbClr val="000000"/>
              </a:solidFill>
              <a:latin typeface="Verdana"/>
              <a:ea typeface="Verdana"/>
              <a:cs typeface="Roboto"/>
            </a:endParaRPr>
          </a:p>
          <a:p>
            <a:pPr marL="0" indent="0">
              <a:buNone/>
            </a:pPr>
            <a:r>
              <a:rPr lang="en-GB" sz="2200" dirty="0" err="1">
                <a:ea typeface="Verdana"/>
              </a:rPr>
              <a:t>Lead@UCC</a:t>
            </a:r>
            <a:r>
              <a:rPr lang="en-GB" sz="2200" dirty="0">
                <a:ea typeface="Verdana"/>
              </a:rPr>
              <a:t> – 60 minute bite-size leadership topics and information</a:t>
            </a:r>
          </a:p>
          <a:p>
            <a:pPr>
              <a:buFont typeface="Calibri" panose="020B0604020202020204" pitchFamily="34" charset="0"/>
              <a:buChar char="-"/>
            </a:pPr>
            <a:endParaRPr lang="en-GB" sz="2200" dirty="0">
              <a:ea typeface="Verdana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2200" b="1" dirty="0">
                <a:ea typeface="Verdana"/>
              </a:rPr>
              <a:t>Manager's Toolkits</a:t>
            </a:r>
            <a:r>
              <a:rPr lang="en-GB" sz="2200" dirty="0">
                <a:ea typeface="Verdana"/>
              </a:rPr>
              <a:t> – </a:t>
            </a:r>
            <a:r>
              <a:rPr lang="en-GB" sz="2200" dirty="0">
                <a:latin typeface="Verdana"/>
                <a:ea typeface="Verdana"/>
              </a:rPr>
              <a:t>provide practical skills, suggestions and resources to effectively carry out your line management responsibilities </a:t>
            </a:r>
          </a:p>
          <a:p>
            <a:pPr>
              <a:buFont typeface="Calibri" panose="020B0604020202020204" pitchFamily="34" charset="0"/>
              <a:buChar char="-"/>
            </a:pPr>
            <a:endParaRPr lang="en-GB" sz="2200" dirty="0">
              <a:ea typeface="Verdana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2200" dirty="0">
                <a:ea typeface="Verdana"/>
              </a:rPr>
              <a:t>To access, </a:t>
            </a:r>
            <a:r>
              <a:rPr lang="en-GB" sz="2200" dirty="0">
                <a:ea typeface="Verdana"/>
                <a:hlinkClick r:id="rId4"/>
              </a:rPr>
              <a:t>email us</a:t>
            </a:r>
            <a:r>
              <a:rPr lang="en-GB" sz="2200" dirty="0">
                <a:ea typeface="Verdana"/>
              </a:rPr>
              <a:t> directly</a:t>
            </a:r>
            <a:endParaRPr lang="en-GB" dirty="0">
              <a:ea typeface="Verdana"/>
            </a:endParaRPr>
          </a:p>
          <a:p>
            <a:pPr marL="0" indent="0">
              <a:buNone/>
            </a:pPr>
            <a:endParaRPr lang="en-GB" sz="1100" dirty="0">
              <a:latin typeface="Aptos"/>
              <a:ea typeface="Verdana"/>
            </a:endParaRPr>
          </a:p>
        </p:txBody>
      </p:sp>
      <p:pic>
        <p:nvPicPr>
          <p:cNvPr id="3" name="Picture 2" descr="A red sticker with white text&#10;&#10;Description automatically generated">
            <a:extLst>
              <a:ext uri="{FF2B5EF4-FFF2-40B4-BE49-F238E27FC236}">
                <a16:creationId xmlns:a16="http://schemas.microsoft.com/office/drawing/2014/main" id="{84E2B273-A6EF-7FD7-9314-DC1C5EC60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04" y="404763"/>
            <a:ext cx="447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737CE-72C4-78E2-5D45-7C1C6906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b="1">
                <a:ea typeface="Verdana"/>
              </a:rPr>
              <a:t>Overview of Staff Wellbeing Supports</a:t>
            </a:r>
            <a:endParaRPr lang="en-IE" b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06F965-AFF9-0EE2-D0D2-592BD0FC11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901824"/>
          <a:ext cx="7139396" cy="364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0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a tree&#10;&#10;AI-generated content may be incorrect.">
            <a:extLst>
              <a:ext uri="{FF2B5EF4-FFF2-40B4-BE49-F238E27FC236}">
                <a16:creationId xmlns:a16="http://schemas.microsoft.com/office/drawing/2014/main" id="{FC69F84F-FAC0-A5F7-B648-0D23744E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80" y="246622"/>
            <a:ext cx="5445445" cy="599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47471-0359-9826-7424-C655F3FE92DA}"/>
              </a:ext>
            </a:extLst>
          </p:cNvPr>
          <p:cNvSpPr txBox="1"/>
          <p:nvPr/>
        </p:nvSpPr>
        <p:spPr>
          <a:xfrm>
            <a:off x="2535068" y="6239942"/>
            <a:ext cx="48409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  <a:hlinkClick r:id="rId4"/>
              </a:rPr>
              <a:t>SupportTreeImagePDF.pdf</a:t>
            </a:r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659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C Branded PPT Template 2025" id="{59CFD97C-74A7-4688-8BB4-DBC47F14301F}" vid="{782350F9-268A-456A-AC44-3566650762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fdb821b-3da3-4a62-b38f-75247654eaa3" xsi:nil="true"/>
    <lcf76f155ced4ddcb4097134ff3c332f xmlns="efdb821b-3da3-4a62-b38f-75247654eaa3">
      <Terms xmlns="http://schemas.microsoft.com/office/infopath/2007/PartnerControls"/>
    </lcf76f155ced4ddcb4097134ff3c332f>
    <TaxCatchAll xmlns="d9981dac-c29c-4ef3-b8c4-b1fd5091878d" xsi:nil="true"/>
    <Math_Settings xmlns="efdb821b-3da3-4a62-b38f-75247654eaa3" xsi:nil="true"/>
    <Templates xmlns="efdb821b-3da3-4a62-b38f-75247654eaa3" xsi:nil="true"/>
    <LMS_Mappings xmlns="efdb821b-3da3-4a62-b38f-75247654eaa3" xsi:nil="true"/>
    <Invited_Leaders xmlns="efdb821b-3da3-4a62-b38f-75247654eaa3" xsi:nil="true"/>
    <Invited_Members xmlns="efdb821b-3da3-4a62-b38f-75247654eaa3" xsi:nil="true"/>
    <Has_Leaders_Only_SectionGroup xmlns="efdb821b-3da3-4a62-b38f-75247654eaa3" xsi:nil="true"/>
    <Distribution_Groups xmlns="efdb821b-3da3-4a62-b38f-75247654eaa3" xsi:nil="true"/>
    <AppVersion xmlns="efdb821b-3da3-4a62-b38f-75247654eaa3" xsi:nil="true"/>
    <TeamsChannelId xmlns="efdb821b-3da3-4a62-b38f-75247654eaa3" xsi:nil="true"/>
    <IsNotebookLocked xmlns="efdb821b-3da3-4a62-b38f-75247654eaa3" xsi:nil="true"/>
    <Members xmlns="efdb821b-3da3-4a62-b38f-75247654eaa3">
      <UserInfo>
        <DisplayName/>
        <AccountId xsi:nil="true"/>
        <AccountType/>
      </UserInfo>
    </Members>
    <CultureName xmlns="efdb821b-3da3-4a62-b38f-75247654eaa3" xsi:nil="true"/>
    <Owner xmlns="efdb821b-3da3-4a62-b38f-75247654eaa3">
      <UserInfo>
        <DisplayName/>
        <AccountId xsi:nil="true"/>
        <AccountType/>
      </UserInfo>
    </Owner>
    <Is_Collaboration_Space_Locked xmlns="efdb821b-3da3-4a62-b38f-75247654eaa3" xsi:nil="true"/>
    <Member_Groups xmlns="efdb821b-3da3-4a62-b38f-75247654eaa3">
      <UserInfo>
        <DisplayName/>
        <AccountId xsi:nil="true"/>
        <AccountType/>
      </UserInfo>
    </Member_Groups>
    <NotebookType xmlns="efdb821b-3da3-4a62-b38f-75247654eaa3" xsi:nil="true"/>
    <FolderType xmlns="efdb821b-3da3-4a62-b38f-75247654eaa3" xsi:nil="true"/>
    <Leaders xmlns="efdb821b-3da3-4a62-b38f-75247654eaa3">
      <UserInfo>
        <DisplayName/>
        <AccountId xsi:nil="true"/>
        <AccountType/>
      </UserInfo>
    </Leaders>
    <DefaultSectionNames xmlns="efdb821b-3da3-4a62-b38f-75247654ea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863046667F84CAABB5E5A560026E8" ma:contentTypeVersion="39" ma:contentTypeDescription="Create a new document." ma:contentTypeScope="" ma:versionID="c04e09b00a24b4c7ad5915adf5a77896">
  <xsd:schema xmlns:xsd="http://www.w3.org/2001/XMLSchema" xmlns:xs="http://www.w3.org/2001/XMLSchema" xmlns:p="http://schemas.microsoft.com/office/2006/metadata/properties" xmlns:ns2="efdb821b-3da3-4a62-b38f-75247654eaa3" xmlns:ns3="d9981dac-c29c-4ef3-b8c4-b1fd5091878d" targetNamespace="http://schemas.microsoft.com/office/2006/metadata/properties" ma:root="true" ma:fieldsID="5d4b881d1c3d039874957f34f8afe614" ns2:_="" ns3:_="">
    <xsd:import namespace="efdb821b-3da3-4a62-b38f-75247654eaa3"/>
    <xsd:import namespace="d9981dac-c29c-4ef3-b8c4-b1fd5091878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821b-3da3-4a62-b38f-75247654eaa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4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81dac-c29c-4ef3-b8c4-b1fd5091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6e85504c-e83f-4f56-87c1-ca36505ae8a5}" ma:internalName="TaxCatchAll" ma:showField="CatchAllData" ma:web="d9981dac-c29c-4ef3-b8c4-b1fd50918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27709-00C2-48CD-901B-C66543DB9518}">
  <ds:schemaRefs>
    <ds:schemaRef ds:uri="http://schemas.microsoft.com/office/infopath/2007/PartnerControls"/>
    <ds:schemaRef ds:uri="d9981dac-c29c-4ef3-b8c4-b1fd5091878d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fdb821b-3da3-4a62-b38f-75247654eaa3"/>
  </ds:schemaRefs>
</ds:datastoreItem>
</file>

<file path=customXml/itemProps2.xml><?xml version="1.0" encoding="utf-8"?>
<ds:datastoreItem xmlns:ds="http://schemas.openxmlformats.org/officeDocument/2006/customXml" ds:itemID="{598A0A14-92A1-4BCC-9A58-2C04D90ED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b821b-3da3-4a62-b38f-75247654eaa3"/>
    <ds:schemaRef ds:uri="d9981dac-c29c-4ef3-b8c4-b1fd50918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1FBFE5-0DFF-4032-92CA-95FBB8E25E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261</Words>
  <Application>Microsoft Office PowerPoint</Application>
  <PresentationFormat>On-screen Show (4:3)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Lucida Bright</vt:lpstr>
      <vt:lpstr>Verdana</vt:lpstr>
      <vt:lpstr>Office Theme</vt:lpstr>
      <vt:lpstr>Staff Wellbeing &amp; Development at UCC</vt:lpstr>
      <vt:lpstr>Training &amp; Development Opportunities</vt:lpstr>
      <vt:lpstr>Our Training Workshops &amp;  Programmes</vt:lpstr>
      <vt:lpstr>Staff Professional Development (1)</vt:lpstr>
      <vt:lpstr>Staff Professional Development (2)</vt:lpstr>
      <vt:lpstr>Leadership &amp; Management (1)</vt:lpstr>
      <vt:lpstr> Leadership &amp; Management (2) </vt:lpstr>
      <vt:lpstr>Overview of Staff Wellbeing Supports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expertise in preparing for and delivering at interview</dc:title>
  <dc:creator>Gannon, Anne (Human Resources)</dc:creator>
  <cp:lastModifiedBy>Mary Niamh Horgan (HR Employee &amp; Org Development Services)</cp:lastModifiedBy>
  <cp:revision>6</cp:revision>
  <dcterms:created xsi:type="dcterms:W3CDTF">2021-01-11T16:54:32Z</dcterms:created>
  <dcterms:modified xsi:type="dcterms:W3CDTF">2026-06-29T11:08:58Z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0x0101000D5863046667F84CAABB5E5A560026E8</vt:lpwstr>
  </property>
  <property fmtid="{D5CDD505-2E9C-101B-9397-08002B2CF9AE}" pid="3" name="MediaServiceImageTags">
    <vt:lpwstr/>
  </property>
</Properties>
</file>