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23"/>
  </p:notesMasterIdLst>
  <p:sldIdLst>
    <p:sldId id="256" r:id="rId5"/>
    <p:sldId id="258" r:id="rId6"/>
    <p:sldId id="594" r:id="rId7"/>
    <p:sldId id="604" r:id="rId8"/>
    <p:sldId id="614" r:id="rId9"/>
    <p:sldId id="605" r:id="rId10"/>
    <p:sldId id="606" r:id="rId11"/>
    <p:sldId id="618" r:id="rId12"/>
    <p:sldId id="616" r:id="rId13"/>
    <p:sldId id="601" r:id="rId14"/>
    <p:sldId id="615" r:id="rId15"/>
    <p:sldId id="607" r:id="rId16"/>
    <p:sldId id="610" r:id="rId17"/>
    <p:sldId id="608" r:id="rId18"/>
    <p:sldId id="609" r:id="rId19"/>
    <p:sldId id="603" r:id="rId20"/>
    <p:sldId id="725" r:id="rId21"/>
    <p:sldId id="6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D8F502-C0FD-8B82-06D1-85380EA93BE4}" name="Horgan, Mary Niamh (HR)" initials="H(" userId="S::maryniamh.horgan@ucc.ie::08ee71be-a969-45ab-884f-7a50cc4ba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9"/>
    <a:srgbClr val="FFB500"/>
    <a:srgbClr val="CE222C"/>
    <a:srgbClr val="A5D1F1"/>
    <a:srgbClr val="E8747B"/>
    <a:srgbClr val="69B3E7"/>
    <a:srgbClr val="ADAFAF"/>
    <a:srgbClr val="D6D7D7"/>
    <a:srgbClr val="BBBCBC"/>
    <a:srgbClr val="0C9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CD4AA-996C-4B7F-57E0-DD60D373870D}" v="7" dt="2026-05-28T09:33:5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122" d="100"/>
          <a:sy n="122"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8EDC7-45EA-43A6-89C6-FCCA25C5630D}" type="doc">
      <dgm:prSet loTypeId="urn:microsoft.com/office/officeart/2008/layout/VerticalCurvedList" loCatId="list" qsTypeId="urn:microsoft.com/office/officeart/2005/8/quickstyle/simple2" qsCatId="simple" csTypeId="urn:microsoft.com/office/officeart/2005/8/colors/accent3_2" csCatId="accent3" phldr="1"/>
      <dgm:spPr/>
      <dgm:t>
        <a:bodyPr/>
        <a:lstStyle/>
        <a:p>
          <a:endParaRPr lang="en-IE"/>
        </a:p>
      </dgm:t>
    </dgm:pt>
    <dgm:pt modelId="{B420C5C8-FD6C-47B1-B8FD-86C61043A0EB}">
      <dgm:prSet/>
      <dgm:spPr>
        <a:noFill/>
        <a:ln>
          <a:solidFill>
            <a:schemeClr val="bg1"/>
          </a:solidFill>
        </a:ln>
      </dgm:spPr>
      <dgm:t>
        <a:bodyPr/>
        <a:lstStyle/>
        <a:p>
          <a:r>
            <a:rPr lang="en-IE" dirty="0">
              <a:solidFill>
                <a:srgbClr val="002060"/>
              </a:solidFill>
            </a:rPr>
            <a:t>Introduction to Staff Fee Concession Policy </a:t>
          </a:r>
        </a:p>
      </dgm:t>
    </dgm:pt>
    <dgm:pt modelId="{AC4CF2A4-A6AA-414B-AC83-DE3720C9B81C}" type="parTrans" cxnId="{D04AB7C4-5CFA-4A87-812E-510318424729}">
      <dgm:prSet/>
      <dgm:spPr/>
      <dgm:t>
        <a:bodyPr/>
        <a:lstStyle/>
        <a:p>
          <a:endParaRPr lang="en-IE"/>
        </a:p>
      </dgm:t>
    </dgm:pt>
    <dgm:pt modelId="{E780C6AC-AB50-450E-9C8E-5467801B8CA6}" type="sibTrans" cxnId="{D04AB7C4-5CFA-4A87-812E-510318424729}">
      <dgm:prSet/>
      <dgm:spPr/>
      <dgm:t>
        <a:bodyPr/>
        <a:lstStyle/>
        <a:p>
          <a:endParaRPr lang="en-IE"/>
        </a:p>
      </dgm:t>
    </dgm:pt>
    <dgm:pt modelId="{F27342FE-B1D2-458C-AE90-D2E0CEB86645}">
      <dgm:prSet/>
      <dgm:spPr>
        <a:noFill/>
        <a:ln>
          <a:solidFill>
            <a:schemeClr val="bg1"/>
          </a:solidFill>
        </a:ln>
      </dgm:spPr>
      <dgm:t>
        <a:bodyPr/>
        <a:lstStyle/>
        <a:p>
          <a:r>
            <a:rPr lang="en-US" dirty="0">
              <a:solidFill>
                <a:srgbClr val="002060"/>
              </a:solidFill>
            </a:rPr>
            <a:t>Staff undertaking study themselves</a:t>
          </a:r>
          <a:endParaRPr lang="en-IE" dirty="0">
            <a:solidFill>
              <a:srgbClr val="002060"/>
            </a:solidFill>
          </a:endParaRPr>
        </a:p>
      </dgm:t>
    </dgm:pt>
    <dgm:pt modelId="{120F11E7-31A2-4878-94E9-59D055CF46C4}" type="parTrans" cxnId="{59127EFA-587F-409B-A368-2790468F7E11}">
      <dgm:prSet/>
      <dgm:spPr/>
      <dgm:t>
        <a:bodyPr/>
        <a:lstStyle/>
        <a:p>
          <a:endParaRPr lang="en-IE"/>
        </a:p>
      </dgm:t>
    </dgm:pt>
    <dgm:pt modelId="{67EA3AF8-C441-4991-A04D-0BDBB4B7284F}" type="sibTrans" cxnId="{59127EFA-587F-409B-A368-2790468F7E11}">
      <dgm:prSet/>
      <dgm:spPr/>
      <dgm:t>
        <a:bodyPr/>
        <a:lstStyle/>
        <a:p>
          <a:endParaRPr lang="en-IE"/>
        </a:p>
      </dgm:t>
    </dgm:pt>
    <dgm:pt modelId="{B6ADC2D5-2413-41BA-A503-E567CFC5DFC7}">
      <dgm:prSet/>
      <dgm:spPr>
        <a:noFill/>
        <a:ln>
          <a:solidFill>
            <a:schemeClr val="bg1"/>
          </a:solidFill>
        </a:ln>
      </dgm:spPr>
      <dgm:t>
        <a:bodyPr/>
        <a:lstStyle/>
        <a:p>
          <a:r>
            <a:rPr lang="en-US" dirty="0">
              <a:solidFill>
                <a:srgbClr val="002060"/>
              </a:solidFill>
            </a:rPr>
            <a:t>Pre 1992 staff &amp; entitlements</a:t>
          </a:r>
          <a:endParaRPr lang="en-IE" dirty="0">
            <a:solidFill>
              <a:srgbClr val="002060"/>
            </a:solidFill>
          </a:endParaRPr>
        </a:p>
      </dgm:t>
    </dgm:pt>
    <dgm:pt modelId="{AD90BE9E-009C-4796-BB2E-B148C0C61040}" type="parTrans" cxnId="{2AF51B8E-19ED-4699-9262-48608EE7547C}">
      <dgm:prSet/>
      <dgm:spPr/>
      <dgm:t>
        <a:bodyPr/>
        <a:lstStyle/>
        <a:p>
          <a:endParaRPr lang="en-IE"/>
        </a:p>
      </dgm:t>
    </dgm:pt>
    <dgm:pt modelId="{96A6224A-E393-4129-8798-9F5228A26AC8}" type="sibTrans" cxnId="{2AF51B8E-19ED-4699-9262-48608EE7547C}">
      <dgm:prSet/>
      <dgm:spPr/>
      <dgm:t>
        <a:bodyPr/>
        <a:lstStyle/>
        <a:p>
          <a:endParaRPr lang="en-IE"/>
        </a:p>
      </dgm:t>
    </dgm:pt>
    <dgm:pt modelId="{4471E263-56F5-476A-8216-F64EA6CA429D}">
      <dgm:prSet/>
      <dgm:spPr>
        <a:noFill/>
        <a:ln>
          <a:solidFill>
            <a:schemeClr val="bg1"/>
          </a:solidFill>
        </a:ln>
      </dgm:spPr>
      <dgm:t>
        <a:bodyPr/>
        <a:lstStyle/>
        <a:p>
          <a:r>
            <a:rPr lang="en-GB" dirty="0">
              <a:solidFill>
                <a:srgbClr val="002060"/>
              </a:solidFill>
            </a:rPr>
            <a:t>Finance</a:t>
          </a:r>
          <a:endParaRPr lang="en-IE" dirty="0">
            <a:solidFill>
              <a:srgbClr val="002060"/>
            </a:solidFill>
          </a:endParaRPr>
        </a:p>
      </dgm:t>
    </dgm:pt>
    <dgm:pt modelId="{95869353-1C21-4D7C-86B4-9188C0A83C27}" type="parTrans" cxnId="{13246A5C-D8A3-4413-AC24-610DD1E3BD78}">
      <dgm:prSet/>
      <dgm:spPr/>
      <dgm:t>
        <a:bodyPr/>
        <a:lstStyle/>
        <a:p>
          <a:endParaRPr lang="en-IE"/>
        </a:p>
      </dgm:t>
    </dgm:pt>
    <dgm:pt modelId="{2BDFC53E-FF49-45E6-9ACD-8B058EADE9E0}" type="sibTrans" cxnId="{13246A5C-D8A3-4413-AC24-610DD1E3BD78}">
      <dgm:prSet/>
      <dgm:spPr/>
      <dgm:t>
        <a:bodyPr/>
        <a:lstStyle/>
        <a:p>
          <a:endParaRPr lang="en-IE"/>
        </a:p>
      </dgm:t>
    </dgm:pt>
    <dgm:pt modelId="{E0FA4C49-06C1-4EF9-867F-916217B3D6F7}">
      <dgm:prSet/>
      <dgm:spPr>
        <a:noFill/>
        <a:ln>
          <a:solidFill>
            <a:schemeClr val="bg1"/>
          </a:solidFill>
        </a:ln>
      </dgm:spPr>
      <dgm:t>
        <a:bodyPr/>
        <a:lstStyle/>
        <a:p>
          <a:r>
            <a:rPr lang="en-US" dirty="0">
              <a:solidFill>
                <a:srgbClr val="002060"/>
              </a:solidFill>
            </a:rPr>
            <a:t>Q&amp;A</a:t>
          </a:r>
          <a:endParaRPr lang="en-IE" dirty="0">
            <a:solidFill>
              <a:srgbClr val="002060"/>
            </a:solidFill>
          </a:endParaRPr>
        </a:p>
      </dgm:t>
    </dgm:pt>
    <dgm:pt modelId="{0E7D0DD0-1AA8-4E12-80F9-C76CD0CFF91E}" type="parTrans" cxnId="{732980C4-B621-47DC-A2B1-4A9D7278D4A6}">
      <dgm:prSet/>
      <dgm:spPr/>
      <dgm:t>
        <a:bodyPr/>
        <a:lstStyle/>
        <a:p>
          <a:endParaRPr lang="en-IE"/>
        </a:p>
      </dgm:t>
    </dgm:pt>
    <dgm:pt modelId="{8E72B874-893F-4691-B14F-415CA2FB94B3}" type="sibTrans" cxnId="{732980C4-B621-47DC-A2B1-4A9D7278D4A6}">
      <dgm:prSet/>
      <dgm:spPr/>
      <dgm:t>
        <a:bodyPr/>
        <a:lstStyle/>
        <a:p>
          <a:endParaRPr lang="en-IE"/>
        </a:p>
      </dgm:t>
    </dgm:pt>
    <dgm:pt modelId="{002C9A7D-F76D-4ADF-A879-310EBC4D5F70}" type="pres">
      <dgm:prSet presAssocID="{8238EDC7-45EA-43A6-89C6-FCCA25C5630D}" presName="Name0" presStyleCnt="0">
        <dgm:presLayoutVars>
          <dgm:chMax val="7"/>
          <dgm:chPref val="7"/>
          <dgm:dir/>
        </dgm:presLayoutVars>
      </dgm:prSet>
      <dgm:spPr/>
    </dgm:pt>
    <dgm:pt modelId="{607D8D0E-DAD6-4A6A-A71E-C2734053BCCD}" type="pres">
      <dgm:prSet presAssocID="{8238EDC7-45EA-43A6-89C6-FCCA25C5630D}" presName="Name1" presStyleCnt="0"/>
      <dgm:spPr/>
    </dgm:pt>
    <dgm:pt modelId="{B1D7A1CD-6865-4F1B-8D9D-E00C0CEF2F2C}" type="pres">
      <dgm:prSet presAssocID="{8238EDC7-45EA-43A6-89C6-FCCA25C5630D}" presName="cycle" presStyleCnt="0"/>
      <dgm:spPr/>
    </dgm:pt>
    <dgm:pt modelId="{360DEFB3-C300-47A9-BB05-678B78D493BB}" type="pres">
      <dgm:prSet presAssocID="{8238EDC7-45EA-43A6-89C6-FCCA25C5630D}" presName="srcNode" presStyleLbl="node1" presStyleIdx="0" presStyleCnt="5"/>
      <dgm:spPr/>
    </dgm:pt>
    <dgm:pt modelId="{93EBA3C5-9336-44B4-976C-7F43904C3B11}" type="pres">
      <dgm:prSet presAssocID="{8238EDC7-45EA-43A6-89C6-FCCA25C5630D}" presName="conn" presStyleLbl="parChTrans1D2" presStyleIdx="0" presStyleCnt="1"/>
      <dgm:spPr/>
    </dgm:pt>
    <dgm:pt modelId="{3BBA86DB-4716-491B-8B03-58002F70F62F}" type="pres">
      <dgm:prSet presAssocID="{8238EDC7-45EA-43A6-89C6-FCCA25C5630D}" presName="extraNode" presStyleLbl="node1" presStyleIdx="0" presStyleCnt="5"/>
      <dgm:spPr/>
    </dgm:pt>
    <dgm:pt modelId="{73EBEAFA-0AF4-4C3A-8FB6-87E2E7BA3334}" type="pres">
      <dgm:prSet presAssocID="{8238EDC7-45EA-43A6-89C6-FCCA25C5630D}" presName="dstNode" presStyleLbl="node1" presStyleIdx="0" presStyleCnt="5"/>
      <dgm:spPr/>
    </dgm:pt>
    <dgm:pt modelId="{226F807C-394F-438C-9930-4439B013FE4A}" type="pres">
      <dgm:prSet presAssocID="{B420C5C8-FD6C-47B1-B8FD-86C61043A0EB}" presName="text_1" presStyleLbl="node1" presStyleIdx="0" presStyleCnt="5">
        <dgm:presLayoutVars>
          <dgm:bulletEnabled val="1"/>
        </dgm:presLayoutVars>
      </dgm:prSet>
      <dgm:spPr/>
    </dgm:pt>
    <dgm:pt modelId="{2C1FE18B-D25E-4C80-96C9-801BC1842E81}" type="pres">
      <dgm:prSet presAssocID="{B420C5C8-FD6C-47B1-B8FD-86C61043A0EB}" presName="accent_1" presStyleCnt="0"/>
      <dgm:spPr/>
    </dgm:pt>
    <dgm:pt modelId="{A250F92D-9783-4C0A-89CB-C781E758C876}" type="pres">
      <dgm:prSet presAssocID="{B420C5C8-FD6C-47B1-B8FD-86C61043A0EB}" presName="accentRepeatNode" presStyleLbl="solidFgAcc1" presStyleIdx="0" presStyleCnt="5"/>
      <dgm:spPr>
        <a:solidFill>
          <a:srgbClr val="003C69"/>
        </a:solidFill>
      </dgm:spPr>
    </dgm:pt>
    <dgm:pt modelId="{2EBC1130-87BA-4C6F-95CB-99050D9B3245}" type="pres">
      <dgm:prSet presAssocID="{F27342FE-B1D2-458C-AE90-D2E0CEB86645}" presName="text_2" presStyleLbl="node1" presStyleIdx="1" presStyleCnt="5">
        <dgm:presLayoutVars>
          <dgm:bulletEnabled val="1"/>
        </dgm:presLayoutVars>
      </dgm:prSet>
      <dgm:spPr/>
    </dgm:pt>
    <dgm:pt modelId="{1AFB6921-855C-4457-8C6C-105BC82BDE18}" type="pres">
      <dgm:prSet presAssocID="{F27342FE-B1D2-458C-AE90-D2E0CEB86645}" presName="accent_2" presStyleCnt="0"/>
      <dgm:spPr/>
    </dgm:pt>
    <dgm:pt modelId="{C8D9E0C2-D4D9-44B5-94AA-D8945FBCA4BD}" type="pres">
      <dgm:prSet presAssocID="{F27342FE-B1D2-458C-AE90-D2E0CEB86645}" presName="accentRepeatNode" presStyleLbl="solidFgAcc1" presStyleIdx="1" presStyleCnt="5"/>
      <dgm:spPr>
        <a:solidFill>
          <a:srgbClr val="7030A0"/>
        </a:solidFill>
      </dgm:spPr>
    </dgm:pt>
    <dgm:pt modelId="{222A30EF-08AB-4825-94BE-60ECB1DCAFE3}" type="pres">
      <dgm:prSet presAssocID="{B6ADC2D5-2413-41BA-A503-E567CFC5DFC7}" presName="text_3" presStyleLbl="node1" presStyleIdx="2" presStyleCnt="5">
        <dgm:presLayoutVars>
          <dgm:bulletEnabled val="1"/>
        </dgm:presLayoutVars>
      </dgm:prSet>
      <dgm:spPr/>
    </dgm:pt>
    <dgm:pt modelId="{1ED1E50A-4881-41C9-9C70-95972C6D5BDB}" type="pres">
      <dgm:prSet presAssocID="{B6ADC2D5-2413-41BA-A503-E567CFC5DFC7}" presName="accent_3" presStyleCnt="0"/>
      <dgm:spPr/>
    </dgm:pt>
    <dgm:pt modelId="{66A1813C-07AA-4EA2-9B5A-15F394F18817}" type="pres">
      <dgm:prSet presAssocID="{B6ADC2D5-2413-41BA-A503-E567CFC5DFC7}" presName="accentRepeatNode" presStyleLbl="solidFgAcc1" presStyleIdx="2" presStyleCnt="5"/>
      <dgm:spPr>
        <a:solidFill>
          <a:srgbClr val="002060"/>
        </a:solidFill>
      </dgm:spPr>
    </dgm:pt>
    <dgm:pt modelId="{3091F078-5593-4100-8C4C-405618BC4AF0}" type="pres">
      <dgm:prSet presAssocID="{4471E263-56F5-476A-8216-F64EA6CA429D}" presName="text_4" presStyleLbl="node1" presStyleIdx="3" presStyleCnt="5">
        <dgm:presLayoutVars>
          <dgm:bulletEnabled val="1"/>
        </dgm:presLayoutVars>
      </dgm:prSet>
      <dgm:spPr/>
    </dgm:pt>
    <dgm:pt modelId="{0194E984-7FA0-488F-946D-0338488D6D4A}" type="pres">
      <dgm:prSet presAssocID="{4471E263-56F5-476A-8216-F64EA6CA429D}" presName="accent_4" presStyleCnt="0"/>
      <dgm:spPr/>
    </dgm:pt>
    <dgm:pt modelId="{FC1962F2-A212-4451-8D75-66A7FA89CA72}" type="pres">
      <dgm:prSet presAssocID="{4471E263-56F5-476A-8216-F64EA6CA429D}" presName="accentRepeatNode" presStyleLbl="solidFgAcc1" presStyleIdx="3" presStyleCnt="5" custLinFactNeighborX="2214" custLinFactNeighborY="-8857"/>
      <dgm:spPr>
        <a:solidFill>
          <a:srgbClr val="7030A0"/>
        </a:solidFill>
      </dgm:spPr>
    </dgm:pt>
    <dgm:pt modelId="{A279B0E5-0BCF-4246-8E93-180DF46E7520}" type="pres">
      <dgm:prSet presAssocID="{E0FA4C49-06C1-4EF9-867F-916217B3D6F7}" presName="text_5" presStyleLbl="node1" presStyleIdx="4" presStyleCnt="5">
        <dgm:presLayoutVars>
          <dgm:bulletEnabled val="1"/>
        </dgm:presLayoutVars>
      </dgm:prSet>
      <dgm:spPr/>
    </dgm:pt>
    <dgm:pt modelId="{6C31E2C2-28C7-45F0-ADBD-4570398AAC99}" type="pres">
      <dgm:prSet presAssocID="{E0FA4C49-06C1-4EF9-867F-916217B3D6F7}" presName="accent_5" presStyleCnt="0"/>
      <dgm:spPr/>
    </dgm:pt>
    <dgm:pt modelId="{DEA40D02-22A2-434B-B961-33A5AD9926B9}" type="pres">
      <dgm:prSet presAssocID="{E0FA4C49-06C1-4EF9-867F-916217B3D6F7}" presName="accentRepeatNode" presStyleLbl="solidFgAcc1" presStyleIdx="4" presStyleCnt="5"/>
      <dgm:spPr/>
    </dgm:pt>
  </dgm:ptLst>
  <dgm:cxnLst>
    <dgm:cxn modelId="{21E87B3F-0F1A-4542-A65C-7D5744831697}" type="presOf" srcId="{4471E263-56F5-476A-8216-F64EA6CA429D}" destId="{3091F078-5593-4100-8C4C-405618BC4AF0}" srcOrd="0" destOrd="0" presId="urn:microsoft.com/office/officeart/2008/layout/VerticalCurvedList"/>
    <dgm:cxn modelId="{13246A5C-D8A3-4413-AC24-610DD1E3BD78}" srcId="{8238EDC7-45EA-43A6-89C6-FCCA25C5630D}" destId="{4471E263-56F5-476A-8216-F64EA6CA429D}" srcOrd="3" destOrd="0" parTransId="{95869353-1C21-4D7C-86B4-9188C0A83C27}" sibTransId="{2BDFC53E-FF49-45E6-9ACD-8B058EADE9E0}"/>
    <dgm:cxn modelId="{183F7D65-6506-4520-A921-A2F58A831AAA}" type="presOf" srcId="{B6ADC2D5-2413-41BA-A503-E567CFC5DFC7}" destId="{222A30EF-08AB-4825-94BE-60ECB1DCAFE3}" srcOrd="0" destOrd="0" presId="urn:microsoft.com/office/officeart/2008/layout/VerticalCurvedList"/>
    <dgm:cxn modelId="{C3D7B453-76FA-4176-88D7-C2A840A5DC59}" type="presOf" srcId="{8238EDC7-45EA-43A6-89C6-FCCA25C5630D}" destId="{002C9A7D-F76D-4ADF-A879-310EBC4D5F70}" srcOrd="0" destOrd="0" presId="urn:microsoft.com/office/officeart/2008/layout/VerticalCurvedList"/>
    <dgm:cxn modelId="{2D6A0C7C-04FE-4F55-9BD6-612BDFB95C58}" type="presOf" srcId="{E0FA4C49-06C1-4EF9-867F-916217B3D6F7}" destId="{A279B0E5-0BCF-4246-8E93-180DF46E7520}" srcOrd="0" destOrd="0" presId="urn:microsoft.com/office/officeart/2008/layout/VerticalCurvedList"/>
    <dgm:cxn modelId="{2AF51B8E-19ED-4699-9262-48608EE7547C}" srcId="{8238EDC7-45EA-43A6-89C6-FCCA25C5630D}" destId="{B6ADC2D5-2413-41BA-A503-E567CFC5DFC7}" srcOrd="2" destOrd="0" parTransId="{AD90BE9E-009C-4796-BB2E-B148C0C61040}" sibTransId="{96A6224A-E393-4129-8798-9F5228A26AC8}"/>
    <dgm:cxn modelId="{96EB1B9E-5E4F-40C8-BF42-7525D3E92CEB}" type="presOf" srcId="{B420C5C8-FD6C-47B1-B8FD-86C61043A0EB}" destId="{226F807C-394F-438C-9930-4439B013FE4A}" srcOrd="0" destOrd="0" presId="urn:microsoft.com/office/officeart/2008/layout/VerticalCurvedList"/>
    <dgm:cxn modelId="{8339A1AC-9EC9-4A36-9FE6-75728E632327}" type="presOf" srcId="{F27342FE-B1D2-458C-AE90-D2E0CEB86645}" destId="{2EBC1130-87BA-4C6F-95CB-99050D9B3245}" srcOrd="0" destOrd="0" presId="urn:microsoft.com/office/officeart/2008/layout/VerticalCurvedList"/>
    <dgm:cxn modelId="{2F02BABF-5B69-4942-87A9-357D4B8CA859}" type="presOf" srcId="{E780C6AC-AB50-450E-9C8E-5467801B8CA6}" destId="{93EBA3C5-9336-44B4-976C-7F43904C3B11}" srcOrd="0" destOrd="0" presId="urn:microsoft.com/office/officeart/2008/layout/VerticalCurvedList"/>
    <dgm:cxn modelId="{732980C4-B621-47DC-A2B1-4A9D7278D4A6}" srcId="{8238EDC7-45EA-43A6-89C6-FCCA25C5630D}" destId="{E0FA4C49-06C1-4EF9-867F-916217B3D6F7}" srcOrd="4" destOrd="0" parTransId="{0E7D0DD0-1AA8-4E12-80F9-C76CD0CFF91E}" sibTransId="{8E72B874-893F-4691-B14F-415CA2FB94B3}"/>
    <dgm:cxn modelId="{D04AB7C4-5CFA-4A87-812E-510318424729}" srcId="{8238EDC7-45EA-43A6-89C6-FCCA25C5630D}" destId="{B420C5C8-FD6C-47B1-B8FD-86C61043A0EB}" srcOrd="0" destOrd="0" parTransId="{AC4CF2A4-A6AA-414B-AC83-DE3720C9B81C}" sibTransId="{E780C6AC-AB50-450E-9C8E-5467801B8CA6}"/>
    <dgm:cxn modelId="{59127EFA-587F-409B-A368-2790468F7E11}" srcId="{8238EDC7-45EA-43A6-89C6-FCCA25C5630D}" destId="{F27342FE-B1D2-458C-AE90-D2E0CEB86645}" srcOrd="1" destOrd="0" parTransId="{120F11E7-31A2-4878-94E9-59D055CF46C4}" sibTransId="{67EA3AF8-C441-4991-A04D-0BDBB4B7284F}"/>
    <dgm:cxn modelId="{F6858378-C285-4278-A218-378BBE1ECE7C}" type="presParOf" srcId="{002C9A7D-F76D-4ADF-A879-310EBC4D5F70}" destId="{607D8D0E-DAD6-4A6A-A71E-C2734053BCCD}" srcOrd="0" destOrd="0" presId="urn:microsoft.com/office/officeart/2008/layout/VerticalCurvedList"/>
    <dgm:cxn modelId="{BC3B9C67-A60E-4878-A291-78A614497B99}" type="presParOf" srcId="{607D8D0E-DAD6-4A6A-A71E-C2734053BCCD}" destId="{B1D7A1CD-6865-4F1B-8D9D-E00C0CEF2F2C}" srcOrd="0" destOrd="0" presId="urn:microsoft.com/office/officeart/2008/layout/VerticalCurvedList"/>
    <dgm:cxn modelId="{2271265E-7D06-4E33-BF2D-414F6AB31A83}" type="presParOf" srcId="{B1D7A1CD-6865-4F1B-8D9D-E00C0CEF2F2C}" destId="{360DEFB3-C300-47A9-BB05-678B78D493BB}" srcOrd="0" destOrd="0" presId="urn:microsoft.com/office/officeart/2008/layout/VerticalCurvedList"/>
    <dgm:cxn modelId="{BD19870E-0A5E-469A-B0AE-6036B2D09E9E}" type="presParOf" srcId="{B1D7A1CD-6865-4F1B-8D9D-E00C0CEF2F2C}" destId="{93EBA3C5-9336-44B4-976C-7F43904C3B11}" srcOrd="1" destOrd="0" presId="urn:microsoft.com/office/officeart/2008/layout/VerticalCurvedList"/>
    <dgm:cxn modelId="{EEA42E9C-8EC4-4B43-B0BD-2A3CB151005D}" type="presParOf" srcId="{B1D7A1CD-6865-4F1B-8D9D-E00C0CEF2F2C}" destId="{3BBA86DB-4716-491B-8B03-58002F70F62F}" srcOrd="2" destOrd="0" presId="urn:microsoft.com/office/officeart/2008/layout/VerticalCurvedList"/>
    <dgm:cxn modelId="{D739A520-EC8C-4F2F-94FB-C176C06D1AF0}" type="presParOf" srcId="{B1D7A1CD-6865-4F1B-8D9D-E00C0CEF2F2C}" destId="{73EBEAFA-0AF4-4C3A-8FB6-87E2E7BA3334}" srcOrd="3" destOrd="0" presId="urn:microsoft.com/office/officeart/2008/layout/VerticalCurvedList"/>
    <dgm:cxn modelId="{426A21DD-7C33-47AC-B8DF-BB81C721CEB2}" type="presParOf" srcId="{607D8D0E-DAD6-4A6A-A71E-C2734053BCCD}" destId="{226F807C-394F-438C-9930-4439B013FE4A}" srcOrd="1" destOrd="0" presId="urn:microsoft.com/office/officeart/2008/layout/VerticalCurvedList"/>
    <dgm:cxn modelId="{BB4122DA-D601-4FB3-808D-A8FC637F4354}" type="presParOf" srcId="{607D8D0E-DAD6-4A6A-A71E-C2734053BCCD}" destId="{2C1FE18B-D25E-4C80-96C9-801BC1842E81}" srcOrd="2" destOrd="0" presId="urn:microsoft.com/office/officeart/2008/layout/VerticalCurvedList"/>
    <dgm:cxn modelId="{04E43934-B504-4617-A4CC-B0D039947A5F}" type="presParOf" srcId="{2C1FE18B-D25E-4C80-96C9-801BC1842E81}" destId="{A250F92D-9783-4C0A-89CB-C781E758C876}" srcOrd="0" destOrd="0" presId="urn:microsoft.com/office/officeart/2008/layout/VerticalCurvedList"/>
    <dgm:cxn modelId="{0BB90CD0-F841-4169-933D-461364B0F1B2}" type="presParOf" srcId="{607D8D0E-DAD6-4A6A-A71E-C2734053BCCD}" destId="{2EBC1130-87BA-4C6F-95CB-99050D9B3245}" srcOrd="3" destOrd="0" presId="urn:microsoft.com/office/officeart/2008/layout/VerticalCurvedList"/>
    <dgm:cxn modelId="{D8CF354C-1B2B-4D1E-8463-7750BCA8A51B}" type="presParOf" srcId="{607D8D0E-DAD6-4A6A-A71E-C2734053BCCD}" destId="{1AFB6921-855C-4457-8C6C-105BC82BDE18}" srcOrd="4" destOrd="0" presId="urn:microsoft.com/office/officeart/2008/layout/VerticalCurvedList"/>
    <dgm:cxn modelId="{C1ED0789-EA63-4B9D-A1A9-C07B231AFE4B}" type="presParOf" srcId="{1AFB6921-855C-4457-8C6C-105BC82BDE18}" destId="{C8D9E0C2-D4D9-44B5-94AA-D8945FBCA4BD}" srcOrd="0" destOrd="0" presId="urn:microsoft.com/office/officeart/2008/layout/VerticalCurvedList"/>
    <dgm:cxn modelId="{47C0BE3F-8C8C-44BA-B3DC-CD3C034727DD}" type="presParOf" srcId="{607D8D0E-DAD6-4A6A-A71E-C2734053BCCD}" destId="{222A30EF-08AB-4825-94BE-60ECB1DCAFE3}" srcOrd="5" destOrd="0" presId="urn:microsoft.com/office/officeart/2008/layout/VerticalCurvedList"/>
    <dgm:cxn modelId="{D2E94B33-B19B-4EC4-9153-56E379B44744}" type="presParOf" srcId="{607D8D0E-DAD6-4A6A-A71E-C2734053BCCD}" destId="{1ED1E50A-4881-41C9-9C70-95972C6D5BDB}" srcOrd="6" destOrd="0" presId="urn:microsoft.com/office/officeart/2008/layout/VerticalCurvedList"/>
    <dgm:cxn modelId="{49C1752A-AB53-410F-B062-6F2613C0108E}" type="presParOf" srcId="{1ED1E50A-4881-41C9-9C70-95972C6D5BDB}" destId="{66A1813C-07AA-4EA2-9B5A-15F394F18817}" srcOrd="0" destOrd="0" presId="urn:microsoft.com/office/officeart/2008/layout/VerticalCurvedList"/>
    <dgm:cxn modelId="{CA5985A7-AD31-4D75-B8AA-1DB84D3EECBB}" type="presParOf" srcId="{607D8D0E-DAD6-4A6A-A71E-C2734053BCCD}" destId="{3091F078-5593-4100-8C4C-405618BC4AF0}" srcOrd="7" destOrd="0" presId="urn:microsoft.com/office/officeart/2008/layout/VerticalCurvedList"/>
    <dgm:cxn modelId="{F69891E1-D96D-43F8-8C73-9F916437ACEC}" type="presParOf" srcId="{607D8D0E-DAD6-4A6A-A71E-C2734053BCCD}" destId="{0194E984-7FA0-488F-946D-0338488D6D4A}" srcOrd="8" destOrd="0" presId="urn:microsoft.com/office/officeart/2008/layout/VerticalCurvedList"/>
    <dgm:cxn modelId="{03B08B83-93CE-4F47-9D61-3DA121A5EB8F}" type="presParOf" srcId="{0194E984-7FA0-488F-946D-0338488D6D4A}" destId="{FC1962F2-A212-4451-8D75-66A7FA89CA72}" srcOrd="0" destOrd="0" presId="urn:microsoft.com/office/officeart/2008/layout/VerticalCurvedList"/>
    <dgm:cxn modelId="{048A0B7A-15E0-49B0-90B6-162F5B86D591}" type="presParOf" srcId="{607D8D0E-DAD6-4A6A-A71E-C2734053BCCD}" destId="{A279B0E5-0BCF-4246-8E93-180DF46E7520}" srcOrd="9" destOrd="0" presId="urn:microsoft.com/office/officeart/2008/layout/VerticalCurvedList"/>
    <dgm:cxn modelId="{FFB0E203-9A07-42F7-881E-1222F370DD69}" type="presParOf" srcId="{607D8D0E-DAD6-4A6A-A71E-C2734053BCCD}" destId="{6C31E2C2-28C7-45F0-ADBD-4570398AAC99}" srcOrd="10" destOrd="0" presId="urn:microsoft.com/office/officeart/2008/layout/VerticalCurvedList"/>
    <dgm:cxn modelId="{ACC00AA8-ECC3-4B27-9852-5BFC4E62D3A9}" type="presParOf" srcId="{6C31E2C2-28C7-45F0-ADBD-4570398AAC99}" destId="{DEA40D02-22A2-434B-B961-33A5AD9926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A5538-DFED-4794-8AAD-626E8C09C21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IE"/>
        </a:p>
      </dgm:t>
    </dgm:pt>
    <dgm:pt modelId="{E56CA56E-C3E5-444E-8099-21DB9E5B9DF7}">
      <dgm:prSet/>
      <dgm:spPr>
        <a:solidFill>
          <a:srgbClr val="003C69"/>
        </a:solidFill>
      </dgm:spPr>
      <dgm:t>
        <a:bodyPr/>
        <a:lstStyle/>
        <a:p>
          <a:r>
            <a:rPr lang="en-US" dirty="0"/>
            <a:t>Two Programmes (undergrad &amp; postgrad)</a:t>
          </a:r>
          <a:endParaRPr lang="en-IE" dirty="0"/>
        </a:p>
      </dgm:t>
    </dgm:pt>
    <dgm:pt modelId="{838413E0-3A1F-41CF-927F-37BBEB016FFF}" type="parTrans" cxnId="{5A1D2D1E-E333-4756-B2E0-BD666797D855}">
      <dgm:prSet/>
      <dgm:spPr/>
      <dgm:t>
        <a:bodyPr/>
        <a:lstStyle/>
        <a:p>
          <a:endParaRPr lang="en-IE"/>
        </a:p>
      </dgm:t>
    </dgm:pt>
    <dgm:pt modelId="{E7BF2E4E-1064-4E5B-90F0-960A9ED2F674}" type="sibTrans" cxnId="{5A1D2D1E-E333-4756-B2E0-BD666797D855}">
      <dgm:prSet/>
      <dgm:spPr/>
      <dgm:t>
        <a:bodyPr/>
        <a:lstStyle/>
        <a:p>
          <a:endParaRPr lang="en-IE"/>
        </a:p>
      </dgm:t>
    </dgm:pt>
    <dgm:pt modelId="{01A1709B-1F45-4023-A8FA-AEE2B46F587A}">
      <dgm:prSet/>
      <dgm:spPr>
        <a:solidFill>
          <a:srgbClr val="CE222C"/>
        </a:solidFill>
      </dgm:spPr>
      <dgm:t>
        <a:bodyPr/>
        <a:lstStyle/>
        <a:p>
          <a:r>
            <a:rPr lang="en-US" dirty="0"/>
            <a:t>Programmes &gt; internal or external to UCC?</a:t>
          </a:r>
          <a:endParaRPr lang="en-IE" dirty="0"/>
        </a:p>
      </dgm:t>
    </dgm:pt>
    <dgm:pt modelId="{44A2CDAF-D64A-4ACD-BE87-602262213C43}" type="parTrans" cxnId="{46260A1D-40A4-43A7-8E8F-A7F82283606A}">
      <dgm:prSet/>
      <dgm:spPr/>
      <dgm:t>
        <a:bodyPr/>
        <a:lstStyle/>
        <a:p>
          <a:endParaRPr lang="en-IE"/>
        </a:p>
      </dgm:t>
    </dgm:pt>
    <dgm:pt modelId="{DF58E970-A915-4330-8AE8-4F1A791343FD}" type="sibTrans" cxnId="{46260A1D-40A4-43A7-8E8F-A7F82283606A}">
      <dgm:prSet/>
      <dgm:spPr/>
      <dgm:t>
        <a:bodyPr/>
        <a:lstStyle/>
        <a:p>
          <a:endParaRPr lang="en-IE"/>
        </a:p>
      </dgm:t>
    </dgm:pt>
    <dgm:pt modelId="{7D9C8586-3947-4391-BC49-0D9F17577AE4}">
      <dgm:prSet/>
      <dgm:spPr>
        <a:solidFill>
          <a:srgbClr val="FFB500"/>
        </a:solidFill>
      </dgm:spPr>
      <dgm:t>
        <a:bodyPr/>
        <a:lstStyle/>
        <a:p>
          <a:r>
            <a:rPr lang="en-US" dirty="0"/>
            <a:t>Duration of your contract?</a:t>
          </a:r>
          <a:endParaRPr lang="en-IE" dirty="0"/>
        </a:p>
      </dgm:t>
    </dgm:pt>
    <dgm:pt modelId="{5AFA70F1-C336-4133-9704-46B9419C5D35}" type="parTrans" cxnId="{EE575E80-3ADC-4EB9-9BC3-D4C9A59079DE}">
      <dgm:prSet/>
      <dgm:spPr/>
      <dgm:t>
        <a:bodyPr/>
        <a:lstStyle/>
        <a:p>
          <a:endParaRPr lang="en-IE"/>
        </a:p>
      </dgm:t>
    </dgm:pt>
    <dgm:pt modelId="{4CDA6CD7-EAF4-429B-AF06-2901BEC983B9}" type="sibTrans" cxnId="{EE575E80-3ADC-4EB9-9BC3-D4C9A59079DE}">
      <dgm:prSet/>
      <dgm:spPr/>
      <dgm:t>
        <a:bodyPr/>
        <a:lstStyle/>
        <a:p>
          <a:endParaRPr lang="en-IE"/>
        </a:p>
      </dgm:t>
    </dgm:pt>
    <dgm:pt modelId="{038F0362-4B7C-4293-A614-A1AC0CFCFF01}">
      <dgm:prSet/>
      <dgm:spPr>
        <a:solidFill>
          <a:srgbClr val="ADAFAF"/>
        </a:solidFill>
      </dgm:spPr>
      <dgm:t>
        <a:bodyPr/>
        <a:lstStyle/>
        <a:p>
          <a:r>
            <a:rPr lang="en-US" dirty="0"/>
            <a:t>Relevance to role (external programmes only)?</a:t>
          </a:r>
          <a:endParaRPr lang="en-IE" dirty="0"/>
        </a:p>
      </dgm:t>
    </dgm:pt>
    <dgm:pt modelId="{0186819B-4678-469A-9F3D-5D37855479E7}" type="parTrans" cxnId="{B03E2D62-38EC-4339-833F-3FBCDFBF6670}">
      <dgm:prSet/>
      <dgm:spPr/>
      <dgm:t>
        <a:bodyPr/>
        <a:lstStyle/>
        <a:p>
          <a:endParaRPr lang="en-IE"/>
        </a:p>
      </dgm:t>
    </dgm:pt>
    <dgm:pt modelId="{FD86B25D-FC78-4748-B944-C622249BFE27}" type="sibTrans" cxnId="{B03E2D62-38EC-4339-833F-3FBCDFBF6670}">
      <dgm:prSet/>
      <dgm:spPr/>
      <dgm:t>
        <a:bodyPr/>
        <a:lstStyle/>
        <a:p>
          <a:endParaRPr lang="en-IE"/>
        </a:p>
      </dgm:t>
    </dgm:pt>
    <dgm:pt modelId="{0D393172-70EF-4E4D-B9D8-F1DF54755D55}">
      <dgm:prSet/>
      <dgm:spPr>
        <a:solidFill>
          <a:srgbClr val="69B3E7"/>
        </a:solidFill>
      </dgm:spPr>
      <dgm:t>
        <a:bodyPr/>
        <a:lstStyle/>
        <a:p>
          <a:r>
            <a:rPr lang="en-US" dirty="0"/>
            <a:t>In agreement with manager</a:t>
          </a:r>
          <a:endParaRPr lang="en-IE" dirty="0"/>
        </a:p>
      </dgm:t>
    </dgm:pt>
    <dgm:pt modelId="{248C4058-3C54-481D-A583-4AF84F86436B}" type="parTrans" cxnId="{2DFD6F8F-CE42-4EAD-BB0D-ED3A40F73B45}">
      <dgm:prSet/>
      <dgm:spPr/>
      <dgm:t>
        <a:bodyPr/>
        <a:lstStyle/>
        <a:p>
          <a:endParaRPr lang="en-IE"/>
        </a:p>
      </dgm:t>
    </dgm:pt>
    <dgm:pt modelId="{71F167E1-AA9C-474C-AD1A-51807EA7B7AD}" type="sibTrans" cxnId="{2DFD6F8F-CE42-4EAD-BB0D-ED3A40F73B45}">
      <dgm:prSet/>
      <dgm:spPr/>
      <dgm:t>
        <a:bodyPr/>
        <a:lstStyle/>
        <a:p>
          <a:endParaRPr lang="en-IE"/>
        </a:p>
      </dgm:t>
    </dgm:pt>
    <dgm:pt modelId="{0C0D7ECF-A941-4DFA-A58E-239F23F6D239}">
      <dgm:prSet/>
      <dgm:spPr/>
      <dgm:t>
        <a:bodyPr/>
        <a:lstStyle/>
        <a:p>
          <a:r>
            <a:rPr lang="en-US" dirty="0"/>
            <a:t>Annual application form</a:t>
          </a:r>
          <a:endParaRPr lang="en-IE" dirty="0"/>
        </a:p>
      </dgm:t>
    </dgm:pt>
    <dgm:pt modelId="{850A9BBB-56F1-4E0F-93DD-D3E6C54FA740}" type="parTrans" cxnId="{C5E322C8-89F6-40C2-9C27-CE9574848B89}">
      <dgm:prSet/>
      <dgm:spPr/>
      <dgm:t>
        <a:bodyPr/>
        <a:lstStyle/>
        <a:p>
          <a:endParaRPr lang="en-IE"/>
        </a:p>
      </dgm:t>
    </dgm:pt>
    <dgm:pt modelId="{40EA7848-0A9E-4086-9FC2-2593AD093E62}" type="sibTrans" cxnId="{C5E322C8-89F6-40C2-9C27-CE9574848B89}">
      <dgm:prSet/>
      <dgm:spPr/>
      <dgm:t>
        <a:bodyPr/>
        <a:lstStyle/>
        <a:p>
          <a:endParaRPr lang="en-IE"/>
        </a:p>
      </dgm:t>
    </dgm:pt>
    <dgm:pt modelId="{F6C5EAF0-6362-445B-BA71-861D9DDA62D7}" type="pres">
      <dgm:prSet presAssocID="{3CDA5538-DFED-4794-8AAD-626E8C09C21D}" presName="Name0" presStyleCnt="0">
        <dgm:presLayoutVars>
          <dgm:dir/>
          <dgm:animLvl val="lvl"/>
          <dgm:resizeHandles val="exact"/>
        </dgm:presLayoutVars>
      </dgm:prSet>
      <dgm:spPr/>
    </dgm:pt>
    <dgm:pt modelId="{E495F533-7DBB-4F16-B508-8FF7A0102734}" type="pres">
      <dgm:prSet presAssocID="{0C0D7ECF-A941-4DFA-A58E-239F23F6D239}" presName="boxAndChildren" presStyleCnt="0"/>
      <dgm:spPr/>
    </dgm:pt>
    <dgm:pt modelId="{298F122D-0D51-447E-9EA5-8478886F8646}" type="pres">
      <dgm:prSet presAssocID="{0C0D7ECF-A941-4DFA-A58E-239F23F6D239}" presName="parentTextBox" presStyleLbl="node1" presStyleIdx="0" presStyleCnt="6"/>
      <dgm:spPr/>
    </dgm:pt>
    <dgm:pt modelId="{48EF2100-0A81-44C9-8689-560ECEAB17CD}" type="pres">
      <dgm:prSet presAssocID="{71F167E1-AA9C-474C-AD1A-51807EA7B7AD}" presName="sp" presStyleCnt="0"/>
      <dgm:spPr/>
    </dgm:pt>
    <dgm:pt modelId="{0EAA4CEF-425E-4438-B4AA-CB4347DAFA83}" type="pres">
      <dgm:prSet presAssocID="{0D393172-70EF-4E4D-B9D8-F1DF54755D55}" presName="arrowAndChildren" presStyleCnt="0"/>
      <dgm:spPr/>
    </dgm:pt>
    <dgm:pt modelId="{14BCCFF4-9183-457B-98D7-C92224930780}" type="pres">
      <dgm:prSet presAssocID="{0D393172-70EF-4E4D-B9D8-F1DF54755D55}" presName="parentTextArrow" presStyleLbl="node1" presStyleIdx="1" presStyleCnt="6"/>
      <dgm:spPr/>
    </dgm:pt>
    <dgm:pt modelId="{E888AA54-2B2A-44A1-8BF9-20E0A14847B0}" type="pres">
      <dgm:prSet presAssocID="{FD86B25D-FC78-4748-B944-C622249BFE27}" presName="sp" presStyleCnt="0"/>
      <dgm:spPr/>
    </dgm:pt>
    <dgm:pt modelId="{FC947F35-6B0D-498C-B3E4-58183ACFFD00}" type="pres">
      <dgm:prSet presAssocID="{038F0362-4B7C-4293-A614-A1AC0CFCFF01}" presName="arrowAndChildren" presStyleCnt="0"/>
      <dgm:spPr/>
    </dgm:pt>
    <dgm:pt modelId="{5385DBB5-ADA0-4591-9C59-89FCB7BCF9FD}" type="pres">
      <dgm:prSet presAssocID="{038F0362-4B7C-4293-A614-A1AC0CFCFF01}" presName="parentTextArrow" presStyleLbl="node1" presStyleIdx="2" presStyleCnt="6"/>
      <dgm:spPr/>
    </dgm:pt>
    <dgm:pt modelId="{5426A41B-90C9-4532-9AE6-400732F93D91}" type="pres">
      <dgm:prSet presAssocID="{4CDA6CD7-EAF4-429B-AF06-2901BEC983B9}" presName="sp" presStyleCnt="0"/>
      <dgm:spPr/>
    </dgm:pt>
    <dgm:pt modelId="{BCF1D093-31EA-418F-8169-95AD2E5A4DE1}" type="pres">
      <dgm:prSet presAssocID="{7D9C8586-3947-4391-BC49-0D9F17577AE4}" presName="arrowAndChildren" presStyleCnt="0"/>
      <dgm:spPr/>
    </dgm:pt>
    <dgm:pt modelId="{8B92FA11-DF05-4CA6-A89B-CEA32C4AF81E}" type="pres">
      <dgm:prSet presAssocID="{7D9C8586-3947-4391-BC49-0D9F17577AE4}" presName="parentTextArrow" presStyleLbl="node1" presStyleIdx="3" presStyleCnt="6"/>
      <dgm:spPr/>
    </dgm:pt>
    <dgm:pt modelId="{BDAB5740-015A-4621-B9B5-B351AB0178D2}" type="pres">
      <dgm:prSet presAssocID="{DF58E970-A915-4330-8AE8-4F1A791343FD}" presName="sp" presStyleCnt="0"/>
      <dgm:spPr/>
    </dgm:pt>
    <dgm:pt modelId="{87BC1EDD-C484-4C12-AC6A-3860FD41324A}" type="pres">
      <dgm:prSet presAssocID="{01A1709B-1F45-4023-A8FA-AEE2B46F587A}" presName="arrowAndChildren" presStyleCnt="0"/>
      <dgm:spPr/>
    </dgm:pt>
    <dgm:pt modelId="{93C336DE-FC39-4B06-B35A-59E35007E3D9}" type="pres">
      <dgm:prSet presAssocID="{01A1709B-1F45-4023-A8FA-AEE2B46F587A}" presName="parentTextArrow" presStyleLbl="node1" presStyleIdx="4" presStyleCnt="6"/>
      <dgm:spPr/>
    </dgm:pt>
    <dgm:pt modelId="{5D93F935-136E-4D00-BD52-05C1767F8F81}" type="pres">
      <dgm:prSet presAssocID="{E7BF2E4E-1064-4E5B-90F0-960A9ED2F674}" presName="sp" presStyleCnt="0"/>
      <dgm:spPr/>
    </dgm:pt>
    <dgm:pt modelId="{E073CA83-5A87-4BC6-9D71-DBFEA06A3CAE}" type="pres">
      <dgm:prSet presAssocID="{E56CA56E-C3E5-444E-8099-21DB9E5B9DF7}" presName="arrowAndChildren" presStyleCnt="0"/>
      <dgm:spPr/>
    </dgm:pt>
    <dgm:pt modelId="{B844BAA9-2024-4203-BE7A-E838F60631F6}" type="pres">
      <dgm:prSet presAssocID="{E56CA56E-C3E5-444E-8099-21DB9E5B9DF7}" presName="parentTextArrow" presStyleLbl="node1" presStyleIdx="5" presStyleCnt="6"/>
      <dgm:spPr/>
    </dgm:pt>
  </dgm:ptLst>
  <dgm:cxnLst>
    <dgm:cxn modelId="{9E560D01-74B9-463A-8ED7-8902836C9EAE}" type="presOf" srcId="{01A1709B-1F45-4023-A8FA-AEE2B46F587A}" destId="{93C336DE-FC39-4B06-B35A-59E35007E3D9}" srcOrd="0" destOrd="0" presId="urn:microsoft.com/office/officeart/2005/8/layout/process4"/>
    <dgm:cxn modelId="{46260A1D-40A4-43A7-8E8F-A7F82283606A}" srcId="{3CDA5538-DFED-4794-8AAD-626E8C09C21D}" destId="{01A1709B-1F45-4023-A8FA-AEE2B46F587A}" srcOrd="1" destOrd="0" parTransId="{44A2CDAF-D64A-4ACD-BE87-602262213C43}" sibTransId="{DF58E970-A915-4330-8AE8-4F1A791343FD}"/>
    <dgm:cxn modelId="{5A1D2D1E-E333-4756-B2E0-BD666797D855}" srcId="{3CDA5538-DFED-4794-8AAD-626E8C09C21D}" destId="{E56CA56E-C3E5-444E-8099-21DB9E5B9DF7}" srcOrd="0" destOrd="0" parTransId="{838413E0-3A1F-41CF-927F-37BBEB016FFF}" sibTransId="{E7BF2E4E-1064-4E5B-90F0-960A9ED2F674}"/>
    <dgm:cxn modelId="{B03E2D62-38EC-4339-833F-3FBCDFBF6670}" srcId="{3CDA5538-DFED-4794-8AAD-626E8C09C21D}" destId="{038F0362-4B7C-4293-A614-A1AC0CFCFF01}" srcOrd="3" destOrd="0" parTransId="{0186819B-4678-469A-9F3D-5D37855479E7}" sibTransId="{FD86B25D-FC78-4748-B944-C622249BFE27}"/>
    <dgm:cxn modelId="{9D7BA34C-4FA6-461C-9846-00260F89486B}" type="presOf" srcId="{E56CA56E-C3E5-444E-8099-21DB9E5B9DF7}" destId="{B844BAA9-2024-4203-BE7A-E838F60631F6}" srcOrd="0" destOrd="0" presId="urn:microsoft.com/office/officeart/2005/8/layout/process4"/>
    <dgm:cxn modelId="{9EC94F54-BCFC-483D-A7AC-6F8AE4193EE2}" type="presOf" srcId="{0C0D7ECF-A941-4DFA-A58E-239F23F6D239}" destId="{298F122D-0D51-447E-9EA5-8478886F8646}" srcOrd="0" destOrd="0" presId="urn:microsoft.com/office/officeart/2005/8/layout/process4"/>
    <dgm:cxn modelId="{EE575E80-3ADC-4EB9-9BC3-D4C9A59079DE}" srcId="{3CDA5538-DFED-4794-8AAD-626E8C09C21D}" destId="{7D9C8586-3947-4391-BC49-0D9F17577AE4}" srcOrd="2" destOrd="0" parTransId="{5AFA70F1-C336-4133-9704-46B9419C5D35}" sibTransId="{4CDA6CD7-EAF4-429B-AF06-2901BEC983B9}"/>
    <dgm:cxn modelId="{59440181-7CE2-4F1A-A0EA-BCE5DFA16170}" type="presOf" srcId="{0D393172-70EF-4E4D-B9D8-F1DF54755D55}" destId="{14BCCFF4-9183-457B-98D7-C92224930780}" srcOrd="0" destOrd="0" presId="urn:microsoft.com/office/officeart/2005/8/layout/process4"/>
    <dgm:cxn modelId="{2DFD6F8F-CE42-4EAD-BB0D-ED3A40F73B45}" srcId="{3CDA5538-DFED-4794-8AAD-626E8C09C21D}" destId="{0D393172-70EF-4E4D-B9D8-F1DF54755D55}" srcOrd="4" destOrd="0" parTransId="{248C4058-3C54-481D-A583-4AF84F86436B}" sibTransId="{71F167E1-AA9C-474C-AD1A-51807EA7B7AD}"/>
    <dgm:cxn modelId="{C5E322C8-89F6-40C2-9C27-CE9574848B89}" srcId="{3CDA5538-DFED-4794-8AAD-626E8C09C21D}" destId="{0C0D7ECF-A941-4DFA-A58E-239F23F6D239}" srcOrd="5" destOrd="0" parTransId="{850A9BBB-56F1-4E0F-93DD-D3E6C54FA740}" sibTransId="{40EA7848-0A9E-4086-9FC2-2593AD093E62}"/>
    <dgm:cxn modelId="{BC4C3ED5-A813-4118-AC24-DDC4BA1D3FBC}" type="presOf" srcId="{7D9C8586-3947-4391-BC49-0D9F17577AE4}" destId="{8B92FA11-DF05-4CA6-A89B-CEA32C4AF81E}" srcOrd="0" destOrd="0" presId="urn:microsoft.com/office/officeart/2005/8/layout/process4"/>
    <dgm:cxn modelId="{9A6350DC-C501-4859-9ACB-C644BCD1E715}" type="presOf" srcId="{3CDA5538-DFED-4794-8AAD-626E8C09C21D}" destId="{F6C5EAF0-6362-445B-BA71-861D9DDA62D7}" srcOrd="0" destOrd="0" presId="urn:microsoft.com/office/officeart/2005/8/layout/process4"/>
    <dgm:cxn modelId="{2A0680EA-73AA-4FB0-990A-76FAEEF27CC9}" type="presOf" srcId="{038F0362-4B7C-4293-A614-A1AC0CFCFF01}" destId="{5385DBB5-ADA0-4591-9C59-89FCB7BCF9FD}" srcOrd="0" destOrd="0" presId="urn:microsoft.com/office/officeart/2005/8/layout/process4"/>
    <dgm:cxn modelId="{B43F3C81-0500-4285-B023-80AF27FA402B}" type="presParOf" srcId="{F6C5EAF0-6362-445B-BA71-861D9DDA62D7}" destId="{E495F533-7DBB-4F16-B508-8FF7A0102734}" srcOrd="0" destOrd="0" presId="urn:microsoft.com/office/officeart/2005/8/layout/process4"/>
    <dgm:cxn modelId="{00334E1A-F6DE-4C1E-A84F-0A0CE06FA6B0}" type="presParOf" srcId="{E495F533-7DBB-4F16-B508-8FF7A0102734}" destId="{298F122D-0D51-447E-9EA5-8478886F8646}" srcOrd="0" destOrd="0" presId="urn:microsoft.com/office/officeart/2005/8/layout/process4"/>
    <dgm:cxn modelId="{2E4D8193-F2D0-4D0C-8387-C0985FB57BDA}" type="presParOf" srcId="{F6C5EAF0-6362-445B-BA71-861D9DDA62D7}" destId="{48EF2100-0A81-44C9-8689-560ECEAB17CD}" srcOrd="1" destOrd="0" presId="urn:microsoft.com/office/officeart/2005/8/layout/process4"/>
    <dgm:cxn modelId="{B80EDD8F-7A44-42AA-85EA-B53FF8F872E4}" type="presParOf" srcId="{F6C5EAF0-6362-445B-BA71-861D9DDA62D7}" destId="{0EAA4CEF-425E-4438-B4AA-CB4347DAFA83}" srcOrd="2" destOrd="0" presId="urn:microsoft.com/office/officeart/2005/8/layout/process4"/>
    <dgm:cxn modelId="{CC24F135-0354-46E5-AD57-D61ABE6559EC}" type="presParOf" srcId="{0EAA4CEF-425E-4438-B4AA-CB4347DAFA83}" destId="{14BCCFF4-9183-457B-98D7-C92224930780}" srcOrd="0" destOrd="0" presId="urn:microsoft.com/office/officeart/2005/8/layout/process4"/>
    <dgm:cxn modelId="{3D6E157F-4EB9-4080-83DB-F9E2DE689AA7}" type="presParOf" srcId="{F6C5EAF0-6362-445B-BA71-861D9DDA62D7}" destId="{E888AA54-2B2A-44A1-8BF9-20E0A14847B0}" srcOrd="3" destOrd="0" presId="urn:microsoft.com/office/officeart/2005/8/layout/process4"/>
    <dgm:cxn modelId="{53EEEC9E-49C9-42A0-AF36-2BBE3C34DADD}" type="presParOf" srcId="{F6C5EAF0-6362-445B-BA71-861D9DDA62D7}" destId="{FC947F35-6B0D-498C-B3E4-58183ACFFD00}" srcOrd="4" destOrd="0" presId="urn:microsoft.com/office/officeart/2005/8/layout/process4"/>
    <dgm:cxn modelId="{32FB626A-F215-4500-B70A-E6229E7B852F}" type="presParOf" srcId="{FC947F35-6B0D-498C-B3E4-58183ACFFD00}" destId="{5385DBB5-ADA0-4591-9C59-89FCB7BCF9FD}" srcOrd="0" destOrd="0" presId="urn:microsoft.com/office/officeart/2005/8/layout/process4"/>
    <dgm:cxn modelId="{2E48386F-5D11-4549-934B-66E9B47D3EAB}" type="presParOf" srcId="{F6C5EAF0-6362-445B-BA71-861D9DDA62D7}" destId="{5426A41B-90C9-4532-9AE6-400732F93D91}" srcOrd="5" destOrd="0" presId="urn:microsoft.com/office/officeart/2005/8/layout/process4"/>
    <dgm:cxn modelId="{9C7AA13C-1C70-442A-A03C-A21E9E82837A}" type="presParOf" srcId="{F6C5EAF0-6362-445B-BA71-861D9DDA62D7}" destId="{BCF1D093-31EA-418F-8169-95AD2E5A4DE1}" srcOrd="6" destOrd="0" presId="urn:microsoft.com/office/officeart/2005/8/layout/process4"/>
    <dgm:cxn modelId="{9E01578C-2D53-440D-A117-67FA1795F9EF}" type="presParOf" srcId="{BCF1D093-31EA-418F-8169-95AD2E5A4DE1}" destId="{8B92FA11-DF05-4CA6-A89B-CEA32C4AF81E}" srcOrd="0" destOrd="0" presId="urn:microsoft.com/office/officeart/2005/8/layout/process4"/>
    <dgm:cxn modelId="{0B7AC2A3-66E1-43A0-BB26-4E959C0B31B9}" type="presParOf" srcId="{F6C5EAF0-6362-445B-BA71-861D9DDA62D7}" destId="{BDAB5740-015A-4621-B9B5-B351AB0178D2}" srcOrd="7" destOrd="0" presId="urn:microsoft.com/office/officeart/2005/8/layout/process4"/>
    <dgm:cxn modelId="{28E9546D-B7ED-4DE0-8B68-559B231532BE}" type="presParOf" srcId="{F6C5EAF0-6362-445B-BA71-861D9DDA62D7}" destId="{87BC1EDD-C484-4C12-AC6A-3860FD41324A}" srcOrd="8" destOrd="0" presId="urn:microsoft.com/office/officeart/2005/8/layout/process4"/>
    <dgm:cxn modelId="{07D35B3D-82ED-428E-ABF5-91FE631DFEB2}" type="presParOf" srcId="{87BC1EDD-C484-4C12-AC6A-3860FD41324A}" destId="{93C336DE-FC39-4B06-B35A-59E35007E3D9}" srcOrd="0" destOrd="0" presId="urn:microsoft.com/office/officeart/2005/8/layout/process4"/>
    <dgm:cxn modelId="{BFAA0BFC-ABA2-4A24-A283-6C189328A270}" type="presParOf" srcId="{F6C5EAF0-6362-445B-BA71-861D9DDA62D7}" destId="{5D93F935-136E-4D00-BD52-05C1767F8F81}" srcOrd="9" destOrd="0" presId="urn:microsoft.com/office/officeart/2005/8/layout/process4"/>
    <dgm:cxn modelId="{B0A01322-6343-46C7-BA97-A04F0707AEBE}" type="presParOf" srcId="{F6C5EAF0-6362-445B-BA71-861D9DDA62D7}" destId="{E073CA83-5A87-4BC6-9D71-DBFEA06A3CAE}" srcOrd="10" destOrd="0" presId="urn:microsoft.com/office/officeart/2005/8/layout/process4"/>
    <dgm:cxn modelId="{6F3A6FAF-D53A-42D2-B1AA-1621B1764FA4}" type="presParOf" srcId="{E073CA83-5A87-4BC6-9D71-DBFEA06A3CAE}" destId="{B844BAA9-2024-4203-BE7A-E838F60631F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711ED9-6FD5-44FC-9C95-E9389AD8072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E"/>
        </a:p>
      </dgm:t>
    </dgm:pt>
    <dgm:pt modelId="{7D628A92-C122-49BA-916F-66B5EF6D41A6}">
      <dgm:prSet/>
      <dgm:spPr/>
      <dgm:t>
        <a:bodyPr/>
        <a:lstStyle/>
        <a:p>
          <a:r>
            <a:rPr lang="en-US" b="1" dirty="0"/>
            <a:t>Study Leave</a:t>
          </a:r>
          <a:endParaRPr lang="en-IE" dirty="0"/>
        </a:p>
      </dgm:t>
    </dgm:pt>
    <dgm:pt modelId="{E2B291B8-5D35-4220-A5BB-E3C67BD5DCB5}" type="parTrans" cxnId="{62928AC9-D006-40DC-A31E-D5D603F58147}">
      <dgm:prSet/>
      <dgm:spPr/>
      <dgm:t>
        <a:bodyPr/>
        <a:lstStyle/>
        <a:p>
          <a:endParaRPr lang="en-IE"/>
        </a:p>
      </dgm:t>
    </dgm:pt>
    <dgm:pt modelId="{22A8877E-A758-4FD7-B666-02985369E85F}" type="sibTrans" cxnId="{62928AC9-D006-40DC-A31E-D5D603F58147}">
      <dgm:prSet/>
      <dgm:spPr/>
      <dgm:t>
        <a:bodyPr/>
        <a:lstStyle/>
        <a:p>
          <a:endParaRPr lang="en-IE"/>
        </a:p>
      </dgm:t>
    </dgm:pt>
    <dgm:pt modelId="{11F49860-10B7-4DCA-9810-7997AA4D85E7}">
      <dgm:prSet/>
      <dgm:spPr>
        <a:solidFill>
          <a:srgbClr val="CE222C"/>
        </a:solidFill>
      </dgm:spPr>
      <dgm:t>
        <a:bodyPr/>
        <a:lstStyle/>
        <a:p>
          <a:pPr rtl="0"/>
          <a:r>
            <a:rPr lang="en-US" dirty="0"/>
            <a:t>Max 2 programmes &amp; 10 days each</a:t>
          </a:r>
          <a:r>
            <a:rPr lang="en-US" dirty="0">
              <a:latin typeface="Verdana"/>
            </a:rPr>
            <a:t> (Pro Rata)</a:t>
          </a:r>
          <a:endParaRPr lang="en-IE" dirty="0"/>
        </a:p>
      </dgm:t>
    </dgm:pt>
    <dgm:pt modelId="{8497A7C6-FC9D-4080-8597-A4DDA0A9DC99}" type="parTrans" cxnId="{943B626C-0C7D-4A85-95EA-F03011FF132F}">
      <dgm:prSet/>
      <dgm:spPr/>
      <dgm:t>
        <a:bodyPr/>
        <a:lstStyle/>
        <a:p>
          <a:endParaRPr lang="en-IE"/>
        </a:p>
      </dgm:t>
    </dgm:pt>
    <dgm:pt modelId="{83BD514A-2015-4BA8-BE2B-1B2BE9B4128F}" type="sibTrans" cxnId="{943B626C-0C7D-4A85-95EA-F03011FF132F}">
      <dgm:prSet/>
      <dgm:spPr/>
      <dgm:t>
        <a:bodyPr/>
        <a:lstStyle/>
        <a:p>
          <a:endParaRPr lang="en-IE"/>
        </a:p>
      </dgm:t>
    </dgm:pt>
    <dgm:pt modelId="{97F77A93-CF0C-465D-AEEE-2BBF9BF84914}">
      <dgm:prSet/>
      <dgm:spPr>
        <a:solidFill>
          <a:srgbClr val="FFB500"/>
        </a:solidFill>
      </dgm:spPr>
      <dgm:t>
        <a:bodyPr/>
        <a:lstStyle/>
        <a:p>
          <a:r>
            <a:rPr lang="en-US" dirty="0"/>
            <a:t>Pre-approved by head &amp; relevant to role</a:t>
          </a:r>
          <a:endParaRPr lang="en-IE" dirty="0"/>
        </a:p>
      </dgm:t>
    </dgm:pt>
    <dgm:pt modelId="{665458FA-7FEA-4660-B59E-72416A5F3B4C}" type="parTrans" cxnId="{81BDD167-C569-4C60-99E6-79FCB3A95ACC}">
      <dgm:prSet/>
      <dgm:spPr/>
      <dgm:t>
        <a:bodyPr/>
        <a:lstStyle/>
        <a:p>
          <a:endParaRPr lang="en-IE"/>
        </a:p>
      </dgm:t>
    </dgm:pt>
    <dgm:pt modelId="{852E3883-1E2E-4297-AEC4-A7451C559A6D}" type="sibTrans" cxnId="{81BDD167-C569-4C60-99E6-79FCB3A95ACC}">
      <dgm:prSet/>
      <dgm:spPr/>
      <dgm:t>
        <a:bodyPr/>
        <a:lstStyle/>
        <a:p>
          <a:endParaRPr lang="en-IE"/>
        </a:p>
      </dgm:t>
    </dgm:pt>
    <dgm:pt modelId="{74BAB472-67D9-4C4E-BEB5-135C8B53A9CC}">
      <dgm:prSet/>
      <dgm:spPr/>
      <dgm:t>
        <a:bodyPr/>
        <a:lstStyle/>
        <a:p>
          <a:r>
            <a:rPr lang="en-US" b="1" dirty="0"/>
            <a:t>Exam Leave</a:t>
          </a:r>
          <a:endParaRPr lang="en-IE" dirty="0"/>
        </a:p>
      </dgm:t>
    </dgm:pt>
    <dgm:pt modelId="{A314FC0B-8B34-4E20-B032-9B47EC5A5D7E}" type="parTrans" cxnId="{48024148-B6E6-4293-BE3F-02BD0F3823AC}">
      <dgm:prSet/>
      <dgm:spPr/>
      <dgm:t>
        <a:bodyPr/>
        <a:lstStyle/>
        <a:p>
          <a:endParaRPr lang="en-IE"/>
        </a:p>
      </dgm:t>
    </dgm:pt>
    <dgm:pt modelId="{0F3544B6-EB0A-4C37-9988-90EBB9B9FA58}" type="sibTrans" cxnId="{48024148-B6E6-4293-BE3F-02BD0F3823AC}">
      <dgm:prSet/>
      <dgm:spPr/>
      <dgm:t>
        <a:bodyPr/>
        <a:lstStyle/>
        <a:p>
          <a:endParaRPr lang="en-IE"/>
        </a:p>
      </dgm:t>
    </dgm:pt>
    <dgm:pt modelId="{1EAEAFA8-9FFF-4747-ADB5-C63334080AC7}">
      <dgm:prSet/>
      <dgm:spPr>
        <a:solidFill>
          <a:srgbClr val="CE222C"/>
        </a:solidFill>
      </dgm:spPr>
      <dgm:t>
        <a:bodyPr/>
        <a:lstStyle/>
        <a:p>
          <a:r>
            <a:rPr lang="en-US" dirty="0"/>
            <a:t>Only if during work hours</a:t>
          </a:r>
          <a:endParaRPr lang="en-IE" dirty="0"/>
        </a:p>
      </dgm:t>
    </dgm:pt>
    <dgm:pt modelId="{F0360597-E2E4-4B36-88CA-D5149A514AB4}" type="parTrans" cxnId="{BBD5FDF3-5CFD-415B-A742-A7DA416AAA19}">
      <dgm:prSet/>
      <dgm:spPr/>
      <dgm:t>
        <a:bodyPr/>
        <a:lstStyle/>
        <a:p>
          <a:endParaRPr lang="en-IE"/>
        </a:p>
      </dgm:t>
    </dgm:pt>
    <dgm:pt modelId="{65A240E8-B577-4435-818E-726171B67454}" type="sibTrans" cxnId="{BBD5FDF3-5CFD-415B-A742-A7DA416AAA19}">
      <dgm:prSet/>
      <dgm:spPr/>
      <dgm:t>
        <a:bodyPr/>
        <a:lstStyle/>
        <a:p>
          <a:endParaRPr lang="en-IE"/>
        </a:p>
      </dgm:t>
    </dgm:pt>
    <dgm:pt modelId="{67A12E1F-695A-44AE-A2FE-BF5DC05296DC}">
      <dgm:prSet/>
      <dgm:spPr>
        <a:solidFill>
          <a:srgbClr val="FFB500"/>
        </a:solidFill>
      </dgm:spPr>
      <dgm:t>
        <a:bodyPr/>
        <a:lstStyle/>
        <a:p>
          <a:r>
            <a:rPr lang="en-US" dirty="0"/>
            <a:t>Pre-approved by Head &amp; relevant to role</a:t>
          </a:r>
          <a:endParaRPr lang="en-IE" dirty="0"/>
        </a:p>
      </dgm:t>
    </dgm:pt>
    <dgm:pt modelId="{65CFCABD-B449-4A3E-8D44-72F714809ACE}" type="parTrans" cxnId="{3B4C46E7-7583-44F4-BA83-4D1E755F0428}">
      <dgm:prSet/>
      <dgm:spPr/>
      <dgm:t>
        <a:bodyPr/>
        <a:lstStyle/>
        <a:p>
          <a:endParaRPr lang="en-IE"/>
        </a:p>
      </dgm:t>
    </dgm:pt>
    <dgm:pt modelId="{7116771B-7641-4F21-A12C-24C2A0F64EF3}" type="sibTrans" cxnId="{3B4C46E7-7583-44F4-BA83-4D1E755F0428}">
      <dgm:prSet/>
      <dgm:spPr/>
      <dgm:t>
        <a:bodyPr/>
        <a:lstStyle/>
        <a:p>
          <a:endParaRPr lang="en-IE"/>
        </a:p>
      </dgm:t>
    </dgm:pt>
    <dgm:pt modelId="{8FD341DF-6AED-4A99-8E2B-B701DC7D6B8E}" type="pres">
      <dgm:prSet presAssocID="{D9711ED9-6FD5-44FC-9C95-E9389AD80724}" presName="hierChild1" presStyleCnt="0">
        <dgm:presLayoutVars>
          <dgm:orgChart val="1"/>
          <dgm:chPref val="1"/>
          <dgm:dir/>
          <dgm:animOne val="branch"/>
          <dgm:animLvl val="lvl"/>
          <dgm:resizeHandles/>
        </dgm:presLayoutVars>
      </dgm:prSet>
      <dgm:spPr/>
    </dgm:pt>
    <dgm:pt modelId="{5490DC73-84A6-4730-9B44-6A18A139AB55}" type="pres">
      <dgm:prSet presAssocID="{7D628A92-C122-49BA-916F-66B5EF6D41A6}" presName="hierRoot1" presStyleCnt="0">
        <dgm:presLayoutVars>
          <dgm:hierBranch val="init"/>
        </dgm:presLayoutVars>
      </dgm:prSet>
      <dgm:spPr/>
    </dgm:pt>
    <dgm:pt modelId="{18B4F9DC-0728-474C-A3CB-6FC3424035FA}" type="pres">
      <dgm:prSet presAssocID="{7D628A92-C122-49BA-916F-66B5EF6D41A6}" presName="rootComposite1" presStyleCnt="0"/>
      <dgm:spPr/>
    </dgm:pt>
    <dgm:pt modelId="{ABAEEB54-3372-46F3-B4F7-FC2586C5E40D}" type="pres">
      <dgm:prSet presAssocID="{7D628A92-C122-49BA-916F-66B5EF6D41A6}" presName="rootText1" presStyleLbl="node0" presStyleIdx="0" presStyleCnt="2">
        <dgm:presLayoutVars>
          <dgm:chPref val="3"/>
        </dgm:presLayoutVars>
      </dgm:prSet>
      <dgm:spPr/>
    </dgm:pt>
    <dgm:pt modelId="{EB8996E6-7FA3-46F2-B4E1-FFB411BA16A1}" type="pres">
      <dgm:prSet presAssocID="{7D628A92-C122-49BA-916F-66B5EF6D41A6}" presName="rootConnector1" presStyleLbl="node1" presStyleIdx="0" presStyleCnt="0"/>
      <dgm:spPr/>
    </dgm:pt>
    <dgm:pt modelId="{3B301135-D4EE-4DBE-A42C-CFDA02275016}" type="pres">
      <dgm:prSet presAssocID="{7D628A92-C122-49BA-916F-66B5EF6D41A6}" presName="hierChild2" presStyleCnt="0"/>
      <dgm:spPr/>
    </dgm:pt>
    <dgm:pt modelId="{50D5444C-C255-44FD-9AC0-38B6018CEDDC}" type="pres">
      <dgm:prSet presAssocID="{8497A7C6-FC9D-4080-8597-A4DDA0A9DC99}" presName="Name37" presStyleLbl="parChTrans1D2" presStyleIdx="0" presStyleCnt="4"/>
      <dgm:spPr/>
    </dgm:pt>
    <dgm:pt modelId="{71FF9841-28F0-4817-AE6D-38AE7D56BB35}" type="pres">
      <dgm:prSet presAssocID="{11F49860-10B7-4DCA-9810-7997AA4D85E7}" presName="hierRoot2" presStyleCnt="0">
        <dgm:presLayoutVars>
          <dgm:hierBranch val="init"/>
        </dgm:presLayoutVars>
      </dgm:prSet>
      <dgm:spPr/>
    </dgm:pt>
    <dgm:pt modelId="{D30F8A02-2D48-46BA-9635-24B9154B2381}" type="pres">
      <dgm:prSet presAssocID="{11F49860-10B7-4DCA-9810-7997AA4D85E7}" presName="rootComposite" presStyleCnt="0"/>
      <dgm:spPr/>
    </dgm:pt>
    <dgm:pt modelId="{FFCC3866-79FE-4729-A0BF-48F030002C9D}" type="pres">
      <dgm:prSet presAssocID="{11F49860-10B7-4DCA-9810-7997AA4D85E7}" presName="rootText" presStyleLbl="node2" presStyleIdx="0" presStyleCnt="4">
        <dgm:presLayoutVars>
          <dgm:chPref val="3"/>
        </dgm:presLayoutVars>
      </dgm:prSet>
      <dgm:spPr/>
    </dgm:pt>
    <dgm:pt modelId="{E92C68FC-5F7C-4CAC-AE8E-3124B2FAF8A1}" type="pres">
      <dgm:prSet presAssocID="{11F49860-10B7-4DCA-9810-7997AA4D85E7}" presName="rootConnector" presStyleLbl="node2" presStyleIdx="0" presStyleCnt="4"/>
      <dgm:spPr/>
    </dgm:pt>
    <dgm:pt modelId="{6ABA49D8-46E6-488A-8191-AACA1F777A54}" type="pres">
      <dgm:prSet presAssocID="{11F49860-10B7-4DCA-9810-7997AA4D85E7}" presName="hierChild4" presStyleCnt="0"/>
      <dgm:spPr/>
    </dgm:pt>
    <dgm:pt modelId="{4F3C928D-4692-4124-918F-DC539F90F882}" type="pres">
      <dgm:prSet presAssocID="{11F49860-10B7-4DCA-9810-7997AA4D85E7}" presName="hierChild5" presStyleCnt="0"/>
      <dgm:spPr/>
    </dgm:pt>
    <dgm:pt modelId="{0D942DBE-178B-42EA-B66C-A3A5FED441BD}" type="pres">
      <dgm:prSet presAssocID="{665458FA-7FEA-4660-B59E-72416A5F3B4C}" presName="Name37" presStyleLbl="parChTrans1D2" presStyleIdx="1" presStyleCnt="4"/>
      <dgm:spPr/>
    </dgm:pt>
    <dgm:pt modelId="{6BCD37FF-42C1-4C2C-AC47-48B65E1515E0}" type="pres">
      <dgm:prSet presAssocID="{97F77A93-CF0C-465D-AEEE-2BBF9BF84914}" presName="hierRoot2" presStyleCnt="0">
        <dgm:presLayoutVars>
          <dgm:hierBranch val="init"/>
        </dgm:presLayoutVars>
      </dgm:prSet>
      <dgm:spPr/>
    </dgm:pt>
    <dgm:pt modelId="{C81FFA63-6ACB-45DB-83E6-FFFE8C92C1A8}" type="pres">
      <dgm:prSet presAssocID="{97F77A93-CF0C-465D-AEEE-2BBF9BF84914}" presName="rootComposite" presStyleCnt="0"/>
      <dgm:spPr/>
    </dgm:pt>
    <dgm:pt modelId="{F2C643E9-1E08-4AA2-8CE4-898908D2C379}" type="pres">
      <dgm:prSet presAssocID="{97F77A93-CF0C-465D-AEEE-2BBF9BF84914}" presName="rootText" presStyleLbl="node2" presStyleIdx="1" presStyleCnt="4">
        <dgm:presLayoutVars>
          <dgm:chPref val="3"/>
        </dgm:presLayoutVars>
      </dgm:prSet>
      <dgm:spPr/>
    </dgm:pt>
    <dgm:pt modelId="{DBD0B97B-BA37-4B3C-A51F-052650A2E7D5}" type="pres">
      <dgm:prSet presAssocID="{97F77A93-CF0C-465D-AEEE-2BBF9BF84914}" presName="rootConnector" presStyleLbl="node2" presStyleIdx="1" presStyleCnt="4"/>
      <dgm:spPr/>
    </dgm:pt>
    <dgm:pt modelId="{E01DDA73-111C-49B9-8030-B2E6AE00361E}" type="pres">
      <dgm:prSet presAssocID="{97F77A93-CF0C-465D-AEEE-2BBF9BF84914}" presName="hierChild4" presStyleCnt="0"/>
      <dgm:spPr/>
    </dgm:pt>
    <dgm:pt modelId="{D6B56BE3-AF42-4C82-8BBC-8B261270833D}" type="pres">
      <dgm:prSet presAssocID="{97F77A93-CF0C-465D-AEEE-2BBF9BF84914}" presName="hierChild5" presStyleCnt="0"/>
      <dgm:spPr/>
    </dgm:pt>
    <dgm:pt modelId="{AD7D191E-9E3E-40C5-9E7B-EA9DCE5D12B4}" type="pres">
      <dgm:prSet presAssocID="{7D628A92-C122-49BA-916F-66B5EF6D41A6}" presName="hierChild3" presStyleCnt="0"/>
      <dgm:spPr/>
    </dgm:pt>
    <dgm:pt modelId="{DD987EF9-78A4-4349-B809-1CDA7894994A}" type="pres">
      <dgm:prSet presAssocID="{74BAB472-67D9-4C4E-BEB5-135C8B53A9CC}" presName="hierRoot1" presStyleCnt="0">
        <dgm:presLayoutVars>
          <dgm:hierBranch val="init"/>
        </dgm:presLayoutVars>
      </dgm:prSet>
      <dgm:spPr/>
    </dgm:pt>
    <dgm:pt modelId="{CE6ACE98-F7AF-4E2D-B28D-F01BC7CF0051}" type="pres">
      <dgm:prSet presAssocID="{74BAB472-67D9-4C4E-BEB5-135C8B53A9CC}" presName="rootComposite1" presStyleCnt="0"/>
      <dgm:spPr/>
    </dgm:pt>
    <dgm:pt modelId="{074D9026-3FA9-4E2A-9C31-7D54D65F332D}" type="pres">
      <dgm:prSet presAssocID="{74BAB472-67D9-4C4E-BEB5-135C8B53A9CC}" presName="rootText1" presStyleLbl="node0" presStyleIdx="1" presStyleCnt="2">
        <dgm:presLayoutVars>
          <dgm:chPref val="3"/>
        </dgm:presLayoutVars>
      </dgm:prSet>
      <dgm:spPr/>
    </dgm:pt>
    <dgm:pt modelId="{6D2B930E-6717-4EB9-9A61-8A89F1A8AC2C}" type="pres">
      <dgm:prSet presAssocID="{74BAB472-67D9-4C4E-BEB5-135C8B53A9CC}" presName="rootConnector1" presStyleLbl="node1" presStyleIdx="0" presStyleCnt="0"/>
      <dgm:spPr/>
    </dgm:pt>
    <dgm:pt modelId="{98D05AC8-F9F5-4BD8-B60A-8BD8BC588B32}" type="pres">
      <dgm:prSet presAssocID="{74BAB472-67D9-4C4E-BEB5-135C8B53A9CC}" presName="hierChild2" presStyleCnt="0"/>
      <dgm:spPr/>
    </dgm:pt>
    <dgm:pt modelId="{BFF1BC48-CC05-4177-B40A-5FED741D4626}" type="pres">
      <dgm:prSet presAssocID="{F0360597-E2E4-4B36-88CA-D5149A514AB4}" presName="Name37" presStyleLbl="parChTrans1D2" presStyleIdx="2" presStyleCnt="4"/>
      <dgm:spPr/>
    </dgm:pt>
    <dgm:pt modelId="{ADC943EB-B0D0-48DA-A04D-EFA0962611AC}" type="pres">
      <dgm:prSet presAssocID="{1EAEAFA8-9FFF-4747-ADB5-C63334080AC7}" presName="hierRoot2" presStyleCnt="0">
        <dgm:presLayoutVars>
          <dgm:hierBranch val="init"/>
        </dgm:presLayoutVars>
      </dgm:prSet>
      <dgm:spPr/>
    </dgm:pt>
    <dgm:pt modelId="{6C6380AA-4CE3-4422-9B31-13C7BB68FD16}" type="pres">
      <dgm:prSet presAssocID="{1EAEAFA8-9FFF-4747-ADB5-C63334080AC7}" presName="rootComposite" presStyleCnt="0"/>
      <dgm:spPr/>
    </dgm:pt>
    <dgm:pt modelId="{97D06470-9FA7-447C-B6B7-A5AB3BF46337}" type="pres">
      <dgm:prSet presAssocID="{1EAEAFA8-9FFF-4747-ADB5-C63334080AC7}" presName="rootText" presStyleLbl="node2" presStyleIdx="2" presStyleCnt="4">
        <dgm:presLayoutVars>
          <dgm:chPref val="3"/>
        </dgm:presLayoutVars>
      </dgm:prSet>
      <dgm:spPr/>
    </dgm:pt>
    <dgm:pt modelId="{E428E37B-1B19-4F80-9185-3AD4DAB5C2FC}" type="pres">
      <dgm:prSet presAssocID="{1EAEAFA8-9FFF-4747-ADB5-C63334080AC7}" presName="rootConnector" presStyleLbl="node2" presStyleIdx="2" presStyleCnt="4"/>
      <dgm:spPr/>
    </dgm:pt>
    <dgm:pt modelId="{1215A188-7656-4C21-BF8E-56E9BF7A61B5}" type="pres">
      <dgm:prSet presAssocID="{1EAEAFA8-9FFF-4747-ADB5-C63334080AC7}" presName="hierChild4" presStyleCnt="0"/>
      <dgm:spPr/>
    </dgm:pt>
    <dgm:pt modelId="{FAB3AB1F-E677-4EFE-82CF-7616E386A254}" type="pres">
      <dgm:prSet presAssocID="{1EAEAFA8-9FFF-4747-ADB5-C63334080AC7}" presName="hierChild5" presStyleCnt="0"/>
      <dgm:spPr/>
    </dgm:pt>
    <dgm:pt modelId="{67C67796-8CFB-436F-BD1C-BC4190DE7652}" type="pres">
      <dgm:prSet presAssocID="{65CFCABD-B449-4A3E-8D44-72F714809ACE}" presName="Name37" presStyleLbl="parChTrans1D2" presStyleIdx="3" presStyleCnt="4"/>
      <dgm:spPr/>
    </dgm:pt>
    <dgm:pt modelId="{AC92AED6-6CA5-46BB-AD76-BE228BFD0972}" type="pres">
      <dgm:prSet presAssocID="{67A12E1F-695A-44AE-A2FE-BF5DC05296DC}" presName="hierRoot2" presStyleCnt="0">
        <dgm:presLayoutVars>
          <dgm:hierBranch val="init"/>
        </dgm:presLayoutVars>
      </dgm:prSet>
      <dgm:spPr/>
    </dgm:pt>
    <dgm:pt modelId="{86218B5A-4F3E-4CEA-9A49-13C2A417A85B}" type="pres">
      <dgm:prSet presAssocID="{67A12E1F-695A-44AE-A2FE-BF5DC05296DC}" presName="rootComposite" presStyleCnt="0"/>
      <dgm:spPr/>
    </dgm:pt>
    <dgm:pt modelId="{A168DF13-6960-4630-B7DE-89E50ADD0D65}" type="pres">
      <dgm:prSet presAssocID="{67A12E1F-695A-44AE-A2FE-BF5DC05296DC}" presName="rootText" presStyleLbl="node2" presStyleIdx="3" presStyleCnt="4">
        <dgm:presLayoutVars>
          <dgm:chPref val="3"/>
        </dgm:presLayoutVars>
      </dgm:prSet>
      <dgm:spPr/>
    </dgm:pt>
    <dgm:pt modelId="{4EF50E02-63E7-47FB-AA6A-841FFF7C6014}" type="pres">
      <dgm:prSet presAssocID="{67A12E1F-695A-44AE-A2FE-BF5DC05296DC}" presName="rootConnector" presStyleLbl="node2" presStyleIdx="3" presStyleCnt="4"/>
      <dgm:spPr/>
    </dgm:pt>
    <dgm:pt modelId="{97E3033F-ED16-484A-BA72-48D043B81134}" type="pres">
      <dgm:prSet presAssocID="{67A12E1F-695A-44AE-A2FE-BF5DC05296DC}" presName="hierChild4" presStyleCnt="0"/>
      <dgm:spPr/>
    </dgm:pt>
    <dgm:pt modelId="{73ED27CC-070F-4080-AF05-D0815493406F}" type="pres">
      <dgm:prSet presAssocID="{67A12E1F-695A-44AE-A2FE-BF5DC05296DC}" presName="hierChild5" presStyleCnt="0"/>
      <dgm:spPr/>
    </dgm:pt>
    <dgm:pt modelId="{2C85F799-9CCD-4C32-8F5A-795F925CD098}" type="pres">
      <dgm:prSet presAssocID="{74BAB472-67D9-4C4E-BEB5-135C8B53A9CC}" presName="hierChild3" presStyleCnt="0"/>
      <dgm:spPr/>
    </dgm:pt>
  </dgm:ptLst>
  <dgm:cxnLst>
    <dgm:cxn modelId="{D2988023-D09E-4143-BD72-FEA9547A1405}" type="presOf" srcId="{1EAEAFA8-9FFF-4747-ADB5-C63334080AC7}" destId="{E428E37B-1B19-4F80-9185-3AD4DAB5C2FC}" srcOrd="1" destOrd="0" presId="urn:microsoft.com/office/officeart/2005/8/layout/orgChart1"/>
    <dgm:cxn modelId="{46B1642A-08A6-48F1-9DBF-12898285B50C}" type="presOf" srcId="{7D628A92-C122-49BA-916F-66B5EF6D41A6}" destId="{EB8996E6-7FA3-46F2-B4E1-FFB411BA16A1}" srcOrd="1" destOrd="0" presId="urn:microsoft.com/office/officeart/2005/8/layout/orgChart1"/>
    <dgm:cxn modelId="{32ECFC5F-122A-4F48-A5EB-125A8CFCF96F}" type="presOf" srcId="{D9711ED9-6FD5-44FC-9C95-E9389AD80724}" destId="{8FD341DF-6AED-4A99-8E2B-B701DC7D6B8E}" srcOrd="0" destOrd="0" presId="urn:microsoft.com/office/officeart/2005/8/layout/orgChart1"/>
    <dgm:cxn modelId="{79F95062-CC64-4A1B-B699-1168AB23A631}" type="presOf" srcId="{8497A7C6-FC9D-4080-8597-A4DDA0A9DC99}" destId="{50D5444C-C255-44FD-9AC0-38B6018CEDDC}" srcOrd="0" destOrd="0" presId="urn:microsoft.com/office/officeart/2005/8/layout/orgChart1"/>
    <dgm:cxn modelId="{81BDD167-C569-4C60-99E6-79FCB3A95ACC}" srcId="{7D628A92-C122-49BA-916F-66B5EF6D41A6}" destId="{97F77A93-CF0C-465D-AEEE-2BBF9BF84914}" srcOrd="1" destOrd="0" parTransId="{665458FA-7FEA-4660-B59E-72416A5F3B4C}" sibTransId="{852E3883-1E2E-4297-AEC4-A7451C559A6D}"/>
    <dgm:cxn modelId="{48024148-B6E6-4293-BE3F-02BD0F3823AC}" srcId="{D9711ED9-6FD5-44FC-9C95-E9389AD80724}" destId="{74BAB472-67D9-4C4E-BEB5-135C8B53A9CC}" srcOrd="1" destOrd="0" parTransId="{A314FC0B-8B34-4E20-B032-9B47EC5A5D7E}" sibTransId="{0F3544B6-EB0A-4C37-9988-90EBB9B9FA58}"/>
    <dgm:cxn modelId="{943B626C-0C7D-4A85-95EA-F03011FF132F}" srcId="{7D628A92-C122-49BA-916F-66B5EF6D41A6}" destId="{11F49860-10B7-4DCA-9810-7997AA4D85E7}" srcOrd="0" destOrd="0" parTransId="{8497A7C6-FC9D-4080-8597-A4DDA0A9DC99}" sibTransId="{83BD514A-2015-4BA8-BE2B-1B2BE9B4128F}"/>
    <dgm:cxn modelId="{C5397C4C-CA86-46AA-98E0-38F68CD4C6A6}" type="presOf" srcId="{65CFCABD-B449-4A3E-8D44-72F714809ACE}" destId="{67C67796-8CFB-436F-BD1C-BC4190DE7652}" srcOrd="0" destOrd="0" presId="urn:microsoft.com/office/officeart/2005/8/layout/orgChart1"/>
    <dgm:cxn modelId="{3097BA75-4C8B-4CF3-AF29-D7DE7FCFD4F9}" type="presOf" srcId="{7D628A92-C122-49BA-916F-66B5EF6D41A6}" destId="{ABAEEB54-3372-46F3-B4F7-FC2586C5E40D}" srcOrd="0" destOrd="0" presId="urn:microsoft.com/office/officeart/2005/8/layout/orgChart1"/>
    <dgm:cxn modelId="{C15EFF5A-B9A5-400D-BD28-64436082DAF9}" type="presOf" srcId="{74BAB472-67D9-4C4E-BEB5-135C8B53A9CC}" destId="{6D2B930E-6717-4EB9-9A61-8A89F1A8AC2C}" srcOrd="1" destOrd="0" presId="urn:microsoft.com/office/officeart/2005/8/layout/orgChart1"/>
    <dgm:cxn modelId="{9296187E-C2F6-40E2-971A-7B5885BBEDCC}" type="presOf" srcId="{11F49860-10B7-4DCA-9810-7997AA4D85E7}" destId="{FFCC3866-79FE-4729-A0BF-48F030002C9D}" srcOrd="0" destOrd="0" presId="urn:microsoft.com/office/officeart/2005/8/layout/orgChart1"/>
    <dgm:cxn modelId="{F6E8E49E-F274-42A3-A447-936BCFBF5AE9}" type="presOf" srcId="{97F77A93-CF0C-465D-AEEE-2BBF9BF84914}" destId="{DBD0B97B-BA37-4B3C-A51F-052650A2E7D5}" srcOrd="1" destOrd="0" presId="urn:microsoft.com/office/officeart/2005/8/layout/orgChart1"/>
    <dgm:cxn modelId="{60B2C8AC-0E11-4D9B-94C1-FACB6577C6BE}" type="presOf" srcId="{67A12E1F-695A-44AE-A2FE-BF5DC05296DC}" destId="{A168DF13-6960-4630-B7DE-89E50ADD0D65}" srcOrd="0" destOrd="0" presId="urn:microsoft.com/office/officeart/2005/8/layout/orgChart1"/>
    <dgm:cxn modelId="{6D06DBBB-638A-4D5A-9C81-6A048ECBA27D}" type="presOf" srcId="{F0360597-E2E4-4B36-88CA-D5149A514AB4}" destId="{BFF1BC48-CC05-4177-B40A-5FED741D4626}" srcOrd="0" destOrd="0" presId="urn:microsoft.com/office/officeart/2005/8/layout/orgChart1"/>
    <dgm:cxn modelId="{2D93E8BE-9C0D-4D90-8659-DCDEABA9697E}" type="presOf" srcId="{11F49860-10B7-4DCA-9810-7997AA4D85E7}" destId="{E92C68FC-5F7C-4CAC-AE8E-3124B2FAF8A1}" srcOrd="1" destOrd="0" presId="urn:microsoft.com/office/officeart/2005/8/layout/orgChart1"/>
    <dgm:cxn modelId="{805102C7-03E0-47EA-B008-26257BA64AD0}" type="presOf" srcId="{1EAEAFA8-9FFF-4747-ADB5-C63334080AC7}" destId="{97D06470-9FA7-447C-B6B7-A5AB3BF46337}" srcOrd="0" destOrd="0" presId="urn:microsoft.com/office/officeart/2005/8/layout/orgChart1"/>
    <dgm:cxn modelId="{62928AC9-D006-40DC-A31E-D5D603F58147}" srcId="{D9711ED9-6FD5-44FC-9C95-E9389AD80724}" destId="{7D628A92-C122-49BA-916F-66B5EF6D41A6}" srcOrd="0" destOrd="0" parTransId="{E2B291B8-5D35-4220-A5BB-E3C67BD5DCB5}" sibTransId="{22A8877E-A758-4FD7-B666-02985369E85F}"/>
    <dgm:cxn modelId="{95B006DF-F049-4829-8557-E76ADF61DF5D}" type="presOf" srcId="{665458FA-7FEA-4660-B59E-72416A5F3B4C}" destId="{0D942DBE-178B-42EA-B66C-A3A5FED441BD}" srcOrd="0" destOrd="0" presId="urn:microsoft.com/office/officeart/2005/8/layout/orgChart1"/>
    <dgm:cxn modelId="{3B4C46E7-7583-44F4-BA83-4D1E755F0428}" srcId="{74BAB472-67D9-4C4E-BEB5-135C8B53A9CC}" destId="{67A12E1F-695A-44AE-A2FE-BF5DC05296DC}" srcOrd="1" destOrd="0" parTransId="{65CFCABD-B449-4A3E-8D44-72F714809ACE}" sibTransId="{7116771B-7641-4F21-A12C-24C2A0F64EF3}"/>
    <dgm:cxn modelId="{D1D8ABEA-408E-4F0B-83FB-0734C4990B5E}" type="presOf" srcId="{74BAB472-67D9-4C4E-BEB5-135C8B53A9CC}" destId="{074D9026-3FA9-4E2A-9C31-7D54D65F332D}" srcOrd="0" destOrd="0" presId="urn:microsoft.com/office/officeart/2005/8/layout/orgChart1"/>
    <dgm:cxn modelId="{BBD5FDF3-5CFD-415B-A742-A7DA416AAA19}" srcId="{74BAB472-67D9-4C4E-BEB5-135C8B53A9CC}" destId="{1EAEAFA8-9FFF-4747-ADB5-C63334080AC7}" srcOrd="0" destOrd="0" parTransId="{F0360597-E2E4-4B36-88CA-D5149A514AB4}" sibTransId="{65A240E8-B577-4435-818E-726171B67454}"/>
    <dgm:cxn modelId="{331DB9F7-FFA8-4BB3-9BB1-85836401CE58}" type="presOf" srcId="{97F77A93-CF0C-465D-AEEE-2BBF9BF84914}" destId="{F2C643E9-1E08-4AA2-8CE4-898908D2C379}" srcOrd="0" destOrd="0" presId="urn:microsoft.com/office/officeart/2005/8/layout/orgChart1"/>
    <dgm:cxn modelId="{D724ADFA-0661-4467-96BE-A7A226E7E5F5}" type="presOf" srcId="{67A12E1F-695A-44AE-A2FE-BF5DC05296DC}" destId="{4EF50E02-63E7-47FB-AA6A-841FFF7C6014}" srcOrd="1" destOrd="0" presId="urn:microsoft.com/office/officeart/2005/8/layout/orgChart1"/>
    <dgm:cxn modelId="{20664E13-9B5D-4DBC-975A-DF25002857EF}" type="presParOf" srcId="{8FD341DF-6AED-4A99-8E2B-B701DC7D6B8E}" destId="{5490DC73-84A6-4730-9B44-6A18A139AB55}" srcOrd="0" destOrd="0" presId="urn:microsoft.com/office/officeart/2005/8/layout/orgChart1"/>
    <dgm:cxn modelId="{05953C04-7688-4D31-8D1D-8288606A81A4}" type="presParOf" srcId="{5490DC73-84A6-4730-9B44-6A18A139AB55}" destId="{18B4F9DC-0728-474C-A3CB-6FC3424035FA}" srcOrd="0" destOrd="0" presId="urn:microsoft.com/office/officeart/2005/8/layout/orgChart1"/>
    <dgm:cxn modelId="{EB0389E9-B16E-467E-91A7-2DFE823847B8}" type="presParOf" srcId="{18B4F9DC-0728-474C-A3CB-6FC3424035FA}" destId="{ABAEEB54-3372-46F3-B4F7-FC2586C5E40D}" srcOrd="0" destOrd="0" presId="urn:microsoft.com/office/officeart/2005/8/layout/orgChart1"/>
    <dgm:cxn modelId="{24285B0B-6BC7-4085-82D6-CC8FA732326A}" type="presParOf" srcId="{18B4F9DC-0728-474C-A3CB-6FC3424035FA}" destId="{EB8996E6-7FA3-46F2-B4E1-FFB411BA16A1}" srcOrd="1" destOrd="0" presId="urn:microsoft.com/office/officeart/2005/8/layout/orgChart1"/>
    <dgm:cxn modelId="{A5E8EACA-B567-4C63-A88C-C51948A4AE2C}" type="presParOf" srcId="{5490DC73-84A6-4730-9B44-6A18A139AB55}" destId="{3B301135-D4EE-4DBE-A42C-CFDA02275016}" srcOrd="1" destOrd="0" presId="urn:microsoft.com/office/officeart/2005/8/layout/orgChart1"/>
    <dgm:cxn modelId="{61388E66-2290-487A-BDC2-026F507859F1}" type="presParOf" srcId="{3B301135-D4EE-4DBE-A42C-CFDA02275016}" destId="{50D5444C-C255-44FD-9AC0-38B6018CEDDC}" srcOrd="0" destOrd="0" presId="urn:microsoft.com/office/officeart/2005/8/layout/orgChart1"/>
    <dgm:cxn modelId="{BF6CC919-5F22-473E-A7D3-31886A3115EE}" type="presParOf" srcId="{3B301135-D4EE-4DBE-A42C-CFDA02275016}" destId="{71FF9841-28F0-4817-AE6D-38AE7D56BB35}" srcOrd="1" destOrd="0" presId="urn:microsoft.com/office/officeart/2005/8/layout/orgChart1"/>
    <dgm:cxn modelId="{91E91E0C-DC1E-4FFD-84CF-A32BDF097B9E}" type="presParOf" srcId="{71FF9841-28F0-4817-AE6D-38AE7D56BB35}" destId="{D30F8A02-2D48-46BA-9635-24B9154B2381}" srcOrd="0" destOrd="0" presId="urn:microsoft.com/office/officeart/2005/8/layout/orgChart1"/>
    <dgm:cxn modelId="{43FC1BAE-0637-43EF-8446-D9C16F9A942A}" type="presParOf" srcId="{D30F8A02-2D48-46BA-9635-24B9154B2381}" destId="{FFCC3866-79FE-4729-A0BF-48F030002C9D}" srcOrd="0" destOrd="0" presId="urn:microsoft.com/office/officeart/2005/8/layout/orgChart1"/>
    <dgm:cxn modelId="{2473A856-5370-4155-B9C2-F5455346E6A8}" type="presParOf" srcId="{D30F8A02-2D48-46BA-9635-24B9154B2381}" destId="{E92C68FC-5F7C-4CAC-AE8E-3124B2FAF8A1}" srcOrd="1" destOrd="0" presId="urn:microsoft.com/office/officeart/2005/8/layout/orgChart1"/>
    <dgm:cxn modelId="{9037A825-F64B-4566-B892-BCF34D3EC093}" type="presParOf" srcId="{71FF9841-28F0-4817-AE6D-38AE7D56BB35}" destId="{6ABA49D8-46E6-488A-8191-AACA1F777A54}" srcOrd="1" destOrd="0" presId="urn:microsoft.com/office/officeart/2005/8/layout/orgChart1"/>
    <dgm:cxn modelId="{58D3E303-9105-44A1-88C2-F7ACAE5DFB36}" type="presParOf" srcId="{71FF9841-28F0-4817-AE6D-38AE7D56BB35}" destId="{4F3C928D-4692-4124-918F-DC539F90F882}" srcOrd="2" destOrd="0" presId="urn:microsoft.com/office/officeart/2005/8/layout/orgChart1"/>
    <dgm:cxn modelId="{EE4F454F-7665-45D4-9BAF-BDCC90A132AB}" type="presParOf" srcId="{3B301135-D4EE-4DBE-A42C-CFDA02275016}" destId="{0D942DBE-178B-42EA-B66C-A3A5FED441BD}" srcOrd="2" destOrd="0" presId="urn:microsoft.com/office/officeart/2005/8/layout/orgChart1"/>
    <dgm:cxn modelId="{FFF59914-548E-4EBA-BC20-F185D973F15A}" type="presParOf" srcId="{3B301135-D4EE-4DBE-A42C-CFDA02275016}" destId="{6BCD37FF-42C1-4C2C-AC47-48B65E1515E0}" srcOrd="3" destOrd="0" presId="urn:microsoft.com/office/officeart/2005/8/layout/orgChart1"/>
    <dgm:cxn modelId="{E45DF291-B466-41F0-8E36-44A0F05E8984}" type="presParOf" srcId="{6BCD37FF-42C1-4C2C-AC47-48B65E1515E0}" destId="{C81FFA63-6ACB-45DB-83E6-FFFE8C92C1A8}" srcOrd="0" destOrd="0" presId="urn:microsoft.com/office/officeart/2005/8/layout/orgChart1"/>
    <dgm:cxn modelId="{F72AA419-B15D-4F0B-AD2C-2EA103B59527}" type="presParOf" srcId="{C81FFA63-6ACB-45DB-83E6-FFFE8C92C1A8}" destId="{F2C643E9-1E08-4AA2-8CE4-898908D2C379}" srcOrd="0" destOrd="0" presId="urn:microsoft.com/office/officeart/2005/8/layout/orgChart1"/>
    <dgm:cxn modelId="{4E7D96D2-B54D-446C-9610-C185A8A74DB0}" type="presParOf" srcId="{C81FFA63-6ACB-45DB-83E6-FFFE8C92C1A8}" destId="{DBD0B97B-BA37-4B3C-A51F-052650A2E7D5}" srcOrd="1" destOrd="0" presId="urn:microsoft.com/office/officeart/2005/8/layout/orgChart1"/>
    <dgm:cxn modelId="{3ABA0A79-CE35-4ACC-9305-CF7312EC4DD7}" type="presParOf" srcId="{6BCD37FF-42C1-4C2C-AC47-48B65E1515E0}" destId="{E01DDA73-111C-49B9-8030-B2E6AE00361E}" srcOrd="1" destOrd="0" presId="urn:microsoft.com/office/officeart/2005/8/layout/orgChart1"/>
    <dgm:cxn modelId="{B51E8C38-3D62-4842-BE4D-C557B5572816}" type="presParOf" srcId="{6BCD37FF-42C1-4C2C-AC47-48B65E1515E0}" destId="{D6B56BE3-AF42-4C82-8BBC-8B261270833D}" srcOrd="2" destOrd="0" presId="urn:microsoft.com/office/officeart/2005/8/layout/orgChart1"/>
    <dgm:cxn modelId="{FBE2155D-05BA-49AC-ADDE-C8C8828B2F71}" type="presParOf" srcId="{5490DC73-84A6-4730-9B44-6A18A139AB55}" destId="{AD7D191E-9E3E-40C5-9E7B-EA9DCE5D12B4}" srcOrd="2" destOrd="0" presId="urn:microsoft.com/office/officeart/2005/8/layout/orgChart1"/>
    <dgm:cxn modelId="{0AB0EC8D-0176-4A01-95A4-16C2F837138D}" type="presParOf" srcId="{8FD341DF-6AED-4A99-8E2B-B701DC7D6B8E}" destId="{DD987EF9-78A4-4349-B809-1CDA7894994A}" srcOrd="1" destOrd="0" presId="urn:microsoft.com/office/officeart/2005/8/layout/orgChart1"/>
    <dgm:cxn modelId="{A04BDA83-059D-448E-9558-F0E4659530C3}" type="presParOf" srcId="{DD987EF9-78A4-4349-B809-1CDA7894994A}" destId="{CE6ACE98-F7AF-4E2D-B28D-F01BC7CF0051}" srcOrd="0" destOrd="0" presId="urn:microsoft.com/office/officeart/2005/8/layout/orgChart1"/>
    <dgm:cxn modelId="{8F52D426-9603-492D-BF57-B78FC040879E}" type="presParOf" srcId="{CE6ACE98-F7AF-4E2D-B28D-F01BC7CF0051}" destId="{074D9026-3FA9-4E2A-9C31-7D54D65F332D}" srcOrd="0" destOrd="0" presId="urn:microsoft.com/office/officeart/2005/8/layout/orgChart1"/>
    <dgm:cxn modelId="{9192DE7E-DE9E-4CFB-9D4F-FB0312258B07}" type="presParOf" srcId="{CE6ACE98-F7AF-4E2D-B28D-F01BC7CF0051}" destId="{6D2B930E-6717-4EB9-9A61-8A89F1A8AC2C}" srcOrd="1" destOrd="0" presId="urn:microsoft.com/office/officeart/2005/8/layout/orgChart1"/>
    <dgm:cxn modelId="{EAA26321-C902-4BEC-B7EB-30C69DC51DDE}" type="presParOf" srcId="{DD987EF9-78A4-4349-B809-1CDA7894994A}" destId="{98D05AC8-F9F5-4BD8-B60A-8BD8BC588B32}" srcOrd="1" destOrd="0" presId="urn:microsoft.com/office/officeart/2005/8/layout/orgChart1"/>
    <dgm:cxn modelId="{A8362662-6CB1-49A9-A3FE-5AA08C07F0DE}" type="presParOf" srcId="{98D05AC8-F9F5-4BD8-B60A-8BD8BC588B32}" destId="{BFF1BC48-CC05-4177-B40A-5FED741D4626}" srcOrd="0" destOrd="0" presId="urn:microsoft.com/office/officeart/2005/8/layout/orgChart1"/>
    <dgm:cxn modelId="{9F878D2F-7A10-40FD-8076-D517DE409023}" type="presParOf" srcId="{98D05AC8-F9F5-4BD8-B60A-8BD8BC588B32}" destId="{ADC943EB-B0D0-48DA-A04D-EFA0962611AC}" srcOrd="1" destOrd="0" presId="urn:microsoft.com/office/officeart/2005/8/layout/orgChart1"/>
    <dgm:cxn modelId="{4AC0F6DC-4789-48A4-8760-EF9D693810DB}" type="presParOf" srcId="{ADC943EB-B0D0-48DA-A04D-EFA0962611AC}" destId="{6C6380AA-4CE3-4422-9B31-13C7BB68FD16}" srcOrd="0" destOrd="0" presId="urn:microsoft.com/office/officeart/2005/8/layout/orgChart1"/>
    <dgm:cxn modelId="{7D16984B-F560-4CB4-9D17-CBFC5AD49624}" type="presParOf" srcId="{6C6380AA-4CE3-4422-9B31-13C7BB68FD16}" destId="{97D06470-9FA7-447C-B6B7-A5AB3BF46337}" srcOrd="0" destOrd="0" presId="urn:microsoft.com/office/officeart/2005/8/layout/orgChart1"/>
    <dgm:cxn modelId="{38129D8C-C2F4-46EC-9E89-968C3425669E}" type="presParOf" srcId="{6C6380AA-4CE3-4422-9B31-13C7BB68FD16}" destId="{E428E37B-1B19-4F80-9185-3AD4DAB5C2FC}" srcOrd="1" destOrd="0" presId="urn:microsoft.com/office/officeart/2005/8/layout/orgChart1"/>
    <dgm:cxn modelId="{CC6937D0-ABF0-42CC-87E4-C4EF004ED262}" type="presParOf" srcId="{ADC943EB-B0D0-48DA-A04D-EFA0962611AC}" destId="{1215A188-7656-4C21-BF8E-56E9BF7A61B5}" srcOrd="1" destOrd="0" presId="urn:microsoft.com/office/officeart/2005/8/layout/orgChart1"/>
    <dgm:cxn modelId="{60BA7448-BD19-4CC5-ACEB-DDB819D6CBE9}" type="presParOf" srcId="{ADC943EB-B0D0-48DA-A04D-EFA0962611AC}" destId="{FAB3AB1F-E677-4EFE-82CF-7616E386A254}" srcOrd="2" destOrd="0" presId="urn:microsoft.com/office/officeart/2005/8/layout/orgChart1"/>
    <dgm:cxn modelId="{063D7130-E208-429B-913E-B5E33AC946FC}" type="presParOf" srcId="{98D05AC8-F9F5-4BD8-B60A-8BD8BC588B32}" destId="{67C67796-8CFB-436F-BD1C-BC4190DE7652}" srcOrd="2" destOrd="0" presId="urn:microsoft.com/office/officeart/2005/8/layout/orgChart1"/>
    <dgm:cxn modelId="{D7DDD19E-7D4C-4093-BF26-5FBDF620AC7E}" type="presParOf" srcId="{98D05AC8-F9F5-4BD8-B60A-8BD8BC588B32}" destId="{AC92AED6-6CA5-46BB-AD76-BE228BFD0972}" srcOrd="3" destOrd="0" presId="urn:microsoft.com/office/officeart/2005/8/layout/orgChart1"/>
    <dgm:cxn modelId="{481F5ABB-C350-4250-A1F1-693D80019EF5}" type="presParOf" srcId="{AC92AED6-6CA5-46BB-AD76-BE228BFD0972}" destId="{86218B5A-4F3E-4CEA-9A49-13C2A417A85B}" srcOrd="0" destOrd="0" presId="urn:microsoft.com/office/officeart/2005/8/layout/orgChart1"/>
    <dgm:cxn modelId="{208B1D55-CDD8-4BA1-8F75-813F2BDE63A6}" type="presParOf" srcId="{86218B5A-4F3E-4CEA-9A49-13C2A417A85B}" destId="{A168DF13-6960-4630-B7DE-89E50ADD0D65}" srcOrd="0" destOrd="0" presId="urn:microsoft.com/office/officeart/2005/8/layout/orgChart1"/>
    <dgm:cxn modelId="{71C5FB85-B8AE-4418-B6D9-3B1A2CE78BB9}" type="presParOf" srcId="{86218B5A-4F3E-4CEA-9A49-13C2A417A85B}" destId="{4EF50E02-63E7-47FB-AA6A-841FFF7C6014}" srcOrd="1" destOrd="0" presId="urn:microsoft.com/office/officeart/2005/8/layout/orgChart1"/>
    <dgm:cxn modelId="{1B305868-3424-4270-BF7D-55D05E251556}" type="presParOf" srcId="{AC92AED6-6CA5-46BB-AD76-BE228BFD0972}" destId="{97E3033F-ED16-484A-BA72-48D043B81134}" srcOrd="1" destOrd="0" presId="urn:microsoft.com/office/officeart/2005/8/layout/orgChart1"/>
    <dgm:cxn modelId="{F84C7A8F-B241-4250-A806-C6531337DEB3}" type="presParOf" srcId="{AC92AED6-6CA5-46BB-AD76-BE228BFD0972}" destId="{73ED27CC-070F-4080-AF05-D0815493406F}" srcOrd="2" destOrd="0" presId="urn:microsoft.com/office/officeart/2005/8/layout/orgChart1"/>
    <dgm:cxn modelId="{A0536B71-64C6-42BE-941A-B931B85D81F2}" type="presParOf" srcId="{DD987EF9-78A4-4349-B809-1CDA7894994A}" destId="{2C85F799-9CCD-4C32-8F5A-795F925CD09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A3C5-9336-44B4-976C-7F43904C3B11}">
      <dsp:nvSpPr>
        <dsp:cNvPr id="0" name=""/>
        <dsp:cNvSpPr/>
      </dsp:nvSpPr>
      <dsp:spPr>
        <a:xfrm>
          <a:off x="-5800782" y="-887819"/>
          <a:ext cx="6905987" cy="6905987"/>
        </a:xfrm>
        <a:prstGeom prst="blockArc">
          <a:avLst>
            <a:gd name="adj1" fmla="val 18900000"/>
            <a:gd name="adj2" fmla="val 2700000"/>
            <a:gd name="adj3" fmla="val 313"/>
          </a:avLst>
        </a:pr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6F807C-394F-438C-9930-4439B013FE4A}">
      <dsp:nvSpPr>
        <dsp:cNvPr id="0" name=""/>
        <dsp:cNvSpPr/>
      </dsp:nvSpPr>
      <dsp:spPr>
        <a:xfrm>
          <a:off x="483075" y="320544"/>
          <a:ext cx="8540919" cy="641498"/>
        </a:xfrm>
        <a:prstGeom prst="rect">
          <a:avLst/>
        </a:prstGeom>
        <a:no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9190" tIns="83820" rIns="83820" bIns="83820" numCol="1" spcCol="1270" anchor="ctr" anchorCtr="0">
          <a:noAutofit/>
        </a:bodyPr>
        <a:lstStyle/>
        <a:p>
          <a:pPr marL="0" lvl="0" indent="0" algn="l" defTabSz="1466850">
            <a:lnSpc>
              <a:spcPct val="90000"/>
            </a:lnSpc>
            <a:spcBef>
              <a:spcPct val="0"/>
            </a:spcBef>
            <a:spcAft>
              <a:spcPct val="35000"/>
            </a:spcAft>
            <a:buNone/>
          </a:pPr>
          <a:r>
            <a:rPr lang="en-IE" sz="3300" kern="1200" dirty="0">
              <a:solidFill>
                <a:srgbClr val="002060"/>
              </a:solidFill>
            </a:rPr>
            <a:t>Introduction to Staff Fee Concession Policy </a:t>
          </a:r>
        </a:p>
      </dsp:txBody>
      <dsp:txXfrm>
        <a:off x="483075" y="320544"/>
        <a:ext cx="8540919" cy="641498"/>
      </dsp:txXfrm>
    </dsp:sp>
    <dsp:sp modelId="{A250F92D-9783-4C0A-89CB-C781E758C876}">
      <dsp:nvSpPr>
        <dsp:cNvPr id="0" name=""/>
        <dsp:cNvSpPr/>
      </dsp:nvSpPr>
      <dsp:spPr>
        <a:xfrm>
          <a:off x="82138" y="240356"/>
          <a:ext cx="801873" cy="801873"/>
        </a:xfrm>
        <a:prstGeom prst="ellipse">
          <a:avLst/>
        </a:prstGeom>
        <a:solidFill>
          <a:srgbClr val="003C69"/>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C1130-87BA-4C6F-95CB-99050D9B3245}">
      <dsp:nvSpPr>
        <dsp:cNvPr id="0" name=""/>
        <dsp:cNvSpPr/>
      </dsp:nvSpPr>
      <dsp:spPr>
        <a:xfrm>
          <a:off x="942754" y="1282484"/>
          <a:ext cx="8081240" cy="641498"/>
        </a:xfrm>
        <a:prstGeom prst="rect">
          <a:avLst/>
        </a:prstGeom>
        <a:no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9190"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rgbClr val="002060"/>
              </a:solidFill>
            </a:rPr>
            <a:t>Staff undertaking study themselves</a:t>
          </a:r>
          <a:endParaRPr lang="en-IE" sz="3300" kern="1200" dirty="0">
            <a:solidFill>
              <a:srgbClr val="002060"/>
            </a:solidFill>
          </a:endParaRPr>
        </a:p>
      </dsp:txBody>
      <dsp:txXfrm>
        <a:off x="942754" y="1282484"/>
        <a:ext cx="8081240" cy="641498"/>
      </dsp:txXfrm>
    </dsp:sp>
    <dsp:sp modelId="{C8D9E0C2-D4D9-44B5-94AA-D8945FBCA4BD}">
      <dsp:nvSpPr>
        <dsp:cNvPr id="0" name=""/>
        <dsp:cNvSpPr/>
      </dsp:nvSpPr>
      <dsp:spPr>
        <a:xfrm>
          <a:off x="541817" y="1202297"/>
          <a:ext cx="801873" cy="801873"/>
        </a:xfrm>
        <a:prstGeom prst="ellipse">
          <a:avLst/>
        </a:prstGeom>
        <a:solidFill>
          <a:srgbClr val="7030A0"/>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A30EF-08AB-4825-94BE-60ECB1DCAFE3}">
      <dsp:nvSpPr>
        <dsp:cNvPr id="0" name=""/>
        <dsp:cNvSpPr/>
      </dsp:nvSpPr>
      <dsp:spPr>
        <a:xfrm>
          <a:off x="1083838" y="2244424"/>
          <a:ext cx="7940155" cy="641498"/>
        </a:xfrm>
        <a:prstGeom prst="rect">
          <a:avLst/>
        </a:prstGeom>
        <a:no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9190"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rgbClr val="002060"/>
              </a:solidFill>
            </a:rPr>
            <a:t>Pre 1992 staff &amp; entitlements</a:t>
          </a:r>
          <a:endParaRPr lang="en-IE" sz="3300" kern="1200" dirty="0">
            <a:solidFill>
              <a:srgbClr val="002060"/>
            </a:solidFill>
          </a:endParaRPr>
        </a:p>
      </dsp:txBody>
      <dsp:txXfrm>
        <a:off x="1083838" y="2244424"/>
        <a:ext cx="7940155" cy="641498"/>
      </dsp:txXfrm>
    </dsp:sp>
    <dsp:sp modelId="{66A1813C-07AA-4EA2-9B5A-15F394F18817}">
      <dsp:nvSpPr>
        <dsp:cNvPr id="0" name=""/>
        <dsp:cNvSpPr/>
      </dsp:nvSpPr>
      <dsp:spPr>
        <a:xfrm>
          <a:off x="682902" y="2164237"/>
          <a:ext cx="801873" cy="801873"/>
        </a:xfrm>
        <a:prstGeom prst="ellipse">
          <a:avLst/>
        </a:prstGeom>
        <a:solidFill>
          <a:srgbClr val="002060"/>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1F078-5593-4100-8C4C-405618BC4AF0}">
      <dsp:nvSpPr>
        <dsp:cNvPr id="0" name=""/>
        <dsp:cNvSpPr/>
      </dsp:nvSpPr>
      <dsp:spPr>
        <a:xfrm>
          <a:off x="942754" y="3206364"/>
          <a:ext cx="8081240" cy="641498"/>
        </a:xfrm>
        <a:prstGeom prst="rect">
          <a:avLst/>
        </a:prstGeom>
        <a:no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9190" tIns="83820" rIns="83820" bIns="83820" numCol="1" spcCol="1270" anchor="ctr" anchorCtr="0">
          <a:noAutofit/>
        </a:bodyPr>
        <a:lstStyle/>
        <a:p>
          <a:pPr marL="0" lvl="0" indent="0" algn="l" defTabSz="1466850">
            <a:lnSpc>
              <a:spcPct val="90000"/>
            </a:lnSpc>
            <a:spcBef>
              <a:spcPct val="0"/>
            </a:spcBef>
            <a:spcAft>
              <a:spcPct val="35000"/>
            </a:spcAft>
            <a:buNone/>
          </a:pPr>
          <a:r>
            <a:rPr lang="en-GB" sz="3300" kern="1200" dirty="0">
              <a:solidFill>
                <a:srgbClr val="002060"/>
              </a:solidFill>
            </a:rPr>
            <a:t>Finance</a:t>
          </a:r>
          <a:endParaRPr lang="en-IE" sz="3300" kern="1200" dirty="0">
            <a:solidFill>
              <a:srgbClr val="002060"/>
            </a:solidFill>
          </a:endParaRPr>
        </a:p>
      </dsp:txBody>
      <dsp:txXfrm>
        <a:off x="942754" y="3206364"/>
        <a:ext cx="8081240" cy="641498"/>
      </dsp:txXfrm>
    </dsp:sp>
    <dsp:sp modelId="{FC1962F2-A212-4451-8D75-66A7FA89CA72}">
      <dsp:nvSpPr>
        <dsp:cNvPr id="0" name=""/>
        <dsp:cNvSpPr/>
      </dsp:nvSpPr>
      <dsp:spPr>
        <a:xfrm>
          <a:off x="559571" y="3055155"/>
          <a:ext cx="801873" cy="801873"/>
        </a:xfrm>
        <a:prstGeom prst="ellipse">
          <a:avLst/>
        </a:prstGeom>
        <a:solidFill>
          <a:srgbClr val="7030A0"/>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9B0E5-0BCF-4246-8E93-180DF46E7520}">
      <dsp:nvSpPr>
        <dsp:cNvPr id="0" name=""/>
        <dsp:cNvSpPr/>
      </dsp:nvSpPr>
      <dsp:spPr>
        <a:xfrm>
          <a:off x="483075" y="4168305"/>
          <a:ext cx="8540919" cy="641498"/>
        </a:xfrm>
        <a:prstGeom prst="rect">
          <a:avLst/>
        </a:prstGeom>
        <a:no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9190"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rgbClr val="002060"/>
              </a:solidFill>
            </a:rPr>
            <a:t>Q&amp;A</a:t>
          </a:r>
          <a:endParaRPr lang="en-IE" sz="3300" kern="1200" dirty="0">
            <a:solidFill>
              <a:srgbClr val="002060"/>
            </a:solidFill>
          </a:endParaRPr>
        </a:p>
      </dsp:txBody>
      <dsp:txXfrm>
        <a:off x="483075" y="4168305"/>
        <a:ext cx="8540919" cy="641498"/>
      </dsp:txXfrm>
    </dsp:sp>
    <dsp:sp modelId="{DEA40D02-22A2-434B-B961-33A5AD9926B9}">
      <dsp:nvSpPr>
        <dsp:cNvPr id="0" name=""/>
        <dsp:cNvSpPr/>
      </dsp:nvSpPr>
      <dsp:spPr>
        <a:xfrm>
          <a:off x="82138" y="4088117"/>
          <a:ext cx="801873" cy="801873"/>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F122D-0D51-447E-9EA5-8478886F8646}">
      <dsp:nvSpPr>
        <dsp:cNvPr id="0" name=""/>
        <dsp:cNvSpPr/>
      </dsp:nvSpPr>
      <dsp:spPr>
        <a:xfrm>
          <a:off x="0" y="4315959"/>
          <a:ext cx="11077575" cy="566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Annual application form</a:t>
          </a:r>
          <a:endParaRPr lang="en-IE" sz="2000" kern="1200" dirty="0"/>
        </a:p>
      </dsp:txBody>
      <dsp:txXfrm>
        <a:off x="0" y="4315959"/>
        <a:ext cx="11077575" cy="566467"/>
      </dsp:txXfrm>
    </dsp:sp>
    <dsp:sp modelId="{14BCCFF4-9183-457B-98D7-C92224930780}">
      <dsp:nvSpPr>
        <dsp:cNvPr id="0" name=""/>
        <dsp:cNvSpPr/>
      </dsp:nvSpPr>
      <dsp:spPr>
        <a:xfrm rot="10800000">
          <a:off x="0" y="3453229"/>
          <a:ext cx="11077575" cy="871226"/>
        </a:xfrm>
        <a:prstGeom prst="upArrowCallout">
          <a:avLst/>
        </a:prstGeom>
        <a:solidFill>
          <a:srgbClr val="69B3E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 agreement with manager</a:t>
          </a:r>
          <a:endParaRPr lang="en-IE" sz="2000" kern="1200" dirty="0"/>
        </a:p>
      </dsp:txBody>
      <dsp:txXfrm rot="10800000">
        <a:off x="0" y="3453229"/>
        <a:ext cx="11077575" cy="566097"/>
      </dsp:txXfrm>
    </dsp:sp>
    <dsp:sp modelId="{5385DBB5-ADA0-4591-9C59-89FCB7BCF9FD}">
      <dsp:nvSpPr>
        <dsp:cNvPr id="0" name=""/>
        <dsp:cNvSpPr/>
      </dsp:nvSpPr>
      <dsp:spPr>
        <a:xfrm rot="10800000">
          <a:off x="0" y="2590499"/>
          <a:ext cx="11077575" cy="871226"/>
        </a:xfrm>
        <a:prstGeom prst="upArrowCallout">
          <a:avLst/>
        </a:prstGeom>
        <a:solidFill>
          <a:srgbClr val="ADAFA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Relevance to role (external programmes only)?</a:t>
          </a:r>
          <a:endParaRPr lang="en-IE" sz="2000" kern="1200" dirty="0"/>
        </a:p>
      </dsp:txBody>
      <dsp:txXfrm rot="10800000">
        <a:off x="0" y="2590499"/>
        <a:ext cx="11077575" cy="566097"/>
      </dsp:txXfrm>
    </dsp:sp>
    <dsp:sp modelId="{8B92FA11-DF05-4CA6-A89B-CEA32C4AF81E}">
      <dsp:nvSpPr>
        <dsp:cNvPr id="0" name=""/>
        <dsp:cNvSpPr/>
      </dsp:nvSpPr>
      <dsp:spPr>
        <a:xfrm rot="10800000">
          <a:off x="0" y="1727769"/>
          <a:ext cx="11077575" cy="871226"/>
        </a:xfrm>
        <a:prstGeom prst="upArrowCallout">
          <a:avLst/>
        </a:prstGeom>
        <a:solidFill>
          <a:srgbClr val="FFB5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Duration of your contract?</a:t>
          </a:r>
          <a:endParaRPr lang="en-IE" sz="2000" kern="1200" dirty="0"/>
        </a:p>
      </dsp:txBody>
      <dsp:txXfrm rot="10800000">
        <a:off x="0" y="1727769"/>
        <a:ext cx="11077575" cy="566097"/>
      </dsp:txXfrm>
    </dsp:sp>
    <dsp:sp modelId="{93C336DE-FC39-4B06-B35A-59E35007E3D9}">
      <dsp:nvSpPr>
        <dsp:cNvPr id="0" name=""/>
        <dsp:cNvSpPr/>
      </dsp:nvSpPr>
      <dsp:spPr>
        <a:xfrm rot="10800000">
          <a:off x="0" y="865040"/>
          <a:ext cx="11077575" cy="871226"/>
        </a:xfrm>
        <a:prstGeom prst="upArrowCallout">
          <a:avLst/>
        </a:prstGeom>
        <a:solidFill>
          <a:srgbClr val="CE222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Programmes &gt; internal or external to UCC?</a:t>
          </a:r>
          <a:endParaRPr lang="en-IE" sz="2000" kern="1200" dirty="0"/>
        </a:p>
      </dsp:txBody>
      <dsp:txXfrm rot="10800000">
        <a:off x="0" y="865040"/>
        <a:ext cx="11077575" cy="566097"/>
      </dsp:txXfrm>
    </dsp:sp>
    <dsp:sp modelId="{B844BAA9-2024-4203-BE7A-E838F60631F6}">
      <dsp:nvSpPr>
        <dsp:cNvPr id="0" name=""/>
        <dsp:cNvSpPr/>
      </dsp:nvSpPr>
      <dsp:spPr>
        <a:xfrm rot="10800000">
          <a:off x="0" y="2310"/>
          <a:ext cx="11077575" cy="871226"/>
        </a:xfrm>
        <a:prstGeom prst="upArrowCallout">
          <a:avLst/>
        </a:prstGeom>
        <a:solidFill>
          <a:srgbClr val="003C6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Two Programmes (undergrad &amp; postgrad)</a:t>
          </a:r>
          <a:endParaRPr lang="en-IE" sz="2000" kern="1200" dirty="0"/>
        </a:p>
      </dsp:txBody>
      <dsp:txXfrm rot="10800000">
        <a:off x="0" y="2310"/>
        <a:ext cx="11077575" cy="566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7796-8CFB-436F-BD1C-BC4190DE7652}">
      <dsp:nvSpPr>
        <dsp:cNvPr id="0" name=""/>
        <dsp:cNvSpPr/>
      </dsp:nvSpPr>
      <dsp:spPr>
        <a:xfrm>
          <a:off x="8633145" y="2403921"/>
          <a:ext cx="1480710" cy="513965"/>
        </a:xfrm>
        <a:custGeom>
          <a:avLst/>
          <a:gdLst/>
          <a:ahLst/>
          <a:cxnLst/>
          <a:rect l="0" t="0" r="0" b="0"/>
          <a:pathLst>
            <a:path>
              <a:moveTo>
                <a:pt x="0" y="0"/>
              </a:moveTo>
              <a:lnTo>
                <a:pt x="0" y="256982"/>
              </a:lnTo>
              <a:lnTo>
                <a:pt x="1480710" y="256982"/>
              </a:lnTo>
              <a:lnTo>
                <a:pt x="1480710" y="51396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1BC48-CC05-4177-B40A-5FED741D4626}">
      <dsp:nvSpPr>
        <dsp:cNvPr id="0" name=""/>
        <dsp:cNvSpPr/>
      </dsp:nvSpPr>
      <dsp:spPr>
        <a:xfrm>
          <a:off x="7152435" y="2403921"/>
          <a:ext cx="1480710" cy="513965"/>
        </a:xfrm>
        <a:custGeom>
          <a:avLst/>
          <a:gdLst/>
          <a:ahLst/>
          <a:cxnLst/>
          <a:rect l="0" t="0" r="0" b="0"/>
          <a:pathLst>
            <a:path>
              <a:moveTo>
                <a:pt x="1480710" y="0"/>
              </a:moveTo>
              <a:lnTo>
                <a:pt x="1480710" y="256982"/>
              </a:lnTo>
              <a:lnTo>
                <a:pt x="0" y="256982"/>
              </a:lnTo>
              <a:lnTo>
                <a:pt x="0" y="51396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942DBE-178B-42EA-B66C-A3A5FED441BD}">
      <dsp:nvSpPr>
        <dsp:cNvPr id="0" name=""/>
        <dsp:cNvSpPr/>
      </dsp:nvSpPr>
      <dsp:spPr>
        <a:xfrm>
          <a:off x="2710305" y="2403921"/>
          <a:ext cx="1480710" cy="513965"/>
        </a:xfrm>
        <a:custGeom>
          <a:avLst/>
          <a:gdLst/>
          <a:ahLst/>
          <a:cxnLst/>
          <a:rect l="0" t="0" r="0" b="0"/>
          <a:pathLst>
            <a:path>
              <a:moveTo>
                <a:pt x="0" y="0"/>
              </a:moveTo>
              <a:lnTo>
                <a:pt x="0" y="256982"/>
              </a:lnTo>
              <a:lnTo>
                <a:pt x="1480710" y="256982"/>
              </a:lnTo>
              <a:lnTo>
                <a:pt x="1480710" y="51396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5444C-C255-44FD-9AC0-38B6018CEDDC}">
      <dsp:nvSpPr>
        <dsp:cNvPr id="0" name=""/>
        <dsp:cNvSpPr/>
      </dsp:nvSpPr>
      <dsp:spPr>
        <a:xfrm>
          <a:off x="1229595" y="2403921"/>
          <a:ext cx="1480710" cy="513965"/>
        </a:xfrm>
        <a:custGeom>
          <a:avLst/>
          <a:gdLst/>
          <a:ahLst/>
          <a:cxnLst/>
          <a:rect l="0" t="0" r="0" b="0"/>
          <a:pathLst>
            <a:path>
              <a:moveTo>
                <a:pt x="1480710" y="0"/>
              </a:moveTo>
              <a:lnTo>
                <a:pt x="1480710" y="256982"/>
              </a:lnTo>
              <a:lnTo>
                <a:pt x="0" y="256982"/>
              </a:lnTo>
              <a:lnTo>
                <a:pt x="0" y="51396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AEEB54-3372-46F3-B4F7-FC2586C5E40D}">
      <dsp:nvSpPr>
        <dsp:cNvPr id="0" name=""/>
        <dsp:cNvSpPr/>
      </dsp:nvSpPr>
      <dsp:spPr>
        <a:xfrm>
          <a:off x="1486577" y="1180193"/>
          <a:ext cx="2447454" cy="12237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Study Leave</a:t>
          </a:r>
          <a:endParaRPr lang="en-IE" sz="2300" kern="1200" dirty="0"/>
        </a:p>
      </dsp:txBody>
      <dsp:txXfrm>
        <a:off x="1486577" y="1180193"/>
        <a:ext cx="2447454" cy="1223727"/>
      </dsp:txXfrm>
    </dsp:sp>
    <dsp:sp modelId="{FFCC3866-79FE-4729-A0BF-48F030002C9D}">
      <dsp:nvSpPr>
        <dsp:cNvPr id="0" name=""/>
        <dsp:cNvSpPr/>
      </dsp:nvSpPr>
      <dsp:spPr>
        <a:xfrm>
          <a:off x="5867" y="2917886"/>
          <a:ext cx="2447454" cy="1223727"/>
        </a:xfrm>
        <a:prstGeom prst="rect">
          <a:avLst/>
        </a:prstGeom>
        <a:solidFill>
          <a:srgbClr val="CE222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kern="1200"/>
            <a:t>Max 2 programmes &amp; 10 days each</a:t>
          </a:r>
          <a:r>
            <a:rPr lang="en-US" sz="2300" kern="1200">
              <a:latin typeface="Verdana"/>
            </a:rPr>
            <a:t> (Pro Rata)</a:t>
          </a:r>
          <a:endParaRPr lang="en-IE" sz="2300" kern="1200"/>
        </a:p>
      </dsp:txBody>
      <dsp:txXfrm>
        <a:off x="5867" y="2917886"/>
        <a:ext cx="2447454" cy="1223727"/>
      </dsp:txXfrm>
    </dsp:sp>
    <dsp:sp modelId="{F2C643E9-1E08-4AA2-8CE4-898908D2C379}">
      <dsp:nvSpPr>
        <dsp:cNvPr id="0" name=""/>
        <dsp:cNvSpPr/>
      </dsp:nvSpPr>
      <dsp:spPr>
        <a:xfrm>
          <a:off x="2967287" y="2917886"/>
          <a:ext cx="2447454" cy="1223727"/>
        </a:xfrm>
        <a:prstGeom prst="rect">
          <a:avLst/>
        </a:prstGeom>
        <a:solidFill>
          <a:srgbClr val="FFB5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Pre-approved by head &amp; relevant to role</a:t>
          </a:r>
          <a:endParaRPr lang="en-IE" sz="2300" kern="1200"/>
        </a:p>
      </dsp:txBody>
      <dsp:txXfrm>
        <a:off x="2967287" y="2917886"/>
        <a:ext cx="2447454" cy="1223727"/>
      </dsp:txXfrm>
    </dsp:sp>
    <dsp:sp modelId="{074D9026-3FA9-4E2A-9C31-7D54D65F332D}">
      <dsp:nvSpPr>
        <dsp:cNvPr id="0" name=""/>
        <dsp:cNvSpPr/>
      </dsp:nvSpPr>
      <dsp:spPr>
        <a:xfrm>
          <a:off x="7409418" y="1180193"/>
          <a:ext cx="2447454" cy="12237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a:t>Exam Leave</a:t>
          </a:r>
          <a:endParaRPr lang="en-IE" sz="2300" kern="1200"/>
        </a:p>
      </dsp:txBody>
      <dsp:txXfrm>
        <a:off x="7409418" y="1180193"/>
        <a:ext cx="2447454" cy="1223727"/>
      </dsp:txXfrm>
    </dsp:sp>
    <dsp:sp modelId="{97D06470-9FA7-447C-B6B7-A5AB3BF46337}">
      <dsp:nvSpPr>
        <dsp:cNvPr id="0" name=""/>
        <dsp:cNvSpPr/>
      </dsp:nvSpPr>
      <dsp:spPr>
        <a:xfrm>
          <a:off x="5928708" y="2917886"/>
          <a:ext cx="2447454" cy="1223727"/>
        </a:xfrm>
        <a:prstGeom prst="rect">
          <a:avLst/>
        </a:prstGeom>
        <a:solidFill>
          <a:srgbClr val="CE222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Only if during work hours</a:t>
          </a:r>
          <a:endParaRPr lang="en-IE" sz="2300" kern="1200"/>
        </a:p>
      </dsp:txBody>
      <dsp:txXfrm>
        <a:off x="5928708" y="2917886"/>
        <a:ext cx="2447454" cy="1223727"/>
      </dsp:txXfrm>
    </dsp:sp>
    <dsp:sp modelId="{A168DF13-6960-4630-B7DE-89E50ADD0D65}">
      <dsp:nvSpPr>
        <dsp:cNvPr id="0" name=""/>
        <dsp:cNvSpPr/>
      </dsp:nvSpPr>
      <dsp:spPr>
        <a:xfrm>
          <a:off x="8890128" y="2917886"/>
          <a:ext cx="2447454" cy="1223727"/>
        </a:xfrm>
        <a:prstGeom prst="rect">
          <a:avLst/>
        </a:prstGeom>
        <a:solidFill>
          <a:srgbClr val="FFB5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Pre-approved by Head &amp; relevant to role</a:t>
          </a:r>
          <a:endParaRPr lang="en-IE" sz="2300" kern="1200"/>
        </a:p>
      </dsp:txBody>
      <dsp:txXfrm>
        <a:off x="8890128" y="2917886"/>
        <a:ext cx="2447454" cy="12237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96778-42EC-4121-9CCF-FA97971911E6}" type="datetimeFigureOut">
              <a:rPr lang="en-IE" smtClean="0"/>
              <a:t>28/05/2026</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53E15-A177-401A-B79F-4197529EB525}" type="slidenum">
              <a:rPr lang="en-IE" smtClean="0"/>
              <a:t>‹#›</a:t>
            </a:fld>
            <a:endParaRPr lang="en-IE" dirty="0"/>
          </a:p>
        </p:txBody>
      </p:sp>
    </p:spTree>
    <p:extLst>
      <p:ext uri="{BB962C8B-B14F-4D97-AF65-F5344CB8AC3E}">
        <p14:creationId xmlns:p14="http://schemas.microsoft.com/office/powerpoint/2010/main" val="15623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D053E15-A177-401A-B79F-4197529EB525}" type="slidenum">
              <a:rPr lang="en-IE" smtClean="0"/>
              <a:t>2</a:t>
            </a:fld>
            <a:endParaRPr lang="en-IE" dirty="0"/>
          </a:p>
        </p:txBody>
      </p:sp>
    </p:spTree>
    <p:extLst>
      <p:ext uri="{BB962C8B-B14F-4D97-AF65-F5344CB8AC3E}">
        <p14:creationId xmlns:p14="http://schemas.microsoft.com/office/powerpoint/2010/main" val="171010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r>
              <a:rPr lang="en-US" dirty="0"/>
              <a:t>You as a staff member </a:t>
            </a:r>
            <a:endParaRPr lang="en-IE" dirty="0"/>
          </a:p>
        </p:txBody>
      </p:sp>
      <p:sp>
        <p:nvSpPr>
          <p:cNvPr id="4" name="Slide Number Placeholder 3"/>
          <p:cNvSpPr>
            <a:spLocks noGrp="1"/>
          </p:cNvSpPr>
          <p:nvPr>
            <p:ph type="sldNum" sz="quarter" idx="5"/>
          </p:nvPr>
        </p:nvSpPr>
        <p:spPr/>
        <p:txBody>
          <a:bodyPr/>
          <a:lstStyle/>
          <a:p>
            <a:fld id="{1D053E15-A177-401A-B79F-4197529EB525}" type="slidenum">
              <a:rPr lang="en-IE" smtClean="0"/>
              <a:t>3</a:t>
            </a:fld>
            <a:endParaRPr lang="en-IE" dirty="0"/>
          </a:p>
        </p:txBody>
      </p:sp>
    </p:spTree>
    <p:extLst>
      <p:ext uri="{BB962C8B-B14F-4D97-AF65-F5344CB8AC3E}">
        <p14:creationId xmlns:p14="http://schemas.microsoft.com/office/powerpoint/2010/main" val="104682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Aptos" panose="020B0004020202020204" pitchFamily="34" charset="0"/>
                <a:ea typeface="Aptos" panose="020B0004020202020204" pitchFamily="34" charset="0"/>
                <a:cs typeface="Aptos" panose="020B0004020202020204" pitchFamily="34" charset="0"/>
              </a:rPr>
              <a:t>Emphasise - relevance of the course to their role and also approval of head for both this and any revisions to working hours etc as these are often issues that arise for managers – you might wish to reference also the guidelines we developed last year on this </a:t>
            </a:r>
          </a:p>
          <a:p>
            <a:endParaRPr lang="en-IE" dirty="0"/>
          </a:p>
        </p:txBody>
      </p:sp>
      <p:sp>
        <p:nvSpPr>
          <p:cNvPr id="4" name="Slide Number Placeholder 3"/>
          <p:cNvSpPr>
            <a:spLocks noGrp="1"/>
          </p:cNvSpPr>
          <p:nvPr>
            <p:ph type="sldNum" sz="quarter" idx="5"/>
          </p:nvPr>
        </p:nvSpPr>
        <p:spPr/>
        <p:txBody>
          <a:bodyPr/>
          <a:lstStyle/>
          <a:p>
            <a:fld id="{1D053E15-A177-401A-B79F-4197529EB525}" type="slidenum">
              <a:rPr lang="en-IE" smtClean="0"/>
              <a:t>4</a:t>
            </a:fld>
            <a:endParaRPr lang="en-IE" dirty="0"/>
          </a:p>
        </p:txBody>
      </p:sp>
    </p:spTree>
    <p:extLst>
      <p:ext uri="{BB962C8B-B14F-4D97-AF65-F5344CB8AC3E}">
        <p14:creationId xmlns:p14="http://schemas.microsoft.com/office/powerpoint/2010/main" val="347600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r>
              <a:rPr lang="en-US" dirty="0"/>
              <a:t>Costs can change from year to year</a:t>
            </a:r>
            <a:endParaRPr lang="en-IE" dirty="0"/>
          </a:p>
        </p:txBody>
      </p:sp>
      <p:sp>
        <p:nvSpPr>
          <p:cNvPr id="4" name="Slide Number Placeholder 3"/>
          <p:cNvSpPr>
            <a:spLocks noGrp="1"/>
          </p:cNvSpPr>
          <p:nvPr>
            <p:ph type="sldNum" sz="quarter" idx="5"/>
          </p:nvPr>
        </p:nvSpPr>
        <p:spPr/>
        <p:txBody>
          <a:bodyPr/>
          <a:lstStyle/>
          <a:p>
            <a:fld id="{1D053E15-A177-401A-B79F-4197529EB525}" type="slidenum">
              <a:rPr lang="en-IE" smtClean="0"/>
              <a:t>6</a:t>
            </a:fld>
            <a:endParaRPr lang="en-IE" dirty="0"/>
          </a:p>
        </p:txBody>
      </p:sp>
    </p:spTree>
    <p:extLst>
      <p:ext uri="{BB962C8B-B14F-4D97-AF65-F5344CB8AC3E}">
        <p14:creationId xmlns:p14="http://schemas.microsoft.com/office/powerpoint/2010/main" val="5257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D053E15-A177-401A-B79F-4197529EB525}" type="slidenum">
              <a:rPr lang="en-IE" smtClean="0"/>
              <a:t>15</a:t>
            </a:fld>
            <a:endParaRPr lang="en-IE" dirty="0"/>
          </a:p>
        </p:txBody>
      </p:sp>
    </p:spTree>
    <p:extLst>
      <p:ext uri="{BB962C8B-B14F-4D97-AF65-F5344CB8AC3E}">
        <p14:creationId xmlns:p14="http://schemas.microsoft.com/office/powerpoint/2010/main" val="2294952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2C4-A831-E628-DE5C-17BEA6910FBB}"/>
              </a:ext>
            </a:extLst>
          </p:cNvPr>
          <p:cNvSpPr>
            <a:spLocks noGrp="1"/>
          </p:cNvSpPr>
          <p:nvPr>
            <p:ph type="ctrTitle"/>
          </p:nvPr>
        </p:nvSpPr>
        <p:spPr>
          <a:xfrm>
            <a:off x="358775" y="4649491"/>
            <a:ext cx="9013825" cy="867502"/>
          </a:xfrm>
        </p:spPr>
        <p:txBody>
          <a:bodyPr lIns="0" anchor="t">
            <a:normAutofit/>
          </a:bodyPr>
          <a:lstStyle>
            <a:lvl1pPr algn="l">
              <a:defRPr sz="4000" b="1" i="0">
                <a:solidFill>
                  <a:schemeClr val="bg1"/>
                </a:solidFill>
                <a:latin typeface="Lucida Bright" panose="02040602050505020304"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21050-1B20-E74A-A5D9-A6221B8BE9A9}"/>
              </a:ext>
            </a:extLst>
          </p:cNvPr>
          <p:cNvSpPr>
            <a:spLocks noGrp="1"/>
          </p:cNvSpPr>
          <p:nvPr>
            <p:ph type="subTitle" idx="1"/>
          </p:nvPr>
        </p:nvSpPr>
        <p:spPr>
          <a:xfrm>
            <a:off x="358776" y="5710084"/>
            <a:ext cx="9013824" cy="946438"/>
          </a:xfrm>
        </p:spPr>
        <p:txBody>
          <a:bodyPr lIns="0">
            <a:normAutofit/>
          </a:bodyPr>
          <a:lstStyle>
            <a:lvl1pPr marL="0" indent="0" algn="l">
              <a:lnSpc>
                <a:spcPts val="2200"/>
              </a:lnSpc>
              <a:spcBef>
                <a:spcPts val="0"/>
              </a:spcBef>
              <a:buNone/>
              <a:defRPr sz="2000" b="0" i="0">
                <a:solidFill>
                  <a:schemeClr val="bg1"/>
                </a:solidFill>
                <a:latin typeface="+mn-lt"/>
                <a:cs typeface="FiraGO"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6899D572-C094-EDBB-DCD5-899B4768B0A6}"/>
              </a:ext>
            </a:extLst>
          </p:cNvPr>
          <p:cNvPicPr>
            <a:picLocks noChangeAspect="1"/>
          </p:cNvPicPr>
          <p:nvPr userDrawn="1"/>
        </p:nvPicPr>
        <p:blipFill>
          <a:blip r:embed="rId3"/>
          <a:srcRect l="3366" t="3664" r="605" b="422"/>
          <a:stretch/>
        </p:blipFill>
        <p:spPr>
          <a:xfrm>
            <a:off x="1" y="1411"/>
            <a:ext cx="12191999" cy="4456400"/>
          </a:xfrm>
          <a:prstGeom prst="rect">
            <a:avLst/>
          </a:prstGeom>
          <a:ln>
            <a:noFill/>
          </a:ln>
        </p:spPr>
      </p:pic>
    </p:spTree>
    <p:extLst>
      <p:ext uri="{BB962C8B-B14F-4D97-AF65-F5344CB8AC3E}">
        <p14:creationId xmlns:p14="http://schemas.microsoft.com/office/powerpoint/2010/main" val="124957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D2EAD3-B3C8-1AAE-2E57-A22516283373}"/>
              </a:ext>
            </a:extLst>
          </p:cNvPr>
          <p:cNvSpPr>
            <a:spLocks noGrp="1"/>
          </p:cNvSpPr>
          <p:nvPr>
            <p:ph type="title"/>
          </p:nvPr>
        </p:nvSpPr>
        <p:spPr>
          <a:xfrm>
            <a:off x="4445998" y="424851"/>
            <a:ext cx="7388650" cy="894802"/>
          </a:xfrm>
        </p:spPr>
        <p:txBody>
          <a:bodyPr lIns="0" anchor="ctr">
            <a:normAutofit/>
          </a:bodyPr>
          <a:lstStyle>
            <a:lvl1pPr>
              <a:defRPr sz="2800" b="1" i="0">
                <a:latin typeface="Lucida Bright" panose="02040602050505020304" pitchFamily="18" charset="77"/>
              </a:defRPr>
            </a:lvl1p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264C86FA-F521-C3E1-C25E-A52AE7F9F3E4}"/>
              </a:ext>
            </a:extLst>
          </p:cNvPr>
          <p:cNvSpPr>
            <a:spLocks noGrp="1"/>
          </p:cNvSpPr>
          <p:nvPr>
            <p:ph sz="quarter" idx="11"/>
          </p:nvPr>
        </p:nvSpPr>
        <p:spPr>
          <a:xfrm>
            <a:off x="4511675" y="1601788"/>
            <a:ext cx="7323138" cy="489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Text Placeholder 2">
            <a:extLst>
              <a:ext uri="{FF2B5EF4-FFF2-40B4-BE49-F238E27FC236}">
                <a16:creationId xmlns:a16="http://schemas.microsoft.com/office/drawing/2014/main" id="{736624C3-4FA3-CC01-7863-58CDFF563C8C}"/>
              </a:ext>
            </a:extLst>
          </p:cNvPr>
          <p:cNvSpPr>
            <a:spLocks noGrp="1"/>
          </p:cNvSpPr>
          <p:nvPr>
            <p:ph type="body" sz="quarter" idx="12"/>
          </p:nvPr>
        </p:nvSpPr>
        <p:spPr>
          <a:xfrm>
            <a:off x="549275" y="1778000"/>
            <a:ext cx="3473450" cy="4622800"/>
          </a:xfrm>
        </p:spPr>
        <p:txBody>
          <a:bodyPr anchor="ctr"/>
          <a:lstStyle>
            <a:lvl1pPr marL="0" indent="0">
              <a:buNone/>
              <a:defRPr>
                <a:solidFill>
                  <a:schemeClr val="bg1"/>
                </a:solidFill>
                <a:latin typeface="Lucida Bright" panose="02040602050505020304" pitchFamily="18" charset="0"/>
              </a:defRPr>
            </a:lvl1pPr>
            <a:lvl2pPr marL="457200" indent="0">
              <a:buNone/>
              <a:defRPr>
                <a:solidFill>
                  <a:schemeClr val="bg1"/>
                </a:solidFill>
                <a:latin typeface="Lucida Bright" panose="02040602050505020304" pitchFamily="18" charset="0"/>
              </a:defRPr>
            </a:lvl2pPr>
            <a:lvl3pPr marL="914400" indent="0">
              <a:buNone/>
              <a:defRPr>
                <a:solidFill>
                  <a:schemeClr val="bg1"/>
                </a:solidFill>
                <a:latin typeface="Lucida Bright" panose="02040602050505020304" pitchFamily="18" charset="0"/>
              </a:defRPr>
            </a:lvl3pPr>
            <a:lvl4pPr marL="1371600" indent="0">
              <a:buNone/>
              <a:defRPr>
                <a:solidFill>
                  <a:schemeClr val="bg1"/>
                </a:solidFill>
                <a:latin typeface="Lucida Bright" panose="02040602050505020304" pitchFamily="18" charset="0"/>
              </a:defRPr>
            </a:lvl4pPr>
            <a:lvl5pPr marL="1828800" indent="0">
              <a:buNone/>
              <a:defRPr>
                <a:solidFill>
                  <a:schemeClr val="bg1"/>
                </a:solidFill>
                <a:latin typeface="Lucida Bright" panose="020406020505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05227470"/>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C0F68-0050-F719-6CA5-F8A812677395}"/>
              </a:ext>
            </a:extLst>
          </p:cNvPr>
          <p:cNvSpPr>
            <a:spLocks noGrp="1"/>
          </p:cNvSpPr>
          <p:nvPr>
            <p:ph type="title"/>
          </p:nvPr>
        </p:nvSpPr>
        <p:spPr>
          <a:xfrm>
            <a:off x="369285" y="433932"/>
            <a:ext cx="7426682" cy="894802"/>
          </a:xfrm>
        </p:spPr>
        <p:txBody>
          <a:bodyPr lIns="0" anchor="ctr">
            <a:normAutofit/>
          </a:bodyPr>
          <a:lstStyle>
            <a:lvl1pPr>
              <a:defRPr sz="2800" b="1" i="0">
                <a:latin typeface="Lucida Bright" panose="02040602050505020304" pitchFamily="18" charset="77"/>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CFF54BC0-5300-042B-CB3F-776203BDE92B}"/>
              </a:ext>
            </a:extLst>
          </p:cNvPr>
          <p:cNvSpPr>
            <a:spLocks noGrp="1"/>
          </p:cNvSpPr>
          <p:nvPr>
            <p:ph sz="quarter" idx="11"/>
          </p:nvPr>
        </p:nvSpPr>
        <p:spPr>
          <a:xfrm>
            <a:off x="369888" y="1601788"/>
            <a:ext cx="7426325" cy="482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3" name="Text Placeholder 2">
            <a:extLst>
              <a:ext uri="{FF2B5EF4-FFF2-40B4-BE49-F238E27FC236}">
                <a16:creationId xmlns:a16="http://schemas.microsoft.com/office/drawing/2014/main" id="{17F70563-EC56-4282-81FD-208A98571823}"/>
              </a:ext>
            </a:extLst>
          </p:cNvPr>
          <p:cNvSpPr>
            <a:spLocks noGrp="1"/>
          </p:cNvSpPr>
          <p:nvPr>
            <p:ph type="body" sz="quarter" idx="12"/>
          </p:nvPr>
        </p:nvSpPr>
        <p:spPr>
          <a:xfrm>
            <a:off x="8310563" y="1747838"/>
            <a:ext cx="3313112" cy="4581525"/>
          </a:xfrm>
        </p:spPr>
        <p:txBody>
          <a:bodyPr anchor="ctr"/>
          <a:lstStyle>
            <a:lvl1pPr marL="0" indent="0">
              <a:buNone/>
              <a:defRPr>
                <a:solidFill>
                  <a:schemeClr val="bg1"/>
                </a:solidFill>
                <a:latin typeface="Lucida Bright" panose="02040602050505020304" pitchFamily="18" charset="0"/>
              </a:defRPr>
            </a:lvl1pPr>
            <a:lvl2pPr marL="457200" indent="0">
              <a:buNone/>
              <a:defRPr>
                <a:solidFill>
                  <a:schemeClr val="bg1"/>
                </a:solidFill>
                <a:latin typeface="Lucida Bright" panose="02040602050505020304" pitchFamily="18" charset="0"/>
              </a:defRPr>
            </a:lvl2pPr>
            <a:lvl3pPr marL="914400" indent="0">
              <a:buNone/>
              <a:defRPr>
                <a:solidFill>
                  <a:schemeClr val="bg1"/>
                </a:solidFill>
                <a:latin typeface="Lucida Bright" panose="02040602050505020304" pitchFamily="18" charset="0"/>
              </a:defRPr>
            </a:lvl3pPr>
            <a:lvl4pPr marL="1371600" indent="0">
              <a:buNone/>
              <a:defRPr>
                <a:solidFill>
                  <a:schemeClr val="bg1"/>
                </a:solidFill>
                <a:latin typeface="Lucida Bright" panose="02040602050505020304" pitchFamily="18" charset="0"/>
              </a:defRPr>
            </a:lvl4pPr>
            <a:lvl5pPr marL="1828800" indent="0">
              <a:buNone/>
              <a:defRPr>
                <a:solidFill>
                  <a:schemeClr val="bg1"/>
                </a:solidFill>
                <a:latin typeface="Lucida Bright" panose="020406020505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897922505"/>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C0F68-0050-F719-6CA5-F8A812677395}"/>
              </a:ext>
            </a:extLst>
          </p:cNvPr>
          <p:cNvSpPr>
            <a:spLocks noGrp="1"/>
          </p:cNvSpPr>
          <p:nvPr>
            <p:ph type="title"/>
          </p:nvPr>
        </p:nvSpPr>
        <p:spPr>
          <a:xfrm>
            <a:off x="6239436" y="433932"/>
            <a:ext cx="4007223" cy="894802"/>
          </a:xfrm>
        </p:spPr>
        <p:txBody>
          <a:bodyPr lIns="0" anchor="ctr">
            <a:normAutofit/>
          </a:bodyPr>
          <a:lstStyle>
            <a:lvl1pPr>
              <a:defRPr sz="2800" b="1" i="0">
                <a:latin typeface="Lucida Bright" panose="02040602050505020304" pitchFamily="18" charset="77"/>
              </a:defRPr>
            </a:lvl1pPr>
          </a:lstStyle>
          <a:p>
            <a:r>
              <a:rPr lang="en-US"/>
              <a:t>Click to edit Master title style</a:t>
            </a:r>
            <a:endParaRPr lang="en-GB" dirty="0"/>
          </a:p>
        </p:txBody>
      </p:sp>
      <p:sp>
        <p:nvSpPr>
          <p:cNvPr id="5" name="Text Placeholder 2">
            <a:extLst>
              <a:ext uri="{FF2B5EF4-FFF2-40B4-BE49-F238E27FC236}">
                <a16:creationId xmlns:a16="http://schemas.microsoft.com/office/drawing/2014/main" id="{D8D42090-919D-F7C8-EFB8-2804D0CDB2DA}"/>
              </a:ext>
            </a:extLst>
          </p:cNvPr>
          <p:cNvSpPr>
            <a:spLocks noGrp="1"/>
          </p:cNvSpPr>
          <p:nvPr>
            <p:ph type="body" idx="1"/>
          </p:nvPr>
        </p:nvSpPr>
        <p:spPr>
          <a:xfrm>
            <a:off x="6239436" y="1602557"/>
            <a:ext cx="5595212" cy="4895081"/>
          </a:xfrm>
        </p:spPr>
        <p:txBody>
          <a:bodyPr lIns="0">
            <a:normAutofit/>
          </a:bodyPr>
          <a:lstStyle>
            <a:lvl1pPr marL="0" indent="0">
              <a:buNone/>
              <a:defRPr sz="3000" b="0" i="0">
                <a:solidFill>
                  <a:schemeClr val="tx1"/>
                </a:solidFill>
                <a:latin typeface="+mn-lt"/>
                <a:cs typeface="FiraGO" panose="020B05030500000200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5790F57F-526C-33D5-BE44-C90C7E91A46B}"/>
              </a:ext>
            </a:extLst>
          </p:cNvPr>
          <p:cNvSpPr>
            <a:spLocks noGrp="1"/>
          </p:cNvSpPr>
          <p:nvPr>
            <p:ph type="pic" sz="quarter" idx="10"/>
          </p:nvPr>
        </p:nvSpPr>
        <p:spPr>
          <a:xfrm>
            <a:off x="298450" y="298450"/>
            <a:ext cx="5486400" cy="6299200"/>
          </a:xfrm>
        </p:spPr>
        <p:txBody>
          <a:bodyPr/>
          <a:lstStyle/>
          <a:p>
            <a:r>
              <a:rPr lang="en-US" dirty="0"/>
              <a:t>Click icon to add picture</a:t>
            </a:r>
            <a:endParaRPr lang="en-IE" dirty="0"/>
          </a:p>
        </p:txBody>
      </p:sp>
    </p:spTree>
    <p:extLst>
      <p:ext uri="{BB962C8B-B14F-4D97-AF65-F5344CB8AC3E}">
        <p14:creationId xmlns:p14="http://schemas.microsoft.com/office/powerpoint/2010/main" val="236473018"/>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C0F68-0050-F719-6CA5-F8A812677395}"/>
              </a:ext>
            </a:extLst>
          </p:cNvPr>
          <p:cNvSpPr>
            <a:spLocks noGrp="1"/>
          </p:cNvSpPr>
          <p:nvPr>
            <p:ph type="title"/>
          </p:nvPr>
        </p:nvSpPr>
        <p:spPr>
          <a:xfrm>
            <a:off x="369284" y="433932"/>
            <a:ext cx="9549415" cy="894802"/>
          </a:xfrm>
        </p:spPr>
        <p:txBody>
          <a:bodyPr lIns="0" anchor="ctr">
            <a:normAutofit/>
          </a:bodyPr>
          <a:lstStyle>
            <a:lvl1pPr>
              <a:defRPr sz="2800" b="1" i="0">
                <a:latin typeface="Lucida Bright" panose="02040602050505020304" pitchFamily="18" charset="77"/>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A920AAE3-A18A-AA79-78E7-579CF2C27E71}"/>
              </a:ext>
            </a:extLst>
          </p:cNvPr>
          <p:cNvSpPr>
            <a:spLocks noGrp="1"/>
          </p:cNvSpPr>
          <p:nvPr>
            <p:ph sz="quarter" idx="10"/>
          </p:nvPr>
        </p:nvSpPr>
        <p:spPr>
          <a:xfrm>
            <a:off x="369888" y="1470025"/>
            <a:ext cx="11474450" cy="512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10123440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AFE663-5B50-3373-0A8E-8B738123713F}"/>
              </a:ext>
            </a:extLst>
          </p:cNvPr>
          <p:cNvSpPr>
            <a:spLocks noGrp="1"/>
          </p:cNvSpPr>
          <p:nvPr>
            <p:ph type="body" sz="quarter" idx="11"/>
          </p:nvPr>
        </p:nvSpPr>
        <p:spPr>
          <a:xfrm>
            <a:off x="358775" y="2956845"/>
            <a:ext cx="11442700" cy="2170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EE651AA5-75E8-D91A-60D1-0EA937C2E75A}"/>
              </a:ext>
            </a:extLst>
          </p:cNvPr>
          <p:cNvSpPr>
            <a:spLocks noGrp="1"/>
          </p:cNvSpPr>
          <p:nvPr>
            <p:ph type="title"/>
          </p:nvPr>
        </p:nvSpPr>
        <p:spPr>
          <a:xfrm>
            <a:off x="358775" y="449101"/>
            <a:ext cx="10515600" cy="1325563"/>
          </a:xfrm>
        </p:spPr>
        <p:txBody>
          <a:bodyPr>
            <a:normAutofit/>
          </a:bodyPr>
          <a:lstStyle>
            <a:lvl1pPr>
              <a:defRPr sz="2800" b="1">
                <a:solidFill>
                  <a:srgbClr val="003C69"/>
                </a:solidFill>
              </a:defRPr>
            </a:lvl1pPr>
          </a:lstStyle>
          <a:p>
            <a:r>
              <a:rPr lang="en-US"/>
              <a:t>Click to edit Master title style</a:t>
            </a:r>
            <a:endParaRPr lang="en-IE" dirty="0"/>
          </a:p>
        </p:txBody>
      </p:sp>
    </p:spTree>
    <p:extLst>
      <p:ext uri="{BB962C8B-B14F-4D97-AF65-F5344CB8AC3E}">
        <p14:creationId xmlns:p14="http://schemas.microsoft.com/office/powerpoint/2010/main" val="354819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B0507C-1BD7-D38F-CD7A-EC3751AC04DB}"/>
              </a:ext>
            </a:extLst>
          </p:cNvPr>
          <p:cNvSpPr>
            <a:spLocks noGrp="1"/>
          </p:cNvSpPr>
          <p:nvPr>
            <p:ph sz="quarter" idx="10"/>
          </p:nvPr>
        </p:nvSpPr>
        <p:spPr>
          <a:xfrm>
            <a:off x="479840" y="427290"/>
            <a:ext cx="11232319" cy="6161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52467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yellow sign with black text&#10;&#10;AI-generated content may be incorrect.">
            <a:extLst>
              <a:ext uri="{FF2B5EF4-FFF2-40B4-BE49-F238E27FC236}">
                <a16:creationId xmlns:a16="http://schemas.microsoft.com/office/drawing/2014/main" id="{50EE9133-AADC-FE32-FD1B-758984BD8515}"/>
              </a:ext>
            </a:extLst>
          </p:cNvPr>
          <p:cNvPicPr>
            <a:picLocks noChangeAspect="1"/>
          </p:cNvPicPr>
          <p:nvPr userDrawn="1"/>
        </p:nvPicPr>
        <p:blipFill>
          <a:blip r:embed="rId2"/>
          <a:stretch>
            <a:fillRect/>
          </a:stretch>
        </p:blipFill>
        <p:spPr>
          <a:xfrm>
            <a:off x="10337381" y="345232"/>
            <a:ext cx="1509211" cy="1029356"/>
          </a:xfrm>
          <a:prstGeom prst="rect">
            <a:avLst/>
          </a:prstGeom>
        </p:spPr>
      </p:pic>
      <p:sp>
        <p:nvSpPr>
          <p:cNvPr id="4" name="Content Placeholder 3">
            <a:extLst>
              <a:ext uri="{FF2B5EF4-FFF2-40B4-BE49-F238E27FC236}">
                <a16:creationId xmlns:a16="http://schemas.microsoft.com/office/drawing/2014/main" id="{20B0507C-1BD7-D38F-CD7A-EC3751AC04DB}"/>
              </a:ext>
            </a:extLst>
          </p:cNvPr>
          <p:cNvSpPr>
            <a:spLocks noGrp="1"/>
          </p:cNvSpPr>
          <p:nvPr>
            <p:ph sz="quarter" idx="10"/>
          </p:nvPr>
        </p:nvSpPr>
        <p:spPr>
          <a:xfrm>
            <a:off x="479840" y="427290"/>
            <a:ext cx="11232319" cy="6161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08444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119BB8-11E1-82E8-AB9A-19DB67E2DD56}"/>
              </a:ext>
            </a:extLst>
          </p:cNvPr>
          <p:cNvSpPr>
            <a:spLocks noGrp="1"/>
          </p:cNvSpPr>
          <p:nvPr>
            <p:ph sz="quarter" idx="11"/>
          </p:nvPr>
        </p:nvSpPr>
        <p:spPr>
          <a:xfrm>
            <a:off x="731838" y="1649413"/>
            <a:ext cx="11087100" cy="4851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2" name="Title 1">
            <a:extLst>
              <a:ext uri="{FF2B5EF4-FFF2-40B4-BE49-F238E27FC236}">
                <a16:creationId xmlns:a16="http://schemas.microsoft.com/office/drawing/2014/main" id="{DDD823F7-2A45-61C4-AC9F-DF8E33210D57}"/>
              </a:ext>
            </a:extLst>
          </p:cNvPr>
          <p:cNvSpPr>
            <a:spLocks noGrp="1"/>
          </p:cNvSpPr>
          <p:nvPr>
            <p:ph type="title"/>
          </p:nvPr>
        </p:nvSpPr>
        <p:spPr>
          <a:xfrm>
            <a:off x="492967" y="221214"/>
            <a:ext cx="10515600" cy="1325563"/>
          </a:xfrm>
        </p:spPr>
        <p:txBody>
          <a:bodyPr>
            <a:normAutofit/>
          </a:bodyPr>
          <a:lstStyle>
            <a:lvl1pPr>
              <a:defRPr sz="2800" b="1"/>
            </a:lvl1pPr>
          </a:lstStyle>
          <a:p>
            <a:r>
              <a:rPr lang="en-US"/>
              <a:t>Click to edit Master title style</a:t>
            </a:r>
            <a:endParaRPr lang="en-IE" dirty="0"/>
          </a:p>
        </p:txBody>
      </p:sp>
    </p:spTree>
    <p:extLst>
      <p:ext uri="{BB962C8B-B14F-4D97-AF65-F5344CB8AC3E}">
        <p14:creationId xmlns:p14="http://schemas.microsoft.com/office/powerpoint/2010/main" val="284189215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lu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D6FC5C-C2BF-8971-5D80-4CF9D5AA670A}"/>
              </a:ext>
            </a:extLst>
          </p:cNvPr>
          <p:cNvSpPr>
            <a:spLocks noGrp="1"/>
          </p:cNvSpPr>
          <p:nvPr>
            <p:ph sz="quarter" idx="11"/>
          </p:nvPr>
        </p:nvSpPr>
        <p:spPr>
          <a:xfrm>
            <a:off x="358775" y="1996824"/>
            <a:ext cx="11474450" cy="4503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2" name="Title 1">
            <a:extLst>
              <a:ext uri="{FF2B5EF4-FFF2-40B4-BE49-F238E27FC236}">
                <a16:creationId xmlns:a16="http://schemas.microsoft.com/office/drawing/2014/main" id="{265421EA-6034-B3C5-B41D-D4FDE52E069F}"/>
              </a:ext>
            </a:extLst>
          </p:cNvPr>
          <p:cNvSpPr>
            <a:spLocks noGrp="1"/>
          </p:cNvSpPr>
          <p:nvPr>
            <p:ph type="title"/>
          </p:nvPr>
        </p:nvSpPr>
        <p:spPr>
          <a:xfrm>
            <a:off x="250371" y="357809"/>
            <a:ext cx="10515600" cy="1325563"/>
          </a:xfrm>
        </p:spPr>
        <p:txBody>
          <a:bodyPr>
            <a:normAutofit/>
          </a:bodyPr>
          <a:lstStyle>
            <a:lvl1pPr>
              <a:defRPr sz="2800" b="1">
                <a:solidFill>
                  <a:srgbClr val="FFB100"/>
                </a:solidFill>
              </a:defRPr>
            </a:lvl1pPr>
          </a:lstStyle>
          <a:p>
            <a:r>
              <a:rPr lang="en-US"/>
              <a:t>Click to edit Master title style</a:t>
            </a:r>
            <a:endParaRPr lang="en-IE" dirty="0"/>
          </a:p>
        </p:txBody>
      </p:sp>
    </p:spTree>
    <p:extLst>
      <p:ext uri="{BB962C8B-B14F-4D97-AF65-F5344CB8AC3E}">
        <p14:creationId xmlns:p14="http://schemas.microsoft.com/office/powerpoint/2010/main" val="211807731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ith Cre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1C8DB-2D8A-4DEB-FC22-E6385510F6BF}"/>
              </a:ext>
            </a:extLst>
          </p:cNvPr>
          <p:cNvSpPr>
            <a:spLocks noGrp="1"/>
          </p:cNvSpPr>
          <p:nvPr>
            <p:ph sz="quarter" idx="10"/>
          </p:nvPr>
        </p:nvSpPr>
        <p:spPr>
          <a:xfrm>
            <a:off x="1016950" y="711289"/>
            <a:ext cx="10289241" cy="54354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26673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376AEB-98E3-E52B-300A-65AA437866F1}"/>
              </a:ext>
            </a:extLst>
          </p:cNvPr>
          <p:cNvSpPr>
            <a:spLocks noGrp="1"/>
          </p:cNvSpPr>
          <p:nvPr>
            <p:ph sz="quarter" idx="11"/>
          </p:nvPr>
        </p:nvSpPr>
        <p:spPr>
          <a:xfrm>
            <a:off x="741363" y="1614488"/>
            <a:ext cx="11077575" cy="4884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itle 4">
            <a:extLst>
              <a:ext uri="{FF2B5EF4-FFF2-40B4-BE49-F238E27FC236}">
                <a16:creationId xmlns:a16="http://schemas.microsoft.com/office/drawing/2014/main" id="{F0B16BEE-C543-B15F-D785-3E82EBF191DF}"/>
              </a:ext>
            </a:extLst>
          </p:cNvPr>
          <p:cNvSpPr>
            <a:spLocks noGrp="1"/>
          </p:cNvSpPr>
          <p:nvPr>
            <p:ph type="title"/>
          </p:nvPr>
        </p:nvSpPr>
        <p:spPr>
          <a:xfrm>
            <a:off x="741363" y="288925"/>
            <a:ext cx="10515600" cy="1325563"/>
          </a:xfrm>
        </p:spPr>
        <p:txBody>
          <a:bodyPr>
            <a:normAutofit/>
          </a:bodyPr>
          <a:lstStyle>
            <a:lvl1pPr>
              <a:defRPr sz="2800" b="1">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1218318015"/>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with Cre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yellow sign with black text&#10;&#10;AI-generated content may be incorrect.">
            <a:extLst>
              <a:ext uri="{FF2B5EF4-FFF2-40B4-BE49-F238E27FC236}">
                <a16:creationId xmlns:a16="http://schemas.microsoft.com/office/drawing/2014/main" id="{6A230F81-C97F-E129-871D-E07494A58C76}"/>
              </a:ext>
            </a:extLst>
          </p:cNvPr>
          <p:cNvPicPr>
            <a:picLocks noChangeAspect="1"/>
          </p:cNvPicPr>
          <p:nvPr userDrawn="1"/>
        </p:nvPicPr>
        <p:blipFill>
          <a:blip r:embed="rId3"/>
          <a:stretch>
            <a:fillRect/>
          </a:stretch>
        </p:blipFill>
        <p:spPr>
          <a:xfrm>
            <a:off x="9934576" y="345431"/>
            <a:ext cx="1898650" cy="1294973"/>
          </a:xfrm>
          <a:prstGeom prst="rect">
            <a:avLst/>
          </a:prstGeom>
        </p:spPr>
      </p:pic>
      <p:sp>
        <p:nvSpPr>
          <p:cNvPr id="3" name="Content Placeholder 2">
            <a:extLst>
              <a:ext uri="{FF2B5EF4-FFF2-40B4-BE49-F238E27FC236}">
                <a16:creationId xmlns:a16="http://schemas.microsoft.com/office/drawing/2014/main" id="{9451C8DB-2D8A-4DEB-FC22-E6385510F6BF}"/>
              </a:ext>
            </a:extLst>
          </p:cNvPr>
          <p:cNvSpPr>
            <a:spLocks noGrp="1"/>
          </p:cNvSpPr>
          <p:nvPr>
            <p:ph sz="quarter" idx="10"/>
          </p:nvPr>
        </p:nvSpPr>
        <p:spPr>
          <a:xfrm>
            <a:off x="1016950" y="711289"/>
            <a:ext cx="10289241" cy="54354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49140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003C6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93758-0990-CE6F-2B9C-1A1223E4CD68}"/>
              </a:ext>
            </a:extLst>
          </p:cNvPr>
          <p:cNvSpPr>
            <a:spLocks noGrp="1"/>
          </p:cNvSpPr>
          <p:nvPr>
            <p:ph sz="quarter" idx="10"/>
          </p:nvPr>
        </p:nvSpPr>
        <p:spPr>
          <a:xfrm>
            <a:off x="905098" y="438076"/>
            <a:ext cx="10691545" cy="59818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3614122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Blue">
    <p:bg>
      <p:bgPr>
        <a:solidFill>
          <a:srgbClr val="003C69"/>
        </a:solidFill>
        <a:effectLst/>
      </p:bgPr>
    </p:bg>
    <p:spTree>
      <p:nvGrpSpPr>
        <p:cNvPr id="1" name=""/>
        <p:cNvGrpSpPr/>
        <p:nvPr/>
      </p:nvGrpSpPr>
      <p:grpSpPr>
        <a:xfrm>
          <a:off x="0" y="0"/>
          <a:ext cx="0" cy="0"/>
          <a:chOff x="0" y="0"/>
          <a:chExt cx="0" cy="0"/>
        </a:xfrm>
      </p:grpSpPr>
      <p:pic>
        <p:nvPicPr>
          <p:cNvPr id="2" name="Picture 1" descr="A yellow sign with black text&#10;&#10;AI-generated content may be incorrect.">
            <a:extLst>
              <a:ext uri="{FF2B5EF4-FFF2-40B4-BE49-F238E27FC236}">
                <a16:creationId xmlns:a16="http://schemas.microsoft.com/office/drawing/2014/main" id="{7D545FEC-AD40-1EFF-C406-E6139E61B895}"/>
              </a:ext>
            </a:extLst>
          </p:cNvPr>
          <p:cNvPicPr>
            <a:picLocks noChangeAspect="1"/>
          </p:cNvPicPr>
          <p:nvPr userDrawn="1"/>
        </p:nvPicPr>
        <p:blipFill>
          <a:blip r:embed="rId2"/>
          <a:stretch>
            <a:fillRect/>
          </a:stretch>
        </p:blipFill>
        <p:spPr>
          <a:xfrm>
            <a:off x="9934576" y="345431"/>
            <a:ext cx="1898650" cy="1294973"/>
          </a:xfrm>
          <a:prstGeom prst="rect">
            <a:avLst/>
          </a:prstGeom>
        </p:spPr>
      </p:pic>
      <p:sp>
        <p:nvSpPr>
          <p:cNvPr id="4" name="Content Placeholder 3">
            <a:extLst>
              <a:ext uri="{FF2B5EF4-FFF2-40B4-BE49-F238E27FC236}">
                <a16:creationId xmlns:a16="http://schemas.microsoft.com/office/drawing/2014/main" id="{70E93758-0990-CE6F-2B9C-1A1223E4CD68}"/>
              </a:ext>
            </a:extLst>
          </p:cNvPr>
          <p:cNvSpPr>
            <a:spLocks noGrp="1"/>
          </p:cNvSpPr>
          <p:nvPr>
            <p:ph sz="quarter" idx="10"/>
          </p:nvPr>
        </p:nvSpPr>
        <p:spPr>
          <a:xfrm>
            <a:off x="905098" y="438076"/>
            <a:ext cx="10691545" cy="59818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304725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2C4-A831-E628-DE5C-17BEA6910FBB}"/>
              </a:ext>
            </a:extLst>
          </p:cNvPr>
          <p:cNvSpPr>
            <a:spLocks noGrp="1"/>
          </p:cNvSpPr>
          <p:nvPr>
            <p:ph type="ctrTitle"/>
          </p:nvPr>
        </p:nvSpPr>
        <p:spPr>
          <a:xfrm>
            <a:off x="358775" y="3621970"/>
            <a:ext cx="9040719" cy="867502"/>
          </a:xfrm>
        </p:spPr>
        <p:txBody>
          <a:bodyPr lIns="0" anchor="t">
            <a:normAutofit/>
          </a:bodyPr>
          <a:lstStyle>
            <a:lvl1pPr algn="l">
              <a:defRPr sz="4000" b="1" i="0">
                <a:solidFill>
                  <a:schemeClr val="bg1"/>
                </a:solidFill>
                <a:latin typeface="Lucida Bright" panose="02040602050505020304"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21050-1B20-E74A-A5D9-A6221B8BE9A9}"/>
              </a:ext>
            </a:extLst>
          </p:cNvPr>
          <p:cNvSpPr>
            <a:spLocks noGrp="1"/>
          </p:cNvSpPr>
          <p:nvPr>
            <p:ph type="subTitle" idx="1"/>
          </p:nvPr>
        </p:nvSpPr>
        <p:spPr>
          <a:xfrm>
            <a:off x="358776" y="4682563"/>
            <a:ext cx="9040718" cy="946438"/>
          </a:xfrm>
        </p:spPr>
        <p:txBody>
          <a:bodyPr lIns="0">
            <a:normAutofit/>
          </a:bodyPr>
          <a:lstStyle>
            <a:lvl1pPr marL="0" indent="0" algn="l">
              <a:lnSpc>
                <a:spcPts val="2200"/>
              </a:lnSpc>
              <a:spcBef>
                <a:spcPts val="0"/>
              </a:spcBef>
              <a:buNone/>
              <a:defRPr sz="2000" b="0" i="0">
                <a:solidFill>
                  <a:schemeClr val="bg1"/>
                </a:solidFill>
                <a:latin typeface="+mn-lt"/>
                <a:cs typeface="FiraGO"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Picture Placeholder 5">
            <a:extLst>
              <a:ext uri="{FF2B5EF4-FFF2-40B4-BE49-F238E27FC236}">
                <a16:creationId xmlns:a16="http://schemas.microsoft.com/office/drawing/2014/main" id="{3525E6E0-25E8-3021-8844-3D1DD91EEAAF}"/>
              </a:ext>
            </a:extLst>
          </p:cNvPr>
          <p:cNvSpPr>
            <a:spLocks noGrp="1"/>
          </p:cNvSpPr>
          <p:nvPr>
            <p:ph type="pic" sz="quarter" idx="10"/>
          </p:nvPr>
        </p:nvSpPr>
        <p:spPr>
          <a:xfrm>
            <a:off x="0" y="0"/>
            <a:ext cx="12192000" cy="3429000"/>
          </a:xfrm>
        </p:spPr>
        <p:txBody>
          <a:bodyPr/>
          <a:lstStyle/>
          <a:p>
            <a:r>
              <a:rPr lang="en-US" dirty="0"/>
              <a:t>Click icon to add picture</a:t>
            </a:r>
            <a:endParaRPr lang="en-IE" dirty="0"/>
          </a:p>
        </p:txBody>
      </p:sp>
      <p:sp>
        <p:nvSpPr>
          <p:cNvPr id="8" name="Picture Placeholder 7">
            <a:extLst>
              <a:ext uri="{FF2B5EF4-FFF2-40B4-BE49-F238E27FC236}">
                <a16:creationId xmlns:a16="http://schemas.microsoft.com/office/drawing/2014/main" id="{2CB08EBC-565B-7F56-10B8-26B02FCD00BE}"/>
              </a:ext>
            </a:extLst>
          </p:cNvPr>
          <p:cNvSpPr>
            <a:spLocks noGrp="1"/>
          </p:cNvSpPr>
          <p:nvPr>
            <p:ph type="pic" sz="quarter" idx="11" hasCustomPrompt="1"/>
          </p:nvPr>
        </p:nvSpPr>
        <p:spPr>
          <a:xfrm>
            <a:off x="358775" y="5827713"/>
            <a:ext cx="2563813" cy="709612"/>
          </a:xfrm>
        </p:spPr>
        <p:txBody>
          <a:bodyPr/>
          <a:lstStyle>
            <a:lvl1pPr>
              <a:defRPr sz="2000"/>
            </a:lvl1pPr>
          </a:lstStyle>
          <a:p>
            <a:r>
              <a:rPr lang="en-US" dirty="0"/>
              <a:t>Logo</a:t>
            </a:r>
            <a:endParaRPr lang="en-IE" dirty="0"/>
          </a:p>
        </p:txBody>
      </p:sp>
      <p:sp>
        <p:nvSpPr>
          <p:cNvPr id="11" name="Picture Placeholder 7">
            <a:extLst>
              <a:ext uri="{FF2B5EF4-FFF2-40B4-BE49-F238E27FC236}">
                <a16:creationId xmlns:a16="http://schemas.microsoft.com/office/drawing/2014/main" id="{03C5F2BC-3645-A71A-8D76-A336B3A27C5C}"/>
              </a:ext>
            </a:extLst>
          </p:cNvPr>
          <p:cNvSpPr>
            <a:spLocks noGrp="1"/>
          </p:cNvSpPr>
          <p:nvPr>
            <p:ph type="pic" sz="quarter" idx="12" hasCustomPrompt="1"/>
          </p:nvPr>
        </p:nvSpPr>
        <p:spPr>
          <a:xfrm>
            <a:off x="3375514" y="5834316"/>
            <a:ext cx="2563813" cy="709612"/>
          </a:xfrm>
        </p:spPr>
        <p:txBody>
          <a:bodyPr/>
          <a:lstStyle>
            <a:lvl1pPr>
              <a:defRPr sz="2000"/>
            </a:lvl1pPr>
          </a:lstStyle>
          <a:p>
            <a:r>
              <a:rPr lang="en-US" dirty="0"/>
              <a:t>Logo</a:t>
            </a:r>
            <a:endParaRPr lang="en-IE" dirty="0"/>
          </a:p>
        </p:txBody>
      </p:sp>
      <p:sp>
        <p:nvSpPr>
          <p:cNvPr id="12" name="Picture Placeholder 7">
            <a:extLst>
              <a:ext uri="{FF2B5EF4-FFF2-40B4-BE49-F238E27FC236}">
                <a16:creationId xmlns:a16="http://schemas.microsoft.com/office/drawing/2014/main" id="{C29727C1-BAB6-1074-1ADC-7CEDA68B8660}"/>
              </a:ext>
            </a:extLst>
          </p:cNvPr>
          <p:cNvSpPr>
            <a:spLocks noGrp="1"/>
          </p:cNvSpPr>
          <p:nvPr>
            <p:ph type="pic" sz="quarter" idx="13" hasCustomPrompt="1"/>
          </p:nvPr>
        </p:nvSpPr>
        <p:spPr>
          <a:xfrm>
            <a:off x="6322463" y="5834316"/>
            <a:ext cx="2563813" cy="709612"/>
          </a:xfrm>
        </p:spPr>
        <p:txBody>
          <a:bodyPr/>
          <a:lstStyle>
            <a:lvl1pPr>
              <a:defRPr sz="2000"/>
            </a:lvl1pPr>
          </a:lstStyle>
          <a:p>
            <a:r>
              <a:rPr lang="en-US" dirty="0"/>
              <a:t>Logo</a:t>
            </a:r>
            <a:endParaRPr lang="en-IE" dirty="0"/>
          </a:p>
        </p:txBody>
      </p:sp>
      <p:sp>
        <p:nvSpPr>
          <p:cNvPr id="13" name="Picture Placeholder 7">
            <a:extLst>
              <a:ext uri="{FF2B5EF4-FFF2-40B4-BE49-F238E27FC236}">
                <a16:creationId xmlns:a16="http://schemas.microsoft.com/office/drawing/2014/main" id="{5F1CB64E-F9BA-067C-FED4-74D11C19A71E}"/>
              </a:ext>
            </a:extLst>
          </p:cNvPr>
          <p:cNvSpPr>
            <a:spLocks noGrp="1"/>
          </p:cNvSpPr>
          <p:nvPr>
            <p:ph type="pic" sz="quarter" idx="14" hasCustomPrompt="1"/>
          </p:nvPr>
        </p:nvSpPr>
        <p:spPr>
          <a:xfrm>
            <a:off x="9269412" y="5822092"/>
            <a:ext cx="2563813" cy="709612"/>
          </a:xfrm>
        </p:spPr>
        <p:txBody>
          <a:bodyPr/>
          <a:lstStyle>
            <a:lvl1pPr>
              <a:defRPr sz="2000"/>
            </a:lvl1pPr>
          </a:lstStyle>
          <a:p>
            <a:r>
              <a:rPr lang="en-US" dirty="0"/>
              <a:t>Logo</a:t>
            </a:r>
            <a:endParaRPr lang="en-IE" dirty="0"/>
          </a:p>
        </p:txBody>
      </p:sp>
    </p:spTree>
    <p:extLst>
      <p:ext uri="{BB962C8B-B14F-4D97-AF65-F5344CB8AC3E}">
        <p14:creationId xmlns:p14="http://schemas.microsoft.com/office/powerpoint/2010/main" val="126452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us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2C4-A831-E628-DE5C-17BEA6910FBB}"/>
              </a:ext>
            </a:extLst>
          </p:cNvPr>
          <p:cNvSpPr>
            <a:spLocks noGrp="1"/>
          </p:cNvSpPr>
          <p:nvPr>
            <p:ph type="ctrTitle"/>
          </p:nvPr>
        </p:nvSpPr>
        <p:spPr>
          <a:xfrm>
            <a:off x="358775" y="4649491"/>
            <a:ext cx="9013825" cy="867502"/>
          </a:xfrm>
        </p:spPr>
        <p:txBody>
          <a:bodyPr lIns="0" anchor="t">
            <a:normAutofit/>
          </a:bodyPr>
          <a:lstStyle>
            <a:lvl1pPr algn="l">
              <a:defRPr sz="4000" b="1" i="0">
                <a:solidFill>
                  <a:schemeClr val="bg1"/>
                </a:solidFill>
                <a:latin typeface="Lucida Bright" panose="02040602050505020304"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21050-1B20-E74A-A5D9-A6221B8BE9A9}"/>
              </a:ext>
            </a:extLst>
          </p:cNvPr>
          <p:cNvSpPr>
            <a:spLocks noGrp="1"/>
          </p:cNvSpPr>
          <p:nvPr>
            <p:ph type="subTitle" idx="1"/>
          </p:nvPr>
        </p:nvSpPr>
        <p:spPr>
          <a:xfrm>
            <a:off x="358776" y="5710084"/>
            <a:ext cx="9013824" cy="946438"/>
          </a:xfrm>
        </p:spPr>
        <p:txBody>
          <a:bodyPr lIns="0">
            <a:normAutofit/>
          </a:bodyPr>
          <a:lstStyle>
            <a:lvl1pPr marL="0" indent="0" algn="l">
              <a:lnSpc>
                <a:spcPts val="2200"/>
              </a:lnSpc>
              <a:spcBef>
                <a:spcPts val="0"/>
              </a:spcBef>
              <a:buNone/>
              <a:defRPr sz="2000" b="0" i="0">
                <a:solidFill>
                  <a:schemeClr val="bg1"/>
                </a:solidFill>
                <a:latin typeface="+mn-lt"/>
                <a:cs typeface="FiraGO"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9B689EF7-7A90-C520-47C4-F348C31295D8}"/>
              </a:ext>
            </a:extLst>
          </p:cNvPr>
          <p:cNvSpPr>
            <a:spLocks noGrp="1"/>
          </p:cNvSpPr>
          <p:nvPr>
            <p:ph type="pic" sz="quarter" idx="10"/>
          </p:nvPr>
        </p:nvSpPr>
        <p:spPr>
          <a:xfrm>
            <a:off x="0" y="0"/>
            <a:ext cx="12192000" cy="4456113"/>
          </a:xfrm>
        </p:spPr>
        <p:txBody>
          <a:bodyPr/>
          <a:lstStyle/>
          <a:p>
            <a:r>
              <a:rPr lang="en-US" dirty="0"/>
              <a:t>Click icon to add picture</a:t>
            </a:r>
            <a:endParaRPr lang="en-IE" dirty="0"/>
          </a:p>
        </p:txBody>
      </p:sp>
    </p:spTree>
    <p:extLst>
      <p:ext uri="{BB962C8B-B14F-4D97-AF65-F5344CB8AC3E}">
        <p14:creationId xmlns:p14="http://schemas.microsoft.com/office/powerpoint/2010/main" val="155452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1E01-891A-E5BA-1A29-17C3B9BA33A4}"/>
              </a:ext>
            </a:extLst>
          </p:cNvPr>
          <p:cNvSpPr>
            <a:spLocks noGrp="1"/>
          </p:cNvSpPr>
          <p:nvPr>
            <p:ph type="title"/>
          </p:nvPr>
        </p:nvSpPr>
        <p:spPr/>
        <p:txBody>
          <a:bodyPr>
            <a:normAutofit/>
          </a:bodyPr>
          <a:lstStyle>
            <a:lvl1pPr>
              <a:defRPr lang="en-IE" sz="2800" b="1" kern="1200" dirty="0">
                <a:solidFill>
                  <a:schemeClr val="bg1"/>
                </a:solidFill>
                <a:latin typeface="Lucida Bright" panose="02040602050505020304" pitchFamily="18" charset="0"/>
                <a:ea typeface="+mj-ea"/>
                <a:cs typeface="+mj-cs"/>
              </a:defRPr>
            </a:lvl1p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AEC7D2A9-8ABB-D54F-6B9D-1EF771BC8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5959E98B-47D1-64E6-B6C2-621E8F3D8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AD13712-CEF8-9DFA-7C1B-126464FA7F04}"/>
              </a:ext>
            </a:extLst>
          </p:cNvPr>
          <p:cNvSpPr>
            <a:spLocks noGrp="1"/>
          </p:cNvSpPr>
          <p:nvPr>
            <p:ph type="dt" sz="half" idx="10"/>
          </p:nvPr>
        </p:nvSpPr>
        <p:spPr/>
        <p:txBody>
          <a:bodyPr/>
          <a:lstStyle/>
          <a:p>
            <a:fld id="{F225B519-7999-4F86-A95E-6FA74494C9F5}" type="datetimeFigureOut">
              <a:rPr lang="en-IE" smtClean="0"/>
              <a:t>28/05/2026</a:t>
            </a:fld>
            <a:endParaRPr lang="en-IE" dirty="0"/>
          </a:p>
        </p:txBody>
      </p:sp>
      <p:sp>
        <p:nvSpPr>
          <p:cNvPr id="6" name="Footer Placeholder 5">
            <a:extLst>
              <a:ext uri="{FF2B5EF4-FFF2-40B4-BE49-F238E27FC236}">
                <a16:creationId xmlns:a16="http://schemas.microsoft.com/office/drawing/2014/main" id="{D7709702-EA71-7DD0-05A7-3F4C79B47989}"/>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A0FE04DB-B06D-AB7C-58CC-D4220621A080}"/>
              </a:ext>
            </a:extLst>
          </p:cNvPr>
          <p:cNvSpPr>
            <a:spLocks noGrp="1"/>
          </p:cNvSpPr>
          <p:nvPr>
            <p:ph type="sldNum" sz="quarter" idx="12"/>
          </p:nvPr>
        </p:nvSpPr>
        <p:spPr/>
        <p:txBody>
          <a:bodyPr/>
          <a:lstStyle/>
          <a:p>
            <a:fld id="{16F21BE2-2DAE-4B3C-8BD6-17C60E8885C2}" type="slidenum">
              <a:rPr lang="en-IE" smtClean="0"/>
              <a:t>‹#›</a:t>
            </a:fld>
            <a:endParaRPr lang="en-IE" dirty="0"/>
          </a:p>
        </p:txBody>
      </p:sp>
    </p:spTree>
    <p:extLst>
      <p:ext uri="{BB962C8B-B14F-4D97-AF65-F5344CB8AC3E}">
        <p14:creationId xmlns:p14="http://schemas.microsoft.com/office/powerpoint/2010/main" val="31436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EB39-551D-8EC6-C553-0D01034884DF}"/>
              </a:ext>
            </a:extLst>
          </p:cNvPr>
          <p:cNvSpPr>
            <a:spLocks noGrp="1"/>
          </p:cNvSpPr>
          <p:nvPr>
            <p:ph type="title"/>
          </p:nvPr>
        </p:nvSpPr>
        <p:spPr>
          <a:xfrm>
            <a:off x="839788" y="365125"/>
            <a:ext cx="8847992" cy="1149351"/>
          </a:xfrm>
          <a:noFill/>
        </p:spPr>
        <p:txBody>
          <a:bodyPr>
            <a:normAutofit/>
          </a:bodyPr>
          <a:lstStyle>
            <a:lvl1pPr>
              <a:defRPr sz="2800" b="1">
                <a:solidFill>
                  <a:schemeClr val="bg1"/>
                </a:solidFill>
              </a:defRPr>
            </a:lvl1p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7A6D4D34-2E46-B4C8-9A99-57046B2EE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3EFDA-10DF-B40A-734D-567A1A49FB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a:extLst>
              <a:ext uri="{FF2B5EF4-FFF2-40B4-BE49-F238E27FC236}">
                <a16:creationId xmlns:a16="http://schemas.microsoft.com/office/drawing/2014/main" id="{714DF106-A7FA-5A14-CC6F-670E95D66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FA573-C071-F305-5B92-9931AA1983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DDBC8CD-0B7D-C44A-51AA-C0AEFA56E4D1}"/>
              </a:ext>
            </a:extLst>
          </p:cNvPr>
          <p:cNvSpPr>
            <a:spLocks noGrp="1"/>
          </p:cNvSpPr>
          <p:nvPr>
            <p:ph type="dt" sz="half" idx="10"/>
          </p:nvPr>
        </p:nvSpPr>
        <p:spPr/>
        <p:txBody>
          <a:bodyPr/>
          <a:lstStyle/>
          <a:p>
            <a:fld id="{49CCAA4A-A71A-4066-8DE2-118D6D1C50C9}" type="datetimeFigureOut">
              <a:rPr lang="en-IE" smtClean="0"/>
              <a:t>28/05/2026</a:t>
            </a:fld>
            <a:endParaRPr lang="en-IE" dirty="0"/>
          </a:p>
        </p:txBody>
      </p:sp>
      <p:sp>
        <p:nvSpPr>
          <p:cNvPr id="8" name="Footer Placeholder 7">
            <a:extLst>
              <a:ext uri="{FF2B5EF4-FFF2-40B4-BE49-F238E27FC236}">
                <a16:creationId xmlns:a16="http://schemas.microsoft.com/office/drawing/2014/main" id="{3CF6C43E-7832-6589-4697-23ED2EC10AB3}"/>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497BF5D2-7E63-62FE-822D-D9657D479657}"/>
              </a:ext>
            </a:extLst>
          </p:cNvPr>
          <p:cNvSpPr>
            <a:spLocks noGrp="1"/>
          </p:cNvSpPr>
          <p:nvPr>
            <p:ph type="sldNum" sz="quarter" idx="12"/>
          </p:nvPr>
        </p:nvSpPr>
        <p:spPr/>
        <p:txBody>
          <a:bodyPr/>
          <a:lstStyle/>
          <a:p>
            <a:fld id="{16AFB77D-A57D-4B55-B8F4-E96311C73140}" type="slidenum">
              <a:rPr lang="en-IE" smtClean="0"/>
              <a:t>‹#›</a:t>
            </a:fld>
            <a:endParaRPr lang="en-IE" dirty="0"/>
          </a:p>
        </p:txBody>
      </p:sp>
    </p:spTree>
    <p:extLst>
      <p:ext uri="{BB962C8B-B14F-4D97-AF65-F5344CB8AC3E}">
        <p14:creationId xmlns:p14="http://schemas.microsoft.com/office/powerpoint/2010/main" val="113782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E5D9998-E702-E06B-467C-C7A67EB7570F}"/>
              </a:ext>
            </a:extLst>
          </p:cNvPr>
          <p:cNvSpPr>
            <a:spLocks noGrp="1"/>
          </p:cNvSpPr>
          <p:nvPr>
            <p:ph sz="quarter" idx="11"/>
          </p:nvPr>
        </p:nvSpPr>
        <p:spPr>
          <a:xfrm>
            <a:off x="741363" y="358775"/>
            <a:ext cx="11090275" cy="495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2" name="Title 1">
            <a:extLst>
              <a:ext uri="{FF2B5EF4-FFF2-40B4-BE49-F238E27FC236}">
                <a16:creationId xmlns:a16="http://schemas.microsoft.com/office/drawing/2014/main" id="{E359B801-EF07-4C0C-9C83-E15EEEB30616}"/>
              </a:ext>
            </a:extLst>
          </p:cNvPr>
          <p:cNvSpPr>
            <a:spLocks noGrp="1"/>
          </p:cNvSpPr>
          <p:nvPr>
            <p:ph type="title"/>
          </p:nvPr>
        </p:nvSpPr>
        <p:spPr>
          <a:xfrm>
            <a:off x="511629" y="5314950"/>
            <a:ext cx="10515600" cy="1325563"/>
          </a:xfrm>
        </p:spPr>
        <p:txBody>
          <a:bodyPr>
            <a:normAutofit/>
          </a:bodyPr>
          <a:lstStyle>
            <a:lvl1pPr>
              <a:defRPr sz="2800" b="1">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465169575"/>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988D79-D517-094A-12CB-8DAF2CB62732}"/>
              </a:ext>
            </a:extLst>
          </p:cNvPr>
          <p:cNvSpPr>
            <a:spLocks noGrp="1"/>
          </p:cNvSpPr>
          <p:nvPr>
            <p:ph type="title"/>
          </p:nvPr>
        </p:nvSpPr>
        <p:spPr>
          <a:xfrm>
            <a:off x="2541784" y="360361"/>
            <a:ext cx="9289854" cy="1312855"/>
          </a:xfrm>
        </p:spPr>
        <p:txBody>
          <a:bodyPr lIns="0" anchor="ctr">
            <a:normAutofit/>
          </a:bodyPr>
          <a:lstStyle>
            <a:lvl1pPr>
              <a:defRPr sz="2800" b="1" i="0">
                <a:latin typeface="Lucida Bright" panose="02040602050505020304" pitchFamily="18" charset="77"/>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66F46FBF-6880-FBEF-12F4-94FC409D61A6}"/>
              </a:ext>
            </a:extLst>
          </p:cNvPr>
          <p:cNvSpPr>
            <a:spLocks noGrp="1"/>
          </p:cNvSpPr>
          <p:nvPr>
            <p:ph sz="quarter" idx="11"/>
          </p:nvPr>
        </p:nvSpPr>
        <p:spPr>
          <a:xfrm>
            <a:off x="2541588" y="1846264"/>
            <a:ext cx="9290050" cy="4651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Text Placeholder 2">
            <a:extLst>
              <a:ext uri="{FF2B5EF4-FFF2-40B4-BE49-F238E27FC236}">
                <a16:creationId xmlns:a16="http://schemas.microsoft.com/office/drawing/2014/main" id="{E01510B1-1CC6-3F16-3DB9-65B174735B38}"/>
              </a:ext>
            </a:extLst>
          </p:cNvPr>
          <p:cNvSpPr>
            <a:spLocks noGrp="1"/>
          </p:cNvSpPr>
          <p:nvPr>
            <p:ph type="body" sz="quarter" idx="12"/>
          </p:nvPr>
        </p:nvSpPr>
        <p:spPr>
          <a:xfrm>
            <a:off x="569913" y="1922463"/>
            <a:ext cx="1398587" cy="3862387"/>
          </a:xfrm>
        </p:spPr>
        <p:txBody>
          <a:bodyPr anchor="ctr"/>
          <a:lstStyle>
            <a:lvl1pPr marL="0" indent="0">
              <a:buNone/>
              <a:defRPr>
                <a:solidFill>
                  <a:schemeClr val="bg1"/>
                </a:solidFill>
                <a:latin typeface="Lucida Bright" panose="02040602050505020304" pitchFamily="18" charset="0"/>
              </a:defRPr>
            </a:lvl1pPr>
          </a:lstStyle>
          <a:p>
            <a:pPr lvl="0"/>
            <a:r>
              <a:rPr lang="en-US"/>
              <a:t>Click to edit Master text styles</a:t>
            </a:r>
          </a:p>
        </p:txBody>
      </p:sp>
    </p:spTree>
    <p:extLst>
      <p:ext uri="{BB962C8B-B14F-4D97-AF65-F5344CB8AC3E}">
        <p14:creationId xmlns:p14="http://schemas.microsoft.com/office/powerpoint/2010/main" val="89389087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F4EF81-0B2B-7744-BE1E-1B7EAA4A3A09}"/>
              </a:ext>
            </a:extLst>
          </p:cNvPr>
          <p:cNvSpPr>
            <a:spLocks noGrp="1"/>
          </p:cNvSpPr>
          <p:nvPr>
            <p:ph type="title"/>
          </p:nvPr>
        </p:nvSpPr>
        <p:spPr>
          <a:xfrm>
            <a:off x="369285" y="861849"/>
            <a:ext cx="9289854" cy="894802"/>
          </a:xfrm>
        </p:spPr>
        <p:txBody>
          <a:bodyPr lIns="0" anchor="ctr">
            <a:normAutofit/>
          </a:bodyPr>
          <a:lstStyle>
            <a:lvl1pPr>
              <a:defRPr sz="2800" b="1" i="0">
                <a:latin typeface="Lucida Bright" panose="02040602050505020304" pitchFamily="18" charset="77"/>
              </a:defRPr>
            </a:lvl1pPr>
          </a:lstStyle>
          <a:p>
            <a:r>
              <a:rPr lang="en-US"/>
              <a:t>Click to edit Master title style</a:t>
            </a:r>
            <a:endParaRPr lang="en-GB" dirty="0"/>
          </a:p>
        </p:txBody>
      </p:sp>
      <p:sp>
        <p:nvSpPr>
          <p:cNvPr id="6" name="Content Placeholder 5">
            <a:extLst>
              <a:ext uri="{FF2B5EF4-FFF2-40B4-BE49-F238E27FC236}">
                <a16:creationId xmlns:a16="http://schemas.microsoft.com/office/drawing/2014/main" id="{C0FDF31F-9540-F6FF-D783-3827CEF0BC46}"/>
              </a:ext>
            </a:extLst>
          </p:cNvPr>
          <p:cNvSpPr>
            <a:spLocks noGrp="1"/>
          </p:cNvSpPr>
          <p:nvPr>
            <p:ph sz="quarter" idx="11"/>
          </p:nvPr>
        </p:nvSpPr>
        <p:spPr>
          <a:xfrm>
            <a:off x="369888" y="1905000"/>
            <a:ext cx="928846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Text Placeholder 2">
            <a:extLst>
              <a:ext uri="{FF2B5EF4-FFF2-40B4-BE49-F238E27FC236}">
                <a16:creationId xmlns:a16="http://schemas.microsoft.com/office/drawing/2014/main" id="{2CF37953-6337-B9CF-6A82-E6394077C285}"/>
              </a:ext>
            </a:extLst>
          </p:cNvPr>
          <p:cNvSpPr>
            <a:spLocks noGrp="1"/>
          </p:cNvSpPr>
          <p:nvPr>
            <p:ph type="body" sz="quarter" idx="12"/>
          </p:nvPr>
        </p:nvSpPr>
        <p:spPr>
          <a:xfrm>
            <a:off x="10067925" y="1757363"/>
            <a:ext cx="1657350" cy="4410075"/>
          </a:xfrm>
        </p:spPr>
        <p:txBody>
          <a:bodyPr anchor="ctr"/>
          <a:lstStyle>
            <a:lvl1pPr marL="0" indent="0">
              <a:buNone/>
              <a:defRPr>
                <a:solidFill>
                  <a:schemeClr val="bg1"/>
                </a:solidFill>
                <a:latin typeface="Lucida Bright" panose="02040602050505020304" pitchFamily="18" charset="0"/>
              </a:defRPr>
            </a:lvl1pPr>
            <a:lvl2pPr marL="457200" indent="0">
              <a:buNone/>
              <a:defRPr>
                <a:solidFill>
                  <a:schemeClr val="bg1"/>
                </a:solidFill>
                <a:latin typeface="Lucida Bright" panose="02040602050505020304" pitchFamily="18" charset="0"/>
              </a:defRPr>
            </a:lvl2pPr>
            <a:lvl3pPr marL="914400" indent="0">
              <a:buNone/>
              <a:defRPr>
                <a:solidFill>
                  <a:schemeClr val="bg1"/>
                </a:solidFill>
                <a:latin typeface="Lucida Bright" panose="02040602050505020304" pitchFamily="18" charset="0"/>
              </a:defRPr>
            </a:lvl3pPr>
            <a:lvl4pPr marL="1371600" indent="0">
              <a:buNone/>
              <a:defRPr>
                <a:solidFill>
                  <a:schemeClr val="bg1"/>
                </a:solidFill>
                <a:latin typeface="Lucida Bright" panose="02040602050505020304" pitchFamily="18" charset="0"/>
              </a:defRPr>
            </a:lvl4pPr>
            <a:lvl5pPr marL="1828800" indent="0">
              <a:buNone/>
              <a:defRPr>
                <a:solidFill>
                  <a:schemeClr val="bg1"/>
                </a:solidFill>
                <a:latin typeface="Lucida Bright" panose="02040602050505020304" pitchFamily="18" charset="0"/>
              </a:defRPr>
            </a:lvl5pPr>
          </a:lstStyle>
          <a:p>
            <a:pPr lvl="0"/>
            <a:r>
              <a:rPr lang="en-US"/>
              <a:t>Click to edit Master text styles</a:t>
            </a:r>
          </a:p>
        </p:txBody>
      </p:sp>
    </p:spTree>
    <p:extLst>
      <p:ext uri="{BB962C8B-B14F-4D97-AF65-F5344CB8AC3E}">
        <p14:creationId xmlns:p14="http://schemas.microsoft.com/office/powerpoint/2010/main" val="3167201831"/>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A6381-1C78-A2B3-ECB4-7AEE306F2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26A7D2-A07C-3968-9C1D-72048D8A5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F00FFB-1CD3-4351-1EC9-B4C15750B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B7A5CE-843E-8C4D-8418-9B737471ED10}" type="datetimeFigureOut">
              <a:rPr lang="en-US" smtClean="0"/>
              <a:t>5/28/2026</a:t>
            </a:fld>
            <a:endParaRPr lang="en-US" dirty="0"/>
          </a:p>
        </p:txBody>
      </p:sp>
      <p:sp>
        <p:nvSpPr>
          <p:cNvPr id="5" name="Footer Placeholder 4">
            <a:extLst>
              <a:ext uri="{FF2B5EF4-FFF2-40B4-BE49-F238E27FC236}">
                <a16:creationId xmlns:a16="http://schemas.microsoft.com/office/drawing/2014/main" id="{0C0FE3C5-7808-84B2-E8F6-B4DAC5745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0			</a:t>
            </a:r>
          </a:p>
        </p:txBody>
      </p:sp>
      <p:sp>
        <p:nvSpPr>
          <p:cNvPr id="6" name="Slide Number Placeholder 5">
            <a:extLst>
              <a:ext uri="{FF2B5EF4-FFF2-40B4-BE49-F238E27FC236}">
                <a16:creationId xmlns:a16="http://schemas.microsoft.com/office/drawing/2014/main" id="{3D5AAD3F-2B66-857B-1FC9-1D28747C7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F8E2AB-3347-4A4C-A2CF-3A230CBFF2BC}" type="slidenum">
              <a:rPr lang="en-US" smtClean="0"/>
              <a:t>‹#›</a:t>
            </a:fld>
            <a:endParaRPr lang="en-US" dirty="0"/>
          </a:p>
        </p:txBody>
      </p:sp>
    </p:spTree>
    <p:extLst>
      <p:ext uri="{BB962C8B-B14F-4D97-AF65-F5344CB8AC3E}">
        <p14:creationId xmlns:p14="http://schemas.microsoft.com/office/powerpoint/2010/main" val="396425166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Lst>
  <p:txStyles>
    <p:titleStyle>
      <a:lvl1pPr algn="l" defTabSz="914400" rtl="0" eaLnBrk="1" latinLnBrk="0" hangingPunct="1">
        <a:lnSpc>
          <a:spcPct val="90000"/>
        </a:lnSpc>
        <a:spcBef>
          <a:spcPct val="0"/>
        </a:spcBef>
        <a:buNone/>
        <a:defRPr sz="4400" kern="1200">
          <a:solidFill>
            <a:schemeClr val="tx1"/>
          </a:solidFill>
          <a:latin typeface="Lucida Bright" panose="02040602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26">
          <p15:clr>
            <a:srgbClr val="F26B43"/>
          </p15:clr>
        </p15:guide>
        <p15:guide id="4" pos="1431">
          <p15:clr>
            <a:srgbClr val="F26B43"/>
          </p15:clr>
        </p15:guide>
        <p15:guide id="5" pos="2635">
          <p15:clr>
            <a:srgbClr val="F26B43"/>
          </p15:clr>
        </p15:guide>
        <p15:guide id="6" pos="3840">
          <p15:clr>
            <a:srgbClr val="F26B43"/>
          </p15:clr>
        </p15:guide>
        <p15:guide id="7" pos="5044">
          <p15:clr>
            <a:srgbClr val="F26B43"/>
          </p15:clr>
        </p15:guide>
        <p15:guide id="8" pos="6248">
          <p15:clr>
            <a:srgbClr val="F26B43"/>
          </p15:clr>
        </p15:guide>
        <p15:guide id="9" pos="7453">
          <p15:clr>
            <a:srgbClr val="F26B43"/>
          </p15:clr>
        </p15:guide>
        <p15:guide id="10" orient="horz">
          <p15:clr>
            <a:srgbClr val="F26B43"/>
          </p15:clr>
        </p15:guide>
        <p15:guide id="11" orient="horz" pos="4320">
          <p15:clr>
            <a:srgbClr val="F26B43"/>
          </p15:clr>
        </p15:guide>
        <p15:guide id="12" orient="horz" pos="226">
          <p15:clr>
            <a:srgbClr val="F26B43"/>
          </p15:clr>
        </p15:guide>
        <p15:guide id="13" orient="horz" pos="871">
          <p15:clr>
            <a:srgbClr val="F26B43"/>
          </p15:clr>
        </p15:guide>
        <p15:guide id="14" orient="horz" pos="1515">
          <p15:clr>
            <a:srgbClr val="F26B43"/>
          </p15:clr>
        </p15:guide>
        <p15:guide id="15" orient="horz" pos="2160">
          <p15:clr>
            <a:srgbClr val="F26B43"/>
          </p15:clr>
        </p15:guide>
        <p15:guide id="16" orient="horz" pos="2804">
          <p15:clr>
            <a:srgbClr val="F26B43"/>
          </p15:clr>
        </p15:guide>
        <p15:guide id="17" orient="horz" pos="3448">
          <p15:clr>
            <a:srgbClr val="F26B43"/>
          </p15:clr>
        </p15:guide>
        <p15:guide id="18" orient="horz" pos="40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ucc.ie/en/hr/policies/leave/exam/" TargetMode="External"/><Relationship Id="rId3" Type="http://schemas.openxmlformats.org/officeDocument/2006/relationships/diagramLayout" Target="../diagrams/layout3.xml"/><Relationship Id="rId7" Type="http://schemas.openxmlformats.org/officeDocument/2006/relationships/hyperlink" Target="https://www.ucc.ie/en/hr/policies/leave/study/"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mailto:traininganddevelopment@ucc.i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ew.officeapps.live.com/op/view.aspx?src=https%3A%2F%2Fwww.ucc.ie%2Fen%2Fmedia%2Fsupport%2Fhr%2Fstaffwelfareanddevelopment%2Ffeeconcessionpolicydocuments%2FNov.18-Beneficiaries-FeeConcessionForm.docx&amp;wdOrigin=BROWSELINK" TargetMode="External"/><Relationship Id="rId2" Type="http://schemas.openxmlformats.org/officeDocument/2006/relationships/hyperlink" Target="mailto:traininganddevelopment@ucc.ie" TargetMode="External"/><Relationship Id="rId1" Type="http://schemas.openxmlformats.org/officeDocument/2006/relationships/slideLayout" Target="../slideLayouts/slideLayout2.xml"/><Relationship Id="rId4" Type="http://schemas.openxmlformats.org/officeDocument/2006/relationships/hyperlink" Target="https://www.ucc.ie/en/hr/benefits/concess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ystudentadmin.ucc.ie/" TargetMode="External"/><Relationship Id="rId2" Type="http://schemas.openxmlformats.org/officeDocument/2006/relationships/hyperlink" Target="https://www.ucc.ie/en/financeoffice/fees/feepay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ryniamh.horgan@ucc.ie" TargetMode="External"/><Relationship Id="rId2" Type="http://schemas.openxmlformats.org/officeDocument/2006/relationships/hyperlink" Target="mailto:traininganddevelopment@ucc.ie" TargetMode="External"/><Relationship Id="rId1" Type="http://schemas.openxmlformats.org/officeDocument/2006/relationships/slideLayout" Target="../slideLayouts/slideLayout2.xml"/><Relationship Id="rId4" Type="http://schemas.openxmlformats.org/officeDocument/2006/relationships/hyperlink" Target="mailto:ubarrett@ucc.i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ucc.ie/en/hr/benefits/concess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qqi.ie/what-we-do/the-qualifications-system/national-framework-of-qualific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mystudentadmin.ucc.ie/" TargetMode="External"/><Relationship Id="rId2" Type="http://schemas.openxmlformats.org/officeDocument/2006/relationships/hyperlink" Target="https://www.ucc.ie/en/financeoffice/fees/feepay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www.ucc.ie%2Fen%2Fmedia%2Fsupport%2Fhr%2Fstaffwelfareanddevelopment%2Ffeeconcessionpolicydocuments%2FNov.18-ExternalCourse-FeeConcessionForm.docx&amp;wdOrigin=BROWSELINK" TargetMode="External"/><Relationship Id="rId2" Type="http://schemas.openxmlformats.org/officeDocument/2006/relationships/hyperlink" Target="mailto:traininganddevelopment@ucc.i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ew.officeapps.live.com/op/view.aspx?src=https%3A%2F%2Fwww.ucc.ie%2Fen%2Fmedia%2Fsupport%2Fhr%2Fstaffwelfareanddevelopment%2Ffeeconcessionpolicydocuments%2FNov.18-ExternalCourse-FeeConcessionForm.docx&amp;wdOrigin=BROWSELINK" TargetMode="External"/><Relationship Id="rId2" Type="http://schemas.openxmlformats.org/officeDocument/2006/relationships/hyperlink" Target="https://view.officeapps.live.com/op/view.aspx?src=https%3A%2F%2Fwww.ucc.ie%2Fen%2Fmedia%2Fsupport%2Fhr%2Fstaffwelfareanddevelopment%2Ffeeconcessionpolicydocuments%2FSept.18-InternalCourse-FeeConcessionForm.doc&amp;wdOrigin=BROWSELINK" TargetMode="External"/><Relationship Id="rId1" Type="http://schemas.openxmlformats.org/officeDocument/2006/relationships/slideLayout" Target="../slideLayouts/slideLayout2.xml"/><Relationship Id="rId5" Type="http://schemas.openxmlformats.org/officeDocument/2006/relationships/hyperlink" Target="mailto:traininganddevelopment@ucc.ie" TargetMode="External"/><Relationship Id="rId4" Type="http://schemas.openxmlformats.org/officeDocument/2006/relationships/hyperlink" Target="https://www.ucc.ie/en/hr/benefits/conce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solidFill>
                  <a:srgbClr val="FFB500"/>
                </a:solidFill>
                <a:ea typeface="Verdana"/>
              </a:rPr>
              <a:t>UCC Staff Fee Concession</a:t>
            </a:r>
            <a:br>
              <a:rPr lang="en-GB" dirty="0">
                <a:solidFill>
                  <a:srgbClr val="FFB500"/>
                </a:solidFill>
                <a:ea typeface="Verdana"/>
              </a:rPr>
            </a:br>
            <a:r>
              <a:rPr lang="en-GB" dirty="0">
                <a:solidFill>
                  <a:srgbClr val="FFB500"/>
                </a:solidFill>
                <a:ea typeface="Verdana"/>
              </a:rPr>
              <a:t>Information Session</a:t>
            </a:r>
            <a:endParaRPr lang="en-GB" dirty="0">
              <a:solidFill>
                <a:srgbClr val="FFB500"/>
              </a:solidFill>
            </a:endParaRPr>
          </a:p>
        </p:txBody>
      </p:sp>
      <p:sp>
        <p:nvSpPr>
          <p:cNvPr id="3" name="Subtitle 2"/>
          <p:cNvSpPr>
            <a:spLocks noGrp="1"/>
          </p:cNvSpPr>
          <p:nvPr>
            <p:ph type="subTitle" idx="1"/>
          </p:nvPr>
        </p:nvSpPr>
        <p:spPr/>
        <p:txBody>
          <a:bodyPr vert="horz" lIns="91440" tIns="45720" rIns="91440" bIns="45720" rtlCol="0" anchor="t">
            <a:normAutofit/>
          </a:bodyPr>
          <a:lstStyle/>
          <a:p>
            <a:pPr algn="ctr"/>
            <a:endParaRPr lang="en-GB" dirty="0">
              <a:solidFill>
                <a:srgbClr val="FFB500"/>
              </a:solidFill>
              <a:ea typeface="Verdana"/>
            </a:endParaRPr>
          </a:p>
          <a:p>
            <a:pPr algn="ctr"/>
            <a:r>
              <a:rPr lang="en-GB" dirty="0">
                <a:solidFill>
                  <a:srgbClr val="FFB500"/>
                </a:solidFill>
                <a:ea typeface="Verdana"/>
              </a:rPr>
              <a:t>Mary Horgan</a:t>
            </a:r>
          </a:p>
          <a:p>
            <a:pPr algn="ctr"/>
            <a:r>
              <a:rPr lang="en-GB" dirty="0">
                <a:solidFill>
                  <a:srgbClr val="FFB500"/>
                </a:solidFill>
                <a:ea typeface="Verdana"/>
              </a:rPr>
              <a:t>Friday, 22 May 2026</a:t>
            </a:r>
            <a:endParaRPr lang="en-GB" dirty="0">
              <a:solidFill>
                <a:srgbClr val="FFB500"/>
              </a:solidFill>
            </a:endParaRPr>
          </a:p>
        </p:txBody>
      </p:sp>
    </p:spTree>
    <p:extLst>
      <p:ext uri="{BB962C8B-B14F-4D97-AF65-F5344CB8AC3E}">
        <p14:creationId xmlns:p14="http://schemas.microsoft.com/office/powerpoint/2010/main" val="186409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541012C-A499-469E-9879-9BA268A644D3}"/>
              </a:ext>
            </a:extLst>
          </p:cNvPr>
          <p:cNvGraphicFramePr>
            <a:graphicFrameLocks noGrp="1"/>
          </p:cNvGraphicFramePr>
          <p:nvPr>
            <p:ph sz="quarter" idx="11"/>
            <p:extLst>
              <p:ext uri="{D42A27DB-BD31-4B8C-83A1-F6EECF244321}">
                <p14:modId xmlns:p14="http://schemas.microsoft.com/office/powerpoint/2010/main" val="1084282104"/>
              </p:ext>
            </p:extLst>
          </p:nvPr>
        </p:nvGraphicFramePr>
        <p:xfrm>
          <a:off x="475488" y="530353"/>
          <a:ext cx="11343451" cy="532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74878F3A-3E53-4816-8A23-ADC3CCD2530F}"/>
              </a:ext>
            </a:extLst>
          </p:cNvPr>
          <p:cNvSpPr>
            <a:spLocks noGrp="1"/>
          </p:cNvSpPr>
          <p:nvPr>
            <p:ph type="title"/>
          </p:nvPr>
        </p:nvSpPr>
        <p:spPr/>
        <p:txBody>
          <a:bodyPr vert="horz" lIns="91440" tIns="45720" rIns="91440" bIns="45720" rtlCol="0" anchor="ctr">
            <a:normAutofit/>
          </a:bodyPr>
          <a:lstStyle/>
          <a:p>
            <a:pPr algn="ctr" defTabSz="914400"/>
            <a:r>
              <a:rPr lang="en-US" sz="3600" b="1" dirty="0">
                <a:solidFill>
                  <a:srgbClr val="FFB500"/>
                </a:solidFill>
                <a:latin typeface="+mj-lt"/>
                <a:cs typeface="Times New Roman" panose="02020603050405020304" pitchFamily="18" charset="0"/>
                <a:hlinkClick r:id="rId7">
                  <a:extLst>
                    <a:ext uri="{A12FA001-AC4F-418D-AE19-62706E023703}">
                      <ahyp:hlinkClr xmlns:ahyp="http://schemas.microsoft.com/office/drawing/2018/hyperlinkcolor" val="tx"/>
                    </a:ext>
                  </a:extLst>
                </a:hlinkClick>
              </a:rPr>
              <a:t>Study Leave </a:t>
            </a:r>
            <a:r>
              <a:rPr lang="en-US" sz="3600" b="1" dirty="0">
                <a:solidFill>
                  <a:srgbClr val="FFB500"/>
                </a:solidFill>
                <a:latin typeface="+mj-lt"/>
                <a:cs typeface="Times New Roman" panose="02020603050405020304" pitchFamily="18" charset="0"/>
              </a:rPr>
              <a:t>&amp; </a:t>
            </a:r>
            <a:r>
              <a:rPr lang="en-US" sz="3600" b="1" dirty="0">
                <a:solidFill>
                  <a:srgbClr val="FFB500"/>
                </a:solidFill>
                <a:latin typeface="+mj-lt"/>
                <a:cs typeface="Times New Roman" panose="02020603050405020304" pitchFamily="18" charset="0"/>
                <a:hlinkClick r:id="rId8">
                  <a:extLst>
                    <a:ext uri="{A12FA001-AC4F-418D-AE19-62706E023703}">
                      <ahyp:hlinkClr xmlns:ahyp="http://schemas.microsoft.com/office/drawing/2018/hyperlinkcolor" val="tx"/>
                    </a:ext>
                  </a:extLst>
                </a:hlinkClick>
              </a:rPr>
              <a:t>Exam Leave</a:t>
            </a:r>
            <a:endParaRPr lang="en-US" sz="3600" b="1" dirty="0">
              <a:solidFill>
                <a:srgbClr val="FFB5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5FF156DE-7F51-7AB9-4487-0ED320795B60}"/>
              </a:ext>
            </a:extLst>
          </p:cNvPr>
          <p:cNvSpPr txBox="1"/>
          <p:nvPr/>
        </p:nvSpPr>
        <p:spPr>
          <a:xfrm>
            <a:off x="1207008" y="5221224"/>
            <a:ext cx="8607472" cy="1477328"/>
          </a:xfrm>
          <a:prstGeom prst="rect">
            <a:avLst/>
          </a:prstGeom>
          <a:noFill/>
        </p:spPr>
        <p:txBody>
          <a:bodyPr wrap="square" lIns="91440" tIns="45720" rIns="91440" bIns="45720" rtlCol="0" anchor="t">
            <a:spAutoFit/>
          </a:bodyPr>
          <a:lstStyle/>
          <a:p>
            <a:r>
              <a:rPr lang="en-IE" b="1" dirty="0"/>
              <a:t>FORMS</a:t>
            </a:r>
          </a:p>
          <a:p>
            <a:pPr marL="285750" indent="-285750">
              <a:buFont typeface="Arial" panose="020B0604020202020204" pitchFamily="34" charset="0"/>
              <a:buChar char="•"/>
            </a:pPr>
            <a:r>
              <a:rPr lang="en-IE" dirty="0">
                <a:hlinkClick r:id="rId7"/>
              </a:rPr>
              <a:t>Study Leave </a:t>
            </a:r>
            <a:endParaRPr lang="en-IE" dirty="0">
              <a:ea typeface="Verdana"/>
            </a:endParaRPr>
          </a:p>
          <a:p>
            <a:pPr marL="285750" indent="-285750">
              <a:buFont typeface="Arial" panose="020B0604020202020204" pitchFamily="34" charset="0"/>
              <a:buChar char="•"/>
            </a:pPr>
            <a:r>
              <a:rPr lang="en-IE" dirty="0">
                <a:hlinkClick r:id="rId8"/>
              </a:rPr>
              <a:t>Exam Leave </a:t>
            </a:r>
            <a:endParaRPr lang="en-IE" dirty="0"/>
          </a:p>
          <a:p>
            <a:pPr marL="285750" indent="-285750">
              <a:buFont typeface="Arial" panose="020B0604020202020204" pitchFamily="34" charset="0"/>
              <a:buChar char="•"/>
            </a:pPr>
            <a:endParaRPr lang="en-IE" dirty="0"/>
          </a:p>
          <a:p>
            <a:r>
              <a:rPr lang="en-IE" b="1" dirty="0"/>
              <a:t>EMAIL TO</a:t>
            </a:r>
            <a:r>
              <a:rPr lang="en-IE" dirty="0"/>
              <a:t> </a:t>
            </a:r>
            <a:r>
              <a:rPr lang="en-IE" dirty="0">
                <a:hlinkClick r:id="rId9"/>
              </a:rPr>
              <a:t>traininganddevelopment@ucc.ie</a:t>
            </a:r>
            <a:endParaRPr lang="en-IE" dirty="0"/>
          </a:p>
        </p:txBody>
      </p:sp>
    </p:spTree>
    <p:extLst>
      <p:ext uri="{BB962C8B-B14F-4D97-AF65-F5344CB8AC3E}">
        <p14:creationId xmlns:p14="http://schemas.microsoft.com/office/powerpoint/2010/main" val="368020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83CB-0949-0B98-1768-6BBC619BABF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E4235B-1834-2880-75EE-1ED5D0F9744B}"/>
              </a:ext>
            </a:extLst>
          </p:cNvPr>
          <p:cNvSpPr>
            <a:spLocks noGrp="1"/>
          </p:cNvSpPr>
          <p:nvPr>
            <p:ph sz="quarter" idx="11"/>
          </p:nvPr>
        </p:nvSpPr>
        <p:spPr/>
        <p:txBody>
          <a:bodyPr vert="horz" lIns="91440" tIns="45720" rIns="91440" bIns="45720" rtlCol="0" anchor="t">
            <a:normAutofit fontScale="92500" lnSpcReduction="10000"/>
          </a:bodyPr>
          <a:lstStyle/>
          <a:p>
            <a:pPr marL="0" indent="0">
              <a:buNone/>
            </a:pPr>
            <a:r>
              <a:rPr lang="en-US" sz="2000" b="1" dirty="0">
                <a:solidFill>
                  <a:srgbClr val="003C69"/>
                </a:solidFill>
              </a:rPr>
              <a:t>Only applies to</a:t>
            </a:r>
            <a:r>
              <a:rPr lang="en-US" sz="2000" dirty="0">
                <a:solidFill>
                  <a:srgbClr val="003C69"/>
                </a:solidFill>
              </a:rPr>
              <a:t>:</a:t>
            </a:r>
          </a:p>
          <a:p>
            <a:pPr marL="457200" indent="-457200">
              <a:buAutoNum type="alphaLcParenR"/>
            </a:pPr>
            <a:r>
              <a:rPr lang="en-US" sz="2000" dirty="0">
                <a:solidFill>
                  <a:srgbClr val="003C69"/>
                </a:solidFill>
              </a:rPr>
              <a:t>Full-time permanent on or before 30</a:t>
            </a:r>
            <a:r>
              <a:rPr lang="en-US" sz="2000" baseline="30000" dirty="0">
                <a:solidFill>
                  <a:srgbClr val="003C69"/>
                </a:solidFill>
              </a:rPr>
              <a:t>th</a:t>
            </a:r>
            <a:r>
              <a:rPr lang="en-US" sz="2000" dirty="0">
                <a:solidFill>
                  <a:srgbClr val="003C69"/>
                </a:solidFill>
              </a:rPr>
              <a:t> September 1992</a:t>
            </a:r>
          </a:p>
          <a:p>
            <a:pPr marL="457200" indent="-457200">
              <a:buAutoNum type="alphaLcParenR"/>
            </a:pPr>
            <a:r>
              <a:rPr lang="en-US" sz="2000" dirty="0">
                <a:solidFill>
                  <a:srgbClr val="003C69"/>
                </a:solidFill>
              </a:rPr>
              <a:t>Full-time temporary on or before 30</a:t>
            </a:r>
            <a:r>
              <a:rPr lang="en-US" sz="2000" baseline="30000" dirty="0">
                <a:solidFill>
                  <a:srgbClr val="003C69"/>
                </a:solidFill>
              </a:rPr>
              <a:t>th</a:t>
            </a:r>
            <a:r>
              <a:rPr lang="en-US" sz="2000" dirty="0">
                <a:solidFill>
                  <a:srgbClr val="003C69"/>
                </a:solidFill>
              </a:rPr>
              <a:t> September 1992 &amp; subsequently appointed in a permanent capacity</a:t>
            </a:r>
            <a:endParaRPr lang="en-US" sz="2000" dirty="0">
              <a:solidFill>
                <a:srgbClr val="003C69"/>
              </a:solidFill>
              <a:ea typeface="Verdana"/>
            </a:endParaRPr>
          </a:p>
          <a:p>
            <a:pPr marL="0" indent="0">
              <a:buNone/>
            </a:pPr>
            <a:endParaRPr lang="en-US" sz="2000" b="1" dirty="0">
              <a:solidFill>
                <a:srgbClr val="003C69"/>
              </a:solidFill>
            </a:endParaRPr>
          </a:p>
          <a:p>
            <a:pPr marL="0" indent="0">
              <a:buNone/>
            </a:pPr>
            <a:endParaRPr lang="en-US" sz="2000" b="1" dirty="0">
              <a:solidFill>
                <a:srgbClr val="003C69"/>
              </a:solidFill>
            </a:endParaRPr>
          </a:p>
          <a:p>
            <a:pPr marL="0" indent="0">
              <a:buNone/>
            </a:pPr>
            <a:r>
              <a:rPr lang="en-US" sz="2000" b="1" dirty="0">
                <a:solidFill>
                  <a:srgbClr val="003C69"/>
                </a:solidFill>
              </a:rPr>
              <a:t>Capitation Fee only</a:t>
            </a:r>
            <a:endParaRPr lang="en-US" dirty="0">
              <a:solidFill>
                <a:srgbClr val="003C69"/>
              </a:solidFill>
            </a:endParaRPr>
          </a:p>
          <a:p>
            <a:r>
              <a:rPr lang="en-US" sz="2000" dirty="0">
                <a:solidFill>
                  <a:srgbClr val="003C69"/>
                </a:solidFill>
              </a:rPr>
              <a:t>Children  – living with &amp;/or financially dependent on staff member</a:t>
            </a:r>
          </a:p>
          <a:p>
            <a:r>
              <a:rPr lang="en-US" sz="2000" dirty="0">
                <a:solidFill>
                  <a:srgbClr val="003C69"/>
                </a:solidFill>
              </a:rPr>
              <a:t>One undergrad &amp; one postgrad</a:t>
            </a:r>
          </a:p>
          <a:p>
            <a:r>
              <a:rPr lang="en-US" sz="2000" dirty="0">
                <a:solidFill>
                  <a:srgbClr val="003C69"/>
                </a:solidFill>
              </a:rPr>
              <a:t>Universities = UCC, UCD, TCD, Maynooth University, University of Galway</a:t>
            </a:r>
          </a:p>
          <a:p>
            <a:pPr marL="0" indent="0">
              <a:buNone/>
            </a:pPr>
            <a:endParaRPr lang="en-US" sz="2000" b="1" dirty="0">
              <a:solidFill>
                <a:srgbClr val="003C69"/>
              </a:solidFill>
              <a:ea typeface="Verdana"/>
            </a:endParaRPr>
          </a:p>
          <a:p>
            <a:pPr marL="0" indent="0">
              <a:buNone/>
            </a:pPr>
            <a:endParaRPr lang="en-US" sz="2000" b="1" dirty="0">
              <a:solidFill>
                <a:srgbClr val="003C69"/>
              </a:solidFill>
              <a:ea typeface="Verdana"/>
            </a:endParaRPr>
          </a:p>
          <a:p>
            <a:pPr marL="0" indent="0">
              <a:buNone/>
            </a:pPr>
            <a:r>
              <a:rPr lang="en-US" sz="2000" b="1" dirty="0">
                <a:solidFill>
                  <a:srgbClr val="003C69"/>
                </a:solidFill>
                <a:ea typeface="Verdana"/>
              </a:rPr>
              <a:t>50% Fee Payment (payable in two equal instalments)</a:t>
            </a:r>
            <a:endParaRPr lang="en-US" dirty="0">
              <a:solidFill>
                <a:srgbClr val="003C69"/>
              </a:solidFill>
            </a:endParaRPr>
          </a:p>
          <a:p>
            <a:r>
              <a:rPr lang="en-US" sz="2000" dirty="0">
                <a:solidFill>
                  <a:srgbClr val="003C69"/>
                </a:solidFill>
                <a:ea typeface="Verdana"/>
              </a:rPr>
              <a:t>Spouse of UCC staff member</a:t>
            </a:r>
          </a:p>
        </p:txBody>
      </p:sp>
      <p:sp>
        <p:nvSpPr>
          <p:cNvPr id="4" name="Title 3">
            <a:extLst>
              <a:ext uri="{FF2B5EF4-FFF2-40B4-BE49-F238E27FC236}">
                <a16:creationId xmlns:a16="http://schemas.microsoft.com/office/drawing/2014/main" id="{03909B90-E5C4-2E38-CF6D-97DB6FBE3395}"/>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C000"/>
                </a:solidFill>
                <a:latin typeface="+mj-lt"/>
              </a:rPr>
              <a:t>Part II - Pre 1992 Entitlement </a:t>
            </a:r>
          </a:p>
        </p:txBody>
      </p:sp>
    </p:spTree>
    <p:extLst>
      <p:ext uri="{BB962C8B-B14F-4D97-AF65-F5344CB8AC3E}">
        <p14:creationId xmlns:p14="http://schemas.microsoft.com/office/powerpoint/2010/main" val="362501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7861-C616-307C-FACB-D552DA86FE3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80CEFD-F4A0-0FC4-60F9-1F48E85FFCF1}"/>
              </a:ext>
            </a:extLst>
          </p:cNvPr>
          <p:cNvSpPr>
            <a:spLocks noGrp="1"/>
          </p:cNvSpPr>
          <p:nvPr>
            <p:ph sz="quarter" idx="11"/>
          </p:nvPr>
        </p:nvSpPr>
        <p:spPr/>
        <p:txBody>
          <a:bodyPr>
            <a:normAutofit fontScale="77500" lnSpcReduction="20000"/>
          </a:bodyPr>
          <a:lstStyle/>
          <a:p>
            <a:pPr marL="457200" indent="-457200">
              <a:buFont typeface="+mj-lt"/>
              <a:buAutoNum type="arabicPeriod"/>
            </a:pPr>
            <a:r>
              <a:rPr lang="en-US" dirty="0">
                <a:solidFill>
                  <a:srgbClr val="003C69"/>
                </a:solidFill>
              </a:rPr>
              <a:t>Contact </a:t>
            </a:r>
            <a:r>
              <a:rPr lang="en-US" dirty="0">
                <a:hlinkClick r:id="rId2"/>
              </a:rPr>
              <a:t>Training &amp; Development</a:t>
            </a:r>
            <a:r>
              <a:rPr lang="en-US" dirty="0"/>
              <a:t> </a:t>
            </a:r>
            <a:r>
              <a:rPr lang="en-US" dirty="0">
                <a:solidFill>
                  <a:srgbClr val="003C69"/>
                </a:solidFill>
              </a:rPr>
              <a:t>to check your eligibility</a:t>
            </a:r>
          </a:p>
          <a:p>
            <a:pPr marL="457200" indent="-457200">
              <a:buFont typeface="+mj-lt"/>
              <a:buAutoNum type="arabicPeriod"/>
            </a:pPr>
            <a:endParaRPr lang="en-US" dirty="0">
              <a:solidFill>
                <a:srgbClr val="003C69"/>
              </a:solidFill>
            </a:endParaRPr>
          </a:p>
          <a:p>
            <a:pPr marL="457200" indent="-457200">
              <a:buFont typeface="+mj-lt"/>
              <a:buAutoNum type="arabicPeriod"/>
            </a:pPr>
            <a:r>
              <a:rPr lang="en-US" dirty="0">
                <a:solidFill>
                  <a:srgbClr val="003C69"/>
                </a:solidFill>
              </a:rPr>
              <a:t>Once beneficiary has received place, staff member makes online payment </a:t>
            </a:r>
            <a:endParaRPr lang="en-US" dirty="0">
              <a:solidFill>
                <a:srgbClr val="003C69"/>
              </a:solidFill>
              <a:highlight>
                <a:srgbClr val="FFFF00"/>
              </a:highlight>
            </a:endParaRPr>
          </a:p>
          <a:p>
            <a:pPr marL="457200" indent="-457200">
              <a:buFont typeface="+mj-lt"/>
              <a:buAutoNum type="arabicPeriod"/>
            </a:pPr>
            <a:endParaRPr lang="en-US" dirty="0">
              <a:solidFill>
                <a:srgbClr val="003C69"/>
              </a:solidFill>
            </a:endParaRPr>
          </a:p>
          <a:p>
            <a:pPr marL="457200" indent="-457200">
              <a:buFont typeface="+mj-lt"/>
              <a:buAutoNum type="arabicPeriod"/>
            </a:pPr>
            <a:r>
              <a:rPr lang="en-US" dirty="0">
                <a:solidFill>
                  <a:srgbClr val="003C69"/>
                </a:solidFill>
              </a:rPr>
              <a:t>Complete </a:t>
            </a:r>
            <a:r>
              <a:rPr lang="en-US" dirty="0">
                <a:hlinkClick r:id="rId3"/>
              </a:rPr>
              <a:t>beneficiaries form</a:t>
            </a:r>
            <a:r>
              <a:rPr lang="en-US" dirty="0"/>
              <a:t> </a:t>
            </a:r>
            <a:r>
              <a:rPr lang="en-US" dirty="0">
                <a:solidFill>
                  <a:srgbClr val="003C69"/>
                </a:solidFill>
              </a:rPr>
              <a:t>available on </a:t>
            </a:r>
            <a:r>
              <a:rPr lang="en-US" dirty="0">
                <a:hlinkClick r:id="rId4"/>
              </a:rPr>
              <a:t>Staff Fee Concession webpage</a:t>
            </a:r>
            <a:endParaRPr lang="en-US" dirty="0"/>
          </a:p>
          <a:p>
            <a:pPr marL="457200" indent="-457200">
              <a:buFont typeface="+mj-lt"/>
              <a:buAutoNum type="arabicPeriod"/>
            </a:pPr>
            <a:endParaRPr lang="en-US" dirty="0"/>
          </a:p>
          <a:p>
            <a:pPr marL="457200" indent="-457200">
              <a:buFont typeface="+mj-lt"/>
              <a:buAutoNum type="arabicPeriod"/>
            </a:pPr>
            <a:r>
              <a:rPr lang="en-US" dirty="0">
                <a:solidFill>
                  <a:srgbClr val="003C69"/>
                </a:solidFill>
              </a:rPr>
              <a:t>Email scanned form to </a:t>
            </a:r>
            <a:r>
              <a:rPr lang="en-US" dirty="0">
                <a:hlinkClick r:id="rId2"/>
              </a:rPr>
              <a:t>Training &amp; Development</a:t>
            </a:r>
            <a:r>
              <a:rPr lang="en-US" dirty="0"/>
              <a:t> </a:t>
            </a:r>
          </a:p>
          <a:p>
            <a:pPr marL="457200" indent="-457200">
              <a:buFont typeface="+mj-lt"/>
              <a:buAutoNum type="arabicPeriod"/>
            </a:pPr>
            <a:endParaRPr lang="en-US" dirty="0"/>
          </a:p>
          <a:p>
            <a:pPr marL="457200" indent="-457200">
              <a:buFont typeface="+mj-lt"/>
              <a:buAutoNum type="arabicPeriod"/>
            </a:pPr>
            <a:r>
              <a:rPr lang="en-US" dirty="0">
                <a:solidFill>
                  <a:srgbClr val="003C69"/>
                </a:solidFill>
              </a:rPr>
              <a:t>Once approved by P&amp;C, form with staff member cc’d to Una Barrett (Fees Office)</a:t>
            </a:r>
          </a:p>
          <a:p>
            <a:pPr marL="457200" indent="-457200">
              <a:buFont typeface="+mj-lt"/>
              <a:buAutoNum type="arabicPeriod"/>
            </a:pPr>
            <a:endParaRPr lang="en-US" dirty="0">
              <a:solidFill>
                <a:srgbClr val="003C69"/>
              </a:solidFill>
            </a:endParaRPr>
          </a:p>
          <a:p>
            <a:pPr marL="457200" indent="-457200">
              <a:buFont typeface="+mj-lt"/>
              <a:buAutoNum type="arabicPeriod"/>
            </a:pPr>
            <a:r>
              <a:rPr lang="en-US" dirty="0">
                <a:solidFill>
                  <a:srgbClr val="003C69"/>
                </a:solidFill>
              </a:rPr>
              <a:t>Fees Office will process</a:t>
            </a:r>
          </a:p>
          <a:p>
            <a:pPr marL="457200" indent="-457200">
              <a:buFont typeface="+mj-lt"/>
              <a:buAutoNum type="arabicPeriod"/>
            </a:pPr>
            <a:endParaRPr lang="en-US" dirty="0">
              <a:solidFill>
                <a:srgbClr val="003C69"/>
              </a:solidFill>
            </a:endParaRPr>
          </a:p>
          <a:p>
            <a:pPr marL="457200" indent="-457200">
              <a:buFont typeface="+mj-lt"/>
              <a:buAutoNum type="arabicPeriod"/>
            </a:pPr>
            <a:r>
              <a:rPr lang="en-US" dirty="0">
                <a:solidFill>
                  <a:srgbClr val="003C69"/>
                </a:solidFill>
              </a:rPr>
              <a:t>Must re-apply annually i.e. send form to </a:t>
            </a:r>
            <a:r>
              <a:rPr lang="en-US" dirty="0">
                <a:hlinkClick r:id="rId2"/>
              </a:rPr>
              <a:t>Training &amp; Development</a:t>
            </a:r>
            <a:r>
              <a:rPr lang="en-US" dirty="0"/>
              <a:t> </a:t>
            </a:r>
          </a:p>
          <a:p>
            <a:pPr marL="0" indent="0">
              <a:buNone/>
            </a:pPr>
            <a:endParaRPr lang="en-US" dirty="0"/>
          </a:p>
          <a:p>
            <a:pPr marL="457200" indent="-457200">
              <a:buFont typeface="+mj-lt"/>
              <a:buAutoNum type="arabicPeriod"/>
            </a:pPr>
            <a:endParaRPr lang="en-US" dirty="0"/>
          </a:p>
        </p:txBody>
      </p:sp>
      <p:sp>
        <p:nvSpPr>
          <p:cNvPr id="4" name="Title 3">
            <a:extLst>
              <a:ext uri="{FF2B5EF4-FFF2-40B4-BE49-F238E27FC236}">
                <a16:creationId xmlns:a16="http://schemas.microsoft.com/office/drawing/2014/main" id="{797B9D3E-14B9-9451-7C70-9AC952C2AB93}"/>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C000"/>
                </a:solidFill>
                <a:latin typeface="+mj-lt"/>
              </a:rPr>
              <a:t>Part II - Pre 1992 Entitlement Steps</a:t>
            </a:r>
          </a:p>
        </p:txBody>
      </p:sp>
    </p:spTree>
    <p:extLst>
      <p:ext uri="{BB962C8B-B14F-4D97-AF65-F5344CB8AC3E}">
        <p14:creationId xmlns:p14="http://schemas.microsoft.com/office/powerpoint/2010/main" val="302200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0090-0F6C-508F-6894-23FBD2F6FA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12AFE8-A243-14F6-3422-2924B17A0DE9}"/>
              </a:ext>
            </a:extLst>
          </p:cNvPr>
          <p:cNvSpPr>
            <a:spLocks noGrp="1"/>
          </p:cNvSpPr>
          <p:nvPr>
            <p:ph sz="quarter" idx="11"/>
          </p:nvPr>
        </p:nvSpPr>
        <p:spPr/>
        <p:txBody>
          <a:bodyPr vert="horz" lIns="91440" tIns="45720" rIns="91440" bIns="45720" rtlCol="0" anchor="t">
            <a:normAutofit fontScale="92500" lnSpcReduction="10000"/>
          </a:bodyPr>
          <a:lstStyle/>
          <a:p>
            <a:pPr marL="457200" indent="-457200">
              <a:buFont typeface="+mj-lt"/>
              <a:buAutoNum type="arabicPeriod"/>
            </a:pPr>
            <a:r>
              <a:rPr lang="en-IE" sz="2000" b="1" dirty="0">
                <a:solidFill>
                  <a:srgbClr val="003C69"/>
                </a:solidFill>
                <a:ea typeface="Verdana"/>
              </a:rPr>
              <a:t>Children of Staff Registering at UCC</a:t>
            </a:r>
          </a:p>
          <a:p>
            <a:pPr marL="0" indent="0">
              <a:buNone/>
            </a:pPr>
            <a:r>
              <a:rPr lang="en-IE" sz="2000">
                <a:solidFill>
                  <a:srgbClr val="003C69"/>
                </a:solidFill>
                <a:ea typeface="Verdana"/>
              </a:rPr>
              <a:t>Payment of Capitation fee - €210 due at registration</a:t>
            </a:r>
          </a:p>
          <a:p>
            <a:pPr marL="0" indent="0">
              <a:buNone/>
            </a:pPr>
            <a:endParaRPr lang="en-IE" sz="2000" b="1" dirty="0">
              <a:solidFill>
                <a:srgbClr val="003C69"/>
              </a:solidFill>
              <a:ea typeface="Verdana"/>
            </a:endParaRPr>
          </a:p>
          <a:p>
            <a:pPr marL="0" indent="0">
              <a:buNone/>
            </a:pPr>
            <a:endParaRPr lang="en-IE" sz="2000" b="1" dirty="0">
              <a:solidFill>
                <a:srgbClr val="003C69"/>
              </a:solidFill>
              <a:ea typeface="Verdana"/>
            </a:endParaRPr>
          </a:p>
          <a:p>
            <a:pPr marL="0" indent="0">
              <a:buNone/>
            </a:pPr>
            <a:r>
              <a:rPr lang="en-IE" sz="2000" b="1" dirty="0">
                <a:solidFill>
                  <a:srgbClr val="003C69"/>
                </a:solidFill>
                <a:ea typeface="Verdana"/>
              </a:rPr>
              <a:t>2.	Children of Staff Registering at another NUI College</a:t>
            </a:r>
            <a:endParaRPr lang="en-IE" sz="2000" dirty="0">
              <a:solidFill>
                <a:srgbClr val="003C69"/>
              </a:solidFill>
            </a:endParaRPr>
          </a:p>
          <a:p>
            <a:r>
              <a:rPr lang="en-IE" sz="2000" dirty="0">
                <a:solidFill>
                  <a:srgbClr val="003C69"/>
                </a:solidFill>
                <a:ea typeface="Verdana"/>
              </a:rPr>
              <a:t>Pay Capitation/Student Levy Charge</a:t>
            </a:r>
          </a:p>
          <a:p>
            <a:r>
              <a:rPr lang="en-IE" sz="2000" dirty="0">
                <a:solidFill>
                  <a:srgbClr val="003C69"/>
                </a:solidFill>
                <a:ea typeface="Verdana"/>
              </a:rPr>
              <a:t>Inform Fees Office of </a:t>
            </a:r>
            <a:r>
              <a:rPr lang="en-IE" sz="2000" u="sng" dirty="0">
                <a:solidFill>
                  <a:srgbClr val="003C69"/>
                </a:solidFill>
                <a:ea typeface="Verdana"/>
              </a:rPr>
              <a:t>relevant College</a:t>
            </a:r>
            <a:r>
              <a:rPr lang="en-IE" sz="2000" dirty="0">
                <a:solidFill>
                  <a:srgbClr val="003C69"/>
                </a:solidFill>
                <a:ea typeface="Verdana"/>
              </a:rPr>
              <a:t> to invoice UCC Fees Office for Student Contribution Fee (Undergrad)</a:t>
            </a:r>
          </a:p>
          <a:p>
            <a:r>
              <a:rPr lang="en-IE" sz="2000" dirty="0">
                <a:solidFill>
                  <a:srgbClr val="003C69"/>
                </a:solidFill>
                <a:ea typeface="Verdana"/>
              </a:rPr>
              <a:t>If postgrad - tuition fee less capitation fee</a:t>
            </a:r>
          </a:p>
          <a:p>
            <a:pPr marL="0" indent="0">
              <a:buNone/>
            </a:pPr>
            <a:endParaRPr lang="en-IE" sz="2000" b="1" dirty="0">
              <a:solidFill>
                <a:srgbClr val="003C69"/>
              </a:solidFill>
              <a:ea typeface="Verdana"/>
            </a:endParaRPr>
          </a:p>
          <a:p>
            <a:pPr marL="0" indent="0">
              <a:buNone/>
            </a:pPr>
            <a:endParaRPr lang="en-IE" sz="2000" b="1" dirty="0">
              <a:solidFill>
                <a:srgbClr val="003C69"/>
              </a:solidFill>
              <a:ea typeface="Verdana"/>
            </a:endParaRPr>
          </a:p>
          <a:p>
            <a:pPr marL="0" indent="0">
              <a:buNone/>
            </a:pPr>
            <a:r>
              <a:rPr lang="en-IE" sz="2000" b="1" dirty="0">
                <a:solidFill>
                  <a:srgbClr val="003C69"/>
                </a:solidFill>
                <a:ea typeface="Verdana"/>
              </a:rPr>
              <a:t>3.	Staff Spouse</a:t>
            </a:r>
            <a:endParaRPr lang="en-IE" sz="2000" dirty="0">
              <a:solidFill>
                <a:srgbClr val="003C69"/>
              </a:solidFill>
            </a:endParaRPr>
          </a:p>
          <a:p>
            <a:r>
              <a:rPr lang="en-IE" sz="2000" dirty="0">
                <a:solidFill>
                  <a:srgbClr val="003C69"/>
                </a:solidFill>
                <a:ea typeface="Verdana"/>
              </a:rPr>
              <a:t>50% of total fee is payable</a:t>
            </a:r>
          </a:p>
          <a:p>
            <a:r>
              <a:rPr lang="en-IE" sz="2000" dirty="0">
                <a:solidFill>
                  <a:srgbClr val="003C69"/>
                </a:solidFill>
                <a:ea typeface="Verdana"/>
              </a:rPr>
              <a:t>Can be paid in two instalments, half on registration &amp; half by 31st January each year</a:t>
            </a:r>
          </a:p>
        </p:txBody>
      </p:sp>
      <p:sp>
        <p:nvSpPr>
          <p:cNvPr id="4" name="Title 3">
            <a:extLst>
              <a:ext uri="{FF2B5EF4-FFF2-40B4-BE49-F238E27FC236}">
                <a16:creationId xmlns:a16="http://schemas.microsoft.com/office/drawing/2014/main" id="{C903ADCC-0F21-27E0-442A-4205E6582172}"/>
              </a:ext>
            </a:extLst>
          </p:cNvPr>
          <p:cNvSpPr>
            <a:spLocks noGrp="1"/>
          </p:cNvSpPr>
          <p:nvPr>
            <p:ph type="title"/>
          </p:nvPr>
        </p:nvSpPr>
        <p:spPr/>
        <p:txBody>
          <a:bodyPr vert="horz" lIns="91440" tIns="45720" rIns="91440" bIns="45720" rtlCol="0" anchor="ctr">
            <a:normAutofit/>
          </a:bodyPr>
          <a:lstStyle/>
          <a:p>
            <a:pPr algn="ctr"/>
            <a:r>
              <a:rPr lang="en-US" sz="3600" b="1" dirty="0">
                <a:solidFill>
                  <a:srgbClr val="FFC000"/>
                </a:solidFill>
                <a:latin typeface="+mj-lt"/>
                <a:ea typeface="Verdana"/>
              </a:rPr>
              <a:t>Part II - How much do I pay?</a:t>
            </a:r>
          </a:p>
        </p:txBody>
      </p:sp>
    </p:spTree>
    <p:extLst>
      <p:ext uri="{BB962C8B-B14F-4D97-AF65-F5344CB8AC3E}">
        <p14:creationId xmlns:p14="http://schemas.microsoft.com/office/powerpoint/2010/main" val="357122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09FDC-6549-AE3E-7ECE-A07421BE6CA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5EAE21-F4EE-7E5D-1A21-CF67D61694EA}"/>
              </a:ext>
            </a:extLst>
          </p:cNvPr>
          <p:cNvSpPr>
            <a:spLocks noGrp="1"/>
          </p:cNvSpPr>
          <p:nvPr>
            <p:ph sz="quarter" idx="11"/>
          </p:nvPr>
        </p:nvSpPr>
        <p:spPr/>
        <p:txBody>
          <a:bodyPr vert="horz" lIns="91440" tIns="45720" rIns="91440" bIns="45720" rtlCol="0" anchor="t">
            <a:normAutofit/>
          </a:bodyPr>
          <a:lstStyle/>
          <a:p>
            <a:pPr marL="0" indent="0">
              <a:buNone/>
            </a:pPr>
            <a:endParaRPr lang="en-US" dirty="0"/>
          </a:p>
          <a:p>
            <a:pPr marL="0" indent="0">
              <a:buNone/>
            </a:pPr>
            <a:r>
              <a:rPr lang="en-US" dirty="0">
                <a:hlinkClick r:id="rId2"/>
              </a:rPr>
              <a:t>How Do I Pay My Fees? | University College Cork (ucc.ie)</a:t>
            </a:r>
            <a:r>
              <a:rPr lang="en-US" dirty="0"/>
              <a:t>  </a:t>
            </a:r>
          </a:p>
          <a:p>
            <a:pPr marL="0" indent="0">
              <a:buNone/>
            </a:pPr>
            <a:r>
              <a:rPr lang="en-IE" sz="2400" dirty="0">
                <a:solidFill>
                  <a:srgbClr val="003C69"/>
                </a:solidFill>
              </a:rPr>
              <a:t>In payment box of student portal, insert relevant fee</a:t>
            </a:r>
          </a:p>
          <a:p>
            <a:pPr marL="0" indent="0">
              <a:buNone/>
            </a:pPr>
            <a:endParaRPr lang="en-US" sz="2400" dirty="0">
              <a:solidFill>
                <a:srgbClr val="003C69"/>
              </a:solidFill>
            </a:endParaRPr>
          </a:p>
          <a:p>
            <a:pPr>
              <a:buNone/>
            </a:pPr>
            <a:r>
              <a:rPr lang="en-US" sz="2400" b="1" dirty="0">
                <a:solidFill>
                  <a:srgbClr val="003C69"/>
                </a:solidFill>
              </a:rPr>
              <a:t>In Detail &gt; How to Make a Payment Online</a:t>
            </a:r>
            <a:endParaRPr lang="en-US" dirty="0">
              <a:solidFill>
                <a:srgbClr val="003C69"/>
              </a:solidFill>
            </a:endParaRPr>
          </a:p>
          <a:p>
            <a:pPr>
              <a:buNone/>
            </a:pPr>
            <a:r>
              <a:rPr lang="en-US" sz="1200" dirty="0">
                <a:solidFill>
                  <a:srgbClr val="003C69"/>
                </a:solidFill>
                <a:ea typeface="+mn-lt"/>
                <a:cs typeface="+mn-lt"/>
              </a:rPr>
              <a:t>Registering and making your payment that is due at registration</a:t>
            </a:r>
            <a:endParaRPr lang="en-US" dirty="0">
              <a:solidFill>
                <a:srgbClr val="003C69"/>
              </a:solidFill>
            </a:endParaRPr>
          </a:p>
          <a:p>
            <a:pPr>
              <a:buFont typeface="Arial"/>
              <a:buChar char="•"/>
            </a:pPr>
            <a:r>
              <a:rPr lang="en-US" sz="1200" dirty="0">
                <a:solidFill>
                  <a:srgbClr val="003C69"/>
                </a:solidFill>
                <a:ea typeface="+mn-lt"/>
                <a:cs typeface="+mn-lt"/>
              </a:rPr>
              <a:t>Go to </a:t>
            </a:r>
            <a:r>
              <a:rPr lang="en-US" sz="1200" u="sng" dirty="0">
                <a:solidFill>
                  <a:srgbClr val="467886"/>
                </a:solidFill>
                <a:ea typeface="+mn-lt"/>
                <a:cs typeface="+mn-lt"/>
                <a:hlinkClick r:id="rId3">
                  <a:extLst>
                    <a:ext uri="{A12FA001-AC4F-418D-AE19-62706E023703}">
                      <ahyp:hlinkClr xmlns:ahyp="http://schemas.microsoft.com/office/drawing/2018/hyperlinkcolor" val="tx"/>
                    </a:ext>
                  </a:extLst>
                </a:hlinkClick>
              </a:rPr>
              <a:t>MyStudentAdmin</a:t>
            </a:r>
            <a:r>
              <a:rPr lang="en-US" sz="1200" u="sng" dirty="0">
                <a:solidFill>
                  <a:srgbClr val="003C69"/>
                </a:solidFill>
                <a:ea typeface="+mn-lt"/>
                <a:cs typeface="+mn-lt"/>
                <a:hlinkClick r:id="rId3">
                  <a:extLst>
                    <a:ext uri="{A12FA001-AC4F-418D-AE19-62706E023703}">
                      <ahyp:hlinkClr xmlns:ahyp="http://schemas.microsoft.com/office/drawing/2018/hyperlinkcolor" val="tx"/>
                    </a:ext>
                  </a:extLst>
                </a:hlinkClick>
              </a:rPr>
              <a:t> </a:t>
            </a:r>
            <a:r>
              <a:rPr lang="en-US" sz="1200" dirty="0">
                <a:solidFill>
                  <a:srgbClr val="003C69"/>
                </a:solidFill>
                <a:ea typeface="+mn-lt"/>
                <a:cs typeface="+mn-lt"/>
              </a:rPr>
              <a:t> </a:t>
            </a:r>
            <a:endParaRPr lang="en-US" dirty="0">
              <a:solidFill>
                <a:srgbClr val="003C69"/>
              </a:solidFill>
            </a:endParaRPr>
          </a:p>
          <a:p>
            <a:pPr>
              <a:buFont typeface="Arial"/>
              <a:buChar char="•"/>
            </a:pPr>
            <a:r>
              <a:rPr lang="en-US" sz="1200" dirty="0">
                <a:solidFill>
                  <a:srgbClr val="003C69"/>
                </a:solidFill>
                <a:ea typeface="+mn-lt"/>
                <a:cs typeface="+mn-lt"/>
              </a:rPr>
              <a:t>Enter your student ID number &amp; password &amp; continue to login</a:t>
            </a:r>
            <a:endParaRPr lang="en-US" dirty="0">
              <a:solidFill>
                <a:srgbClr val="003C69"/>
              </a:solidFill>
            </a:endParaRPr>
          </a:p>
          <a:p>
            <a:pPr>
              <a:buFont typeface="Arial"/>
              <a:buChar char="•"/>
            </a:pPr>
            <a:r>
              <a:rPr lang="en-US" sz="1200" dirty="0">
                <a:solidFill>
                  <a:srgbClr val="003C69"/>
                </a:solidFill>
                <a:ea typeface="+mn-lt"/>
                <a:cs typeface="+mn-lt"/>
              </a:rPr>
              <a:t>Click on </a:t>
            </a:r>
            <a:r>
              <a:rPr lang="en-US" sz="1200" b="1" dirty="0">
                <a:solidFill>
                  <a:srgbClr val="003C69"/>
                </a:solidFill>
                <a:ea typeface="+mn-lt"/>
                <a:cs typeface="+mn-lt"/>
              </a:rPr>
              <a:t>'online registration’</a:t>
            </a:r>
            <a:r>
              <a:rPr lang="en-US" sz="1200" dirty="0">
                <a:solidFill>
                  <a:srgbClr val="003C69"/>
                </a:solidFill>
                <a:ea typeface="+mn-lt"/>
                <a:cs typeface="+mn-lt"/>
              </a:rPr>
              <a:t> </a:t>
            </a:r>
            <a:endParaRPr lang="en-US" dirty="0">
              <a:solidFill>
                <a:srgbClr val="003C69"/>
              </a:solidFill>
            </a:endParaRPr>
          </a:p>
          <a:p>
            <a:pPr>
              <a:buFont typeface="Arial"/>
              <a:buChar char="•"/>
            </a:pPr>
            <a:r>
              <a:rPr lang="en-US" sz="1200" dirty="0">
                <a:solidFill>
                  <a:srgbClr val="003C69"/>
                </a:solidFill>
                <a:ea typeface="+mn-lt"/>
                <a:cs typeface="+mn-lt"/>
              </a:rPr>
              <a:t>If you have already completed most of the registration steps during a previous log in, click directly on </a:t>
            </a:r>
            <a:r>
              <a:rPr lang="en-US" sz="1200" b="1" dirty="0">
                <a:solidFill>
                  <a:srgbClr val="003C69"/>
                </a:solidFill>
                <a:ea typeface="+mn-lt"/>
                <a:cs typeface="+mn-lt"/>
              </a:rPr>
              <a:t>‘payment of fees’</a:t>
            </a:r>
            <a:endParaRPr lang="en-US" dirty="0">
              <a:solidFill>
                <a:srgbClr val="003C69"/>
              </a:solidFill>
            </a:endParaRPr>
          </a:p>
          <a:p>
            <a:pPr>
              <a:buFont typeface="Arial"/>
              <a:buChar char="•"/>
            </a:pPr>
            <a:r>
              <a:rPr lang="en-US" sz="1200" dirty="0">
                <a:solidFill>
                  <a:srgbClr val="003C69"/>
                </a:solidFill>
                <a:ea typeface="+mn-lt"/>
                <a:cs typeface="+mn-lt"/>
              </a:rPr>
              <a:t>Otherwise, complete all steps beginning with ‘</a:t>
            </a:r>
            <a:r>
              <a:rPr lang="en-US" sz="1200" b="1" dirty="0">
                <a:solidFill>
                  <a:srgbClr val="003C69"/>
                </a:solidFill>
                <a:ea typeface="+mn-lt"/>
                <a:cs typeface="+mn-lt"/>
              </a:rPr>
              <a:t>regulations /data protection</a:t>
            </a:r>
            <a:r>
              <a:rPr lang="en-US" sz="1200" dirty="0">
                <a:solidFill>
                  <a:srgbClr val="003C69"/>
                </a:solidFill>
                <a:ea typeface="+mn-lt"/>
                <a:cs typeface="+mn-lt"/>
              </a:rPr>
              <a:t>’ &amp; concluding with ‘</a:t>
            </a:r>
            <a:r>
              <a:rPr lang="en-US" sz="1200" b="1" dirty="0">
                <a:solidFill>
                  <a:srgbClr val="003C69"/>
                </a:solidFill>
                <a:ea typeface="+mn-lt"/>
                <a:cs typeface="+mn-lt"/>
              </a:rPr>
              <a:t>payment of fees'</a:t>
            </a:r>
            <a:endParaRPr lang="en-US" dirty="0">
              <a:solidFill>
                <a:srgbClr val="003C69"/>
              </a:solidFill>
            </a:endParaRPr>
          </a:p>
          <a:p>
            <a:pPr>
              <a:buFont typeface="Arial"/>
              <a:buChar char="•"/>
            </a:pPr>
            <a:r>
              <a:rPr lang="en-US" sz="1200" dirty="0">
                <a:solidFill>
                  <a:srgbClr val="003C69"/>
                </a:solidFill>
                <a:ea typeface="+mn-lt"/>
                <a:cs typeface="+mn-lt"/>
              </a:rPr>
              <a:t>Follow instructions as advised when completing the payment from this point. You can change the amount that appears in the ‘</a:t>
            </a:r>
            <a:r>
              <a:rPr lang="en-US" sz="1200" b="1" dirty="0">
                <a:solidFill>
                  <a:srgbClr val="003C69"/>
                </a:solidFill>
                <a:ea typeface="+mn-lt"/>
                <a:cs typeface="+mn-lt"/>
              </a:rPr>
              <a:t>amount to pay(EUR)</a:t>
            </a:r>
            <a:r>
              <a:rPr lang="en-US" sz="1200" dirty="0">
                <a:solidFill>
                  <a:srgbClr val="003C69"/>
                </a:solidFill>
                <a:ea typeface="+mn-lt"/>
                <a:cs typeface="+mn-lt"/>
              </a:rPr>
              <a:t>’ box by clicking and entering the amount you wish to pay</a:t>
            </a:r>
            <a:endParaRPr lang="en-US" dirty="0">
              <a:solidFill>
                <a:srgbClr val="003C69"/>
              </a:solidFill>
            </a:endParaRPr>
          </a:p>
          <a:p>
            <a:pPr marL="0" indent="0">
              <a:buNone/>
            </a:pPr>
            <a:endParaRPr lang="en-US" sz="2400" dirty="0">
              <a:ea typeface="Verdana"/>
            </a:endParaRPr>
          </a:p>
        </p:txBody>
      </p:sp>
      <p:sp>
        <p:nvSpPr>
          <p:cNvPr id="4" name="Title 3">
            <a:extLst>
              <a:ext uri="{FF2B5EF4-FFF2-40B4-BE49-F238E27FC236}">
                <a16:creationId xmlns:a16="http://schemas.microsoft.com/office/drawing/2014/main" id="{F2923C78-9551-6F59-7CA4-5D096A08548D}"/>
              </a:ext>
            </a:extLst>
          </p:cNvPr>
          <p:cNvSpPr>
            <a:spLocks noGrp="1"/>
          </p:cNvSpPr>
          <p:nvPr>
            <p:ph type="title"/>
          </p:nvPr>
        </p:nvSpPr>
        <p:spPr/>
        <p:txBody>
          <a:bodyPr vert="horz" lIns="91440" tIns="45720" rIns="91440" bIns="45720" rtlCol="0" anchor="ctr">
            <a:normAutofit/>
          </a:bodyPr>
          <a:lstStyle/>
          <a:p>
            <a:pPr algn="ctr"/>
            <a:r>
              <a:rPr lang="en-US" sz="3600" b="1" dirty="0">
                <a:solidFill>
                  <a:srgbClr val="FFB500"/>
                </a:solidFill>
                <a:latin typeface="+mj-lt"/>
              </a:rPr>
              <a:t>Part II - How &amp; when to pay UCC Fees</a:t>
            </a:r>
          </a:p>
        </p:txBody>
      </p:sp>
    </p:spTree>
    <p:extLst>
      <p:ext uri="{BB962C8B-B14F-4D97-AF65-F5344CB8AC3E}">
        <p14:creationId xmlns:p14="http://schemas.microsoft.com/office/powerpoint/2010/main" val="218069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D59C9-D702-0243-E6E9-CA5C3BD5573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70C406-D105-CB34-6802-05B0DF2CEC35}"/>
              </a:ext>
            </a:extLst>
          </p:cNvPr>
          <p:cNvSpPr>
            <a:spLocks noGrp="1"/>
          </p:cNvSpPr>
          <p:nvPr>
            <p:ph sz="quarter" idx="11"/>
          </p:nvPr>
        </p:nvSpPr>
        <p:spPr/>
        <p:txBody>
          <a:bodyPr>
            <a:normAutofit fontScale="77500" lnSpcReduction="20000"/>
          </a:bodyPr>
          <a:lstStyle/>
          <a:p>
            <a:pPr marL="0" indent="0">
              <a:buNone/>
            </a:pPr>
            <a:endParaRPr lang="en-US" b="1" dirty="0">
              <a:solidFill>
                <a:srgbClr val="002060"/>
              </a:solidFill>
            </a:endParaRPr>
          </a:p>
          <a:p>
            <a:r>
              <a:rPr lang="en-US" dirty="0">
                <a:solidFill>
                  <a:srgbClr val="002060"/>
                </a:solidFill>
              </a:rPr>
              <a:t>Funded centrally NOT locally i.e. no cost implication for local unit</a:t>
            </a:r>
          </a:p>
          <a:p>
            <a:pPr marL="0" indent="0">
              <a:buNone/>
            </a:pPr>
            <a:endParaRPr lang="en-US" dirty="0">
              <a:solidFill>
                <a:srgbClr val="002060"/>
              </a:solidFill>
            </a:endParaRPr>
          </a:p>
          <a:p>
            <a:r>
              <a:rPr lang="en-US" dirty="0">
                <a:solidFill>
                  <a:srgbClr val="002060"/>
                </a:solidFill>
              </a:rPr>
              <a:t>P&amp;C - On receipt of form, will process &amp; forward to Fees, cc’ing staff member.</a:t>
            </a:r>
          </a:p>
          <a:p>
            <a:endParaRPr lang="en-US" dirty="0">
              <a:solidFill>
                <a:srgbClr val="002060"/>
              </a:solidFill>
            </a:endParaRPr>
          </a:p>
          <a:p>
            <a:r>
              <a:rPr lang="en-US" dirty="0">
                <a:solidFill>
                  <a:srgbClr val="002060"/>
                </a:solidFill>
              </a:rPr>
              <a:t>Fees – Student must register before funding allocated. Funding allocated mid October in general.</a:t>
            </a:r>
          </a:p>
          <a:p>
            <a:endParaRPr lang="en-US" dirty="0">
              <a:solidFill>
                <a:srgbClr val="002060"/>
              </a:solidFill>
            </a:endParaRPr>
          </a:p>
          <a:p>
            <a:r>
              <a:rPr lang="en-US" dirty="0">
                <a:solidFill>
                  <a:srgbClr val="002060"/>
                </a:solidFill>
              </a:rPr>
              <a:t>During busy periods (mid-Sept.) &amp; where an application is more involved, process may take longer </a:t>
            </a:r>
          </a:p>
          <a:p>
            <a:pPr marL="0" indent="0" algn="ctr">
              <a:buNone/>
            </a:pPr>
            <a:endParaRPr lang="en-US" dirty="0">
              <a:solidFill>
                <a:srgbClr val="002060"/>
              </a:solidFill>
            </a:endParaRPr>
          </a:p>
          <a:p>
            <a:pPr marL="0" indent="0" algn="ctr">
              <a:buNone/>
            </a:pPr>
            <a:r>
              <a:rPr lang="en-US" dirty="0">
                <a:solidFill>
                  <a:srgbClr val="002060"/>
                </a:solidFill>
              </a:rPr>
              <a:t>** HOWEVER simply ensure relevant fee is paid **</a:t>
            </a:r>
          </a:p>
          <a:p>
            <a:endParaRPr lang="en-US" dirty="0">
              <a:solidFill>
                <a:srgbClr val="002060"/>
              </a:solidFill>
            </a:endParaRPr>
          </a:p>
          <a:p>
            <a:r>
              <a:rPr lang="en-US" dirty="0">
                <a:solidFill>
                  <a:srgbClr val="002060"/>
                </a:solidFill>
              </a:rPr>
              <a:t>Processing of forms takes place on a continual process</a:t>
            </a:r>
          </a:p>
          <a:p>
            <a:endParaRPr lang="en-US" dirty="0"/>
          </a:p>
          <a:p>
            <a:endParaRPr lang="en-US" dirty="0"/>
          </a:p>
          <a:p>
            <a:pPr marL="0" indent="0">
              <a:buNone/>
            </a:pPr>
            <a:endParaRPr lang="en-US" b="1" dirty="0"/>
          </a:p>
          <a:p>
            <a:endParaRPr lang="en-US" dirty="0"/>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34EA49A0-C7C1-A6A4-16EA-FA3562FA3A5A}"/>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C000"/>
                </a:solidFill>
                <a:latin typeface="+mj-lt"/>
              </a:rPr>
              <a:t>FOR ALL - NOTE</a:t>
            </a:r>
          </a:p>
        </p:txBody>
      </p:sp>
    </p:spTree>
    <p:extLst>
      <p:ext uri="{BB962C8B-B14F-4D97-AF65-F5344CB8AC3E}">
        <p14:creationId xmlns:p14="http://schemas.microsoft.com/office/powerpoint/2010/main" val="372984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0090-0F6C-508F-6894-23FBD2F6FA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12AFE8-A243-14F6-3422-2924B17A0DE9}"/>
              </a:ext>
            </a:extLst>
          </p:cNvPr>
          <p:cNvSpPr>
            <a:spLocks noGrp="1"/>
          </p:cNvSpPr>
          <p:nvPr>
            <p:ph sz="quarter" idx="11"/>
          </p:nvPr>
        </p:nvSpPr>
        <p:spPr/>
        <p:txBody>
          <a:bodyPr>
            <a:normAutofit/>
          </a:bodyPr>
          <a:lstStyle/>
          <a:p>
            <a:endParaRPr lang="en-US" dirty="0">
              <a:solidFill>
                <a:srgbClr val="003C69"/>
              </a:solidFill>
            </a:endParaRPr>
          </a:p>
          <a:p>
            <a:pPr marL="0" indent="0" algn="ctr">
              <a:buNone/>
            </a:pPr>
            <a:r>
              <a:rPr lang="en-US" dirty="0">
                <a:solidFill>
                  <a:srgbClr val="003C69"/>
                </a:solidFill>
              </a:rPr>
              <a:t>Queries re eligibility, programmes &amp; form </a:t>
            </a:r>
          </a:p>
          <a:p>
            <a:pPr marL="0" indent="0" algn="ctr">
              <a:buNone/>
            </a:pPr>
            <a:r>
              <a:rPr lang="en-US" dirty="0">
                <a:hlinkClick r:id="rId2"/>
              </a:rPr>
              <a:t>Training &amp; Development</a:t>
            </a:r>
            <a:r>
              <a:rPr lang="en-US" dirty="0"/>
              <a:t> / </a:t>
            </a:r>
            <a:r>
              <a:rPr lang="en-US" dirty="0">
                <a:hlinkClick r:id="rId3"/>
              </a:rPr>
              <a:t>Mary Horgan </a:t>
            </a:r>
            <a:endParaRPr lang="en-US" dirty="0"/>
          </a:p>
          <a:p>
            <a:pPr marL="0" indent="0">
              <a:buNone/>
            </a:pPr>
            <a:r>
              <a:rPr lang="en-US" dirty="0"/>
              <a:t> </a:t>
            </a:r>
          </a:p>
          <a:p>
            <a:pPr marL="0" indent="0" algn="ctr">
              <a:buNone/>
            </a:pPr>
            <a:r>
              <a:rPr lang="en-US" dirty="0">
                <a:solidFill>
                  <a:srgbClr val="003C69"/>
                </a:solidFill>
              </a:rPr>
              <a:t>AND</a:t>
            </a:r>
          </a:p>
          <a:p>
            <a:pPr marL="0" indent="0" algn="ctr">
              <a:buNone/>
            </a:pPr>
            <a:endParaRPr lang="en-US" dirty="0">
              <a:solidFill>
                <a:srgbClr val="003C69"/>
              </a:solidFill>
            </a:endParaRPr>
          </a:p>
          <a:p>
            <a:pPr marL="0" indent="0" algn="ctr">
              <a:buNone/>
            </a:pPr>
            <a:r>
              <a:rPr lang="en-US" dirty="0">
                <a:solidFill>
                  <a:srgbClr val="003C69"/>
                </a:solidFill>
              </a:rPr>
              <a:t>Anything Financial</a:t>
            </a:r>
          </a:p>
          <a:p>
            <a:pPr marL="0" indent="0" algn="ctr">
              <a:buNone/>
            </a:pPr>
            <a:r>
              <a:rPr lang="en-US" dirty="0">
                <a:hlinkClick r:id="rId4"/>
              </a:rPr>
              <a:t>Una Barrett</a:t>
            </a:r>
            <a:endParaRPr lang="en-US" dirty="0"/>
          </a:p>
        </p:txBody>
      </p:sp>
      <p:sp>
        <p:nvSpPr>
          <p:cNvPr id="4" name="Title 3">
            <a:extLst>
              <a:ext uri="{FF2B5EF4-FFF2-40B4-BE49-F238E27FC236}">
                <a16:creationId xmlns:a16="http://schemas.microsoft.com/office/drawing/2014/main" id="{C903ADCC-0F21-27E0-442A-4205E6582172}"/>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C000"/>
                </a:solidFill>
                <a:latin typeface="+mj-lt"/>
              </a:rPr>
              <a:t>Who to contact &amp; for what?</a:t>
            </a:r>
          </a:p>
        </p:txBody>
      </p:sp>
    </p:spTree>
    <p:extLst>
      <p:ext uri="{BB962C8B-B14F-4D97-AF65-F5344CB8AC3E}">
        <p14:creationId xmlns:p14="http://schemas.microsoft.com/office/powerpoint/2010/main" val="56127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2E2E2C-8852-27B6-A335-D7589C9266BA}"/>
              </a:ext>
            </a:extLst>
          </p:cNvPr>
          <p:cNvPicPr>
            <a:picLocks noGrp="1" noChangeAspect="1"/>
          </p:cNvPicPr>
          <p:nvPr>
            <p:ph sz="quarter" idx="10"/>
          </p:nvPr>
        </p:nvPicPr>
        <p:blipFill>
          <a:blip r:embed="rId2"/>
          <a:stretch>
            <a:fillRect/>
          </a:stretch>
        </p:blipFill>
        <p:spPr>
          <a:xfrm>
            <a:off x="3214838" y="115502"/>
            <a:ext cx="5399772" cy="6332718"/>
          </a:xfrm>
          <a:prstGeom prst="rect">
            <a:avLst/>
          </a:prstGeom>
        </p:spPr>
      </p:pic>
    </p:spTree>
    <p:extLst>
      <p:ext uri="{BB962C8B-B14F-4D97-AF65-F5344CB8AC3E}">
        <p14:creationId xmlns:p14="http://schemas.microsoft.com/office/powerpoint/2010/main" val="268789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0090-0F6C-508F-6894-23FBD2F6FA08}"/>
            </a:ext>
          </a:extLst>
        </p:cNvPr>
        <p:cNvGrpSpPr/>
        <p:nvPr/>
      </p:nvGrpSpPr>
      <p:grpSpPr>
        <a:xfrm>
          <a:off x="0" y="0"/>
          <a:ext cx="0" cy="0"/>
          <a:chOff x="0" y="0"/>
          <a:chExt cx="0" cy="0"/>
        </a:xfrm>
      </p:grpSpPr>
      <p:pic>
        <p:nvPicPr>
          <p:cNvPr id="1026" name="Picture 2" descr="Any questions — Stock Photo © bradcalkins #8758503">
            <a:extLst>
              <a:ext uri="{FF2B5EF4-FFF2-40B4-BE49-F238E27FC236}">
                <a16:creationId xmlns:a16="http://schemas.microsoft.com/office/drawing/2014/main" id="{1BB14B03-93E6-70AD-4972-EA078EE7B5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9052" y="984903"/>
            <a:ext cx="7323138" cy="4888194"/>
          </a:xfrm>
          <a:prstGeom prst="rect">
            <a:avLst/>
          </a:prstGeom>
          <a:noFill/>
        </p:spPr>
      </p:pic>
      <p:sp>
        <p:nvSpPr>
          <p:cNvPr id="5" name="Content Placeholder 4">
            <a:extLst>
              <a:ext uri="{FF2B5EF4-FFF2-40B4-BE49-F238E27FC236}">
                <a16:creationId xmlns:a16="http://schemas.microsoft.com/office/drawing/2014/main" id="{5F12AFE8-A243-14F6-3422-2924B17A0DE9}"/>
              </a:ext>
            </a:extLst>
          </p:cNvPr>
          <p:cNvSpPr>
            <a:spLocks noGrp="1"/>
          </p:cNvSpPr>
          <p:nvPr>
            <p:ph type="body" sz="quarter" idx="12"/>
          </p:nvPr>
        </p:nvSpPr>
        <p:spPr>
          <a:xfrm>
            <a:off x="549275" y="1778000"/>
            <a:ext cx="3473450" cy="4622800"/>
          </a:xfrm>
        </p:spPr>
        <p:txBody>
          <a:bodyPr anchor="ctr">
            <a:normAutofit/>
          </a:bodyPr>
          <a:lstStyle/>
          <a:p>
            <a:endParaRPr lang="en-US" dirty="0"/>
          </a:p>
          <a:p>
            <a:pPr marL="0" indent="0">
              <a:buNone/>
            </a:pPr>
            <a:endParaRPr lang="en-US" dirty="0"/>
          </a:p>
        </p:txBody>
      </p:sp>
    </p:spTree>
    <p:extLst>
      <p:ext uri="{BB962C8B-B14F-4D97-AF65-F5344CB8AC3E}">
        <p14:creationId xmlns:p14="http://schemas.microsoft.com/office/powerpoint/2010/main" val="11508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10071D-5ED9-092C-E5DA-A9182B23C613}"/>
              </a:ext>
            </a:extLst>
          </p:cNvPr>
          <p:cNvSpPr>
            <a:spLocks noGrp="1"/>
          </p:cNvSpPr>
          <p:nvPr>
            <p:ph sz="quarter" idx="11"/>
          </p:nvPr>
        </p:nvSpPr>
        <p:spPr/>
        <p:txBody>
          <a:bodyPr/>
          <a:lstStyle/>
          <a:p>
            <a:endParaRPr lang="en-IE" dirty="0"/>
          </a:p>
        </p:txBody>
      </p:sp>
      <p:sp>
        <p:nvSpPr>
          <p:cNvPr id="2" name="Title 1">
            <a:extLst>
              <a:ext uri="{FF2B5EF4-FFF2-40B4-BE49-F238E27FC236}">
                <a16:creationId xmlns:a16="http://schemas.microsoft.com/office/drawing/2014/main" id="{29029417-4882-6149-A54A-297D400F790B}"/>
              </a:ext>
            </a:extLst>
          </p:cNvPr>
          <p:cNvSpPr>
            <a:spLocks noGrp="1"/>
          </p:cNvSpPr>
          <p:nvPr>
            <p:ph type="title"/>
          </p:nvPr>
        </p:nvSpPr>
        <p:spPr/>
        <p:txBody>
          <a:bodyPr anchor="ctr">
            <a:normAutofit/>
          </a:bodyPr>
          <a:lstStyle/>
          <a:p>
            <a:pPr algn="ctr"/>
            <a:r>
              <a:rPr lang="en-GB" sz="3600" b="1" dirty="0">
                <a:solidFill>
                  <a:srgbClr val="FFB500"/>
                </a:solidFill>
                <a:latin typeface="+mj-lt"/>
                <a:cs typeface="Times New Roman"/>
              </a:rPr>
              <a:t>What we will look at</a:t>
            </a:r>
          </a:p>
        </p:txBody>
      </p:sp>
      <p:graphicFrame>
        <p:nvGraphicFramePr>
          <p:cNvPr id="4" name="Diagram 3">
            <a:extLst>
              <a:ext uri="{FF2B5EF4-FFF2-40B4-BE49-F238E27FC236}">
                <a16:creationId xmlns:a16="http://schemas.microsoft.com/office/drawing/2014/main" id="{8F4AFA79-0A71-4C18-98A0-12EFEE592C9F}"/>
              </a:ext>
            </a:extLst>
          </p:cNvPr>
          <p:cNvGraphicFramePr/>
          <p:nvPr>
            <p:extLst>
              <p:ext uri="{D42A27DB-BD31-4B8C-83A1-F6EECF244321}">
                <p14:modId xmlns:p14="http://schemas.microsoft.com/office/powerpoint/2010/main" val="218622420"/>
              </p:ext>
            </p:extLst>
          </p:nvPr>
        </p:nvGraphicFramePr>
        <p:xfrm>
          <a:off x="838201" y="1727652"/>
          <a:ext cx="9096023" cy="513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0EFAC852-A91A-D46A-8B8D-6E175434A980}"/>
              </a:ext>
            </a:extLst>
          </p:cNvPr>
          <p:cNvSpPr/>
          <p:nvPr/>
        </p:nvSpPr>
        <p:spPr>
          <a:xfrm>
            <a:off x="927755" y="5843401"/>
            <a:ext cx="801873" cy="801873"/>
          </a:xfrm>
          <a:prstGeom prst="ellipse">
            <a:avLst/>
          </a:prstGeom>
          <a:solidFill>
            <a:srgbClr val="002060"/>
          </a:solid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IE" dirty="0"/>
          </a:p>
        </p:txBody>
      </p:sp>
    </p:spTree>
    <p:extLst>
      <p:ext uri="{BB962C8B-B14F-4D97-AF65-F5344CB8AC3E}">
        <p14:creationId xmlns:p14="http://schemas.microsoft.com/office/powerpoint/2010/main" val="322160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6F3350B-9B4B-44FF-923C-1CBF762490C7}"/>
              </a:ext>
            </a:extLst>
          </p:cNvPr>
          <p:cNvGraphicFramePr>
            <a:graphicFrameLocks noGrp="1"/>
          </p:cNvGraphicFramePr>
          <p:nvPr>
            <p:ph sz="quarter" idx="11"/>
            <p:extLst>
              <p:ext uri="{D42A27DB-BD31-4B8C-83A1-F6EECF244321}">
                <p14:modId xmlns:p14="http://schemas.microsoft.com/office/powerpoint/2010/main" val="1178894538"/>
              </p:ext>
            </p:extLst>
          </p:nvPr>
        </p:nvGraphicFramePr>
        <p:xfrm>
          <a:off x="741363" y="1614488"/>
          <a:ext cx="11077575" cy="488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74878F3A-3E53-4816-8A23-ADC3CCD2530F}"/>
              </a:ext>
            </a:extLst>
          </p:cNvPr>
          <p:cNvSpPr>
            <a:spLocks noGrp="1"/>
          </p:cNvSpPr>
          <p:nvPr>
            <p:ph type="title"/>
          </p:nvPr>
        </p:nvSpPr>
        <p:spPr/>
        <p:txBody>
          <a:bodyPr vert="horz" lIns="91440" tIns="45720" rIns="91440" bIns="45720" rtlCol="0" anchor="ctr">
            <a:normAutofit/>
          </a:bodyPr>
          <a:lstStyle/>
          <a:p>
            <a:pPr algn="ctr" defTabSz="914400"/>
            <a:r>
              <a:rPr lang="en-US" sz="3600" b="1" dirty="0">
                <a:solidFill>
                  <a:srgbClr val="FFC000"/>
                </a:solidFill>
                <a:latin typeface="+mj-lt"/>
                <a:cs typeface="Times New Roman" panose="02020603050405020304" pitchFamily="18" charset="0"/>
                <a:hlinkClick r:id="rId8">
                  <a:extLst>
                    <a:ext uri="{A12FA001-AC4F-418D-AE19-62706E023703}">
                      <ahyp:hlinkClr xmlns:ahyp="http://schemas.microsoft.com/office/drawing/2018/hyperlinkcolor" val="tx"/>
                    </a:ext>
                  </a:extLst>
                </a:hlinkClick>
              </a:rPr>
              <a:t>UCC Fee Concession Scheme</a:t>
            </a:r>
            <a:endParaRPr lang="en-US" sz="3600" b="1" dirty="0">
              <a:solidFill>
                <a:srgbClr val="FFC000"/>
              </a:solidFill>
              <a:latin typeface="+mj-lt"/>
              <a:cs typeface="Times New Roman" panose="02020603050405020304" pitchFamily="18" charset="0"/>
            </a:endParaRPr>
          </a:p>
        </p:txBody>
      </p:sp>
    </p:spTree>
    <p:extLst>
      <p:ext uri="{BB962C8B-B14F-4D97-AF65-F5344CB8AC3E}">
        <p14:creationId xmlns:p14="http://schemas.microsoft.com/office/powerpoint/2010/main" val="76683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49222-AC15-3164-11C7-E7BF5C0DF03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B8CFB5-C2C4-6667-1C3D-50B79818CDA6}"/>
              </a:ext>
            </a:extLst>
          </p:cNvPr>
          <p:cNvSpPr>
            <a:spLocks noGrp="1"/>
          </p:cNvSpPr>
          <p:nvPr>
            <p:ph sz="quarter" idx="11"/>
          </p:nvPr>
        </p:nvSpPr>
        <p:spPr/>
        <p:txBody>
          <a:bodyPr>
            <a:normAutofit fontScale="70000" lnSpcReduction="20000"/>
          </a:bodyPr>
          <a:lstStyle/>
          <a:p>
            <a:endParaRPr lang="en-US" dirty="0">
              <a:solidFill>
                <a:srgbClr val="002060"/>
              </a:solidFill>
            </a:endParaRPr>
          </a:p>
          <a:p>
            <a:r>
              <a:rPr lang="en-US" dirty="0">
                <a:solidFill>
                  <a:srgbClr val="002060"/>
                </a:solidFill>
              </a:rPr>
              <a:t>In UCC at least one year</a:t>
            </a:r>
          </a:p>
          <a:p>
            <a:endParaRPr lang="en-US" dirty="0">
              <a:solidFill>
                <a:srgbClr val="002060"/>
              </a:solidFill>
            </a:endParaRPr>
          </a:p>
          <a:p>
            <a:r>
              <a:rPr lang="en-US" dirty="0">
                <a:solidFill>
                  <a:srgbClr val="002060"/>
                </a:solidFill>
              </a:rPr>
              <a:t>Programme of study at least FETAC 7 or higher on the </a:t>
            </a:r>
            <a:r>
              <a:rPr lang="en-US" dirty="0">
                <a:solidFill>
                  <a:srgbClr val="002060"/>
                </a:solidFill>
                <a:hlinkClick r:id="rId3">
                  <a:extLst>
                    <a:ext uri="{A12FA001-AC4F-418D-AE19-62706E023703}">
                      <ahyp:hlinkClr xmlns:ahyp="http://schemas.microsoft.com/office/drawing/2018/hyperlinkcolor" val="tx"/>
                    </a:ext>
                  </a:extLst>
                </a:hlinkClick>
              </a:rPr>
              <a:t>National Framework of Qualifications </a:t>
            </a:r>
            <a:r>
              <a:rPr lang="en-US" dirty="0">
                <a:solidFill>
                  <a:srgbClr val="002060"/>
                </a:solidFill>
              </a:rPr>
              <a:t>(NFQ)</a:t>
            </a:r>
          </a:p>
          <a:p>
            <a:endParaRPr lang="en-US" dirty="0">
              <a:solidFill>
                <a:srgbClr val="002060"/>
              </a:solidFill>
            </a:endParaRPr>
          </a:p>
          <a:p>
            <a:r>
              <a:rPr lang="en-US" dirty="0">
                <a:solidFill>
                  <a:srgbClr val="002060"/>
                </a:solidFill>
              </a:rPr>
              <a:t>** Current contract at least one year longer than end date of completion of programme **</a:t>
            </a:r>
          </a:p>
          <a:p>
            <a:endParaRPr lang="en-US" dirty="0">
              <a:solidFill>
                <a:srgbClr val="002060"/>
              </a:solidFill>
            </a:endParaRPr>
          </a:p>
          <a:p>
            <a:r>
              <a:rPr lang="en-US" dirty="0">
                <a:solidFill>
                  <a:srgbClr val="002060"/>
                </a:solidFill>
              </a:rPr>
              <a:t>Requires manager approval</a:t>
            </a:r>
          </a:p>
          <a:p>
            <a:endParaRPr lang="en-US" dirty="0">
              <a:solidFill>
                <a:srgbClr val="002060"/>
              </a:solidFill>
            </a:endParaRPr>
          </a:p>
          <a:p>
            <a:r>
              <a:rPr lang="en-US" dirty="0">
                <a:solidFill>
                  <a:srgbClr val="002060"/>
                </a:solidFill>
              </a:rPr>
              <a:t>Open to internal UCC &amp; external programmes</a:t>
            </a:r>
          </a:p>
          <a:p>
            <a:pPr marL="0" indent="0">
              <a:buNone/>
            </a:pPr>
            <a:endParaRPr lang="en-US" dirty="0">
              <a:solidFill>
                <a:srgbClr val="002060"/>
              </a:solidFill>
            </a:endParaRPr>
          </a:p>
          <a:p>
            <a:r>
              <a:rPr lang="en-US" dirty="0">
                <a:solidFill>
                  <a:srgbClr val="002060"/>
                </a:solidFill>
              </a:rPr>
              <a:t>External </a:t>
            </a:r>
            <a:r>
              <a:rPr lang="en-US" b="1" dirty="0">
                <a:solidFill>
                  <a:srgbClr val="002060"/>
                </a:solidFill>
              </a:rPr>
              <a:t>only</a:t>
            </a:r>
            <a:r>
              <a:rPr lang="en-US" dirty="0">
                <a:solidFill>
                  <a:srgbClr val="002060"/>
                </a:solidFill>
              </a:rPr>
              <a:t> if not available in UCC &amp; required for role</a:t>
            </a:r>
          </a:p>
          <a:p>
            <a:pPr marL="0" indent="0">
              <a:buNone/>
            </a:pPr>
            <a:endParaRPr lang="en-US" dirty="0">
              <a:solidFill>
                <a:srgbClr val="002060"/>
              </a:solidFill>
            </a:endParaRPr>
          </a:p>
          <a:p>
            <a:r>
              <a:rPr lang="en-US" dirty="0">
                <a:solidFill>
                  <a:srgbClr val="002060"/>
                </a:solidFill>
              </a:rPr>
              <a:t>Max of two programmes of study during employment at UCC</a:t>
            </a:r>
          </a:p>
          <a:p>
            <a:endParaRPr lang="en-US" dirty="0"/>
          </a:p>
          <a:p>
            <a:pPr marL="457200" indent="-457200">
              <a:buAutoNum type="arabicPeriod"/>
            </a:pPr>
            <a:endParaRPr lang="en-US" dirty="0"/>
          </a:p>
        </p:txBody>
      </p:sp>
      <p:sp>
        <p:nvSpPr>
          <p:cNvPr id="4" name="Title 3">
            <a:extLst>
              <a:ext uri="{FF2B5EF4-FFF2-40B4-BE49-F238E27FC236}">
                <a16:creationId xmlns:a16="http://schemas.microsoft.com/office/drawing/2014/main" id="{1D8807EF-5F1D-E746-3881-B15214B12B7D}"/>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B500"/>
                </a:solidFill>
                <a:latin typeface="+mj-lt"/>
              </a:rPr>
              <a:t>CRITERIA</a:t>
            </a:r>
          </a:p>
        </p:txBody>
      </p:sp>
    </p:spTree>
    <p:extLst>
      <p:ext uri="{BB962C8B-B14F-4D97-AF65-F5344CB8AC3E}">
        <p14:creationId xmlns:p14="http://schemas.microsoft.com/office/powerpoint/2010/main" val="333228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1E2E-2F8A-4E1A-0C57-7A432EF1C78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D7687A-F72A-642E-609C-BD728C777C1E}"/>
              </a:ext>
            </a:extLst>
          </p:cNvPr>
          <p:cNvSpPr>
            <a:spLocks noGrp="1"/>
          </p:cNvSpPr>
          <p:nvPr>
            <p:ph sz="quarter" idx="10"/>
          </p:nvPr>
        </p:nvSpPr>
        <p:spPr/>
        <p:txBody>
          <a:bodyPr>
            <a:normAutofit/>
          </a:bodyPr>
          <a:lstStyle/>
          <a:p>
            <a:pPr marL="0" indent="0">
              <a:buNone/>
            </a:pPr>
            <a:endParaRPr lang="en-US" dirty="0"/>
          </a:p>
          <a:p>
            <a:pPr marL="457200" indent="-457200">
              <a:buAutoNum type="arabicPeriod"/>
            </a:pPr>
            <a:endParaRPr lang="en-US" dirty="0"/>
          </a:p>
          <a:p>
            <a:pPr marL="0" indent="0">
              <a:buNone/>
            </a:pPr>
            <a:endParaRPr lang="en-US" dirty="0"/>
          </a:p>
          <a:p>
            <a:pPr marL="457200" indent="-457200">
              <a:buAutoNum type="arabicPeriod"/>
            </a:pPr>
            <a:endParaRPr lang="en-US" dirty="0"/>
          </a:p>
        </p:txBody>
      </p:sp>
      <p:graphicFrame>
        <p:nvGraphicFramePr>
          <p:cNvPr id="2" name="Table 1">
            <a:extLst>
              <a:ext uri="{FF2B5EF4-FFF2-40B4-BE49-F238E27FC236}">
                <a16:creationId xmlns:a16="http://schemas.microsoft.com/office/drawing/2014/main" id="{E3E06711-3A53-E664-585B-053223EB8FE6}"/>
              </a:ext>
            </a:extLst>
          </p:cNvPr>
          <p:cNvGraphicFramePr>
            <a:graphicFrameLocks noGrp="1"/>
          </p:cNvGraphicFramePr>
          <p:nvPr>
            <p:extLst>
              <p:ext uri="{D42A27DB-BD31-4B8C-83A1-F6EECF244321}">
                <p14:modId xmlns:p14="http://schemas.microsoft.com/office/powerpoint/2010/main" val="1940441327"/>
              </p:ext>
            </p:extLst>
          </p:nvPr>
        </p:nvGraphicFramePr>
        <p:xfrm>
          <a:off x="747253" y="383458"/>
          <a:ext cx="9852386" cy="6156960"/>
        </p:xfrm>
        <a:graphic>
          <a:graphicData uri="http://schemas.openxmlformats.org/drawingml/2006/table">
            <a:tbl>
              <a:tblPr firstRow="1" bandRow="1">
                <a:tableStyleId>{5C22544A-7EE6-4342-B048-85BDC9FD1C3A}</a:tableStyleId>
              </a:tblPr>
              <a:tblGrid>
                <a:gridCol w="4721481">
                  <a:extLst>
                    <a:ext uri="{9D8B030D-6E8A-4147-A177-3AD203B41FA5}">
                      <a16:colId xmlns:a16="http://schemas.microsoft.com/office/drawing/2014/main" val="1446528016"/>
                    </a:ext>
                  </a:extLst>
                </a:gridCol>
                <a:gridCol w="5130905">
                  <a:extLst>
                    <a:ext uri="{9D8B030D-6E8A-4147-A177-3AD203B41FA5}">
                      <a16:colId xmlns:a16="http://schemas.microsoft.com/office/drawing/2014/main" val="3946711277"/>
                    </a:ext>
                  </a:extLst>
                </a:gridCol>
              </a:tblGrid>
              <a:tr h="355035">
                <a:tc>
                  <a:txBody>
                    <a:bodyPr/>
                    <a:lstStyle/>
                    <a:p>
                      <a:pPr algn="ctr"/>
                      <a:r>
                        <a:rPr lang="en-US" sz="2000" dirty="0"/>
                        <a:t>INTERNAL UCC PROGRAMME</a:t>
                      </a:r>
                      <a:endParaRPr lang="en-IE" sz="2000" dirty="0"/>
                    </a:p>
                  </a:txBody>
                  <a:tcPr/>
                </a:tc>
                <a:tc>
                  <a:txBody>
                    <a:bodyPr/>
                    <a:lstStyle/>
                    <a:p>
                      <a:pPr algn="ctr"/>
                      <a:r>
                        <a:rPr lang="en-US" sz="2000" dirty="0"/>
                        <a:t>EXTERNAL PROGRAMME</a:t>
                      </a:r>
                      <a:endParaRPr lang="en-IE" sz="2000" dirty="0"/>
                    </a:p>
                  </a:txBody>
                  <a:tcPr/>
                </a:tc>
                <a:extLst>
                  <a:ext uri="{0D108BD9-81ED-4DB2-BD59-A6C34878D82A}">
                    <a16:rowId xmlns:a16="http://schemas.microsoft.com/office/drawing/2014/main" val="148725838"/>
                  </a:ext>
                </a:extLst>
              </a:tr>
              <a:tr h="2785661">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Full tuition fee covered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Staff pays registration &amp; capitation fee themselves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Pro rata</a:t>
                      </a:r>
                      <a:endParaRPr lang="en-IE" sz="2000" dirty="0"/>
                    </a:p>
                    <a:p>
                      <a:endParaRPr lang="en-IE" sz="2000" dirty="0"/>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50% Tuition Fee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Staff pays registration &amp; capitation fee themselves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Up to a max €5,000 over full duration of programme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Pro rata</a:t>
                      </a:r>
                      <a:endParaRPr lang="en-IE" sz="2000" dirty="0"/>
                    </a:p>
                  </a:txBody>
                  <a:tcPr/>
                </a:tc>
                <a:extLst>
                  <a:ext uri="{0D108BD9-81ED-4DB2-BD59-A6C34878D82A}">
                    <a16:rowId xmlns:a16="http://schemas.microsoft.com/office/drawing/2014/main" val="782647662"/>
                  </a:ext>
                </a:extLst>
              </a:tr>
              <a:tr h="1283589">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Fee paid annually upfront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2000" dirty="0"/>
                    </a:p>
                    <a:p>
                      <a:endParaRPr lang="en-IE" sz="2000" dirty="0"/>
                    </a:p>
                  </a:txBody>
                  <a:tcPr/>
                </a:tc>
                <a:tc>
                  <a:txBody>
                    <a:bodyPr/>
                    <a:lstStyle/>
                    <a:p>
                      <a:pPr marL="342900" indent="-342900">
                        <a:buFont typeface="Arial" panose="020B0604020202020204" pitchFamily="34" charset="0"/>
                        <a:buChar char="•"/>
                      </a:pPr>
                      <a:r>
                        <a:rPr lang="en-US" sz="2000" dirty="0"/>
                        <a:t>Reimbursed on successful completion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Masters &amp; PhD </a:t>
                      </a:r>
                      <a:r>
                        <a:rPr lang="en-US" sz="2000" u="sng" dirty="0"/>
                        <a:t>only</a:t>
                      </a:r>
                      <a:r>
                        <a:rPr lang="en-US" sz="2000" dirty="0"/>
                        <a:t> after each year</a:t>
                      </a:r>
                      <a:endParaRPr lang="en-IE" sz="2000" dirty="0"/>
                    </a:p>
                  </a:txBody>
                  <a:tcPr/>
                </a:tc>
                <a:extLst>
                  <a:ext uri="{0D108BD9-81ED-4DB2-BD59-A6C34878D82A}">
                    <a16:rowId xmlns:a16="http://schemas.microsoft.com/office/drawing/2014/main" val="673414468"/>
                  </a:ext>
                </a:extLst>
              </a:tr>
              <a:tr h="1584003">
                <a:tc>
                  <a:txBody>
                    <a:bodyPr/>
                    <a:lstStyle/>
                    <a:p>
                      <a:pPr marL="342900" indent="-342900">
                        <a:buFont typeface="Arial" panose="020B0604020202020204" pitchFamily="34" charset="0"/>
                        <a:buChar char="•"/>
                      </a:pPr>
                      <a:r>
                        <a:rPr lang="en-US" sz="2000" dirty="0"/>
                        <a:t>Manager approval</a:t>
                      </a:r>
                      <a:endParaRPr lang="en-IE" sz="2000" dirty="0"/>
                    </a:p>
                  </a:txBody>
                  <a:tcPr/>
                </a:tc>
                <a:tc>
                  <a:txBody>
                    <a:bodyPr/>
                    <a:lstStyle/>
                    <a:p>
                      <a:pPr marL="342900" indent="-342900">
                        <a:buFont typeface="Arial" panose="020B0604020202020204" pitchFamily="34" charset="0"/>
                        <a:buChar char="•"/>
                      </a:pPr>
                      <a:r>
                        <a:rPr lang="en-US" sz="2000" dirty="0"/>
                        <a:t>Manager approval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Equivalent is not available in UCC</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Must be relevant to role</a:t>
                      </a:r>
                      <a:endParaRPr lang="en-IE" sz="2000" dirty="0"/>
                    </a:p>
                  </a:txBody>
                  <a:tcPr/>
                </a:tc>
                <a:extLst>
                  <a:ext uri="{0D108BD9-81ED-4DB2-BD59-A6C34878D82A}">
                    <a16:rowId xmlns:a16="http://schemas.microsoft.com/office/drawing/2014/main" val="452744460"/>
                  </a:ext>
                </a:extLst>
              </a:tr>
            </a:tbl>
          </a:graphicData>
        </a:graphic>
      </p:graphicFrame>
    </p:spTree>
    <p:extLst>
      <p:ext uri="{BB962C8B-B14F-4D97-AF65-F5344CB8AC3E}">
        <p14:creationId xmlns:p14="http://schemas.microsoft.com/office/powerpoint/2010/main" val="39472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1E2E-2F8A-4E1A-0C57-7A432EF1C78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D7687A-F72A-642E-609C-BD728C777C1E}"/>
              </a:ext>
            </a:extLst>
          </p:cNvPr>
          <p:cNvSpPr>
            <a:spLocks noGrp="1"/>
          </p:cNvSpPr>
          <p:nvPr>
            <p:ph sz="quarter" idx="10"/>
          </p:nvPr>
        </p:nvSpPr>
        <p:spPr/>
        <p:txBody>
          <a:bodyPr>
            <a:normAutofit/>
          </a:bodyPr>
          <a:lstStyle/>
          <a:p>
            <a:pPr marL="0" indent="0">
              <a:buNone/>
            </a:pPr>
            <a:endParaRPr lang="en-US" dirty="0"/>
          </a:p>
          <a:p>
            <a:pPr marL="457200" indent="-457200">
              <a:buAutoNum type="arabicPeriod"/>
            </a:pPr>
            <a:endParaRPr lang="en-US" dirty="0"/>
          </a:p>
          <a:p>
            <a:pPr marL="0" indent="0">
              <a:buNone/>
            </a:pPr>
            <a:endParaRPr lang="en-US" dirty="0"/>
          </a:p>
          <a:p>
            <a:pPr marL="457200" indent="-457200">
              <a:buAutoNum type="arabicPeriod"/>
            </a:pPr>
            <a:endParaRPr lang="en-US" dirty="0"/>
          </a:p>
        </p:txBody>
      </p:sp>
      <p:graphicFrame>
        <p:nvGraphicFramePr>
          <p:cNvPr id="2" name="Table 1">
            <a:extLst>
              <a:ext uri="{FF2B5EF4-FFF2-40B4-BE49-F238E27FC236}">
                <a16:creationId xmlns:a16="http://schemas.microsoft.com/office/drawing/2014/main" id="{E3E06711-3A53-E664-585B-053223EB8FE6}"/>
              </a:ext>
            </a:extLst>
          </p:cNvPr>
          <p:cNvGraphicFramePr>
            <a:graphicFrameLocks noGrp="1"/>
          </p:cNvGraphicFramePr>
          <p:nvPr>
            <p:extLst>
              <p:ext uri="{D42A27DB-BD31-4B8C-83A1-F6EECF244321}">
                <p14:modId xmlns:p14="http://schemas.microsoft.com/office/powerpoint/2010/main" val="2033914803"/>
              </p:ext>
            </p:extLst>
          </p:nvPr>
        </p:nvGraphicFramePr>
        <p:xfrm>
          <a:off x="292607" y="274320"/>
          <a:ext cx="9482329" cy="6278880"/>
        </p:xfrm>
        <a:graphic>
          <a:graphicData uri="http://schemas.openxmlformats.org/drawingml/2006/table">
            <a:tbl>
              <a:tblPr firstRow="1" bandRow="1">
                <a:tableStyleId>{5C22544A-7EE6-4342-B048-85BDC9FD1C3A}</a:tableStyleId>
              </a:tblPr>
              <a:tblGrid>
                <a:gridCol w="4858544">
                  <a:extLst>
                    <a:ext uri="{9D8B030D-6E8A-4147-A177-3AD203B41FA5}">
                      <a16:colId xmlns:a16="http://schemas.microsoft.com/office/drawing/2014/main" val="1446528016"/>
                    </a:ext>
                  </a:extLst>
                </a:gridCol>
                <a:gridCol w="4623785">
                  <a:extLst>
                    <a:ext uri="{9D8B030D-6E8A-4147-A177-3AD203B41FA5}">
                      <a16:colId xmlns:a16="http://schemas.microsoft.com/office/drawing/2014/main" val="3946711277"/>
                    </a:ext>
                  </a:extLst>
                </a:gridCol>
              </a:tblGrid>
              <a:tr h="941578">
                <a:tc>
                  <a:txBody>
                    <a:bodyPr/>
                    <a:lstStyle/>
                    <a:p>
                      <a:pPr algn="ctr"/>
                      <a:r>
                        <a:rPr lang="en-US" sz="2000" dirty="0"/>
                        <a:t>INTERNAL UCC PROGRAMME</a:t>
                      </a:r>
                    </a:p>
                    <a:p>
                      <a:pPr algn="ctr"/>
                      <a:r>
                        <a:rPr lang="en-US" sz="2000" dirty="0"/>
                        <a:t>COST</a:t>
                      </a:r>
                      <a:endParaRPr lang="en-IE" sz="2000" dirty="0"/>
                    </a:p>
                  </a:txBody>
                  <a:tcPr/>
                </a:tc>
                <a:tc>
                  <a:txBody>
                    <a:bodyPr/>
                    <a:lstStyle/>
                    <a:p>
                      <a:pPr algn="ctr"/>
                      <a:r>
                        <a:rPr lang="en-US" sz="2000" dirty="0"/>
                        <a:t>EXTERNAL PROGRAMME</a:t>
                      </a:r>
                    </a:p>
                    <a:p>
                      <a:pPr algn="ctr"/>
                      <a:r>
                        <a:rPr lang="en-US" sz="2000" dirty="0"/>
                        <a:t>COST</a:t>
                      </a:r>
                    </a:p>
                    <a:p>
                      <a:endParaRPr lang="en-IE" sz="2000" dirty="0"/>
                    </a:p>
                  </a:txBody>
                  <a:tcPr/>
                </a:tc>
                <a:extLst>
                  <a:ext uri="{0D108BD9-81ED-4DB2-BD59-A6C34878D82A}">
                    <a16:rowId xmlns:a16="http://schemas.microsoft.com/office/drawing/2014/main" val="148725838"/>
                  </a:ext>
                </a:extLst>
              </a:tr>
              <a:tr h="5221478">
                <a:tc>
                  <a:txBody>
                    <a:bodyPr/>
                    <a:lstStyle/>
                    <a:p>
                      <a:r>
                        <a:rPr lang="en-US" sz="2000" dirty="0">
                          <a:latin typeface="+mn-lt"/>
                        </a:rPr>
                        <a:t>YOU pay:</a:t>
                      </a:r>
                    </a:p>
                    <a:p>
                      <a:r>
                        <a:rPr lang="en-US" sz="2000" b="1" dirty="0">
                          <a:latin typeface="+mn-lt"/>
                        </a:rPr>
                        <a:t>Postgraduate Research</a:t>
                      </a:r>
                    </a:p>
                    <a:p>
                      <a:r>
                        <a:rPr lang="en-US" sz="2000" b="0" dirty="0">
                          <a:latin typeface="+mn-lt"/>
                        </a:rPr>
                        <a:t>Reg. Fee</a:t>
                      </a:r>
                    </a:p>
                    <a:p>
                      <a:r>
                        <a:rPr lang="en-US" sz="2000" dirty="0">
                          <a:latin typeface="+mn-lt"/>
                        </a:rPr>
                        <a:t>PT - </a:t>
                      </a:r>
                      <a:r>
                        <a:rPr lang="en-US" sz="2000" kern="1200" dirty="0">
                          <a:solidFill>
                            <a:schemeClr val="dk1"/>
                          </a:solidFill>
                          <a:effectLst/>
                          <a:latin typeface="+mn-lt"/>
                          <a:ea typeface="+mn-ea"/>
                          <a:cs typeface="+mn-cs"/>
                        </a:rPr>
                        <a:t>€412.50 / </a:t>
                      </a:r>
                      <a:r>
                        <a:rPr lang="en-US" sz="2000" dirty="0">
                          <a:latin typeface="+mn-lt"/>
                        </a:rPr>
                        <a:t>FT - </a:t>
                      </a:r>
                      <a:r>
                        <a:rPr lang="en-US" sz="2000" kern="1200" dirty="0">
                          <a:solidFill>
                            <a:schemeClr val="dk1"/>
                          </a:solidFill>
                          <a:effectLst/>
                          <a:latin typeface="+mn-lt"/>
                          <a:ea typeface="+mn-ea"/>
                          <a:cs typeface="+mn-cs"/>
                        </a:rPr>
                        <a:t>€825.00</a:t>
                      </a:r>
                      <a:endParaRPr lang="en-US" sz="2000" b="0" dirty="0">
                        <a:latin typeface="+mn-lt"/>
                      </a:endParaRPr>
                    </a:p>
                    <a:p>
                      <a:r>
                        <a:rPr lang="en-US" sz="2000" kern="1200" dirty="0">
                          <a:solidFill>
                            <a:schemeClr val="dk1"/>
                          </a:solidFill>
                          <a:effectLst/>
                          <a:latin typeface="+mn-lt"/>
                          <a:ea typeface="+mn-ea"/>
                          <a:cs typeface="+mn-cs"/>
                        </a:rPr>
                        <a:t>          &amp;</a:t>
                      </a:r>
                    </a:p>
                    <a:p>
                      <a:r>
                        <a:rPr lang="en-US" sz="2000" kern="1200" dirty="0">
                          <a:solidFill>
                            <a:schemeClr val="dk1"/>
                          </a:solidFill>
                          <a:effectLst/>
                          <a:latin typeface="+mn-lt"/>
                          <a:ea typeface="+mn-ea"/>
                          <a:cs typeface="+mn-cs"/>
                        </a:rPr>
                        <a:t>Capitation fee - €70</a:t>
                      </a:r>
                    </a:p>
                    <a:p>
                      <a:endParaRPr lang="en-US" sz="2000" dirty="0">
                        <a:latin typeface="+mn-lt"/>
                      </a:endParaRPr>
                    </a:p>
                    <a:p>
                      <a:pPr lvl="0">
                        <a:buNone/>
                      </a:pPr>
                      <a:r>
                        <a:rPr lang="en-US" sz="2000" b="1" dirty="0">
                          <a:latin typeface="+mn-lt"/>
                        </a:rPr>
                        <a:t>Postgraduate Taught</a:t>
                      </a:r>
                    </a:p>
                    <a:p>
                      <a:pPr lvl="0">
                        <a:buNone/>
                      </a:pPr>
                      <a:r>
                        <a:rPr lang="en-US" sz="2000" b="0" i="0" u="none" strike="noStrike" noProof="0" dirty="0">
                          <a:solidFill>
                            <a:srgbClr val="000000"/>
                          </a:solidFill>
                          <a:latin typeface="+mn-lt"/>
                        </a:rPr>
                        <a:t>Reg. Fee</a:t>
                      </a:r>
                    </a:p>
                    <a:p>
                      <a:pPr lvl="0">
                        <a:buNone/>
                      </a:pPr>
                      <a:r>
                        <a:rPr lang="en-US" sz="2000" b="0" i="0" u="none" strike="noStrike" noProof="0" dirty="0">
                          <a:solidFill>
                            <a:srgbClr val="000000"/>
                          </a:solidFill>
                          <a:latin typeface="+mn-lt"/>
                        </a:rPr>
                        <a:t>PT - </a:t>
                      </a:r>
                      <a:r>
                        <a:rPr lang="en-US" sz="2000" b="0" i="0" u="none" strike="noStrike" noProof="0" dirty="0">
                          <a:solidFill>
                            <a:schemeClr val="dk1"/>
                          </a:solidFill>
                          <a:latin typeface="+mn-lt"/>
                        </a:rPr>
                        <a:t>€412.50 / </a:t>
                      </a:r>
                      <a:r>
                        <a:rPr lang="en-US" sz="2000" b="0" i="0" u="none" strike="noStrike" noProof="0" dirty="0">
                          <a:solidFill>
                            <a:srgbClr val="000000"/>
                          </a:solidFill>
                          <a:latin typeface="+mn-lt"/>
                        </a:rPr>
                        <a:t>FT - </a:t>
                      </a:r>
                      <a:r>
                        <a:rPr lang="en-US" sz="2000" b="0" i="0" u="none" strike="noStrike" noProof="0" dirty="0">
                          <a:solidFill>
                            <a:schemeClr val="dk1"/>
                          </a:solidFill>
                          <a:latin typeface="+mn-lt"/>
                        </a:rPr>
                        <a:t>€825.00</a:t>
                      </a:r>
                      <a:endParaRPr lang="en-US" sz="2000" b="0" i="0" u="none" strike="noStrike" noProof="0" dirty="0">
                        <a:solidFill>
                          <a:srgbClr val="000000"/>
                        </a:solidFill>
                        <a:latin typeface="+mn-lt"/>
                      </a:endParaRPr>
                    </a:p>
                    <a:p>
                      <a:pPr lvl="0">
                        <a:buNone/>
                      </a:pPr>
                      <a:r>
                        <a:rPr lang="en-US" sz="2000" b="0" i="0" u="none" strike="noStrike" noProof="0" dirty="0">
                          <a:solidFill>
                            <a:schemeClr val="dk1"/>
                          </a:solidFill>
                          <a:latin typeface="+mn-lt"/>
                        </a:rPr>
                        <a:t>&amp;</a:t>
                      </a:r>
                      <a:endParaRPr lang="en-US" sz="2000" b="0" i="0" u="none" strike="noStrike" noProof="0" dirty="0">
                        <a:solidFill>
                          <a:srgbClr val="000000"/>
                        </a:solidFill>
                        <a:latin typeface="+mn-lt"/>
                      </a:endParaRPr>
                    </a:p>
                    <a:p>
                      <a:pPr lvl="0">
                        <a:buNone/>
                      </a:pPr>
                      <a:r>
                        <a:rPr lang="en-US" sz="2000" b="0" i="0" u="none" strike="noStrike" noProof="0">
                          <a:solidFill>
                            <a:schemeClr val="dk1"/>
                          </a:solidFill>
                          <a:latin typeface="+mn-lt"/>
                        </a:rPr>
                        <a:t>Capitation fee - €210</a:t>
                      </a:r>
                      <a:endParaRPr lang="en-US" sz="2000" b="0" i="0" u="none" strike="noStrike" noProof="0" dirty="0">
                        <a:solidFill>
                          <a:srgbClr val="000000"/>
                        </a:solidFill>
                        <a:latin typeface="+mn-lt"/>
                      </a:endParaRPr>
                    </a:p>
                    <a:p>
                      <a:pPr lvl="0">
                        <a:buNone/>
                      </a:pPr>
                      <a:endParaRPr lang="en-US" sz="2000" dirty="0">
                        <a:latin typeface="+mn-lt"/>
                      </a:endParaRPr>
                    </a:p>
                    <a:p>
                      <a:pPr lvl="0">
                        <a:buNone/>
                      </a:pPr>
                      <a:endParaRPr lang="en-US" sz="2000" dirty="0">
                        <a:latin typeface="+mn-lt"/>
                      </a:endParaRPr>
                    </a:p>
                    <a:p>
                      <a:r>
                        <a:rPr lang="en-IE" sz="2000" b="1" dirty="0">
                          <a:latin typeface="+mn-lt"/>
                        </a:rPr>
                        <a:t>Undergrad</a:t>
                      </a:r>
                    </a:p>
                    <a:p>
                      <a:r>
                        <a:rPr lang="en-IE" sz="2000">
                          <a:latin typeface="+mn-lt"/>
                        </a:rPr>
                        <a:t>Capitation fee - €210 </a:t>
                      </a:r>
                    </a:p>
                    <a:p>
                      <a:endParaRPr lang="en-IE" sz="2000" dirty="0">
                        <a:latin typeface="+mn-lt"/>
                      </a:endParaRPr>
                    </a:p>
                  </a:txBody>
                  <a:tcPr/>
                </a:tc>
                <a:tc>
                  <a:txBody>
                    <a:bodyPr/>
                    <a:lstStyle/>
                    <a:p>
                      <a:r>
                        <a:rPr lang="en-US" sz="2000" dirty="0">
                          <a:latin typeface="+mn-lt"/>
                        </a:rPr>
                        <a:t>YOU pay: </a:t>
                      </a:r>
                    </a:p>
                    <a:p>
                      <a:endParaRPr lang="en-US" sz="2000" dirty="0">
                        <a:latin typeface="+mn-lt"/>
                      </a:endParaRPr>
                    </a:p>
                    <a:p>
                      <a:r>
                        <a:rPr lang="en-US" sz="2000" b="1" dirty="0">
                          <a:latin typeface="+mn-lt"/>
                        </a:rPr>
                        <a:t>Undergrad &amp; Postgrad</a:t>
                      </a:r>
                    </a:p>
                    <a:p>
                      <a:endParaRPr lang="en-US" sz="2000" dirty="0">
                        <a:latin typeface="+mn-lt"/>
                      </a:endParaRPr>
                    </a:p>
                    <a:p>
                      <a:pPr marL="0" indent="0">
                        <a:buFont typeface="Arial" panose="020B0604020202020204" pitchFamily="34" charset="0"/>
                        <a:buNone/>
                      </a:pPr>
                      <a:r>
                        <a:rPr lang="en-US" sz="2000" dirty="0">
                          <a:latin typeface="+mn-lt"/>
                        </a:rPr>
                        <a:t>Pay full fee</a:t>
                      </a:r>
                    </a:p>
                    <a:p>
                      <a:endParaRPr lang="en-US" sz="2000" dirty="0">
                        <a:latin typeface="+mn-lt"/>
                      </a:endParaRPr>
                    </a:p>
                    <a:p>
                      <a:pPr marL="0" indent="0">
                        <a:buFont typeface="Arial" panose="020B0604020202020204" pitchFamily="34" charset="0"/>
                        <a:buNone/>
                      </a:pPr>
                      <a:r>
                        <a:rPr lang="en-US" sz="2000" dirty="0">
                          <a:latin typeface="+mn-lt"/>
                        </a:rPr>
                        <a:t>50% reimbursement up to max €5,000 on successful completion</a:t>
                      </a:r>
                    </a:p>
                    <a:p>
                      <a:endParaRPr lang="en-IE" sz="2000" dirty="0">
                        <a:latin typeface="+mn-lt"/>
                      </a:endParaRPr>
                    </a:p>
                    <a:p>
                      <a:endParaRPr lang="en-IE" sz="2000" dirty="0">
                        <a:latin typeface="+mn-lt"/>
                      </a:endParaRPr>
                    </a:p>
                  </a:txBody>
                  <a:tcPr/>
                </a:tc>
                <a:extLst>
                  <a:ext uri="{0D108BD9-81ED-4DB2-BD59-A6C34878D82A}">
                    <a16:rowId xmlns:a16="http://schemas.microsoft.com/office/drawing/2014/main" val="1342288703"/>
                  </a:ext>
                </a:extLst>
              </a:tr>
            </a:tbl>
          </a:graphicData>
        </a:graphic>
      </p:graphicFrame>
    </p:spTree>
    <p:extLst>
      <p:ext uri="{BB962C8B-B14F-4D97-AF65-F5344CB8AC3E}">
        <p14:creationId xmlns:p14="http://schemas.microsoft.com/office/powerpoint/2010/main" val="149753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83CB-0949-0B98-1768-6BBC619BAB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C8C7D-ECE3-5019-EA79-107457C2C157}"/>
              </a:ext>
            </a:extLst>
          </p:cNvPr>
          <p:cNvSpPr>
            <a:spLocks noGrp="1"/>
          </p:cNvSpPr>
          <p:nvPr>
            <p:ph sz="quarter" idx="11"/>
          </p:nvPr>
        </p:nvSpPr>
        <p:spPr/>
        <p:txBody>
          <a:bodyPr vert="horz" lIns="91440" tIns="45720" rIns="91440" bIns="45720" rtlCol="0" anchor="t">
            <a:normAutofit lnSpcReduction="10000"/>
          </a:bodyPr>
          <a:lstStyle/>
          <a:p>
            <a:pPr marL="0" indent="0">
              <a:buNone/>
            </a:pPr>
            <a:r>
              <a:rPr lang="en-US" sz="2000" b="1" dirty="0">
                <a:solidFill>
                  <a:srgbClr val="C6893F"/>
                </a:solidFill>
                <a:hlinkClick r:id="rId2">
                  <a:extLst>
                    <a:ext uri="{A12FA001-AC4F-418D-AE19-62706E023703}">
                      <ahyp:hlinkClr xmlns:ahyp="http://schemas.microsoft.com/office/drawing/2018/hyperlinkcolor" val="tx"/>
                    </a:ext>
                  </a:extLst>
                </a:hlinkClick>
              </a:rPr>
              <a:t>How Do I Pay My Fees? | University College Cork (ucc.ie)</a:t>
            </a:r>
            <a:r>
              <a:rPr lang="en-US" sz="2000" b="1" dirty="0"/>
              <a:t>  </a:t>
            </a:r>
            <a:endParaRPr lang="en-IE" sz="2000" dirty="0"/>
          </a:p>
          <a:p>
            <a:pPr marL="0" indent="0">
              <a:buNone/>
            </a:pPr>
            <a:r>
              <a:rPr lang="en-IE" sz="1800" dirty="0">
                <a:solidFill>
                  <a:srgbClr val="002060"/>
                </a:solidFill>
              </a:rPr>
              <a:t>In payment box of student portal, add reg. &amp; capitation fees &amp; insert amount</a:t>
            </a:r>
            <a:endParaRPr lang="en-IE" sz="1800" dirty="0">
              <a:solidFill>
                <a:srgbClr val="002060"/>
              </a:solidFill>
              <a:ea typeface="Verdana"/>
            </a:endParaRPr>
          </a:p>
          <a:p>
            <a:pPr marL="0" indent="0">
              <a:buNone/>
            </a:pPr>
            <a:endParaRPr lang="en-US" sz="2600" dirty="0">
              <a:solidFill>
                <a:srgbClr val="002060"/>
              </a:solidFill>
            </a:endParaRPr>
          </a:p>
          <a:p>
            <a:pPr>
              <a:buNone/>
            </a:pPr>
            <a:r>
              <a:rPr lang="en-US" sz="1900" b="1" dirty="0">
                <a:solidFill>
                  <a:srgbClr val="002060"/>
                </a:solidFill>
              </a:rPr>
              <a:t>How to Make a Payment Online &gt; Step by step </a:t>
            </a:r>
            <a:endParaRPr lang="en-US" sz="1900" dirty="0">
              <a:solidFill>
                <a:srgbClr val="002060"/>
              </a:solidFill>
            </a:endParaRPr>
          </a:p>
          <a:p>
            <a:pPr marL="457200" indent="-457200">
              <a:buFont typeface="+mj-lt"/>
              <a:buAutoNum type="arabicPeriod"/>
            </a:pPr>
            <a:r>
              <a:rPr lang="en-US" sz="1900" dirty="0">
                <a:solidFill>
                  <a:srgbClr val="002060"/>
                </a:solidFill>
                <a:ea typeface="+mn-lt"/>
                <a:cs typeface="+mn-lt"/>
              </a:rPr>
              <a:t>Go to </a:t>
            </a:r>
            <a:r>
              <a:rPr lang="en-US" sz="1900" u="sng" dirty="0">
                <a:solidFill>
                  <a:srgbClr val="002060"/>
                </a:solidFill>
                <a:ea typeface="+mn-lt"/>
                <a:cs typeface="+mn-lt"/>
                <a:hlinkClick r:id="rId3">
                  <a:extLst>
                    <a:ext uri="{A12FA001-AC4F-418D-AE19-62706E023703}">
                      <ahyp:hlinkClr xmlns:ahyp="http://schemas.microsoft.com/office/drawing/2018/hyperlinkcolor" val="tx"/>
                    </a:ext>
                  </a:extLst>
                </a:hlinkClick>
              </a:rPr>
              <a:t>MyStudentAdmin </a:t>
            </a:r>
            <a:r>
              <a:rPr lang="en-US" sz="1900" dirty="0">
                <a:solidFill>
                  <a:srgbClr val="002060"/>
                </a:solidFill>
                <a:ea typeface="+mn-lt"/>
                <a:cs typeface="+mn-lt"/>
              </a:rPr>
              <a:t> </a:t>
            </a:r>
          </a:p>
          <a:p>
            <a:pPr marL="457200" indent="-457200">
              <a:buFont typeface="+mj-lt"/>
              <a:buAutoNum type="arabicPeriod"/>
            </a:pPr>
            <a:endParaRPr lang="en-US" sz="1900" dirty="0"/>
          </a:p>
          <a:p>
            <a:pPr marL="457200" indent="-457200">
              <a:buFont typeface="+mj-lt"/>
              <a:buAutoNum type="arabicPeriod"/>
            </a:pPr>
            <a:r>
              <a:rPr lang="en-US" sz="1900" dirty="0">
                <a:solidFill>
                  <a:srgbClr val="002060"/>
                </a:solidFill>
                <a:ea typeface="+mn-lt"/>
                <a:cs typeface="+mn-lt"/>
              </a:rPr>
              <a:t>Enter your student ID number &amp; password &amp; continue to login</a:t>
            </a:r>
          </a:p>
          <a:p>
            <a:pPr marL="457200" indent="-457200">
              <a:buFont typeface="+mj-lt"/>
              <a:buAutoNum type="arabicPeriod"/>
            </a:pPr>
            <a:endParaRPr lang="en-US" sz="1900" dirty="0">
              <a:solidFill>
                <a:srgbClr val="002060"/>
              </a:solidFill>
            </a:endParaRPr>
          </a:p>
          <a:p>
            <a:pPr marL="457200" indent="-457200">
              <a:buFont typeface="+mj-lt"/>
              <a:buAutoNum type="arabicPeriod"/>
            </a:pPr>
            <a:r>
              <a:rPr lang="en-US" sz="1900" dirty="0">
                <a:solidFill>
                  <a:srgbClr val="002060"/>
                </a:solidFill>
                <a:ea typeface="+mn-lt"/>
                <a:cs typeface="+mn-lt"/>
              </a:rPr>
              <a:t>Click on </a:t>
            </a:r>
            <a:r>
              <a:rPr lang="en-US" sz="1900" b="1" dirty="0">
                <a:solidFill>
                  <a:srgbClr val="002060"/>
                </a:solidFill>
                <a:ea typeface="+mn-lt"/>
                <a:cs typeface="+mn-lt"/>
              </a:rPr>
              <a:t>'online registration’</a:t>
            </a:r>
            <a:r>
              <a:rPr lang="en-US" sz="1900" dirty="0">
                <a:solidFill>
                  <a:srgbClr val="002060"/>
                </a:solidFill>
                <a:ea typeface="+mn-lt"/>
                <a:cs typeface="+mn-lt"/>
              </a:rPr>
              <a:t> </a:t>
            </a:r>
          </a:p>
          <a:p>
            <a:pPr marL="457200" indent="-457200">
              <a:buFont typeface="+mj-lt"/>
              <a:buAutoNum type="arabicPeriod"/>
            </a:pPr>
            <a:endParaRPr lang="en-US" sz="1900" dirty="0">
              <a:solidFill>
                <a:srgbClr val="002060"/>
              </a:solidFill>
            </a:endParaRPr>
          </a:p>
          <a:p>
            <a:pPr marL="457200" indent="-457200">
              <a:buFont typeface="+mj-lt"/>
              <a:buAutoNum type="arabicPeriod"/>
            </a:pPr>
            <a:r>
              <a:rPr lang="en-US" sz="1900" dirty="0">
                <a:solidFill>
                  <a:srgbClr val="002060"/>
                </a:solidFill>
                <a:ea typeface="+mn-lt"/>
                <a:cs typeface="+mn-lt"/>
              </a:rPr>
              <a:t>Complete all steps from ‘</a:t>
            </a:r>
            <a:r>
              <a:rPr lang="en-US" sz="1900" b="1" dirty="0">
                <a:solidFill>
                  <a:srgbClr val="002060"/>
                </a:solidFill>
                <a:ea typeface="+mn-lt"/>
                <a:cs typeface="+mn-lt"/>
              </a:rPr>
              <a:t>regulations /data protection</a:t>
            </a:r>
            <a:r>
              <a:rPr lang="en-US" sz="1900" dirty="0">
                <a:solidFill>
                  <a:srgbClr val="002060"/>
                </a:solidFill>
                <a:ea typeface="+mn-lt"/>
                <a:cs typeface="+mn-lt"/>
              </a:rPr>
              <a:t>’ </a:t>
            </a:r>
          </a:p>
          <a:p>
            <a:pPr marL="457200" indent="-457200">
              <a:buFont typeface="+mj-lt"/>
              <a:buAutoNum type="arabicPeriod"/>
            </a:pPr>
            <a:endParaRPr lang="en-US" sz="1900" dirty="0">
              <a:solidFill>
                <a:srgbClr val="002060"/>
              </a:solidFill>
              <a:ea typeface="+mn-lt"/>
              <a:cs typeface="+mn-lt"/>
            </a:endParaRPr>
          </a:p>
          <a:p>
            <a:pPr marL="457200" indent="-457200">
              <a:buFont typeface="+mj-lt"/>
              <a:buAutoNum type="arabicPeriod"/>
            </a:pPr>
            <a:r>
              <a:rPr lang="en-US" sz="1900" dirty="0">
                <a:solidFill>
                  <a:srgbClr val="002060"/>
                </a:solidFill>
                <a:ea typeface="+mn-lt"/>
                <a:cs typeface="+mn-lt"/>
              </a:rPr>
              <a:t>At </a:t>
            </a:r>
            <a:r>
              <a:rPr lang="en-US" sz="1900" b="1" dirty="0">
                <a:solidFill>
                  <a:srgbClr val="002060"/>
                </a:solidFill>
                <a:ea typeface="+mn-lt"/>
                <a:cs typeface="+mn-lt"/>
              </a:rPr>
              <a:t>‘Payment of fees’ &amp; insert relevant </a:t>
            </a:r>
            <a:r>
              <a:rPr lang="en-US" sz="1900" dirty="0">
                <a:solidFill>
                  <a:srgbClr val="002060"/>
                </a:solidFill>
                <a:ea typeface="+mn-lt"/>
                <a:cs typeface="+mn-lt"/>
              </a:rPr>
              <a:t>amount</a:t>
            </a:r>
            <a:endParaRPr lang="en-IE" sz="1900" b="1" dirty="0">
              <a:solidFill>
                <a:srgbClr val="002060"/>
              </a:solidFill>
            </a:endParaRPr>
          </a:p>
        </p:txBody>
      </p:sp>
      <p:sp>
        <p:nvSpPr>
          <p:cNvPr id="4" name="Title 3">
            <a:extLst>
              <a:ext uri="{FF2B5EF4-FFF2-40B4-BE49-F238E27FC236}">
                <a16:creationId xmlns:a16="http://schemas.microsoft.com/office/drawing/2014/main" id="{03909B90-E5C4-2E38-CF6D-97DB6FBE3395}"/>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B500"/>
                </a:solidFill>
                <a:latin typeface="+mj-lt"/>
              </a:rPr>
              <a:t>How to pay my fees (UCC)</a:t>
            </a:r>
          </a:p>
        </p:txBody>
      </p:sp>
    </p:spTree>
    <p:extLst>
      <p:ext uri="{BB962C8B-B14F-4D97-AF65-F5344CB8AC3E}">
        <p14:creationId xmlns:p14="http://schemas.microsoft.com/office/powerpoint/2010/main" val="276045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83CB-0949-0B98-1768-6BBC619BAB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C8C7D-ECE3-5019-EA79-107457C2C157}"/>
              </a:ext>
            </a:extLst>
          </p:cNvPr>
          <p:cNvSpPr>
            <a:spLocks noGrp="1"/>
          </p:cNvSpPr>
          <p:nvPr>
            <p:ph sz="quarter" idx="11"/>
          </p:nvPr>
        </p:nvSpPr>
        <p:spPr/>
        <p:txBody>
          <a:bodyPr>
            <a:normAutofit lnSpcReduction="10000"/>
          </a:bodyPr>
          <a:lstStyle/>
          <a:p>
            <a:pPr marL="0" indent="0">
              <a:buNone/>
            </a:pPr>
            <a:endParaRPr lang="en-IE" b="1" dirty="0">
              <a:solidFill>
                <a:srgbClr val="002060"/>
              </a:solidFill>
            </a:endParaRPr>
          </a:p>
          <a:p>
            <a:pPr marL="0" indent="0">
              <a:buNone/>
            </a:pPr>
            <a:r>
              <a:rPr lang="en-IE" b="1" dirty="0">
                <a:solidFill>
                  <a:srgbClr val="002060"/>
                </a:solidFill>
              </a:rPr>
              <a:t>External programme reimbursement &gt;</a:t>
            </a:r>
            <a:r>
              <a:rPr lang="en-IE" dirty="0">
                <a:solidFill>
                  <a:srgbClr val="002060"/>
                </a:solidFill>
              </a:rPr>
              <a:t>You pay upfront</a:t>
            </a:r>
          </a:p>
          <a:p>
            <a:pPr marL="0" indent="0">
              <a:buNone/>
            </a:pPr>
            <a:endParaRPr lang="en-IE" b="1" dirty="0">
              <a:solidFill>
                <a:srgbClr val="002060"/>
              </a:solidFill>
            </a:endParaRPr>
          </a:p>
          <a:p>
            <a:pPr marL="0" indent="0">
              <a:buNone/>
            </a:pPr>
            <a:r>
              <a:rPr lang="en-IE" dirty="0">
                <a:solidFill>
                  <a:srgbClr val="002060"/>
                </a:solidFill>
              </a:rPr>
              <a:t>On successful completion &gt; Email </a:t>
            </a:r>
            <a:r>
              <a:rPr lang="en-US" dirty="0">
                <a:hlinkClick r:id="rId2"/>
              </a:rPr>
              <a:t>Training &amp; Development</a:t>
            </a:r>
            <a:r>
              <a:rPr lang="en-US" dirty="0">
                <a:solidFill>
                  <a:srgbClr val="002060"/>
                </a:solidFill>
              </a:rPr>
              <a:t> with </a:t>
            </a:r>
          </a:p>
          <a:p>
            <a:pPr marL="0" indent="0">
              <a:buNone/>
            </a:pPr>
            <a:endParaRPr lang="en-IE" dirty="0">
              <a:solidFill>
                <a:srgbClr val="002060"/>
              </a:solidFill>
            </a:endParaRPr>
          </a:p>
          <a:p>
            <a:pPr marL="457200" indent="-457200">
              <a:buFont typeface="+mj-lt"/>
              <a:buAutoNum type="arabicPeriod"/>
            </a:pPr>
            <a:r>
              <a:rPr lang="en-IE" dirty="0">
                <a:solidFill>
                  <a:srgbClr val="002060"/>
                </a:solidFill>
              </a:rPr>
              <a:t>Completed </a:t>
            </a:r>
            <a:r>
              <a:rPr lang="en-IE" dirty="0">
                <a:hlinkClick r:id="rId3"/>
              </a:rPr>
              <a:t>external form</a:t>
            </a:r>
            <a:endParaRPr lang="en-IE" dirty="0"/>
          </a:p>
          <a:p>
            <a:pPr marL="457200" indent="-457200">
              <a:buFont typeface="+mj-lt"/>
              <a:buAutoNum type="arabicPeriod"/>
            </a:pPr>
            <a:endParaRPr lang="en-IE" dirty="0"/>
          </a:p>
          <a:p>
            <a:pPr marL="457200" indent="-457200">
              <a:buFont typeface="+mj-lt"/>
              <a:buAutoNum type="arabicPeriod"/>
            </a:pPr>
            <a:r>
              <a:rPr lang="en-IE" dirty="0">
                <a:solidFill>
                  <a:srgbClr val="002060"/>
                </a:solidFill>
              </a:rPr>
              <a:t>All receipts</a:t>
            </a:r>
          </a:p>
          <a:p>
            <a:pPr marL="457200" indent="-457200">
              <a:buFont typeface="+mj-lt"/>
              <a:buAutoNum type="arabicPeriod"/>
            </a:pPr>
            <a:endParaRPr lang="en-IE" dirty="0">
              <a:solidFill>
                <a:srgbClr val="002060"/>
              </a:solidFill>
            </a:endParaRPr>
          </a:p>
          <a:p>
            <a:pPr marL="457200" indent="-457200">
              <a:buFont typeface="+mj-lt"/>
              <a:buAutoNum type="arabicPeriod"/>
            </a:pPr>
            <a:r>
              <a:rPr lang="en-IE" dirty="0">
                <a:solidFill>
                  <a:srgbClr val="002060"/>
                </a:solidFill>
              </a:rPr>
              <a:t>Proof of successful completion</a:t>
            </a:r>
          </a:p>
          <a:p>
            <a:pPr marL="0" indent="0">
              <a:buNone/>
            </a:pPr>
            <a:endParaRPr lang="en-IE" b="1" dirty="0"/>
          </a:p>
        </p:txBody>
      </p:sp>
      <p:sp>
        <p:nvSpPr>
          <p:cNvPr id="4" name="Title 3">
            <a:extLst>
              <a:ext uri="{FF2B5EF4-FFF2-40B4-BE49-F238E27FC236}">
                <a16:creationId xmlns:a16="http://schemas.microsoft.com/office/drawing/2014/main" id="{03909B90-E5C4-2E38-CF6D-97DB6FBE3395}"/>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B500"/>
                </a:solidFill>
                <a:latin typeface="+mj-lt"/>
              </a:rPr>
              <a:t>How do I get reimbursed? (external)</a:t>
            </a:r>
          </a:p>
        </p:txBody>
      </p:sp>
    </p:spTree>
    <p:extLst>
      <p:ext uri="{BB962C8B-B14F-4D97-AF65-F5344CB8AC3E}">
        <p14:creationId xmlns:p14="http://schemas.microsoft.com/office/powerpoint/2010/main" val="179031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83CB-0949-0B98-1768-6BBC619BAB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C8C7D-ECE3-5019-EA79-107457C2C157}"/>
              </a:ext>
            </a:extLst>
          </p:cNvPr>
          <p:cNvSpPr>
            <a:spLocks noGrp="1"/>
          </p:cNvSpPr>
          <p:nvPr>
            <p:ph sz="quarter" idx="11"/>
          </p:nvPr>
        </p:nvSpPr>
        <p:spPr/>
        <p:txBody>
          <a:bodyPr/>
          <a:lstStyle/>
          <a:p>
            <a:r>
              <a:rPr lang="en-US" dirty="0">
                <a:hlinkClick r:id="rId2"/>
              </a:rPr>
              <a:t>Internal Programme form</a:t>
            </a:r>
            <a:endParaRPr lang="en-US" dirty="0"/>
          </a:p>
          <a:p>
            <a:endParaRPr lang="en-US" dirty="0"/>
          </a:p>
          <a:p>
            <a:endParaRPr lang="en-US" dirty="0"/>
          </a:p>
          <a:p>
            <a:r>
              <a:rPr lang="en-US" dirty="0">
                <a:hlinkClick r:id="rId3"/>
              </a:rPr>
              <a:t>External Programme Form</a:t>
            </a:r>
            <a:r>
              <a:rPr lang="en-US" dirty="0"/>
              <a:t>  </a:t>
            </a:r>
          </a:p>
          <a:p>
            <a:endParaRPr lang="en-US" dirty="0"/>
          </a:p>
          <a:p>
            <a:endParaRPr lang="en-US" dirty="0"/>
          </a:p>
          <a:p>
            <a:r>
              <a:rPr lang="en-US" dirty="0">
                <a:hlinkClick r:id="rId4"/>
              </a:rPr>
              <a:t>Staff Fee Concession Website</a:t>
            </a:r>
            <a:endParaRPr lang="en-US" dirty="0"/>
          </a:p>
          <a:p>
            <a:endParaRPr lang="en-US" dirty="0"/>
          </a:p>
          <a:p>
            <a:r>
              <a:rPr lang="en-US" dirty="0"/>
              <a:t>Email:	</a:t>
            </a:r>
            <a:r>
              <a:rPr lang="en-US" dirty="0">
                <a:hlinkClick r:id="rId5"/>
              </a:rPr>
              <a:t>traininganddevelopment@ucc.ie</a:t>
            </a:r>
            <a:r>
              <a:rPr lang="en-US" dirty="0"/>
              <a:t> </a:t>
            </a:r>
          </a:p>
          <a:p>
            <a:pPr marL="0" indent="0">
              <a:buNone/>
            </a:pPr>
            <a:endParaRPr lang="en-US" dirty="0"/>
          </a:p>
          <a:p>
            <a:pPr marL="0" indent="0">
              <a:buNone/>
            </a:pPr>
            <a:endParaRPr lang="en-IE" dirty="0"/>
          </a:p>
        </p:txBody>
      </p:sp>
      <p:sp>
        <p:nvSpPr>
          <p:cNvPr id="4" name="Title 3">
            <a:extLst>
              <a:ext uri="{FF2B5EF4-FFF2-40B4-BE49-F238E27FC236}">
                <a16:creationId xmlns:a16="http://schemas.microsoft.com/office/drawing/2014/main" id="{03909B90-E5C4-2E38-CF6D-97DB6FBE3395}"/>
              </a:ext>
            </a:extLst>
          </p:cNvPr>
          <p:cNvSpPr>
            <a:spLocks noGrp="1"/>
          </p:cNvSpPr>
          <p:nvPr>
            <p:ph type="title"/>
          </p:nvPr>
        </p:nvSpPr>
        <p:spPr/>
        <p:txBody>
          <a:bodyPr vert="horz" lIns="91440" tIns="45720" rIns="91440" bIns="45720" rtlCol="0" anchor="ctr">
            <a:normAutofit/>
          </a:bodyPr>
          <a:lstStyle/>
          <a:p>
            <a:pPr marL="0" indent="0" algn="ctr">
              <a:buNone/>
            </a:pPr>
            <a:r>
              <a:rPr lang="en-US" sz="3600" b="1" dirty="0">
                <a:solidFill>
                  <a:srgbClr val="FFC000"/>
                </a:solidFill>
                <a:latin typeface="+mj-lt"/>
              </a:rPr>
              <a:t>Staff Fee Concession Forms</a:t>
            </a:r>
          </a:p>
        </p:txBody>
      </p:sp>
    </p:spTree>
    <p:extLst>
      <p:ext uri="{BB962C8B-B14F-4D97-AF65-F5344CB8AC3E}">
        <p14:creationId xmlns:p14="http://schemas.microsoft.com/office/powerpoint/2010/main" val="1520472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C Branded PPT Template 2025" id="{59CFD97C-74A7-4688-8BB4-DBC47F14301F}" vid="{782350F9-268A-456A-AC44-3566650762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5863046667F84CAABB5E5A560026E8" ma:contentTypeVersion="39" ma:contentTypeDescription="Create a new document." ma:contentTypeScope="" ma:versionID="c04e09b00a24b4c7ad5915adf5a77896">
  <xsd:schema xmlns:xsd="http://www.w3.org/2001/XMLSchema" xmlns:xs="http://www.w3.org/2001/XMLSchema" xmlns:p="http://schemas.microsoft.com/office/2006/metadata/properties" xmlns:ns2="efdb821b-3da3-4a62-b38f-75247654eaa3" xmlns:ns3="d9981dac-c29c-4ef3-b8c4-b1fd5091878d" targetNamespace="http://schemas.microsoft.com/office/2006/metadata/properties" ma:root="true" ma:fieldsID="5d4b881d1c3d039874957f34f8afe614" ns2:_="" ns3:_="">
    <xsd:import namespace="efdb821b-3da3-4a62-b38f-75247654eaa3"/>
    <xsd:import namespace="d9981dac-c29c-4ef3-b8c4-b1fd5091878d"/>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db821b-3da3-4a62-b38f-75247654eaa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Tags" ma:internalName="MediaServiceAutoTags"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element name="MediaServiceOCR" ma:index="42" nillable="true" ma:displayName="Extracted Text" ma:internalName="MediaServiceOCR" ma:readOnly="true">
      <xsd:simpleType>
        <xsd:restriction base="dms:Note">
          <xsd:maxLength value="255"/>
        </xsd:restriction>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element name="MediaServiceBillingMetadata" ma:index="45" nillable="true" ma:displayName="MediaServiceBillingMetadata" ma:hidden="true" ma:internalName="MediaServiceBillingMetadata" ma:readOnly="true">
      <xsd:simpleType>
        <xsd:restriction base="dms:Note"/>
      </xsd:simpleType>
    </xsd:element>
    <xsd:element name="MediaServiceLocation" ma:index="4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981dac-c29c-4ef3-b8c4-b1fd5091878d"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41" nillable="true" ma:displayName="Taxonomy Catch All Column" ma:hidden="true" ma:list="{6e85504c-e83f-4f56-87c1-ca36505ae8a5}" ma:internalName="TaxCatchAll" ma:showField="CatchAllData" ma:web="d9981dac-c29c-4ef3-b8c4-b1fd509187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efdb821b-3da3-4a62-b38f-75247654eaa3" xsi:nil="true"/>
    <lcf76f155ced4ddcb4097134ff3c332f xmlns="efdb821b-3da3-4a62-b38f-75247654eaa3">
      <Terms xmlns="http://schemas.microsoft.com/office/infopath/2007/PartnerControls"/>
    </lcf76f155ced4ddcb4097134ff3c332f>
    <TaxCatchAll xmlns="d9981dac-c29c-4ef3-b8c4-b1fd5091878d" xsi:nil="true"/>
    <Math_Settings xmlns="efdb821b-3da3-4a62-b38f-75247654eaa3" xsi:nil="true"/>
    <Templates xmlns="efdb821b-3da3-4a62-b38f-75247654eaa3" xsi:nil="true"/>
    <LMS_Mappings xmlns="efdb821b-3da3-4a62-b38f-75247654eaa3" xsi:nil="true"/>
    <Invited_Leaders xmlns="efdb821b-3da3-4a62-b38f-75247654eaa3" xsi:nil="true"/>
    <Invited_Members xmlns="efdb821b-3da3-4a62-b38f-75247654eaa3" xsi:nil="true"/>
    <Has_Leaders_Only_SectionGroup xmlns="efdb821b-3da3-4a62-b38f-75247654eaa3" xsi:nil="true"/>
    <Distribution_Groups xmlns="efdb821b-3da3-4a62-b38f-75247654eaa3" xsi:nil="true"/>
    <AppVersion xmlns="efdb821b-3da3-4a62-b38f-75247654eaa3" xsi:nil="true"/>
    <TeamsChannelId xmlns="efdb821b-3da3-4a62-b38f-75247654eaa3" xsi:nil="true"/>
    <IsNotebookLocked xmlns="efdb821b-3da3-4a62-b38f-75247654eaa3" xsi:nil="true"/>
    <Members xmlns="efdb821b-3da3-4a62-b38f-75247654eaa3">
      <UserInfo>
        <DisplayName/>
        <AccountId xsi:nil="true"/>
        <AccountType/>
      </UserInfo>
    </Members>
    <CultureName xmlns="efdb821b-3da3-4a62-b38f-75247654eaa3" xsi:nil="true"/>
    <Owner xmlns="efdb821b-3da3-4a62-b38f-75247654eaa3">
      <UserInfo>
        <DisplayName/>
        <AccountId xsi:nil="true"/>
        <AccountType/>
      </UserInfo>
    </Owner>
    <Is_Collaboration_Space_Locked xmlns="efdb821b-3da3-4a62-b38f-75247654eaa3" xsi:nil="true"/>
    <Member_Groups xmlns="efdb821b-3da3-4a62-b38f-75247654eaa3">
      <UserInfo>
        <DisplayName/>
        <AccountId xsi:nil="true"/>
        <AccountType/>
      </UserInfo>
    </Member_Groups>
    <NotebookType xmlns="efdb821b-3da3-4a62-b38f-75247654eaa3" xsi:nil="true"/>
    <FolderType xmlns="efdb821b-3da3-4a62-b38f-75247654eaa3" xsi:nil="true"/>
    <Leaders xmlns="efdb821b-3da3-4a62-b38f-75247654eaa3">
      <UserInfo>
        <DisplayName/>
        <AccountId xsi:nil="true"/>
        <AccountType/>
      </UserInfo>
    </Leaders>
    <DefaultSectionNames xmlns="efdb821b-3da3-4a62-b38f-75247654eaa3" xsi:nil="true"/>
    <SharedWithUsers xmlns="d9981dac-c29c-4ef3-b8c4-b1fd5091878d">
      <UserInfo>
        <DisplayName>McKenna, Anna</DisplayName>
        <AccountId>46</AccountId>
        <AccountType/>
      </UserInfo>
      <UserInfo>
        <DisplayName>O'Mahony, Susan</DisplayName>
        <AccountId>52</AccountId>
        <AccountType/>
      </UserInfo>
    </SharedWithUsers>
  </documentManagement>
</p:properties>
</file>

<file path=customXml/itemProps1.xml><?xml version="1.0" encoding="utf-8"?>
<ds:datastoreItem xmlns:ds="http://schemas.openxmlformats.org/officeDocument/2006/customXml" ds:itemID="{CF2DF740-E2D3-4CA9-AEB5-6F8C5C0CEE3F}">
  <ds:schemaRefs>
    <ds:schemaRef ds:uri="http://schemas.microsoft.com/sharepoint/v3/contenttype/forms"/>
  </ds:schemaRefs>
</ds:datastoreItem>
</file>

<file path=customXml/itemProps2.xml><?xml version="1.0" encoding="utf-8"?>
<ds:datastoreItem xmlns:ds="http://schemas.openxmlformats.org/officeDocument/2006/customXml" ds:itemID="{89150067-4E73-4E11-B92D-058D42747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db821b-3da3-4a62-b38f-75247654eaa3"/>
    <ds:schemaRef ds:uri="d9981dac-c29c-4ef3-b8c4-b1fd50918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F656A-7F52-4AB6-B842-0708EF8815F0}">
  <ds:schemaRefs>
    <ds:schemaRef ds:uri="http://www.w3.org/XML/1998/namespace"/>
    <ds:schemaRef ds:uri="http://schemas.microsoft.com/office/2006/documentManagement/types"/>
    <ds:schemaRef ds:uri="http://purl.org/dc/elements/1.1/"/>
    <ds:schemaRef ds:uri="d9981dac-c29c-4ef3-b8c4-b1fd5091878d"/>
    <ds:schemaRef ds:uri="http://schemas.openxmlformats.org/package/2006/metadata/core-properties"/>
    <ds:schemaRef ds:uri="http://schemas.microsoft.com/office/infopath/2007/PartnerControls"/>
    <ds:schemaRef ds:uri="efdb821b-3da3-4a62-b38f-75247654eaa3"/>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UCC PowerPoint (Widescreen)</Template>
  <TotalTime>27</TotalTime>
  <Words>1088</Words>
  <Application>Microsoft Office PowerPoint</Application>
  <PresentationFormat>Widescreen</PresentationFormat>
  <Paragraphs>224</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Lucida Bright</vt:lpstr>
      <vt:lpstr>Verdana</vt:lpstr>
      <vt:lpstr>Office Theme</vt:lpstr>
      <vt:lpstr>UCC Staff Fee Concession Information Session</vt:lpstr>
      <vt:lpstr>What we will look at</vt:lpstr>
      <vt:lpstr>UCC Fee Concession Scheme</vt:lpstr>
      <vt:lpstr>CRITERIA</vt:lpstr>
      <vt:lpstr>PowerPoint Presentation</vt:lpstr>
      <vt:lpstr>PowerPoint Presentation</vt:lpstr>
      <vt:lpstr>How to pay my fees (UCC)</vt:lpstr>
      <vt:lpstr>How do I get reimbursed? (external)</vt:lpstr>
      <vt:lpstr>Staff Fee Concession Forms</vt:lpstr>
      <vt:lpstr>Study Leave &amp; Exam Leave</vt:lpstr>
      <vt:lpstr>Part II - Pre 1992 Entitlement </vt:lpstr>
      <vt:lpstr>Part II - Pre 1992 Entitlement Steps</vt:lpstr>
      <vt:lpstr>Part II - How much do I pay?</vt:lpstr>
      <vt:lpstr>Part II - How &amp; when to pay UCC Fees</vt:lpstr>
      <vt:lpstr>FOR ALL - NOTE</vt:lpstr>
      <vt:lpstr>Who to contact &amp; for what?</vt:lpstr>
      <vt:lpstr>PowerPoint Presentation</vt:lpstr>
      <vt:lpstr>PowerPoint Presentation</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Horgan, Mary Niamh (HR)</dc:creator>
  <cp:lastModifiedBy>Mary Niamh Horgan (HR Employee &amp; Org Development Services)</cp:lastModifiedBy>
  <cp:revision>19</cp:revision>
  <dcterms:created xsi:type="dcterms:W3CDTF">2022-08-25T14:47:07Z</dcterms:created>
  <dcterms:modified xsi:type="dcterms:W3CDTF">2026-05-28T10:33:02Z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0x0101000D5863046667F84CAABB5E5A560026E8</vt:lpwstr>
  </property>
  <property fmtid="{D5CDD505-2E9C-101B-9397-08002B2CF9AE}" pid="3" name="MediaServiceImageTags">
    <vt:lpwstr/>
  </property>
</Properties>
</file>