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1" r:id="rId5"/>
  </p:sldMasterIdLst>
  <p:notesMasterIdLst>
    <p:notesMasterId r:id="rId24"/>
  </p:notesMasterIdLst>
  <p:sldIdLst>
    <p:sldId id="256" r:id="rId6"/>
    <p:sldId id="258" r:id="rId7"/>
    <p:sldId id="594" r:id="rId8"/>
    <p:sldId id="604" r:id="rId9"/>
    <p:sldId id="614" r:id="rId10"/>
    <p:sldId id="605" r:id="rId11"/>
    <p:sldId id="606" r:id="rId12"/>
    <p:sldId id="618" r:id="rId13"/>
    <p:sldId id="616" r:id="rId14"/>
    <p:sldId id="601" r:id="rId15"/>
    <p:sldId id="615" r:id="rId16"/>
    <p:sldId id="607" r:id="rId17"/>
    <p:sldId id="610" r:id="rId18"/>
    <p:sldId id="608" r:id="rId19"/>
    <p:sldId id="609" r:id="rId20"/>
    <p:sldId id="603" r:id="rId21"/>
    <p:sldId id="617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D8F502-C0FD-8B82-06D1-85380EA93BE4}" name="Horgan, Mary Niamh (HR)" initials="H(" userId="S::maryniamh.horgan@ucc.ie::08ee71be-a969-45ab-884f-7a50cc4ba6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22C"/>
    <a:srgbClr val="003C69"/>
    <a:srgbClr val="A5D1F1"/>
    <a:srgbClr val="E8747B"/>
    <a:srgbClr val="69B3E7"/>
    <a:srgbClr val="ADAFAF"/>
    <a:srgbClr val="FFB500"/>
    <a:srgbClr val="D6D7D7"/>
    <a:srgbClr val="BBBCBC"/>
    <a:srgbClr val="0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Niamh Horgan (HR Employee &amp; Org Development Services)" userId="08ee71be-a969-45ab-884f-7a50cc4ba6d4" providerId="ADAL" clId="{1718001B-4D9D-43EE-8433-FA4663B6E43E}"/>
    <pc:docChg chg="undo custSel addSld delSld modSld sldOrd delMainMaster">
      <pc:chgData name="Mary Niamh Horgan (HR Employee &amp; Org Development Services)" userId="08ee71be-a969-45ab-884f-7a50cc4ba6d4" providerId="ADAL" clId="{1718001B-4D9D-43EE-8433-FA4663B6E43E}" dt="2024-04-04T16:02:41.519" v="5463" actId="27636"/>
      <pc:docMkLst>
        <pc:docMk/>
      </pc:docMkLst>
      <pc:sldChg chg="modSp mod">
        <pc:chgData name="Mary Niamh Horgan (HR Employee &amp; Org Development Services)" userId="08ee71be-a969-45ab-884f-7a50cc4ba6d4" providerId="ADAL" clId="{1718001B-4D9D-43EE-8433-FA4663B6E43E}" dt="2024-04-03T11:21:11" v="70" actId="20577"/>
        <pc:sldMkLst>
          <pc:docMk/>
          <pc:sldMk cId="1864091687" sldId="256"/>
        </pc:sldMkLst>
        <pc:spChg chg="mod">
          <ac:chgData name="Mary Niamh Horgan (HR Employee &amp; Org Development Services)" userId="08ee71be-a969-45ab-884f-7a50cc4ba6d4" providerId="ADAL" clId="{1718001B-4D9D-43EE-8433-FA4663B6E43E}" dt="2024-04-03T11:21:02.543" v="43" actId="20577"/>
          <ac:spMkLst>
            <pc:docMk/>
            <pc:sldMk cId="1864091687" sldId="256"/>
            <ac:spMk id="2" creationId="{00000000-0000-0000-0000-000000000000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3T11:21:11" v="70" actId="20577"/>
          <ac:spMkLst>
            <pc:docMk/>
            <pc:sldMk cId="1864091687" sldId="256"/>
            <ac:spMk id="3" creationId="{00000000-0000-0000-0000-000000000000}"/>
          </ac:spMkLst>
        </pc:spChg>
      </pc:sldChg>
      <pc:sldChg chg="modSp mod">
        <pc:chgData name="Mary Niamh Horgan (HR Employee &amp; Org Development Services)" userId="08ee71be-a969-45ab-884f-7a50cc4ba6d4" providerId="ADAL" clId="{1718001B-4D9D-43EE-8433-FA4663B6E43E}" dt="2024-04-04T16:01:47.026" v="5461" actId="255"/>
        <pc:sldMkLst>
          <pc:docMk/>
          <pc:sldMk cId="3221607874" sldId="258"/>
        </pc:sldMkLst>
        <pc:spChg chg="mod">
          <ac:chgData name="Mary Niamh Horgan (HR Employee &amp; Org Development Services)" userId="08ee71be-a969-45ab-884f-7a50cc4ba6d4" providerId="ADAL" clId="{1718001B-4D9D-43EE-8433-FA4663B6E43E}" dt="2024-04-04T16:01:47.026" v="5461" actId="255"/>
          <ac:spMkLst>
            <pc:docMk/>
            <pc:sldMk cId="3221607874" sldId="258"/>
            <ac:spMk id="2" creationId="{29029417-4882-6149-A54A-297D400F790B}"/>
          </ac:spMkLst>
        </pc:spChg>
        <pc:graphicFrameChg chg="mod">
          <ac:chgData name="Mary Niamh Horgan (HR Employee &amp; Org Development Services)" userId="08ee71be-a969-45ab-884f-7a50cc4ba6d4" providerId="ADAL" clId="{1718001B-4D9D-43EE-8433-FA4663B6E43E}" dt="2024-04-04T09:54:24.983" v="679" actId="20577"/>
          <ac:graphicFrameMkLst>
            <pc:docMk/>
            <pc:sldMk cId="3221607874" sldId="258"/>
            <ac:graphicFrameMk id="4" creationId="{8F4AFA79-0A71-4C18-98A0-12EFEE592C9F}"/>
          </ac:graphicFrameMkLst>
        </pc:graphicFrameChg>
      </pc:sldChg>
      <pc:sldChg chg="del">
        <pc:chgData name="Mary Niamh Horgan (HR Employee &amp; Org Development Services)" userId="08ee71be-a969-45ab-884f-7a50cc4ba6d4" providerId="ADAL" clId="{1718001B-4D9D-43EE-8433-FA4663B6E43E}" dt="2024-04-03T11:21:27.261" v="78" actId="47"/>
        <pc:sldMkLst>
          <pc:docMk/>
          <pc:sldMk cId="737020175" sldId="263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52.920" v="91" actId="47"/>
        <pc:sldMkLst>
          <pc:docMk/>
          <pc:sldMk cId="2085241280" sldId="276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26.122" v="77" actId="47"/>
        <pc:sldMkLst>
          <pc:docMk/>
          <pc:sldMk cId="2646747251" sldId="306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2:00.126" v="95" actId="47"/>
        <pc:sldMkLst>
          <pc:docMk/>
          <pc:sldMk cId="1375153435" sldId="540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55.789" v="93" actId="47"/>
        <pc:sldMkLst>
          <pc:docMk/>
          <pc:sldMk cId="3459456595" sldId="565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59.197" v="94" actId="47"/>
        <pc:sldMkLst>
          <pc:docMk/>
          <pc:sldMk cId="3978643150" sldId="570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51.408" v="90" actId="47"/>
        <pc:sldMkLst>
          <pc:docMk/>
          <pc:sldMk cId="2496473711" sldId="574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18.960" v="72" actId="47"/>
        <pc:sldMkLst>
          <pc:docMk/>
          <pc:sldMk cId="3103150628" sldId="583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28.753" v="80" actId="47"/>
        <pc:sldMkLst>
          <pc:docMk/>
          <pc:sldMk cId="2369423023" sldId="590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37.786" v="85" actId="47"/>
        <pc:sldMkLst>
          <pc:docMk/>
          <pc:sldMk cId="2428375993" sldId="593"/>
        </pc:sldMkLst>
      </pc:sldChg>
      <pc:sldChg chg="modSp mod">
        <pc:chgData name="Mary Niamh Horgan (HR Employee &amp; Org Development Services)" userId="08ee71be-a969-45ab-884f-7a50cc4ba6d4" providerId="ADAL" clId="{1718001B-4D9D-43EE-8433-FA4663B6E43E}" dt="2024-04-04T16:01:25.321" v="5459" actId="113"/>
        <pc:sldMkLst>
          <pc:docMk/>
          <pc:sldMk cId="766831507" sldId="594"/>
        </pc:sldMkLst>
        <pc:spChg chg="mod">
          <ac:chgData name="Mary Niamh Horgan (HR Employee &amp; Org Development Services)" userId="08ee71be-a969-45ab-884f-7a50cc4ba6d4" providerId="ADAL" clId="{1718001B-4D9D-43EE-8433-FA4663B6E43E}" dt="2024-04-04T16:01:25.321" v="5459" actId="113"/>
          <ac:spMkLst>
            <pc:docMk/>
            <pc:sldMk cId="766831507" sldId="594"/>
            <ac:spMk id="4" creationId="{74878F3A-3E53-4816-8A23-ADC3CCD2530F}"/>
          </ac:spMkLst>
        </pc:spChg>
      </pc:sldChg>
      <pc:sldChg chg="del">
        <pc:chgData name="Mary Niamh Horgan (HR Employee &amp; Org Development Services)" userId="08ee71be-a969-45ab-884f-7a50cc4ba6d4" providerId="ADAL" clId="{1718001B-4D9D-43EE-8433-FA4663B6E43E}" dt="2024-04-03T11:21:39.955" v="87" actId="47"/>
        <pc:sldMkLst>
          <pc:docMk/>
          <pc:sldMk cId="3847953540" sldId="598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54.342" v="92" actId="47"/>
        <pc:sldMkLst>
          <pc:docMk/>
          <pc:sldMk cId="2253699491" sldId="599"/>
        </pc:sldMkLst>
      </pc:sldChg>
      <pc:sldChg chg="addSp modSp mod">
        <pc:chgData name="Mary Niamh Horgan (HR Employee &amp; Org Development Services)" userId="08ee71be-a969-45ab-884f-7a50cc4ba6d4" providerId="ADAL" clId="{1718001B-4D9D-43EE-8433-FA4663B6E43E}" dt="2024-04-04T11:58:32.234" v="2881"/>
        <pc:sldMkLst>
          <pc:docMk/>
          <pc:sldMk cId="3680202625" sldId="601"/>
        </pc:sldMkLst>
        <pc:spChg chg="add mod">
          <ac:chgData name="Mary Niamh Horgan (HR Employee &amp; Org Development Services)" userId="08ee71be-a969-45ab-884f-7a50cc4ba6d4" providerId="ADAL" clId="{1718001B-4D9D-43EE-8433-FA4663B6E43E}" dt="2024-04-04T11:54:19.890" v="2807" actId="14100"/>
          <ac:spMkLst>
            <pc:docMk/>
            <pc:sldMk cId="3680202625" sldId="601"/>
            <ac:spMk id="2" creationId="{5FF156DE-7F51-7AB9-4487-0ED320795B60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1:58:32.234" v="2881"/>
          <ac:spMkLst>
            <pc:docMk/>
            <pc:sldMk cId="3680202625" sldId="601"/>
            <ac:spMk id="4" creationId="{74878F3A-3E53-4816-8A23-ADC3CCD2530F}"/>
          </ac:spMkLst>
        </pc:spChg>
        <pc:graphicFrameChg chg="mod">
          <ac:chgData name="Mary Niamh Horgan (HR Employee &amp; Org Development Services)" userId="08ee71be-a969-45ab-884f-7a50cc4ba6d4" providerId="ADAL" clId="{1718001B-4D9D-43EE-8433-FA4663B6E43E}" dt="2024-04-04T11:54:15.399" v="2806" actId="1076"/>
          <ac:graphicFrameMkLst>
            <pc:docMk/>
            <pc:sldMk cId="3680202625" sldId="601"/>
            <ac:graphicFrameMk id="3" creationId="{8541012C-A499-469E-9879-9BA268A644D3}"/>
          </ac:graphicFrameMkLst>
        </pc:graphicFrameChg>
      </pc:sldChg>
      <pc:sldChg chg="addSp delSp modSp add del mod ord">
        <pc:chgData name="Mary Niamh Horgan (HR Employee &amp; Org Development Services)" userId="08ee71be-a969-45ab-884f-7a50cc4ba6d4" providerId="ADAL" clId="{1718001B-4D9D-43EE-8433-FA4663B6E43E}" dt="2024-04-04T15:22:29.563" v="3882" actId="2696"/>
        <pc:sldMkLst>
          <pc:docMk/>
          <pc:sldMk cId="1011341440" sldId="602"/>
        </pc:sldMkLst>
        <pc:spChg chg="mod">
          <ac:chgData name="Mary Niamh Horgan (HR Employee &amp; Org Development Services)" userId="08ee71be-a969-45ab-884f-7a50cc4ba6d4" providerId="ADAL" clId="{1718001B-4D9D-43EE-8433-FA4663B6E43E}" dt="2024-04-04T11:58:25.783" v="2880"/>
          <ac:spMkLst>
            <pc:docMk/>
            <pc:sldMk cId="1011341440" sldId="602"/>
            <ac:spMk id="4" creationId="{58C393EC-07F2-92B5-9D1D-8F8E02849818}"/>
          </ac:spMkLst>
        </pc:spChg>
        <pc:spChg chg="add mod">
          <ac:chgData name="Mary Niamh Horgan (HR Employee &amp; Org Development Services)" userId="08ee71be-a969-45ab-884f-7a50cc4ba6d4" providerId="ADAL" clId="{1718001B-4D9D-43EE-8433-FA4663B6E43E}" dt="2024-04-04T11:47:35.460" v="2625" actId="20577"/>
          <ac:spMkLst>
            <pc:docMk/>
            <pc:sldMk cId="1011341440" sldId="602"/>
            <ac:spMk id="5" creationId="{C9D1FF0A-DC87-7F27-FFDE-EF822CFC4A03}"/>
          </ac:spMkLst>
        </pc:spChg>
        <pc:graphicFrameChg chg="del mod">
          <ac:chgData name="Mary Niamh Horgan (HR Employee &amp; Org Development Services)" userId="08ee71be-a969-45ab-884f-7a50cc4ba6d4" providerId="ADAL" clId="{1718001B-4D9D-43EE-8433-FA4663B6E43E}" dt="2024-04-04T09:48:20.963" v="193" actId="478"/>
          <ac:graphicFrameMkLst>
            <pc:docMk/>
            <pc:sldMk cId="1011341440" sldId="602"/>
            <ac:graphicFrameMk id="3" creationId="{16F41D59-5EBF-433C-5433-456F4BE8921A}"/>
          </ac:graphicFrameMkLst>
        </pc:graphicFrameChg>
      </pc:sldChg>
      <pc:sldChg chg="del">
        <pc:chgData name="Mary Niamh Horgan (HR Employee &amp; Org Development Services)" userId="08ee71be-a969-45ab-884f-7a50cc4ba6d4" providerId="ADAL" clId="{1718001B-4D9D-43EE-8433-FA4663B6E43E}" dt="2024-04-03T11:21:24.768" v="76" actId="47"/>
        <pc:sldMkLst>
          <pc:docMk/>
          <pc:sldMk cId="2766311195" sldId="602"/>
        </pc:sldMkLst>
      </pc:sldChg>
      <pc:sldChg chg="modSp add mod">
        <pc:chgData name="Mary Niamh Horgan (HR Employee &amp; Org Development Services)" userId="08ee71be-a969-45ab-884f-7a50cc4ba6d4" providerId="ADAL" clId="{1718001B-4D9D-43EE-8433-FA4663B6E43E}" dt="2024-04-04T16:02:41.519" v="5463" actId="27636"/>
        <pc:sldMkLst>
          <pc:docMk/>
          <pc:sldMk cId="561277936" sldId="603"/>
        </pc:sldMkLst>
        <pc:spChg chg="mod">
          <ac:chgData name="Mary Niamh Horgan (HR Employee &amp; Org Development Services)" userId="08ee71be-a969-45ab-884f-7a50cc4ba6d4" providerId="ADAL" clId="{1718001B-4D9D-43EE-8433-FA4663B6E43E}" dt="2024-04-04T11:58:39.973" v="2882"/>
          <ac:spMkLst>
            <pc:docMk/>
            <pc:sldMk cId="561277936" sldId="603"/>
            <ac:spMk id="4" creationId="{C903ADCC-0F21-27E0-442A-4205E6582172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6:02:41.519" v="5463" actId="27636"/>
          <ac:spMkLst>
            <pc:docMk/>
            <pc:sldMk cId="561277936" sldId="603"/>
            <ac:spMk id="5" creationId="{5F12AFE8-A243-14F6-3422-2924B17A0DE9}"/>
          </ac:spMkLst>
        </pc:spChg>
      </pc:sldChg>
      <pc:sldChg chg="del">
        <pc:chgData name="Mary Niamh Horgan (HR Employee &amp; Org Development Services)" userId="08ee71be-a969-45ab-884f-7a50cc4ba6d4" providerId="ADAL" clId="{1718001B-4D9D-43EE-8433-FA4663B6E43E}" dt="2024-04-03T11:21:49.537" v="89" actId="47"/>
        <pc:sldMkLst>
          <pc:docMk/>
          <pc:sldMk cId="1645004387" sldId="604"/>
        </pc:sldMkLst>
      </pc:sldChg>
      <pc:sldChg chg="modSp add mod ord">
        <pc:chgData name="Mary Niamh Horgan (HR Employee &amp; Org Development Services)" userId="08ee71be-a969-45ab-884f-7a50cc4ba6d4" providerId="ADAL" clId="{1718001B-4D9D-43EE-8433-FA4663B6E43E}" dt="2024-04-04T14:16:43.249" v="2958" actId="20577"/>
        <pc:sldMkLst>
          <pc:docMk/>
          <pc:sldMk cId="3332285590" sldId="604"/>
        </pc:sldMkLst>
        <pc:spChg chg="mod">
          <ac:chgData name="Mary Niamh Horgan (HR Employee &amp; Org Development Services)" userId="08ee71be-a969-45ab-884f-7a50cc4ba6d4" providerId="ADAL" clId="{1718001B-4D9D-43EE-8433-FA4663B6E43E}" dt="2024-04-04T11:58:15.674" v="2879"/>
          <ac:spMkLst>
            <pc:docMk/>
            <pc:sldMk cId="3332285590" sldId="604"/>
            <ac:spMk id="4" creationId="{1D8807EF-5F1D-E746-3881-B15214B12B7D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4:16:43.249" v="2958" actId="20577"/>
          <ac:spMkLst>
            <pc:docMk/>
            <pc:sldMk cId="3332285590" sldId="604"/>
            <ac:spMk id="5" creationId="{5DB8CFB5-C2C4-6667-1C3D-50B79818CDA6}"/>
          </ac:spMkLst>
        </pc:spChg>
      </pc:sldChg>
      <pc:sldChg chg="del">
        <pc:chgData name="Mary Niamh Horgan (HR Employee &amp; Org Development Services)" userId="08ee71be-a969-45ab-884f-7a50cc4ba6d4" providerId="ADAL" clId="{1718001B-4D9D-43EE-8433-FA4663B6E43E}" dt="2024-04-03T11:21:40.553" v="88" actId="47"/>
        <pc:sldMkLst>
          <pc:docMk/>
          <pc:sldMk cId="701452722" sldId="605"/>
        </pc:sldMkLst>
      </pc:sldChg>
      <pc:sldChg chg="addSp delSp modSp add mod">
        <pc:chgData name="Mary Niamh Horgan (HR Employee &amp; Org Development Services)" userId="08ee71be-a969-45ab-884f-7a50cc4ba6d4" providerId="ADAL" clId="{1718001B-4D9D-43EE-8433-FA4663B6E43E}" dt="2024-04-04T16:01:33.388" v="5460" actId="113"/>
        <pc:sldMkLst>
          <pc:docMk/>
          <pc:sldMk cId="1497539983" sldId="605"/>
        </pc:sldMkLst>
        <pc:spChg chg="add del mod">
          <ac:chgData name="Mary Niamh Horgan (HR Employee &amp; Org Development Services)" userId="08ee71be-a969-45ab-884f-7a50cc4ba6d4" providerId="ADAL" clId="{1718001B-4D9D-43EE-8433-FA4663B6E43E}" dt="2024-04-04T10:07:34.818" v="2331" actId="478"/>
          <ac:spMkLst>
            <pc:docMk/>
            <pc:sldMk cId="1497539983" sldId="605"/>
            <ac:spMk id="3" creationId="{D6B778C7-7422-B3A9-E854-3CE6BA93A579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6:01:33.388" v="5460" actId="113"/>
          <ac:spMkLst>
            <pc:docMk/>
            <pc:sldMk cId="1497539983" sldId="605"/>
            <ac:spMk id="4" creationId="{7BFDD720-2394-C530-2429-85FBA48517F8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0:01:37.443" v="1729" actId="20577"/>
          <ac:spMkLst>
            <pc:docMk/>
            <pc:sldMk cId="1497539983" sldId="605"/>
            <ac:spMk id="5" creationId="{EDD7687A-F72A-642E-609C-BD728C777C1E}"/>
          </ac:spMkLst>
        </pc:spChg>
        <pc:graphicFrameChg chg="add mod modGraphic">
          <ac:chgData name="Mary Niamh Horgan (HR Employee &amp; Org Development Services)" userId="08ee71be-a969-45ab-884f-7a50cc4ba6d4" providerId="ADAL" clId="{1718001B-4D9D-43EE-8433-FA4663B6E43E}" dt="2024-04-04T11:48:38.694" v="2648" actId="20577"/>
          <ac:graphicFrameMkLst>
            <pc:docMk/>
            <pc:sldMk cId="1497539983" sldId="605"/>
            <ac:graphicFrameMk id="2" creationId="{E3E06711-3A53-E664-585B-053223EB8FE6}"/>
          </ac:graphicFrameMkLst>
        </pc:graphicFrameChg>
      </pc:sldChg>
      <pc:sldChg chg="modSp add mod">
        <pc:chgData name="Mary Niamh Horgan (HR Employee &amp; Org Development Services)" userId="08ee71be-a969-45ab-884f-7a50cc4ba6d4" providerId="ADAL" clId="{1718001B-4D9D-43EE-8433-FA4663B6E43E}" dt="2024-04-04T15:22:53.420" v="3893" actId="6549"/>
        <pc:sldMkLst>
          <pc:docMk/>
          <pc:sldMk cId="2760452919" sldId="606"/>
        </pc:sldMkLst>
        <pc:spChg chg="mod">
          <ac:chgData name="Mary Niamh Horgan (HR Employee &amp; Org Development Services)" userId="08ee71be-a969-45ab-884f-7a50cc4ba6d4" providerId="ADAL" clId="{1718001B-4D9D-43EE-8433-FA4663B6E43E}" dt="2024-04-04T15:22:45.998" v="3886" actId="20577"/>
          <ac:spMkLst>
            <pc:docMk/>
            <pc:sldMk cId="2760452919" sldId="606"/>
            <ac:spMk id="4" creationId="{03909B90-E5C4-2E38-CF6D-97DB6FBE3395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5:22:53.420" v="3893" actId="6549"/>
          <ac:spMkLst>
            <pc:docMk/>
            <pc:sldMk cId="2760452919" sldId="606"/>
            <ac:spMk id="5" creationId="{EAE4235B-1834-2880-75EE-1ED5D0F9744B}"/>
          </ac:spMkLst>
        </pc:spChg>
      </pc:sldChg>
      <pc:sldChg chg="modSp add del mod">
        <pc:chgData name="Mary Niamh Horgan (HR Employee &amp; Org Development Services)" userId="08ee71be-a969-45ab-884f-7a50cc4ba6d4" providerId="ADAL" clId="{1718001B-4D9D-43EE-8433-FA4663B6E43E}" dt="2024-04-04T11:47:51.667" v="2626" actId="47"/>
        <pc:sldMkLst>
          <pc:docMk/>
          <pc:sldMk cId="3441009113" sldId="606"/>
        </pc:sldMkLst>
        <pc:spChg chg="mod">
          <ac:chgData name="Mary Niamh Horgan (HR Employee &amp; Org Development Services)" userId="08ee71be-a969-45ab-884f-7a50cc4ba6d4" providerId="ADAL" clId="{1718001B-4D9D-43EE-8433-FA4663B6E43E}" dt="2024-04-04T10:09:59.969" v="2492" actId="5793"/>
          <ac:spMkLst>
            <pc:docMk/>
            <pc:sldMk cId="3441009113" sldId="606"/>
            <ac:spMk id="5" creationId="{4BE63E93-30CC-1BFE-2741-679943BC0B1B}"/>
          </ac:spMkLst>
        </pc:spChg>
      </pc:sldChg>
      <pc:sldChg chg="modSp add mod">
        <pc:chgData name="Mary Niamh Horgan (HR Employee &amp; Org Development Services)" userId="08ee71be-a969-45ab-884f-7a50cc4ba6d4" providerId="ADAL" clId="{1718001B-4D9D-43EE-8433-FA4663B6E43E}" dt="2024-04-04T16:00:38.192" v="5457" actId="27636"/>
        <pc:sldMkLst>
          <pc:docMk/>
          <pc:sldMk cId="3022006789" sldId="607"/>
        </pc:sldMkLst>
        <pc:spChg chg="mod">
          <ac:chgData name="Mary Niamh Horgan (HR Employee &amp; Org Development Services)" userId="08ee71be-a969-45ab-884f-7a50cc4ba6d4" providerId="ADAL" clId="{1718001B-4D9D-43EE-8433-FA4663B6E43E}" dt="2024-04-04T15:58:25.132" v="5357" actId="20577"/>
          <ac:spMkLst>
            <pc:docMk/>
            <pc:sldMk cId="3022006789" sldId="607"/>
            <ac:spMk id="4" creationId="{797B9D3E-14B9-9451-7C70-9AC952C2AB93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6:00:38.192" v="5457" actId="27636"/>
          <ac:spMkLst>
            <pc:docMk/>
            <pc:sldMk cId="3022006789" sldId="607"/>
            <ac:spMk id="5" creationId="{A680CEFD-F4A0-0FC4-60F9-1F48E85FFCF1}"/>
          </ac:spMkLst>
        </pc:spChg>
      </pc:sldChg>
      <pc:sldChg chg="modSp add mod">
        <pc:chgData name="Mary Niamh Horgan (HR Employee &amp; Org Development Services)" userId="08ee71be-a969-45ab-884f-7a50cc4ba6d4" providerId="ADAL" clId="{1718001B-4D9D-43EE-8433-FA4663B6E43E}" dt="2024-04-04T15:41:04.709" v="4339" actId="20577"/>
        <pc:sldMkLst>
          <pc:docMk/>
          <pc:sldMk cId="2180695865" sldId="608"/>
        </pc:sldMkLst>
        <pc:spChg chg="mod">
          <ac:chgData name="Mary Niamh Horgan (HR Employee &amp; Org Development Services)" userId="08ee71be-a969-45ab-884f-7a50cc4ba6d4" providerId="ADAL" clId="{1718001B-4D9D-43EE-8433-FA4663B6E43E}" dt="2024-04-04T14:31:28.953" v="3865" actId="20577"/>
          <ac:spMkLst>
            <pc:docMk/>
            <pc:sldMk cId="2180695865" sldId="608"/>
            <ac:spMk id="4" creationId="{F2923C78-9551-6F59-7CA4-5D096A08548D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5:41:04.709" v="4339" actId="20577"/>
          <ac:spMkLst>
            <pc:docMk/>
            <pc:sldMk cId="2180695865" sldId="608"/>
            <ac:spMk id="5" creationId="{9B5EAE21-F4EE-7E5D-1A21-CF67D61694EA}"/>
          </ac:spMkLst>
        </pc:spChg>
      </pc:sldChg>
      <pc:sldChg chg="modSp add mod">
        <pc:chgData name="Mary Niamh Horgan (HR Employee &amp; Org Development Services)" userId="08ee71be-a969-45ab-884f-7a50cc4ba6d4" providerId="ADAL" clId="{1718001B-4D9D-43EE-8433-FA4663B6E43E}" dt="2024-04-04T15:57:35.503" v="5348" actId="6549"/>
        <pc:sldMkLst>
          <pc:docMk/>
          <pc:sldMk cId="3729848406" sldId="609"/>
        </pc:sldMkLst>
        <pc:spChg chg="mod">
          <ac:chgData name="Mary Niamh Horgan (HR Employee &amp; Org Development Services)" userId="08ee71be-a969-45ab-884f-7a50cc4ba6d4" providerId="ADAL" clId="{1718001B-4D9D-43EE-8433-FA4663B6E43E}" dt="2024-04-04T15:24:30.103" v="3983" actId="5793"/>
          <ac:spMkLst>
            <pc:docMk/>
            <pc:sldMk cId="3729848406" sldId="609"/>
            <ac:spMk id="4" creationId="{34EA49A0-C7C1-A6A4-16EA-FA3562FA3A5A}"/>
          </ac:spMkLst>
        </pc:spChg>
        <pc:spChg chg="mod">
          <ac:chgData name="Mary Niamh Horgan (HR Employee &amp; Org Development Services)" userId="08ee71be-a969-45ab-884f-7a50cc4ba6d4" providerId="ADAL" clId="{1718001B-4D9D-43EE-8433-FA4663B6E43E}" dt="2024-04-04T15:57:35.503" v="5348" actId="6549"/>
          <ac:spMkLst>
            <pc:docMk/>
            <pc:sldMk cId="3729848406" sldId="609"/>
            <ac:spMk id="5" creationId="{4E70C406-D105-CB34-6802-05B0DF2CEC35}"/>
          </ac:spMkLst>
        </pc:spChg>
      </pc:sldChg>
      <pc:sldChg chg="del">
        <pc:chgData name="Mary Niamh Horgan (HR Employee &amp; Org Development Services)" userId="08ee71be-a969-45ab-884f-7a50cc4ba6d4" providerId="ADAL" clId="{1718001B-4D9D-43EE-8433-FA4663B6E43E}" dt="2024-04-03T11:21:36.848" v="84" actId="47"/>
        <pc:sldMkLst>
          <pc:docMk/>
          <pc:sldMk cId="1705767739" sldId="610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39.066" v="86" actId="47"/>
        <pc:sldMkLst>
          <pc:docMk/>
          <pc:sldMk cId="1359448137" sldId="611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23.368" v="75" actId="47"/>
        <pc:sldMkLst>
          <pc:docMk/>
          <pc:sldMk cId="1583093139" sldId="613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21.445" v="74" actId="47"/>
        <pc:sldMkLst>
          <pc:docMk/>
          <pc:sldMk cId="824373724" sldId="615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19.764" v="73" actId="47"/>
        <pc:sldMkLst>
          <pc:docMk/>
          <pc:sldMk cId="1171709964" sldId="616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17.908" v="71" actId="47"/>
        <pc:sldMkLst>
          <pc:docMk/>
          <pc:sldMk cId="3158745444" sldId="617"/>
        </pc:sldMkLst>
      </pc:sldChg>
      <pc:sldChg chg="add del">
        <pc:chgData name="Mary Niamh Horgan (HR Employee &amp; Org Development Services)" userId="08ee71be-a969-45ab-884f-7a50cc4ba6d4" providerId="ADAL" clId="{1718001B-4D9D-43EE-8433-FA4663B6E43E}" dt="2024-04-03T11:21:35.953" v="83" actId="47"/>
        <pc:sldMkLst>
          <pc:docMk/>
          <pc:sldMk cId="3586190658" sldId="618"/>
        </pc:sldMkLst>
      </pc:sldChg>
      <pc:sldChg chg="del">
        <pc:chgData name="Mary Niamh Horgan (HR Employee &amp; Org Development Services)" userId="08ee71be-a969-45ab-884f-7a50cc4ba6d4" providerId="ADAL" clId="{1718001B-4D9D-43EE-8433-FA4663B6E43E}" dt="2024-04-03T11:21:28.200" v="79" actId="47"/>
        <pc:sldMkLst>
          <pc:docMk/>
          <pc:sldMk cId="3881100281" sldId="619"/>
        </pc:sldMkLst>
      </pc:sldChg>
      <pc:sldMasterChg chg="del delSldLayout">
        <pc:chgData name="Mary Niamh Horgan (HR Employee &amp; Org Development Services)" userId="08ee71be-a969-45ab-884f-7a50cc4ba6d4" providerId="ADAL" clId="{1718001B-4D9D-43EE-8433-FA4663B6E43E}" dt="2024-04-03T11:21:17.908" v="71" actId="47"/>
        <pc:sldMasterMkLst>
          <pc:docMk/>
          <pc:sldMasterMk cId="887452486" sldId="2147483648"/>
        </pc:sldMasterMkLst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55232150" sldId="2147483649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541554992" sldId="2147483650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932198649" sldId="2147483651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431913551" sldId="2147483652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4236542925" sldId="2147483653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84005493" sldId="2147483654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3578113182" sldId="2147483655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222442859" sldId="2147483656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3111927912" sldId="2147483657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485873493" sldId="2147483658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509384009" sldId="2147483659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433906618" sldId="2147483660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150896046" sldId="2147483661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2020834209" sldId="2147483662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3924186870" sldId="2147483663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832309668" sldId="2147483664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17.908" v="71" actId="47"/>
          <pc:sldLayoutMkLst>
            <pc:docMk/>
            <pc:sldMasterMk cId="887452486" sldId="2147483648"/>
            <pc:sldLayoutMk cId="1773541230" sldId="2147483665"/>
          </pc:sldLayoutMkLst>
        </pc:sldLayoutChg>
      </pc:sldMasterChg>
      <pc:sldMasterChg chg="del delSldLayout">
        <pc:chgData name="Mary Niamh Horgan (HR Employee &amp; Org Development Services)" userId="08ee71be-a969-45ab-884f-7a50cc4ba6d4" providerId="ADAL" clId="{1718001B-4D9D-43EE-8433-FA4663B6E43E}" dt="2024-04-03T11:21:23.368" v="75" actId="47"/>
        <pc:sldMasterMkLst>
          <pc:docMk/>
          <pc:sldMasterMk cId="4010964448" sldId="2147483691"/>
        </pc:sldMasterMkLst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1138757831" sldId="2147483692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174860350" sldId="2147483693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710579947" sldId="2147483694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704225213" sldId="2147483695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878933101" sldId="2147483696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310792948" sldId="2147483697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341419914" sldId="2147483698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2867190673" sldId="2147483699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1280905793" sldId="2147483700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1805968470" sldId="2147483701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912742016" sldId="2147483702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43496437" sldId="2147483703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385109454" sldId="2147483704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455421686" sldId="2147483705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4290854456" sldId="2147483706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12721953" sldId="2147483707"/>
          </pc:sldLayoutMkLst>
        </pc:sldLayoutChg>
        <pc:sldLayoutChg chg="del">
          <pc:chgData name="Mary Niamh Horgan (HR Employee &amp; Org Development Services)" userId="08ee71be-a969-45ab-884f-7a50cc4ba6d4" providerId="ADAL" clId="{1718001B-4D9D-43EE-8433-FA4663B6E43E}" dt="2024-04-03T11:21:23.368" v="75" actId="47"/>
          <pc:sldLayoutMkLst>
            <pc:docMk/>
            <pc:sldMasterMk cId="4010964448" sldId="2147483691"/>
            <pc:sldLayoutMk cId="3940161607" sldId="2147483708"/>
          </pc:sldLayoutMkLst>
        </pc:sldLayoutChg>
      </pc:sldMasterChg>
    </pc:docChg>
  </pc:docChgLst>
  <pc:docChgLst>
    <pc:chgData name="Una Barrett" userId="S::ubarrett@ucc.ie::abfd2927-adb8-40ac-b3c0-2df2f7a84072" providerId="AD" clId="Web-{BD600C8A-45B4-C2D1-F140-D625D504CB76}"/>
    <pc:docChg chg="modSld">
      <pc:chgData name="Una Barrett" userId="S::ubarrett@ucc.ie::abfd2927-adb8-40ac-b3c0-2df2f7a84072" providerId="AD" clId="Web-{BD600C8A-45B4-C2D1-F140-D625D504CB76}" dt="2024-08-12T11:03:37.621" v="12"/>
      <pc:docMkLst>
        <pc:docMk/>
      </pc:docMkLst>
      <pc:sldChg chg="modSp">
        <pc:chgData name="Una Barrett" userId="S::ubarrett@ucc.ie::abfd2927-adb8-40ac-b3c0-2df2f7a84072" providerId="AD" clId="Web-{BD600C8A-45B4-C2D1-F140-D625D504CB76}" dt="2024-08-12T11:03:31.496" v="10" actId="20577"/>
        <pc:sldMkLst>
          <pc:docMk/>
          <pc:sldMk cId="2180695865" sldId="608"/>
        </pc:sldMkLst>
        <pc:spChg chg="mod">
          <ac:chgData name="Una Barrett" userId="S::ubarrett@ucc.ie::abfd2927-adb8-40ac-b3c0-2df2f7a84072" providerId="AD" clId="Web-{BD600C8A-45B4-C2D1-F140-D625D504CB76}" dt="2024-08-12T11:03:31.496" v="10" actId="20577"/>
          <ac:spMkLst>
            <pc:docMk/>
            <pc:sldMk cId="2180695865" sldId="608"/>
            <ac:spMk id="5" creationId="{9B5EAE21-F4EE-7E5D-1A21-CF67D61694EA}"/>
          </ac:spMkLst>
        </pc:spChg>
      </pc:sldChg>
      <pc:sldChg chg="addSp modSp">
        <pc:chgData name="Una Barrett" userId="S::ubarrett@ucc.ie::abfd2927-adb8-40ac-b3c0-2df2f7a84072" providerId="AD" clId="Web-{BD600C8A-45B4-C2D1-F140-D625D504CB76}" dt="2024-08-12T11:03:37.621" v="12"/>
        <pc:sldMkLst>
          <pc:docMk/>
          <pc:sldMk cId="3571220407" sldId="610"/>
        </pc:sldMkLst>
        <pc:spChg chg="add mod">
          <ac:chgData name="Una Barrett" userId="S::ubarrett@ucc.ie::abfd2927-adb8-40ac-b3c0-2df2f7a84072" providerId="AD" clId="Web-{BD600C8A-45B4-C2D1-F140-D625D504CB76}" dt="2024-08-12T11:03:37.621" v="12"/>
          <ac:spMkLst>
            <pc:docMk/>
            <pc:sldMk cId="3571220407" sldId="610"/>
            <ac:spMk id="2" creationId="{94E46963-C0FC-158A-6BB5-15F6AFB58E12}"/>
          </ac:spMkLst>
        </pc:spChg>
      </pc:sldChg>
    </pc:docChg>
  </pc:docChgLst>
  <pc:docChgLst>
    <pc:chgData name="Una Barrett" userId="S::ubarrett@ucc.ie::abfd2927-adb8-40ac-b3c0-2df2f7a84072" providerId="AD" clId="Web-{27333C34-B775-15BF-1958-93B0D3FD2336}"/>
    <pc:docChg chg="modSld">
      <pc:chgData name="Una Barrett" userId="S::ubarrett@ucc.ie::abfd2927-adb8-40ac-b3c0-2df2f7a84072" providerId="AD" clId="Web-{27333C34-B775-15BF-1958-93B0D3FD2336}" dt="2024-08-12T11:32:43.671" v="559" actId="20577"/>
      <pc:docMkLst>
        <pc:docMk/>
      </pc:docMkLst>
      <pc:sldChg chg="modSp">
        <pc:chgData name="Una Barrett" userId="S::ubarrett@ucc.ie::abfd2927-adb8-40ac-b3c0-2df2f7a84072" providerId="AD" clId="Web-{27333C34-B775-15BF-1958-93B0D3FD2336}" dt="2024-08-12T11:31:44.294" v="553"/>
        <pc:sldMkLst>
          <pc:docMk/>
          <pc:sldMk cId="1497539983" sldId="605"/>
        </pc:sldMkLst>
        <pc:graphicFrameChg chg="mod modGraphic">
          <ac:chgData name="Una Barrett" userId="S::ubarrett@ucc.ie::abfd2927-adb8-40ac-b3c0-2df2f7a84072" providerId="AD" clId="Web-{27333C34-B775-15BF-1958-93B0D3FD2336}" dt="2024-08-12T11:31:44.294" v="553"/>
          <ac:graphicFrameMkLst>
            <pc:docMk/>
            <pc:sldMk cId="1497539983" sldId="605"/>
            <ac:graphicFrameMk id="2" creationId="{E3E06711-3A53-E664-585B-053223EB8FE6}"/>
          </ac:graphicFrameMkLst>
        </pc:graphicFrameChg>
      </pc:sldChg>
      <pc:sldChg chg="modSp">
        <pc:chgData name="Una Barrett" userId="S::ubarrett@ucc.ie::abfd2927-adb8-40ac-b3c0-2df2f7a84072" providerId="AD" clId="Web-{27333C34-B775-15BF-1958-93B0D3FD2336}" dt="2024-08-12T11:32:43.671" v="559" actId="20577"/>
        <pc:sldMkLst>
          <pc:docMk/>
          <pc:sldMk cId="2180695865" sldId="608"/>
        </pc:sldMkLst>
        <pc:spChg chg="mod">
          <ac:chgData name="Una Barrett" userId="S::ubarrett@ucc.ie::abfd2927-adb8-40ac-b3c0-2df2f7a84072" providerId="AD" clId="Web-{27333C34-B775-15BF-1958-93B0D3FD2336}" dt="2024-08-12T11:32:43.671" v="559" actId="20577"/>
          <ac:spMkLst>
            <pc:docMk/>
            <pc:sldMk cId="2180695865" sldId="608"/>
            <ac:spMk id="4" creationId="{F2923C78-9551-6F59-7CA4-5D096A08548D}"/>
          </ac:spMkLst>
        </pc:spChg>
        <pc:spChg chg="mod">
          <ac:chgData name="Una Barrett" userId="S::ubarrett@ucc.ie::abfd2927-adb8-40ac-b3c0-2df2f7a84072" providerId="AD" clId="Web-{27333C34-B775-15BF-1958-93B0D3FD2336}" dt="2024-08-12T11:06:17.603" v="43" actId="20577"/>
          <ac:spMkLst>
            <pc:docMk/>
            <pc:sldMk cId="2180695865" sldId="608"/>
            <ac:spMk id="5" creationId="{9B5EAE21-F4EE-7E5D-1A21-CF67D61694EA}"/>
          </ac:spMkLst>
        </pc:spChg>
      </pc:sldChg>
      <pc:sldChg chg="delSp modSp">
        <pc:chgData name="Una Barrett" userId="S::ubarrett@ucc.ie::abfd2927-adb8-40ac-b3c0-2df2f7a84072" providerId="AD" clId="Web-{27333C34-B775-15BF-1958-93B0D3FD2336}" dt="2024-08-12T11:25:11.156" v="492" actId="20577"/>
        <pc:sldMkLst>
          <pc:docMk/>
          <pc:sldMk cId="3571220407" sldId="610"/>
        </pc:sldMkLst>
        <pc:spChg chg="del mod">
          <ac:chgData name="Una Barrett" userId="S::ubarrett@ucc.ie::abfd2927-adb8-40ac-b3c0-2df2f7a84072" providerId="AD" clId="Web-{27333C34-B775-15BF-1958-93B0D3FD2336}" dt="2024-08-12T11:07:17.605" v="54"/>
          <ac:spMkLst>
            <pc:docMk/>
            <pc:sldMk cId="3571220407" sldId="610"/>
            <ac:spMk id="2" creationId="{94E46963-C0FC-158A-6BB5-15F6AFB58E12}"/>
          </ac:spMkLst>
        </pc:spChg>
        <pc:spChg chg="mod">
          <ac:chgData name="Una Barrett" userId="S::ubarrett@ucc.ie::abfd2927-adb8-40ac-b3c0-2df2f7a84072" providerId="AD" clId="Web-{27333C34-B775-15BF-1958-93B0D3FD2336}" dt="2024-08-12T11:19:39.208" v="312" actId="20577"/>
          <ac:spMkLst>
            <pc:docMk/>
            <pc:sldMk cId="3571220407" sldId="610"/>
            <ac:spMk id="4" creationId="{C903ADCC-0F21-27E0-442A-4205E6582172}"/>
          </ac:spMkLst>
        </pc:spChg>
        <pc:spChg chg="mod">
          <ac:chgData name="Una Barrett" userId="S::ubarrett@ucc.ie::abfd2927-adb8-40ac-b3c0-2df2f7a84072" providerId="AD" clId="Web-{27333C34-B775-15BF-1958-93B0D3FD2336}" dt="2024-08-12T11:25:11.156" v="492" actId="20577"/>
          <ac:spMkLst>
            <pc:docMk/>
            <pc:sldMk cId="3571220407" sldId="610"/>
            <ac:spMk id="5" creationId="{5F12AFE8-A243-14F6-3422-2924B17A0DE9}"/>
          </ac:spMkLst>
        </pc:spChg>
      </pc:sldChg>
      <pc:sldChg chg="modSp">
        <pc:chgData name="Una Barrett" userId="S::ubarrett@ucc.ie::abfd2927-adb8-40ac-b3c0-2df2f7a84072" providerId="AD" clId="Web-{27333C34-B775-15BF-1958-93B0D3FD2336}" dt="2024-08-12T11:24:35.140" v="444" actId="20577"/>
        <pc:sldMkLst>
          <pc:docMk/>
          <pc:sldMk cId="101558729" sldId="611"/>
        </pc:sldMkLst>
        <pc:spChg chg="mod">
          <ac:chgData name="Una Barrett" userId="S::ubarrett@ucc.ie::abfd2927-adb8-40ac-b3c0-2df2f7a84072" providerId="AD" clId="Web-{27333C34-B775-15BF-1958-93B0D3FD2336}" dt="2024-08-12T11:22:21.698" v="404" actId="20577"/>
          <ac:spMkLst>
            <pc:docMk/>
            <pc:sldMk cId="101558729" sldId="611"/>
            <ac:spMk id="4" creationId="{C903ADCC-0F21-27E0-442A-4205E6582172}"/>
          </ac:spMkLst>
        </pc:spChg>
        <pc:spChg chg="mod">
          <ac:chgData name="Una Barrett" userId="S::ubarrett@ucc.ie::abfd2927-adb8-40ac-b3c0-2df2f7a84072" providerId="AD" clId="Web-{27333C34-B775-15BF-1958-93B0D3FD2336}" dt="2024-08-12T11:24:35.140" v="444" actId="20577"/>
          <ac:spMkLst>
            <pc:docMk/>
            <pc:sldMk cId="101558729" sldId="611"/>
            <ac:spMk id="5" creationId="{5F12AFE8-A243-14F6-3422-2924B17A0DE9}"/>
          </ac:spMkLst>
        </pc:spChg>
      </pc:sldChg>
      <pc:sldChg chg="modSp">
        <pc:chgData name="Una Barrett" userId="S::ubarrett@ucc.ie::abfd2927-adb8-40ac-b3c0-2df2f7a84072" providerId="AD" clId="Web-{27333C34-B775-15BF-1958-93B0D3FD2336}" dt="2024-08-12T11:14:40.370" v="146" actId="20577"/>
        <pc:sldMkLst>
          <pc:docMk/>
          <pc:sldMk cId="3625014251" sldId="615"/>
        </pc:sldMkLst>
        <pc:spChg chg="mod">
          <ac:chgData name="Una Barrett" userId="S::ubarrett@ucc.ie::abfd2927-adb8-40ac-b3c0-2df2f7a84072" providerId="AD" clId="Web-{27333C34-B775-15BF-1958-93B0D3FD2336}" dt="2024-08-12T11:14:40.370" v="146" actId="20577"/>
          <ac:spMkLst>
            <pc:docMk/>
            <pc:sldMk cId="3625014251" sldId="615"/>
            <ac:spMk id="5" creationId="{EAE4235B-1834-2880-75EE-1ED5D0F9744B}"/>
          </ac:spMkLst>
        </pc:spChg>
      </pc:sldChg>
    </pc:docChg>
  </pc:docChgLst>
  <pc:docChgLst>
    <pc:chgData name="Una Barrett" userId="S::ubarrett@ucc.ie::abfd2927-adb8-40ac-b3c0-2df2f7a84072" providerId="AD" clId="Web-{525269C8-44AF-FCD7-66A6-A81B92421D07}"/>
    <pc:docChg chg="modSld">
      <pc:chgData name="Una Barrett" userId="S::ubarrett@ucc.ie::abfd2927-adb8-40ac-b3c0-2df2f7a84072" providerId="AD" clId="Web-{525269C8-44AF-FCD7-66A6-A81B92421D07}" dt="2024-08-13T14:42:53.204" v="1" actId="20577"/>
      <pc:docMkLst>
        <pc:docMk/>
      </pc:docMkLst>
      <pc:sldChg chg="modSp">
        <pc:chgData name="Una Barrett" userId="S::ubarrett@ucc.ie::abfd2927-adb8-40ac-b3c0-2df2f7a84072" providerId="AD" clId="Web-{525269C8-44AF-FCD7-66A6-A81B92421D07}" dt="2024-08-13T14:42:53.204" v="1" actId="20577"/>
        <pc:sldMkLst>
          <pc:docMk/>
          <pc:sldMk cId="2760452919" sldId="606"/>
        </pc:sldMkLst>
        <pc:spChg chg="mod">
          <ac:chgData name="Una Barrett" userId="S::ubarrett@ucc.ie::abfd2927-adb8-40ac-b3c0-2df2f7a84072" providerId="AD" clId="Web-{525269C8-44AF-FCD7-66A6-A81B92421D07}" dt="2024-08-13T14:42:53.204" v="1" actId="20577"/>
          <ac:spMkLst>
            <pc:docMk/>
            <pc:sldMk cId="2760452919" sldId="606"/>
            <ac:spMk id="3" creationId="{230C8C7D-ECE3-5019-EA79-107457C2C157}"/>
          </ac:spMkLst>
        </pc:spChg>
      </pc:sldChg>
    </pc:docChg>
  </pc:docChgLst>
  <pc:docChgLst>
    <pc:chgData name="Mary Niamh Horgan (HR Employee &amp; Org Development Services)" userId="08ee71be-a969-45ab-884f-7a50cc4ba6d4" providerId="ADAL" clId="{D61AD130-E669-4D0A-A69E-18B88AA1A785}"/>
    <pc:docChg chg="undo custSel addSld delSld modSld sldOrd">
      <pc:chgData name="Mary Niamh Horgan (HR Employee &amp; Org Development Services)" userId="08ee71be-a969-45ab-884f-7a50cc4ba6d4" providerId="ADAL" clId="{D61AD130-E669-4D0A-A69E-18B88AA1A785}" dt="2024-08-15T10:18:59.838" v="2685" actId="20577"/>
      <pc:docMkLst>
        <pc:docMk/>
      </pc:docMkLst>
      <pc:sldChg chg="modSp mod">
        <pc:chgData name="Mary Niamh Horgan (HR Employee &amp; Org Development Services)" userId="08ee71be-a969-45ab-884f-7a50cc4ba6d4" providerId="ADAL" clId="{D61AD130-E669-4D0A-A69E-18B88AA1A785}" dt="2024-08-14T16:03:59.258" v="2163" actId="255"/>
        <pc:sldMkLst>
          <pc:docMk/>
          <pc:sldMk cId="3221607874" sldId="258"/>
        </pc:sldMkLst>
        <pc:spChg chg="mod">
          <ac:chgData name="Mary Niamh Horgan (HR Employee &amp; Org Development Services)" userId="08ee71be-a969-45ab-884f-7a50cc4ba6d4" providerId="ADAL" clId="{D61AD130-E669-4D0A-A69E-18B88AA1A785}" dt="2024-08-14T16:03:59.258" v="2163" actId="255"/>
          <ac:spMkLst>
            <pc:docMk/>
            <pc:sldMk cId="3221607874" sldId="258"/>
            <ac:spMk id="2" creationId="{29029417-4882-6149-A54A-297D400F790B}"/>
          </ac:spMkLst>
        </pc:spChg>
      </pc:sldChg>
      <pc:sldChg chg="addSp delSp modSp mod">
        <pc:chgData name="Mary Niamh Horgan (HR Employee &amp; Org Development Services)" userId="08ee71be-a969-45ab-884f-7a50cc4ba6d4" providerId="ADAL" clId="{D61AD130-E669-4D0A-A69E-18B88AA1A785}" dt="2024-08-07T10:15:00.878" v="1950" actId="14100"/>
        <pc:sldMkLst>
          <pc:docMk/>
          <pc:sldMk cId="2646747251" sldId="306"/>
        </pc:sldMkLst>
        <pc:spChg chg="add del mod">
          <ac:chgData name="Mary Niamh Horgan (HR Employee &amp; Org Development Services)" userId="08ee71be-a969-45ab-884f-7a50cc4ba6d4" providerId="ADAL" clId="{D61AD130-E669-4D0A-A69E-18B88AA1A785}" dt="2024-08-07T10:14:53.816" v="1948" actId="478"/>
          <ac:spMkLst>
            <pc:docMk/>
            <pc:sldMk cId="2646747251" sldId="306"/>
            <ac:spMk id="4" creationId="{8C83DF49-9EEB-42D5-FF2E-375CCC60F34B}"/>
          </ac:spMkLst>
        </pc:spChg>
        <pc:spChg chg="del">
          <ac:chgData name="Mary Niamh Horgan (HR Employee &amp; Org Development Services)" userId="08ee71be-a969-45ab-884f-7a50cc4ba6d4" providerId="ADAL" clId="{D61AD130-E669-4D0A-A69E-18B88AA1A785}" dt="2024-08-07T10:14:51.832" v="1947" actId="478"/>
          <ac:spMkLst>
            <pc:docMk/>
            <pc:sldMk cId="2646747251" sldId="306"/>
            <ac:spMk id="5" creationId="{8A4D706B-1DC2-46F6-9746-0DE5EE9E7076}"/>
          </ac:spMkLst>
        </pc:spChg>
        <pc:picChg chg="mod">
          <ac:chgData name="Mary Niamh Horgan (HR Employee &amp; Org Development Services)" userId="08ee71be-a969-45ab-884f-7a50cc4ba6d4" providerId="ADAL" clId="{D61AD130-E669-4D0A-A69E-18B88AA1A785}" dt="2024-08-07T10:15:00.878" v="1950" actId="14100"/>
          <ac:picMkLst>
            <pc:docMk/>
            <pc:sldMk cId="2646747251" sldId="306"/>
            <ac:picMk id="3" creationId="{F100C523-273B-4B2F-AE2F-E5B8686BE436}"/>
          </ac:picMkLst>
        </pc:picChg>
      </pc:sldChg>
      <pc:sldChg chg="modSp mod">
        <pc:chgData name="Mary Niamh Horgan (HR Employee &amp; Org Development Services)" userId="08ee71be-a969-45ab-884f-7a50cc4ba6d4" providerId="ADAL" clId="{D61AD130-E669-4D0A-A69E-18B88AA1A785}" dt="2024-08-07T10:09:30.103" v="1913" actId="20577"/>
        <pc:sldMkLst>
          <pc:docMk/>
          <pc:sldMk cId="561277936" sldId="603"/>
        </pc:sldMkLst>
        <pc:spChg chg="mod">
          <ac:chgData name="Mary Niamh Horgan (HR Employee &amp; Org Development Services)" userId="08ee71be-a969-45ab-884f-7a50cc4ba6d4" providerId="ADAL" clId="{D61AD130-E669-4D0A-A69E-18B88AA1A785}" dt="2024-08-07T10:09:30.103" v="1913" actId="20577"/>
          <ac:spMkLst>
            <pc:docMk/>
            <pc:sldMk cId="561277936" sldId="603"/>
            <ac:spMk id="5" creationId="{5F12AFE8-A243-14F6-3422-2924B17A0DE9}"/>
          </ac:spMkLst>
        </pc:spChg>
      </pc:sldChg>
      <pc:sldChg chg="modSp mod modNotesTx">
        <pc:chgData name="Mary Niamh Horgan (HR Employee &amp; Org Development Services)" userId="08ee71be-a969-45ab-884f-7a50cc4ba6d4" providerId="ADAL" clId="{D61AD130-E669-4D0A-A69E-18B88AA1A785}" dt="2024-08-14T16:00:17.398" v="2017" actId="13926"/>
        <pc:sldMkLst>
          <pc:docMk/>
          <pc:sldMk cId="3332285590" sldId="604"/>
        </pc:sldMkLst>
        <pc:spChg chg="mod">
          <ac:chgData name="Mary Niamh Horgan (HR Employee &amp; Org Development Services)" userId="08ee71be-a969-45ab-884f-7a50cc4ba6d4" providerId="ADAL" clId="{D61AD130-E669-4D0A-A69E-18B88AA1A785}" dt="2024-08-14T16:00:17.398" v="2017" actId="13926"/>
          <ac:spMkLst>
            <pc:docMk/>
            <pc:sldMk cId="3332285590" sldId="604"/>
            <ac:spMk id="5" creationId="{5DB8CFB5-C2C4-6667-1C3D-50B79818CDA6}"/>
          </ac:spMkLst>
        </pc:spChg>
      </pc:sldChg>
      <pc:sldChg chg="addSp delSp modSp mod">
        <pc:chgData name="Mary Niamh Horgan (HR Employee &amp; Org Development Services)" userId="08ee71be-a969-45ab-884f-7a50cc4ba6d4" providerId="ADAL" clId="{D61AD130-E669-4D0A-A69E-18B88AA1A785}" dt="2024-08-07T10:04:50.707" v="1819" actId="20577"/>
        <pc:sldMkLst>
          <pc:docMk/>
          <pc:sldMk cId="1497539983" sldId="605"/>
        </pc:sldMkLst>
        <pc:spChg chg="del">
          <ac:chgData name="Mary Niamh Horgan (HR Employee &amp; Org Development Services)" userId="08ee71be-a969-45ab-884f-7a50cc4ba6d4" providerId="ADAL" clId="{D61AD130-E669-4D0A-A69E-18B88AA1A785}" dt="2024-08-07T08:35:51.028" v="16" actId="478"/>
          <ac:spMkLst>
            <pc:docMk/>
            <pc:sldMk cId="1497539983" sldId="605"/>
            <ac:spMk id="4" creationId="{7BFDD720-2394-C530-2429-85FBA48517F8}"/>
          </ac:spMkLst>
        </pc:spChg>
        <pc:spChg chg="add del mod">
          <ac:chgData name="Mary Niamh Horgan (HR Employee &amp; Org Development Services)" userId="08ee71be-a969-45ab-884f-7a50cc4ba6d4" providerId="ADAL" clId="{D61AD130-E669-4D0A-A69E-18B88AA1A785}" dt="2024-08-07T08:35:52.825" v="17" actId="478"/>
          <ac:spMkLst>
            <pc:docMk/>
            <pc:sldMk cId="1497539983" sldId="605"/>
            <ac:spMk id="6" creationId="{35B7DBBC-8585-27EF-2E9C-4730FFADED47}"/>
          </ac:spMkLst>
        </pc:spChg>
        <pc:graphicFrameChg chg="mod modGraphic">
          <ac:chgData name="Mary Niamh Horgan (HR Employee &amp; Org Development Services)" userId="08ee71be-a969-45ab-884f-7a50cc4ba6d4" providerId="ADAL" clId="{D61AD130-E669-4D0A-A69E-18B88AA1A785}" dt="2024-08-07T10:04:50.707" v="1819" actId="20577"/>
          <ac:graphicFrameMkLst>
            <pc:docMk/>
            <pc:sldMk cId="1497539983" sldId="605"/>
            <ac:graphicFrameMk id="2" creationId="{E3E06711-3A53-E664-585B-053223EB8FE6}"/>
          </ac:graphicFrameMkLst>
        </pc:graphicFrameChg>
      </pc:sldChg>
      <pc:sldChg chg="addSp delSp modSp mod">
        <pc:chgData name="Mary Niamh Horgan (HR Employee &amp; Org Development Services)" userId="08ee71be-a969-45ab-884f-7a50cc4ba6d4" providerId="ADAL" clId="{D61AD130-E669-4D0A-A69E-18B88AA1A785}" dt="2024-08-14T16:00:52.552" v="2029" actId="20577"/>
        <pc:sldMkLst>
          <pc:docMk/>
          <pc:sldMk cId="2760452919" sldId="606"/>
        </pc:sldMkLst>
        <pc:spChg chg="add mod">
          <ac:chgData name="Mary Niamh Horgan (HR Employee &amp; Org Development Services)" userId="08ee71be-a969-45ab-884f-7a50cc4ba6d4" providerId="ADAL" clId="{D61AD130-E669-4D0A-A69E-18B88AA1A785}" dt="2024-08-14T16:00:52.552" v="2029" actId="20577"/>
          <ac:spMkLst>
            <pc:docMk/>
            <pc:sldMk cId="2760452919" sldId="606"/>
            <ac:spMk id="3" creationId="{230C8C7D-ECE3-5019-EA79-107457C2C157}"/>
          </ac:spMkLst>
        </pc:spChg>
        <pc:spChg chg="mod">
          <ac:chgData name="Mary Niamh Horgan (HR Employee &amp; Org Development Services)" userId="08ee71be-a969-45ab-884f-7a50cc4ba6d4" providerId="ADAL" clId="{D61AD130-E669-4D0A-A69E-18B88AA1A785}" dt="2024-08-07T09:56:50.120" v="1382" actId="20577"/>
          <ac:spMkLst>
            <pc:docMk/>
            <pc:sldMk cId="2760452919" sldId="606"/>
            <ac:spMk id="4" creationId="{03909B90-E5C4-2E38-CF6D-97DB6FBE3395}"/>
          </ac:spMkLst>
        </pc:spChg>
        <pc:spChg chg="del">
          <ac:chgData name="Mary Niamh Horgan (HR Employee &amp; Org Development Services)" userId="08ee71be-a969-45ab-884f-7a50cc4ba6d4" providerId="ADAL" clId="{D61AD130-E669-4D0A-A69E-18B88AA1A785}" dt="2024-08-07T09:44:58.176" v="977" actId="478"/>
          <ac:spMkLst>
            <pc:docMk/>
            <pc:sldMk cId="2760452919" sldId="606"/>
            <ac:spMk id="5" creationId="{EAE4235B-1834-2880-75EE-1ED5D0F9744B}"/>
          </ac:spMkLst>
        </pc:spChg>
      </pc:sldChg>
      <pc:sldChg chg="modSp mod">
        <pc:chgData name="Mary Niamh Horgan (HR Employee &amp; Org Development Services)" userId="08ee71be-a969-45ab-884f-7a50cc4ba6d4" providerId="ADAL" clId="{D61AD130-E669-4D0A-A69E-18B88AA1A785}" dt="2024-08-07T10:03:43.596" v="1806"/>
        <pc:sldMkLst>
          <pc:docMk/>
          <pc:sldMk cId="3022006789" sldId="607"/>
        </pc:sldMkLst>
        <pc:spChg chg="mod">
          <ac:chgData name="Mary Niamh Horgan (HR Employee &amp; Org Development Services)" userId="08ee71be-a969-45ab-884f-7a50cc4ba6d4" providerId="ADAL" clId="{D61AD130-E669-4D0A-A69E-18B88AA1A785}" dt="2024-08-07T10:03:43.596" v="1806"/>
          <ac:spMkLst>
            <pc:docMk/>
            <pc:sldMk cId="3022006789" sldId="607"/>
            <ac:spMk id="5" creationId="{A680CEFD-F4A0-0FC4-60F9-1F48E85FFCF1}"/>
          </ac:spMkLst>
        </pc:spChg>
      </pc:sldChg>
      <pc:sldChg chg="modSp mod">
        <pc:chgData name="Mary Niamh Horgan (HR Employee &amp; Org Development Services)" userId="08ee71be-a969-45ab-884f-7a50cc4ba6d4" providerId="ADAL" clId="{D61AD130-E669-4D0A-A69E-18B88AA1A785}" dt="2024-08-14T16:03:27.086" v="2161" actId="20577"/>
        <pc:sldMkLst>
          <pc:docMk/>
          <pc:sldMk cId="2180695865" sldId="608"/>
        </pc:sldMkLst>
        <pc:spChg chg="mod">
          <ac:chgData name="Mary Niamh Horgan (HR Employee &amp; Org Development Services)" userId="08ee71be-a969-45ab-884f-7a50cc4ba6d4" providerId="ADAL" clId="{D61AD130-E669-4D0A-A69E-18B88AA1A785}" dt="2024-08-14T16:03:27.086" v="2161" actId="20577"/>
          <ac:spMkLst>
            <pc:docMk/>
            <pc:sldMk cId="2180695865" sldId="608"/>
            <ac:spMk id="5" creationId="{9B5EAE21-F4EE-7E5D-1A21-CF67D61694EA}"/>
          </ac:spMkLst>
        </pc:spChg>
      </pc:sldChg>
      <pc:sldChg chg="modSp mod modNotesTx">
        <pc:chgData name="Mary Niamh Horgan (HR Employee &amp; Org Development Services)" userId="08ee71be-a969-45ab-884f-7a50cc4ba6d4" providerId="ADAL" clId="{D61AD130-E669-4D0A-A69E-18B88AA1A785}" dt="2024-08-15T10:18:59.838" v="2685" actId="20577"/>
        <pc:sldMkLst>
          <pc:docMk/>
          <pc:sldMk cId="3729848406" sldId="609"/>
        </pc:sldMkLst>
        <pc:spChg chg="mod">
          <ac:chgData name="Mary Niamh Horgan (HR Employee &amp; Org Development Services)" userId="08ee71be-a969-45ab-884f-7a50cc4ba6d4" providerId="ADAL" clId="{D61AD130-E669-4D0A-A69E-18B88AA1A785}" dt="2024-08-15T10:18:55.959" v="2684" actId="20577"/>
          <ac:spMkLst>
            <pc:docMk/>
            <pc:sldMk cId="3729848406" sldId="609"/>
            <ac:spMk id="5" creationId="{4E70C406-D105-CB34-6802-05B0DF2CEC35}"/>
          </ac:spMkLst>
        </pc:spChg>
      </pc:sldChg>
      <pc:sldChg chg="modSp add mod ord">
        <pc:chgData name="Mary Niamh Horgan (HR Employee &amp; Org Development Services)" userId="08ee71be-a969-45ab-884f-7a50cc4ba6d4" providerId="ADAL" clId="{D61AD130-E669-4D0A-A69E-18B88AA1A785}" dt="2024-08-14T16:04:44.826" v="2165" actId="6549"/>
        <pc:sldMkLst>
          <pc:docMk/>
          <pc:sldMk cId="3571220407" sldId="610"/>
        </pc:sldMkLst>
        <pc:spChg chg="mod">
          <ac:chgData name="Mary Niamh Horgan (HR Employee &amp; Org Development Services)" userId="08ee71be-a969-45ab-884f-7a50cc4ba6d4" providerId="ADAL" clId="{D61AD130-E669-4D0A-A69E-18B88AA1A785}" dt="2024-08-07T08:37:22.605" v="41" actId="20577"/>
          <ac:spMkLst>
            <pc:docMk/>
            <pc:sldMk cId="3571220407" sldId="610"/>
            <ac:spMk id="4" creationId="{C903ADCC-0F21-27E0-442A-4205E6582172}"/>
          </ac:spMkLst>
        </pc:spChg>
        <pc:spChg chg="mod">
          <ac:chgData name="Mary Niamh Horgan (HR Employee &amp; Org Development Services)" userId="08ee71be-a969-45ab-884f-7a50cc4ba6d4" providerId="ADAL" clId="{D61AD130-E669-4D0A-A69E-18B88AA1A785}" dt="2024-08-14T16:04:44.826" v="2165" actId="6549"/>
          <ac:spMkLst>
            <pc:docMk/>
            <pc:sldMk cId="3571220407" sldId="610"/>
            <ac:spMk id="5" creationId="{5F12AFE8-A243-14F6-3422-2924B17A0DE9}"/>
          </ac:spMkLst>
        </pc:spChg>
      </pc:sldChg>
      <pc:sldChg chg="addSp add ord">
        <pc:chgData name="Mary Niamh Horgan (HR Employee &amp; Org Development Services)" userId="08ee71be-a969-45ab-884f-7a50cc4ba6d4" providerId="ADAL" clId="{D61AD130-E669-4D0A-A69E-18B88AA1A785}" dt="2024-08-07T10:14:13.105" v="1945"/>
        <pc:sldMkLst>
          <pc:docMk/>
          <pc:sldMk cId="101558729" sldId="611"/>
        </pc:sldMkLst>
        <pc:picChg chg="add">
          <ac:chgData name="Mary Niamh Horgan (HR Employee &amp; Org Development Services)" userId="08ee71be-a969-45ab-884f-7a50cc4ba6d4" providerId="ADAL" clId="{D61AD130-E669-4D0A-A69E-18B88AA1A785}" dt="2024-08-07T10:14:13.105" v="1945"/>
          <ac:picMkLst>
            <pc:docMk/>
            <pc:sldMk cId="101558729" sldId="611"/>
            <ac:picMk id="3074" creationId="{474266C7-7831-14BC-43F0-3F905E08186C}"/>
          </ac:picMkLst>
        </pc:picChg>
      </pc:sldChg>
      <pc:sldChg chg="add del">
        <pc:chgData name="Mary Niamh Horgan (HR Employee &amp; Org Development Services)" userId="08ee71be-a969-45ab-884f-7a50cc4ba6d4" providerId="ADAL" clId="{D61AD130-E669-4D0A-A69E-18B88AA1A785}" dt="2024-08-07T10:09:41.834" v="1914" actId="2696"/>
        <pc:sldMkLst>
          <pc:docMk/>
          <pc:sldMk cId="2864483065" sldId="612"/>
        </pc:sldMkLst>
      </pc:sldChg>
      <pc:sldChg chg="add del">
        <pc:chgData name="Mary Niamh Horgan (HR Employee &amp; Org Development Services)" userId="08ee71be-a969-45ab-884f-7a50cc4ba6d4" providerId="ADAL" clId="{D61AD130-E669-4D0A-A69E-18B88AA1A785}" dt="2024-08-07T10:09:45.715" v="1915" actId="2696"/>
        <pc:sldMkLst>
          <pc:docMk/>
          <pc:sldMk cId="3716167302" sldId="613"/>
        </pc:sldMkLst>
      </pc:sldChg>
      <pc:sldChg chg="modSp add mod">
        <pc:chgData name="Mary Niamh Horgan (HR Employee &amp; Org Development Services)" userId="08ee71be-a969-45ab-884f-7a50cc4ba6d4" providerId="ADAL" clId="{D61AD130-E669-4D0A-A69E-18B88AA1A785}" dt="2024-08-07T09:44:25.311" v="975" actId="20577"/>
        <pc:sldMkLst>
          <pc:docMk/>
          <pc:sldMk cId="394725659" sldId="614"/>
        </pc:sldMkLst>
        <pc:graphicFrameChg chg="mod modGraphic">
          <ac:chgData name="Mary Niamh Horgan (HR Employee &amp; Org Development Services)" userId="08ee71be-a969-45ab-884f-7a50cc4ba6d4" providerId="ADAL" clId="{D61AD130-E669-4D0A-A69E-18B88AA1A785}" dt="2024-08-07T09:44:25.311" v="975" actId="20577"/>
          <ac:graphicFrameMkLst>
            <pc:docMk/>
            <pc:sldMk cId="394725659" sldId="614"/>
            <ac:graphicFrameMk id="2" creationId="{E3E06711-3A53-E664-585B-053223EB8FE6}"/>
          </ac:graphicFrameMkLst>
        </pc:graphicFrameChg>
      </pc:sldChg>
      <pc:sldChg chg="modSp add mod">
        <pc:chgData name="Mary Niamh Horgan (HR Employee &amp; Org Development Services)" userId="08ee71be-a969-45ab-884f-7a50cc4ba6d4" providerId="ADAL" clId="{D61AD130-E669-4D0A-A69E-18B88AA1A785}" dt="2024-08-07T09:48:19.135" v="1156" actId="14100"/>
        <pc:sldMkLst>
          <pc:docMk/>
          <pc:sldMk cId="3625014251" sldId="615"/>
        </pc:sldMkLst>
        <pc:spChg chg="mod">
          <ac:chgData name="Mary Niamh Horgan (HR Employee &amp; Org Development Services)" userId="08ee71be-a969-45ab-884f-7a50cc4ba6d4" providerId="ADAL" clId="{D61AD130-E669-4D0A-A69E-18B88AA1A785}" dt="2024-08-07T09:48:19.135" v="1156" actId="14100"/>
          <ac:spMkLst>
            <pc:docMk/>
            <pc:sldMk cId="3625014251" sldId="615"/>
            <ac:spMk id="5" creationId="{EAE4235B-1834-2880-75EE-1ED5D0F9744B}"/>
          </ac:spMkLst>
        </pc:spChg>
      </pc:sldChg>
      <pc:sldChg chg="modSp add mod">
        <pc:chgData name="Mary Niamh Horgan (HR Employee &amp; Org Development Services)" userId="08ee71be-a969-45ab-884f-7a50cc4ba6d4" providerId="ADAL" clId="{D61AD130-E669-4D0A-A69E-18B88AA1A785}" dt="2024-08-07T10:03:59.793" v="1810" actId="12"/>
        <pc:sldMkLst>
          <pc:docMk/>
          <pc:sldMk cId="1520472304" sldId="616"/>
        </pc:sldMkLst>
        <pc:spChg chg="mod">
          <ac:chgData name="Mary Niamh Horgan (HR Employee &amp; Org Development Services)" userId="08ee71be-a969-45ab-884f-7a50cc4ba6d4" providerId="ADAL" clId="{D61AD130-E669-4D0A-A69E-18B88AA1A785}" dt="2024-08-07T10:03:59.793" v="1810" actId="12"/>
          <ac:spMkLst>
            <pc:docMk/>
            <pc:sldMk cId="1520472304" sldId="616"/>
            <ac:spMk id="3" creationId="{230C8C7D-ECE3-5019-EA79-107457C2C157}"/>
          </ac:spMkLst>
        </pc:spChg>
      </pc:sldChg>
      <pc:sldChg chg="addSp delSp modSp add mod modClrScheme chgLayout">
        <pc:chgData name="Mary Niamh Horgan (HR Employee &amp; Org Development Services)" userId="08ee71be-a969-45ab-884f-7a50cc4ba6d4" providerId="ADAL" clId="{D61AD130-E669-4D0A-A69E-18B88AA1A785}" dt="2024-08-07T10:12:20.982" v="1929" actId="14100"/>
        <pc:sldMkLst>
          <pc:docMk/>
          <pc:sldMk cId="115082192" sldId="617"/>
        </pc:sldMkLst>
        <pc:spChg chg="add mod">
          <ac:chgData name="Mary Niamh Horgan (HR Employee &amp; Org Development Services)" userId="08ee71be-a969-45ab-884f-7a50cc4ba6d4" providerId="ADAL" clId="{D61AD130-E669-4D0A-A69E-18B88AA1A785}" dt="2024-08-07T10:11:54.625" v="1922" actId="478"/>
          <ac:spMkLst>
            <pc:docMk/>
            <pc:sldMk cId="115082192" sldId="617"/>
            <ac:spMk id="2" creationId="{05DC818E-BC70-4649-2DC9-DB618BCFADB1}"/>
          </ac:spMkLst>
        </pc:spChg>
        <pc:spChg chg="del mod ord">
          <ac:chgData name="Mary Niamh Horgan (HR Employee &amp; Org Development Services)" userId="08ee71be-a969-45ab-884f-7a50cc4ba6d4" providerId="ADAL" clId="{D61AD130-E669-4D0A-A69E-18B88AA1A785}" dt="2024-08-07T10:12:08.998" v="1926" actId="478"/>
          <ac:spMkLst>
            <pc:docMk/>
            <pc:sldMk cId="115082192" sldId="617"/>
            <ac:spMk id="4" creationId="{C903ADCC-0F21-27E0-442A-4205E6582172}"/>
          </ac:spMkLst>
        </pc:spChg>
        <pc:spChg chg="add del mod ord">
          <ac:chgData name="Mary Niamh Horgan (HR Employee &amp; Org Development Services)" userId="08ee71be-a969-45ab-884f-7a50cc4ba6d4" providerId="ADAL" clId="{D61AD130-E669-4D0A-A69E-18B88AA1A785}" dt="2024-08-07T10:12:02.872" v="1925" actId="14100"/>
          <ac:spMkLst>
            <pc:docMk/>
            <pc:sldMk cId="115082192" sldId="617"/>
            <ac:spMk id="5" creationId="{5F12AFE8-A243-14F6-3422-2924B17A0DE9}"/>
          </ac:spMkLst>
        </pc:spChg>
        <pc:spChg chg="add del mod">
          <ac:chgData name="Mary Niamh Horgan (HR Employee &amp; Org Development Services)" userId="08ee71be-a969-45ab-884f-7a50cc4ba6d4" providerId="ADAL" clId="{D61AD130-E669-4D0A-A69E-18B88AA1A785}" dt="2024-08-07T10:12:13.395" v="1927" actId="478"/>
          <ac:spMkLst>
            <pc:docMk/>
            <pc:sldMk cId="115082192" sldId="617"/>
            <ac:spMk id="6" creationId="{3200AB6E-4C46-A8BB-2757-5850F76019AF}"/>
          </ac:spMkLst>
        </pc:spChg>
        <pc:picChg chg="add del mod">
          <ac:chgData name="Mary Niamh Horgan (HR Employee &amp; Org Development Services)" userId="08ee71be-a969-45ab-884f-7a50cc4ba6d4" providerId="ADAL" clId="{D61AD130-E669-4D0A-A69E-18B88AA1A785}" dt="2024-08-07T10:12:20.982" v="1929" actId="14100"/>
          <ac:picMkLst>
            <pc:docMk/>
            <pc:sldMk cId="115082192" sldId="617"/>
            <ac:picMk id="1026" creationId="{1BB14B03-93E6-70AD-4972-EA078EE7B546}"/>
          </ac:picMkLst>
        </pc:picChg>
      </pc:sldChg>
      <pc:sldChg chg="addSp delSp modSp add del mod">
        <pc:chgData name="Mary Niamh Horgan (HR Employee &amp; Org Development Services)" userId="08ee71be-a969-45ab-884f-7a50cc4ba6d4" providerId="ADAL" clId="{D61AD130-E669-4D0A-A69E-18B88AA1A785}" dt="2024-08-07T10:13:32.913" v="1944" actId="2696"/>
        <pc:sldMkLst>
          <pc:docMk/>
          <pc:sldMk cId="3158034389" sldId="618"/>
        </pc:sldMkLst>
        <pc:spChg chg="add del mod">
          <ac:chgData name="Mary Niamh Horgan (HR Employee &amp; Org Development Services)" userId="08ee71be-a969-45ab-884f-7a50cc4ba6d4" providerId="ADAL" clId="{D61AD130-E669-4D0A-A69E-18B88AA1A785}" dt="2024-08-07T10:13:10.209" v="1937" actId="478"/>
          <ac:spMkLst>
            <pc:docMk/>
            <pc:sldMk cId="3158034389" sldId="618"/>
            <ac:spMk id="3" creationId="{54D3EE92-5A11-496A-88D3-3EB637390303}"/>
          </ac:spMkLst>
        </pc:spChg>
        <pc:spChg chg="del">
          <ac:chgData name="Mary Niamh Horgan (HR Employee &amp; Org Development Services)" userId="08ee71be-a969-45ab-884f-7a50cc4ba6d4" providerId="ADAL" clId="{D61AD130-E669-4D0A-A69E-18B88AA1A785}" dt="2024-08-07T10:13:05.745" v="1936" actId="478"/>
          <ac:spMkLst>
            <pc:docMk/>
            <pc:sldMk cId="3158034389" sldId="618"/>
            <ac:spMk id="4" creationId="{C903ADCC-0F21-27E0-442A-4205E6582172}"/>
          </ac:spMkLst>
        </pc:spChg>
        <pc:spChg chg="del mod">
          <ac:chgData name="Mary Niamh Horgan (HR Employee &amp; Org Development Services)" userId="08ee71be-a969-45ab-884f-7a50cc4ba6d4" providerId="ADAL" clId="{D61AD130-E669-4D0A-A69E-18B88AA1A785}" dt="2024-08-07T10:12:49.908" v="1932" actId="478"/>
          <ac:spMkLst>
            <pc:docMk/>
            <pc:sldMk cId="3158034389" sldId="618"/>
            <ac:spMk id="5" creationId="{5F12AFE8-A243-14F6-3422-2924B17A0DE9}"/>
          </ac:spMkLst>
        </pc:spChg>
        <pc:picChg chg="add mod">
          <ac:chgData name="Mary Niamh Horgan (HR Employee &amp; Org Development Services)" userId="08ee71be-a969-45ab-884f-7a50cc4ba6d4" providerId="ADAL" clId="{D61AD130-E669-4D0A-A69E-18B88AA1A785}" dt="2024-08-07T10:13:27.997" v="1943" actId="14100"/>
          <ac:picMkLst>
            <pc:docMk/>
            <pc:sldMk cId="3158034389" sldId="618"/>
            <ac:picMk id="2050" creationId="{3CB0F395-91DD-CA54-5D4D-77CBDF7E277E}"/>
          </ac:picMkLst>
        </pc:picChg>
      </pc:sldChg>
    </pc:docChg>
  </pc:docChgLst>
  <pc:docChgLst>
    <pc:chgData name="Mary Niamh Horgan (HR Employee &amp; Org Development Services)" userId="08ee71be-a969-45ab-884f-7a50cc4ba6d4" providerId="ADAL" clId="{6ECE4115-85BD-4B70-8A29-542E6239FA60}"/>
    <pc:docChg chg="custSel addSld modSld">
      <pc:chgData name="Mary Niamh Horgan (HR Employee &amp; Org Development Services)" userId="08ee71be-a969-45ab-884f-7a50cc4ba6d4" providerId="ADAL" clId="{6ECE4115-85BD-4B70-8A29-542E6239FA60}" dt="2024-08-13T13:37:38.037" v="544" actId="6549"/>
      <pc:docMkLst>
        <pc:docMk/>
      </pc:docMkLst>
      <pc:sldChg chg="modSp mod">
        <pc:chgData name="Mary Niamh Horgan (HR Employee &amp; Org Development Services)" userId="08ee71be-a969-45ab-884f-7a50cc4ba6d4" providerId="ADAL" clId="{6ECE4115-85BD-4B70-8A29-542E6239FA60}" dt="2024-08-13T11:32:53.793" v="138" actId="20577"/>
        <pc:sldMkLst>
          <pc:docMk/>
          <pc:sldMk cId="1864091687" sldId="256"/>
        </pc:sldMkLst>
        <pc:spChg chg="mod">
          <ac:chgData name="Mary Niamh Horgan (HR Employee &amp; Org Development Services)" userId="08ee71be-a969-45ab-884f-7a50cc4ba6d4" providerId="ADAL" clId="{6ECE4115-85BD-4B70-8A29-542E6239FA60}" dt="2024-08-13T11:32:53.793" v="138" actId="20577"/>
          <ac:spMkLst>
            <pc:docMk/>
            <pc:sldMk cId="1864091687" sldId="256"/>
            <ac:spMk id="3" creationId="{00000000-0000-0000-0000-000000000000}"/>
          </ac:spMkLst>
        </pc:spChg>
      </pc:sldChg>
      <pc:sldChg chg="addSp modSp mod">
        <pc:chgData name="Mary Niamh Horgan (HR Employee &amp; Org Development Services)" userId="08ee71be-a969-45ab-884f-7a50cc4ba6d4" providerId="ADAL" clId="{6ECE4115-85BD-4B70-8A29-542E6239FA60}" dt="2024-08-13T11:33:41.707" v="142" actId="1076"/>
        <pc:sldMkLst>
          <pc:docMk/>
          <pc:sldMk cId="3221607874" sldId="258"/>
        </pc:sldMkLst>
        <pc:spChg chg="mod">
          <ac:chgData name="Mary Niamh Horgan (HR Employee &amp; Org Development Services)" userId="08ee71be-a969-45ab-884f-7a50cc4ba6d4" providerId="ADAL" clId="{6ECE4115-85BD-4B70-8A29-542E6239FA60}" dt="2024-07-30T15:26:19.074" v="99" actId="14100"/>
          <ac:spMkLst>
            <pc:docMk/>
            <pc:sldMk cId="3221607874" sldId="258"/>
            <ac:spMk id="2" creationId="{29029417-4882-6149-A54A-297D400F790B}"/>
          </ac:spMkLst>
        </pc:spChg>
        <pc:spChg chg="add mod">
          <ac:chgData name="Mary Niamh Horgan (HR Employee &amp; Org Development Services)" userId="08ee71be-a969-45ab-884f-7a50cc4ba6d4" providerId="ADAL" clId="{6ECE4115-85BD-4B70-8A29-542E6239FA60}" dt="2024-08-13T11:33:41.707" v="142" actId="1076"/>
          <ac:spMkLst>
            <pc:docMk/>
            <pc:sldMk cId="3221607874" sldId="258"/>
            <ac:spMk id="3" creationId="{0EFAC852-A91A-D46A-8B8D-6E175434A980}"/>
          </ac:spMkLst>
        </pc:spChg>
        <pc:graphicFrameChg chg="mod">
          <ac:chgData name="Mary Niamh Horgan (HR Employee &amp; Org Development Services)" userId="08ee71be-a969-45ab-884f-7a50cc4ba6d4" providerId="ADAL" clId="{6ECE4115-85BD-4B70-8A29-542E6239FA60}" dt="2024-08-13T11:33:24.033" v="140"/>
          <ac:graphicFrameMkLst>
            <pc:docMk/>
            <pc:sldMk cId="3221607874" sldId="258"/>
            <ac:graphicFrameMk id="4" creationId="{8F4AFA79-0A71-4C18-98A0-12EFEE592C9F}"/>
          </ac:graphicFrameMkLst>
        </pc:graphicFrameChg>
      </pc:sldChg>
      <pc:sldChg chg="modSp mod">
        <pc:chgData name="Mary Niamh Horgan (HR Employee &amp; Org Development Services)" userId="08ee71be-a969-45ab-884f-7a50cc4ba6d4" providerId="ADAL" clId="{6ECE4115-85BD-4B70-8A29-542E6239FA60}" dt="2024-08-13T13:34:08.471" v="487" actId="1076"/>
        <pc:sldMkLst>
          <pc:docMk/>
          <pc:sldMk cId="1497539983" sldId="605"/>
        </pc:sldMkLst>
        <pc:graphicFrameChg chg="mod modGraphic">
          <ac:chgData name="Mary Niamh Horgan (HR Employee &amp; Org Development Services)" userId="08ee71be-a969-45ab-884f-7a50cc4ba6d4" providerId="ADAL" clId="{6ECE4115-85BD-4B70-8A29-542E6239FA60}" dt="2024-08-13T13:34:08.471" v="487" actId="1076"/>
          <ac:graphicFrameMkLst>
            <pc:docMk/>
            <pc:sldMk cId="1497539983" sldId="605"/>
            <ac:graphicFrameMk id="2" creationId="{E3E06711-3A53-E664-585B-053223EB8FE6}"/>
          </ac:graphicFrameMkLst>
        </pc:graphicFrameChg>
      </pc:sldChg>
      <pc:sldChg chg="modSp mod">
        <pc:chgData name="Mary Niamh Horgan (HR Employee &amp; Org Development Services)" userId="08ee71be-a969-45ab-884f-7a50cc4ba6d4" providerId="ADAL" clId="{6ECE4115-85BD-4B70-8A29-542E6239FA60}" dt="2024-08-13T13:31:24.928" v="483" actId="14100"/>
        <pc:sldMkLst>
          <pc:docMk/>
          <pc:sldMk cId="2760452919" sldId="606"/>
        </pc:sldMkLst>
        <pc:spChg chg="mod">
          <ac:chgData name="Mary Niamh Horgan (HR Employee &amp; Org Development Services)" userId="08ee71be-a969-45ab-884f-7a50cc4ba6d4" providerId="ADAL" clId="{6ECE4115-85BD-4B70-8A29-542E6239FA60}" dt="2024-08-13T13:31:24.928" v="483" actId="14100"/>
          <ac:spMkLst>
            <pc:docMk/>
            <pc:sldMk cId="2760452919" sldId="606"/>
            <ac:spMk id="3" creationId="{230C8C7D-ECE3-5019-EA79-107457C2C157}"/>
          </ac:spMkLst>
        </pc:spChg>
        <pc:spChg chg="mod">
          <ac:chgData name="Mary Niamh Horgan (HR Employee &amp; Org Development Services)" userId="08ee71be-a969-45ab-884f-7a50cc4ba6d4" providerId="ADAL" clId="{6ECE4115-85BD-4B70-8A29-542E6239FA60}" dt="2024-08-13T13:26:05.530" v="337" actId="20577"/>
          <ac:spMkLst>
            <pc:docMk/>
            <pc:sldMk cId="2760452919" sldId="606"/>
            <ac:spMk id="4" creationId="{03909B90-E5C4-2E38-CF6D-97DB6FBE3395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8-13T13:37:03.593" v="532" actId="20577"/>
        <pc:sldMkLst>
          <pc:docMk/>
          <pc:sldMk cId="3022006789" sldId="607"/>
        </pc:sldMkLst>
        <pc:spChg chg="mod">
          <ac:chgData name="Mary Niamh Horgan (HR Employee &amp; Org Development Services)" userId="08ee71be-a969-45ab-884f-7a50cc4ba6d4" providerId="ADAL" clId="{6ECE4115-85BD-4B70-8A29-542E6239FA60}" dt="2024-08-13T13:37:03.593" v="532" actId="20577"/>
          <ac:spMkLst>
            <pc:docMk/>
            <pc:sldMk cId="3022006789" sldId="607"/>
            <ac:spMk id="4" creationId="{797B9D3E-14B9-9451-7C70-9AC952C2AB93}"/>
          </ac:spMkLst>
        </pc:spChg>
        <pc:spChg chg="mod">
          <ac:chgData name="Mary Niamh Horgan (HR Employee &amp; Org Development Services)" userId="08ee71be-a969-45ab-884f-7a50cc4ba6d4" providerId="ADAL" clId="{6ECE4115-85BD-4B70-8A29-542E6239FA60}" dt="2024-08-13T13:36:30.331" v="524" actId="20577"/>
          <ac:spMkLst>
            <pc:docMk/>
            <pc:sldMk cId="3022006789" sldId="607"/>
            <ac:spMk id="5" creationId="{A680CEFD-F4A0-0FC4-60F9-1F48E85FFCF1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7-30T15:23:12.620" v="36"/>
        <pc:sldMkLst>
          <pc:docMk/>
          <pc:sldMk cId="2180695865" sldId="608"/>
        </pc:sldMkLst>
        <pc:spChg chg="mod">
          <ac:chgData name="Mary Niamh Horgan (HR Employee &amp; Org Development Services)" userId="08ee71be-a969-45ab-884f-7a50cc4ba6d4" providerId="ADAL" clId="{6ECE4115-85BD-4B70-8A29-542E6239FA60}" dt="2024-07-30T15:23:12.620" v="36"/>
          <ac:spMkLst>
            <pc:docMk/>
            <pc:sldMk cId="2180695865" sldId="608"/>
            <ac:spMk id="5" creationId="{9B5EAE21-F4EE-7E5D-1A21-CF67D61694EA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7-30T15:23:22.057" v="39" actId="20577"/>
        <pc:sldMkLst>
          <pc:docMk/>
          <pc:sldMk cId="3729848406" sldId="609"/>
        </pc:sldMkLst>
        <pc:spChg chg="mod">
          <ac:chgData name="Mary Niamh Horgan (HR Employee &amp; Org Development Services)" userId="08ee71be-a969-45ab-884f-7a50cc4ba6d4" providerId="ADAL" clId="{6ECE4115-85BD-4B70-8A29-542E6239FA60}" dt="2024-07-30T15:23:22.057" v="39" actId="20577"/>
          <ac:spMkLst>
            <pc:docMk/>
            <pc:sldMk cId="3729848406" sldId="609"/>
            <ac:spMk id="5" creationId="{4E70C406-D105-CB34-6802-05B0DF2CEC35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8-13T13:37:38.037" v="544" actId="6549"/>
        <pc:sldMkLst>
          <pc:docMk/>
          <pc:sldMk cId="3571220407" sldId="610"/>
        </pc:sldMkLst>
        <pc:spChg chg="mod">
          <ac:chgData name="Mary Niamh Horgan (HR Employee &amp; Org Development Services)" userId="08ee71be-a969-45ab-884f-7a50cc4ba6d4" providerId="ADAL" clId="{6ECE4115-85BD-4B70-8A29-542E6239FA60}" dt="2024-08-13T13:37:38.037" v="544" actId="6549"/>
          <ac:spMkLst>
            <pc:docMk/>
            <pc:sldMk cId="3571220407" sldId="610"/>
            <ac:spMk id="5" creationId="{5F12AFE8-A243-14F6-3422-2924B17A0DE9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8-13T13:36:49.675" v="530" actId="20577"/>
        <pc:sldMkLst>
          <pc:docMk/>
          <pc:sldMk cId="3625014251" sldId="615"/>
        </pc:sldMkLst>
        <pc:spChg chg="mod">
          <ac:chgData name="Mary Niamh Horgan (HR Employee &amp; Org Development Services)" userId="08ee71be-a969-45ab-884f-7a50cc4ba6d4" providerId="ADAL" clId="{6ECE4115-85BD-4B70-8A29-542E6239FA60}" dt="2024-08-13T13:36:49.675" v="530" actId="20577"/>
          <ac:spMkLst>
            <pc:docMk/>
            <pc:sldMk cId="3625014251" sldId="615"/>
            <ac:spMk id="4" creationId="{03909B90-E5C4-2E38-CF6D-97DB6FBE3395}"/>
          </ac:spMkLst>
        </pc:spChg>
        <pc:spChg chg="mod">
          <ac:chgData name="Mary Niamh Horgan (HR Employee &amp; Org Development Services)" userId="08ee71be-a969-45ab-884f-7a50cc4ba6d4" providerId="ADAL" clId="{6ECE4115-85BD-4B70-8A29-542E6239FA60}" dt="2024-08-13T13:34:57.762" v="498" actId="27636"/>
          <ac:spMkLst>
            <pc:docMk/>
            <pc:sldMk cId="3625014251" sldId="615"/>
            <ac:spMk id="5" creationId="{EAE4235B-1834-2880-75EE-1ED5D0F9744B}"/>
          </ac:spMkLst>
        </pc:spChg>
      </pc:sldChg>
      <pc:sldChg chg="modSp mod">
        <pc:chgData name="Mary Niamh Horgan (HR Employee &amp; Org Development Services)" userId="08ee71be-a969-45ab-884f-7a50cc4ba6d4" providerId="ADAL" clId="{6ECE4115-85BD-4B70-8A29-542E6239FA60}" dt="2024-08-13T13:34:38.560" v="494" actId="5793"/>
        <pc:sldMkLst>
          <pc:docMk/>
          <pc:sldMk cId="1520472304" sldId="616"/>
        </pc:sldMkLst>
        <pc:spChg chg="mod">
          <ac:chgData name="Mary Niamh Horgan (HR Employee &amp; Org Development Services)" userId="08ee71be-a969-45ab-884f-7a50cc4ba6d4" providerId="ADAL" clId="{6ECE4115-85BD-4B70-8A29-542E6239FA60}" dt="2024-08-13T13:34:38.560" v="494" actId="5793"/>
          <ac:spMkLst>
            <pc:docMk/>
            <pc:sldMk cId="1520472304" sldId="616"/>
            <ac:spMk id="3" creationId="{230C8C7D-ECE3-5019-EA79-107457C2C157}"/>
          </ac:spMkLst>
        </pc:spChg>
      </pc:sldChg>
      <pc:sldChg chg="modSp add mod">
        <pc:chgData name="Mary Niamh Horgan (HR Employee &amp; Org Development Services)" userId="08ee71be-a969-45ab-884f-7a50cc4ba6d4" providerId="ADAL" clId="{6ECE4115-85BD-4B70-8A29-542E6239FA60}" dt="2024-08-13T13:31:06.369" v="480" actId="12"/>
        <pc:sldMkLst>
          <pc:docMk/>
          <pc:sldMk cId="1790316810" sldId="618"/>
        </pc:sldMkLst>
        <pc:spChg chg="mod">
          <ac:chgData name="Mary Niamh Horgan (HR Employee &amp; Org Development Services)" userId="08ee71be-a969-45ab-884f-7a50cc4ba6d4" providerId="ADAL" clId="{6ECE4115-85BD-4B70-8A29-542E6239FA60}" dt="2024-08-13T13:31:06.369" v="480" actId="12"/>
          <ac:spMkLst>
            <pc:docMk/>
            <pc:sldMk cId="1790316810" sldId="618"/>
            <ac:spMk id="3" creationId="{230C8C7D-ECE3-5019-EA79-107457C2C157}"/>
          </ac:spMkLst>
        </pc:spChg>
        <pc:spChg chg="mod">
          <ac:chgData name="Mary Niamh Horgan (HR Employee &amp; Org Development Services)" userId="08ee71be-a969-45ab-884f-7a50cc4ba6d4" providerId="ADAL" clId="{6ECE4115-85BD-4B70-8A29-542E6239FA60}" dt="2024-08-13T13:28:49.532" v="419" actId="6549"/>
          <ac:spMkLst>
            <pc:docMk/>
            <pc:sldMk cId="1790316810" sldId="618"/>
            <ac:spMk id="4" creationId="{03909B90-E5C4-2E38-CF6D-97DB6FBE3395}"/>
          </ac:spMkLst>
        </pc:spChg>
      </pc:sldChg>
    </pc:docChg>
  </pc:docChgLst>
  <pc:docChgLst>
    <pc:chgData name="Mary Niamh Horgan (HR Employee &amp; Org Development Services)" userId="08ee71be-a969-45ab-884f-7a50cc4ba6d4" providerId="ADAL" clId="{DCAAF5B5-FE2C-429E-ACF6-82AF9EA44F2A}"/>
    <pc:docChg chg="custSel delSld modSld sldOrd">
      <pc:chgData name="Mary Niamh Horgan (HR Employee &amp; Org Development Services)" userId="08ee71be-a969-45ab-884f-7a50cc4ba6d4" providerId="ADAL" clId="{DCAAF5B5-FE2C-429E-ACF6-82AF9EA44F2A}" dt="2024-08-19T08:51:30.450" v="1122" actId="20577"/>
      <pc:docMkLst>
        <pc:docMk/>
      </pc:docMkLst>
      <pc:sldChg chg="modSp">
        <pc:chgData name="Mary Niamh Horgan (HR Employee &amp; Org Development Services)" userId="08ee71be-a969-45ab-884f-7a50cc4ba6d4" providerId="ADAL" clId="{DCAAF5B5-FE2C-429E-ACF6-82AF9EA44F2A}" dt="2024-08-13T09:52:59.988" v="4" actId="20577"/>
        <pc:sldMkLst>
          <pc:docMk/>
          <pc:sldMk cId="3221607874" sldId="258"/>
        </pc:sldMkLst>
        <pc:graphicFrameChg chg="mod">
          <ac:chgData name="Mary Niamh Horgan (HR Employee &amp; Org Development Services)" userId="08ee71be-a969-45ab-884f-7a50cc4ba6d4" providerId="ADAL" clId="{DCAAF5B5-FE2C-429E-ACF6-82AF9EA44F2A}" dt="2024-08-13T09:52:59.988" v="4" actId="20577"/>
          <ac:graphicFrameMkLst>
            <pc:docMk/>
            <pc:sldMk cId="3221607874" sldId="258"/>
            <ac:graphicFrameMk id="4" creationId="{8F4AFA79-0A71-4C18-98A0-12EFEE592C9F}"/>
          </ac:graphicFrameMkLst>
        </pc:graphicFrameChg>
      </pc:sldChg>
      <pc:sldChg chg="modSp mod modNotesTx">
        <pc:chgData name="Mary Niamh Horgan (HR Employee &amp; Org Development Services)" userId="08ee71be-a969-45ab-884f-7a50cc4ba6d4" providerId="ADAL" clId="{DCAAF5B5-FE2C-429E-ACF6-82AF9EA44F2A}" dt="2024-08-13T09:54:46.880" v="59" actId="20577"/>
        <pc:sldMkLst>
          <pc:docMk/>
          <pc:sldMk cId="766831507" sldId="594"/>
        </pc:sldMkLst>
        <pc:spChg chg="mod">
          <ac:chgData name="Mary Niamh Horgan (HR Employee &amp; Org Development Services)" userId="08ee71be-a969-45ab-884f-7a50cc4ba6d4" providerId="ADAL" clId="{DCAAF5B5-FE2C-429E-ACF6-82AF9EA44F2A}" dt="2024-08-13T09:54:18.129" v="36" actId="20577"/>
          <ac:spMkLst>
            <pc:docMk/>
            <pc:sldMk cId="766831507" sldId="594"/>
            <ac:spMk id="4" creationId="{74878F3A-3E53-4816-8A23-ADC3CCD2530F}"/>
          </ac:spMkLst>
        </pc:spChg>
        <pc:graphicFrameChg chg="mod">
          <ac:chgData name="Mary Niamh Horgan (HR Employee &amp; Org Development Services)" userId="08ee71be-a969-45ab-884f-7a50cc4ba6d4" providerId="ADAL" clId="{DCAAF5B5-FE2C-429E-ACF6-82AF9EA44F2A}" dt="2024-08-13T09:54:46.880" v="59" actId="20577"/>
          <ac:graphicFrameMkLst>
            <pc:docMk/>
            <pc:sldMk cId="766831507" sldId="594"/>
            <ac:graphicFrameMk id="3" creationId="{B6F3350B-9B4B-44FF-923C-1CBF762490C7}"/>
          </ac:graphicFrameMkLst>
        </pc:graphicFrameChg>
      </pc:sldChg>
      <pc:sldChg chg="ord">
        <pc:chgData name="Mary Niamh Horgan (HR Employee &amp; Org Development Services)" userId="08ee71be-a969-45ab-884f-7a50cc4ba6d4" providerId="ADAL" clId="{DCAAF5B5-FE2C-429E-ACF6-82AF9EA44F2A}" dt="2024-08-13T10:42:50.937" v="1093"/>
        <pc:sldMkLst>
          <pc:docMk/>
          <pc:sldMk cId="3680202625" sldId="601"/>
        </pc:sldMkLst>
      </pc:sldChg>
      <pc:sldChg chg="modSp mod modNotesTx">
        <pc:chgData name="Mary Niamh Horgan (HR Employee &amp; Org Development Services)" userId="08ee71be-a969-45ab-884f-7a50cc4ba6d4" providerId="ADAL" clId="{DCAAF5B5-FE2C-429E-ACF6-82AF9EA44F2A}" dt="2024-08-19T08:51:30.450" v="1122" actId="20577"/>
        <pc:sldMkLst>
          <pc:docMk/>
          <pc:sldMk cId="3332285590" sldId="604"/>
        </pc:sldMkLst>
        <pc:spChg chg="mod">
          <ac:chgData name="Mary Niamh Horgan (HR Employee &amp; Org Development Services)" userId="08ee71be-a969-45ab-884f-7a50cc4ba6d4" providerId="ADAL" clId="{DCAAF5B5-FE2C-429E-ACF6-82AF9EA44F2A}" dt="2024-08-13T09:55:09.442" v="71" actId="20577"/>
          <ac:spMkLst>
            <pc:docMk/>
            <pc:sldMk cId="3332285590" sldId="604"/>
            <ac:spMk id="5" creationId="{5DB8CFB5-C2C4-6667-1C3D-50B79818CDA6}"/>
          </ac:spMkLst>
        </pc:spChg>
      </pc:sldChg>
      <pc:sldChg chg="modSp mod ord modNotesTx">
        <pc:chgData name="Mary Niamh Horgan (HR Employee &amp; Org Development Services)" userId="08ee71be-a969-45ab-884f-7a50cc4ba6d4" providerId="ADAL" clId="{DCAAF5B5-FE2C-429E-ACF6-82AF9EA44F2A}" dt="2024-08-13T10:10:26.599" v="479" actId="6549"/>
        <pc:sldMkLst>
          <pc:docMk/>
          <pc:sldMk cId="1497539983" sldId="605"/>
        </pc:sldMkLst>
        <pc:graphicFrameChg chg="mod modGraphic">
          <ac:chgData name="Mary Niamh Horgan (HR Employee &amp; Org Development Services)" userId="08ee71be-a969-45ab-884f-7a50cc4ba6d4" providerId="ADAL" clId="{DCAAF5B5-FE2C-429E-ACF6-82AF9EA44F2A}" dt="2024-08-13T10:10:26.599" v="479" actId="6549"/>
          <ac:graphicFrameMkLst>
            <pc:docMk/>
            <pc:sldMk cId="1497539983" sldId="605"/>
            <ac:graphicFrameMk id="2" creationId="{E3E06711-3A53-E664-585B-053223EB8FE6}"/>
          </ac:graphicFrameMkLst>
        </pc:graphicFrameChg>
      </pc:sldChg>
      <pc:sldChg chg="modSp mod">
        <pc:chgData name="Mary Niamh Horgan (HR Employee &amp; Org Development Services)" userId="08ee71be-a969-45ab-884f-7a50cc4ba6d4" providerId="ADAL" clId="{DCAAF5B5-FE2C-429E-ACF6-82AF9EA44F2A}" dt="2024-08-13T10:20:07.143" v="657" actId="27636"/>
        <pc:sldMkLst>
          <pc:docMk/>
          <pc:sldMk cId="2760452919" sldId="606"/>
        </pc:sldMkLst>
        <pc:spChg chg="mod">
          <ac:chgData name="Mary Niamh Horgan (HR Employee &amp; Org Development Services)" userId="08ee71be-a969-45ab-884f-7a50cc4ba6d4" providerId="ADAL" clId="{DCAAF5B5-FE2C-429E-ACF6-82AF9EA44F2A}" dt="2024-08-13T10:20:07.143" v="657" actId="27636"/>
          <ac:spMkLst>
            <pc:docMk/>
            <pc:sldMk cId="2760452919" sldId="606"/>
            <ac:spMk id="3" creationId="{230C8C7D-ECE3-5019-EA79-107457C2C157}"/>
          </ac:spMkLst>
        </pc:spChg>
        <pc:spChg chg="mod">
          <ac:chgData name="Mary Niamh Horgan (HR Employee &amp; Org Development Services)" userId="08ee71be-a969-45ab-884f-7a50cc4ba6d4" providerId="ADAL" clId="{DCAAF5B5-FE2C-429E-ACF6-82AF9EA44F2A}" dt="2024-08-13T10:19:24.873" v="633" actId="20577"/>
          <ac:spMkLst>
            <pc:docMk/>
            <pc:sldMk cId="2760452919" sldId="606"/>
            <ac:spMk id="4" creationId="{03909B90-E5C4-2E38-CF6D-97DB6FBE3395}"/>
          </ac:spMkLst>
        </pc:spChg>
      </pc:sldChg>
      <pc:sldChg chg="modSp mod ord">
        <pc:chgData name="Mary Niamh Horgan (HR Employee &amp; Org Development Services)" userId="08ee71be-a969-45ab-884f-7a50cc4ba6d4" providerId="ADAL" clId="{DCAAF5B5-FE2C-429E-ACF6-82AF9EA44F2A}" dt="2024-08-13T10:31:17.885" v="983" actId="20577"/>
        <pc:sldMkLst>
          <pc:docMk/>
          <pc:sldMk cId="3022006789" sldId="607"/>
        </pc:sldMkLst>
        <pc:spChg chg="mod">
          <ac:chgData name="Mary Niamh Horgan (HR Employee &amp; Org Development Services)" userId="08ee71be-a969-45ab-884f-7a50cc4ba6d4" providerId="ADAL" clId="{DCAAF5B5-FE2C-429E-ACF6-82AF9EA44F2A}" dt="2024-08-13T10:30:31.437" v="895" actId="20577"/>
          <ac:spMkLst>
            <pc:docMk/>
            <pc:sldMk cId="3022006789" sldId="607"/>
            <ac:spMk id="4" creationId="{797B9D3E-14B9-9451-7C70-9AC952C2AB93}"/>
          </ac:spMkLst>
        </pc:spChg>
        <pc:spChg chg="mod">
          <ac:chgData name="Mary Niamh Horgan (HR Employee &amp; Org Development Services)" userId="08ee71be-a969-45ab-884f-7a50cc4ba6d4" providerId="ADAL" clId="{DCAAF5B5-FE2C-429E-ACF6-82AF9EA44F2A}" dt="2024-08-13T10:31:17.885" v="983" actId="20577"/>
          <ac:spMkLst>
            <pc:docMk/>
            <pc:sldMk cId="3022006789" sldId="607"/>
            <ac:spMk id="5" creationId="{A680CEFD-F4A0-0FC4-60F9-1F48E85FFCF1}"/>
          </ac:spMkLst>
        </pc:spChg>
      </pc:sldChg>
      <pc:sldChg chg="modSp mod ord">
        <pc:chgData name="Mary Niamh Horgan (HR Employee &amp; Org Development Services)" userId="08ee71be-a969-45ab-884f-7a50cc4ba6d4" providerId="ADAL" clId="{DCAAF5B5-FE2C-429E-ACF6-82AF9EA44F2A}" dt="2024-08-13T10:35:48.047" v="1003" actId="20577"/>
        <pc:sldMkLst>
          <pc:docMk/>
          <pc:sldMk cId="2180695865" sldId="608"/>
        </pc:sldMkLst>
        <pc:spChg chg="mod">
          <ac:chgData name="Mary Niamh Horgan (HR Employee &amp; Org Development Services)" userId="08ee71be-a969-45ab-884f-7a50cc4ba6d4" providerId="ADAL" clId="{DCAAF5B5-FE2C-429E-ACF6-82AF9EA44F2A}" dt="2024-08-13T10:35:08.379" v="990" actId="20577"/>
          <ac:spMkLst>
            <pc:docMk/>
            <pc:sldMk cId="2180695865" sldId="608"/>
            <ac:spMk id="4" creationId="{F2923C78-9551-6F59-7CA4-5D096A08548D}"/>
          </ac:spMkLst>
        </pc:spChg>
        <pc:spChg chg="mod">
          <ac:chgData name="Mary Niamh Horgan (HR Employee &amp; Org Development Services)" userId="08ee71be-a969-45ab-884f-7a50cc4ba6d4" providerId="ADAL" clId="{DCAAF5B5-FE2C-429E-ACF6-82AF9EA44F2A}" dt="2024-08-13T10:35:48.047" v="1003" actId="20577"/>
          <ac:spMkLst>
            <pc:docMk/>
            <pc:sldMk cId="2180695865" sldId="608"/>
            <ac:spMk id="5" creationId="{9B5EAE21-F4EE-7E5D-1A21-CF67D61694EA}"/>
          </ac:spMkLst>
        </pc:spChg>
      </pc:sldChg>
      <pc:sldChg chg="modSp mod">
        <pc:chgData name="Mary Niamh Horgan (HR Employee &amp; Org Development Services)" userId="08ee71be-a969-45ab-884f-7a50cc4ba6d4" providerId="ADAL" clId="{DCAAF5B5-FE2C-429E-ACF6-82AF9EA44F2A}" dt="2024-08-13T10:42:26.595" v="1089" actId="20577"/>
        <pc:sldMkLst>
          <pc:docMk/>
          <pc:sldMk cId="3729848406" sldId="609"/>
        </pc:sldMkLst>
        <pc:spChg chg="mod">
          <ac:chgData name="Mary Niamh Horgan (HR Employee &amp; Org Development Services)" userId="08ee71be-a969-45ab-884f-7a50cc4ba6d4" providerId="ADAL" clId="{DCAAF5B5-FE2C-429E-ACF6-82AF9EA44F2A}" dt="2024-08-13T10:41:15.794" v="1040" actId="6549"/>
          <ac:spMkLst>
            <pc:docMk/>
            <pc:sldMk cId="3729848406" sldId="609"/>
            <ac:spMk id="4" creationId="{34EA49A0-C7C1-A6A4-16EA-FA3562FA3A5A}"/>
          </ac:spMkLst>
        </pc:spChg>
        <pc:spChg chg="mod">
          <ac:chgData name="Mary Niamh Horgan (HR Employee &amp; Org Development Services)" userId="08ee71be-a969-45ab-884f-7a50cc4ba6d4" providerId="ADAL" clId="{DCAAF5B5-FE2C-429E-ACF6-82AF9EA44F2A}" dt="2024-08-13T10:42:26.595" v="1089" actId="20577"/>
          <ac:spMkLst>
            <pc:docMk/>
            <pc:sldMk cId="3729848406" sldId="609"/>
            <ac:spMk id="5" creationId="{4E70C406-D105-CB34-6802-05B0DF2CEC35}"/>
          </ac:spMkLst>
        </pc:spChg>
      </pc:sldChg>
      <pc:sldChg chg="modSp mod ord">
        <pc:chgData name="Mary Niamh Horgan (HR Employee &amp; Org Development Services)" userId="08ee71be-a969-45ab-884f-7a50cc4ba6d4" providerId="ADAL" clId="{DCAAF5B5-FE2C-429E-ACF6-82AF9EA44F2A}" dt="2024-08-13T10:34:50.592" v="986" actId="115"/>
        <pc:sldMkLst>
          <pc:docMk/>
          <pc:sldMk cId="3571220407" sldId="610"/>
        </pc:sldMkLst>
        <pc:spChg chg="mod">
          <ac:chgData name="Mary Niamh Horgan (HR Employee &amp; Org Development Services)" userId="08ee71be-a969-45ab-884f-7a50cc4ba6d4" providerId="ADAL" clId="{DCAAF5B5-FE2C-429E-ACF6-82AF9EA44F2A}" dt="2024-08-13T10:30:10.403" v="877" actId="20577"/>
          <ac:spMkLst>
            <pc:docMk/>
            <pc:sldMk cId="3571220407" sldId="610"/>
            <ac:spMk id="4" creationId="{C903ADCC-0F21-27E0-442A-4205E6582172}"/>
          </ac:spMkLst>
        </pc:spChg>
        <pc:spChg chg="mod">
          <ac:chgData name="Mary Niamh Horgan (HR Employee &amp; Org Development Services)" userId="08ee71be-a969-45ab-884f-7a50cc4ba6d4" providerId="ADAL" clId="{DCAAF5B5-FE2C-429E-ACF6-82AF9EA44F2A}" dt="2024-08-13T10:34:50.592" v="986" actId="115"/>
          <ac:spMkLst>
            <pc:docMk/>
            <pc:sldMk cId="3571220407" sldId="610"/>
            <ac:spMk id="5" creationId="{5F12AFE8-A243-14F6-3422-2924B17A0DE9}"/>
          </ac:spMkLst>
        </pc:spChg>
      </pc:sldChg>
      <pc:sldChg chg="modSp del mod ord">
        <pc:chgData name="Mary Niamh Horgan (HR Employee &amp; Org Development Services)" userId="08ee71be-a969-45ab-884f-7a50cc4ba6d4" providerId="ADAL" clId="{DCAAF5B5-FE2C-429E-ACF6-82AF9EA44F2A}" dt="2024-08-13T10:24:33.575" v="711" actId="2696"/>
        <pc:sldMkLst>
          <pc:docMk/>
          <pc:sldMk cId="101558729" sldId="611"/>
        </pc:sldMkLst>
        <pc:spChg chg="mod">
          <ac:chgData name="Mary Niamh Horgan (HR Employee &amp; Org Development Services)" userId="08ee71be-a969-45ab-884f-7a50cc4ba6d4" providerId="ADAL" clId="{DCAAF5B5-FE2C-429E-ACF6-82AF9EA44F2A}" dt="2024-08-13T09:56:41.692" v="79" actId="113"/>
          <ac:spMkLst>
            <pc:docMk/>
            <pc:sldMk cId="101558729" sldId="611"/>
            <ac:spMk id="5" creationId="{5F12AFE8-A243-14F6-3422-2924B17A0DE9}"/>
          </ac:spMkLst>
        </pc:spChg>
      </pc:sldChg>
      <pc:sldChg chg="modSp mod">
        <pc:chgData name="Mary Niamh Horgan (HR Employee &amp; Org Development Services)" userId="08ee71be-a969-45ab-884f-7a50cc4ba6d4" providerId="ADAL" clId="{DCAAF5B5-FE2C-429E-ACF6-82AF9EA44F2A}" dt="2024-08-13T10:20:47.462" v="671" actId="20577"/>
        <pc:sldMkLst>
          <pc:docMk/>
          <pc:sldMk cId="3625014251" sldId="615"/>
        </pc:sldMkLst>
        <pc:spChg chg="mod">
          <ac:chgData name="Mary Niamh Horgan (HR Employee &amp; Org Development Services)" userId="08ee71be-a969-45ab-884f-7a50cc4ba6d4" providerId="ADAL" clId="{DCAAF5B5-FE2C-429E-ACF6-82AF9EA44F2A}" dt="2024-08-13T10:20:47.462" v="671" actId="20577"/>
          <ac:spMkLst>
            <pc:docMk/>
            <pc:sldMk cId="3625014251" sldId="615"/>
            <ac:spMk id="4" creationId="{03909B90-E5C4-2E38-CF6D-97DB6FBE339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8EDC7-45EA-43A6-89C6-FCCA25C5630D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420C5C8-FD6C-47B1-B8FD-86C61043A0EB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IE">
              <a:solidFill>
                <a:schemeClr val="tx1"/>
              </a:solidFill>
            </a:rPr>
            <a:t>Introduction to Staff Fee Concession Policy </a:t>
          </a:r>
        </a:p>
      </dgm:t>
    </dgm:pt>
    <dgm:pt modelId="{AC4CF2A4-A6AA-414B-AC83-DE3720C9B81C}" type="parTrans" cxnId="{D04AB7C4-5CFA-4A87-812E-510318424729}">
      <dgm:prSet/>
      <dgm:spPr/>
      <dgm:t>
        <a:bodyPr/>
        <a:lstStyle/>
        <a:p>
          <a:endParaRPr lang="en-IE"/>
        </a:p>
      </dgm:t>
    </dgm:pt>
    <dgm:pt modelId="{E780C6AC-AB50-450E-9C8E-5467801B8CA6}" type="sibTrans" cxnId="{D04AB7C4-5CFA-4A87-812E-510318424729}">
      <dgm:prSet/>
      <dgm:spPr/>
      <dgm:t>
        <a:bodyPr/>
        <a:lstStyle/>
        <a:p>
          <a:endParaRPr lang="en-IE"/>
        </a:p>
      </dgm:t>
    </dgm:pt>
    <dgm:pt modelId="{F27342FE-B1D2-458C-AE90-D2E0CEB86645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Staff undertaking study themselves</a:t>
          </a:r>
          <a:endParaRPr lang="en-IE">
            <a:solidFill>
              <a:schemeClr val="tx1"/>
            </a:solidFill>
          </a:endParaRPr>
        </a:p>
      </dgm:t>
    </dgm:pt>
    <dgm:pt modelId="{120F11E7-31A2-4878-94E9-59D055CF46C4}" type="parTrans" cxnId="{59127EFA-587F-409B-A368-2790468F7E11}">
      <dgm:prSet/>
      <dgm:spPr/>
      <dgm:t>
        <a:bodyPr/>
        <a:lstStyle/>
        <a:p>
          <a:endParaRPr lang="en-IE"/>
        </a:p>
      </dgm:t>
    </dgm:pt>
    <dgm:pt modelId="{67EA3AF8-C441-4991-A04D-0BDBB4B7284F}" type="sibTrans" cxnId="{59127EFA-587F-409B-A368-2790468F7E11}">
      <dgm:prSet/>
      <dgm:spPr/>
      <dgm:t>
        <a:bodyPr/>
        <a:lstStyle/>
        <a:p>
          <a:endParaRPr lang="en-IE"/>
        </a:p>
      </dgm:t>
    </dgm:pt>
    <dgm:pt modelId="{B6ADC2D5-2413-41BA-A503-E567CFC5DFC7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Pre 1992 staff &amp; entitlements</a:t>
          </a:r>
          <a:endParaRPr lang="en-IE">
            <a:solidFill>
              <a:schemeClr val="tx1"/>
            </a:solidFill>
          </a:endParaRPr>
        </a:p>
      </dgm:t>
    </dgm:pt>
    <dgm:pt modelId="{AD90BE9E-009C-4796-BB2E-B148C0C61040}" type="parTrans" cxnId="{2AF51B8E-19ED-4699-9262-48608EE7547C}">
      <dgm:prSet/>
      <dgm:spPr/>
      <dgm:t>
        <a:bodyPr/>
        <a:lstStyle/>
        <a:p>
          <a:endParaRPr lang="en-IE"/>
        </a:p>
      </dgm:t>
    </dgm:pt>
    <dgm:pt modelId="{96A6224A-E393-4129-8798-9F5228A26AC8}" type="sibTrans" cxnId="{2AF51B8E-19ED-4699-9262-48608EE7547C}">
      <dgm:prSet/>
      <dgm:spPr/>
      <dgm:t>
        <a:bodyPr/>
        <a:lstStyle/>
        <a:p>
          <a:endParaRPr lang="en-IE"/>
        </a:p>
      </dgm:t>
    </dgm:pt>
    <dgm:pt modelId="{4471E263-56F5-476A-8216-F64EA6CA429D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Finance</a:t>
          </a:r>
          <a:endParaRPr lang="en-IE">
            <a:solidFill>
              <a:schemeClr val="tx1"/>
            </a:solidFill>
          </a:endParaRPr>
        </a:p>
      </dgm:t>
    </dgm:pt>
    <dgm:pt modelId="{95869353-1C21-4D7C-86B4-9188C0A83C27}" type="parTrans" cxnId="{13246A5C-D8A3-4413-AC24-610DD1E3BD78}">
      <dgm:prSet/>
      <dgm:spPr/>
      <dgm:t>
        <a:bodyPr/>
        <a:lstStyle/>
        <a:p>
          <a:endParaRPr lang="en-IE"/>
        </a:p>
      </dgm:t>
    </dgm:pt>
    <dgm:pt modelId="{2BDFC53E-FF49-45E6-9ACD-8B058EADE9E0}" type="sibTrans" cxnId="{13246A5C-D8A3-4413-AC24-610DD1E3BD78}">
      <dgm:prSet/>
      <dgm:spPr/>
      <dgm:t>
        <a:bodyPr/>
        <a:lstStyle/>
        <a:p>
          <a:endParaRPr lang="en-IE"/>
        </a:p>
      </dgm:t>
    </dgm:pt>
    <dgm:pt modelId="{E0FA4C49-06C1-4EF9-867F-916217B3D6F7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Q&amp;A</a:t>
          </a:r>
          <a:endParaRPr lang="en-IE">
            <a:solidFill>
              <a:schemeClr val="tx1"/>
            </a:solidFill>
          </a:endParaRPr>
        </a:p>
      </dgm:t>
    </dgm:pt>
    <dgm:pt modelId="{0E7D0DD0-1AA8-4E12-80F9-C76CD0CFF91E}" type="parTrans" cxnId="{732980C4-B621-47DC-A2B1-4A9D7278D4A6}">
      <dgm:prSet/>
      <dgm:spPr/>
      <dgm:t>
        <a:bodyPr/>
        <a:lstStyle/>
        <a:p>
          <a:endParaRPr lang="en-IE"/>
        </a:p>
      </dgm:t>
    </dgm:pt>
    <dgm:pt modelId="{8E72B874-893F-4691-B14F-415CA2FB94B3}" type="sibTrans" cxnId="{732980C4-B621-47DC-A2B1-4A9D7278D4A6}">
      <dgm:prSet/>
      <dgm:spPr/>
      <dgm:t>
        <a:bodyPr/>
        <a:lstStyle/>
        <a:p>
          <a:endParaRPr lang="en-IE"/>
        </a:p>
      </dgm:t>
    </dgm:pt>
    <dgm:pt modelId="{002C9A7D-F76D-4ADF-A879-310EBC4D5F70}" type="pres">
      <dgm:prSet presAssocID="{8238EDC7-45EA-43A6-89C6-FCCA25C5630D}" presName="Name0" presStyleCnt="0">
        <dgm:presLayoutVars>
          <dgm:chMax val="7"/>
          <dgm:chPref val="7"/>
          <dgm:dir/>
        </dgm:presLayoutVars>
      </dgm:prSet>
      <dgm:spPr/>
    </dgm:pt>
    <dgm:pt modelId="{607D8D0E-DAD6-4A6A-A71E-C2734053BCCD}" type="pres">
      <dgm:prSet presAssocID="{8238EDC7-45EA-43A6-89C6-FCCA25C5630D}" presName="Name1" presStyleCnt="0"/>
      <dgm:spPr/>
    </dgm:pt>
    <dgm:pt modelId="{B1D7A1CD-6865-4F1B-8D9D-E00C0CEF2F2C}" type="pres">
      <dgm:prSet presAssocID="{8238EDC7-45EA-43A6-89C6-FCCA25C5630D}" presName="cycle" presStyleCnt="0"/>
      <dgm:spPr/>
    </dgm:pt>
    <dgm:pt modelId="{360DEFB3-C300-47A9-BB05-678B78D493BB}" type="pres">
      <dgm:prSet presAssocID="{8238EDC7-45EA-43A6-89C6-FCCA25C5630D}" presName="srcNode" presStyleLbl="node1" presStyleIdx="0" presStyleCnt="5"/>
      <dgm:spPr/>
    </dgm:pt>
    <dgm:pt modelId="{93EBA3C5-9336-44B4-976C-7F43904C3B11}" type="pres">
      <dgm:prSet presAssocID="{8238EDC7-45EA-43A6-89C6-FCCA25C5630D}" presName="conn" presStyleLbl="parChTrans1D2" presStyleIdx="0" presStyleCnt="1"/>
      <dgm:spPr/>
    </dgm:pt>
    <dgm:pt modelId="{3BBA86DB-4716-491B-8B03-58002F70F62F}" type="pres">
      <dgm:prSet presAssocID="{8238EDC7-45EA-43A6-89C6-FCCA25C5630D}" presName="extraNode" presStyleLbl="node1" presStyleIdx="0" presStyleCnt="5"/>
      <dgm:spPr/>
    </dgm:pt>
    <dgm:pt modelId="{73EBEAFA-0AF4-4C3A-8FB6-87E2E7BA3334}" type="pres">
      <dgm:prSet presAssocID="{8238EDC7-45EA-43A6-89C6-FCCA25C5630D}" presName="dstNode" presStyleLbl="node1" presStyleIdx="0" presStyleCnt="5"/>
      <dgm:spPr/>
    </dgm:pt>
    <dgm:pt modelId="{226F807C-394F-438C-9930-4439B013FE4A}" type="pres">
      <dgm:prSet presAssocID="{B420C5C8-FD6C-47B1-B8FD-86C61043A0EB}" presName="text_1" presStyleLbl="node1" presStyleIdx="0" presStyleCnt="5">
        <dgm:presLayoutVars>
          <dgm:bulletEnabled val="1"/>
        </dgm:presLayoutVars>
      </dgm:prSet>
      <dgm:spPr/>
    </dgm:pt>
    <dgm:pt modelId="{2C1FE18B-D25E-4C80-96C9-801BC1842E81}" type="pres">
      <dgm:prSet presAssocID="{B420C5C8-FD6C-47B1-B8FD-86C61043A0EB}" presName="accent_1" presStyleCnt="0"/>
      <dgm:spPr/>
    </dgm:pt>
    <dgm:pt modelId="{A250F92D-9783-4C0A-89CB-C781E758C876}" type="pres">
      <dgm:prSet presAssocID="{B420C5C8-FD6C-47B1-B8FD-86C61043A0EB}" presName="accentRepeatNode" presStyleLbl="solidFgAcc1" presStyleIdx="0" presStyleCnt="5"/>
      <dgm:spPr>
        <a:solidFill>
          <a:srgbClr val="003C69"/>
        </a:solidFill>
      </dgm:spPr>
    </dgm:pt>
    <dgm:pt modelId="{2EBC1130-87BA-4C6F-95CB-99050D9B3245}" type="pres">
      <dgm:prSet presAssocID="{F27342FE-B1D2-458C-AE90-D2E0CEB86645}" presName="text_2" presStyleLbl="node1" presStyleIdx="1" presStyleCnt="5">
        <dgm:presLayoutVars>
          <dgm:bulletEnabled val="1"/>
        </dgm:presLayoutVars>
      </dgm:prSet>
      <dgm:spPr/>
    </dgm:pt>
    <dgm:pt modelId="{1AFB6921-855C-4457-8C6C-105BC82BDE18}" type="pres">
      <dgm:prSet presAssocID="{F27342FE-B1D2-458C-AE90-D2E0CEB86645}" presName="accent_2" presStyleCnt="0"/>
      <dgm:spPr/>
    </dgm:pt>
    <dgm:pt modelId="{C8D9E0C2-D4D9-44B5-94AA-D8945FBCA4BD}" type="pres">
      <dgm:prSet presAssocID="{F27342FE-B1D2-458C-AE90-D2E0CEB86645}" presName="accentRepeatNode" presStyleLbl="solidFgAcc1" presStyleIdx="1" presStyleCnt="5"/>
      <dgm:spPr>
        <a:solidFill>
          <a:srgbClr val="7030A0"/>
        </a:solidFill>
      </dgm:spPr>
    </dgm:pt>
    <dgm:pt modelId="{222A30EF-08AB-4825-94BE-60ECB1DCAFE3}" type="pres">
      <dgm:prSet presAssocID="{B6ADC2D5-2413-41BA-A503-E567CFC5DFC7}" presName="text_3" presStyleLbl="node1" presStyleIdx="2" presStyleCnt="5">
        <dgm:presLayoutVars>
          <dgm:bulletEnabled val="1"/>
        </dgm:presLayoutVars>
      </dgm:prSet>
      <dgm:spPr/>
    </dgm:pt>
    <dgm:pt modelId="{1ED1E50A-4881-41C9-9C70-95972C6D5BDB}" type="pres">
      <dgm:prSet presAssocID="{B6ADC2D5-2413-41BA-A503-E567CFC5DFC7}" presName="accent_3" presStyleCnt="0"/>
      <dgm:spPr/>
    </dgm:pt>
    <dgm:pt modelId="{66A1813C-07AA-4EA2-9B5A-15F394F18817}" type="pres">
      <dgm:prSet presAssocID="{B6ADC2D5-2413-41BA-A503-E567CFC5DFC7}" presName="accentRepeatNode" presStyleLbl="solidFgAcc1" presStyleIdx="2" presStyleCnt="5"/>
      <dgm:spPr>
        <a:solidFill>
          <a:srgbClr val="002060"/>
        </a:solidFill>
      </dgm:spPr>
    </dgm:pt>
    <dgm:pt modelId="{3091F078-5593-4100-8C4C-405618BC4AF0}" type="pres">
      <dgm:prSet presAssocID="{4471E263-56F5-476A-8216-F64EA6CA429D}" presName="text_4" presStyleLbl="node1" presStyleIdx="3" presStyleCnt="5">
        <dgm:presLayoutVars>
          <dgm:bulletEnabled val="1"/>
        </dgm:presLayoutVars>
      </dgm:prSet>
      <dgm:spPr/>
    </dgm:pt>
    <dgm:pt modelId="{0194E984-7FA0-488F-946D-0338488D6D4A}" type="pres">
      <dgm:prSet presAssocID="{4471E263-56F5-476A-8216-F64EA6CA429D}" presName="accent_4" presStyleCnt="0"/>
      <dgm:spPr/>
    </dgm:pt>
    <dgm:pt modelId="{FC1962F2-A212-4451-8D75-66A7FA89CA72}" type="pres">
      <dgm:prSet presAssocID="{4471E263-56F5-476A-8216-F64EA6CA429D}" presName="accentRepeatNode" presStyleLbl="solidFgAcc1" presStyleIdx="3" presStyleCnt="5" custLinFactNeighborX="2214" custLinFactNeighborY="-8857"/>
      <dgm:spPr>
        <a:solidFill>
          <a:srgbClr val="7030A0"/>
        </a:solidFill>
      </dgm:spPr>
    </dgm:pt>
    <dgm:pt modelId="{A279B0E5-0BCF-4246-8E93-180DF46E7520}" type="pres">
      <dgm:prSet presAssocID="{E0FA4C49-06C1-4EF9-867F-916217B3D6F7}" presName="text_5" presStyleLbl="node1" presStyleIdx="4" presStyleCnt="5">
        <dgm:presLayoutVars>
          <dgm:bulletEnabled val="1"/>
        </dgm:presLayoutVars>
      </dgm:prSet>
      <dgm:spPr/>
    </dgm:pt>
    <dgm:pt modelId="{6C31E2C2-28C7-45F0-ADBD-4570398AAC99}" type="pres">
      <dgm:prSet presAssocID="{E0FA4C49-06C1-4EF9-867F-916217B3D6F7}" presName="accent_5" presStyleCnt="0"/>
      <dgm:spPr/>
    </dgm:pt>
    <dgm:pt modelId="{DEA40D02-22A2-434B-B961-33A5AD9926B9}" type="pres">
      <dgm:prSet presAssocID="{E0FA4C49-06C1-4EF9-867F-916217B3D6F7}" presName="accentRepeatNode" presStyleLbl="solidFgAcc1" presStyleIdx="4" presStyleCnt="5"/>
      <dgm:spPr/>
    </dgm:pt>
  </dgm:ptLst>
  <dgm:cxnLst>
    <dgm:cxn modelId="{21E87B3F-0F1A-4542-A65C-7D5744831697}" type="presOf" srcId="{4471E263-56F5-476A-8216-F64EA6CA429D}" destId="{3091F078-5593-4100-8C4C-405618BC4AF0}" srcOrd="0" destOrd="0" presId="urn:microsoft.com/office/officeart/2008/layout/VerticalCurvedList"/>
    <dgm:cxn modelId="{13246A5C-D8A3-4413-AC24-610DD1E3BD78}" srcId="{8238EDC7-45EA-43A6-89C6-FCCA25C5630D}" destId="{4471E263-56F5-476A-8216-F64EA6CA429D}" srcOrd="3" destOrd="0" parTransId="{95869353-1C21-4D7C-86B4-9188C0A83C27}" sibTransId="{2BDFC53E-FF49-45E6-9ACD-8B058EADE9E0}"/>
    <dgm:cxn modelId="{183F7D65-6506-4520-A921-A2F58A831AAA}" type="presOf" srcId="{B6ADC2D5-2413-41BA-A503-E567CFC5DFC7}" destId="{222A30EF-08AB-4825-94BE-60ECB1DCAFE3}" srcOrd="0" destOrd="0" presId="urn:microsoft.com/office/officeart/2008/layout/VerticalCurvedList"/>
    <dgm:cxn modelId="{C3D7B453-76FA-4176-88D7-C2A840A5DC59}" type="presOf" srcId="{8238EDC7-45EA-43A6-89C6-FCCA25C5630D}" destId="{002C9A7D-F76D-4ADF-A879-310EBC4D5F70}" srcOrd="0" destOrd="0" presId="urn:microsoft.com/office/officeart/2008/layout/VerticalCurvedList"/>
    <dgm:cxn modelId="{2D6A0C7C-04FE-4F55-9BD6-612BDFB95C58}" type="presOf" srcId="{E0FA4C49-06C1-4EF9-867F-916217B3D6F7}" destId="{A279B0E5-0BCF-4246-8E93-180DF46E7520}" srcOrd="0" destOrd="0" presId="urn:microsoft.com/office/officeart/2008/layout/VerticalCurvedList"/>
    <dgm:cxn modelId="{2AF51B8E-19ED-4699-9262-48608EE7547C}" srcId="{8238EDC7-45EA-43A6-89C6-FCCA25C5630D}" destId="{B6ADC2D5-2413-41BA-A503-E567CFC5DFC7}" srcOrd="2" destOrd="0" parTransId="{AD90BE9E-009C-4796-BB2E-B148C0C61040}" sibTransId="{96A6224A-E393-4129-8798-9F5228A26AC8}"/>
    <dgm:cxn modelId="{96EB1B9E-5E4F-40C8-BF42-7525D3E92CEB}" type="presOf" srcId="{B420C5C8-FD6C-47B1-B8FD-86C61043A0EB}" destId="{226F807C-394F-438C-9930-4439B013FE4A}" srcOrd="0" destOrd="0" presId="urn:microsoft.com/office/officeart/2008/layout/VerticalCurvedList"/>
    <dgm:cxn modelId="{8339A1AC-9EC9-4A36-9FE6-75728E632327}" type="presOf" srcId="{F27342FE-B1D2-458C-AE90-D2E0CEB86645}" destId="{2EBC1130-87BA-4C6F-95CB-99050D9B3245}" srcOrd="0" destOrd="0" presId="urn:microsoft.com/office/officeart/2008/layout/VerticalCurvedList"/>
    <dgm:cxn modelId="{2F02BABF-5B69-4942-87A9-357D4B8CA859}" type="presOf" srcId="{E780C6AC-AB50-450E-9C8E-5467801B8CA6}" destId="{93EBA3C5-9336-44B4-976C-7F43904C3B11}" srcOrd="0" destOrd="0" presId="urn:microsoft.com/office/officeart/2008/layout/VerticalCurvedList"/>
    <dgm:cxn modelId="{732980C4-B621-47DC-A2B1-4A9D7278D4A6}" srcId="{8238EDC7-45EA-43A6-89C6-FCCA25C5630D}" destId="{E0FA4C49-06C1-4EF9-867F-916217B3D6F7}" srcOrd="4" destOrd="0" parTransId="{0E7D0DD0-1AA8-4E12-80F9-C76CD0CFF91E}" sibTransId="{8E72B874-893F-4691-B14F-415CA2FB94B3}"/>
    <dgm:cxn modelId="{D04AB7C4-5CFA-4A87-812E-510318424729}" srcId="{8238EDC7-45EA-43A6-89C6-FCCA25C5630D}" destId="{B420C5C8-FD6C-47B1-B8FD-86C61043A0EB}" srcOrd="0" destOrd="0" parTransId="{AC4CF2A4-A6AA-414B-AC83-DE3720C9B81C}" sibTransId="{E780C6AC-AB50-450E-9C8E-5467801B8CA6}"/>
    <dgm:cxn modelId="{59127EFA-587F-409B-A368-2790468F7E11}" srcId="{8238EDC7-45EA-43A6-89C6-FCCA25C5630D}" destId="{F27342FE-B1D2-458C-AE90-D2E0CEB86645}" srcOrd="1" destOrd="0" parTransId="{120F11E7-31A2-4878-94E9-59D055CF46C4}" sibTransId="{67EA3AF8-C441-4991-A04D-0BDBB4B7284F}"/>
    <dgm:cxn modelId="{F6858378-C285-4278-A218-378BBE1ECE7C}" type="presParOf" srcId="{002C9A7D-F76D-4ADF-A879-310EBC4D5F70}" destId="{607D8D0E-DAD6-4A6A-A71E-C2734053BCCD}" srcOrd="0" destOrd="0" presId="urn:microsoft.com/office/officeart/2008/layout/VerticalCurvedList"/>
    <dgm:cxn modelId="{BC3B9C67-A60E-4878-A291-78A614497B99}" type="presParOf" srcId="{607D8D0E-DAD6-4A6A-A71E-C2734053BCCD}" destId="{B1D7A1CD-6865-4F1B-8D9D-E00C0CEF2F2C}" srcOrd="0" destOrd="0" presId="urn:microsoft.com/office/officeart/2008/layout/VerticalCurvedList"/>
    <dgm:cxn modelId="{2271265E-7D06-4E33-BF2D-414F6AB31A83}" type="presParOf" srcId="{B1D7A1CD-6865-4F1B-8D9D-E00C0CEF2F2C}" destId="{360DEFB3-C300-47A9-BB05-678B78D493BB}" srcOrd="0" destOrd="0" presId="urn:microsoft.com/office/officeart/2008/layout/VerticalCurvedList"/>
    <dgm:cxn modelId="{BD19870E-0A5E-469A-B0AE-6036B2D09E9E}" type="presParOf" srcId="{B1D7A1CD-6865-4F1B-8D9D-E00C0CEF2F2C}" destId="{93EBA3C5-9336-44B4-976C-7F43904C3B11}" srcOrd="1" destOrd="0" presId="urn:microsoft.com/office/officeart/2008/layout/VerticalCurvedList"/>
    <dgm:cxn modelId="{EEA42E9C-8EC4-4B43-B0BD-2A3CB151005D}" type="presParOf" srcId="{B1D7A1CD-6865-4F1B-8D9D-E00C0CEF2F2C}" destId="{3BBA86DB-4716-491B-8B03-58002F70F62F}" srcOrd="2" destOrd="0" presId="urn:microsoft.com/office/officeart/2008/layout/VerticalCurvedList"/>
    <dgm:cxn modelId="{D739A520-EC8C-4F2F-94FB-C176C06D1AF0}" type="presParOf" srcId="{B1D7A1CD-6865-4F1B-8D9D-E00C0CEF2F2C}" destId="{73EBEAFA-0AF4-4C3A-8FB6-87E2E7BA3334}" srcOrd="3" destOrd="0" presId="urn:microsoft.com/office/officeart/2008/layout/VerticalCurvedList"/>
    <dgm:cxn modelId="{426A21DD-7C33-47AC-B8DF-BB81C721CEB2}" type="presParOf" srcId="{607D8D0E-DAD6-4A6A-A71E-C2734053BCCD}" destId="{226F807C-394F-438C-9930-4439B013FE4A}" srcOrd="1" destOrd="0" presId="urn:microsoft.com/office/officeart/2008/layout/VerticalCurvedList"/>
    <dgm:cxn modelId="{BB4122DA-D601-4FB3-808D-A8FC637F4354}" type="presParOf" srcId="{607D8D0E-DAD6-4A6A-A71E-C2734053BCCD}" destId="{2C1FE18B-D25E-4C80-96C9-801BC1842E81}" srcOrd="2" destOrd="0" presId="urn:microsoft.com/office/officeart/2008/layout/VerticalCurvedList"/>
    <dgm:cxn modelId="{04E43934-B504-4617-A4CC-B0D039947A5F}" type="presParOf" srcId="{2C1FE18B-D25E-4C80-96C9-801BC1842E81}" destId="{A250F92D-9783-4C0A-89CB-C781E758C876}" srcOrd="0" destOrd="0" presId="urn:microsoft.com/office/officeart/2008/layout/VerticalCurvedList"/>
    <dgm:cxn modelId="{0BB90CD0-F841-4169-933D-461364B0F1B2}" type="presParOf" srcId="{607D8D0E-DAD6-4A6A-A71E-C2734053BCCD}" destId="{2EBC1130-87BA-4C6F-95CB-99050D9B3245}" srcOrd="3" destOrd="0" presId="urn:microsoft.com/office/officeart/2008/layout/VerticalCurvedList"/>
    <dgm:cxn modelId="{D8CF354C-1B2B-4D1E-8463-7750BCA8A51B}" type="presParOf" srcId="{607D8D0E-DAD6-4A6A-A71E-C2734053BCCD}" destId="{1AFB6921-855C-4457-8C6C-105BC82BDE18}" srcOrd="4" destOrd="0" presId="urn:microsoft.com/office/officeart/2008/layout/VerticalCurvedList"/>
    <dgm:cxn modelId="{C1ED0789-EA63-4B9D-A1A9-C07B231AFE4B}" type="presParOf" srcId="{1AFB6921-855C-4457-8C6C-105BC82BDE18}" destId="{C8D9E0C2-D4D9-44B5-94AA-D8945FBCA4BD}" srcOrd="0" destOrd="0" presId="urn:microsoft.com/office/officeart/2008/layout/VerticalCurvedList"/>
    <dgm:cxn modelId="{47C0BE3F-8C8C-44BA-B3DC-CD3C034727DD}" type="presParOf" srcId="{607D8D0E-DAD6-4A6A-A71E-C2734053BCCD}" destId="{222A30EF-08AB-4825-94BE-60ECB1DCAFE3}" srcOrd="5" destOrd="0" presId="urn:microsoft.com/office/officeart/2008/layout/VerticalCurvedList"/>
    <dgm:cxn modelId="{D2E94B33-B19B-4EC4-9153-56E379B44744}" type="presParOf" srcId="{607D8D0E-DAD6-4A6A-A71E-C2734053BCCD}" destId="{1ED1E50A-4881-41C9-9C70-95972C6D5BDB}" srcOrd="6" destOrd="0" presId="urn:microsoft.com/office/officeart/2008/layout/VerticalCurvedList"/>
    <dgm:cxn modelId="{49C1752A-AB53-410F-B062-6F2613C0108E}" type="presParOf" srcId="{1ED1E50A-4881-41C9-9C70-95972C6D5BDB}" destId="{66A1813C-07AA-4EA2-9B5A-15F394F18817}" srcOrd="0" destOrd="0" presId="urn:microsoft.com/office/officeart/2008/layout/VerticalCurvedList"/>
    <dgm:cxn modelId="{CA5985A7-AD31-4D75-B8AA-1DB84D3EECBB}" type="presParOf" srcId="{607D8D0E-DAD6-4A6A-A71E-C2734053BCCD}" destId="{3091F078-5593-4100-8C4C-405618BC4AF0}" srcOrd="7" destOrd="0" presId="urn:microsoft.com/office/officeart/2008/layout/VerticalCurvedList"/>
    <dgm:cxn modelId="{F69891E1-D96D-43F8-8C73-9F916437ACEC}" type="presParOf" srcId="{607D8D0E-DAD6-4A6A-A71E-C2734053BCCD}" destId="{0194E984-7FA0-488F-946D-0338488D6D4A}" srcOrd="8" destOrd="0" presId="urn:microsoft.com/office/officeart/2008/layout/VerticalCurvedList"/>
    <dgm:cxn modelId="{03B08B83-93CE-4F47-9D61-3DA121A5EB8F}" type="presParOf" srcId="{0194E984-7FA0-488F-946D-0338488D6D4A}" destId="{FC1962F2-A212-4451-8D75-66A7FA89CA72}" srcOrd="0" destOrd="0" presId="urn:microsoft.com/office/officeart/2008/layout/VerticalCurvedList"/>
    <dgm:cxn modelId="{048A0B7A-15E0-49B0-90B6-162F5B86D591}" type="presParOf" srcId="{607D8D0E-DAD6-4A6A-A71E-C2734053BCCD}" destId="{A279B0E5-0BCF-4246-8E93-180DF46E7520}" srcOrd="9" destOrd="0" presId="urn:microsoft.com/office/officeart/2008/layout/VerticalCurvedList"/>
    <dgm:cxn modelId="{FFB0E203-9A07-42F7-881E-1222F370DD69}" type="presParOf" srcId="{607D8D0E-DAD6-4A6A-A71E-C2734053BCCD}" destId="{6C31E2C2-28C7-45F0-ADBD-4570398AAC99}" srcOrd="10" destOrd="0" presId="urn:microsoft.com/office/officeart/2008/layout/VerticalCurvedList"/>
    <dgm:cxn modelId="{ACC00AA8-ECC3-4B27-9852-5BFC4E62D3A9}" type="presParOf" srcId="{6C31E2C2-28C7-45F0-ADBD-4570398AAC99}" destId="{DEA40D02-22A2-434B-B961-33A5AD9926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A5538-DFED-4794-8AAD-626E8C09C21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56CA56E-C3E5-444E-8099-21DB9E5B9DF7}">
      <dgm:prSet/>
      <dgm:spPr>
        <a:solidFill>
          <a:srgbClr val="003C69"/>
        </a:solidFill>
      </dgm:spPr>
      <dgm:t>
        <a:bodyPr/>
        <a:lstStyle/>
        <a:p>
          <a:r>
            <a:rPr lang="en-US"/>
            <a:t>Two Programmes (undergrad &amp; postgrad)</a:t>
          </a:r>
          <a:endParaRPr lang="en-IE"/>
        </a:p>
      </dgm:t>
    </dgm:pt>
    <dgm:pt modelId="{838413E0-3A1F-41CF-927F-37BBEB016FFF}" type="parTrans" cxnId="{5A1D2D1E-E333-4756-B2E0-BD666797D855}">
      <dgm:prSet/>
      <dgm:spPr/>
      <dgm:t>
        <a:bodyPr/>
        <a:lstStyle/>
        <a:p>
          <a:endParaRPr lang="en-IE"/>
        </a:p>
      </dgm:t>
    </dgm:pt>
    <dgm:pt modelId="{E7BF2E4E-1064-4E5B-90F0-960A9ED2F674}" type="sibTrans" cxnId="{5A1D2D1E-E333-4756-B2E0-BD666797D855}">
      <dgm:prSet/>
      <dgm:spPr/>
      <dgm:t>
        <a:bodyPr/>
        <a:lstStyle/>
        <a:p>
          <a:endParaRPr lang="en-IE"/>
        </a:p>
      </dgm:t>
    </dgm:pt>
    <dgm:pt modelId="{01A1709B-1F45-4023-A8FA-AEE2B46F587A}">
      <dgm:prSet/>
      <dgm:spPr>
        <a:solidFill>
          <a:srgbClr val="CE222C"/>
        </a:solidFill>
      </dgm:spPr>
      <dgm:t>
        <a:bodyPr/>
        <a:lstStyle/>
        <a:p>
          <a:r>
            <a:rPr lang="en-US"/>
            <a:t>Programmes &gt; internal or external to UCC?</a:t>
          </a:r>
          <a:endParaRPr lang="en-IE"/>
        </a:p>
      </dgm:t>
    </dgm:pt>
    <dgm:pt modelId="{44A2CDAF-D64A-4ACD-BE87-602262213C43}" type="parTrans" cxnId="{46260A1D-40A4-43A7-8E8F-A7F82283606A}">
      <dgm:prSet/>
      <dgm:spPr/>
      <dgm:t>
        <a:bodyPr/>
        <a:lstStyle/>
        <a:p>
          <a:endParaRPr lang="en-IE"/>
        </a:p>
      </dgm:t>
    </dgm:pt>
    <dgm:pt modelId="{DF58E970-A915-4330-8AE8-4F1A791343FD}" type="sibTrans" cxnId="{46260A1D-40A4-43A7-8E8F-A7F82283606A}">
      <dgm:prSet/>
      <dgm:spPr/>
      <dgm:t>
        <a:bodyPr/>
        <a:lstStyle/>
        <a:p>
          <a:endParaRPr lang="en-IE"/>
        </a:p>
      </dgm:t>
    </dgm:pt>
    <dgm:pt modelId="{7D9C8586-3947-4391-BC49-0D9F17577AE4}">
      <dgm:prSet/>
      <dgm:spPr>
        <a:solidFill>
          <a:srgbClr val="FFB500"/>
        </a:solidFill>
      </dgm:spPr>
      <dgm:t>
        <a:bodyPr/>
        <a:lstStyle/>
        <a:p>
          <a:r>
            <a:rPr lang="en-US"/>
            <a:t>Duration of your contract?</a:t>
          </a:r>
          <a:endParaRPr lang="en-IE"/>
        </a:p>
      </dgm:t>
    </dgm:pt>
    <dgm:pt modelId="{5AFA70F1-C336-4133-9704-46B9419C5D35}" type="parTrans" cxnId="{EE575E80-3ADC-4EB9-9BC3-D4C9A59079DE}">
      <dgm:prSet/>
      <dgm:spPr/>
      <dgm:t>
        <a:bodyPr/>
        <a:lstStyle/>
        <a:p>
          <a:endParaRPr lang="en-IE"/>
        </a:p>
      </dgm:t>
    </dgm:pt>
    <dgm:pt modelId="{4CDA6CD7-EAF4-429B-AF06-2901BEC983B9}" type="sibTrans" cxnId="{EE575E80-3ADC-4EB9-9BC3-D4C9A59079DE}">
      <dgm:prSet/>
      <dgm:spPr/>
      <dgm:t>
        <a:bodyPr/>
        <a:lstStyle/>
        <a:p>
          <a:endParaRPr lang="en-IE"/>
        </a:p>
      </dgm:t>
    </dgm:pt>
    <dgm:pt modelId="{038F0362-4B7C-4293-A614-A1AC0CFCFF01}">
      <dgm:prSet/>
      <dgm:spPr>
        <a:solidFill>
          <a:srgbClr val="ADAFAF"/>
        </a:solidFill>
      </dgm:spPr>
      <dgm:t>
        <a:bodyPr/>
        <a:lstStyle/>
        <a:p>
          <a:r>
            <a:rPr lang="en-US"/>
            <a:t>Relevance to role (external </a:t>
          </a:r>
          <a:r>
            <a:rPr lang="en-US" err="1"/>
            <a:t>programmes</a:t>
          </a:r>
          <a:r>
            <a:rPr lang="en-US"/>
            <a:t> only)?</a:t>
          </a:r>
          <a:endParaRPr lang="en-IE"/>
        </a:p>
      </dgm:t>
    </dgm:pt>
    <dgm:pt modelId="{0186819B-4678-469A-9F3D-5D37855479E7}" type="parTrans" cxnId="{B03E2D62-38EC-4339-833F-3FBCDFBF6670}">
      <dgm:prSet/>
      <dgm:spPr/>
      <dgm:t>
        <a:bodyPr/>
        <a:lstStyle/>
        <a:p>
          <a:endParaRPr lang="en-IE"/>
        </a:p>
      </dgm:t>
    </dgm:pt>
    <dgm:pt modelId="{FD86B25D-FC78-4748-B944-C622249BFE27}" type="sibTrans" cxnId="{B03E2D62-38EC-4339-833F-3FBCDFBF6670}">
      <dgm:prSet/>
      <dgm:spPr/>
      <dgm:t>
        <a:bodyPr/>
        <a:lstStyle/>
        <a:p>
          <a:endParaRPr lang="en-IE"/>
        </a:p>
      </dgm:t>
    </dgm:pt>
    <dgm:pt modelId="{0D393172-70EF-4E4D-B9D8-F1DF54755D55}">
      <dgm:prSet/>
      <dgm:spPr>
        <a:solidFill>
          <a:srgbClr val="69B3E7"/>
        </a:solidFill>
      </dgm:spPr>
      <dgm:t>
        <a:bodyPr/>
        <a:lstStyle/>
        <a:p>
          <a:r>
            <a:rPr lang="en-US"/>
            <a:t>In agreement with manager</a:t>
          </a:r>
          <a:endParaRPr lang="en-IE"/>
        </a:p>
      </dgm:t>
    </dgm:pt>
    <dgm:pt modelId="{248C4058-3C54-481D-A583-4AF84F86436B}" type="parTrans" cxnId="{2DFD6F8F-CE42-4EAD-BB0D-ED3A40F73B45}">
      <dgm:prSet/>
      <dgm:spPr/>
      <dgm:t>
        <a:bodyPr/>
        <a:lstStyle/>
        <a:p>
          <a:endParaRPr lang="en-IE"/>
        </a:p>
      </dgm:t>
    </dgm:pt>
    <dgm:pt modelId="{71F167E1-AA9C-474C-AD1A-51807EA7B7AD}" type="sibTrans" cxnId="{2DFD6F8F-CE42-4EAD-BB0D-ED3A40F73B45}">
      <dgm:prSet/>
      <dgm:spPr/>
      <dgm:t>
        <a:bodyPr/>
        <a:lstStyle/>
        <a:p>
          <a:endParaRPr lang="en-IE"/>
        </a:p>
      </dgm:t>
    </dgm:pt>
    <dgm:pt modelId="{0C0D7ECF-A941-4DFA-A58E-239F23F6D239}">
      <dgm:prSet/>
      <dgm:spPr/>
      <dgm:t>
        <a:bodyPr/>
        <a:lstStyle/>
        <a:p>
          <a:r>
            <a:rPr lang="en-US"/>
            <a:t>Annual application form</a:t>
          </a:r>
          <a:endParaRPr lang="en-IE"/>
        </a:p>
      </dgm:t>
    </dgm:pt>
    <dgm:pt modelId="{850A9BBB-56F1-4E0F-93DD-D3E6C54FA740}" type="parTrans" cxnId="{C5E322C8-89F6-40C2-9C27-CE9574848B89}">
      <dgm:prSet/>
      <dgm:spPr/>
      <dgm:t>
        <a:bodyPr/>
        <a:lstStyle/>
        <a:p>
          <a:endParaRPr lang="en-IE"/>
        </a:p>
      </dgm:t>
    </dgm:pt>
    <dgm:pt modelId="{40EA7848-0A9E-4086-9FC2-2593AD093E62}" type="sibTrans" cxnId="{C5E322C8-89F6-40C2-9C27-CE9574848B89}">
      <dgm:prSet/>
      <dgm:spPr/>
      <dgm:t>
        <a:bodyPr/>
        <a:lstStyle/>
        <a:p>
          <a:endParaRPr lang="en-IE"/>
        </a:p>
      </dgm:t>
    </dgm:pt>
    <dgm:pt modelId="{F6C5EAF0-6362-445B-BA71-861D9DDA62D7}" type="pres">
      <dgm:prSet presAssocID="{3CDA5538-DFED-4794-8AAD-626E8C09C21D}" presName="Name0" presStyleCnt="0">
        <dgm:presLayoutVars>
          <dgm:dir/>
          <dgm:animLvl val="lvl"/>
          <dgm:resizeHandles val="exact"/>
        </dgm:presLayoutVars>
      </dgm:prSet>
      <dgm:spPr/>
    </dgm:pt>
    <dgm:pt modelId="{E495F533-7DBB-4F16-B508-8FF7A0102734}" type="pres">
      <dgm:prSet presAssocID="{0C0D7ECF-A941-4DFA-A58E-239F23F6D239}" presName="boxAndChildren" presStyleCnt="0"/>
      <dgm:spPr/>
    </dgm:pt>
    <dgm:pt modelId="{298F122D-0D51-447E-9EA5-8478886F8646}" type="pres">
      <dgm:prSet presAssocID="{0C0D7ECF-A941-4DFA-A58E-239F23F6D239}" presName="parentTextBox" presStyleLbl="node1" presStyleIdx="0" presStyleCnt="6"/>
      <dgm:spPr/>
    </dgm:pt>
    <dgm:pt modelId="{48EF2100-0A81-44C9-8689-560ECEAB17CD}" type="pres">
      <dgm:prSet presAssocID="{71F167E1-AA9C-474C-AD1A-51807EA7B7AD}" presName="sp" presStyleCnt="0"/>
      <dgm:spPr/>
    </dgm:pt>
    <dgm:pt modelId="{0EAA4CEF-425E-4438-B4AA-CB4347DAFA83}" type="pres">
      <dgm:prSet presAssocID="{0D393172-70EF-4E4D-B9D8-F1DF54755D55}" presName="arrowAndChildren" presStyleCnt="0"/>
      <dgm:spPr/>
    </dgm:pt>
    <dgm:pt modelId="{14BCCFF4-9183-457B-98D7-C92224930780}" type="pres">
      <dgm:prSet presAssocID="{0D393172-70EF-4E4D-B9D8-F1DF54755D55}" presName="parentTextArrow" presStyleLbl="node1" presStyleIdx="1" presStyleCnt="6"/>
      <dgm:spPr/>
    </dgm:pt>
    <dgm:pt modelId="{E888AA54-2B2A-44A1-8BF9-20E0A14847B0}" type="pres">
      <dgm:prSet presAssocID="{FD86B25D-FC78-4748-B944-C622249BFE27}" presName="sp" presStyleCnt="0"/>
      <dgm:spPr/>
    </dgm:pt>
    <dgm:pt modelId="{FC947F35-6B0D-498C-B3E4-58183ACFFD00}" type="pres">
      <dgm:prSet presAssocID="{038F0362-4B7C-4293-A614-A1AC0CFCFF01}" presName="arrowAndChildren" presStyleCnt="0"/>
      <dgm:spPr/>
    </dgm:pt>
    <dgm:pt modelId="{5385DBB5-ADA0-4591-9C59-89FCB7BCF9FD}" type="pres">
      <dgm:prSet presAssocID="{038F0362-4B7C-4293-A614-A1AC0CFCFF01}" presName="parentTextArrow" presStyleLbl="node1" presStyleIdx="2" presStyleCnt="6"/>
      <dgm:spPr/>
    </dgm:pt>
    <dgm:pt modelId="{5426A41B-90C9-4532-9AE6-400732F93D91}" type="pres">
      <dgm:prSet presAssocID="{4CDA6CD7-EAF4-429B-AF06-2901BEC983B9}" presName="sp" presStyleCnt="0"/>
      <dgm:spPr/>
    </dgm:pt>
    <dgm:pt modelId="{BCF1D093-31EA-418F-8169-95AD2E5A4DE1}" type="pres">
      <dgm:prSet presAssocID="{7D9C8586-3947-4391-BC49-0D9F17577AE4}" presName="arrowAndChildren" presStyleCnt="0"/>
      <dgm:spPr/>
    </dgm:pt>
    <dgm:pt modelId="{8B92FA11-DF05-4CA6-A89B-CEA32C4AF81E}" type="pres">
      <dgm:prSet presAssocID="{7D9C8586-3947-4391-BC49-0D9F17577AE4}" presName="parentTextArrow" presStyleLbl="node1" presStyleIdx="3" presStyleCnt="6"/>
      <dgm:spPr/>
    </dgm:pt>
    <dgm:pt modelId="{BDAB5740-015A-4621-B9B5-B351AB0178D2}" type="pres">
      <dgm:prSet presAssocID="{DF58E970-A915-4330-8AE8-4F1A791343FD}" presName="sp" presStyleCnt="0"/>
      <dgm:spPr/>
    </dgm:pt>
    <dgm:pt modelId="{87BC1EDD-C484-4C12-AC6A-3860FD41324A}" type="pres">
      <dgm:prSet presAssocID="{01A1709B-1F45-4023-A8FA-AEE2B46F587A}" presName="arrowAndChildren" presStyleCnt="0"/>
      <dgm:spPr/>
    </dgm:pt>
    <dgm:pt modelId="{93C336DE-FC39-4B06-B35A-59E35007E3D9}" type="pres">
      <dgm:prSet presAssocID="{01A1709B-1F45-4023-A8FA-AEE2B46F587A}" presName="parentTextArrow" presStyleLbl="node1" presStyleIdx="4" presStyleCnt="6"/>
      <dgm:spPr/>
    </dgm:pt>
    <dgm:pt modelId="{5D93F935-136E-4D00-BD52-05C1767F8F81}" type="pres">
      <dgm:prSet presAssocID="{E7BF2E4E-1064-4E5B-90F0-960A9ED2F674}" presName="sp" presStyleCnt="0"/>
      <dgm:spPr/>
    </dgm:pt>
    <dgm:pt modelId="{E073CA83-5A87-4BC6-9D71-DBFEA06A3CAE}" type="pres">
      <dgm:prSet presAssocID="{E56CA56E-C3E5-444E-8099-21DB9E5B9DF7}" presName="arrowAndChildren" presStyleCnt="0"/>
      <dgm:spPr/>
    </dgm:pt>
    <dgm:pt modelId="{B844BAA9-2024-4203-BE7A-E838F60631F6}" type="pres">
      <dgm:prSet presAssocID="{E56CA56E-C3E5-444E-8099-21DB9E5B9DF7}" presName="parentTextArrow" presStyleLbl="node1" presStyleIdx="5" presStyleCnt="6"/>
      <dgm:spPr/>
    </dgm:pt>
  </dgm:ptLst>
  <dgm:cxnLst>
    <dgm:cxn modelId="{9E560D01-74B9-463A-8ED7-8902836C9EAE}" type="presOf" srcId="{01A1709B-1F45-4023-A8FA-AEE2B46F587A}" destId="{93C336DE-FC39-4B06-B35A-59E35007E3D9}" srcOrd="0" destOrd="0" presId="urn:microsoft.com/office/officeart/2005/8/layout/process4"/>
    <dgm:cxn modelId="{46260A1D-40A4-43A7-8E8F-A7F82283606A}" srcId="{3CDA5538-DFED-4794-8AAD-626E8C09C21D}" destId="{01A1709B-1F45-4023-A8FA-AEE2B46F587A}" srcOrd="1" destOrd="0" parTransId="{44A2CDAF-D64A-4ACD-BE87-602262213C43}" sibTransId="{DF58E970-A915-4330-8AE8-4F1A791343FD}"/>
    <dgm:cxn modelId="{5A1D2D1E-E333-4756-B2E0-BD666797D855}" srcId="{3CDA5538-DFED-4794-8AAD-626E8C09C21D}" destId="{E56CA56E-C3E5-444E-8099-21DB9E5B9DF7}" srcOrd="0" destOrd="0" parTransId="{838413E0-3A1F-41CF-927F-37BBEB016FFF}" sibTransId="{E7BF2E4E-1064-4E5B-90F0-960A9ED2F674}"/>
    <dgm:cxn modelId="{B03E2D62-38EC-4339-833F-3FBCDFBF6670}" srcId="{3CDA5538-DFED-4794-8AAD-626E8C09C21D}" destId="{038F0362-4B7C-4293-A614-A1AC0CFCFF01}" srcOrd="3" destOrd="0" parTransId="{0186819B-4678-469A-9F3D-5D37855479E7}" sibTransId="{FD86B25D-FC78-4748-B944-C622249BFE27}"/>
    <dgm:cxn modelId="{9D7BA34C-4FA6-461C-9846-00260F89486B}" type="presOf" srcId="{E56CA56E-C3E5-444E-8099-21DB9E5B9DF7}" destId="{B844BAA9-2024-4203-BE7A-E838F60631F6}" srcOrd="0" destOrd="0" presId="urn:microsoft.com/office/officeart/2005/8/layout/process4"/>
    <dgm:cxn modelId="{9EC94F54-BCFC-483D-A7AC-6F8AE4193EE2}" type="presOf" srcId="{0C0D7ECF-A941-4DFA-A58E-239F23F6D239}" destId="{298F122D-0D51-447E-9EA5-8478886F8646}" srcOrd="0" destOrd="0" presId="urn:microsoft.com/office/officeart/2005/8/layout/process4"/>
    <dgm:cxn modelId="{EE575E80-3ADC-4EB9-9BC3-D4C9A59079DE}" srcId="{3CDA5538-DFED-4794-8AAD-626E8C09C21D}" destId="{7D9C8586-3947-4391-BC49-0D9F17577AE4}" srcOrd="2" destOrd="0" parTransId="{5AFA70F1-C336-4133-9704-46B9419C5D35}" sibTransId="{4CDA6CD7-EAF4-429B-AF06-2901BEC983B9}"/>
    <dgm:cxn modelId="{59440181-7CE2-4F1A-A0EA-BCE5DFA16170}" type="presOf" srcId="{0D393172-70EF-4E4D-B9D8-F1DF54755D55}" destId="{14BCCFF4-9183-457B-98D7-C92224930780}" srcOrd="0" destOrd="0" presId="urn:microsoft.com/office/officeart/2005/8/layout/process4"/>
    <dgm:cxn modelId="{2DFD6F8F-CE42-4EAD-BB0D-ED3A40F73B45}" srcId="{3CDA5538-DFED-4794-8AAD-626E8C09C21D}" destId="{0D393172-70EF-4E4D-B9D8-F1DF54755D55}" srcOrd="4" destOrd="0" parTransId="{248C4058-3C54-481D-A583-4AF84F86436B}" sibTransId="{71F167E1-AA9C-474C-AD1A-51807EA7B7AD}"/>
    <dgm:cxn modelId="{C5E322C8-89F6-40C2-9C27-CE9574848B89}" srcId="{3CDA5538-DFED-4794-8AAD-626E8C09C21D}" destId="{0C0D7ECF-A941-4DFA-A58E-239F23F6D239}" srcOrd="5" destOrd="0" parTransId="{850A9BBB-56F1-4E0F-93DD-D3E6C54FA740}" sibTransId="{40EA7848-0A9E-4086-9FC2-2593AD093E62}"/>
    <dgm:cxn modelId="{BC4C3ED5-A813-4118-AC24-DDC4BA1D3FBC}" type="presOf" srcId="{7D9C8586-3947-4391-BC49-0D9F17577AE4}" destId="{8B92FA11-DF05-4CA6-A89B-CEA32C4AF81E}" srcOrd="0" destOrd="0" presId="urn:microsoft.com/office/officeart/2005/8/layout/process4"/>
    <dgm:cxn modelId="{9A6350DC-C501-4859-9ACB-C644BCD1E715}" type="presOf" srcId="{3CDA5538-DFED-4794-8AAD-626E8C09C21D}" destId="{F6C5EAF0-6362-445B-BA71-861D9DDA62D7}" srcOrd="0" destOrd="0" presId="urn:microsoft.com/office/officeart/2005/8/layout/process4"/>
    <dgm:cxn modelId="{2A0680EA-73AA-4FB0-990A-76FAEEF27CC9}" type="presOf" srcId="{038F0362-4B7C-4293-A614-A1AC0CFCFF01}" destId="{5385DBB5-ADA0-4591-9C59-89FCB7BCF9FD}" srcOrd="0" destOrd="0" presId="urn:microsoft.com/office/officeart/2005/8/layout/process4"/>
    <dgm:cxn modelId="{B43F3C81-0500-4285-B023-80AF27FA402B}" type="presParOf" srcId="{F6C5EAF0-6362-445B-BA71-861D9DDA62D7}" destId="{E495F533-7DBB-4F16-B508-8FF7A0102734}" srcOrd="0" destOrd="0" presId="urn:microsoft.com/office/officeart/2005/8/layout/process4"/>
    <dgm:cxn modelId="{00334E1A-F6DE-4C1E-A84F-0A0CE06FA6B0}" type="presParOf" srcId="{E495F533-7DBB-4F16-B508-8FF7A0102734}" destId="{298F122D-0D51-447E-9EA5-8478886F8646}" srcOrd="0" destOrd="0" presId="urn:microsoft.com/office/officeart/2005/8/layout/process4"/>
    <dgm:cxn modelId="{2E4D8193-F2D0-4D0C-8387-C0985FB57BDA}" type="presParOf" srcId="{F6C5EAF0-6362-445B-BA71-861D9DDA62D7}" destId="{48EF2100-0A81-44C9-8689-560ECEAB17CD}" srcOrd="1" destOrd="0" presId="urn:microsoft.com/office/officeart/2005/8/layout/process4"/>
    <dgm:cxn modelId="{B80EDD8F-7A44-42AA-85EA-B53FF8F872E4}" type="presParOf" srcId="{F6C5EAF0-6362-445B-BA71-861D9DDA62D7}" destId="{0EAA4CEF-425E-4438-B4AA-CB4347DAFA83}" srcOrd="2" destOrd="0" presId="urn:microsoft.com/office/officeart/2005/8/layout/process4"/>
    <dgm:cxn modelId="{CC24F135-0354-46E5-AD57-D61ABE6559EC}" type="presParOf" srcId="{0EAA4CEF-425E-4438-B4AA-CB4347DAFA83}" destId="{14BCCFF4-9183-457B-98D7-C92224930780}" srcOrd="0" destOrd="0" presId="urn:microsoft.com/office/officeart/2005/8/layout/process4"/>
    <dgm:cxn modelId="{3D6E157F-4EB9-4080-83DB-F9E2DE689AA7}" type="presParOf" srcId="{F6C5EAF0-6362-445B-BA71-861D9DDA62D7}" destId="{E888AA54-2B2A-44A1-8BF9-20E0A14847B0}" srcOrd="3" destOrd="0" presId="urn:microsoft.com/office/officeart/2005/8/layout/process4"/>
    <dgm:cxn modelId="{53EEEC9E-49C9-42A0-AF36-2BBE3C34DADD}" type="presParOf" srcId="{F6C5EAF0-6362-445B-BA71-861D9DDA62D7}" destId="{FC947F35-6B0D-498C-B3E4-58183ACFFD00}" srcOrd="4" destOrd="0" presId="urn:microsoft.com/office/officeart/2005/8/layout/process4"/>
    <dgm:cxn modelId="{32FB626A-F215-4500-B70A-E6229E7B852F}" type="presParOf" srcId="{FC947F35-6B0D-498C-B3E4-58183ACFFD00}" destId="{5385DBB5-ADA0-4591-9C59-89FCB7BCF9FD}" srcOrd="0" destOrd="0" presId="urn:microsoft.com/office/officeart/2005/8/layout/process4"/>
    <dgm:cxn modelId="{2E48386F-5D11-4549-934B-66E9B47D3EAB}" type="presParOf" srcId="{F6C5EAF0-6362-445B-BA71-861D9DDA62D7}" destId="{5426A41B-90C9-4532-9AE6-400732F93D91}" srcOrd="5" destOrd="0" presId="urn:microsoft.com/office/officeart/2005/8/layout/process4"/>
    <dgm:cxn modelId="{9C7AA13C-1C70-442A-A03C-A21E9E82837A}" type="presParOf" srcId="{F6C5EAF0-6362-445B-BA71-861D9DDA62D7}" destId="{BCF1D093-31EA-418F-8169-95AD2E5A4DE1}" srcOrd="6" destOrd="0" presId="urn:microsoft.com/office/officeart/2005/8/layout/process4"/>
    <dgm:cxn modelId="{9E01578C-2D53-440D-A117-67FA1795F9EF}" type="presParOf" srcId="{BCF1D093-31EA-418F-8169-95AD2E5A4DE1}" destId="{8B92FA11-DF05-4CA6-A89B-CEA32C4AF81E}" srcOrd="0" destOrd="0" presId="urn:microsoft.com/office/officeart/2005/8/layout/process4"/>
    <dgm:cxn modelId="{0B7AC2A3-66E1-43A0-BB26-4E959C0B31B9}" type="presParOf" srcId="{F6C5EAF0-6362-445B-BA71-861D9DDA62D7}" destId="{BDAB5740-015A-4621-B9B5-B351AB0178D2}" srcOrd="7" destOrd="0" presId="urn:microsoft.com/office/officeart/2005/8/layout/process4"/>
    <dgm:cxn modelId="{28E9546D-B7ED-4DE0-8B68-559B231532BE}" type="presParOf" srcId="{F6C5EAF0-6362-445B-BA71-861D9DDA62D7}" destId="{87BC1EDD-C484-4C12-AC6A-3860FD41324A}" srcOrd="8" destOrd="0" presId="urn:microsoft.com/office/officeart/2005/8/layout/process4"/>
    <dgm:cxn modelId="{07D35B3D-82ED-428E-ABF5-91FE631DFEB2}" type="presParOf" srcId="{87BC1EDD-C484-4C12-AC6A-3860FD41324A}" destId="{93C336DE-FC39-4B06-B35A-59E35007E3D9}" srcOrd="0" destOrd="0" presId="urn:microsoft.com/office/officeart/2005/8/layout/process4"/>
    <dgm:cxn modelId="{BFAA0BFC-ABA2-4A24-A283-6C189328A270}" type="presParOf" srcId="{F6C5EAF0-6362-445B-BA71-861D9DDA62D7}" destId="{5D93F935-136E-4D00-BD52-05C1767F8F81}" srcOrd="9" destOrd="0" presId="urn:microsoft.com/office/officeart/2005/8/layout/process4"/>
    <dgm:cxn modelId="{B0A01322-6343-46C7-BA97-A04F0707AEBE}" type="presParOf" srcId="{F6C5EAF0-6362-445B-BA71-861D9DDA62D7}" destId="{E073CA83-5A87-4BC6-9D71-DBFEA06A3CAE}" srcOrd="10" destOrd="0" presId="urn:microsoft.com/office/officeart/2005/8/layout/process4"/>
    <dgm:cxn modelId="{6F3A6FAF-D53A-42D2-B1AA-1621B1764FA4}" type="presParOf" srcId="{E073CA83-5A87-4BC6-9D71-DBFEA06A3CAE}" destId="{B844BAA9-2024-4203-BE7A-E838F60631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11ED9-6FD5-44FC-9C95-E9389AD807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D628A92-C122-49BA-916F-66B5EF6D41A6}">
      <dgm:prSet/>
      <dgm:spPr/>
      <dgm:t>
        <a:bodyPr/>
        <a:lstStyle/>
        <a:p>
          <a:r>
            <a:rPr lang="en-US" b="1"/>
            <a:t>Study Leave</a:t>
          </a:r>
          <a:endParaRPr lang="en-IE"/>
        </a:p>
      </dgm:t>
    </dgm:pt>
    <dgm:pt modelId="{E2B291B8-5D35-4220-A5BB-E3C67BD5DCB5}" type="parTrans" cxnId="{62928AC9-D006-40DC-A31E-D5D603F58147}">
      <dgm:prSet/>
      <dgm:spPr/>
      <dgm:t>
        <a:bodyPr/>
        <a:lstStyle/>
        <a:p>
          <a:endParaRPr lang="en-IE"/>
        </a:p>
      </dgm:t>
    </dgm:pt>
    <dgm:pt modelId="{22A8877E-A758-4FD7-B666-02985369E85F}" type="sibTrans" cxnId="{62928AC9-D006-40DC-A31E-D5D603F58147}">
      <dgm:prSet/>
      <dgm:spPr/>
      <dgm:t>
        <a:bodyPr/>
        <a:lstStyle/>
        <a:p>
          <a:endParaRPr lang="en-IE"/>
        </a:p>
      </dgm:t>
    </dgm:pt>
    <dgm:pt modelId="{11F49860-10B7-4DCA-9810-7997AA4D85E7}">
      <dgm:prSet/>
      <dgm:spPr>
        <a:solidFill>
          <a:srgbClr val="CE222C"/>
        </a:solidFill>
      </dgm:spPr>
      <dgm:t>
        <a:bodyPr/>
        <a:lstStyle/>
        <a:p>
          <a:pPr rtl="0"/>
          <a:r>
            <a:rPr lang="en-US"/>
            <a:t>Max 2 </a:t>
          </a:r>
          <a:r>
            <a:rPr lang="en-US" err="1"/>
            <a:t>programmes</a:t>
          </a:r>
          <a:r>
            <a:rPr lang="en-US"/>
            <a:t> &amp; 10 days each</a:t>
          </a:r>
          <a:r>
            <a:rPr lang="en-US">
              <a:latin typeface="Verdana"/>
            </a:rPr>
            <a:t> (Pro Rata)</a:t>
          </a:r>
          <a:endParaRPr lang="en-IE"/>
        </a:p>
      </dgm:t>
    </dgm:pt>
    <dgm:pt modelId="{8497A7C6-FC9D-4080-8597-A4DDA0A9DC99}" type="parTrans" cxnId="{943B626C-0C7D-4A85-95EA-F03011FF132F}">
      <dgm:prSet/>
      <dgm:spPr/>
      <dgm:t>
        <a:bodyPr/>
        <a:lstStyle/>
        <a:p>
          <a:endParaRPr lang="en-IE"/>
        </a:p>
      </dgm:t>
    </dgm:pt>
    <dgm:pt modelId="{83BD514A-2015-4BA8-BE2B-1B2BE9B4128F}" type="sibTrans" cxnId="{943B626C-0C7D-4A85-95EA-F03011FF132F}">
      <dgm:prSet/>
      <dgm:spPr/>
      <dgm:t>
        <a:bodyPr/>
        <a:lstStyle/>
        <a:p>
          <a:endParaRPr lang="en-IE"/>
        </a:p>
      </dgm:t>
    </dgm:pt>
    <dgm:pt modelId="{97F77A93-CF0C-465D-AEEE-2BBF9BF84914}">
      <dgm:prSet/>
      <dgm:spPr>
        <a:solidFill>
          <a:srgbClr val="FFB500"/>
        </a:solidFill>
      </dgm:spPr>
      <dgm:t>
        <a:bodyPr/>
        <a:lstStyle/>
        <a:p>
          <a:r>
            <a:rPr lang="en-US"/>
            <a:t>Pre-approved by head &amp; relevant to role</a:t>
          </a:r>
          <a:endParaRPr lang="en-IE"/>
        </a:p>
      </dgm:t>
    </dgm:pt>
    <dgm:pt modelId="{665458FA-7FEA-4660-B59E-72416A5F3B4C}" type="parTrans" cxnId="{81BDD167-C569-4C60-99E6-79FCB3A95ACC}">
      <dgm:prSet/>
      <dgm:spPr/>
      <dgm:t>
        <a:bodyPr/>
        <a:lstStyle/>
        <a:p>
          <a:endParaRPr lang="en-IE"/>
        </a:p>
      </dgm:t>
    </dgm:pt>
    <dgm:pt modelId="{852E3883-1E2E-4297-AEC4-A7451C559A6D}" type="sibTrans" cxnId="{81BDD167-C569-4C60-99E6-79FCB3A95ACC}">
      <dgm:prSet/>
      <dgm:spPr/>
      <dgm:t>
        <a:bodyPr/>
        <a:lstStyle/>
        <a:p>
          <a:endParaRPr lang="en-IE"/>
        </a:p>
      </dgm:t>
    </dgm:pt>
    <dgm:pt modelId="{74BAB472-67D9-4C4E-BEB5-135C8B53A9CC}">
      <dgm:prSet/>
      <dgm:spPr/>
      <dgm:t>
        <a:bodyPr/>
        <a:lstStyle/>
        <a:p>
          <a:r>
            <a:rPr lang="en-US" b="1"/>
            <a:t>Exam Leave</a:t>
          </a:r>
          <a:endParaRPr lang="en-IE"/>
        </a:p>
      </dgm:t>
    </dgm:pt>
    <dgm:pt modelId="{A314FC0B-8B34-4E20-B032-9B47EC5A5D7E}" type="parTrans" cxnId="{48024148-B6E6-4293-BE3F-02BD0F3823AC}">
      <dgm:prSet/>
      <dgm:spPr/>
      <dgm:t>
        <a:bodyPr/>
        <a:lstStyle/>
        <a:p>
          <a:endParaRPr lang="en-IE"/>
        </a:p>
      </dgm:t>
    </dgm:pt>
    <dgm:pt modelId="{0F3544B6-EB0A-4C37-9988-90EBB9B9FA58}" type="sibTrans" cxnId="{48024148-B6E6-4293-BE3F-02BD0F3823AC}">
      <dgm:prSet/>
      <dgm:spPr/>
      <dgm:t>
        <a:bodyPr/>
        <a:lstStyle/>
        <a:p>
          <a:endParaRPr lang="en-IE"/>
        </a:p>
      </dgm:t>
    </dgm:pt>
    <dgm:pt modelId="{1EAEAFA8-9FFF-4747-ADB5-C63334080AC7}">
      <dgm:prSet/>
      <dgm:spPr>
        <a:solidFill>
          <a:srgbClr val="CE222C"/>
        </a:solidFill>
      </dgm:spPr>
      <dgm:t>
        <a:bodyPr/>
        <a:lstStyle/>
        <a:p>
          <a:r>
            <a:rPr lang="en-US"/>
            <a:t>Only if during work hours</a:t>
          </a:r>
          <a:endParaRPr lang="en-IE"/>
        </a:p>
      </dgm:t>
    </dgm:pt>
    <dgm:pt modelId="{F0360597-E2E4-4B36-88CA-D5149A514AB4}" type="parTrans" cxnId="{BBD5FDF3-5CFD-415B-A742-A7DA416AAA19}">
      <dgm:prSet/>
      <dgm:spPr/>
      <dgm:t>
        <a:bodyPr/>
        <a:lstStyle/>
        <a:p>
          <a:endParaRPr lang="en-IE"/>
        </a:p>
      </dgm:t>
    </dgm:pt>
    <dgm:pt modelId="{65A240E8-B577-4435-818E-726171B67454}" type="sibTrans" cxnId="{BBD5FDF3-5CFD-415B-A742-A7DA416AAA19}">
      <dgm:prSet/>
      <dgm:spPr/>
      <dgm:t>
        <a:bodyPr/>
        <a:lstStyle/>
        <a:p>
          <a:endParaRPr lang="en-IE"/>
        </a:p>
      </dgm:t>
    </dgm:pt>
    <dgm:pt modelId="{67A12E1F-695A-44AE-A2FE-BF5DC05296DC}">
      <dgm:prSet/>
      <dgm:spPr>
        <a:solidFill>
          <a:srgbClr val="FFB500"/>
        </a:solidFill>
      </dgm:spPr>
      <dgm:t>
        <a:bodyPr/>
        <a:lstStyle/>
        <a:p>
          <a:r>
            <a:rPr lang="en-US"/>
            <a:t>Pre-approved by Head &amp; relevant to role</a:t>
          </a:r>
          <a:endParaRPr lang="en-IE"/>
        </a:p>
      </dgm:t>
    </dgm:pt>
    <dgm:pt modelId="{65CFCABD-B449-4A3E-8D44-72F714809ACE}" type="parTrans" cxnId="{3B4C46E7-7583-44F4-BA83-4D1E755F0428}">
      <dgm:prSet/>
      <dgm:spPr/>
      <dgm:t>
        <a:bodyPr/>
        <a:lstStyle/>
        <a:p>
          <a:endParaRPr lang="en-IE"/>
        </a:p>
      </dgm:t>
    </dgm:pt>
    <dgm:pt modelId="{7116771B-7641-4F21-A12C-24C2A0F64EF3}" type="sibTrans" cxnId="{3B4C46E7-7583-44F4-BA83-4D1E755F0428}">
      <dgm:prSet/>
      <dgm:spPr/>
      <dgm:t>
        <a:bodyPr/>
        <a:lstStyle/>
        <a:p>
          <a:endParaRPr lang="en-IE"/>
        </a:p>
      </dgm:t>
    </dgm:pt>
    <dgm:pt modelId="{8FD341DF-6AED-4A99-8E2B-B701DC7D6B8E}" type="pres">
      <dgm:prSet presAssocID="{D9711ED9-6FD5-44FC-9C95-E9389AD807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90DC73-84A6-4730-9B44-6A18A139AB55}" type="pres">
      <dgm:prSet presAssocID="{7D628A92-C122-49BA-916F-66B5EF6D41A6}" presName="hierRoot1" presStyleCnt="0">
        <dgm:presLayoutVars>
          <dgm:hierBranch val="init"/>
        </dgm:presLayoutVars>
      </dgm:prSet>
      <dgm:spPr/>
    </dgm:pt>
    <dgm:pt modelId="{18B4F9DC-0728-474C-A3CB-6FC3424035FA}" type="pres">
      <dgm:prSet presAssocID="{7D628A92-C122-49BA-916F-66B5EF6D41A6}" presName="rootComposite1" presStyleCnt="0"/>
      <dgm:spPr/>
    </dgm:pt>
    <dgm:pt modelId="{ABAEEB54-3372-46F3-B4F7-FC2586C5E40D}" type="pres">
      <dgm:prSet presAssocID="{7D628A92-C122-49BA-916F-66B5EF6D41A6}" presName="rootText1" presStyleLbl="node0" presStyleIdx="0" presStyleCnt="2">
        <dgm:presLayoutVars>
          <dgm:chPref val="3"/>
        </dgm:presLayoutVars>
      </dgm:prSet>
      <dgm:spPr/>
    </dgm:pt>
    <dgm:pt modelId="{EB8996E6-7FA3-46F2-B4E1-FFB411BA16A1}" type="pres">
      <dgm:prSet presAssocID="{7D628A92-C122-49BA-916F-66B5EF6D41A6}" presName="rootConnector1" presStyleLbl="node1" presStyleIdx="0" presStyleCnt="0"/>
      <dgm:spPr/>
    </dgm:pt>
    <dgm:pt modelId="{3B301135-D4EE-4DBE-A42C-CFDA02275016}" type="pres">
      <dgm:prSet presAssocID="{7D628A92-C122-49BA-916F-66B5EF6D41A6}" presName="hierChild2" presStyleCnt="0"/>
      <dgm:spPr/>
    </dgm:pt>
    <dgm:pt modelId="{50D5444C-C255-44FD-9AC0-38B6018CEDDC}" type="pres">
      <dgm:prSet presAssocID="{8497A7C6-FC9D-4080-8597-A4DDA0A9DC99}" presName="Name37" presStyleLbl="parChTrans1D2" presStyleIdx="0" presStyleCnt="4"/>
      <dgm:spPr/>
    </dgm:pt>
    <dgm:pt modelId="{71FF9841-28F0-4817-AE6D-38AE7D56BB35}" type="pres">
      <dgm:prSet presAssocID="{11F49860-10B7-4DCA-9810-7997AA4D85E7}" presName="hierRoot2" presStyleCnt="0">
        <dgm:presLayoutVars>
          <dgm:hierBranch val="init"/>
        </dgm:presLayoutVars>
      </dgm:prSet>
      <dgm:spPr/>
    </dgm:pt>
    <dgm:pt modelId="{D30F8A02-2D48-46BA-9635-24B9154B2381}" type="pres">
      <dgm:prSet presAssocID="{11F49860-10B7-4DCA-9810-7997AA4D85E7}" presName="rootComposite" presStyleCnt="0"/>
      <dgm:spPr/>
    </dgm:pt>
    <dgm:pt modelId="{FFCC3866-79FE-4729-A0BF-48F030002C9D}" type="pres">
      <dgm:prSet presAssocID="{11F49860-10B7-4DCA-9810-7997AA4D85E7}" presName="rootText" presStyleLbl="node2" presStyleIdx="0" presStyleCnt="4">
        <dgm:presLayoutVars>
          <dgm:chPref val="3"/>
        </dgm:presLayoutVars>
      </dgm:prSet>
      <dgm:spPr/>
    </dgm:pt>
    <dgm:pt modelId="{E92C68FC-5F7C-4CAC-AE8E-3124B2FAF8A1}" type="pres">
      <dgm:prSet presAssocID="{11F49860-10B7-4DCA-9810-7997AA4D85E7}" presName="rootConnector" presStyleLbl="node2" presStyleIdx="0" presStyleCnt="4"/>
      <dgm:spPr/>
    </dgm:pt>
    <dgm:pt modelId="{6ABA49D8-46E6-488A-8191-AACA1F777A54}" type="pres">
      <dgm:prSet presAssocID="{11F49860-10B7-4DCA-9810-7997AA4D85E7}" presName="hierChild4" presStyleCnt="0"/>
      <dgm:spPr/>
    </dgm:pt>
    <dgm:pt modelId="{4F3C928D-4692-4124-918F-DC539F90F882}" type="pres">
      <dgm:prSet presAssocID="{11F49860-10B7-4DCA-9810-7997AA4D85E7}" presName="hierChild5" presStyleCnt="0"/>
      <dgm:spPr/>
    </dgm:pt>
    <dgm:pt modelId="{0D942DBE-178B-42EA-B66C-A3A5FED441BD}" type="pres">
      <dgm:prSet presAssocID="{665458FA-7FEA-4660-B59E-72416A5F3B4C}" presName="Name37" presStyleLbl="parChTrans1D2" presStyleIdx="1" presStyleCnt="4"/>
      <dgm:spPr/>
    </dgm:pt>
    <dgm:pt modelId="{6BCD37FF-42C1-4C2C-AC47-48B65E1515E0}" type="pres">
      <dgm:prSet presAssocID="{97F77A93-CF0C-465D-AEEE-2BBF9BF84914}" presName="hierRoot2" presStyleCnt="0">
        <dgm:presLayoutVars>
          <dgm:hierBranch val="init"/>
        </dgm:presLayoutVars>
      </dgm:prSet>
      <dgm:spPr/>
    </dgm:pt>
    <dgm:pt modelId="{C81FFA63-6ACB-45DB-83E6-FFFE8C92C1A8}" type="pres">
      <dgm:prSet presAssocID="{97F77A93-CF0C-465D-AEEE-2BBF9BF84914}" presName="rootComposite" presStyleCnt="0"/>
      <dgm:spPr/>
    </dgm:pt>
    <dgm:pt modelId="{F2C643E9-1E08-4AA2-8CE4-898908D2C379}" type="pres">
      <dgm:prSet presAssocID="{97F77A93-CF0C-465D-AEEE-2BBF9BF84914}" presName="rootText" presStyleLbl="node2" presStyleIdx="1" presStyleCnt="4">
        <dgm:presLayoutVars>
          <dgm:chPref val="3"/>
        </dgm:presLayoutVars>
      </dgm:prSet>
      <dgm:spPr/>
    </dgm:pt>
    <dgm:pt modelId="{DBD0B97B-BA37-4B3C-A51F-052650A2E7D5}" type="pres">
      <dgm:prSet presAssocID="{97F77A93-CF0C-465D-AEEE-2BBF9BF84914}" presName="rootConnector" presStyleLbl="node2" presStyleIdx="1" presStyleCnt="4"/>
      <dgm:spPr/>
    </dgm:pt>
    <dgm:pt modelId="{E01DDA73-111C-49B9-8030-B2E6AE00361E}" type="pres">
      <dgm:prSet presAssocID="{97F77A93-CF0C-465D-AEEE-2BBF9BF84914}" presName="hierChild4" presStyleCnt="0"/>
      <dgm:spPr/>
    </dgm:pt>
    <dgm:pt modelId="{D6B56BE3-AF42-4C82-8BBC-8B261270833D}" type="pres">
      <dgm:prSet presAssocID="{97F77A93-CF0C-465D-AEEE-2BBF9BF84914}" presName="hierChild5" presStyleCnt="0"/>
      <dgm:spPr/>
    </dgm:pt>
    <dgm:pt modelId="{AD7D191E-9E3E-40C5-9E7B-EA9DCE5D12B4}" type="pres">
      <dgm:prSet presAssocID="{7D628A92-C122-49BA-916F-66B5EF6D41A6}" presName="hierChild3" presStyleCnt="0"/>
      <dgm:spPr/>
    </dgm:pt>
    <dgm:pt modelId="{DD987EF9-78A4-4349-B809-1CDA7894994A}" type="pres">
      <dgm:prSet presAssocID="{74BAB472-67D9-4C4E-BEB5-135C8B53A9CC}" presName="hierRoot1" presStyleCnt="0">
        <dgm:presLayoutVars>
          <dgm:hierBranch val="init"/>
        </dgm:presLayoutVars>
      </dgm:prSet>
      <dgm:spPr/>
    </dgm:pt>
    <dgm:pt modelId="{CE6ACE98-F7AF-4E2D-B28D-F01BC7CF0051}" type="pres">
      <dgm:prSet presAssocID="{74BAB472-67D9-4C4E-BEB5-135C8B53A9CC}" presName="rootComposite1" presStyleCnt="0"/>
      <dgm:spPr/>
    </dgm:pt>
    <dgm:pt modelId="{074D9026-3FA9-4E2A-9C31-7D54D65F332D}" type="pres">
      <dgm:prSet presAssocID="{74BAB472-67D9-4C4E-BEB5-135C8B53A9CC}" presName="rootText1" presStyleLbl="node0" presStyleIdx="1" presStyleCnt="2">
        <dgm:presLayoutVars>
          <dgm:chPref val="3"/>
        </dgm:presLayoutVars>
      </dgm:prSet>
      <dgm:spPr/>
    </dgm:pt>
    <dgm:pt modelId="{6D2B930E-6717-4EB9-9A61-8A89F1A8AC2C}" type="pres">
      <dgm:prSet presAssocID="{74BAB472-67D9-4C4E-BEB5-135C8B53A9CC}" presName="rootConnector1" presStyleLbl="node1" presStyleIdx="0" presStyleCnt="0"/>
      <dgm:spPr/>
    </dgm:pt>
    <dgm:pt modelId="{98D05AC8-F9F5-4BD8-B60A-8BD8BC588B32}" type="pres">
      <dgm:prSet presAssocID="{74BAB472-67D9-4C4E-BEB5-135C8B53A9CC}" presName="hierChild2" presStyleCnt="0"/>
      <dgm:spPr/>
    </dgm:pt>
    <dgm:pt modelId="{BFF1BC48-CC05-4177-B40A-5FED741D4626}" type="pres">
      <dgm:prSet presAssocID="{F0360597-E2E4-4B36-88CA-D5149A514AB4}" presName="Name37" presStyleLbl="parChTrans1D2" presStyleIdx="2" presStyleCnt="4"/>
      <dgm:spPr/>
    </dgm:pt>
    <dgm:pt modelId="{ADC943EB-B0D0-48DA-A04D-EFA0962611AC}" type="pres">
      <dgm:prSet presAssocID="{1EAEAFA8-9FFF-4747-ADB5-C63334080AC7}" presName="hierRoot2" presStyleCnt="0">
        <dgm:presLayoutVars>
          <dgm:hierBranch val="init"/>
        </dgm:presLayoutVars>
      </dgm:prSet>
      <dgm:spPr/>
    </dgm:pt>
    <dgm:pt modelId="{6C6380AA-4CE3-4422-9B31-13C7BB68FD16}" type="pres">
      <dgm:prSet presAssocID="{1EAEAFA8-9FFF-4747-ADB5-C63334080AC7}" presName="rootComposite" presStyleCnt="0"/>
      <dgm:spPr/>
    </dgm:pt>
    <dgm:pt modelId="{97D06470-9FA7-447C-B6B7-A5AB3BF46337}" type="pres">
      <dgm:prSet presAssocID="{1EAEAFA8-9FFF-4747-ADB5-C63334080AC7}" presName="rootText" presStyleLbl="node2" presStyleIdx="2" presStyleCnt="4">
        <dgm:presLayoutVars>
          <dgm:chPref val="3"/>
        </dgm:presLayoutVars>
      </dgm:prSet>
      <dgm:spPr/>
    </dgm:pt>
    <dgm:pt modelId="{E428E37B-1B19-4F80-9185-3AD4DAB5C2FC}" type="pres">
      <dgm:prSet presAssocID="{1EAEAFA8-9FFF-4747-ADB5-C63334080AC7}" presName="rootConnector" presStyleLbl="node2" presStyleIdx="2" presStyleCnt="4"/>
      <dgm:spPr/>
    </dgm:pt>
    <dgm:pt modelId="{1215A188-7656-4C21-BF8E-56E9BF7A61B5}" type="pres">
      <dgm:prSet presAssocID="{1EAEAFA8-9FFF-4747-ADB5-C63334080AC7}" presName="hierChild4" presStyleCnt="0"/>
      <dgm:spPr/>
    </dgm:pt>
    <dgm:pt modelId="{FAB3AB1F-E677-4EFE-82CF-7616E386A254}" type="pres">
      <dgm:prSet presAssocID="{1EAEAFA8-9FFF-4747-ADB5-C63334080AC7}" presName="hierChild5" presStyleCnt="0"/>
      <dgm:spPr/>
    </dgm:pt>
    <dgm:pt modelId="{67C67796-8CFB-436F-BD1C-BC4190DE7652}" type="pres">
      <dgm:prSet presAssocID="{65CFCABD-B449-4A3E-8D44-72F714809ACE}" presName="Name37" presStyleLbl="parChTrans1D2" presStyleIdx="3" presStyleCnt="4"/>
      <dgm:spPr/>
    </dgm:pt>
    <dgm:pt modelId="{AC92AED6-6CA5-46BB-AD76-BE228BFD0972}" type="pres">
      <dgm:prSet presAssocID="{67A12E1F-695A-44AE-A2FE-BF5DC05296DC}" presName="hierRoot2" presStyleCnt="0">
        <dgm:presLayoutVars>
          <dgm:hierBranch val="init"/>
        </dgm:presLayoutVars>
      </dgm:prSet>
      <dgm:spPr/>
    </dgm:pt>
    <dgm:pt modelId="{86218B5A-4F3E-4CEA-9A49-13C2A417A85B}" type="pres">
      <dgm:prSet presAssocID="{67A12E1F-695A-44AE-A2FE-BF5DC05296DC}" presName="rootComposite" presStyleCnt="0"/>
      <dgm:spPr/>
    </dgm:pt>
    <dgm:pt modelId="{A168DF13-6960-4630-B7DE-89E50ADD0D65}" type="pres">
      <dgm:prSet presAssocID="{67A12E1F-695A-44AE-A2FE-BF5DC05296DC}" presName="rootText" presStyleLbl="node2" presStyleIdx="3" presStyleCnt="4">
        <dgm:presLayoutVars>
          <dgm:chPref val="3"/>
        </dgm:presLayoutVars>
      </dgm:prSet>
      <dgm:spPr/>
    </dgm:pt>
    <dgm:pt modelId="{4EF50E02-63E7-47FB-AA6A-841FFF7C6014}" type="pres">
      <dgm:prSet presAssocID="{67A12E1F-695A-44AE-A2FE-BF5DC05296DC}" presName="rootConnector" presStyleLbl="node2" presStyleIdx="3" presStyleCnt="4"/>
      <dgm:spPr/>
    </dgm:pt>
    <dgm:pt modelId="{97E3033F-ED16-484A-BA72-48D043B81134}" type="pres">
      <dgm:prSet presAssocID="{67A12E1F-695A-44AE-A2FE-BF5DC05296DC}" presName="hierChild4" presStyleCnt="0"/>
      <dgm:spPr/>
    </dgm:pt>
    <dgm:pt modelId="{73ED27CC-070F-4080-AF05-D0815493406F}" type="pres">
      <dgm:prSet presAssocID="{67A12E1F-695A-44AE-A2FE-BF5DC05296DC}" presName="hierChild5" presStyleCnt="0"/>
      <dgm:spPr/>
    </dgm:pt>
    <dgm:pt modelId="{2C85F799-9CCD-4C32-8F5A-795F925CD098}" type="pres">
      <dgm:prSet presAssocID="{74BAB472-67D9-4C4E-BEB5-135C8B53A9CC}" presName="hierChild3" presStyleCnt="0"/>
      <dgm:spPr/>
    </dgm:pt>
  </dgm:ptLst>
  <dgm:cxnLst>
    <dgm:cxn modelId="{D2988023-D09E-4143-BD72-FEA9547A1405}" type="presOf" srcId="{1EAEAFA8-9FFF-4747-ADB5-C63334080AC7}" destId="{E428E37B-1B19-4F80-9185-3AD4DAB5C2FC}" srcOrd="1" destOrd="0" presId="urn:microsoft.com/office/officeart/2005/8/layout/orgChart1"/>
    <dgm:cxn modelId="{46B1642A-08A6-48F1-9DBF-12898285B50C}" type="presOf" srcId="{7D628A92-C122-49BA-916F-66B5EF6D41A6}" destId="{EB8996E6-7FA3-46F2-B4E1-FFB411BA16A1}" srcOrd="1" destOrd="0" presId="urn:microsoft.com/office/officeart/2005/8/layout/orgChart1"/>
    <dgm:cxn modelId="{32ECFC5F-122A-4F48-A5EB-125A8CFCF96F}" type="presOf" srcId="{D9711ED9-6FD5-44FC-9C95-E9389AD80724}" destId="{8FD341DF-6AED-4A99-8E2B-B701DC7D6B8E}" srcOrd="0" destOrd="0" presId="urn:microsoft.com/office/officeart/2005/8/layout/orgChart1"/>
    <dgm:cxn modelId="{79F95062-CC64-4A1B-B699-1168AB23A631}" type="presOf" srcId="{8497A7C6-FC9D-4080-8597-A4DDA0A9DC99}" destId="{50D5444C-C255-44FD-9AC0-38B6018CEDDC}" srcOrd="0" destOrd="0" presId="urn:microsoft.com/office/officeart/2005/8/layout/orgChart1"/>
    <dgm:cxn modelId="{81BDD167-C569-4C60-99E6-79FCB3A95ACC}" srcId="{7D628A92-C122-49BA-916F-66B5EF6D41A6}" destId="{97F77A93-CF0C-465D-AEEE-2BBF9BF84914}" srcOrd="1" destOrd="0" parTransId="{665458FA-7FEA-4660-B59E-72416A5F3B4C}" sibTransId="{852E3883-1E2E-4297-AEC4-A7451C559A6D}"/>
    <dgm:cxn modelId="{48024148-B6E6-4293-BE3F-02BD0F3823AC}" srcId="{D9711ED9-6FD5-44FC-9C95-E9389AD80724}" destId="{74BAB472-67D9-4C4E-BEB5-135C8B53A9CC}" srcOrd="1" destOrd="0" parTransId="{A314FC0B-8B34-4E20-B032-9B47EC5A5D7E}" sibTransId="{0F3544B6-EB0A-4C37-9988-90EBB9B9FA58}"/>
    <dgm:cxn modelId="{943B626C-0C7D-4A85-95EA-F03011FF132F}" srcId="{7D628A92-C122-49BA-916F-66B5EF6D41A6}" destId="{11F49860-10B7-4DCA-9810-7997AA4D85E7}" srcOrd="0" destOrd="0" parTransId="{8497A7C6-FC9D-4080-8597-A4DDA0A9DC99}" sibTransId="{83BD514A-2015-4BA8-BE2B-1B2BE9B4128F}"/>
    <dgm:cxn modelId="{C5397C4C-CA86-46AA-98E0-38F68CD4C6A6}" type="presOf" srcId="{65CFCABD-B449-4A3E-8D44-72F714809ACE}" destId="{67C67796-8CFB-436F-BD1C-BC4190DE7652}" srcOrd="0" destOrd="0" presId="urn:microsoft.com/office/officeart/2005/8/layout/orgChart1"/>
    <dgm:cxn modelId="{3097BA75-4C8B-4CF3-AF29-D7DE7FCFD4F9}" type="presOf" srcId="{7D628A92-C122-49BA-916F-66B5EF6D41A6}" destId="{ABAEEB54-3372-46F3-B4F7-FC2586C5E40D}" srcOrd="0" destOrd="0" presId="urn:microsoft.com/office/officeart/2005/8/layout/orgChart1"/>
    <dgm:cxn modelId="{C15EFF5A-B9A5-400D-BD28-64436082DAF9}" type="presOf" srcId="{74BAB472-67D9-4C4E-BEB5-135C8B53A9CC}" destId="{6D2B930E-6717-4EB9-9A61-8A89F1A8AC2C}" srcOrd="1" destOrd="0" presId="urn:microsoft.com/office/officeart/2005/8/layout/orgChart1"/>
    <dgm:cxn modelId="{9296187E-C2F6-40E2-971A-7B5885BBEDCC}" type="presOf" srcId="{11F49860-10B7-4DCA-9810-7997AA4D85E7}" destId="{FFCC3866-79FE-4729-A0BF-48F030002C9D}" srcOrd="0" destOrd="0" presId="urn:microsoft.com/office/officeart/2005/8/layout/orgChart1"/>
    <dgm:cxn modelId="{F6E8E49E-F274-42A3-A447-936BCFBF5AE9}" type="presOf" srcId="{97F77A93-CF0C-465D-AEEE-2BBF9BF84914}" destId="{DBD0B97B-BA37-4B3C-A51F-052650A2E7D5}" srcOrd="1" destOrd="0" presId="urn:microsoft.com/office/officeart/2005/8/layout/orgChart1"/>
    <dgm:cxn modelId="{60B2C8AC-0E11-4D9B-94C1-FACB6577C6BE}" type="presOf" srcId="{67A12E1F-695A-44AE-A2FE-BF5DC05296DC}" destId="{A168DF13-6960-4630-B7DE-89E50ADD0D65}" srcOrd="0" destOrd="0" presId="urn:microsoft.com/office/officeart/2005/8/layout/orgChart1"/>
    <dgm:cxn modelId="{6D06DBBB-638A-4D5A-9C81-6A048ECBA27D}" type="presOf" srcId="{F0360597-E2E4-4B36-88CA-D5149A514AB4}" destId="{BFF1BC48-CC05-4177-B40A-5FED741D4626}" srcOrd="0" destOrd="0" presId="urn:microsoft.com/office/officeart/2005/8/layout/orgChart1"/>
    <dgm:cxn modelId="{2D93E8BE-9C0D-4D90-8659-DCDEABA9697E}" type="presOf" srcId="{11F49860-10B7-4DCA-9810-7997AA4D85E7}" destId="{E92C68FC-5F7C-4CAC-AE8E-3124B2FAF8A1}" srcOrd="1" destOrd="0" presId="urn:microsoft.com/office/officeart/2005/8/layout/orgChart1"/>
    <dgm:cxn modelId="{805102C7-03E0-47EA-B008-26257BA64AD0}" type="presOf" srcId="{1EAEAFA8-9FFF-4747-ADB5-C63334080AC7}" destId="{97D06470-9FA7-447C-B6B7-A5AB3BF46337}" srcOrd="0" destOrd="0" presId="urn:microsoft.com/office/officeart/2005/8/layout/orgChart1"/>
    <dgm:cxn modelId="{62928AC9-D006-40DC-A31E-D5D603F58147}" srcId="{D9711ED9-6FD5-44FC-9C95-E9389AD80724}" destId="{7D628A92-C122-49BA-916F-66B5EF6D41A6}" srcOrd="0" destOrd="0" parTransId="{E2B291B8-5D35-4220-A5BB-E3C67BD5DCB5}" sibTransId="{22A8877E-A758-4FD7-B666-02985369E85F}"/>
    <dgm:cxn modelId="{95B006DF-F049-4829-8557-E76ADF61DF5D}" type="presOf" srcId="{665458FA-7FEA-4660-B59E-72416A5F3B4C}" destId="{0D942DBE-178B-42EA-B66C-A3A5FED441BD}" srcOrd="0" destOrd="0" presId="urn:microsoft.com/office/officeart/2005/8/layout/orgChart1"/>
    <dgm:cxn modelId="{3B4C46E7-7583-44F4-BA83-4D1E755F0428}" srcId="{74BAB472-67D9-4C4E-BEB5-135C8B53A9CC}" destId="{67A12E1F-695A-44AE-A2FE-BF5DC05296DC}" srcOrd="1" destOrd="0" parTransId="{65CFCABD-B449-4A3E-8D44-72F714809ACE}" sibTransId="{7116771B-7641-4F21-A12C-24C2A0F64EF3}"/>
    <dgm:cxn modelId="{D1D8ABEA-408E-4F0B-83FB-0734C4990B5E}" type="presOf" srcId="{74BAB472-67D9-4C4E-BEB5-135C8B53A9CC}" destId="{074D9026-3FA9-4E2A-9C31-7D54D65F332D}" srcOrd="0" destOrd="0" presId="urn:microsoft.com/office/officeart/2005/8/layout/orgChart1"/>
    <dgm:cxn modelId="{BBD5FDF3-5CFD-415B-A742-A7DA416AAA19}" srcId="{74BAB472-67D9-4C4E-BEB5-135C8B53A9CC}" destId="{1EAEAFA8-9FFF-4747-ADB5-C63334080AC7}" srcOrd="0" destOrd="0" parTransId="{F0360597-E2E4-4B36-88CA-D5149A514AB4}" sibTransId="{65A240E8-B577-4435-818E-726171B67454}"/>
    <dgm:cxn modelId="{331DB9F7-FFA8-4BB3-9BB1-85836401CE58}" type="presOf" srcId="{97F77A93-CF0C-465D-AEEE-2BBF9BF84914}" destId="{F2C643E9-1E08-4AA2-8CE4-898908D2C379}" srcOrd="0" destOrd="0" presId="urn:microsoft.com/office/officeart/2005/8/layout/orgChart1"/>
    <dgm:cxn modelId="{D724ADFA-0661-4467-96BE-A7A226E7E5F5}" type="presOf" srcId="{67A12E1F-695A-44AE-A2FE-BF5DC05296DC}" destId="{4EF50E02-63E7-47FB-AA6A-841FFF7C6014}" srcOrd="1" destOrd="0" presId="urn:microsoft.com/office/officeart/2005/8/layout/orgChart1"/>
    <dgm:cxn modelId="{20664E13-9B5D-4DBC-975A-DF25002857EF}" type="presParOf" srcId="{8FD341DF-6AED-4A99-8E2B-B701DC7D6B8E}" destId="{5490DC73-84A6-4730-9B44-6A18A139AB55}" srcOrd="0" destOrd="0" presId="urn:microsoft.com/office/officeart/2005/8/layout/orgChart1"/>
    <dgm:cxn modelId="{05953C04-7688-4D31-8D1D-8288606A81A4}" type="presParOf" srcId="{5490DC73-84A6-4730-9B44-6A18A139AB55}" destId="{18B4F9DC-0728-474C-A3CB-6FC3424035FA}" srcOrd="0" destOrd="0" presId="urn:microsoft.com/office/officeart/2005/8/layout/orgChart1"/>
    <dgm:cxn modelId="{EB0389E9-B16E-467E-91A7-2DFE823847B8}" type="presParOf" srcId="{18B4F9DC-0728-474C-A3CB-6FC3424035FA}" destId="{ABAEEB54-3372-46F3-B4F7-FC2586C5E40D}" srcOrd="0" destOrd="0" presId="urn:microsoft.com/office/officeart/2005/8/layout/orgChart1"/>
    <dgm:cxn modelId="{24285B0B-6BC7-4085-82D6-CC8FA732326A}" type="presParOf" srcId="{18B4F9DC-0728-474C-A3CB-6FC3424035FA}" destId="{EB8996E6-7FA3-46F2-B4E1-FFB411BA16A1}" srcOrd="1" destOrd="0" presId="urn:microsoft.com/office/officeart/2005/8/layout/orgChart1"/>
    <dgm:cxn modelId="{A5E8EACA-B567-4C63-A88C-C51948A4AE2C}" type="presParOf" srcId="{5490DC73-84A6-4730-9B44-6A18A139AB55}" destId="{3B301135-D4EE-4DBE-A42C-CFDA02275016}" srcOrd="1" destOrd="0" presId="urn:microsoft.com/office/officeart/2005/8/layout/orgChart1"/>
    <dgm:cxn modelId="{61388E66-2290-487A-BDC2-026F507859F1}" type="presParOf" srcId="{3B301135-D4EE-4DBE-A42C-CFDA02275016}" destId="{50D5444C-C255-44FD-9AC0-38B6018CEDDC}" srcOrd="0" destOrd="0" presId="urn:microsoft.com/office/officeart/2005/8/layout/orgChart1"/>
    <dgm:cxn modelId="{BF6CC919-5F22-473E-A7D3-31886A3115EE}" type="presParOf" srcId="{3B301135-D4EE-4DBE-A42C-CFDA02275016}" destId="{71FF9841-28F0-4817-AE6D-38AE7D56BB35}" srcOrd="1" destOrd="0" presId="urn:microsoft.com/office/officeart/2005/8/layout/orgChart1"/>
    <dgm:cxn modelId="{91E91E0C-DC1E-4FFD-84CF-A32BDF097B9E}" type="presParOf" srcId="{71FF9841-28F0-4817-AE6D-38AE7D56BB35}" destId="{D30F8A02-2D48-46BA-9635-24B9154B2381}" srcOrd="0" destOrd="0" presId="urn:microsoft.com/office/officeart/2005/8/layout/orgChart1"/>
    <dgm:cxn modelId="{43FC1BAE-0637-43EF-8446-D9C16F9A942A}" type="presParOf" srcId="{D30F8A02-2D48-46BA-9635-24B9154B2381}" destId="{FFCC3866-79FE-4729-A0BF-48F030002C9D}" srcOrd="0" destOrd="0" presId="urn:microsoft.com/office/officeart/2005/8/layout/orgChart1"/>
    <dgm:cxn modelId="{2473A856-5370-4155-B9C2-F5455346E6A8}" type="presParOf" srcId="{D30F8A02-2D48-46BA-9635-24B9154B2381}" destId="{E92C68FC-5F7C-4CAC-AE8E-3124B2FAF8A1}" srcOrd="1" destOrd="0" presId="urn:microsoft.com/office/officeart/2005/8/layout/orgChart1"/>
    <dgm:cxn modelId="{9037A825-F64B-4566-B892-BCF34D3EC093}" type="presParOf" srcId="{71FF9841-28F0-4817-AE6D-38AE7D56BB35}" destId="{6ABA49D8-46E6-488A-8191-AACA1F777A54}" srcOrd="1" destOrd="0" presId="urn:microsoft.com/office/officeart/2005/8/layout/orgChart1"/>
    <dgm:cxn modelId="{58D3E303-9105-44A1-88C2-F7ACAE5DFB36}" type="presParOf" srcId="{71FF9841-28F0-4817-AE6D-38AE7D56BB35}" destId="{4F3C928D-4692-4124-918F-DC539F90F882}" srcOrd="2" destOrd="0" presId="urn:microsoft.com/office/officeart/2005/8/layout/orgChart1"/>
    <dgm:cxn modelId="{EE4F454F-7665-45D4-9BAF-BDCC90A132AB}" type="presParOf" srcId="{3B301135-D4EE-4DBE-A42C-CFDA02275016}" destId="{0D942DBE-178B-42EA-B66C-A3A5FED441BD}" srcOrd="2" destOrd="0" presId="urn:microsoft.com/office/officeart/2005/8/layout/orgChart1"/>
    <dgm:cxn modelId="{FFF59914-548E-4EBA-BC20-F185D973F15A}" type="presParOf" srcId="{3B301135-D4EE-4DBE-A42C-CFDA02275016}" destId="{6BCD37FF-42C1-4C2C-AC47-48B65E1515E0}" srcOrd="3" destOrd="0" presId="urn:microsoft.com/office/officeart/2005/8/layout/orgChart1"/>
    <dgm:cxn modelId="{E45DF291-B466-41F0-8E36-44A0F05E8984}" type="presParOf" srcId="{6BCD37FF-42C1-4C2C-AC47-48B65E1515E0}" destId="{C81FFA63-6ACB-45DB-83E6-FFFE8C92C1A8}" srcOrd="0" destOrd="0" presId="urn:microsoft.com/office/officeart/2005/8/layout/orgChart1"/>
    <dgm:cxn modelId="{F72AA419-B15D-4F0B-AD2C-2EA103B59527}" type="presParOf" srcId="{C81FFA63-6ACB-45DB-83E6-FFFE8C92C1A8}" destId="{F2C643E9-1E08-4AA2-8CE4-898908D2C379}" srcOrd="0" destOrd="0" presId="urn:microsoft.com/office/officeart/2005/8/layout/orgChart1"/>
    <dgm:cxn modelId="{4E7D96D2-B54D-446C-9610-C185A8A74DB0}" type="presParOf" srcId="{C81FFA63-6ACB-45DB-83E6-FFFE8C92C1A8}" destId="{DBD0B97B-BA37-4B3C-A51F-052650A2E7D5}" srcOrd="1" destOrd="0" presId="urn:microsoft.com/office/officeart/2005/8/layout/orgChart1"/>
    <dgm:cxn modelId="{3ABA0A79-CE35-4ACC-9305-CF7312EC4DD7}" type="presParOf" srcId="{6BCD37FF-42C1-4C2C-AC47-48B65E1515E0}" destId="{E01DDA73-111C-49B9-8030-B2E6AE00361E}" srcOrd="1" destOrd="0" presId="urn:microsoft.com/office/officeart/2005/8/layout/orgChart1"/>
    <dgm:cxn modelId="{B51E8C38-3D62-4842-BE4D-C557B5572816}" type="presParOf" srcId="{6BCD37FF-42C1-4C2C-AC47-48B65E1515E0}" destId="{D6B56BE3-AF42-4C82-8BBC-8B261270833D}" srcOrd="2" destOrd="0" presId="urn:microsoft.com/office/officeart/2005/8/layout/orgChart1"/>
    <dgm:cxn modelId="{FBE2155D-05BA-49AC-ADDE-C8C8828B2F71}" type="presParOf" srcId="{5490DC73-84A6-4730-9B44-6A18A139AB55}" destId="{AD7D191E-9E3E-40C5-9E7B-EA9DCE5D12B4}" srcOrd="2" destOrd="0" presId="urn:microsoft.com/office/officeart/2005/8/layout/orgChart1"/>
    <dgm:cxn modelId="{0AB0EC8D-0176-4A01-95A4-16C2F837138D}" type="presParOf" srcId="{8FD341DF-6AED-4A99-8E2B-B701DC7D6B8E}" destId="{DD987EF9-78A4-4349-B809-1CDA7894994A}" srcOrd="1" destOrd="0" presId="urn:microsoft.com/office/officeart/2005/8/layout/orgChart1"/>
    <dgm:cxn modelId="{A04BDA83-059D-448E-9558-F0E4659530C3}" type="presParOf" srcId="{DD987EF9-78A4-4349-B809-1CDA7894994A}" destId="{CE6ACE98-F7AF-4E2D-B28D-F01BC7CF0051}" srcOrd="0" destOrd="0" presId="urn:microsoft.com/office/officeart/2005/8/layout/orgChart1"/>
    <dgm:cxn modelId="{8F52D426-9603-492D-BF57-B78FC040879E}" type="presParOf" srcId="{CE6ACE98-F7AF-4E2D-B28D-F01BC7CF0051}" destId="{074D9026-3FA9-4E2A-9C31-7D54D65F332D}" srcOrd="0" destOrd="0" presId="urn:microsoft.com/office/officeart/2005/8/layout/orgChart1"/>
    <dgm:cxn modelId="{9192DE7E-DE9E-4CFB-9D4F-FB0312258B07}" type="presParOf" srcId="{CE6ACE98-F7AF-4E2D-B28D-F01BC7CF0051}" destId="{6D2B930E-6717-4EB9-9A61-8A89F1A8AC2C}" srcOrd="1" destOrd="0" presId="urn:microsoft.com/office/officeart/2005/8/layout/orgChart1"/>
    <dgm:cxn modelId="{EAA26321-C902-4BEC-B7EB-30C69DC51DDE}" type="presParOf" srcId="{DD987EF9-78A4-4349-B809-1CDA7894994A}" destId="{98D05AC8-F9F5-4BD8-B60A-8BD8BC588B32}" srcOrd="1" destOrd="0" presId="urn:microsoft.com/office/officeart/2005/8/layout/orgChart1"/>
    <dgm:cxn modelId="{A8362662-6CB1-49A9-A3FE-5AA08C07F0DE}" type="presParOf" srcId="{98D05AC8-F9F5-4BD8-B60A-8BD8BC588B32}" destId="{BFF1BC48-CC05-4177-B40A-5FED741D4626}" srcOrd="0" destOrd="0" presId="urn:microsoft.com/office/officeart/2005/8/layout/orgChart1"/>
    <dgm:cxn modelId="{9F878D2F-7A10-40FD-8076-D517DE409023}" type="presParOf" srcId="{98D05AC8-F9F5-4BD8-B60A-8BD8BC588B32}" destId="{ADC943EB-B0D0-48DA-A04D-EFA0962611AC}" srcOrd="1" destOrd="0" presId="urn:microsoft.com/office/officeart/2005/8/layout/orgChart1"/>
    <dgm:cxn modelId="{4AC0F6DC-4789-48A4-8760-EF9D693810DB}" type="presParOf" srcId="{ADC943EB-B0D0-48DA-A04D-EFA0962611AC}" destId="{6C6380AA-4CE3-4422-9B31-13C7BB68FD16}" srcOrd="0" destOrd="0" presId="urn:microsoft.com/office/officeart/2005/8/layout/orgChart1"/>
    <dgm:cxn modelId="{7D16984B-F560-4CB4-9D17-CBFC5AD49624}" type="presParOf" srcId="{6C6380AA-4CE3-4422-9B31-13C7BB68FD16}" destId="{97D06470-9FA7-447C-B6B7-A5AB3BF46337}" srcOrd="0" destOrd="0" presId="urn:microsoft.com/office/officeart/2005/8/layout/orgChart1"/>
    <dgm:cxn modelId="{38129D8C-C2F4-46EC-9E89-968C3425669E}" type="presParOf" srcId="{6C6380AA-4CE3-4422-9B31-13C7BB68FD16}" destId="{E428E37B-1B19-4F80-9185-3AD4DAB5C2FC}" srcOrd="1" destOrd="0" presId="urn:microsoft.com/office/officeart/2005/8/layout/orgChart1"/>
    <dgm:cxn modelId="{CC6937D0-ABF0-42CC-87E4-C4EF004ED262}" type="presParOf" srcId="{ADC943EB-B0D0-48DA-A04D-EFA0962611AC}" destId="{1215A188-7656-4C21-BF8E-56E9BF7A61B5}" srcOrd="1" destOrd="0" presId="urn:microsoft.com/office/officeart/2005/8/layout/orgChart1"/>
    <dgm:cxn modelId="{60BA7448-BD19-4CC5-ACEB-DDB819D6CBE9}" type="presParOf" srcId="{ADC943EB-B0D0-48DA-A04D-EFA0962611AC}" destId="{FAB3AB1F-E677-4EFE-82CF-7616E386A254}" srcOrd="2" destOrd="0" presId="urn:microsoft.com/office/officeart/2005/8/layout/orgChart1"/>
    <dgm:cxn modelId="{063D7130-E208-429B-913E-B5E33AC946FC}" type="presParOf" srcId="{98D05AC8-F9F5-4BD8-B60A-8BD8BC588B32}" destId="{67C67796-8CFB-436F-BD1C-BC4190DE7652}" srcOrd="2" destOrd="0" presId="urn:microsoft.com/office/officeart/2005/8/layout/orgChart1"/>
    <dgm:cxn modelId="{D7DDD19E-7D4C-4093-BF26-5FBDF620AC7E}" type="presParOf" srcId="{98D05AC8-F9F5-4BD8-B60A-8BD8BC588B32}" destId="{AC92AED6-6CA5-46BB-AD76-BE228BFD0972}" srcOrd="3" destOrd="0" presId="urn:microsoft.com/office/officeart/2005/8/layout/orgChart1"/>
    <dgm:cxn modelId="{481F5ABB-C350-4250-A1F1-693D80019EF5}" type="presParOf" srcId="{AC92AED6-6CA5-46BB-AD76-BE228BFD0972}" destId="{86218B5A-4F3E-4CEA-9A49-13C2A417A85B}" srcOrd="0" destOrd="0" presId="urn:microsoft.com/office/officeart/2005/8/layout/orgChart1"/>
    <dgm:cxn modelId="{208B1D55-CDD8-4BA1-8F75-813F2BDE63A6}" type="presParOf" srcId="{86218B5A-4F3E-4CEA-9A49-13C2A417A85B}" destId="{A168DF13-6960-4630-B7DE-89E50ADD0D65}" srcOrd="0" destOrd="0" presId="urn:microsoft.com/office/officeart/2005/8/layout/orgChart1"/>
    <dgm:cxn modelId="{71C5FB85-B8AE-4418-B6D9-3B1A2CE78BB9}" type="presParOf" srcId="{86218B5A-4F3E-4CEA-9A49-13C2A417A85B}" destId="{4EF50E02-63E7-47FB-AA6A-841FFF7C6014}" srcOrd="1" destOrd="0" presId="urn:microsoft.com/office/officeart/2005/8/layout/orgChart1"/>
    <dgm:cxn modelId="{1B305868-3424-4270-BF7D-55D05E251556}" type="presParOf" srcId="{AC92AED6-6CA5-46BB-AD76-BE228BFD0972}" destId="{97E3033F-ED16-484A-BA72-48D043B81134}" srcOrd="1" destOrd="0" presId="urn:microsoft.com/office/officeart/2005/8/layout/orgChart1"/>
    <dgm:cxn modelId="{F84C7A8F-B241-4250-A806-C6531337DEB3}" type="presParOf" srcId="{AC92AED6-6CA5-46BB-AD76-BE228BFD0972}" destId="{73ED27CC-070F-4080-AF05-D0815493406F}" srcOrd="2" destOrd="0" presId="urn:microsoft.com/office/officeart/2005/8/layout/orgChart1"/>
    <dgm:cxn modelId="{A0536B71-64C6-42BE-941A-B931B85D81F2}" type="presParOf" srcId="{DD987EF9-78A4-4349-B809-1CDA7894994A}" destId="{2C85F799-9CCD-4C32-8F5A-795F925CD0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BA3C5-9336-44B4-976C-7F43904C3B11}">
      <dsp:nvSpPr>
        <dsp:cNvPr id="0" name=""/>
        <dsp:cNvSpPr/>
      </dsp:nvSpPr>
      <dsp:spPr>
        <a:xfrm>
          <a:off x="-5800782" y="-887819"/>
          <a:ext cx="6905987" cy="6905987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807C-394F-438C-9930-4439B013FE4A}">
      <dsp:nvSpPr>
        <dsp:cNvPr id="0" name=""/>
        <dsp:cNvSpPr/>
      </dsp:nvSpPr>
      <dsp:spPr>
        <a:xfrm>
          <a:off x="483075" y="320544"/>
          <a:ext cx="8540919" cy="641498"/>
        </a:xfrm>
        <a:prstGeom prst="rect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>
              <a:solidFill>
                <a:schemeClr val="tx1"/>
              </a:solidFill>
            </a:rPr>
            <a:t>Introduction to Staff Fee Concession Policy </a:t>
          </a:r>
        </a:p>
      </dsp:txBody>
      <dsp:txXfrm>
        <a:off x="483075" y="320544"/>
        <a:ext cx="8540919" cy="641498"/>
      </dsp:txXfrm>
    </dsp:sp>
    <dsp:sp modelId="{A250F92D-9783-4C0A-89CB-C781E758C876}">
      <dsp:nvSpPr>
        <dsp:cNvPr id="0" name=""/>
        <dsp:cNvSpPr/>
      </dsp:nvSpPr>
      <dsp:spPr>
        <a:xfrm>
          <a:off x="82138" y="240356"/>
          <a:ext cx="801873" cy="801873"/>
        </a:xfrm>
        <a:prstGeom prst="ellipse">
          <a:avLst/>
        </a:prstGeom>
        <a:solidFill>
          <a:srgbClr val="003C69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1130-87BA-4C6F-95CB-99050D9B3245}">
      <dsp:nvSpPr>
        <dsp:cNvPr id="0" name=""/>
        <dsp:cNvSpPr/>
      </dsp:nvSpPr>
      <dsp:spPr>
        <a:xfrm>
          <a:off x="942754" y="1282484"/>
          <a:ext cx="8081240" cy="641498"/>
        </a:xfrm>
        <a:prstGeom prst="rect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Staff undertaking study themselves</a:t>
          </a:r>
          <a:endParaRPr lang="en-IE" sz="2800" kern="1200">
            <a:solidFill>
              <a:schemeClr val="tx1"/>
            </a:solidFill>
          </a:endParaRPr>
        </a:p>
      </dsp:txBody>
      <dsp:txXfrm>
        <a:off x="942754" y="1282484"/>
        <a:ext cx="8081240" cy="641498"/>
      </dsp:txXfrm>
    </dsp:sp>
    <dsp:sp modelId="{C8D9E0C2-D4D9-44B5-94AA-D8945FBCA4BD}">
      <dsp:nvSpPr>
        <dsp:cNvPr id="0" name=""/>
        <dsp:cNvSpPr/>
      </dsp:nvSpPr>
      <dsp:spPr>
        <a:xfrm>
          <a:off x="541817" y="1202297"/>
          <a:ext cx="801873" cy="80187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30EF-08AB-4825-94BE-60ECB1DCAFE3}">
      <dsp:nvSpPr>
        <dsp:cNvPr id="0" name=""/>
        <dsp:cNvSpPr/>
      </dsp:nvSpPr>
      <dsp:spPr>
        <a:xfrm>
          <a:off x="1083838" y="2244424"/>
          <a:ext cx="7940155" cy="641498"/>
        </a:xfrm>
        <a:prstGeom prst="rect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Pre 1992 staff &amp; entitlements</a:t>
          </a:r>
          <a:endParaRPr lang="en-IE" sz="2800" kern="1200">
            <a:solidFill>
              <a:schemeClr val="tx1"/>
            </a:solidFill>
          </a:endParaRPr>
        </a:p>
      </dsp:txBody>
      <dsp:txXfrm>
        <a:off x="1083838" y="2244424"/>
        <a:ext cx="7940155" cy="641498"/>
      </dsp:txXfrm>
    </dsp:sp>
    <dsp:sp modelId="{66A1813C-07AA-4EA2-9B5A-15F394F18817}">
      <dsp:nvSpPr>
        <dsp:cNvPr id="0" name=""/>
        <dsp:cNvSpPr/>
      </dsp:nvSpPr>
      <dsp:spPr>
        <a:xfrm>
          <a:off x="682902" y="2164237"/>
          <a:ext cx="801873" cy="80187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F078-5593-4100-8C4C-405618BC4AF0}">
      <dsp:nvSpPr>
        <dsp:cNvPr id="0" name=""/>
        <dsp:cNvSpPr/>
      </dsp:nvSpPr>
      <dsp:spPr>
        <a:xfrm>
          <a:off x="942754" y="3206364"/>
          <a:ext cx="8081240" cy="641498"/>
        </a:xfrm>
        <a:prstGeom prst="rect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Finance</a:t>
          </a:r>
          <a:endParaRPr lang="en-IE" sz="2800" kern="1200">
            <a:solidFill>
              <a:schemeClr val="tx1"/>
            </a:solidFill>
          </a:endParaRPr>
        </a:p>
      </dsp:txBody>
      <dsp:txXfrm>
        <a:off x="942754" y="3206364"/>
        <a:ext cx="8081240" cy="641498"/>
      </dsp:txXfrm>
    </dsp:sp>
    <dsp:sp modelId="{FC1962F2-A212-4451-8D75-66A7FA89CA72}">
      <dsp:nvSpPr>
        <dsp:cNvPr id="0" name=""/>
        <dsp:cNvSpPr/>
      </dsp:nvSpPr>
      <dsp:spPr>
        <a:xfrm>
          <a:off x="559571" y="3055155"/>
          <a:ext cx="801873" cy="80187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9B0E5-0BCF-4246-8E93-180DF46E7520}">
      <dsp:nvSpPr>
        <dsp:cNvPr id="0" name=""/>
        <dsp:cNvSpPr/>
      </dsp:nvSpPr>
      <dsp:spPr>
        <a:xfrm>
          <a:off x="483075" y="4168305"/>
          <a:ext cx="8540919" cy="641498"/>
        </a:xfrm>
        <a:prstGeom prst="rect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Q&amp;A</a:t>
          </a:r>
          <a:endParaRPr lang="en-IE" sz="2800" kern="1200">
            <a:solidFill>
              <a:schemeClr val="tx1"/>
            </a:solidFill>
          </a:endParaRPr>
        </a:p>
      </dsp:txBody>
      <dsp:txXfrm>
        <a:off x="483075" y="4168305"/>
        <a:ext cx="8540919" cy="641498"/>
      </dsp:txXfrm>
    </dsp:sp>
    <dsp:sp modelId="{DEA40D02-22A2-434B-B961-33A5AD9926B9}">
      <dsp:nvSpPr>
        <dsp:cNvPr id="0" name=""/>
        <dsp:cNvSpPr/>
      </dsp:nvSpPr>
      <dsp:spPr>
        <a:xfrm>
          <a:off x="82138" y="4088117"/>
          <a:ext cx="801873" cy="801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122D-0D51-447E-9EA5-8478886F8646}">
      <dsp:nvSpPr>
        <dsp:cNvPr id="0" name=""/>
        <dsp:cNvSpPr/>
      </dsp:nvSpPr>
      <dsp:spPr>
        <a:xfrm>
          <a:off x="0" y="3729211"/>
          <a:ext cx="9096023" cy="489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application form</a:t>
          </a:r>
          <a:endParaRPr lang="en-IE" sz="1700" kern="1200"/>
        </a:p>
      </dsp:txBody>
      <dsp:txXfrm>
        <a:off x="0" y="3729211"/>
        <a:ext cx="9096023" cy="489457"/>
      </dsp:txXfrm>
    </dsp:sp>
    <dsp:sp modelId="{14BCCFF4-9183-457B-98D7-C92224930780}">
      <dsp:nvSpPr>
        <dsp:cNvPr id="0" name=""/>
        <dsp:cNvSpPr/>
      </dsp:nvSpPr>
      <dsp:spPr>
        <a:xfrm rot="10800000">
          <a:off x="0" y="2983768"/>
          <a:ext cx="9096023" cy="752784"/>
        </a:xfrm>
        <a:prstGeom prst="upArrowCallou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agreement with manager</a:t>
          </a:r>
          <a:endParaRPr lang="en-IE" sz="1700" kern="1200"/>
        </a:p>
      </dsp:txBody>
      <dsp:txXfrm rot="10800000">
        <a:off x="0" y="2983768"/>
        <a:ext cx="9096023" cy="489136"/>
      </dsp:txXfrm>
    </dsp:sp>
    <dsp:sp modelId="{5385DBB5-ADA0-4591-9C59-89FCB7BCF9FD}">
      <dsp:nvSpPr>
        <dsp:cNvPr id="0" name=""/>
        <dsp:cNvSpPr/>
      </dsp:nvSpPr>
      <dsp:spPr>
        <a:xfrm rot="10800000">
          <a:off x="0" y="2238325"/>
          <a:ext cx="9096023" cy="752784"/>
        </a:xfrm>
        <a:prstGeom prst="upArrowCallout">
          <a:avLst/>
        </a:prstGeom>
        <a:solidFill>
          <a:srgbClr val="ADA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Relevance to role (external </a:t>
          </a:r>
          <a:r>
            <a:rPr lang="en-US" sz="1700" kern="1200" err="1"/>
            <a:t>programmes</a:t>
          </a:r>
          <a:r>
            <a:rPr lang="en-US" sz="1700" kern="1200"/>
            <a:t> only)?</a:t>
          </a:r>
          <a:endParaRPr lang="en-IE" sz="1700" kern="1200"/>
        </a:p>
      </dsp:txBody>
      <dsp:txXfrm rot="10800000">
        <a:off x="0" y="2238325"/>
        <a:ext cx="9096023" cy="489136"/>
      </dsp:txXfrm>
    </dsp:sp>
    <dsp:sp modelId="{8B92FA11-DF05-4CA6-A89B-CEA32C4AF81E}">
      <dsp:nvSpPr>
        <dsp:cNvPr id="0" name=""/>
        <dsp:cNvSpPr/>
      </dsp:nvSpPr>
      <dsp:spPr>
        <a:xfrm rot="10800000">
          <a:off x="0" y="1492882"/>
          <a:ext cx="9096023" cy="752784"/>
        </a:xfrm>
        <a:prstGeom prst="upArrowCallout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Duration of your contract?</a:t>
          </a:r>
          <a:endParaRPr lang="en-IE" sz="1700" kern="1200"/>
        </a:p>
      </dsp:txBody>
      <dsp:txXfrm rot="10800000">
        <a:off x="0" y="1492882"/>
        <a:ext cx="9096023" cy="489136"/>
      </dsp:txXfrm>
    </dsp:sp>
    <dsp:sp modelId="{93C336DE-FC39-4B06-B35A-59E35007E3D9}">
      <dsp:nvSpPr>
        <dsp:cNvPr id="0" name=""/>
        <dsp:cNvSpPr/>
      </dsp:nvSpPr>
      <dsp:spPr>
        <a:xfrm rot="10800000">
          <a:off x="0" y="747439"/>
          <a:ext cx="9096023" cy="752784"/>
        </a:xfrm>
        <a:prstGeom prst="upArrowCallout">
          <a:avLst/>
        </a:prstGeom>
        <a:solidFill>
          <a:srgbClr val="CE2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Programmes &gt; internal or external to UCC?</a:t>
          </a:r>
          <a:endParaRPr lang="en-IE" sz="1700" kern="1200"/>
        </a:p>
      </dsp:txBody>
      <dsp:txXfrm rot="10800000">
        <a:off x="0" y="747439"/>
        <a:ext cx="9096023" cy="489136"/>
      </dsp:txXfrm>
    </dsp:sp>
    <dsp:sp modelId="{B844BAA9-2024-4203-BE7A-E838F60631F6}">
      <dsp:nvSpPr>
        <dsp:cNvPr id="0" name=""/>
        <dsp:cNvSpPr/>
      </dsp:nvSpPr>
      <dsp:spPr>
        <a:xfrm rot="10800000">
          <a:off x="0" y="1996"/>
          <a:ext cx="9096023" cy="752784"/>
        </a:xfrm>
        <a:prstGeom prst="upArrowCallout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Two Programmes (undergrad &amp; postgrad)</a:t>
          </a:r>
          <a:endParaRPr lang="en-IE" sz="1700" kern="1200"/>
        </a:p>
      </dsp:txBody>
      <dsp:txXfrm rot="10800000">
        <a:off x="0" y="1996"/>
        <a:ext cx="9096023" cy="48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67796-8CFB-436F-BD1C-BC4190DE7652}">
      <dsp:nvSpPr>
        <dsp:cNvPr id="0" name=""/>
        <dsp:cNvSpPr/>
      </dsp:nvSpPr>
      <dsp:spPr>
        <a:xfrm>
          <a:off x="6922698" y="1279832"/>
          <a:ext cx="1187343" cy="41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67"/>
              </a:lnTo>
              <a:lnTo>
                <a:pt x="1187343" y="206067"/>
              </a:lnTo>
              <a:lnTo>
                <a:pt x="1187343" y="412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1BC48-CC05-4177-B40A-5FED741D4626}">
      <dsp:nvSpPr>
        <dsp:cNvPr id="0" name=""/>
        <dsp:cNvSpPr/>
      </dsp:nvSpPr>
      <dsp:spPr>
        <a:xfrm>
          <a:off x="5735355" y="1279832"/>
          <a:ext cx="1187343" cy="412135"/>
        </a:xfrm>
        <a:custGeom>
          <a:avLst/>
          <a:gdLst/>
          <a:ahLst/>
          <a:cxnLst/>
          <a:rect l="0" t="0" r="0" b="0"/>
          <a:pathLst>
            <a:path>
              <a:moveTo>
                <a:pt x="1187343" y="0"/>
              </a:moveTo>
              <a:lnTo>
                <a:pt x="1187343" y="206067"/>
              </a:lnTo>
              <a:lnTo>
                <a:pt x="0" y="206067"/>
              </a:lnTo>
              <a:lnTo>
                <a:pt x="0" y="412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42DBE-178B-42EA-B66C-A3A5FED441BD}">
      <dsp:nvSpPr>
        <dsp:cNvPr id="0" name=""/>
        <dsp:cNvSpPr/>
      </dsp:nvSpPr>
      <dsp:spPr>
        <a:xfrm>
          <a:off x="2173324" y="1279832"/>
          <a:ext cx="1187343" cy="41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67"/>
              </a:lnTo>
              <a:lnTo>
                <a:pt x="1187343" y="206067"/>
              </a:lnTo>
              <a:lnTo>
                <a:pt x="1187343" y="412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5444C-C255-44FD-9AC0-38B6018CEDDC}">
      <dsp:nvSpPr>
        <dsp:cNvPr id="0" name=""/>
        <dsp:cNvSpPr/>
      </dsp:nvSpPr>
      <dsp:spPr>
        <a:xfrm>
          <a:off x="985980" y="1279832"/>
          <a:ext cx="1187343" cy="412135"/>
        </a:xfrm>
        <a:custGeom>
          <a:avLst/>
          <a:gdLst/>
          <a:ahLst/>
          <a:cxnLst/>
          <a:rect l="0" t="0" r="0" b="0"/>
          <a:pathLst>
            <a:path>
              <a:moveTo>
                <a:pt x="1187343" y="0"/>
              </a:moveTo>
              <a:lnTo>
                <a:pt x="1187343" y="206067"/>
              </a:lnTo>
              <a:lnTo>
                <a:pt x="0" y="206067"/>
              </a:lnTo>
              <a:lnTo>
                <a:pt x="0" y="412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EEB54-3372-46F3-B4F7-FC2586C5E40D}">
      <dsp:nvSpPr>
        <dsp:cNvPr id="0" name=""/>
        <dsp:cNvSpPr/>
      </dsp:nvSpPr>
      <dsp:spPr>
        <a:xfrm>
          <a:off x="1192048" y="298556"/>
          <a:ext cx="1962551" cy="981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Study Leave</a:t>
          </a:r>
          <a:endParaRPr lang="en-IE" sz="1700" kern="1200"/>
        </a:p>
      </dsp:txBody>
      <dsp:txXfrm>
        <a:off x="1192048" y="298556"/>
        <a:ext cx="1962551" cy="981275"/>
      </dsp:txXfrm>
    </dsp:sp>
    <dsp:sp modelId="{FFCC3866-79FE-4729-A0BF-48F030002C9D}">
      <dsp:nvSpPr>
        <dsp:cNvPr id="0" name=""/>
        <dsp:cNvSpPr/>
      </dsp:nvSpPr>
      <dsp:spPr>
        <a:xfrm>
          <a:off x="4705" y="1691967"/>
          <a:ext cx="1962551" cy="981275"/>
        </a:xfrm>
        <a:prstGeom prst="rect">
          <a:avLst/>
        </a:prstGeom>
        <a:solidFill>
          <a:srgbClr val="CE2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Max 2 </a:t>
          </a:r>
          <a:r>
            <a:rPr lang="en-US" sz="1700" kern="1200" err="1"/>
            <a:t>programmes</a:t>
          </a:r>
          <a:r>
            <a:rPr lang="en-US" sz="1700" kern="1200"/>
            <a:t> &amp; 10 days each</a:t>
          </a:r>
          <a:r>
            <a:rPr lang="en-US" sz="1700" kern="1200">
              <a:latin typeface="Verdana"/>
            </a:rPr>
            <a:t> (Pro Rata)</a:t>
          </a:r>
          <a:endParaRPr lang="en-IE" sz="1700" kern="1200"/>
        </a:p>
      </dsp:txBody>
      <dsp:txXfrm>
        <a:off x="4705" y="1691967"/>
        <a:ext cx="1962551" cy="981275"/>
      </dsp:txXfrm>
    </dsp:sp>
    <dsp:sp modelId="{F2C643E9-1E08-4AA2-8CE4-898908D2C379}">
      <dsp:nvSpPr>
        <dsp:cNvPr id="0" name=""/>
        <dsp:cNvSpPr/>
      </dsp:nvSpPr>
      <dsp:spPr>
        <a:xfrm>
          <a:off x="2379392" y="1691967"/>
          <a:ext cx="1962551" cy="981275"/>
        </a:xfrm>
        <a:prstGeom prst="rect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Pre-approved by head &amp; relevant to role</a:t>
          </a:r>
          <a:endParaRPr lang="en-IE" sz="1700" kern="1200"/>
        </a:p>
      </dsp:txBody>
      <dsp:txXfrm>
        <a:off x="2379392" y="1691967"/>
        <a:ext cx="1962551" cy="981275"/>
      </dsp:txXfrm>
    </dsp:sp>
    <dsp:sp modelId="{074D9026-3FA9-4E2A-9C31-7D54D65F332D}">
      <dsp:nvSpPr>
        <dsp:cNvPr id="0" name=""/>
        <dsp:cNvSpPr/>
      </dsp:nvSpPr>
      <dsp:spPr>
        <a:xfrm>
          <a:off x="5941422" y="298556"/>
          <a:ext cx="1962551" cy="981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Exam Leave</a:t>
          </a:r>
          <a:endParaRPr lang="en-IE" sz="1700" kern="1200"/>
        </a:p>
      </dsp:txBody>
      <dsp:txXfrm>
        <a:off x="5941422" y="298556"/>
        <a:ext cx="1962551" cy="981275"/>
      </dsp:txXfrm>
    </dsp:sp>
    <dsp:sp modelId="{97D06470-9FA7-447C-B6B7-A5AB3BF46337}">
      <dsp:nvSpPr>
        <dsp:cNvPr id="0" name=""/>
        <dsp:cNvSpPr/>
      </dsp:nvSpPr>
      <dsp:spPr>
        <a:xfrm>
          <a:off x="4754079" y="1691967"/>
          <a:ext cx="1962551" cy="981275"/>
        </a:xfrm>
        <a:prstGeom prst="rect">
          <a:avLst/>
        </a:prstGeom>
        <a:solidFill>
          <a:srgbClr val="CE2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Only if during work hours</a:t>
          </a:r>
          <a:endParaRPr lang="en-IE" sz="1700" kern="1200"/>
        </a:p>
      </dsp:txBody>
      <dsp:txXfrm>
        <a:off x="4754079" y="1691967"/>
        <a:ext cx="1962551" cy="981275"/>
      </dsp:txXfrm>
    </dsp:sp>
    <dsp:sp modelId="{A168DF13-6960-4630-B7DE-89E50ADD0D65}">
      <dsp:nvSpPr>
        <dsp:cNvPr id="0" name=""/>
        <dsp:cNvSpPr/>
      </dsp:nvSpPr>
      <dsp:spPr>
        <a:xfrm>
          <a:off x="7128766" y="1691967"/>
          <a:ext cx="1962551" cy="981275"/>
        </a:xfrm>
        <a:prstGeom prst="rect">
          <a:avLst/>
        </a:prstGeom>
        <a:solidFill>
          <a:srgbClr val="FF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Pre-approved by Head &amp; relevant to role</a:t>
          </a:r>
          <a:endParaRPr lang="en-IE" sz="1700" kern="1200"/>
        </a:p>
      </dsp:txBody>
      <dsp:txXfrm>
        <a:off x="7128766" y="1691967"/>
        <a:ext cx="1962551" cy="98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6778-42EC-4121-9CCF-FA97971911E6}" type="datetimeFigureOut">
              <a:rPr lang="en-IE" smtClean="0"/>
              <a:t>19/08/2024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3E15-A177-401A-B79F-4197529EB52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3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as a staff member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3E15-A177-401A-B79F-4197529EB52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8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Emphasise - relevance of the course to their role and also approval </a:t>
            </a:r>
            <a:r>
              <a:rPr lang="en-I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 head </a:t>
            </a:r>
            <a:r>
              <a:rPr lang="en-I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both this and any revisions to working hours etc as these are often issues that arise for managers – you might wish to reference also the guidelines we developed last year on this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3E15-A177-401A-B79F-4197529EB52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00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Costs can change from year to year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3E15-A177-401A-B79F-4197529EB52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7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3E15-A177-401A-B79F-4197529EB52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495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91526"/>
            <a:ext cx="73152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538414"/>
            <a:ext cx="4464424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83" y="1576310"/>
            <a:ext cx="144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67" y="425241"/>
            <a:ext cx="144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3" y="4125498"/>
            <a:ext cx="3449224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11" y="1576310"/>
            <a:ext cx="829056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00" y="883449"/>
            <a:ext cx="829056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77" y="883449"/>
            <a:ext cx="8304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799223" y="525307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6139781" y="2685307"/>
            <a:ext cx="192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6139781" y="525307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985852" y="3199217"/>
            <a:ext cx="4376817" cy="1433689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406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28" y="6205704"/>
            <a:ext cx="1456577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985852" y="3199217"/>
            <a:ext cx="4376817" cy="1433689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189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28" y="6205704"/>
            <a:ext cx="1456577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985852" y="3199217"/>
            <a:ext cx="4376817" cy="1433689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1564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6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4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4" y="4133940"/>
            <a:ext cx="3447740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429999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1702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2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77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131233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785" y="6356351"/>
            <a:ext cx="137543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457415" y="212726"/>
            <a:ext cx="1409699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33629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1312333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76" y="6205704"/>
            <a:ext cx="1456577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2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ucc.ie/en/hr/policies/leave/exam/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www.ucc.ie/en/hr/policies/leave/stu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mailto:traininganddevelopment@ucc.i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ucc.ie%2Fen%2Fmedia%2Fsupport%2Fhr%2Fstaffwelfareanddevelopment%2Ffeeconcessionpolicydocuments%2FNov.18-Beneficiaries-FeeConcessionForm.docx&amp;wdOrigin=BROWSELINK" TargetMode="External"/><Relationship Id="rId2" Type="http://schemas.openxmlformats.org/officeDocument/2006/relationships/hyperlink" Target="mailto:traininganddevelopment@ucc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c.ie/en/hr/benefits/concess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tudentadmin.ucc.ie/" TargetMode="External"/><Relationship Id="rId2" Type="http://schemas.openxmlformats.org/officeDocument/2006/relationships/hyperlink" Target="https://www.ucc.ie/en/financeoffice/fees/feepaymen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yniamh.horgan@ucc.ie" TargetMode="External"/><Relationship Id="rId2" Type="http://schemas.openxmlformats.org/officeDocument/2006/relationships/hyperlink" Target="mailto:traininganddevelopment@ucc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barrett@ucc.i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ucc.ie/en/hr/benefits/concession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qi.ie/what-we-do/the-qualifications-system/national-framework-of-qualific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tudentadmin.ucc.ie/" TargetMode="External"/><Relationship Id="rId2" Type="http://schemas.openxmlformats.org/officeDocument/2006/relationships/hyperlink" Target="https://www.ucc.ie/en/financeoffice/fees/feepaymen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ucc.ie%2Fen%2Fmedia%2Fsupport%2Fhr%2Fstaffwelfareanddevelopment%2Ffeeconcessionpolicydocuments%2FNov.18-ExternalCourse-FeeConcessionForm.docx&amp;wdOrigin=BROWSELINK" TargetMode="External"/><Relationship Id="rId2" Type="http://schemas.openxmlformats.org/officeDocument/2006/relationships/hyperlink" Target="mailto:traininganddevelopment@ucc.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ucc.ie%2Fen%2Fmedia%2Fsupport%2Fhr%2Fstaffwelfareanddevelopment%2Ffeeconcessionpolicydocuments%2FNov.18-ExternalCourse-FeeConcessionForm.docx&amp;wdOrigin=BROWSELINK" TargetMode="External"/><Relationship Id="rId2" Type="http://schemas.openxmlformats.org/officeDocument/2006/relationships/hyperlink" Target="https://view.officeapps.live.com/op/view.aspx?src=https%3A%2F%2Fwww.ucc.ie%2Fen%2Fmedia%2Fsupport%2Fhr%2Fstaffwelfareanddevelopment%2Ffeeconcessionpolicydocuments%2FSept.18-InternalCourse-FeeConcessionForm.doc&amp;wdOrigin=BROWSE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aininganddevelopment@ucc.ie" TargetMode="External"/><Relationship Id="rId4" Type="http://schemas.openxmlformats.org/officeDocument/2006/relationships/hyperlink" Target="https://www.ucc.ie/en/hr/benefits/concess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>
                <a:ea typeface="Verdana"/>
              </a:rPr>
              <a:t>UCC Staff Fee Concession</a:t>
            </a:r>
            <a:br>
              <a:rPr lang="en-GB">
                <a:ea typeface="Verdana"/>
              </a:rPr>
            </a:br>
            <a:r>
              <a:rPr lang="en-GB">
                <a:ea typeface="Verdana"/>
              </a:rPr>
              <a:t>Information Session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endParaRPr lang="en-GB">
              <a:ea typeface="Verdana"/>
            </a:endParaRPr>
          </a:p>
          <a:p>
            <a:pPr algn="ctr"/>
            <a:r>
              <a:rPr lang="en-GB" dirty="0">
                <a:ea typeface="Verdana"/>
              </a:rPr>
              <a:t>Una Barrett &amp; Mary Horgan</a:t>
            </a:r>
          </a:p>
          <a:p>
            <a:pPr algn="ctr"/>
            <a:r>
              <a:rPr lang="en-GB">
                <a:ea typeface="Verdana"/>
              </a:rPr>
              <a:t>Monday, 19</a:t>
            </a:r>
            <a:r>
              <a:rPr lang="en-GB" baseline="30000">
                <a:ea typeface="Verdana"/>
              </a:rPr>
              <a:t>th</a:t>
            </a:r>
            <a:r>
              <a:rPr lang="en-GB">
                <a:ea typeface="Verdana"/>
              </a:rPr>
              <a:t> August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878F3A-3E53-4816-8A23-ADC3CCD2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000" b="1"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Leave </a:t>
            </a:r>
            <a:r>
              <a:rPr lang="en-US" sz="3000" b="1">
                <a:cs typeface="Times New Roman" panose="02020603050405020304" pitchFamily="18" charset="0"/>
              </a:rPr>
              <a:t>&amp; </a:t>
            </a:r>
            <a:r>
              <a:rPr lang="en-US" sz="3000" b="1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 Leave</a:t>
            </a:r>
            <a:endParaRPr lang="en-US" sz="3000" b="1"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541012C-A499-469E-9879-9BA268A64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46738"/>
              </p:ext>
            </p:extLst>
          </p:nvPr>
        </p:nvGraphicFramePr>
        <p:xfrm>
          <a:off x="838201" y="1436915"/>
          <a:ext cx="9096023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FF156DE-7F51-7AB9-4487-0ED320795B60}"/>
              </a:ext>
            </a:extLst>
          </p:cNvPr>
          <p:cNvSpPr txBox="1"/>
          <p:nvPr/>
        </p:nvSpPr>
        <p:spPr>
          <a:xfrm>
            <a:off x="587829" y="4593771"/>
            <a:ext cx="9226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hlinkClick r:id="rId2"/>
              </a:rPr>
              <a:t>Study Leave </a:t>
            </a:r>
            <a:r>
              <a:rPr lang="en-IE"/>
              <a:t>&gt; HR, Policies, Leave,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hlinkClick r:id="rId3"/>
              </a:rPr>
              <a:t>Exam Leave </a:t>
            </a:r>
            <a:r>
              <a:rPr lang="en-IE"/>
              <a:t>&gt;  HR, Policies, Leave,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r>
              <a:rPr lang="en-IE" b="1"/>
              <a:t>EMAIL TO</a:t>
            </a:r>
            <a:r>
              <a:rPr lang="en-IE"/>
              <a:t> </a:t>
            </a:r>
            <a:r>
              <a:rPr lang="en-IE">
                <a:hlinkClick r:id="rId9"/>
              </a:rPr>
              <a:t>traininganddevelopment@ucc.ie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20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83CB-0949-0B98-1768-6BBC619B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09B90-E5C4-2E38-CF6D-97DB6FBE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696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Part</a:t>
            </a:r>
            <a:r>
              <a:rPr lang="en-US" sz="2800" b="1"/>
              <a:t> II - Pre 1992 Entitlement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E4235B-1834-2880-75EE-1ED5D0F9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5400"/>
            <a:ext cx="9096023" cy="53498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/>
              <a:t>Only applies to</a:t>
            </a:r>
            <a:r>
              <a:rPr lang="en-US" sz="2000"/>
              <a:t>:</a:t>
            </a:r>
          </a:p>
          <a:p>
            <a:pPr marL="457200" indent="-457200">
              <a:buAutoNum type="alphaLcParenR"/>
            </a:pPr>
            <a:r>
              <a:rPr lang="en-US" sz="2000"/>
              <a:t>Full-time permanent on or before 30</a:t>
            </a:r>
            <a:r>
              <a:rPr lang="en-US" sz="2000" baseline="30000"/>
              <a:t>th</a:t>
            </a:r>
            <a:r>
              <a:rPr lang="en-US" sz="2000"/>
              <a:t> September 1992</a:t>
            </a:r>
          </a:p>
          <a:p>
            <a:pPr marL="457200" indent="-457200">
              <a:buAutoNum type="alphaLcParenR"/>
            </a:pPr>
            <a:r>
              <a:rPr lang="en-US" sz="2000"/>
              <a:t>Full-time temporary on or before 30</a:t>
            </a:r>
            <a:r>
              <a:rPr lang="en-US" sz="2000" baseline="30000"/>
              <a:t>th</a:t>
            </a:r>
            <a:r>
              <a:rPr lang="en-US" sz="2000"/>
              <a:t> September 1992 &amp; subsequently appointed in a permanent capacity</a:t>
            </a:r>
            <a:endParaRPr lang="en-US" sz="2000">
              <a:ea typeface="Verdana"/>
            </a:endParaRP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/>
              <a:t>Capitation Fee only</a:t>
            </a:r>
            <a:endParaRPr lang="en-US"/>
          </a:p>
          <a:p>
            <a:r>
              <a:rPr lang="en-US" sz="2000"/>
              <a:t>Children  – living with &amp;/or financially dependent on staff member</a:t>
            </a:r>
          </a:p>
          <a:p>
            <a:r>
              <a:rPr lang="en-US" sz="2000"/>
              <a:t>One undergrad &amp; one postgrad</a:t>
            </a:r>
          </a:p>
          <a:p>
            <a:r>
              <a:rPr lang="en-US" sz="2000"/>
              <a:t>Universities = UCC, UCD, TCD, Maynooth University, University of Galway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ea typeface="Verdana"/>
            </a:endParaRPr>
          </a:p>
          <a:p>
            <a:pPr marL="0" indent="0">
              <a:buNone/>
            </a:pPr>
            <a:endParaRPr lang="en-US" sz="2000" b="1">
              <a:ea typeface="Verdana"/>
            </a:endParaRPr>
          </a:p>
          <a:p>
            <a:pPr marL="0" indent="0">
              <a:buNone/>
            </a:pPr>
            <a:r>
              <a:rPr lang="en-US" sz="2000" b="1">
                <a:ea typeface="Verdana"/>
              </a:rPr>
              <a:t>50% Fee Payment (payable in two equal instalments)</a:t>
            </a:r>
            <a:endParaRPr lang="en-US"/>
          </a:p>
          <a:p>
            <a:r>
              <a:rPr lang="en-US" sz="2000">
                <a:ea typeface="Verdana"/>
              </a:rPr>
              <a:t>Spouse of UCC staff member</a:t>
            </a:r>
          </a:p>
        </p:txBody>
      </p:sp>
    </p:spTree>
    <p:extLst>
      <p:ext uri="{BB962C8B-B14F-4D97-AF65-F5344CB8AC3E}">
        <p14:creationId xmlns:p14="http://schemas.microsoft.com/office/powerpoint/2010/main" val="362501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F7861-C616-307C-FACB-D552DA86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B9D3E-14B9-9451-7C70-9AC952C2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78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Part II - Pre 1992 Entitlement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80CEFD-F4A0-0FC4-60F9-1F48E85F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5400"/>
            <a:ext cx="9096023" cy="534987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Contact </a:t>
            </a:r>
            <a:r>
              <a:rPr lang="en-US" dirty="0">
                <a:hlinkClick r:id="rId2"/>
              </a:rPr>
              <a:t>Training &amp; Development</a:t>
            </a:r>
            <a:r>
              <a:rPr lang="en-US" dirty="0"/>
              <a:t> </a:t>
            </a:r>
            <a:r>
              <a:rPr lang="en-US"/>
              <a:t>to check your eligibility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Once beneficiary has received place, staff member makes </a:t>
            </a:r>
            <a:r>
              <a:rPr lang="en-US" dirty="0"/>
              <a:t>online </a:t>
            </a:r>
            <a:r>
              <a:rPr lang="en-US"/>
              <a:t>payment</a:t>
            </a:r>
            <a:r>
              <a:rPr lang="en-US" dirty="0"/>
              <a:t> </a:t>
            </a:r>
            <a:endParaRPr lang="en-US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Complete </a:t>
            </a:r>
            <a:r>
              <a:rPr lang="en-US">
                <a:hlinkClick r:id="rId3"/>
              </a:rPr>
              <a:t>beneficiaries form</a:t>
            </a:r>
            <a:r>
              <a:rPr lang="en-US"/>
              <a:t> available on </a:t>
            </a:r>
            <a:r>
              <a:rPr lang="en-US">
                <a:hlinkClick r:id="rId4"/>
              </a:rPr>
              <a:t>Staff Fee Concession webpage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Email scanned form to </a:t>
            </a:r>
            <a:r>
              <a:rPr lang="en-US">
                <a:hlinkClick r:id="rId2"/>
              </a:rPr>
              <a:t>Training &amp; Development</a:t>
            </a:r>
            <a:r>
              <a:rPr lang="en-US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Once approved by HR, form with staff member cc’d to Una Barrett (Fees Office)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Fees Office will process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Must re-apply annually i.e. send form to </a:t>
            </a:r>
            <a:r>
              <a:rPr lang="en-US">
                <a:hlinkClick r:id="rId2"/>
              </a:rPr>
              <a:t>Training &amp; Development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0090-0F6C-508F-6894-23FBD2F6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3ADCC-0F21-27E0-442A-4205E658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898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ea typeface="Verdana"/>
              </a:rPr>
              <a:t>Part II - How much do I pay?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2AFE8-A243-14F6-3422-2924B17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7262"/>
            <a:ext cx="9096023" cy="52822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000" b="1" dirty="0">
                <a:ea typeface="Verdana"/>
              </a:rPr>
              <a:t>Children of Staff Registering at UCC</a:t>
            </a:r>
          </a:p>
          <a:p>
            <a:pPr marL="0" indent="0">
              <a:buNone/>
            </a:pPr>
            <a:r>
              <a:rPr lang="en-IE" sz="2000" dirty="0">
                <a:ea typeface="Verdana"/>
              </a:rPr>
              <a:t>Payment of Capitation fee - €207 due at registration</a:t>
            </a:r>
          </a:p>
          <a:p>
            <a:pPr marL="0" indent="0">
              <a:buNone/>
            </a:pPr>
            <a:endParaRPr lang="en-IE" sz="2000" b="1" dirty="0">
              <a:ea typeface="Verdana"/>
            </a:endParaRPr>
          </a:p>
          <a:p>
            <a:pPr marL="0" indent="0">
              <a:buNone/>
            </a:pPr>
            <a:endParaRPr lang="en-IE" sz="2000" b="1" dirty="0">
              <a:ea typeface="Verdana"/>
            </a:endParaRPr>
          </a:p>
          <a:p>
            <a:pPr marL="0" indent="0">
              <a:buNone/>
            </a:pPr>
            <a:r>
              <a:rPr lang="en-IE" sz="2000" b="1" dirty="0">
                <a:ea typeface="Verdana"/>
              </a:rPr>
              <a:t>2.	Children of Staff Registering at another NUI College</a:t>
            </a:r>
            <a:endParaRPr lang="en-IE" sz="2000" dirty="0"/>
          </a:p>
          <a:p>
            <a:r>
              <a:rPr lang="en-IE" sz="2000" dirty="0">
                <a:ea typeface="Verdana"/>
              </a:rPr>
              <a:t>Pay Capitation/Student Levy Charge</a:t>
            </a:r>
          </a:p>
          <a:p>
            <a:r>
              <a:rPr lang="en-IE" sz="2000" dirty="0">
                <a:ea typeface="Verdana"/>
              </a:rPr>
              <a:t>Inform Fees Office of </a:t>
            </a:r>
            <a:r>
              <a:rPr lang="en-IE" sz="2000" u="sng" dirty="0">
                <a:ea typeface="Verdana"/>
              </a:rPr>
              <a:t>relevant College</a:t>
            </a:r>
            <a:r>
              <a:rPr lang="en-IE" sz="2000" dirty="0">
                <a:ea typeface="Verdana"/>
              </a:rPr>
              <a:t> to invoice UCC Fees Office for Student Contribution Fee (Undergrad)</a:t>
            </a:r>
          </a:p>
          <a:p>
            <a:r>
              <a:rPr lang="en-IE" sz="2000" dirty="0">
                <a:ea typeface="Verdana"/>
              </a:rPr>
              <a:t>If postgrad - tuition fee </a:t>
            </a:r>
            <a:r>
              <a:rPr lang="en-IE" sz="2000">
                <a:ea typeface="Verdana"/>
              </a:rPr>
              <a:t>less capitation </a:t>
            </a:r>
            <a:r>
              <a:rPr lang="en-IE" sz="2000" dirty="0">
                <a:ea typeface="Verdana"/>
              </a:rPr>
              <a:t>fee</a:t>
            </a:r>
          </a:p>
          <a:p>
            <a:pPr marL="0" indent="0">
              <a:buNone/>
            </a:pPr>
            <a:endParaRPr lang="en-IE" sz="2000" b="1" dirty="0">
              <a:ea typeface="Verdana"/>
            </a:endParaRPr>
          </a:p>
          <a:p>
            <a:pPr marL="0" indent="0">
              <a:buNone/>
            </a:pPr>
            <a:endParaRPr lang="en-IE" sz="2000" b="1" dirty="0">
              <a:ea typeface="Verdana"/>
            </a:endParaRPr>
          </a:p>
          <a:p>
            <a:pPr marL="0" indent="0">
              <a:buNone/>
            </a:pPr>
            <a:r>
              <a:rPr lang="en-IE" sz="2000" b="1" dirty="0">
                <a:ea typeface="Verdana"/>
              </a:rPr>
              <a:t>3.	Staff Spouse</a:t>
            </a:r>
            <a:endParaRPr lang="en-IE" sz="2000" dirty="0"/>
          </a:p>
          <a:p>
            <a:r>
              <a:rPr lang="en-IE" sz="2000" dirty="0">
                <a:ea typeface="Verdana"/>
              </a:rPr>
              <a:t>50% of total fee is payable</a:t>
            </a:r>
          </a:p>
          <a:p>
            <a:r>
              <a:rPr lang="en-IE" sz="2000" dirty="0">
                <a:ea typeface="Verdana"/>
              </a:rPr>
              <a:t>Can be paid in two instalments, half on registration &amp; half by 31st January each year</a:t>
            </a:r>
          </a:p>
        </p:txBody>
      </p:sp>
    </p:spTree>
    <p:extLst>
      <p:ext uri="{BB962C8B-B14F-4D97-AF65-F5344CB8AC3E}">
        <p14:creationId xmlns:p14="http://schemas.microsoft.com/office/powerpoint/2010/main" val="357122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9FDC-6549-AE3E-7ECE-A07421BE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23C78-9551-6F59-7CA4-5D096A08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8" y="180069"/>
            <a:ext cx="9096023" cy="995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/>
              <a:t>Part II - How &amp; when to pay UCC Fees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5EAE21-F4EE-7E5D-1A21-CF67D616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5400"/>
            <a:ext cx="9096023" cy="4652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How Do I Pay My Fees? | University College Cork (ucc.ie)</a:t>
            </a:r>
            <a:r>
              <a:rPr lang="en-US"/>
              <a:t>  </a:t>
            </a:r>
          </a:p>
          <a:p>
            <a:pPr marL="0" indent="0">
              <a:buNone/>
            </a:pPr>
            <a:r>
              <a:rPr lang="en-IE" sz="2400"/>
              <a:t>In payment box of student portal, insert relevant fee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231F20"/>
                </a:solidFill>
              </a:rPr>
              <a:t>In Detail &gt; </a:t>
            </a:r>
            <a:r>
              <a:rPr lang="en-US" sz="2400" b="1">
                <a:solidFill>
                  <a:srgbClr val="231F20"/>
                </a:solidFill>
              </a:rPr>
              <a:t>How to Make a Payment Online</a:t>
            </a:r>
            <a:endParaRPr lang="en-US"/>
          </a:p>
          <a:p>
            <a:pPr>
              <a:buNone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Registering and making your payment that is due at registration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Go to </a:t>
            </a:r>
            <a:r>
              <a:rPr lang="en-US" sz="1200" u="sng" dirty="0" err="1">
                <a:solidFill>
                  <a:srgbClr val="2368A1"/>
                </a:solidFill>
                <a:ea typeface="+mn-lt"/>
                <a:cs typeface="+mn-lt"/>
                <a:hlinkClick r:id="rId3"/>
              </a:rPr>
              <a:t>MyStudentAdmin</a:t>
            </a:r>
            <a:r>
              <a:rPr lang="en-US" sz="1200" u="sng">
                <a:solidFill>
                  <a:srgbClr val="2368A1"/>
                </a:solidFill>
                <a:ea typeface="+mn-lt"/>
                <a:cs typeface="+mn-lt"/>
                <a:hlinkClick r:id="rId3"/>
              </a:rPr>
              <a:t> 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 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Enter your student ID number </a:t>
            </a:r>
            <a:r>
              <a:rPr lang="en-US" sz="1200" dirty="0">
                <a:solidFill>
                  <a:srgbClr val="231F20"/>
                </a:solidFill>
                <a:ea typeface="+mn-lt"/>
                <a:cs typeface="+mn-lt"/>
              </a:rPr>
              <a:t>&amp; 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password </a:t>
            </a:r>
            <a:r>
              <a:rPr lang="en-US" sz="1200" dirty="0">
                <a:solidFill>
                  <a:srgbClr val="231F20"/>
                </a:solidFill>
                <a:ea typeface="+mn-lt"/>
                <a:cs typeface="+mn-lt"/>
              </a:rPr>
              <a:t>&amp; 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continue to login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Click on </a:t>
            </a:r>
            <a:r>
              <a:rPr lang="en-US" sz="1200" b="1">
                <a:solidFill>
                  <a:srgbClr val="231F20"/>
                </a:solidFill>
                <a:ea typeface="+mn-lt"/>
                <a:cs typeface="+mn-lt"/>
              </a:rPr>
              <a:t>'online registration’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 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If you have already completed most of the registration steps during a previous log in, click directly on </a:t>
            </a:r>
            <a:r>
              <a:rPr lang="en-US" sz="1200" b="1">
                <a:solidFill>
                  <a:srgbClr val="231F20"/>
                </a:solidFill>
                <a:ea typeface="+mn-lt"/>
                <a:cs typeface="+mn-lt"/>
              </a:rPr>
              <a:t>‘payment of fees’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Otherwise, complete all steps beginning with ‘</a:t>
            </a:r>
            <a:r>
              <a:rPr lang="en-US" sz="1200" b="1">
                <a:solidFill>
                  <a:srgbClr val="231F20"/>
                </a:solidFill>
                <a:ea typeface="+mn-lt"/>
                <a:cs typeface="+mn-lt"/>
              </a:rPr>
              <a:t>regulations /data protection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’ </a:t>
            </a:r>
            <a:r>
              <a:rPr lang="en-US" sz="1200" dirty="0">
                <a:solidFill>
                  <a:srgbClr val="231F20"/>
                </a:solidFill>
                <a:ea typeface="+mn-lt"/>
                <a:cs typeface="+mn-lt"/>
              </a:rPr>
              <a:t>&amp; concluding with 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‘</a:t>
            </a:r>
            <a:r>
              <a:rPr lang="en-US" sz="1200" b="1">
                <a:solidFill>
                  <a:srgbClr val="231F20"/>
                </a:solidFill>
                <a:ea typeface="+mn-lt"/>
                <a:cs typeface="+mn-lt"/>
              </a:rPr>
              <a:t>payment of fees'</a:t>
            </a:r>
            <a:endParaRPr lang="en-US"/>
          </a:p>
          <a:p>
            <a:pPr>
              <a:buFont typeface="Arial"/>
              <a:buChar char="•"/>
            </a:pP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Follow instructions as advised when completing the payment from this </a:t>
            </a:r>
            <a:r>
              <a:rPr lang="en-US" sz="1200" dirty="0">
                <a:solidFill>
                  <a:srgbClr val="231F20"/>
                </a:solidFill>
                <a:ea typeface="+mn-lt"/>
                <a:cs typeface="+mn-lt"/>
              </a:rPr>
              <a:t>point. You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 can change the amount that appears in the ‘</a:t>
            </a:r>
            <a:r>
              <a:rPr lang="en-US" sz="1200" b="1">
                <a:solidFill>
                  <a:srgbClr val="231F20"/>
                </a:solidFill>
                <a:ea typeface="+mn-lt"/>
                <a:cs typeface="+mn-lt"/>
              </a:rPr>
              <a:t>amount to pay(EUR)</a:t>
            </a:r>
            <a:r>
              <a:rPr lang="en-US" sz="1200">
                <a:solidFill>
                  <a:srgbClr val="231F20"/>
                </a:solidFill>
                <a:ea typeface="+mn-lt"/>
                <a:cs typeface="+mn-lt"/>
              </a:rPr>
              <a:t>’ box by clicking and entering the amount you wish to pay</a:t>
            </a:r>
            <a:endParaRPr lang="en-US"/>
          </a:p>
          <a:p>
            <a:pPr marL="0" indent="0">
              <a:buNone/>
            </a:pPr>
            <a:endParaRPr lang="en-US" sz="2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069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D59C9-D702-0243-E6E9-CA5C3BD5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EA49A0-C7C1-A6A4-16EA-FA3562FA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8" y="180069"/>
            <a:ext cx="9096023" cy="995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FOR ALL - NOTE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70C406-D105-CB34-6802-05B0DF2C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5400"/>
            <a:ext cx="9096023" cy="4652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/>
          </a:p>
          <a:p>
            <a:r>
              <a:rPr lang="en-US"/>
              <a:t>HR</a:t>
            </a:r>
            <a:r>
              <a:rPr lang="en-US" dirty="0"/>
              <a:t> - On receipt of form</a:t>
            </a:r>
            <a:r>
              <a:rPr lang="en-US"/>
              <a:t>, will </a:t>
            </a:r>
            <a:r>
              <a:rPr lang="en-US" dirty="0"/>
              <a:t>process within 7 days &amp; forward to Fees, cc’ing staff member.</a:t>
            </a:r>
          </a:p>
          <a:p>
            <a:endParaRPr lang="en-US" dirty="0"/>
          </a:p>
          <a:p>
            <a:r>
              <a:rPr lang="en-US" dirty="0"/>
              <a:t>Fees – Student must register before funding allocated. Funding allocated mid Oct. in general.</a:t>
            </a:r>
            <a:endParaRPr lang="en-US"/>
          </a:p>
          <a:p>
            <a:endParaRPr lang="en-US"/>
          </a:p>
          <a:p>
            <a:r>
              <a:rPr lang="en-US"/>
              <a:t>During busy periods (mid-sept</a:t>
            </a:r>
            <a:r>
              <a:rPr lang="en-US" dirty="0"/>
              <a:t>.) &amp; where an application is more involved, process </a:t>
            </a:r>
            <a:r>
              <a:rPr lang="en-US"/>
              <a:t>may </a:t>
            </a:r>
            <a:r>
              <a:rPr lang="en-US" dirty="0"/>
              <a:t>take longer</a:t>
            </a:r>
            <a:r>
              <a:rPr lang="en-US"/>
              <a:t>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>
                <a:solidFill>
                  <a:srgbClr val="CE222C"/>
                </a:solidFill>
              </a:rPr>
              <a:t>**</a:t>
            </a:r>
            <a:r>
              <a:rPr lang="en-US"/>
              <a:t> HOWEVER simply ensure relevant fee is paid </a:t>
            </a:r>
            <a:r>
              <a:rPr lang="en-US">
                <a:solidFill>
                  <a:srgbClr val="CE222C"/>
                </a:solidFill>
              </a:rPr>
              <a:t>**</a:t>
            </a:r>
          </a:p>
          <a:p>
            <a:endParaRPr lang="en-US"/>
          </a:p>
          <a:p>
            <a:r>
              <a:rPr lang="en-US"/>
              <a:t>Processing of forms takes place on a continual process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b="1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0090-0F6C-508F-6894-23FBD2F6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3ADCC-0F21-27E0-442A-4205E658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245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Who to contact &amp; for what?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2AFE8-A243-14F6-3422-2924B17A0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pPr marL="0" indent="0" algn="ctr">
              <a:buNone/>
            </a:pPr>
            <a:r>
              <a:rPr lang="en-US"/>
              <a:t>Queries re eligibility, </a:t>
            </a:r>
            <a:r>
              <a:rPr lang="en-US" err="1"/>
              <a:t>programmes</a:t>
            </a:r>
            <a:r>
              <a:rPr lang="en-US"/>
              <a:t> &amp; form 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Training &amp; Development</a:t>
            </a:r>
            <a:r>
              <a:rPr lang="en-US"/>
              <a:t> / </a:t>
            </a:r>
            <a:r>
              <a:rPr lang="en-US">
                <a:hlinkClick r:id="rId3"/>
              </a:rPr>
              <a:t>Mary Horgan 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AND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Anything Financial</a:t>
            </a:r>
          </a:p>
          <a:p>
            <a:pPr marL="0" indent="0" algn="ctr">
              <a:buNone/>
            </a:pPr>
            <a:r>
              <a:rPr lang="en-US">
                <a:hlinkClick r:id="rId4"/>
              </a:rPr>
              <a:t>Una Barrett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7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0090-0F6C-508F-6894-23FBD2F6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 — Stock Photo © bradcalkins #8758503">
            <a:extLst>
              <a:ext uri="{FF2B5EF4-FFF2-40B4-BE49-F238E27FC236}">
                <a16:creationId xmlns:a16="http://schemas.microsoft.com/office/drawing/2014/main" id="{1BB14B03-93E6-70AD-4972-EA078EE7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413657"/>
            <a:ext cx="9096023" cy="55625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2AFE8-A243-14F6-3422-2924B17A0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6612"/>
            <a:ext cx="9096023" cy="5130351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F100C523-273B-4B2F-AE2F-E5B8686B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2" y="228600"/>
            <a:ext cx="5820366" cy="6546669"/>
          </a:xfrm>
        </p:spPr>
      </p:pic>
    </p:spTree>
    <p:extLst>
      <p:ext uri="{BB962C8B-B14F-4D97-AF65-F5344CB8AC3E}">
        <p14:creationId xmlns:p14="http://schemas.microsoft.com/office/powerpoint/2010/main" val="264674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9417-4882-6149-A54A-297D400F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12726"/>
            <a:ext cx="9096023" cy="1181068"/>
          </a:xfrm>
        </p:spPr>
        <p:txBody>
          <a:bodyPr anchor="ctr">
            <a:normAutofit/>
          </a:bodyPr>
          <a:lstStyle/>
          <a:p>
            <a:pPr algn="ctr"/>
            <a:r>
              <a:rPr lang="en-GB" sz="3200" b="1" dirty="0">
                <a:cs typeface="Times New Roman" panose="02020603050405020304" pitchFamily="18" charset="0"/>
              </a:rPr>
              <a:t>This Morning…..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4AFA79-0A71-4C18-98A0-12EFEE592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730615"/>
              </p:ext>
            </p:extLst>
          </p:nvPr>
        </p:nvGraphicFramePr>
        <p:xfrm>
          <a:off x="838201" y="1727652"/>
          <a:ext cx="9096023" cy="513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EFAC852-A91A-D46A-8B8D-6E175434A980}"/>
              </a:ext>
            </a:extLst>
          </p:cNvPr>
          <p:cNvSpPr/>
          <p:nvPr/>
        </p:nvSpPr>
        <p:spPr>
          <a:xfrm>
            <a:off x="927755" y="5843401"/>
            <a:ext cx="801873" cy="8018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160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878F3A-3E53-4816-8A23-ADC3CCD2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UCC Fee Concession Scheme</a:t>
            </a:r>
            <a:endParaRPr lang="en-US" sz="3200" b="1"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6F3350B-9B4B-44FF-923C-1CBF76249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15336"/>
              </p:ext>
            </p:extLst>
          </p:nvPr>
        </p:nvGraphicFramePr>
        <p:xfrm>
          <a:off x="838201" y="2006326"/>
          <a:ext cx="9096023" cy="422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683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9222-AC15-3164-11C7-E7BF5C0D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807EF-5F1D-E746-3881-B15214B1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60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B8CFB5-C2C4-6667-1C3D-50B79818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7" y="1436914"/>
            <a:ext cx="9313738" cy="5127172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  <a:p>
            <a:r>
              <a:rPr lang="en-US"/>
              <a:t>In UCC at least one year</a:t>
            </a:r>
          </a:p>
          <a:p>
            <a:endParaRPr lang="en-US"/>
          </a:p>
          <a:p>
            <a:r>
              <a:rPr lang="en-US" err="1"/>
              <a:t>Programme</a:t>
            </a:r>
            <a:r>
              <a:rPr lang="en-US"/>
              <a:t> of study at least FETAC 7 or higher on the </a:t>
            </a:r>
            <a:r>
              <a:rPr lang="en-US">
                <a:hlinkClick r:id="rId3"/>
              </a:rPr>
              <a:t>National Framework of Qualifications </a:t>
            </a:r>
            <a:r>
              <a:rPr lang="en-US"/>
              <a:t>(NFQ)</a:t>
            </a:r>
          </a:p>
          <a:p>
            <a:endParaRPr lang="en-US"/>
          </a:p>
          <a:p>
            <a:r>
              <a:rPr lang="en-US"/>
              <a:t>** Current contract at least one year longer than end date of completion of </a:t>
            </a:r>
            <a:r>
              <a:rPr lang="en-US" err="1"/>
              <a:t>programme</a:t>
            </a:r>
            <a:r>
              <a:rPr lang="en-US"/>
              <a:t> **</a:t>
            </a:r>
          </a:p>
          <a:p>
            <a:endParaRPr lang="en-US"/>
          </a:p>
          <a:p>
            <a:r>
              <a:rPr lang="en-US" dirty="0">
                <a:highlight>
                  <a:srgbClr val="FFFF00"/>
                </a:highlight>
              </a:rPr>
              <a:t>Requires manager approval</a:t>
            </a:r>
          </a:p>
          <a:p>
            <a:endParaRPr lang="en-US"/>
          </a:p>
          <a:p>
            <a:r>
              <a:rPr lang="en-US"/>
              <a:t>Open to internal UCC &amp; external </a:t>
            </a:r>
            <a:r>
              <a:rPr lang="en-US" err="1"/>
              <a:t>programmes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dirty="0">
                <a:highlight>
                  <a:srgbClr val="FFFF00"/>
                </a:highlight>
              </a:rPr>
              <a:t>External </a:t>
            </a:r>
            <a:r>
              <a:rPr lang="en-US" b="1" dirty="0">
                <a:highlight>
                  <a:srgbClr val="FFFF00"/>
                </a:highlight>
              </a:rPr>
              <a:t>only</a:t>
            </a:r>
            <a:r>
              <a:rPr lang="en-US" dirty="0">
                <a:highlight>
                  <a:srgbClr val="FFFF00"/>
                </a:highlight>
              </a:rPr>
              <a:t> if not available in UCC &amp; required for role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Max of two </a:t>
            </a:r>
            <a:r>
              <a:rPr lang="en-US" err="1"/>
              <a:t>programmes</a:t>
            </a:r>
            <a:r>
              <a:rPr lang="en-US"/>
              <a:t> of study during employment at UCC</a:t>
            </a:r>
          </a:p>
          <a:p>
            <a:pPr marL="457200" indent="-457200"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1E2E-2F8A-4E1A-0C57-7A432EF1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7687A-F72A-642E-609C-BD728C77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E06711-3A53-E664-585B-053223EB8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70543"/>
              </p:ext>
            </p:extLst>
          </p:nvPr>
        </p:nvGraphicFramePr>
        <p:xfrm>
          <a:off x="500743" y="359228"/>
          <a:ext cx="9797143" cy="568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007">
                  <a:extLst>
                    <a:ext uri="{9D8B030D-6E8A-4147-A177-3AD203B41FA5}">
                      <a16:colId xmlns:a16="http://schemas.microsoft.com/office/drawing/2014/main" val="1446528016"/>
                    </a:ext>
                  </a:extLst>
                </a:gridCol>
                <a:gridCol w="5102136">
                  <a:extLst>
                    <a:ext uri="{9D8B030D-6E8A-4147-A177-3AD203B41FA5}">
                      <a16:colId xmlns:a16="http://schemas.microsoft.com/office/drawing/2014/main" val="3946711277"/>
                    </a:ext>
                  </a:extLst>
                </a:gridCol>
              </a:tblGrid>
              <a:tr h="83887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INTERNAL UCC PROGRAMME</a:t>
                      </a:r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EXTERNAL PROGRAMME</a:t>
                      </a:r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25838"/>
                  </a:ext>
                </a:extLst>
              </a:tr>
              <a:tr h="1462833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Full tuition fee covered 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/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Pro rata</a:t>
                      </a:r>
                      <a:endParaRPr lang="en-IE" sz="2000"/>
                    </a:p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50% Tuition Fee 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/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Up to a max €5,000 over full duration of </a:t>
                      </a:r>
                      <a:r>
                        <a:rPr lang="en-US" sz="2000" err="1"/>
                        <a:t>programme</a:t>
                      </a:r>
                      <a:r>
                        <a:rPr lang="en-US" sz="2000"/>
                        <a:t> 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/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Pro rata</a:t>
                      </a:r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47662"/>
                  </a:ext>
                </a:extLst>
              </a:tr>
              <a:tr h="1312139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Fee paid annually upfront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2000"/>
                    </a:p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Reimbursed on successful completion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Masters &amp; PhD </a:t>
                      </a:r>
                      <a:r>
                        <a:rPr lang="en-US" sz="2000" u="sng"/>
                        <a:t>only</a:t>
                      </a:r>
                      <a:r>
                        <a:rPr lang="en-US" sz="2000"/>
                        <a:t> after each year</a:t>
                      </a:r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14468"/>
                  </a:ext>
                </a:extLst>
              </a:tr>
              <a:tr h="159819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Manager approval</a:t>
                      </a:r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Manager approval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Equivalent is not available in UCC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Must be relevant to role</a:t>
                      </a:r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4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1E2E-2F8A-4E1A-0C57-7A432EF1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7687A-F72A-642E-609C-BD728C77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AutoNum type="arabicPeriod"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E06711-3A53-E664-585B-053223EB8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87187"/>
              </p:ext>
            </p:extLst>
          </p:nvPr>
        </p:nvGraphicFramePr>
        <p:xfrm>
          <a:off x="286290" y="137160"/>
          <a:ext cx="9924669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8060">
                  <a:extLst>
                    <a:ext uri="{9D8B030D-6E8A-4147-A177-3AD203B41FA5}">
                      <a16:colId xmlns:a16="http://schemas.microsoft.com/office/drawing/2014/main" val="1446528016"/>
                    </a:ext>
                  </a:extLst>
                </a:gridCol>
                <a:gridCol w="4116609">
                  <a:extLst>
                    <a:ext uri="{9D8B030D-6E8A-4147-A177-3AD203B41FA5}">
                      <a16:colId xmlns:a16="http://schemas.microsoft.com/office/drawing/2014/main" val="3946711277"/>
                    </a:ext>
                  </a:extLst>
                </a:gridCol>
              </a:tblGrid>
              <a:tr h="96419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INTERNAL UCC PROGRAMME</a:t>
                      </a:r>
                    </a:p>
                    <a:p>
                      <a:pPr algn="ctr"/>
                      <a:r>
                        <a:rPr lang="en-US" sz="2000"/>
                        <a:t>COST</a:t>
                      </a:r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EXTERNAL PROGRAMME</a:t>
                      </a:r>
                    </a:p>
                    <a:p>
                      <a:pPr algn="ctr"/>
                      <a:r>
                        <a:rPr lang="en-US" sz="2000"/>
                        <a:t>COST</a:t>
                      </a:r>
                    </a:p>
                    <a:p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25838"/>
                  </a:ext>
                </a:extLst>
              </a:tr>
              <a:tr h="5346883">
                <a:tc>
                  <a:txBody>
                    <a:bodyPr/>
                    <a:lstStyle/>
                    <a:p>
                      <a:r>
                        <a:rPr lang="en-US" sz="2000"/>
                        <a:t>YOU pay:</a:t>
                      </a:r>
                    </a:p>
                    <a:p>
                      <a:r>
                        <a:rPr lang="en-US" sz="2000" b="1"/>
                        <a:t>Postgraduate Research</a:t>
                      </a:r>
                    </a:p>
                    <a:p>
                      <a:r>
                        <a:rPr lang="en-US" sz="2000" b="0"/>
                        <a:t>Reg. Fee</a:t>
                      </a:r>
                    </a:p>
                    <a:p>
                      <a:r>
                        <a:rPr lang="en-US" sz="2000"/>
                        <a:t>PT -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€412.50 / </a:t>
                      </a:r>
                      <a:r>
                        <a:rPr lang="en-US" sz="2000"/>
                        <a:t>FT -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€825.00</a:t>
                      </a:r>
                      <a:endParaRPr lang="en-US" sz="2000" b="0"/>
                    </a:p>
                    <a:p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&amp;</a:t>
                      </a:r>
                    </a:p>
                    <a:p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Capitation fee - €70</a:t>
                      </a:r>
                    </a:p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 b="1"/>
                        <a:t>Postgraduate Taught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Reg. Fee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PT - </a:t>
                      </a:r>
                      <a:r>
                        <a:rPr lang="en-US" sz="2000" b="0" i="0" u="none" strike="noStrike" noProof="0">
                          <a:solidFill>
                            <a:schemeClr val="dk1"/>
                          </a:solidFill>
                          <a:latin typeface="Verdana"/>
                        </a:rPr>
                        <a:t>€412.50 / 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FT - </a:t>
                      </a:r>
                      <a:r>
                        <a:rPr lang="en-US" sz="2000" b="0" i="0" u="none" strike="noStrike" noProof="0">
                          <a:solidFill>
                            <a:schemeClr val="dk1"/>
                          </a:solidFill>
                          <a:latin typeface="Verdana"/>
                        </a:rPr>
                        <a:t>€825.00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dk1"/>
                          </a:solidFill>
                          <a:latin typeface="Verdana"/>
                        </a:rPr>
                        <a:t>&amp;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dk1"/>
                          </a:solidFill>
                          <a:latin typeface="Verdana"/>
                        </a:rPr>
                        <a:t>Capitation fee - €207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r>
                        <a:rPr lang="en-IE" sz="2000" b="1"/>
                        <a:t>Undergrad</a:t>
                      </a:r>
                    </a:p>
                    <a:p>
                      <a:r>
                        <a:rPr lang="en-IE" sz="2000"/>
                        <a:t>Capitation fee - €207 </a:t>
                      </a:r>
                    </a:p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YOU pay: </a:t>
                      </a:r>
                    </a:p>
                    <a:p>
                      <a:endParaRPr lang="en-US" sz="2000"/>
                    </a:p>
                    <a:p>
                      <a:r>
                        <a:rPr lang="en-US" sz="2000" b="1"/>
                        <a:t>Undergrad &amp; Postgrad</a:t>
                      </a:r>
                    </a:p>
                    <a:p>
                      <a:endParaRPr lang="en-US" sz="20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/>
                        <a:t>Pay full fee</a:t>
                      </a:r>
                    </a:p>
                    <a:p>
                      <a:endParaRPr lang="en-US" sz="20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/>
                        <a:t>50% reimbursement up to max €5,000 on successful completion</a:t>
                      </a:r>
                    </a:p>
                    <a:p>
                      <a:endParaRPr lang="en-IE" sz="2000"/>
                    </a:p>
                    <a:p>
                      <a:endParaRPr lang="en-I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3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83CB-0949-0B98-1768-6BBC619B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09B90-E5C4-2E38-CF6D-97DB6FBE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696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How to pay my fees</a:t>
            </a:r>
            <a:r>
              <a:rPr lang="en-US" sz="2800" b="1" dirty="0"/>
              <a:t> (UCC)</a:t>
            </a:r>
            <a:endParaRPr lang="en-US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8C7D-ECE3-5019-EA79-107457C2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198485"/>
            <a:ext cx="9738281" cy="5446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C689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Pay My Fees? | University College Cork (ucc.ie)</a:t>
            </a:r>
            <a:r>
              <a:rPr lang="en-US" sz="2000" b="1"/>
              <a:t>  </a:t>
            </a:r>
            <a:endParaRPr lang="en-IE" sz="2000" dirty="0"/>
          </a:p>
          <a:p>
            <a:pPr marL="0" indent="0">
              <a:buNone/>
            </a:pPr>
            <a:r>
              <a:rPr lang="en-IE" sz="1800"/>
              <a:t>In payment box </a:t>
            </a:r>
            <a:r>
              <a:rPr lang="en-IE" sz="1800" dirty="0"/>
              <a:t>of </a:t>
            </a:r>
            <a:r>
              <a:rPr lang="en-IE" sz="1800"/>
              <a:t>student portal, add reg. &amp; capitation fees &amp; insert amount</a:t>
            </a:r>
            <a:endParaRPr lang="en-IE" sz="1800" dirty="0">
              <a:ea typeface="Verdana"/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900" b="1" dirty="0">
                <a:solidFill>
                  <a:srgbClr val="231F20"/>
                </a:solidFill>
              </a:rPr>
              <a:t>How to Make a Payment Online &gt; Step by step 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Go to </a:t>
            </a:r>
            <a:r>
              <a:rPr lang="en-US" sz="1900" u="sng" dirty="0">
                <a:solidFill>
                  <a:srgbClr val="2368A1"/>
                </a:solidFill>
                <a:ea typeface="+mn-lt"/>
                <a:cs typeface="+mn-lt"/>
                <a:hlinkClick r:id="rId3"/>
              </a:rPr>
              <a:t>MyStudentAdmin </a:t>
            </a: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Enter your student ID number &amp; password &amp; continue to login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Click on </a:t>
            </a:r>
            <a:r>
              <a:rPr lang="en-US" sz="1900" b="1" dirty="0">
                <a:solidFill>
                  <a:srgbClr val="231F20"/>
                </a:solidFill>
                <a:ea typeface="+mn-lt"/>
                <a:cs typeface="+mn-lt"/>
              </a:rPr>
              <a:t>'online registration’</a:t>
            </a: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Complete all steps from ‘</a:t>
            </a:r>
            <a:r>
              <a:rPr lang="en-US" sz="1900" b="1" dirty="0">
                <a:solidFill>
                  <a:srgbClr val="231F20"/>
                </a:solidFill>
                <a:ea typeface="+mn-lt"/>
                <a:cs typeface="+mn-lt"/>
              </a:rPr>
              <a:t>regulations /data protection</a:t>
            </a: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’ 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solidFill>
                <a:srgbClr val="231F20"/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At </a:t>
            </a:r>
            <a:r>
              <a:rPr lang="en-US" sz="1900" b="1" dirty="0">
                <a:solidFill>
                  <a:srgbClr val="231F20"/>
                </a:solidFill>
                <a:ea typeface="+mn-lt"/>
                <a:cs typeface="+mn-lt"/>
              </a:rPr>
              <a:t>‘Payment of fees’ &amp; insert relevant </a:t>
            </a: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amount</a:t>
            </a:r>
            <a:endParaRPr lang="en-IE" sz="1900" b="1" dirty="0"/>
          </a:p>
        </p:txBody>
      </p:sp>
    </p:spTree>
    <p:extLst>
      <p:ext uri="{BB962C8B-B14F-4D97-AF65-F5344CB8AC3E}">
        <p14:creationId xmlns:p14="http://schemas.microsoft.com/office/powerpoint/2010/main" val="276045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83CB-0949-0B98-1768-6BBC619B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09B90-E5C4-2E38-CF6D-97DB6FBE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696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How do I get reimbursed? (external)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8C7D-ECE3-5019-EA79-107457C2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40528"/>
            <a:ext cx="9738281" cy="4607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b="1" dirty="0"/>
              <a:t>External programme reimbursement &gt;</a:t>
            </a:r>
            <a:r>
              <a:rPr lang="en-IE" dirty="0"/>
              <a:t>You pay upfront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dirty="0"/>
              <a:t>On successful completion &gt; Email </a:t>
            </a:r>
            <a:r>
              <a:rPr lang="en-US" dirty="0">
                <a:hlinkClick r:id="rId2"/>
              </a:rPr>
              <a:t>Training &amp; Development</a:t>
            </a:r>
            <a:r>
              <a:rPr lang="en-US" dirty="0"/>
              <a:t> with </a:t>
            </a:r>
          </a:p>
          <a:p>
            <a:pPr marL="0" indent="0">
              <a:buNone/>
            </a:pP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Completed </a:t>
            </a:r>
            <a:r>
              <a:rPr lang="en-IE" dirty="0">
                <a:hlinkClick r:id="rId3"/>
              </a:rPr>
              <a:t>external form</a:t>
            </a:r>
            <a:endParaRPr lang="en-IE" dirty="0"/>
          </a:p>
          <a:p>
            <a:pPr marL="457200" indent="-457200">
              <a:buFont typeface="+mj-lt"/>
              <a:buAutoNum type="arabicPeriod"/>
            </a:pP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All receipts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Proof of successful completion</a:t>
            </a:r>
          </a:p>
          <a:p>
            <a:pPr marL="0" indent="0">
              <a:buNone/>
            </a:pP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7903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83CB-0949-0B98-1768-6BBC619B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09B90-E5C4-2E38-CF6D-97DB6FBE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696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/>
              <a:t>Staff Fee Concession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8C7D-ECE3-5019-EA79-107457C2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Internal </a:t>
            </a:r>
            <a:r>
              <a:rPr lang="en-US" err="1">
                <a:hlinkClick r:id="rId2"/>
              </a:rPr>
              <a:t>Programme</a:t>
            </a:r>
            <a:r>
              <a:rPr lang="en-US">
                <a:hlinkClick r:id="rId2"/>
              </a:rPr>
              <a:t> form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hlinkClick r:id="rId3"/>
              </a:rPr>
              <a:t>External </a:t>
            </a:r>
            <a:r>
              <a:rPr lang="en-US" err="1">
                <a:hlinkClick r:id="rId3"/>
              </a:rPr>
              <a:t>Programme</a:t>
            </a:r>
            <a:r>
              <a:rPr lang="en-US">
                <a:hlinkClick r:id="rId3"/>
              </a:rPr>
              <a:t> Form</a:t>
            </a:r>
            <a:r>
              <a:rPr lang="en-US"/>
              <a:t>  </a:t>
            </a:r>
          </a:p>
          <a:p>
            <a:endParaRPr lang="en-US"/>
          </a:p>
          <a:p>
            <a:endParaRPr lang="en-US"/>
          </a:p>
          <a:p>
            <a:r>
              <a:rPr lang="en-US" dirty="0">
                <a:hlinkClick r:id="rId4"/>
              </a:rPr>
              <a:t>Staff Fee Concession Website</a:t>
            </a:r>
            <a:endParaRPr lang="en-US" dirty="0"/>
          </a:p>
          <a:p>
            <a:endParaRPr lang="en-US" dirty="0"/>
          </a:p>
          <a:p>
            <a:r>
              <a:rPr lang="en-US"/>
              <a:t>Email 	</a:t>
            </a:r>
            <a:r>
              <a:rPr lang="en-US">
                <a:hlinkClick r:id="rId5"/>
              </a:rPr>
              <a:t>Training &amp; Development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0472304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D1016B-A062-47D3-A514-FD961C1035A9}" vid="{FB26B872-2414-4D25-9954-24645543141D}"/>
    </a:ext>
  </a:extLst>
</a:theme>
</file>

<file path=ppt/theme/theme2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lcf76f155ced4ddcb4097134ff3c332f xmlns="efdb821b-3da3-4a62-b38f-75247654eaa3">
      <Terms xmlns="http://schemas.microsoft.com/office/infopath/2007/PartnerControls"/>
    </lcf76f155ced4ddcb4097134ff3c332f>
    <TaxCatchAll xmlns="d9981dac-c29c-4ef3-b8c4-b1fd5091878d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  <SharedWithUsers xmlns="d9981dac-c29c-4ef3-b8c4-b1fd5091878d">
      <UserInfo>
        <DisplayName>McKenna, Anna</DisplayName>
        <AccountId>46</AccountId>
        <AccountType/>
      </UserInfo>
      <UserInfo>
        <DisplayName>O'Mahony, Susan</DisplayName>
        <AccountId>52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37" ma:contentTypeDescription="Create a new document." ma:contentTypeScope="" ma:versionID="0f74354a54ca5c6116ab2164b70c067b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d80955d7dec376b1adadb312fb1ebc1b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6e85504c-e83f-4f56-87c1-ca36505ae8a5}" ma:internalName="TaxCatchAll" ma:showField="CatchAllData" ma:web="d9981dac-c29c-4ef3-b8c4-b1fd50918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F656A-7F52-4AB6-B842-0708EF8815F0}">
  <ds:schemaRefs>
    <ds:schemaRef ds:uri="d9981dac-c29c-4ef3-b8c4-b1fd5091878d"/>
    <ds:schemaRef ds:uri="efdb821b-3da3-4a62-b38f-75247654ea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2DF740-E2D3-4CA9-AEB5-6F8C5C0CE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29C73-D20D-42CC-8D2D-BE0F3F3142EF}">
  <ds:schemaRefs>
    <ds:schemaRef ds:uri="d9981dac-c29c-4ef3-b8c4-b1fd5091878d"/>
    <ds:schemaRef ds:uri="efdb821b-3da3-4a62-b38f-75247654ea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PowerPoint (Widescreen)</Template>
  <TotalTime>0</TotalTime>
  <Words>1073</Words>
  <Application>Microsoft Office PowerPoint</Application>
  <PresentationFormat>Widescreen</PresentationFormat>
  <Paragraphs>222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Times New Roman</vt:lpstr>
      <vt:lpstr>Verdana</vt:lpstr>
      <vt:lpstr>UCC Branded Template Traditional Ratio</vt:lpstr>
      <vt:lpstr>UCC Branded Template Traditional Ratio2013</vt:lpstr>
      <vt:lpstr>UCC Staff Fee Concession Information Session</vt:lpstr>
      <vt:lpstr>This Morning…..</vt:lpstr>
      <vt:lpstr>UCC Fee Concession Scheme</vt:lpstr>
      <vt:lpstr>CRITERIA</vt:lpstr>
      <vt:lpstr>PowerPoint Presentation</vt:lpstr>
      <vt:lpstr>PowerPoint Presentation</vt:lpstr>
      <vt:lpstr>How to pay my fees (UCC)</vt:lpstr>
      <vt:lpstr>How do I get reimbursed? (external)</vt:lpstr>
      <vt:lpstr>Staff Fee Concession Forms</vt:lpstr>
      <vt:lpstr>Study Leave &amp; Exam Leave</vt:lpstr>
      <vt:lpstr>Part II - Pre 1992 Entitlement </vt:lpstr>
      <vt:lpstr>Part II - Pre 1992 Entitlement Steps</vt:lpstr>
      <vt:lpstr>Part II - How much do I pay?</vt:lpstr>
      <vt:lpstr>Part II - How &amp; when to pay UCC Fees</vt:lpstr>
      <vt:lpstr>FOR ALL - NOTE</vt:lpstr>
      <vt:lpstr>Who to contact &amp; for what?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Horgan, Mary Niamh (HR)</dc:creator>
  <cp:lastModifiedBy>Mary Niamh Horgan (HR Employee &amp; Org Development Services)</cp:lastModifiedBy>
  <cp:revision>1</cp:revision>
  <dcterms:created xsi:type="dcterms:W3CDTF">2022-08-25T14:47:07Z</dcterms:created>
  <dcterms:modified xsi:type="dcterms:W3CDTF">2024-08-19T08:51:32Z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  <property fmtid="{D5CDD505-2E9C-101B-9397-08002B2CF9AE}" pid="3" name="MediaServiceImageTags">
    <vt:lpwstr/>
  </property>
</Properties>
</file>