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9" r:id="rId6"/>
    <p:sldId id="257" r:id="rId7"/>
    <p:sldId id="258" r:id="rId8"/>
    <p:sldId id="259" r:id="rId9"/>
    <p:sldId id="262" r:id="rId10"/>
    <p:sldId id="268" r:id="rId11"/>
    <p:sldId id="260" r:id="rId12"/>
    <p:sldId id="271" r:id="rId13"/>
    <p:sldId id="274" r:id="rId14"/>
    <p:sldId id="277" r:id="rId15"/>
    <p:sldId id="278" r:id="rId16"/>
    <p:sldId id="263" r:id="rId17"/>
    <p:sldId id="265" r:id="rId18"/>
    <p:sldId id="266" r:id="rId19"/>
    <p:sldId id="261" r:id="rId20"/>
    <p:sldId id="264" r:id="rId21"/>
    <p:sldId id="267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0D1"/>
    <a:srgbClr val="FFB100"/>
    <a:srgbClr val="003C69"/>
    <a:srgbClr val="B0123B"/>
    <a:srgbClr val="53266A"/>
    <a:srgbClr val="5DA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27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6" d="100"/>
          <a:sy n="166" d="100"/>
        </p:scale>
        <p:origin x="66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07D4D-C991-64FA-AA9D-243C6D61C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2AC3C-3BB9-68D2-06F8-E8CD9C1EC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3A47-62AF-6440-88A4-7F263925F7E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765F3-8F6A-701F-E579-4714EDE7C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20FA6-F42C-A202-4A48-95BE50762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BD5F-7632-354A-8B8B-9F36B14D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081F-24EB-1A42-9C41-FF576235F03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54FCB-3A73-AE42-8FCF-C9A54D00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9D572-C094-EDBB-DCD5-899B4768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66" t="3664" r="605" b="422"/>
          <a:stretch/>
        </p:blipFill>
        <p:spPr>
          <a:xfrm>
            <a:off x="1" y="1411"/>
            <a:ext cx="12191999" cy="445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D2EAD3-B3C8-1AAE-2E57-A225162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98" y="424851"/>
            <a:ext cx="7388650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C86FA-F521-C3E1-C25E-A52AE7F9F3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11675" y="1601788"/>
            <a:ext cx="7323138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4C3-4FA3-CC01-7863-58CDFF563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275" y="1778000"/>
            <a:ext cx="3473450" cy="46228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48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433932"/>
            <a:ext cx="7426682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54BC0-5300-042B-CB3F-776203BDE9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601788"/>
            <a:ext cx="7426325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0563-EC56-4282-81FD-208A9857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0563" y="1747838"/>
            <a:ext cx="3313112" cy="458152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6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36" y="433932"/>
            <a:ext cx="4007223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D42090-919D-F7C8-EFB8-2804D0CD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436" y="1602557"/>
            <a:ext cx="5595212" cy="4895081"/>
          </a:xfrm>
        </p:spPr>
        <p:txBody>
          <a:bodyPr lIns="0">
            <a:norm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90F57F-526C-33D5-BE44-C90C7E91A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450" y="298450"/>
            <a:ext cx="5486400" cy="6299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61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4" y="433932"/>
            <a:ext cx="9549415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AAE3-A18A-AA79-78E7-579CF2C27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9888" y="1470025"/>
            <a:ext cx="11474450" cy="512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0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E663-5B50-3373-0A8E-8B7381237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2956845"/>
            <a:ext cx="11442700" cy="2170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51AA5-75E8-D91A-60D1-0EA937C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49101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3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9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2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50EE9133-AADC-FE32-FD1B-758984BD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381" y="345232"/>
            <a:ext cx="1509211" cy="1029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32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19BB8-11E1-82E8-AB9A-19DB67E2DD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49413"/>
            <a:ext cx="11087100" cy="4851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823F7-2A45-61C4-AC9F-DF8E332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221214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3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FC5C-C2BF-8971-5D80-4CF9D5AA67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1996824"/>
            <a:ext cx="11474450" cy="4503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421EA-6034-B3C5-B41D-D4FDE52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357809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B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791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44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6AEB-98E3-E52B-300A-65AA437866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1614488"/>
            <a:ext cx="11077575" cy="4884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16BEE-C543-B15F-D785-3E82EBF1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2889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83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6A230F81-C97F-E129-871D-E07494A58C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67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55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7D545FEC-AD40-1EFF-C406-E6139E61B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10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621970"/>
            <a:ext cx="9040719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4682563"/>
            <a:ext cx="9040718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25E6E0-25E8-3021-8844-3D1DD91EE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B08EBC-565B-7F56-10B8-26B02FCD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775" y="5827713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3C5F2BC-3645-A71A-8D76-A336B3A27C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514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29727C1-BAB6-1074-1ADC-7CEDA68B86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2463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F1CB64E-F9BA-067C-FED4-74D11C19A7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69412" y="5822092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689EF7-7A90-C520-47C4-F348C3129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5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1E01-891A-E5BA-1A29-17C3B9B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IE" sz="2800" b="1" kern="1200" dirty="0">
                <a:solidFill>
                  <a:schemeClr val="bg1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2A9-8ABB-D54F-6B9D-1EF771BC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E98B-47D1-64E6-B6C2-621E8F3D8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3712-CEF8-9DFA-7C1B-126464FA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B519-7999-4F86-A95E-6FA74494C9F5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9702-EA71-7DD0-05A7-3F4C79B4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04DB-B06D-AB7C-58CC-D4220621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BE2-2DAE-4B3C-8BD6-17C60E8885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2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B39-551D-8EC6-C553-0D01034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7992" cy="1149351"/>
          </a:xfrm>
          <a:noFill/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4D34-2E46-B4C8-9A99-57046B2E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EFDA-10DF-B40A-734D-567A1A49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DF106-A7FA-5A14-CC6F-670E95D6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FA573-C071-F305-5B92-9931AA198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BC8CD-0B7D-C44A-51AA-C0AEFA56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A4A-A71A-4066-8DE2-118D6D1C50C9}" type="datetimeFigureOut">
              <a:rPr lang="en-IE" smtClean="0"/>
              <a:t>25/03/2026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C43E-7832-6589-4697-23ED2EC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F5D2-7E63-62FE-822D-D9657D47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B77D-A57D-4B55-B8F4-E96311C731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6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9998-E702-E06B-467C-C7A67EB75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358775"/>
            <a:ext cx="11090275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9B801-EF07-4C0C-9C83-E15EEEB3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5314950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011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988D79-D517-094A-12CB-8DAF2CB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84" y="360361"/>
            <a:ext cx="9289854" cy="1312855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46FBF-6880-FBEF-12F4-94FC409D6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1588" y="1846264"/>
            <a:ext cx="9290050" cy="465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0B1-1CC6-3F16-3DB9-65B174735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913" y="1922463"/>
            <a:ext cx="1398587" cy="386238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0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4EF81-0B2B-7744-BE1E-1B7EAA4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861849"/>
            <a:ext cx="9289854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DF31F-9540-F6FF-D783-3827CEF0BC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905000"/>
            <a:ext cx="928846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7953-6337-B9CF-6A82-E6394077C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7925" y="1757363"/>
            <a:ext cx="1657350" cy="44100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45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A6381-1C78-A2B3-ECB4-7AEE306F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6A7D2-A07C-3968-9C1D-72048D8A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0FFB-1CD3-4351-1EC9-B4C15750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A5CE-843E-8C4D-8418-9B737471ED1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E3C5-7808-84B2-E8F6-B4DAC574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0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AD3F-2B66-857B-1FC9-1D28747C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E2AB-3347-4A4C-A2CF-3A230CBF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660" r:id="rId3"/>
    <p:sldLayoutId id="2147483709" r:id="rId4"/>
    <p:sldLayoutId id="2147483720" r:id="rId5"/>
    <p:sldLayoutId id="2147483715" r:id="rId6"/>
    <p:sldLayoutId id="2147483651" r:id="rId7"/>
    <p:sldLayoutId id="2147483665" r:id="rId8"/>
    <p:sldLayoutId id="2147483666" r:id="rId9"/>
    <p:sldLayoutId id="2147483664" r:id="rId10"/>
    <p:sldLayoutId id="2147483683" r:id="rId11"/>
    <p:sldLayoutId id="2147483705" r:id="rId12"/>
    <p:sldLayoutId id="2147483701" r:id="rId13"/>
    <p:sldLayoutId id="2147483707" r:id="rId14"/>
    <p:sldLayoutId id="2147483706" r:id="rId15"/>
    <p:sldLayoutId id="2147483728" r:id="rId16"/>
    <p:sldLayoutId id="2147483702" r:id="rId17"/>
    <p:sldLayoutId id="2147483703" r:id="rId18"/>
    <p:sldLayoutId id="2147483704" r:id="rId19"/>
    <p:sldLayoutId id="2147483729" r:id="rId20"/>
    <p:sldLayoutId id="2147483667" r:id="rId21"/>
    <p:sldLayoutId id="214748373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1431" userDrawn="1">
          <p15:clr>
            <a:srgbClr val="F26B43"/>
          </p15:clr>
        </p15:guide>
        <p15:guide id="5" pos="2635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044" userDrawn="1">
          <p15:clr>
            <a:srgbClr val="F26B43"/>
          </p15:clr>
        </p15:guide>
        <p15:guide id="8" pos="6248" userDrawn="1">
          <p15:clr>
            <a:srgbClr val="F26B43"/>
          </p15:clr>
        </p15:guide>
        <p15:guide id="9" pos="7453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226" userDrawn="1">
          <p15:clr>
            <a:srgbClr val="F26B43"/>
          </p15:clr>
        </p15:guide>
        <p15:guide id="13" orient="horz" pos="871" userDrawn="1">
          <p15:clr>
            <a:srgbClr val="F26B43"/>
          </p15:clr>
        </p15:guide>
        <p15:guide id="14" orient="horz" pos="1515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804" userDrawn="1">
          <p15:clr>
            <a:srgbClr val="F26B43"/>
          </p15:clr>
        </p15:guide>
        <p15:guide id="17" orient="horz" pos="3448" userDrawn="1">
          <p15:clr>
            <a:srgbClr val="F26B43"/>
          </p15:clr>
        </p15:guide>
        <p15:guide id="18" orient="horz" pos="40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hr/policies/form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hr/policies/a-z/" TargetMode="External"/><Relationship Id="rId2" Type="http://schemas.openxmlformats.org/officeDocument/2006/relationships/hyperlink" Target="https://www.ucc.ie/en/hr/policies/transfers-resignation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C719-4FB7-5FDC-A507-514515FC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Redeployment Policy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2F00-B4DE-7208-0242-351497D40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Mary Kate O’Regan HR Business Manager People and Culture UCC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27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FA669A-7212-1CE8-E993-859BC53840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3290BE-0F7E-797F-27BB-D2E461A5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So, what does the staff member do?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A5385F8-89DC-1E1A-F463-3AB9CA4AAD6E}"/>
              </a:ext>
            </a:extLst>
          </p:cNvPr>
          <p:cNvSpPr/>
          <p:nvPr/>
        </p:nvSpPr>
        <p:spPr>
          <a:xfrm>
            <a:off x="4932680" y="181419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F514DF7-CEF3-8D30-1D49-2DEE6E194AE6}"/>
              </a:ext>
            </a:extLst>
          </p:cNvPr>
          <p:cNvSpPr/>
          <p:nvPr/>
        </p:nvSpPr>
        <p:spPr>
          <a:xfrm>
            <a:off x="4932680" y="181419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29FA577-66E5-764F-B2BD-ECC4CD751B29}"/>
              </a:ext>
            </a:extLst>
          </p:cNvPr>
          <p:cNvSpPr/>
          <p:nvPr/>
        </p:nvSpPr>
        <p:spPr>
          <a:xfrm>
            <a:off x="48412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A99A6BA4-A72D-AB6F-7848-0D966269CAEA}"/>
              </a:ext>
            </a:extLst>
          </p:cNvPr>
          <p:cNvSpPr/>
          <p:nvPr/>
        </p:nvSpPr>
        <p:spPr>
          <a:xfrm>
            <a:off x="48412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CB47B2-5969-61CC-E0CD-DCDE00D3B35D}"/>
              </a:ext>
            </a:extLst>
          </p:cNvPr>
          <p:cNvSpPr/>
          <p:nvPr/>
        </p:nvSpPr>
        <p:spPr>
          <a:xfrm>
            <a:off x="56032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88483EF-7637-7989-4E60-EEBDAD4FA72F}"/>
              </a:ext>
            </a:extLst>
          </p:cNvPr>
          <p:cNvSpPr/>
          <p:nvPr/>
        </p:nvSpPr>
        <p:spPr>
          <a:xfrm>
            <a:off x="56032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BA82559-A1F2-7B36-0966-B63FBA237366}"/>
              </a:ext>
            </a:extLst>
          </p:cNvPr>
          <p:cNvSpPr/>
          <p:nvPr/>
        </p:nvSpPr>
        <p:spPr>
          <a:xfrm>
            <a:off x="6355080" y="181419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981DB102-71B5-EAEB-C471-88498F0FA367}"/>
              </a:ext>
            </a:extLst>
          </p:cNvPr>
          <p:cNvSpPr/>
          <p:nvPr/>
        </p:nvSpPr>
        <p:spPr>
          <a:xfrm>
            <a:off x="6355080" y="181419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181E3C10-BC16-AED2-274D-C16189F06D8E}"/>
              </a:ext>
            </a:extLst>
          </p:cNvPr>
          <p:cNvSpPr/>
          <p:nvPr/>
        </p:nvSpPr>
        <p:spPr>
          <a:xfrm>
            <a:off x="62636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D04C39DC-4CAB-E819-3B02-D105D6080151}"/>
              </a:ext>
            </a:extLst>
          </p:cNvPr>
          <p:cNvSpPr/>
          <p:nvPr/>
        </p:nvSpPr>
        <p:spPr>
          <a:xfrm>
            <a:off x="62636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CCFB891B-5AD8-C6DE-694B-8BDB565EE2F4}"/>
              </a:ext>
            </a:extLst>
          </p:cNvPr>
          <p:cNvSpPr/>
          <p:nvPr/>
        </p:nvSpPr>
        <p:spPr>
          <a:xfrm>
            <a:off x="70256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91C09C3D-028F-4C36-2BBE-EB4C92CDF62F}"/>
              </a:ext>
            </a:extLst>
          </p:cNvPr>
          <p:cNvSpPr/>
          <p:nvPr/>
        </p:nvSpPr>
        <p:spPr>
          <a:xfrm>
            <a:off x="7025640" y="181419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E48B3499-5CB7-FDB2-BD26-79BF909F8B44}"/>
              </a:ext>
            </a:extLst>
          </p:cNvPr>
          <p:cNvSpPr/>
          <p:nvPr/>
        </p:nvSpPr>
        <p:spPr>
          <a:xfrm>
            <a:off x="4678680" y="217995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80024526-AAD0-8C06-3FA9-059C2AD907A6}"/>
              </a:ext>
            </a:extLst>
          </p:cNvPr>
          <p:cNvSpPr/>
          <p:nvPr/>
        </p:nvSpPr>
        <p:spPr>
          <a:xfrm>
            <a:off x="4678680" y="217995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F5A6FD0-80BD-015E-8E0A-62E25D7E9158}"/>
              </a:ext>
            </a:extLst>
          </p:cNvPr>
          <p:cNvSpPr/>
          <p:nvPr/>
        </p:nvSpPr>
        <p:spPr>
          <a:xfrm>
            <a:off x="6101080" y="217995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8413F69D-355F-BA48-3EE7-422E711092B1}"/>
              </a:ext>
            </a:extLst>
          </p:cNvPr>
          <p:cNvSpPr/>
          <p:nvPr/>
        </p:nvSpPr>
        <p:spPr>
          <a:xfrm>
            <a:off x="6101080" y="217995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F0670D-560C-E2C0-7AC7-3066AD6B4398}"/>
              </a:ext>
            </a:extLst>
          </p:cNvPr>
          <p:cNvGrpSpPr/>
          <p:nvPr/>
        </p:nvGrpSpPr>
        <p:grpSpPr>
          <a:xfrm>
            <a:off x="6657340" y="2764155"/>
            <a:ext cx="66040" cy="205740"/>
            <a:chOff x="2222500" y="1772920"/>
            <a:chExt cx="66040" cy="205740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B1C0F50F-BCE5-7243-828E-3A61EBCF6B16}"/>
                </a:ext>
              </a:extLst>
            </p:cNvPr>
            <p:cNvSpPr/>
            <p:nvPr/>
          </p:nvSpPr>
          <p:spPr>
            <a:xfrm>
              <a:off x="2255520" y="1772920"/>
              <a:ext cx="5080" cy="203200"/>
            </a:xfrm>
            <a:custGeom>
              <a:avLst/>
              <a:gdLst/>
              <a:ahLst/>
              <a:cxnLst/>
              <a:rect l="0" t="0" r="0" b="0"/>
              <a:pathLst>
                <a:path w="5080"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BCA6964F-6F7A-5DFB-D745-41B8BE02CE79}"/>
                </a:ext>
              </a:extLst>
            </p:cNvPr>
            <p:cNvSpPr/>
            <p:nvPr/>
          </p:nvSpPr>
          <p:spPr>
            <a:xfrm>
              <a:off x="2222500" y="1945640"/>
              <a:ext cx="66040" cy="33020"/>
            </a:xfrm>
            <a:custGeom>
              <a:avLst/>
              <a:gdLst/>
              <a:ahLst/>
              <a:cxnLst/>
              <a:rect l="0" t="0" r="0" b="0"/>
              <a:pathLst>
                <a:path w="66040" h="33020">
                  <a:moveTo>
                    <a:pt x="0" y="0"/>
                  </a:moveTo>
                  <a:lnTo>
                    <a:pt x="33020" y="33020"/>
                  </a:lnTo>
                  <a:lnTo>
                    <a:pt x="6604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7665E9-6DCC-5FA8-4D0B-0B2DA75F0A3B}"/>
              </a:ext>
            </a:extLst>
          </p:cNvPr>
          <p:cNvGrpSpPr/>
          <p:nvPr/>
        </p:nvGrpSpPr>
        <p:grpSpPr>
          <a:xfrm>
            <a:off x="5862320" y="2482215"/>
            <a:ext cx="205740" cy="66040"/>
            <a:chOff x="1427480" y="1490980"/>
            <a:chExt cx="205740" cy="66040"/>
          </a:xfrm>
        </p:grpSpPr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3F132417-98C6-01A6-C9EF-B83E09063FEF}"/>
                </a:ext>
              </a:extLst>
            </p:cNvPr>
            <p:cNvSpPr/>
            <p:nvPr/>
          </p:nvSpPr>
          <p:spPr>
            <a:xfrm>
              <a:off x="1427480" y="1524000"/>
              <a:ext cx="203200" cy="5080"/>
            </a:xfrm>
            <a:custGeom>
              <a:avLst/>
              <a:gdLst/>
              <a:ahLst/>
              <a:cxnLst/>
              <a:rect l="0" t="0" r="0" b="0"/>
              <a:pathLst>
                <a:path w="203200" h="5080">
                  <a:moveTo>
                    <a:pt x="203200" y="0"/>
                  </a:move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07718404-7A28-7A86-63B9-38FED91E18D2}"/>
                </a:ext>
              </a:extLst>
            </p:cNvPr>
            <p:cNvSpPr/>
            <p:nvPr/>
          </p:nvSpPr>
          <p:spPr>
            <a:xfrm>
              <a:off x="1600200" y="1490980"/>
              <a:ext cx="33020" cy="66040"/>
            </a:xfrm>
            <a:custGeom>
              <a:avLst/>
              <a:gdLst/>
              <a:ahLst/>
              <a:cxnLst/>
              <a:rect l="0" t="0" r="0" b="0"/>
              <a:pathLst>
                <a:path w="33020" h="66040">
                  <a:moveTo>
                    <a:pt x="0" y="66040"/>
                  </a:moveTo>
                  <a:lnTo>
                    <a:pt x="33020" y="3302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68F86A45-B383-6070-E441-D5F09791ABD2}"/>
              </a:ext>
            </a:extLst>
          </p:cNvPr>
          <p:cNvSpPr/>
          <p:nvPr/>
        </p:nvSpPr>
        <p:spPr>
          <a:xfrm>
            <a:off x="4932680" y="3002915"/>
            <a:ext cx="670560" cy="609600"/>
          </a:xfrm>
          <a:custGeom>
            <a:avLst/>
            <a:gdLst/>
            <a:ahLst/>
            <a:cxnLst/>
            <a:rect l="0" t="0" r="0" b="0"/>
            <a:pathLst>
              <a:path w="670560" h="609600">
                <a:moveTo>
                  <a:pt x="0" y="0"/>
                </a:moveTo>
                <a:lnTo>
                  <a:pt x="670560" y="0"/>
                </a:lnTo>
                <a:lnTo>
                  <a:pt x="670560" y="609600"/>
                </a:lnTo>
                <a:lnTo>
                  <a:pt x="0" y="609600"/>
                </a:lnTo>
                <a:lnTo>
                  <a:pt x="0" y="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FFA87230-569D-C554-8CAD-90EF2A1679A9}"/>
              </a:ext>
            </a:extLst>
          </p:cNvPr>
          <p:cNvSpPr/>
          <p:nvPr/>
        </p:nvSpPr>
        <p:spPr>
          <a:xfrm>
            <a:off x="4932680" y="3002915"/>
            <a:ext cx="670560" cy="609600"/>
          </a:xfrm>
          <a:custGeom>
            <a:avLst/>
            <a:gdLst/>
            <a:ahLst/>
            <a:cxnLst/>
            <a:rect l="0" t="0" r="0" b="0"/>
            <a:pathLst>
              <a:path w="670560" h="609600">
                <a:moveTo>
                  <a:pt x="0" y="0"/>
                </a:moveTo>
                <a:lnTo>
                  <a:pt x="670560" y="0"/>
                </a:lnTo>
                <a:moveTo>
                  <a:pt x="670560" y="609600"/>
                </a:moveTo>
                <a:lnTo>
                  <a:pt x="0" y="60960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A5B5A933-DCD5-7D36-6E8A-087AE5E58153}"/>
              </a:ext>
            </a:extLst>
          </p:cNvPr>
          <p:cNvSpPr/>
          <p:nvPr/>
        </p:nvSpPr>
        <p:spPr>
          <a:xfrm>
            <a:off x="48412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0" y="528320"/>
                </a:moveTo>
                <a:cubicBezTo>
                  <a:pt x="0" y="573211"/>
                  <a:pt x="36388" y="609600"/>
                  <a:pt x="81280" y="609600"/>
                </a:cubicBezTo>
                <a:lnTo>
                  <a:pt x="91440" y="60960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52832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CE9DD3EE-5977-0B41-1F57-3AD8DFDD625E}"/>
              </a:ext>
            </a:extLst>
          </p:cNvPr>
          <p:cNvSpPr/>
          <p:nvPr/>
        </p:nvSpPr>
        <p:spPr>
          <a:xfrm>
            <a:off x="48412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609600"/>
                </a:moveTo>
                <a:lnTo>
                  <a:pt x="81280" y="609600"/>
                </a:lnTo>
                <a:cubicBezTo>
                  <a:pt x="36390" y="609600"/>
                  <a:pt x="0" y="573209"/>
                  <a:pt x="0" y="528320"/>
                </a:cubicBezTo>
                <a:moveTo>
                  <a:pt x="0" y="52832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912EA244-D892-6710-CFCB-B00A5BB14C05}"/>
              </a:ext>
            </a:extLst>
          </p:cNvPr>
          <p:cNvSpPr/>
          <p:nvPr/>
        </p:nvSpPr>
        <p:spPr>
          <a:xfrm>
            <a:off x="56032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91440" y="528320"/>
                </a:moveTo>
                <a:cubicBezTo>
                  <a:pt x="91440" y="573211"/>
                  <a:pt x="55051" y="609600"/>
                  <a:pt x="10160" y="609600"/>
                </a:cubicBezTo>
                <a:lnTo>
                  <a:pt x="0" y="60960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52832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AFBFA6C1-C237-F69A-0632-D3CA10AF6D8D}"/>
              </a:ext>
            </a:extLst>
          </p:cNvPr>
          <p:cNvSpPr/>
          <p:nvPr/>
        </p:nvSpPr>
        <p:spPr>
          <a:xfrm>
            <a:off x="56032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609600"/>
                </a:moveTo>
                <a:lnTo>
                  <a:pt x="10160" y="609600"/>
                </a:lnTo>
                <a:cubicBezTo>
                  <a:pt x="55049" y="609600"/>
                  <a:pt x="91440" y="573209"/>
                  <a:pt x="91440" y="528320"/>
                </a:cubicBezTo>
                <a:moveTo>
                  <a:pt x="91440" y="52832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0CD06A5C-60A8-B2B2-A0EF-EED2C43365F4}"/>
              </a:ext>
            </a:extLst>
          </p:cNvPr>
          <p:cNvSpPr/>
          <p:nvPr/>
        </p:nvSpPr>
        <p:spPr>
          <a:xfrm>
            <a:off x="6355080" y="3002915"/>
            <a:ext cx="670560" cy="609600"/>
          </a:xfrm>
          <a:custGeom>
            <a:avLst/>
            <a:gdLst/>
            <a:ahLst/>
            <a:cxnLst/>
            <a:rect l="0" t="0" r="0" b="0"/>
            <a:pathLst>
              <a:path w="670560" h="609600">
                <a:moveTo>
                  <a:pt x="0" y="0"/>
                </a:moveTo>
                <a:lnTo>
                  <a:pt x="670560" y="0"/>
                </a:lnTo>
                <a:lnTo>
                  <a:pt x="670560" y="609600"/>
                </a:lnTo>
                <a:lnTo>
                  <a:pt x="0" y="609600"/>
                </a:lnTo>
                <a:lnTo>
                  <a:pt x="0" y="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750A9B68-A15B-8A52-DEC4-495A21A065F6}"/>
              </a:ext>
            </a:extLst>
          </p:cNvPr>
          <p:cNvSpPr/>
          <p:nvPr/>
        </p:nvSpPr>
        <p:spPr>
          <a:xfrm>
            <a:off x="6355080" y="3002915"/>
            <a:ext cx="670560" cy="609600"/>
          </a:xfrm>
          <a:custGeom>
            <a:avLst/>
            <a:gdLst/>
            <a:ahLst/>
            <a:cxnLst/>
            <a:rect l="0" t="0" r="0" b="0"/>
            <a:pathLst>
              <a:path w="670560" h="609600">
                <a:moveTo>
                  <a:pt x="0" y="0"/>
                </a:moveTo>
                <a:lnTo>
                  <a:pt x="670560" y="0"/>
                </a:lnTo>
                <a:moveTo>
                  <a:pt x="670560" y="609600"/>
                </a:moveTo>
                <a:lnTo>
                  <a:pt x="0" y="60960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81132D59-D4D5-FA8A-E031-CCB27A0239A3}"/>
              </a:ext>
            </a:extLst>
          </p:cNvPr>
          <p:cNvSpPr/>
          <p:nvPr/>
        </p:nvSpPr>
        <p:spPr>
          <a:xfrm>
            <a:off x="62636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0" y="528320"/>
                </a:moveTo>
                <a:cubicBezTo>
                  <a:pt x="0" y="573211"/>
                  <a:pt x="36388" y="609600"/>
                  <a:pt x="81280" y="609600"/>
                </a:cubicBezTo>
                <a:lnTo>
                  <a:pt x="91440" y="60960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52832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80F1A290-6E4A-31D9-5E1D-3F38B3B2C7B0}"/>
              </a:ext>
            </a:extLst>
          </p:cNvPr>
          <p:cNvSpPr/>
          <p:nvPr/>
        </p:nvSpPr>
        <p:spPr>
          <a:xfrm>
            <a:off x="62636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609600"/>
                </a:moveTo>
                <a:lnTo>
                  <a:pt x="81280" y="609600"/>
                </a:lnTo>
                <a:cubicBezTo>
                  <a:pt x="36390" y="609600"/>
                  <a:pt x="0" y="573209"/>
                  <a:pt x="0" y="528320"/>
                </a:cubicBezTo>
                <a:moveTo>
                  <a:pt x="0" y="52832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23ED6C6C-1C45-16C9-4F88-32E0BADB5942}"/>
              </a:ext>
            </a:extLst>
          </p:cNvPr>
          <p:cNvSpPr/>
          <p:nvPr/>
        </p:nvSpPr>
        <p:spPr>
          <a:xfrm>
            <a:off x="70256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91440" y="528320"/>
                </a:moveTo>
                <a:cubicBezTo>
                  <a:pt x="91440" y="573211"/>
                  <a:pt x="55051" y="609600"/>
                  <a:pt x="10160" y="609600"/>
                </a:cubicBezTo>
                <a:lnTo>
                  <a:pt x="0" y="60960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52832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3C78EAA8-8A7F-5613-990F-813A4BE3883B}"/>
              </a:ext>
            </a:extLst>
          </p:cNvPr>
          <p:cNvSpPr/>
          <p:nvPr/>
        </p:nvSpPr>
        <p:spPr>
          <a:xfrm>
            <a:off x="7025640" y="3002915"/>
            <a:ext cx="91440" cy="609600"/>
          </a:xfrm>
          <a:custGeom>
            <a:avLst/>
            <a:gdLst/>
            <a:ahLst/>
            <a:cxnLst/>
            <a:rect l="0" t="0" r="0" b="0"/>
            <a:pathLst>
              <a:path w="91440" h="60960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609600"/>
                </a:moveTo>
                <a:lnTo>
                  <a:pt x="10160" y="609600"/>
                </a:lnTo>
                <a:cubicBezTo>
                  <a:pt x="55049" y="609600"/>
                  <a:pt x="91440" y="573209"/>
                  <a:pt x="91440" y="528320"/>
                </a:cubicBezTo>
                <a:moveTo>
                  <a:pt x="91440" y="52832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5">
            <a:extLst>
              <a:ext uri="{FF2B5EF4-FFF2-40B4-BE49-F238E27FC236}">
                <a16:creationId xmlns:a16="http://schemas.microsoft.com/office/drawing/2014/main" id="{45EECCF5-AD83-0401-1839-18766740AE98}"/>
              </a:ext>
            </a:extLst>
          </p:cNvPr>
          <p:cNvSpPr/>
          <p:nvPr/>
        </p:nvSpPr>
        <p:spPr>
          <a:xfrm>
            <a:off x="4678680" y="349059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306E2DC4-549F-8F62-1C72-14857E616B33}"/>
              </a:ext>
            </a:extLst>
          </p:cNvPr>
          <p:cNvSpPr/>
          <p:nvPr/>
        </p:nvSpPr>
        <p:spPr>
          <a:xfrm>
            <a:off x="4678680" y="349059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B582B-260A-99DF-20D7-07910C3FF0D4}"/>
              </a:ext>
            </a:extLst>
          </p:cNvPr>
          <p:cNvGrpSpPr/>
          <p:nvPr/>
        </p:nvGrpSpPr>
        <p:grpSpPr>
          <a:xfrm>
            <a:off x="5234940" y="4074795"/>
            <a:ext cx="66040" cy="205740"/>
            <a:chOff x="800100" y="3083560"/>
            <a:chExt cx="66040" cy="205740"/>
          </a:xfrm>
        </p:grpSpPr>
        <p:sp>
          <p:nvSpPr>
            <p:cNvPr id="41" name="Rounded Rectangle 37">
              <a:extLst>
                <a:ext uri="{FF2B5EF4-FFF2-40B4-BE49-F238E27FC236}">
                  <a16:creationId xmlns:a16="http://schemas.microsoft.com/office/drawing/2014/main" id="{FE4DB602-4EBD-5A07-B269-A0CD5A43D976}"/>
                </a:ext>
              </a:extLst>
            </p:cNvPr>
            <p:cNvSpPr/>
            <p:nvPr/>
          </p:nvSpPr>
          <p:spPr>
            <a:xfrm>
              <a:off x="833120" y="3083560"/>
              <a:ext cx="5080" cy="203200"/>
            </a:xfrm>
            <a:custGeom>
              <a:avLst/>
              <a:gdLst/>
              <a:ahLst/>
              <a:cxnLst/>
              <a:rect l="0" t="0" r="0" b="0"/>
              <a:pathLst>
                <a:path w="5080"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2" name="Rounded Rectangle 38">
              <a:extLst>
                <a:ext uri="{FF2B5EF4-FFF2-40B4-BE49-F238E27FC236}">
                  <a16:creationId xmlns:a16="http://schemas.microsoft.com/office/drawing/2014/main" id="{C5F22C51-D0D7-BEFC-7357-C5029172A04B}"/>
                </a:ext>
              </a:extLst>
            </p:cNvPr>
            <p:cNvSpPr/>
            <p:nvPr/>
          </p:nvSpPr>
          <p:spPr>
            <a:xfrm>
              <a:off x="800100" y="3256280"/>
              <a:ext cx="66040" cy="33020"/>
            </a:xfrm>
            <a:custGeom>
              <a:avLst/>
              <a:gdLst/>
              <a:ahLst/>
              <a:cxnLst/>
              <a:rect l="0" t="0" r="0" b="0"/>
              <a:pathLst>
                <a:path w="66040" h="33020">
                  <a:moveTo>
                    <a:pt x="0" y="0"/>
                  </a:moveTo>
                  <a:lnTo>
                    <a:pt x="33020" y="33020"/>
                  </a:lnTo>
                  <a:lnTo>
                    <a:pt x="6604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96BBDE77-E948-B262-7F33-E9D8CBC630E1}"/>
              </a:ext>
            </a:extLst>
          </p:cNvPr>
          <p:cNvSpPr/>
          <p:nvPr/>
        </p:nvSpPr>
        <p:spPr>
          <a:xfrm>
            <a:off x="6101080" y="349059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ounded Rectangle 41">
            <a:extLst>
              <a:ext uri="{FF2B5EF4-FFF2-40B4-BE49-F238E27FC236}">
                <a16:creationId xmlns:a16="http://schemas.microsoft.com/office/drawing/2014/main" id="{73913B4E-E851-7F80-0A83-7A8739196F46}"/>
              </a:ext>
            </a:extLst>
          </p:cNvPr>
          <p:cNvSpPr/>
          <p:nvPr/>
        </p:nvSpPr>
        <p:spPr>
          <a:xfrm>
            <a:off x="6101080" y="349059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E2C553-20F2-BE15-AB73-173123F4B36C}"/>
              </a:ext>
            </a:extLst>
          </p:cNvPr>
          <p:cNvGrpSpPr/>
          <p:nvPr/>
        </p:nvGrpSpPr>
        <p:grpSpPr>
          <a:xfrm>
            <a:off x="5890260" y="3792855"/>
            <a:ext cx="205740" cy="66040"/>
            <a:chOff x="1455420" y="2801620"/>
            <a:chExt cx="205740" cy="66040"/>
          </a:xfrm>
        </p:grpSpPr>
        <p:sp>
          <p:nvSpPr>
            <p:cNvPr id="46" name="Rounded Rectangle 42">
              <a:extLst>
                <a:ext uri="{FF2B5EF4-FFF2-40B4-BE49-F238E27FC236}">
                  <a16:creationId xmlns:a16="http://schemas.microsoft.com/office/drawing/2014/main" id="{BCF5064F-BF80-536C-508A-8F54CFA7941B}"/>
                </a:ext>
              </a:extLst>
            </p:cNvPr>
            <p:cNvSpPr/>
            <p:nvPr/>
          </p:nvSpPr>
          <p:spPr>
            <a:xfrm>
              <a:off x="1457960" y="2834640"/>
              <a:ext cx="203200" cy="5080"/>
            </a:xfrm>
            <a:custGeom>
              <a:avLst/>
              <a:gdLst/>
              <a:ahLst/>
              <a:cxnLst/>
              <a:rect l="0" t="0" r="0" b="0"/>
              <a:pathLst>
                <a:path w="203200" h="5080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Rounded Rectangle 43">
              <a:extLst>
                <a:ext uri="{FF2B5EF4-FFF2-40B4-BE49-F238E27FC236}">
                  <a16:creationId xmlns:a16="http://schemas.microsoft.com/office/drawing/2014/main" id="{AD962047-0311-C3AD-6FAA-3AEB6735E15E}"/>
                </a:ext>
              </a:extLst>
            </p:cNvPr>
            <p:cNvSpPr/>
            <p:nvPr/>
          </p:nvSpPr>
          <p:spPr>
            <a:xfrm>
              <a:off x="1455420" y="2801620"/>
              <a:ext cx="33020" cy="66040"/>
            </a:xfrm>
            <a:custGeom>
              <a:avLst/>
              <a:gdLst/>
              <a:ahLst/>
              <a:cxnLst/>
              <a:rect l="0" t="0" r="0" b="0"/>
              <a:pathLst>
                <a:path w="33020" h="66040">
                  <a:moveTo>
                    <a:pt x="33020" y="0"/>
                  </a:moveTo>
                  <a:lnTo>
                    <a:pt x="0" y="33020"/>
                  </a:lnTo>
                  <a:lnTo>
                    <a:pt x="33020" y="6604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8" name="Rounded Rectangle 45">
            <a:extLst>
              <a:ext uri="{FF2B5EF4-FFF2-40B4-BE49-F238E27FC236}">
                <a16:creationId xmlns:a16="http://schemas.microsoft.com/office/drawing/2014/main" id="{12D6E9BA-9EBA-8BF2-BF38-D70AC5EED05A}"/>
              </a:ext>
            </a:extLst>
          </p:cNvPr>
          <p:cNvSpPr/>
          <p:nvPr/>
        </p:nvSpPr>
        <p:spPr>
          <a:xfrm>
            <a:off x="4932680" y="431355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6">
            <a:extLst>
              <a:ext uri="{FF2B5EF4-FFF2-40B4-BE49-F238E27FC236}">
                <a16:creationId xmlns:a16="http://schemas.microsoft.com/office/drawing/2014/main" id="{B73A4DE6-AED6-4FBE-1169-F0424631A837}"/>
              </a:ext>
            </a:extLst>
          </p:cNvPr>
          <p:cNvSpPr/>
          <p:nvPr/>
        </p:nvSpPr>
        <p:spPr>
          <a:xfrm>
            <a:off x="4932680" y="431355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ounded Rectangle 47">
            <a:extLst>
              <a:ext uri="{FF2B5EF4-FFF2-40B4-BE49-F238E27FC236}">
                <a16:creationId xmlns:a16="http://schemas.microsoft.com/office/drawing/2014/main" id="{44305437-61E1-E757-C6E9-1442B02C57D9}"/>
              </a:ext>
            </a:extLst>
          </p:cNvPr>
          <p:cNvSpPr/>
          <p:nvPr/>
        </p:nvSpPr>
        <p:spPr>
          <a:xfrm>
            <a:off x="48412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48">
            <a:extLst>
              <a:ext uri="{FF2B5EF4-FFF2-40B4-BE49-F238E27FC236}">
                <a16:creationId xmlns:a16="http://schemas.microsoft.com/office/drawing/2014/main" id="{EB830183-2311-3230-CF11-430561B8B0B2}"/>
              </a:ext>
            </a:extLst>
          </p:cNvPr>
          <p:cNvSpPr/>
          <p:nvPr/>
        </p:nvSpPr>
        <p:spPr>
          <a:xfrm>
            <a:off x="48412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ounded Rectangle 49">
            <a:extLst>
              <a:ext uri="{FF2B5EF4-FFF2-40B4-BE49-F238E27FC236}">
                <a16:creationId xmlns:a16="http://schemas.microsoft.com/office/drawing/2014/main" id="{C05659EA-E746-2C63-FCDE-93256A1587F5}"/>
              </a:ext>
            </a:extLst>
          </p:cNvPr>
          <p:cNvSpPr/>
          <p:nvPr/>
        </p:nvSpPr>
        <p:spPr>
          <a:xfrm>
            <a:off x="56032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Rounded Rectangle 50">
            <a:extLst>
              <a:ext uri="{FF2B5EF4-FFF2-40B4-BE49-F238E27FC236}">
                <a16:creationId xmlns:a16="http://schemas.microsoft.com/office/drawing/2014/main" id="{0EFB8AE6-B901-289C-FCAB-36B26797DF7B}"/>
              </a:ext>
            </a:extLst>
          </p:cNvPr>
          <p:cNvSpPr/>
          <p:nvPr/>
        </p:nvSpPr>
        <p:spPr>
          <a:xfrm>
            <a:off x="56032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ounded Rectangle 51">
            <a:extLst>
              <a:ext uri="{FF2B5EF4-FFF2-40B4-BE49-F238E27FC236}">
                <a16:creationId xmlns:a16="http://schemas.microsoft.com/office/drawing/2014/main" id="{3F165C13-A497-CC4A-A0BE-C618AB7C5C1F}"/>
              </a:ext>
            </a:extLst>
          </p:cNvPr>
          <p:cNvSpPr/>
          <p:nvPr/>
        </p:nvSpPr>
        <p:spPr>
          <a:xfrm>
            <a:off x="6355080" y="431355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BF9ED3D3-131D-D0A5-4153-D65F1B11A147}"/>
              </a:ext>
            </a:extLst>
          </p:cNvPr>
          <p:cNvSpPr/>
          <p:nvPr/>
        </p:nvSpPr>
        <p:spPr>
          <a:xfrm>
            <a:off x="6355080" y="431355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Rounded Rectangle 53">
            <a:extLst>
              <a:ext uri="{FF2B5EF4-FFF2-40B4-BE49-F238E27FC236}">
                <a16:creationId xmlns:a16="http://schemas.microsoft.com/office/drawing/2014/main" id="{B0959B07-719B-3160-AAC3-FAB6A9036777}"/>
              </a:ext>
            </a:extLst>
          </p:cNvPr>
          <p:cNvSpPr/>
          <p:nvPr/>
        </p:nvSpPr>
        <p:spPr>
          <a:xfrm>
            <a:off x="62636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ounded Rectangle 54">
            <a:extLst>
              <a:ext uri="{FF2B5EF4-FFF2-40B4-BE49-F238E27FC236}">
                <a16:creationId xmlns:a16="http://schemas.microsoft.com/office/drawing/2014/main" id="{83D06D3C-7BE5-BB77-DC71-4EE796244DD5}"/>
              </a:ext>
            </a:extLst>
          </p:cNvPr>
          <p:cNvSpPr/>
          <p:nvPr/>
        </p:nvSpPr>
        <p:spPr>
          <a:xfrm>
            <a:off x="62636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Rounded Rectangle 55">
            <a:extLst>
              <a:ext uri="{FF2B5EF4-FFF2-40B4-BE49-F238E27FC236}">
                <a16:creationId xmlns:a16="http://schemas.microsoft.com/office/drawing/2014/main" id="{859138D8-278B-5716-2D12-EA414D4AEAA7}"/>
              </a:ext>
            </a:extLst>
          </p:cNvPr>
          <p:cNvSpPr/>
          <p:nvPr/>
        </p:nvSpPr>
        <p:spPr>
          <a:xfrm>
            <a:off x="70256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ounded Rectangle 56">
            <a:extLst>
              <a:ext uri="{FF2B5EF4-FFF2-40B4-BE49-F238E27FC236}">
                <a16:creationId xmlns:a16="http://schemas.microsoft.com/office/drawing/2014/main" id="{E55A1E2C-D16A-5BDB-92C5-D450A618EF2D}"/>
              </a:ext>
            </a:extLst>
          </p:cNvPr>
          <p:cNvSpPr/>
          <p:nvPr/>
        </p:nvSpPr>
        <p:spPr>
          <a:xfrm>
            <a:off x="7025640" y="431355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ounded Rectangle 57">
            <a:extLst>
              <a:ext uri="{FF2B5EF4-FFF2-40B4-BE49-F238E27FC236}">
                <a16:creationId xmlns:a16="http://schemas.microsoft.com/office/drawing/2014/main" id="{4900136F-6508-6E3B-8A40-EAF2CDEE127C}"/>
              </a:ext>
            </a:extLst>
          </p:cNvPr>
          <p:cNvSpPr/>
          <p:nvPr/>
        </p:nvSpPr>
        <p:spPr>
          <a:xfrm>
            <a:off x="4678680" y="467931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ounded Rectangle 58">
            <a:extLst>
              <a:ext uri="{FF2B5EF4-FFF2-40B4-BE49-F238E27FC236}">
                <a16:creationId xmlns:a16="http://schemas.microsoft.com/office/drawing/2014/main" id="{1800962A-CDCD-6770-25EC-2C2D0B4D6680}"/>
              </a:ext>
            </a:extLst>
          </p:cNvPr>
          <p:cNvSpPr/>
          <p:nvPr/>
        </p:nvSpPr>
        <p:spPr>
          <a:xfrm>
            <a:off x="4678680" y="467931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ounded Rectangle 59">
            <a:extLst>
              <a:ext uri="{FF2B5EF4-FFF2-40B4-BE49-F238E27FC236}">
                <a16:creationId xmlns:a16="http://schemas.microsoft.com/office/drawing/2014/main" id="{A9F7FEB0-6DF6-0181-5A5B-74935C131F85}"/>
              </a:ext>
            </a:extLst>
          </p:cNvPr>
          <p:cNvSpPr/>
          <p:nvPr/>
        </p:nvSpPr>
        <p:spPr>
          <a:xfrm>
            <a:off x="6101080" y="467931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497840"/>
                </a:moveTo>
                <a:cubicBezTo>
                  <a:pt x="1178560" y="542731"/>
                  <a:pt x="1142171" y="579120"/>
                  <a:pt x="1097280" y="579120"/>
                </a:cubicBezTo>
                <a:lnTo>
                  <a:pt x="81280" y="579120"/>
                </a:lnTo>
                <a:cubicBezTo>
                  <a:pt x="36388" y="579120"/>
                  <a:pt x="0" y="542731"/>
                  <a:pt x="0" y="49784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497840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Rounded Rectangle 60">
            <a:extLst>
              <a:ext uri="{FF2B5EF4-FFF2-40B4-BE49-F238E27FC236}">
                <a16:creationId xmlns:a16="http://schemas.microsoft.com/office/drawing/2014/main" id="{7570FB86-DF5E-F43F-DC95-70A8B97494B9}"/>
              </a:ext>
            </a:extLst>
          </p:cNvPr>
          <p:cNvSpPr/>
          <p:nvPr/>
        </p:nvSpPr>
        <p:spPr>
          <a:xfrm>
            <a:off x="6101080" y="4679315"/>
            <a:ext cx="1178560" cy="579120"/>
          </a:xfrm>
          <a:custGeom>
            <a:avLst/>
            <a:gdLst/>
            <a:ahLst/>
            <a:cxnLst/>
            <a:rect l="0" t="0" r="0" b="0"/>
            <a:pathLst>
              <a:path w="1178560" h="579120">
                <a:moveTo>
                  <a:pt x="1178560" y="182880"/>
                </a:moveTo>
                <a:lnTo>
                  <a:pt x="1178560" y="487680"/>
                </a:lnTo>
                <a:moveTo>
                  <a:pt x="0" y="487680"/>
                </a:moveTo>
                <a:lnTo>
                  <a:pt x="0" y="182880"/>
                </a:lnTo>
                <a:moveTo>
                  <a:pt x="1178560" y="487680"/>
                </a:moveTo>
                <a:lnTo>
                  <a:pt x="1178560" y="497840"/>
                </a:lnTo>
                <a:cubicBezTo>
                  <a:pt x="1178560" y="542729"/>
                  <a:pt x="1142169" y="579120"/>
                  <a:pt x="1097280" y="579120"/>
                </a:cubicBezTo>
                <a:lnTo>
                  <a:pt x="81280" y="579120"/>
                </a:lnTo>
                <a:cubicBezTo>
                  <a:pt x="36390" y="579120"/>
                  <a:pt x="0" y="542729"/>
                  <a:pt x="0" y="497840"/>
                </a:cubicBezTo>
                <a:lnTo>
                  <a:pt x="0" y="48768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A796B95-9682-13F9-42D1-50B6D526AFEA}"/>
              </a:ext>
            </a:extLst>
          </p:cNvPr>
          <p:cNvGrpSpPr/>
          <p:nvPr/>
        </p:nvGrpSpPr>
        <p:grpSpPr>
          <a:xfrm>
            <a:off x="6657340" y="5263515"/>
            <a:ext cx="66040" cy="205740"/>
            <a:chOff x="2222500" y="4272280"/>
            <a:chExt cx="66040" cy="205740"/>
          </a:xfrm>
        </p:grpSpPr>
        <p:sp>
          <p:nvSpPr>
            <p:cNvPr id="65" name="Rounded Rectangle 61">
              <a:extLst>
                <a:ext uri="{FF2B5EF4-FFF2-40B4-BE49-F238E27FC236}">
                  <a16:creationId xmlns:a16="http://schemas.microsoft.com/office/drawing/2014/main" id="{8DBD11CE-F26F-61F3-1C70-E8F2BD1D08A5}"/>
                </a:ext>
              </a:extLst>
            </p:cNvPr>
            <p:cNvSpPr/>
            <p:nvPr/>
          </p:nvSpPr>
          <p:spPr>
            <a:xfrm>
              <a:off x="2255520" y="4272280"/>
              <a:ext cx="5080" cy="203200"/>
            </a:xfrm>
            <a:custGeom>
              <a:avLst/>
              <a:gdLst/>
              <a:ahLst/>
              <a:cxnLst/>
              <a:rect l="0" t="0" r="0" b="0"/>
              <a:pathLst>
                <a:path w="5080"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Rounded Rectangle 62">
              <a:extLst>
                <a:ext uri="{FF2B5EF4-FFF2-40B4-BE49-F238E27FC236}">
                  <a16:creationId xmlns:a16="http://schemas.microsoft.com/office/drawing/2014/main" id="{826CAE74-F934-59BD-ECE9-E3D9350E29F6}"/>
                </a:ext>
              </a:extLst>
            </p:cNvPr>
            <p:cNvSpPr/>
            <p:nvPr/>
          </p:nvSpPr>
          <p:spPr>
            <a:xfrm>
              <a:off x="2222500" y="4445000"/>
              <a:ext cx="66040" cy="33020"/>
            </a:xfrm>
            <a:custGeom>
              <a:avLst/>
              <a:gdLst/>
              <a:ahLst/>
              <a:cxnLst/>
              <a:rect l="0" t="0" r="0" b="0"/>
              <a:pathLst>
                <a:path w="66040" h="33020">
                  <a:moveTo>
                    <a:pt x="0" y="0"/>
                  </a:moveTo>
                  <a:lnTo>
                    <a:pt x="33020" y="33020"/>
                  </a:lnTo>
                  <a:lnTo>
                    <a:pt x="6604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F4C7414-091C-8ACE-20C8-5D725DAB0FC6}"/>
              </a:ext>
            </a:extLst>
          </p:cNvPr>
          <p:cNvGrpSpPr/>
          <p:nvPr/>
        </p:nvGrpSpPr>
        <p:grpSpPr>
          <a:xfrm>
            <a:off x="5862320" y="4981575"/>
            <a:ext cx="205740" cy="66040"/>
            <a:chOff x="1427480" y="3990340"/>
            <a:chExt cx="205740" cy="66040"/>
          </a:xfrm>
        </p:grpSpPr>
        <p:sp>
          <p:nvSpPr>
            <p:cNvPr id="68" name="Rounded Rectangle 64">
              <a:extLst>
                <a:ext uri="{FF2B5EF4-FFF2-40B4-BE49-F238E27FC236}">
                  <a16:creationId xmlns:a16="http://schemas.microsoft.com/office/drawing/2014/main" id="{28AE920E-5FBE-832A-86A7-7FB553F20F33}"/>
                </a:ext>
              </a:extLst>
            </p:cNvPr>
            <p:cNvSpPr/>
            <p:nvPr/>
          </p:nvSpPr>
          <p:spPr>
            <a:xfrm>
              <a:off x="1427480" y="4023360"/>
              <a:ext cx="203200" cy="5080"/>
            </a:xfrm>
            <a:custGeom>
              <a:avLst/>
              <a:gdLst/>
              <a:ahLst/>
              <a:cxnLst/>
              <a:rect l="0" t="0" r="0" b="0"/>
              <a:pathLst>
                <a:path w="203200" h="5080">
                  <a:moveTo>
                    <a:pt x="203200" y="0"/>
                  </a:move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Rounded Rectangle 65">
              <a:extLst>
                <a:ext uri="{FF2B5EF4-FFF2-40B4-BE49-F238E27FC236}">
                  <a16:creationId xmlns:a16="http://schemas.microsoft.com/office/drawing/2014/main" id="{98418F6B-A89D-314B-179C-B2A3D2C704BD}"/>
                </a:ext>
              </a:extLst>
            </p:cNvPr>
            <p:cNvSpPr/>
            <p:nvPr/>
          </p:nvSpPr>
          <p:spPr>
            <a:xfrm>
              <a:off x="1600200" y="3990340"/>
              <a:ext cx="33020" cy="66040"/>
            </a:xfrm>
            <a:custGeom>
              <a:avLst/>
              <a:gdLst/>
              <a:ahLst/>
              <a:cxnLst/>
              <a:rect l="0" t="0" r="0" b="0"/>
              <a:pathLst>
                <a:path w="33020" h="66040">
                  <a:moveTo>
                    <a:pt x="0" y="66040"/>
                  </a:moveTo>
                  <a:lnTo>
                    <a:pt x="33020" y="3302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70" name="Rounded Rectangle 67">
            <a:extLst>
              <a:ext uri="{FF2B5EF4-FFF2-40B4-BE49-F238E27FC236}">
                <a16:creationId xmlns:a16="http://schemas.microsoft.com/office/drawing/2014/main" id="{A23B5C02-6635-8BCC-F6BA-A5D5C393A2C1}"/>
              </a:ext>
            </a:extLst>
          </p:cNvPr>
          <p:cNvSpPr/>
          <p:nvPr/>
        </p:nvSpPr>
        <p:spPr>
          <a:xfrm>
            <a:off x="4932680" y="550227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ounded Rectangle 68">
            <a:extLst>
              <a:ext uri="{FF2B5EF4-FFF2-40B4-BE49-F238E27FC236}">
                <a16:creationId xmlns:a16="http://schemas.microsoft.com/office/drawing/2014/main" id="{CF7481C7-C12B-92EF-1E03-5D9252AD93CD}"/>
              </a:ext>
            </a:extLst>
          </p:cNvPr>
          <p:cNvSpPr/>
          <p:nvPr/>
        </p:nvSpPr>
        <p:spPr>
          <a:xfrm>
            <a:off x="4932680" y="550227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Rounded Rectangle 69">
            <a:extLst>
              <a:ext uri="{FF2B5EF4-FFF2-40B4-BE49-F238E27FC236}">
                <a16:creationId xmlns:a16="http://schemas.microsoft.com/office/drawing/2014/main" id="{48A1E161-97BC-D6EB-6CA6-E9F61B4066B2}"/>
              </a:ext>
            </a:extLst>
          </p:cNvPr>
          <p:cNvSpPr/>
          <p:nvPr/>
        </p:nvSpPr>
        <p:spPr>
          <a:xfrm>
            <a:off x="48412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ounded Rectangle 70">
            <a:extLst>
              <a:ext uri="{FF2B5EF4-FFF2-40B4-BE49-F238E27FC236}">
                <a16:creationId xmlns:a16="http://schemas.microsoft.com/office/drawing/2014/main" id="{549854F7-67CC-B7B5-B915-C124BEF5FB5E}"/>
              </a:ext>
            </a:extLst>
          </p:cNvPr>
          <p:cNvSpPr/>
          <p:nvPr/>
        </p:nvSpPr>
        <p:spPr>
          <a:xfrm>
            <a:off x="48412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ounded Rectangle 71">
            <a:extLst>
              <a:ext uri="{FF2B5EF4-FFF2-40B4-BE49-F238E27FC236}">
                <a16:creationId xmlns:a16="http://schemas.microsoft.com/office/drawing/2014/main" id="{34938D0E-4612-EF3D-93D4-27C167040399}"/>
              </a:ext>
            </a:extLst>
          </p:cNvPr>
          <p:cNvSpPr/>
          <p:nvPr/>
        </p:nvSpPr>
        <p:spPr>
          <a:xfrm>
            <a:off x="56032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ounded Rectangle 72">
            <a:extLst>
              <a:ext uri="{FF2B5EF4-FFF2-40B4-BE49-F238E27FC236}">
                <a16:creationId xmlns:a16="http://schemas.microsoft.com/office/drawing/2014/main" id="{C35788A6-0033-DB1F-36DE-5D1C01AD8543}"/>
              </a:ext>
            </a:extLst>
          </p:cNvPr>
          <p:cNvSpPr/>
          <p:nvPr/>
        </p:nvSpPr>
        <p:spPr>
          <a:xfrm>
            <a:off x="56032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ounded Rectangle 73">
            <a:extLst>
              <a:ext uri="{FF2B5EF4-FFF2-40B4-BE49-F238E27FC236}">
                <a16:creationId xmlns:a16="http://schemas.microsoft.com/office/drawing/2014/main" id="{7F16D8B1-1513-D1DF-B951-3E73CE1DBE93}"/>
              </a:ext>
            </a:extLst>
          </p:cNvPr>
          <p:cNvSpPr/>
          <p:nvPr/>
        </p:nvSpPr>
        <p:spPr>
          <a:xfrm>
            <a:off x="6355080" y="550227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lnTo>
                  <a:pt x="670560" y="487680"/>
                </a:lnTo>
                <a:lnTo>
                  <a:pt x="0" y="487680"/>
                </a:lnTo>
                <a:lnTo>
                  <a:pt x="0" y="0"/>
                </a:ln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Rounded Rectangle 74">
            <a:extLst>
              <a:ext uri="{FF2B5EF4-FFF2-40B4-BE49-F238E27FC236}">
                <a16:creationId xmlns:a16="http://schemas.microsoft.com/office/drawing/2014/main" id="{ECBC03E6-ECB1-9830-6FFC-8F45B78471C0}"/>
              </a:ext>
            </a:extLst>
          </p:cNvPr>
          <p:cNvSpPr/>
          <p:nvPr/>
        </p:nvSpPr>
        <p:spPr>
          <a:xfrm>
            <a:off x="6355080" y="5502275"/>
            <a:ext cx="670560" cy="487680"/>
          </a:xfrm>
          <a:custGeom>
            <a:avLst/>
            <a:gdLst/>
            <a:ahLst/>
            <a:cxnLst/>
            <a:rect l="0" t="0" r="0" b="0"/>
            <a:pathLst>
              <a:path w="670560" h="487680">
                <a:moveTo>
                  <a:pt x="0" y="0"/>
                </a:moveTo>
                <a:lnTo>
                  <a:pt x="670560" y="0"/>
                </a:lnTo>
                <a:moveTo>
                  <a:pt x="670560" y="487680"/>
                </a:moveTo>
                <a:lnTo>
                  <a:pt x="0" y="4876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Rounded Rectangle 75">
            <a:extLst>
              <a:ext uri="{FF2B5EF4-FFF2-40B4-BE49-F238E27FC236}">
                <a16:creationId xmlns:a16="http://schemas.microsoft.com/office/drawing/2014/main" id="{32989E18-5D5D-41AF-39C5-3E48CD3CC20C}"/>
              </a:ext>
            </a:extLst>
          </p:cNvPr>
          <p:cNvSpPr/>
          <p:nvPr/>
        </p:nvSpPr>
        <p:spPr>
          <a:xfrm>
            <a:off x="62636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406400"/>
                </a:moveTo>
                <a:cubicBezTo>
                  <a:pt x="0" y="451291"/>
                  <a:pt x="36388" y="487680"/>
                  <a:pt x="81280" y="487680"/>
                </a:cubicBezTo>
                <a:lnTo>
                  <a:pt x="91440" y="487680"/>
                </a:lnTo>
                <a:lnTo>
                  <a:pt x="91440" y="0"/>
                </a:lnTo>
                <a:lnTo>
                  <a:pt x="81280" y="0"/>
                </a:lnTo>
                <a:cubicBezTo>
                  <a:pt x="36388" y="0"/>
                  <a:pt x="0" y="36388"/>
                  <a:pt x="0" y="81280"/>
                </a:cubicBezTo>
                <a:lnTo>
                  <a:pt x="0" y="406400"/>
                </a:ln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Rounded Rectangle 76">
            <a:extLst>
              <a:ext uri="{FF2B5EF4-FFF2-40B4-BE49-F238E27FC236}">
                <a16:creationId xmlns:a16="http://schemas.microsoft.com/office/drawing/2014/main" id="{C343765B-5BA2-1FFC-06E7-A903483D5F55}"/>
              </a:ext>
            </a:extLst>
          </p:cNvPr>
          <p:cNvSpPr/>
          <p:nvPr/>
        </p:nvSpPr>
        <p:spPr>
          <a:xfrm>
            <a:off x="62636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0"/>
                </a:moveTo>
                <a:lnTo>
                  <a:pt x="81280" y="0"/>
                </a:lnTo>
                <a:cubicBezTo>
                  <a:pt x="36390" y="0"/>
                  <a:pt x="0" y="36390"/>
                  <a:pt x="0" y="81280"/>
                </a:cubicBezTo>
                <a:moveTo>
                  <a:pt x="91440" y="487680"/>
                </a:moveTo>
                <a:lnTo>
                  <a:pt x="81280" y="487680"/>
                </a:lnTo>
                <a:cubicBezTo>
                  <a:pt x="36390" y="487680"/>
                  <a:pt x="0" y="451289"/>
                  <a:pt x="0" y="406400"/>
                </a:cubicBezTo>
                <a:moveTo>
                  <a:pt x="0" y="406400"/>
                </a:moveTo>
                <a:lnTo>
                  <a:pt x="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Rounded Rectangle 77">
            <a:extLst>
              <a:ext uri="{FF2B5EF4-FFF2-40B4-BE49-F238E27FC236}">
                <a16:creationId xmlns:a16="http://schemas.microsoft.com/office/drawing/2014/main" id="{76F1998B-6D52-762C-1FE9-EF1A83214DCC}"/>
              </a:ext>
            </a:extLst>
          </p:cNvPr>
          <p:cNvSpPr/>
          <p:nvPr/>
        </p:nvSpPr>
        <p:spPr>
          <a:xfrm>
            <a:off x="70256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91440" y="406400"/>
                </a:moveTo>
                <a:cubicBezTo>
                  <a:pt x="91440" y="451291"/>
                  <a:pt x="55051" y="487680"/>
                  <a:pt x="10160" y="487680"/>
                </a:cubicBezTo>
                <a:lnTo>
                  <a:pt x="0" y="487680"/>
                </a:lnTo>
                <a:lnTo>
                  <a:pt x="0" y="0"/>
                </a:lnTo>
                <a:lnTo>
                  <a:pt x="10160" y="0"/>
                </a:lnTo>
                <a:cubicBezTo>
                  <a:pt x="55051" y="0"/>
                  <a:pt x="91440" y="36388"/>
                  <a:pt x="91440" y="81280"/>
                </a:cubicBezTo>
                <a:lnTo>
                  <a:pt x="91440" y="406400"/>
                </a:ln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Rounded Rectangle 78">
            <a:extLst>
              <a:ext uri="{FF2B5EF4-FFF2-40B4-BE49-F238E27FC236}">
                <a16:creationId xmlns:a16="http://schemas.microsoft.com/office/drawing/2014/main" id="{D5E7A332-29B3-6CE2-3159-0F8779DAE9DD}"/>
              </a:ext>
            </a:extLst>
          </p:cNvPr>
          <p:cNvSpPr/>
          <p:nvPr/>
        </p:nvSpPr>
        <p:spPr>
          <a:xfrm>
            <a:off x="7025640" y="5502275"/>
            <a:ext cx="91440" cy="487680"/>
          </a:xfrm>
          <a:custGeom>
            <a:avLst/>
            <a:gdLst/>
            <a:ahLst/>
            <a:cxnLst/>
            <a:rect l="0" t="0" r="0" b="0"/>
            <a:pathLst>
              <a:path w="91440" h="487680">
                <a:moveTo>
                  <a:pt x="0" y="0"/>
                </a:moveTo>
                <a:lnTo>
                  <a:pt x="10160" y="0"/>
                </a:lnTo>
                <a:cubicBezTo>
                  <a:pt x="55049" y="0"/>
                  <a:pt x="91440" y="36390"/>
                  <a:pt x="91440" y="81280"/>
                </a:cubicBezTo>
                <a:moveTo>
                  <a:pt x="0" y="487680"/>
                </a:moveTo>
                <a:lnTo>
                  <a:pt x="10160" y="487680"/>
                </a:lnTo>
                <a:cubicBezTo>
                  <a:pt x="55049" y="487680"/>
                  <a:pt x="91440" y="451289"/>
                  <a:pt x="91440" y="406400"/>
                </a:cubicBezTo>
                <a:moveTo>
                  <a:pt x="91440" y="406400"/>
                </a:moveTo>
                <a:lnTo>
                  <a:pt x="91440" y="8128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Rounded Rectangle 79">
            <a:extLst>
              <a:ext uri="{FF2B5EF4-FFF2-40B4-BE49-F238E27FC236}">
                <a16:creationId xmlns:a16="http://schemas.microsoft.com/office/drawing/2014/main" id="{F39EA057-4A14-D998-C1E7-9D2C166C8FC7}"/>
              </a:ext>
            </a:extLst>
          </p:cNvPr>
          <p:cNvSpPr/>
          <p:nvPr/>
        </p:nvSpPr>
        <p:spPr>
          <a:xfrm>
            <a:off x="4678680" y="5868035"/>
            <a:ext cx="1178560" cy="701040"/>
          </a:xfrm>
          <a:custGeom>
            <a:avLst/>
            <a:gdLst/>
            <a:ahLst/>
            <a:cxnLst/>
            <a:rect l="0" t="0" r="0" b="0"/>
            <a:pathLst>
              <a:path w="1178560" h="701040">
                <a:moveTo>
                  <a:pt x="1178560" y="619760"/>
                </a:moveTo>
                <a:cubicBezTo>
                  <a:pt x="1178560" y="664651"/>
                  <a:pt x="1142171" y="701040"/>
                  <a:pt x="1097280" y="701040"/>
                </a:cubicBezTo>
                <a:lnTo>
                  <a:pt x="81280" y="701040"/>
                </a:lnTo>
                <a:cubicBezTo>
                  <a:pt x="36388" y="701040"/>
                  <a:pt x="0" y="664651"/>
                  <a:pt x="0" y="61976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619760"/>
                </a:lnTo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Rounded Rectangle 80">
            <a:extLst>
              <a:ext uri="{FF2B5EF4-FFF2-40B4-BE49-F238E27FC236}">
                <a16:creationId xmlns:a16="http://schemas.microsoft.com/office/drawing/2014/main" id="{EC779403-E970-D101-96B1-17019D264B44}"/>
              </a:ext>
            </a:extLst>
          </p:cNvPr>
          <p:cNvSpPr/>
          <p:nvPr/>
        </p:nvSpPr>
        <p:spPr>
          <a:xfrm>
            <a:off x="4678680" y="5868035"/>
            <a:ext cx="1178560" cy="701040"/>
          </a:xfrm>
          <a:custGeom>
            <a:avLst/>
            <a:gdLst/>
            <a:ahLst/>
            <a:cxnLst/>
            <a:rect l="0" t="0" r="0" b="0"/>
            <a:pathLst>
              <a:path w="1178560" h="701040">
                <a:moveTo>
                  <a:pt x="1178560" y="182880"/>
                </a:moveTo>
                <a:lnTo>
                  <a:pt x="1178560" y="609600"/>
                </a:lnTo>
                <a:moveTo>
                  <a:pt x="0" y="609600"/>
                </a:moveTo>
                <a:lnTo>
                  <a:pt x="0" y="182880"/>
                </a:lnTo>
                <a:moveTo>
                  <a:pt x="1178560" y="609600"/>
                </a:moveTo>
                <a:lnTo>
                  <a:pt x="1178560" y="619760"/>
                </a:lnTo>
                <a:cubicBezTo>
                  <a:pt x="1178560" y="664649"/>
                  <a:pt x="1142169" y="701040"/>
                  <a:pt x="1097280" y="701040"/>
                </a:cubicBezTo>
                <a:lnTo>
                  <a:pt x="81280" y="701040"/>
                </a:lnTo>
                <a:cubicBezTo>
                  <a:pt x="36390" y="701040"/>
                  <a:pt x="0" y="664649"/>
                  <a:pt x="0" y="619760"/>
                </a:cubicBezTo>
                <a:lnTo>
                  <a:pt x="0" y="60960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Rounded Rectangle 81">
            <a:extLst>
              <a:ext uri="{FF2B5EF4-FFF2-40B4-BE49-F238E27FC236}">
                <a16:creationId xmlns:a16="http://schemas.microsoft.com/office/drawing/2014/main" id="{43EE0F18-8200-384C-DE1B-90402311304F}"/>
              </a:ext>
            </a:extLst>
          </p:cNvPr>
          <p:cNvSpPr/>
          <p:nvPr/>
        </p:nvSpPr>
        <p:spPr>
          <a:xfrm>
            <a:off x="6101080" y="5868035"/>
            <a:ext cx="1178560" cy="701040"/>
          </a:xfrm>
          <a:custGeom>
            <a:avLst/>
            <a:gdLst/>
            <a:ahLst/>
            <a:cxnLst/>
            <a:rect l="0" t="0" r="0" b="0"/>
            <a:pathLst>
              <a:path w="1178560" h="701040">
                <a:moveTo>
                  <a:pt x="1178560" y="619760"/>
                </a:moveTo>
                <a:cubicBezTo>
                  <a:pt x="1178560" y="664651"/>
                  <a:pt x="1142171" y="701040"/>
                  <a:pt x="1097280" y="701040"/>
                </a:cubicBezTo>
                <a:lnTo>
                  <a:pt x="81280" y="701040"/>
                </a:lnTo>
                <a:cubicBezTo>
                  <a:pt x="36388" y="701040"/>
                  <a:pt x="0" y="664651"/>
                  <a:pt x="0" y="619760"/>
                </a:cubicBezTo>
                <a:lnTo>
                  <a:pt x="0" y="81280"/>
                </a:lnTo>
                <a:cubicBezTo>
                  <a:pt x="0" y="36388"/>
                  <a:pt x="36388" y="0"/>
                  <a:pt x="81280" y="0"/>
                </a:cubicBezTo>
                <a:lnTo>
                  <a:pt x="157480" y="0"/>
                </a:lnTo>
                <a:lnTo>
                  <a:pt x="157480" y="40640"/>
                </a:lnTo>
                <a:cubicBezTo>
                  <a:pt x="157480" y="91440"/>
                  <a:pt x="198948" y="127000"/>
                  <a:pt x="243840" y="127000"/>
                </a:cubicBezTo>
                <a:lnTo>
                  <a:pt x="934720" y="127000"/>
                </a:lnTo>
                <a:cubicBezTo>
                  <a:pt x="979611" y="127000"/>
                  <a:pt x="1021080" y="91440"/>
                  <a:pt x="1021080" y="40640"/>
                </a:cubicBezTo>
                <a:lnTo>
                  <a:pt x="1021080" y="0"/>
                </a:lnTo>
                <a:lnTo>
                  <a:pt x="1097280" y="0"/>
                </a:lnTo>
                <a:cubicBezTo>
                  <a:pt x="1142171" y="0"/>
                  <a:pt x="1178560" y="36388"/>
                  <a:pt x="1178560" y="81280"/>
                </a:cubicBezTo>
                <a:lnTo>
                  <a:pt x="1178560" y="619760"/>
                </a:ln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Rounded Rectangle 82">
            <a:extLst>
              <a:ext uri="{FF2B5EF4-FFF2-40B4-BE49-F238E27FC236}">
                <a16:creationId xmlns:a16="http://schemas.microsoft.com/office/drawing/2014/main" id="{F398C1B6-31D6-B83E-91A6-5EF8AEB7E178}"/>
              </a:ext>
            </a:extLst>
          </p:cNvPr>
          <p:cNvSpPr/>
          <p:nvPr/>
        </p:nvSpPr>
        <p:spPr>
          <a:xfrm>
            <a:off x="6101080" y="5868035"/>
            <a:ext cx="1178560" cy="701040"/>
          </a:xfrm>
          <a:custGeom>
            <a:avLst/>
            <a:gdLst/>
            <a:ahLst/>
            <a:cxnLst/>
            <a:rect l="0" t="0" r="0" b="0"/>
            <a:pathLst>
              <a:path w="1178560" h="701040">
                <a:moveTo>
                  <a:pt x="1178560" y="182880"/>
                </a:moveTo>
                <a:lnTo>
                  <a:pt x="1178560" y="609600"/>
                </a:lnTo>
                <a:moveTo>
                  <a:pt x="0" y="609600"/>
                </a:moveTo>
                <a:lnTo>
                  <a:pt x="0" y="182880"/>
                </a:lnTo>
                <a:moveTo>
                  <a:pt x="1178560" y="609600"/>
                </a:moveTo>
                <a:lnTo>
                  <a:pt x="1178560" y="619760"/>
                </a:lnTo>
                <a:cubicBezTo>
                  <a:pt x="1178560" y="664649"/>
                  <a:pt x="1142169" y="701040"/>
                  <a:pt x="1097280" y="701040"/>
                </a:cubicBezTo>
                <a:lnTo>
                  <a:pt x="81280" y="701040"/>
                </a:lnTo>
                <a:cubicBezTo>
                  <a:pt x="36390" y="701040"/>
                  <a:pt x="0" y="664649"/>
                  <a:pt x="0" y="619760"/>
                </a:cubicBezTo>
                <a:lnTo>
                  <a:pt x="0" y="609600"/>
                </a:lnTo>
                <a:moveTo>
                  <a:pt x="0" y="182880"/>
                </a:moveTo>
                <a:lnTo>
                  <a:pt x="0" y="81280"/>
                </a:lnTo>
                <a:cubicBezTo>
                  <a:pt x="0" y="36390"/>
                  <a:pt x="36390" y="0"/>
                  <a:pt x="81280" y="0"/>
                </a:cubicBezTo>
                <a:lnTo>
                  <a:pt x="162560" y="0"/>
                </a:lnTo>
                <a:moveTo>
                  <a:pt x="1178560" y="182880"/>
                </a:moveTo>
                <a:lnTo>
                  <a:pt x="1178560" y="81280"/>
                </a:lnTo>
                <a:cubicBezTo>
                  <a:pt x="1178560" y="36390"/>
                  <a:pt x="1142169" y="0"/>
                  <a:pt x="1097280" y="0"/>
                </a:cubicBezTo>
                <a:lnTo>
                  <a:pt x="1016000" y="0"/>
                </a:lnTo>
              </a:path>
            </a:pathLst>
          </a:custGeom>
          <a:noFill/>
          <a:ln w="762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53C74B-BC44-2659-CCBE-5C7500A37983}"/>
              </a:ext>
            </a:extLst>
          </p:cNvPr>
          <p:cNvGrpSpPr/>
          <p:nvPr/>
        </p:nvGrpSpPr>
        <p:grpSpPr>
          <a:xfrm>
            <a:off x="5890260" y="6231255"/>
            <a:ext cx="205740" cy="66040"/>
            <a:chOff x="1455420" y="5240020"/>
            <a:chExt cx="205740" cy="66040"/>
          </a:xfrm>
        </p:grpSpPr>
        <p:sp>
          <p:nvSpPr>
            <p:cNvPr id="87" name="Rounded Rectangle 83">
              <a:extLst>
                <a:ext uri="{FF2B5EF4-FFF2-40B4-BE49-F238E27FC236}">
                  <a16:creationId xmlns:a16="http://schemas.microsoft.com/office/drawing/2014/main" id="{10BC41BD-D384-1911-19D3-72F81F3B5A20}"/>
                </a:ext>
              </a:extLst>
            </p:cNvPr>
            <p:cNvSpPr/>
            <p:nvPr/>
          </p:nvSpPr>
          <p:spPr>
            <a:xfrm>
              <a:off x="1457960" y="5273040"/>
              <a:ext cx="203200" cy="5080"/>
            </a:xfrm>
            <a:custGeom>
              <a:avLst/>
              <a:gdLst/>
              <a:ahLst/>
              <a:cxnLst/>
              <a:rect l="0" t="0" r="0" b="0"/>
              <a:pathLst>
                <a:path w="203200" h="5080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8" name="Rounded Rectangle 84">
              <a:extLst>
                <a:ext uri="{FF2B5EF4-FFF2-40B4-BE49-F238E27FC236}">
                  <a16:creationId xmlns:a16="http://schemas.microsoft.com/office/drawing/2014/main" id="{217C883D-CF53-DFF6-2852-36B4A9AB02B1}"/>
                </a:ext>
              </a:extLst>
            </p:cNvPr>
            <p:cNvSpPr/>
            <p:nvPr/>
          </p:nvSpPr>
          <p:spPr>
            <a:xfrm>
              <a:off x="1455420" y="5240020"/>
              <a:ext cx="33020" cy="66040"/>
            </a:xfrm>
            <a:custGeom>
              <a:avLst/>
              <a:gdLst/>
              <a:ahLst/>
              <a:cxnLst/>
              <a:rect l="0" t="0" r="0" b="0"/>
              <a:pathLst>
                <a:path w="33020" h="66040">
                  <a:moveTo>
                    <a:pt x="33020" y="0"/>
                  </a:moveTo>
                  <a:lnTo>
                    <a:pt x="0" y="33020"/>
                  </a:lnTo>
                  <a:lnTo>
                    <a:pt x="33020" y="66040"/>
                  </a:lnTo>
                </a:path>
              </a:pathLst>
            </a:custGeom>
            <a:noFill/>
            <a:ln w="7620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C656370-FBD7-775E-2728-DBD512250711}"/>
              </a:ext>
            </a:extLst>
          </p:cNvPr>
          <p:cNvSpPr txBox="1"/>
          <p:nvPr/>
        </p:nvSpPr>
        <p:spPr>
          <a:xfrm>
            <a:off x="4928260" y="4930775"/>
            <a:ext cx="67936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submits the
completed template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7D68FD8-4F53-71AD-869E-1420D88DC2BD}"/>
              </a:ext>
            </a:extLst>
          </p:cNvPr>
          <p:cNvSpPr txBox="1"/>
          <p:nvPr/>
        </p:nvSpPr>
        <p:spPr>
          <a:xfrm>
            <a:off x="6364579" y="4384675"/>
            <a:ext cx="651510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Priority
Consideration
for Vacancies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9409352-4B00-E36D-A0FF-056997802BFD}"/>
              </a:ext>
            </a:extLst>
          </p:cNvPr>
          <p:cNvSpPr txBox="1"/>
          <p:nvPr/>
        </p:nvSpPr>
        <p:spPr>
          <a:xfrm>
            <a:off x="6264097" y="4930775"/>
            <a:ext cx="85249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receives priority for
suitable roles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8D11CF-E04F-B446-AF24-7AE381FE26A1}"/>
              </a:ext>
            </a:extLst>
          </p:cNvPr>
          <p:cNvSpPr txBox="1"/>
          <p:nvPr/>
        </p:nvSpPr>
        <p:spPr>
          <a:xfrm>
            <a:off x="4942738" y="4384675"/>
            <a:ext cx="650397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Return
Template to P
&amp; 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C63DB11-6FC5-6CFE-7F0A-92DEEC3EE021}"/>
              </a:ext>
            </a:extLst>
          </p:cNvPr>
          <p:cNvSpPr txBox="1"/>
          <p:nvPr/>
        </p:nvSpPr>
        <p:spPr>
          <a:xfrm>
            <a:off x="6325463" y="3742055"/>
            <a:ext cx="72977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registers on the
redeployment list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33B00D2-325C-8680-C966-376DC0620ED3}"/>
              </a:ext>
            </a:extLst>
          </p:cNvPr>
          <p:cNvSpPr txBox="1"/>
          <p:nvPr/>
        </p:nvSpPr>
        <p:spPr>
          <a:xfrm>
            <a:off x="4906467" y="3742055"/>
            <a:ext cx="723026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fills out the role
matching template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A308B4-0625-5C60-AFB3-CCC4922B161A}"/>
              </a:ext>
            </a:extLst>
          </p:cNvPr>
          <p:cNvSpPr txBox="1"/>
          <p:nvPr/>
        </p:nvSpPr>
        <p:spPr>
          <a:xfrm>
            <a:off x="6354419" y="3074035"/>
            <a:ext cx="67191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Registration
on
Redeployment
Register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473F98-3469-B1E6-463E-23065970B923}"/>
              </a:ext>
            </a:extLst>
          </p:cNvPr>
          <p:cNvSpPr txBox="1"/>
          <p:nvPr/>
        </p:nvSpPr>
        <p:spPr>
          <a:xfrm>
            <a:off x="4934305" y="3134995"/>
            <a:ext cx="667303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Completion of
Role Matching
Template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EF5A8AD-7DF2-23B4-448E-8A88B667B53F}"/>
              </a:ext>
            </a:extLst>
          </p:cNvPr>
          <p:cNvSpPr txBox="1"/>
          <p:nvPr/>
        </p:nvSpPr>
        <p:spPr>
          <a:xfrm>
            <a:off x="6297269" y="2431415"/>
            <a:ext cx="78621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seeks assistance
from P &amp; C partner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7E94C2-05DA-EEF7-B9D8-52979C58D5C0}"/>
              </a:ext>
            </a:extLst>
          </p:cNvPr>
          <p:cNvSpPr txBox="1"/>
          <p:nvPr/>
        </p:nvSpPr>
        <p:spPr>
          <a:xfrm>
            <a:off x="4834229" y="2431415"/>
            <a:ext cx="86741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Manager informs staff of
redeployment status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8DE074-7012-0304-4917-A24DF288D619}"/>
              </a:ext>
            </a:extLst>
          </p:cNvPr>
          <p:cNvSpPr txBox="1"/>
          <p:nvPr/>
        </p:nvSpPr>
        <p:spPr>
          <a:xfrm>
            <a:off x="4953457" y="5573395"/>
            <a:ext cx="629046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Support from
Manager and
P &amp; 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3C7AA9-83CD-53EF-E13C-8C1551036AED}"/>
              </a:ext>
            </a:extLst>
          </p:cNvPr>
          <p:cNvSpPr txBox="1"/>
          <p:nvPr/>
        </p:nvSpPr>
        <p:spPr>
          <a:xfrm>
            <a:off x="6407302" y="5573395"/>
            <a:ext cx="566105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Role
Suitability
Assessment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B7C6CBB-4634-122A-E400-CDA17FD8020D}"/>
              </a:ext>
            </a:extLst>
          </p:cNvPr>
          <p:cNvSpPr txBox="1"/>
          <p:nvPr/>
        </p:nvSpPr>
        <p:spPr>
          <a:xfrm>
            <a:off x="6367373" y="1885315"/>
            <a:ext cx="645952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Contact P &amp; C
Business
Partner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13E002F-075D-63CB-F9F1-CD6D56EA37C0}"/>
              </a:ext>
            </a:extLst>
          </p:cNvPr>
          <p:cNvSpPr txBox="1"/>
          <p:nvPr/>
        </p:nvSpPr>
        <p:spPr>
          <a:xfrm>
            <a:off x="4987747" y="1885315"/>
            <a:ext cx="560466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FFFFFF"/>
                </a:solidFill>
                <a:latin typeface="Roboto"/>
              </a:rPr>
              <a:t>Notification
by Line
Manager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589715-A922-C3F1-3437-6338F3462568}"/>
              </a:ext>
            </a:extLst>
          </p:cNvPr>
          <p:cNvSpPr txBox="1"/>
          <p:nvPr/>
        </p:nvSpPr>
        <p:spPr>
          <a:xfrm>
            <a:off x="6241745" y="6119495"/>
            <a:ext cx="89725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Redeployment Committee
assesses role suitability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BDA2DE-838B-E355-3EBB-FDAAA51A5671}"/>
              </a:ext>
            </a:extLst>
          </p:cNvPr>
          <p:cNvSpPr txBox="1"/>
          <p:nvPr/>
        </p:nvSpPr>
        <p:spPr>
          <a:xfrm>
            <a:off x="8636000" y="2864415"/>
            <a:ext cx="15443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900" b="1" dirty="0">
                <a:solidFill>
                  <a:srgbClr val="484848"/>
                </a:solidFill>
                <a:latin typeface="Roboto"/>
              </a:rPr>
              <a:t>Redeployment Process for
Permanent Staff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01D4D0-1945-17D4-85E5-12DEBD2552A9}"/>
              </a:ext>
            </a:extLst>
          </p:cNvPr>
          <p:cNvSpPr txBox="1"/>
          <p:nvPr/>
        </p:nvSpPr>
        <p:spPr>
          <a:xfrm>
            <a:off x="4808321" y="6134735"/>
            <a:ext cx="91932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FFFFFF"/>
                </a:solidFill>
                <a:latin typeface="Roboto"/>
              </a:rPr>
              <a:t>Staff receives ongoing
support from manager and
P &amp; C</a:t>
            </a:r>
          </a:p>
        </p:txBody>
      </p:sp>
    </p:spTree>
    <p:extLst>
      <p:ext uri="{BB962C8B-B14F-4D97-AF65-F5344CB8AC3E}">
        <p14:creationId xmlns:p14="http://schemas.microsoft.com/office/powerpoint/2010/main" val="59281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439C5-2C23-4C04-3C65-F9E988386D4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0" indent="0">
              <a:buNone/>
            </a:pPr>
            <a:endParaRPr lang="en-IE" dirty="0">
              <a:hlinkClick r:id="rId2"/>
            </a:endParaRPr>
          </a:p>
          <a:p>
            <a:pPr marL="457200" lvl="1" indent="0">
              <a:buNone/>
            </a:pPr>
            <a:endParaRPr lang="en-IE" dirty="0">
              <a:hlinkClick r:id="rId2"/>
            </a:endParaRPr>
          </a:p>
          <a:p>
            <a:pPr marL="457200" lvl="1" indent="0">
              <a:buNone/>
            </a:pPr>
            <a:endParaRPr lang="en-IE" dirty="0">
              <a:hlinkClick r:id="rId2"/>
            </a:endParaRPr>
          </a:p>
          <a:p>
            <a:pPr marL="457200" lvl="1" indent="0">
              <a:buNone/>
            </a:pPr>
            <a:r>
              <a:rPr lang="en-IE" dirty="0">
                <a:hlinkClick r:id="rId2"/>
              </a:rPr>
              <a:t>Forms | University College Cork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5E5C8-8516-D8C8-730C-11E777DC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Employee Role Matching Template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4B1B953A-3B91-7F3D-9207-3F10C803DC3A}"/>
              </a:ext>
            </a:extLst>
          </p:cNvPr>
          <p:cNvSpPr/>
          <p:nvPr/>
        </p:nvSpPr>
        <p:spPr>
          <a:xfrm>
            <a:off x="5975151" y="1254315"/>
            <a:ext cx="241706" cy="658419"/>
          </a:xfrm>
          <a:custGeom>
            <a:avLst/>
            <a:gdLst/>
            <a:ahLst/>
            <a:cxnLst/>
            <a:rect l="0" t="0" r="0" b="0"/>
            <a:pathLst>
              <a:path w="241706" h="658419">
                <a:moveTo>
                  <a:pt x="120854" y="658419"/>
                </a:moveTo>
                <a:lnTo>
                  <a:pt x="120854" y="6521"/>
                </a:lnTo>
                <a:moveTo>
                  <a:pt x="0" y="137445"/>
                </a:moveTo>
                <a:lnTo>
                  <a:pt x="120853" y="0"/>
                </a:lnTo>
                <a:lnTo>
                  <a:pt x="241706" y="137445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EA6620EF-E84E-6389-ECDC-C3BCEE87C671}"/>
              </a:ext>
            </a:extLst>
          </p:cNvPr>
          <p:cNvSpPr/>
          <p:nvPr/>
        </p:nvSpPr>
        <p:spPr>
          <a:xfrm>
            <a:off x="6577519" y="1536556"/>
            <a:ext cx="403999" cy="532611"/>
          </a:xfrm>
          <a:custGeom>
            <a:avLst/>
            <a:gdLst/>
            <a:ahLst/>
            <a:cxnLst/>
            <a:rect l="0" t="0" r="0" b="0"/>
            <a:pathLst>
              <a:path w="403999" h="532611">
                <a:moveTo>
                  <a:pt x="0" y="532611"/>
                </a:moveTo>
                <a:lnTo>
                  <a:pt x="383197" y="5282"/>
                </a:lnTo>
                <a:moveTo>
                  <a:pt x="208438" y="40119"/>
                </a:moveTo>
                <a:lnTo>
                  <a:pt x="386994" y="0"/>
                </a:lnTo>
                <a:lnTo>
                  <a:pt x="403999" y="182187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FB74AFA-0F49-7C6A-C3F0-AEB92E52F65B}"/>
              </a:ext>
            </a:extLst>
          </p:cNvPr>
          <p:cNvSpPr/>
          <p:nvPr/>
        </p:nvSpPr>
        <p:spPr>
          <a:xfrm>
            <a:off x="6875111" y="2202817"/>
            <a:ext cx="626224" cy="275964"/>
          </a:xfrm>
          <a:custGeom>
            <a:avLst/>
            <a:gdLst/>
            <a:ahLst/>
            <a:cxnLst/>
            <a:rect l="0" t="0" r="0" b="0"/>
            <a:pathLst>
              <a:path w="626224" h="275964">
                <a:moveTo>
                  <a:pt x="0" y="275964"/>
                </a:moveTo>
                <a:lnTo>
                  <a:pt x="619950" y="74542"/>
                </a:lnTo>
                <a:moveTo>
                  <a:pt x="458152" y="0"/>
                </a:moveTo>
                <a:lnTo>
                  <a:pt x="626224" y="72561"/>
                </a:lnTo>
                <a:lnTo>
                  <a:pt x="532860" y="229984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D8A1BEE-C63D-700A-B0B8-99E8EE1A4700}"/>
              </a:ext>
            </a:extLst>
          </p:cNvPr>
          <p:cNvSpPr/>
          <p:nvPr/>
        </p:nvSpPr>
        <p:spPr>
          <a:xfrm>
            <a:off x="6875111" y="2985140"/>
            <a:ext cx="626224" cy="275965"/>
          </a:xfrm>
          <a:custGeom>
            <a:avLst/>
            <a:gdLst/>
            <a:ahLst/>
            <a:cxnLst/>
            <a:rect l="0" t="0" r="0" b="0"/>
            <a:pathLst>
              <a:path w="626224" h="275965">
                <a:moveTo>
                  <a:pt x="0" y="0"/>
                </a:moveTo>
                <a:lnTo>
                  <a:pt x="619950" y="201421"/>
                </a:lnTo>
                <a:moveTo>
                  <a:pt x="532860" y="45980"/>
                </a:moveTo>
                <a:lnTo>
                  <a:pt x="626224" y="203403"/>
                </a:lnTo>
                <a:lnTo>
                  <a:pt x="458152" y="275965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CCC63D5-D5C6-14C2-AE75-43D063D8F285}"/>
              </a:ext>
            </a:extLst>
          </p:cNvPr>
          <p:cNvSpPr/>
          <p:nvPr/>
        </p:nvSpPr>
        <p:spPr>
          <a:xfrm>
            <a:off x="6577519" y="3394754"/>
            <a:ext cx="403999" cy="532612"/>
          </a:xfrm>
          <a:custGeom>
            <a:avLst/>
            <a:gdLst/>
            <a:ahLst/>
            <a:cxnLst/>
            <a:rect l="0" t="0" r="0" b="0"/>
            <a:pathLst>
              <a:path w="403999" h="532612">
                <a:moveTo>
                  <a:pt x="0" y="0"/>
                </a:moveTo>
                <a:lnTo>
                  <a:pt x="383197" y="527329"/>
                </a:lnTo>
                <a:moveTo>
                  <a:pt x="403999" y="350424"/>
                </a:moveTo>
                <a:lnTo>
                  <a:pt x="386994" y="532612"/>
                </a:lnTo>
                <a:lnTo>
                  <a:pt x="208438" y="492492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52F8BCFE-F38B-E8FB-ACAF-5140840AEA06}"/>
              </a:ext>
            </a:extLst>
          </p:cNvPr>
          <p:cNvSpPr/>
          <p:nvPr/>
        </p:nvSpPr>
        <p:spPr>
          <a:xfrm>
            <a:off x="5975151" y="3551188"/>
            <a:ext cx="241706" cy="658419"/>
          </a:xfrm>
          <a:custGeom>
            <a:avLst/>
            <a:gdLst/>
            <a:ahLst/>
            <a:cxnLst/>
            <a:rect l="0" t="0" r="0" b="0"/>
            <a:pathLst>
              <a:path w="241706" h="658419">
                <a:moveTo>
                  <a:pt x="120854" y="0"/>
                </a:moveTo>
                <a:lnTo>
                  <a:pt x="120854" y="651897"/>
                </a:lnTo>
                <a:moveTo>
                  <a:pt x="241706" y="520973"/>
                </a:moveTo>
                <a:lnTo>
                  <a:pt x="120853" y="658419"/>
                </a:lnTo>
                <a:lnTo>
                  <a:pt x="0" y="520973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B74F09AB-0D23-9033-DBBE-9F94ECA5F50E}"/>
              </a:ext>
            </a:extLst>
          </p:cNvPr>
          <p:cNvSpPr/>
          <p:nvPr/>
        </p:nvSpPr>
        <p:spPr>
          <a:xfrm>
            <a:off x="5210490" y="3394754"/>
            <a:ext cx="403999" cy="532612"/>
          </a:xfrm>
          <a:custGeom>
            <a:avLst/>
            <a:gdLst/>
            <a:ahLst/>
            <a:cxnLst/>
            <a:rect l="0" t="0" r="0" b="0"/>
            <a:pathLst>
              <a:path w="403999" h="532612">
                <a:moveTo>
                  <a:pt x="403999" y="0"/>
                </a:moveTo>
                <a:lnTo>
                  <a:pt x="20802" y="527329"/>
                </a:lnTo>
                <a:moveTo>
                  <a:pt x="195560" y="492492"/>
                </a:moveTo>
                <a:lnTo>
                  <a:pt x="17005" y="532612"/>
                </a:lnTo>
                <a:lnTo>
                  <a:pt x="0" y="350424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C8002376-E659-21E8-C03F-46BD5AF196BF}"/>
              </a:ext>
            </a:extLst>
          </p:cNvPr>
          <p:cNvSpPr/>
          <p:nvPr/>
        </p:nvSpPr>
        <p:spPr>
          <a:xfrm>
            <a:off x="4690673" y="2985140"/>
            <a:ext cx="626224" cy="275965"/>
          </a:xfrm>
          <a:custGeom>
            <a:avLst/>
            <a:gdLst/>
            <a:ahLst/>
            <a:cxnLst/>
            <a:rect l="0" t="0" r="0" b="0"/>
            <a:pathLst>
              <a:path w="626224" h="275965">
                <a:moveTo>
                  <a:pt x="626224" y="0"/>
                </a:moveTo>
                <a:lnTo>
                  <a:pt x="6273" y="201421"/>
                </a:lnTo>
                <a:moveTo>
                  <a:pt x="168071" y="275965"/>
                </a:moveTo>
                <a:lnTo>
                  <a:pt x="0" y="203403"/>
                </a:lnTo>
                <a:lnTo>
                  <a:pt x="93364" y="45980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F72A57E-EEE2-F919-877C-47B0F6244F66}"/>
              </a:ext>
            </a:extLst>
          </p:cNvPr>
          <p:cNvSpPr/>
          <p:nvPr/>
        </p:nvSpPr>
        <p:spPr>
          <a:xfrm>
            <a:off x="4690673" y="2202817"/>
            <a:ext cx="626224" cy="275964"/>
          </a:xfrm>
          <a:custGeom>
            <a:avLst/>
            <a:gdLst/>
            <a:ahLst/>
            <a:cxnLst/>
            <a:rect l="0" t="0" r="0" b="0"/>
            <a:pathLst>
              <a:path w="626224" h="275964">
                <a:moveTo>
                  <a:pt x="626224" y="275964"/>
                </a:moveTo>
                <a:lnTo>
                  <a:pt x="6273" y="74542"/>
                </a:lnTo>
                <a:moveTo>
                  <a:pt x="93364" y="229984"/>
                </a:moveTo>
                <a:lnTo>
                  <a:pt x="0" y="72561"/>
                </a:lnTo>
                <a:lnTo>
                  <a:pt x="168071" y="0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14A8C6AF-3883-6A6E-24BD-C470C1E76DD3}"/>
              </a:ext>
            </a:extLst>
          </p:cNvPr>
          <p:cNvSpPr/>
          <p:nvPr/>
        </p:nvSpPr>
        <p:spPr>
          <a:xfrm>
            <a:off x="5210490" y="1536556"/>
            <a:ext cx="403999" cy="532611"/>
          </a:xfrm>
          <a:custGeom>
            <a:avLst/>
            <a:gdLst/>
            <a:ahLst/>
            <a:cxnLst/>
            <a:rect l="0" t="0" r="0" b="0"/>
            <a:pathLst>
              <a:path w="403999" h="532611">
                <a:moveTo>
                  <a:pt x="403999" y="532611"/>
                </a:moveTo>
                <a:lnTo>
                  <a:pt x="20802" y="5282"/>
                </a:lnTo>
                <a:moveTo>
                  <a:pt x="0" y="182187"/>
                </a:moveTo>
                <a:lnTo>
                  <a:pt x="17005" y="0"/>
                </a:lnTo>
                <a:lnTo>
                  <a:pt x="195560" y="40119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1B958-ADEA-093F-02FC-89B1FD486DCF}"/>
              </a:ext>
            </a:extLst>
          </p:cNvPr>
          <p:cNvSpPr txBox="1"/>
          <p:nvPr/>
        </p:nvSpPr>
        <p:spPr>
          <a:xfrm>
            <a:off x="3648232" y="2089143"/>
            <a:ext cx="796739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 b="1">
                <a:solidFill>
                  <a:srgbClr val="BA5DE5"/>
                </a:solidFill>
                <a:latin typeface="Roboto"/>
              </a:rPr>
              <a:t>Work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830B-66BB-6400-EF92-47BE6A011824}"/>
              </a:ext>
            </a:extLst>
          </p:cNvPr>
          <p:cNvSpPr txBox="1"/>
          <p:nvPr/>
        </p:nvSpPr>
        <p:spPr>
          <a:xfrm>
            <a:off x="5674009" y="4721415"/>
            <a:ext cx="843941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484848"/>
                </a:solidFill>
                <a:latin typeface="Roboto"/>
              </a:rPr>
              <a:t>Specifies any flexibility
needs in the work
environment.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C54AA-5B71-39CE-E10D-7BAF26F975A5}"/>
              </a:ext>
            </a:extLst>
          </p:cNvPr>
          <p:cNvSpPr txBox="1"/>
          <p:nvPr/>
        </p:nvSpPr>
        <p:spPr>
          <a:xfrm>
            <a:off x="7053585" y="1155255"/>
            <a:ext cx="783193" cy="41605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600" b="0">
                <a:solidFill>
                  <a:srgbClr val="484848"/>
                </a:solidFill>
                <a:latin typeface="Roboto"/>
              </a:rPr>
              <a:t>Lists the educational
and professional
qualifications of the
employee.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F8772-77F2-8C05-E1B3-E7AE5B0CCB13}"/>
              </a:ext>
            </a:extLst>
          </p:cNvPr>
          <p:cNvSpPr txBox="1"/>
          <p:nvPr/>
        </p:nvSpPr>
        <p:spPr>
          <a:xfrm>
            <a:off x="4377561" y="1254315"/>
            <a:ext cx="810409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600" b="0">
                <a:solidFill>
                  <a:srgbClr val="484848"/>
                </a:solidFill>
                <a:latin typeface="Roboto"/>
              </a:rPr>
              <a:t>Outlines opportunities
for training and career
advancement.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3B400-AD72-B4D3-18AE-EFCA4CEE9858}"/>
              </a:ext>
            </a:extLst>
          </p:cNvPr>
          <p:cNvSpPr txBox="1"/>
          <p:nvPr/>
        </p:nvSpPr>
        <p:spPr>
          <a:xfrm>
            <a:off x="3614882" y="2294445"/>
            <a:ext cx="830147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600" b="0">
                <a:solidFill>
                  <a:srgbClr val="484848"/>
                </a:solidFill>
                <a:latin typeface="Roboto"/>
              </a:rPr>
              <a:t>Describes the current
work setting, such as
academic or technical.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457B64-BB29-7C48-6AF9-EDCB2F001A16}"/>
              </a:ext>
            </a:extLst>
          </p:cNvPr>
          <p:cNvSpPr txBox="1"/>
          <p:nvPr/>
        </p:nvSpPr>
        <p:spPr>
          <a:xfrm>
            <a:off x="7747005" y="2244915"/>
            <a:ext cx="737402" cy="41605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600" b="0">
                <a:solidFill>
                  <a:srgbClr val="484848"/>
                </a:solidFill>
                <a:latin typeface="Roboto"/>
              </a:rPr>
              <a:t>Highlights the skills
such as project
management and
communication.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C95F2-C588-FF63-8652-9FB7A4659944}"/>
              </a:ext>
            </a:extLst>
          </p:cNvPr>
          <p:cNvSpPr txBox="1"/>
          <p:nvPr/>
        </p:nvSpPr>
        <p:spPr>
          <a:xfrm>
            <a:off x="3767929" y="3030213"/>
            <a:ext cx="627512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 b="1">
                <a:solidFill>
                  <a:srgbClr val="E55753"/>
                </a:solidFill>
                <a:latin typeface="Roboto"/>
              </a:rPr>
              <a:t>Grade and Pay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A12811-6557-4AC2-A5E3-E5559E7E7170}"/>
              </a:ext>
            </a:extLst>
          </p:cNvPr>
          <p:cNvSpPr txBox="1"/>
          <p:nvPr/>
        </p:nvSpPr>
        <p:spPr>
          <a:xfrm>
            <a:off x="7053585" y="949953"/>
            <a:ext cx="600939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1">
                <a:solidFill>
                  <a:srgbClr val="E0CB15"/>
                </a:solidFill>
                <a:latin typeface="Roboto"/>
              </a:rPr>
              <a:t>Qualifications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670622-1B6B-13B6-8FD0-A2AAC6ADCEE5}"/>
              </a:ext>
            </a:extLst>
          </p:cNvPr>
          <p:cNvSpPr txBox="1"/>
          <p:nvPr/>
        </p:nvSpPr>
        <p:spPr>
          <a:xfrm>
            <a:off x="5681191" y="808545"/>
            <a:ext cx="829627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600" b="0">
                <a:solidFill>
                  <a:srgbClr val="484848"/>
                </a:solidFill>
                <a:latin typeface="Roboto"/>
              </a:rPr>
              <a:t>Describes the tasks
and responsibilities of
the current role.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9FB81-92A4-F804-EDBC-DB394A7B538C}"/>
              </a:ext>
            </a:extLst>
          </p:cNvPr>
          <p:cNvSpPr txBox="1"/>
          <p:nvPr/>
        </p:nvSpPr>
        <p:spPr>
          <a:xfrm>
            <a:off x="7796535" y="2980683"/>
            <a:ext cx="479689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1">
                <a:solidFill>
                  <a:srgbClr val="1EABDA"/>
                </a:solidFill>
                <a:latin typeface="Roboto"/>
              </a:rPr>
              <a:t>Experience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73204-352A-9BA6-707A-793C4E6C84E5}"/>
              </a:ext>
            </a:extLst>
          </p:cNvPr>
          <p:cNvSpPr txBox="1"/>
          <p:nvPr/>
        </p:nvSpPr>
        <p:spPr>
          <a:xfrm>
            <a:off x="3595482" y="3235515"/>
            <a:ext cx="799959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600" b="0">
                <a:solidFill>
                  <a:srgbClr val="484848"/>
                </a:solidFill>
                <a:latin typeface="Roboto"/>
              </a:rPr>
              <a:t>States the employee's
grade and salary
details.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7040A7-2AED-C045-E61B-5785FE85FA73}"/>
              </a:ext>
            </a:extLst>
          </p:cNvPr>
          <p:cNvSpPr txBox="1"/>
          <p:nvPr/>
        </p:nvSpPr>
        <p:spPr>
          <a:xfrm>
            <a:off x="4616048" y="941698"/>
            <a:ext cx="571914" cy="2542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 b="1">
                <a:solidFill>
                  <a:srgbClr val="7F64EA"/>
                </a:solidFill>
                <a:latin typeface="Roboto"/>
              </a:rPr>
              <a:t>Career
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1933D6-517F-F5A2-CC0F-B024258FE809}"/>
              </a:ext>
            </a:extLst>
          </p:cNvPr>
          <p:cNvSpPr txBox="1"/>
          <p:nvPr/>
        </p:nvSpPr>
        <p:spPr>
          <a:xfrm>
            <a:off x="5768529" y="603243"/>
            <a:ext cx="654984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3CC583"/>
                </a:solidFill>
                <a:latin typeface="Roboto"/>
              </a:rPr>
              <a:t>Nature of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698CDB-B064-8450-0E01-4D31D217E243}"/>
              </a:ext>
            </a:extLst>
          </p:cNvPr>
          <p:cNvSpPr txBox="1"/>
          <p:nvPr/>
        </p:nvSpPr>
        <p:spPr>
          <a:xfrm>
            <a:off x="7796535" y="3185985"/>
            <a:ext cx="628411" cy="41605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600" b="0">
                <a:solidFill>
                  <a:srgbClr val="484848"/>
                </a:solidFill>
                <a:latin typeface="Roboto"/>
              </a:rPr>
              <a:t>Summarizes the
employee's work
history and
achievements.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02440-4A16-0F4B-5864-691795FC750F}"/>
              </a:ext>
            </a:extLst>
          </p:cNvPr>
          <p:cNvSpPr txBox="1"/>
          <p:nvPr/>
        </p:nvSpPr>
        <p:spPr>
          <a:xfrm>
            <a:off x="4425110" y="3814438"/>
            <a:ext cx="614221" cy="2542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 b="1">
                <a:solidFill>
                  <a:srgbClr val="7F64EA"/>
                </a:solidFill>
                <a:latin typeface="Roboto"/>
              </a:rPr>
              <a:t>Responsibility
Level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5357D0-6FF4-D2DE-BC80-E7AA364B18BD}"/>
              </a:ext>
            </a:extLst>
          </p:cNvPr>
          <p:cNvSpPr txBox="1"/>
          <p:nvPr/>
        </p:nvSpPr>
        <p:spPr>
          <a:xfrm>
            <a:off x="7152645" y="3872223"/>
            <a:ext cx="369279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1">
                <a:solidFill>
                  <a:srgbClr val="92BD39"/>
                </a:solidFill>
                <a:latin typeface="Roboto"/>
              </a:rPr>
              <a:t>Aptitude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2F8504-DC80-886A-5257-46BA1997065E}"/>
              </a:ext>
            </a:extLst>
          </p:cNvPr>
          <p:cNvSpPr txBox="1"/>
          <p:nvPr/>
        </p:nvSpPr>
        <p:spPr>
          <a:xfrm>
            <a:off x="4328526" y="4127055"/>
            <a:ext cx="710829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600" b="0">
                <a:solidFill>
                  <a:srgbClr val="484848"/>
                </a:solidFill>
                <a:latin typeface="Roboto"/>
              </a:rPr>
              <a:t>Defines the level of
responsibility in the
current role.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ABCCDF-493B-596B-8805-07FE290686A4}"/>
              </a:ext>
            </a:extLst>
          </p:cNvPr>
          <p:cNvSpPr txBox="1"/>
          <p:nvPr/>
        </p:nvSpPr>
        <p:spPr>
          <a:xfrm>
            <a:off x="7152645" y="4077525"/>
            <a:ext cx="854004" cy="3120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600" b="0">
                <a:solidFill>
                  <a:srgbClr val="484848"/>
                </a:solidFill>
                <a:latin typeface="Roboto"/>
              </a:rPr>
              <a:t>Assesses the potential
for growth and
success in new roles.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30EF21-ABD8-6CE5-B909-A95197145B39}"/>
              </a:ext>
            </a:extLst>
          </p:cNvPr>
          <p:cNvSpPr txBox="1"/>
          <p:nvPr/>
        </p:nvSpPr>
        <p:spPr>
          <a:xfrm>
            <a:off x="5786277" y="4408798"/>
            <a:ext cx="619512" cy="2542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700" b="1">
                <a:solidFill>
                  <a:srgbClr val="DE58A9"/>
                </a:solidFill>
                <a:latin typeface="Roboto"/>
              </a:rPr>
              <a:t>Working
Arrangements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DDC4E7-7702-2DDE-0A5E-B8D29E978E3E}"/>
              </a:ext>
            </a:extLst>
          </p:cNvPr>
          <p:cNvSpPr txBox="1"/>
          <p:nvPr/>
        </p:nvSpPr>
        <p:spPr>
          <a:xfrm>
            <a:off x="7747005" y="2039613"/>
            <a:ext cx="237463" cy="1271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1">
                <a:solidFill>
                  <a:srgbClr val="DE8431"/>
                </a:solidFill>
                <a:latin typeface="Roboto"/>
              </a:rPr>
              <a:t>Skills</a:t>
            </a:r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616785C2-5830-84A0-73AF-594C0FFDDE95}"/>
              </a:ext>
            </a:extLst>
          </p:cNvPr>
          <p:cNvSpPr/>
          <p:nvPr/>
        </p:nvSpPr>
        <p:spPr>
          <a:xfrm>
            <a:off x="5811207" y="2441534"/>
            <a:ext cx="569595" cy="575222"/>
          </a:xfrm>
          <a:custGeom>
            <a:avLst/>
            <a:gdLst/>
            <a:ahLst/>
            <a:cxnLst/>
            <a:rect l="0" t="0" r="0" b="0"/>
            <a:pathLst>
              <a:path w="569595" h="575222">
                <a:moveTo>
                  <a:pt x="123825" y="339955"/>
                </a:moveTo>
                <a:lnTo>
                  <a:pt x="123825" y="265660"/>
                </a:lnTo>
                <a:moveTo>
                  <a:pt x="173355" y="575222"/>
                </a:moveTo>
                <a:lnTo>
                  <a:pt x="185737" y="426632"/>
                </a:lnTo>
                <a:lnTo>
                  <a:pt x="247650" y="426632"/>
                </a:lnTo>
                <a:lnTo>
                  <a:pt x="247650" y="339955"/>
                </a:lnTo>
                <a:cubicBezTo>
                  <a:pt x="247650" y="271568"/>
                  <a:pt x="192211" y="216130"/>
                  <a:pt x="123825" y="216130"/>
                </a:cubicBezTo>
                <a:cubicBezTo>
                  <a:pt x="55438" y="216130"/>
                  <a:pt x="0" y="271568"/>
                  <a:pt x="0" y="339955"/>
                </a:cubicBezTo>
                <a:lnTo>
                  <a:pt x="0" y="426632"/>
                </a:lnTo>
                <a:lnTo>
                  <a:pt x="61912" y="426632"/>
                </a:lnTo>
                <a:lnTo>
                  <a:pt x="74295" y="575222"/>
                </a:lnTo>
                <a:close/>
                <a:moveTo>
                  <a:pt x="152725" y="92305"/>
                </a:moveTo>
                <a:cubicBezTo>
                  <a:pt x="172184" y="92321"/>
                  <a:pt x="191444" y="88387"/>
                  <a:pt x="209338" y="80740"/>
                </a:cubicBezTo>
                <a:cubicBezTo>
                  <a:pt x="204629" y="44117"/>
                  <a:pt x="177102" y="14571"/>
                  <a:pt x="140904" y="7285"/>
                </a:cubicBezTo>
                <a:cubicBezTo>
                  <a:pt x="104706" y="0"/>
                  <a:pt x="67891" y="16596"/>
                  <a:pt x="49381" y="48545"/>
                </a:cubicBezTo>
                <a:cubicBezTo>
                  <a:pt x="76484" y="76521"/>
                  <a:pt x="113773" y="92311"/>
                  <a:pt x="152725" y="92305"/>
                </a:cubicBezTo>
                <a:close/>
                <a:moveTo>
                  <a:pt x="37147" y="92305"/>
                </a:moveTo>
                <a:cubicBezTo>
                  <a:pt x="37147" y="140176"/>
                  <a:pt x="75954" y="178982"/>
                  <a:pt x="123825" y="178982"/>
                </a:cubicBezTo>
                <a:cubicBezTo>
                  <a:pt x="171695" y="178982"/>
                  <a:pt x="210502" y="140176"/>
                  <a:pt x="210502" y="92305"/>
                </a:cubicBezTo>
                <a:cubicBezTo>
                  <a:pt x="210502" y="44434"/>
                  <a:pt x="171695" y="5627"/>
                  <a:pt x="123825" y="5627"/>
                </a:cubicBezTo>
                <a:cubicBezTo>
                  <a:pt x="75954" y="5627"/>
                  <a:pt x="37147" y="44434"/>
                  <a:pt x="37147" y="92305"/>
                </a:cubicBezTo>
                <a:close/>
                <a:moveTo>
                  <a:pt x="309562" y="302807"/>
                </a:moveTo>
                <a:lnTo>
                  <a:pt x="433387" y="302807"/>
                </a:lnTo>
                <a:moveTo>
                  <a:pt x="433387" y="79922"/>
                </a:moveTo>
                <a:lnTo>
                  <a:pt x="421005" y="79922"/>
                </a:lnTo>
                <a:cubicBezTo>
                  <a:pt x="393650" y="79922"/>
                  <a:pt x="371475" y="102098"/>
                  <a:pt x="371475" y="129452"/>
                </a:cubicBezTo>
                <a:lnTo>
                  <a:pt x="371475" y="451397"/>
                </a:lnTo>
                <a:cubicBezTo>
                  <a:pt x="371475" y="478752"/>
                  <a:pt x="393650" y="500927"/>
                  <a:pt x="421005" y="500927"/>
                </a:cubicBezTo>
                <a:lnTo>
                  <a:pt x="433387" y="500927"/>
                </a:lnTo>
                <a:moveTo>
                  <a:pt x="482917" y="92305"/>
                </a:moveTo>
                <a:lnTo>
                  <a:pt x="507682" y="117070"/>
                </a:lnTo>
                <a:lnTo>
                  <a:pt x="569595" y="67540"/>
                </a:lnTo>
                <a:moveTo>
                  <a:pt x="482917" y="315190"/>
                </a:moveTo>
                <a:lnTo>
                  <a:pt x="507682" y="339955"/>
                </a:lnTo>
                <a:lnTo>
                  <a:pt x="569595" y="290425"/>
                </a:lnTo>
                <a:moveTo>
                  <a:pt x="482917" y="463780"/>
                </a:moveTo>
                <a:lnTo>
                  <a:pt x="557212" y="538075"/>
                </a:lnTo>
                <a:moveTo>
                  <a:pt x="557212" y="463780"/>
                </a:moveTo>
                <a:lnTo>
                  <a:pt x="482917" y="538075"/>
                </a:lnTo>
              </a:path>
            </a:pathLst>
          </a:custGeom>
          <a:noFill/>
          <a:ln w="123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0885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0A5BF9B-086C-CE7A-6E87-85CF5947D4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t="17127" b="4828"/>
          <a:stretch>
            <a:fillRect/>
          </a:stretch>
        </p:blipFill>
        <p:spPr>
          <a:xfrm>
            <a:off x="741363" y="1614488"/>
            <a:ext cx="11077575" cy="488473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4CDF37-9DB3-8399-1A5C-FF678D4A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2889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IE" dirty="0"/>
              <a:t>ULT Post Approval Committee</a:t>
            </a:r>
          </a:p>
        </p:txBody>
      </p:sp>
    </p:spTree>
    <p:extLst>
      <p:ext uri="{BB962C8B-B14F-4D97-AF65-F5344CB8AC3E}">
        <p14:creationId xmlns:p14="http://schemas.microsoft.com/office/powerpoint/2010/main" val="198301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3F949-BA45-B711-1BFB-42D904E155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40CE28-55D1-0456-5137-FF93B519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Redeployment Committee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FCF0CC79-F4BD-9D08-020D-E5FCBEC516C7}"/>
              </a:ext>
            </a:extLst>
          </p:cNvPr>
          <p:cNvSpPr/>
          <p:nvPr/>
        </p:nvSpPr>
        <p:spPr>
          <a:xfrm>
            <a:off x="4724400" y="3645694"/>
            <a:ext cx="1828800" cy="1371600"/>
          </a:xfrm>
          <a:custGeom>
            <a:avLst/>
            <a:gdLst/>
            <a:ahLst/>
            <a:cxnLst/>
            <a:rect l="0" t="0" r="0" b="0"/>
            <a:pathLst>
              <a:path w="1828800" h="1371600">
                <a:moveTo>
                  <a:pt x="114300" y="0"/>
                </a:moveTo>
                <a:lnTo>
                  <a:pt x="1714500" y="0"/>
                </a:lnTo>
                <a:cubicBezTo>
                  <a:pt x="1714500" y="0"/>
                  <a:pt x="1828800" y="0"/>
                  <a:pt x="1828800" y="114300"/>
                </a:cubicBezTo>
                <a:lnTo>
                  <a:pt x="1828800" y="1257300"/>
                </a:lnTo>
                <a:cubicBezTo>
                  <a:pt x="1828800" y="1257300"/>
                  <a:pt x="1828800" y="1371600"/>
                  <a:pt x="1714500" y="1371600"/>
                </a:cubicBezTo>
                <a:lnTo>
                  <a:pt x="114300" y="1371600"/>
                </a:lnTo>
                <a:cubicBezTo>
                  <a:pt x="114300" y="1371600"/>
                  <a:pt x="0" y="1371600"/>
                  <a:pt x="0" y="12573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31EB1989-09AD-8988-AEF9-CAD9EFCE7EDD}"/>
              </a:ext>
            </a:extLst>
          </p:cNvPr>
          <p:cNvSpPr/>
          <p:nvPr/>
        </p:nvSpPr>
        <p:spPr>
          <a:xfrm>
            <a:off x="4724400" y="3645694"/>
            <a:ext cx="1828800" cy="1371600"/>
          </a:xfrm>
          <a:custGeom>
            <a:avLst/>
            <a:gdLst/>
            <a:ahLst/>
            <a:cxnLst/>
            <a:rect l="0" t="0" r="0" b="0"/>
            <a:pathLst>
              <a:path w="1828800" h="1371600">
                <a:moveTo>
                  <a:pt x="114300" y="0"/>
                </a:moveTo>
                <a:lnTo>
                  <a:pt x="1714500" y="0"/>
                </a:lnTo>
                <a:cubicBezTo>
                  <a:pt x="1714500" y="0"/>
                  <a:pt x="1828800" y="0"/>
                  <a:pt x="1828800" y="114300"/>
                </a:cubicBezTo>
                <a:lnTo>
                  <a:pt x="1828800" y="1257300"/>
                </a:lnTo>
                <a:cubicBezTo>
                  <a:pt x="1828800" y="1257300"/>
                  <a:pt x="1828800" y="1371600"/>
                  <a:pt x="1714500" y="1371600"/>
                </a:cubicBezTo>
                <a:lnTo>
                  <a:pt x="114300" y="1371600"/>
                </a:lnTo>
                <a:cubicBezTo>
                  <a:pt x="114300" y="1371600"/>
                  <a:pt x="0" y="1371600"/>
                  <a:pt x="0" y="12573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A5A8DDB-CA89-8EDF-5FFF-45D3E00B19E8}"/>
              </a:ext>
            </a:extLst>
          </p:cNvPr>
          <p:cNvSpPr/>
          <p:nvPr/>
        </p:nvSpPr>
        <p:spPr>
          <a:xfrm>
            <a:off x="2590800" y="3874294"/>
            <a:ext cx="1943100" cy="914400"/>
          </a:xfrm>
          <a:custGeom>
            <a:avLst/>
            <a:gdLst/>
            <a:ahLst/>
            <a:cxnLst/>
            <a:rect l="0" t="0" r="0" b="0"/>
            <a:pathLst>
              <a:path w="1943100" h="914400">
                <a:moveTo>
                  <a:pt x="114300" y="0"/>
                </a:moveTo>
                <a:lnTo>
                  <a:pt x="1828800" y="0"/>
                </a:lnTo>
                <a:cubicBezTo>
                  <a:pt x="1828800" y="0"/>
                  <a:pt x="1943100" y="0"/>
                  <a:pt x="1943100" y="114300"/>
                </a:cubicBezTo>
                <a:lnTo>
                  <a:pt x="1943100" y="800100"/>
                </a:lnTo>
                <a:cubicBezTo>
                  <a:pt x="1943100" y="800100"/>
                  <a:pt x="1943100" y="914400"/>
                  <a:pt x="1828800" y="914400"/>
                </a:cubicBezTo>
                <a:lnTo>
                  <a:pt x="114300" y="914400"/>
                </a:lnTo>
                <a:cubicBezTo>
                  <a:pt x="114300" y="914400"/>
                  <a:pt x="0" y="914400"/>
                  <a:pt x="0" y="8001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B17F329-E1D6-4C66-E77D-8C5C5F05DEA2}"/>
              </a:ext>
            </a:extLst>
          </p:cNvPr>
          <p:cNvSpPr/>
          <p:nvPr/>
        </p:nvSpPr>
        <p:spPr>
          <a:xfrm>
            <a:off x="2590800" y="3874294"/>
            <a:ext cx="1943100" cy="914400"/>
          </a:xfrm>
          <a:custGeom>
            <a:avLst/>
            <a:gdLst/>
            <a:ahLst/>
            <a:cxnLst/>
            <a:rect l="0" t="0" r="0" b="0"/>
            <a:pathLst>
              <a:path w="1943100" h="914400">
                <a:moveTo>
                  <a:pt x="114300" y="0"/>
                </a:moveTo>
                <a:lnTo>
                  <a:pt x="1828800" y="0"/>
                </a:lnTo>
                <a:cubicBezTo>
                  <a:pt x="1828800" y="0"/>
                  <a:pt x="1943100" y="0"/>
                  <a:pt x="1943100" y="114300"/>
                </a:cubicBezTo>
                <a:lnTo>
                  <a:pt x="1943100" y="800100"/>
                </a:lnTo>
                <a:cubicBezTo>
                  <a:pt x="1943100" y="800100"/>
                  <a:pt x="1943100" y="914400"/>
                  <a:pt x="1828800" y="914400"/>
                </a:cubicBezTo>
                <a:lnTo>
                  <a:pt x="114300" y="914400"/>
                </a:lnTo>
                <a:cubicBezTo>
                  <a:pt x="114300" y="914400"/>
                  <a:pt x="0" y="914400"/>
                  <a:pt x="0" y="8001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E2E87CA-3F4F-54E8-A8A1-F8D6D2F438ED}"/>
              </a:ext>
            </a:extLst>
          </p:cNvPr>
          <p:cNvSpPr/>
          <p:nvPr/>
        </p:nvSpPr>
        <p:spPr>
          <a:xfrm>
            <a:off x="3771900" y="2426494"/>
            <a:ext cx="1714500" cy="914400"/>
          </a:xfrm>
          <a:custGeom>
            <a:avLst/>
            <a:gdLst/>
            <a:ahLst/>
            <a:cxnLst/>
            <a:rect l="0" t="0" r="0" b="0"/>
            <a:pathLst>
              <a:path w="1714500" h="914400">
                <a:moveTo>
                  <a:pt x="114300" y="0"/>
                </a:moveTo>
                <a:lnTo>
                  <a:pt x="1600200" y="0"/>
                </a:lnTo>
                <a:cubicBezTo>
                  <a:pt x="1600200" y="0"/>
                  <a:pt x="1714500" y="0"/>
                  <a:pt x="1714500" y="114300"/>
                </a:cubicBezTo>
                <a:lnTo>
                  <a:pt x="1714500" y="800100"/>
                </a:lnTo>
                <a:cubicBezTo>
                  <a:pt x="1714500" y="800100"/>
                  <a:pt x="1714500" y="914400"/>
                  <a:pt x="1600200" y="914400"/>
                </a:cubicBezTo>
                <a:lnTo>
                  <a:pt x="114300" y="914400"/>
                </a:lnTo>
                <a:cubicBezTo>
                  <a:pt x="114300" y="914400"/>
                  <a:pt x="0" y="914400"/>
                  <a:pt x="0" y="8001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4BDE7E3-BD97-AA17-B004-084A169785DC}"/>
              </a:ext>
            </a:extLst>
          </p:cNvPr>
          <p:cNvSpPr/>
          <p:nvPr/>
        </p:nvSpPr>
        <p:spPr>
          <a:xfrm>
            <a:off x="3771900" y="2426494"/>
            <a:ext cx="1714500" cy="914400"/>
          </a:xfrm>
          <a:custGeom>
            <a:avLst/>
            <a:gdLst/>
            <a:ahLst/>
            <a:cxnLst/>
            <a:rect l="0" t="0" r="0" b="0"/>
            <a:pathLst>
              <a:path w="1714500" h="914400">
                <a:moveTo>
                  <a:pt x="114300" y="0"/>
                </a:moveTo>
                <a:lnTo>
                  <a:pt x="1600200" y="0"/>
                </a:lnTo>
                <a:cubicBezTo>
                  <a:pt x="1600200" y="0"/>
                  <a:pt x="1714500" y="0"/>
                  <a:pt x="1714500" y="114300"/>
                </a:cubicBezTo>
                <a:lnTo>
                  <a:pt x="1714500" y="800100"/>
                </a:lnTo>
                <a:cubicBezTo>
                  <a:pt x="1714500" y="800100"/>
                  <a:pt x="1714500" y="914400"/>
                  <a:pt x="1600200" y="914400"/>
                </a:cubicBezTo>
                <a:lnTo>
                  <a:pt x="114300" y="914400"/>
                </a:lnTo>
                <a:cubicBezTo>
                  <a:pt x="114300" y="914400"/>
                  <a:pt x="0" y="914400"/>
                  <a:pt x="0" y="800100"/>
                </a:cubicBezTo>
                <a:lnTo>
                  <a:pt x="0" y="114300"/>
                </a:lnTo>
                <a:cubicBezTo>
                  <a:pt x="0" y="114300"/>
                  <a:pt x="0" y="0"/>
                  <a:pt x="114300" y="0"/>
                </a:cubicBezTo>
              </a:path>
            </a:pathLst>
          </a:custGeom>
          <a:noFill/>
          <a:ln w="14287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AFF1F-AF33-2B63-3E4F-931F17C344A5}"/>
              </a:ext>
            </a:extLst>
          </p:cNvPr>
          <p:cNvSpPr txBox="1"/>
          <p:nvPr/>
        </p:nvSpPr>
        <p:spPr>
          <a:xfrm>
            <a:off x="3278610" y="1679463"/>
            <a:ext cx="3844080" cy="3333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rgbClr val="484848"/>
                </a:solidFill>
                <a:latin typeface="Roboto"/>
              </a:rPr>
              <a:t>Redeployment Committee Structure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0ABBE6-1F31-D2FF-9049-B1B6A5563E11}"/>
              </a:ext>
            </a:extLst>
          </p:cNvPr>
          <p:cNvGrpSpPr/>
          <p:nvPr/>
        </p:nvGrpSpPr>
        <p:grpSpPr>
          <a:xfrm>
            <a:off x="3500437" y="3340894"/>
            <a:ext cx="1128713" cy="519112"/>
            <a:chOff x="1138237" y="2171700"/>
            <a:chExt cx="1128713" cy="519112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B3E48AA0-B8B9-10C4-1657-7BFF5A65A2D1}"/>
                </a:ext>
              </a:extLst>
            </p:cNvPr>
            <p:cNvSpPr/>
            <p:nvPr/>
          </p:nvSpPr>
          <p:spPr>
            <a:xfrm>
              <a:off x="1200150" y="2171700"/>
              <a:ext cx="1066800" cy="514350"/>
            </a:xfrm>
            <a:custGeom>
              <a:avLst/>
              <a:gdLst/>
              <a:ahLst/>
              <a:cxnLst/>
              <a:rect l="0" t="0" r="0" b="0"/>
              <a:pathLst>
                <a:path w="1066800" h="514350">
                  <a:moveTo>
                    <a:pt x="1066800" y="0"/>
                  </a:moveTo>
                  <a:lnTo>
                    <a:pt x="1066800" y="133350"/>
                  </a:lnTo>
                  <a:lnTo>
                    <a:pt x="1066800" y="266700"/>
                  </a:lnTo>
                  <a:lnTo>
                    <a:pt x="533400" y="266700"/>
                  </a:lnTo>
                  <a:lnTo>
                    <a:pt x="0" y="266700"/>
                  </a:lnTo>
                  <a:lnTo>
                    <a:pt x="0" y="400050"/>
                  </a:lnTo>
                  <a:lnTo>
                    <a:pt x="0" y="51435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D0254B98-6738-BD54-1D47-D48B820FD823}"/>
                </a:ext>
              </a:extLst>
            </p:cNvPr>
            <p:cNvSpPr/>
            <p:nvPr/>
          </p:nvSpPr>
          <p:spPr>
            <a:xfrm>
              <a:off x="1138237" y="2628900"/>
              <a:ext cx="123825" cy="61912"/>
            </a:xfrm>
            <a:custGeom>
              <a:avLst/>
              <a:gdLst/>
              <a:ahLst/>
              <a:cxnLst/>
              <a:rect l="0" t="0" r="0" b="0"/>
              <a:pathLst>
                <a:path w="123825" h="61912">
                  <a:moveTo>
                    <a:pt x="0" y="0"/>
                  </a:moveTo>
                  <a:lnTo>
                    <a:pt x="61912" y="61912"/>
                  </a:lnTo>
                  <a:lnTo>
                    <a:pt x="123825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F891C-436B-8500-CAC6-4C60EB3D4107}"/>
              </a:ext>
            </a:extLst>
          </p:cNvPr>
          <p:cNvGrpSpPr/>
          <p:nvPr/>
        </p:nvGrpSpPr>
        <p:grpSpPr>
          <a:xfrm>
            <a:off x="4629150" y="3340894"/>
            <a:ext cx="1071562" cy="290512"/>
            <a:chOff x="2266950" y="2171700"/>
            <a:chExt cx="1071562" cy="290512"/>
          </a:xfrm>
        </p:grpSpPr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60766B78-4A2A-B206-85BF-931AA20868B5}"/>
                </a:ext>
              </a:extLst>
            </p:cNvPr>
            <p:cNvSpPr/>
            <p:nvPr/>
          </p:nvSpPr>
          <p:spPr>
            <a:xfrm>
              <a:off x="2266950" y="2171700"/>
              <a:ext cx="1009650" cy="285750"/>
            </a:xfrm>
            <a:custGeom>
              <a:avLst/>
              <a:gdLst/>
              <a:ahLst/>
              <a:cxnLst/>
              <a:rect l="0" t="0" r="0" b="0"/>
              <a:pathLst>
                <a:path w="1009650" h="285750">
                  <a:moveTo>
                    <a:pt x="0" y="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504825" y="152400"/>
                  </a:lnTo>
                  <a:lnTo>
                    <a:pt x="1009650" y="152400"/>
                  </a:lnTo>
                  <a:lnTo>
                    <a:pt x="1009650" y="228600"/>
                  </a:lnTo>
                  <a:lnTo>
                    <a:pt x="1009650" y="28575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7F5D7E9-28E4-0690-023F-B5A127C0D5D1}"/>
                </a:ext>
              </a:extLst>
            </p:cNvPr>
            <p:cNvSpPr/>
            <p:nvPr/>
          </p:nvSpPr>
          <p:spPr>
            <a:xfrm>
              <a:off x="3214687" y="2400300"/>
              <a:ext cx="123825" cy="61912"/>
            </a:xfrm>
            <a:custGeom>
              <a:avLst/>
              <a:gdLst/>
              <a:ahLst/>
              <a:cxnLst/>
              <a:rect l="0" t="0" r="0" b="0"/>
              <a:pathLst>
                <a:path w="123825" h="61912">
                  <a:moveTo>
                    <a:pt x="0" y="0"/>
                  </a:moveTo>
                  <a:lnTo>
                    <a:pt x="61912" y="61912"/>
                  </a:lnTo>
                  <a:lnTo>
                    <a:pt x="123825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D454F1-9166-AFBB-8159-7126C0A4FE65}"/>
              </a:ext>
            </a:extLst>
          </p:cNvPr>
          <p:cNvSpPr txBox="1"/>
          <p:nvPr/>
        </p:nvSpPr>
        <p:spPr>
          <a:xfrm>
            <a:off x="4225515" y="2445617"/>
            <a:ext cx="1075582" cy="8401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 dirty="0">
                <a:solidFill>
                  <a:srgbClr val="969696"/>
                </a:solidFill>
                <a:latin typeface="Roboto"/>
              </a:rPr>
              <a:t>Chairperson
of the
Committee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0EE6C-58E8-5559-473E-05376D4400B0}"/>
              </a:ext>
            </a:extLst>
          </p:cNvPr>
          <p:cNvSpPr txBox="1"/>
          <p:nvPr/>
        </p:nvSpPr>
        <p:spPr>
          <a:xfrm>
            <a:off x="5200650" y="3779044"/>
            <a:ext cx="1658937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dirty="0">
                <a:solidFill>
                  <a:srgbClr val="1EABDA"/>
                </a:solidFill>
                <a:latin typeface="Roboto"/>
              </a:rPr>
              <a:t>Head of Unit
with the</a:t>
            </a:r>
            <a:r>
              <a:rPr lang="en-IE" sz="1500" b="0" dirty="0">
                <a:solidFill>
                  <a:srgbClr val="1EABDA"/>
                </a:solidFill>
                <a:latin typeface="Roboto"/>
              </a:rPr>
              <a:t> </a:t>
            </a:r>
          </a:p>
          <a:p>
            <a:pPr algn="l"/>
            <a:r>
              <a:rPr lang="en-IE" sz="1500" b="0" dirty="0">
                <a:solidFill>
                  <a:srgbClr val="1EABDA"/>
                </a:solidFill>
                <a:latin typeface="Roboto"/>
              </a:rPr>
              <a:t>available</a:t>
            </a:r>
            <a:r>
              <a:rPr sz="1500" b="0" dirty="0">
                <a:solidFill>
                  <a:srgbClr val="1EABDA"/>
                </a:solidFill>
                <a:latin typeface="Roboto"/>
              </a:rPr>
              <a:t>
position for
redeployment
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4DA076-F54C-1D6D-9C2A-18F6BDCC76A9}"/>
              </a:ext>
            </a:extLst>
          </p:cNvPr>
          <p:cNvSpPr txBox="1"/>
          <p:nvPr/>
        </p:nvSpPr>
        <p:spPr>
          <a:xfrm>
            <a:off x="3067050" y="4007644"/>
            <a:ext cx="1304182" cy="8401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1EABDA"/>
                </a:solidFill>
                <a:latin typeface="Roboto"/>
              </a:rPr>
              <a:t>People and
Culture
representatives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7E9A28F4-FF11-1218-5F6C-A687A54FEF29}"/>
              </a:ext>
            </a:extLst>
          </p:cNvPr>
          <p:cNvSpPr/>
          <p:nvPr/>
        </p:nvSpPr>
        <p:spPr>
          <a:xfrm>
            <a:off x="3915644" y="2747758"/>
            <a:ext cx="226861" cy="272857"/>
          </a:xfrm>
          <a:custGeom>
            <a:avLst/>
            <a:gdLst/>
            <a:ahLst/>
            <a:cxnLst/>
            <a:rect l="0" t="0" r="0" b="0"/>
            <a:pathLst>
              <a:path w="226861" h="272857">
                <a:moveTo>
                  <a:pt x="0" y="272857"/>
                </a:moveTo>
                <a:cubicBezTo>
                  <a:pt x="15925" y="223673"/>
                  <a:pt x="61733" y="190357"/>
                  <a:pt x="113430" y="190357"/>
                </a:cubicBezTo>
                <a:cubicBezTo>
                  <a:pt x="165128" y="190357"/>
                  <a:pt x="210935" y="223673"/>
                  <a:pt x="226861" y="272857"/>
                </a:cubicBezTo>
                <a:moveTo>
                  <a:pt x="181939" y="212016"/>
                </a:moveTo>
                <a:lnTo>
                  <a:pt x="113430" y="251247"/>
                </a:lnTo>
                <a:lnTo>
                  <a:pt x="44922" y="212016"/>
                </a:lnTo>
                <a:moveTo>
                  <a:pt x="113430" y="190346"/>
                </a:moveTo>
                <a:lnTo>
                  <a:pt x="87487" y="236388"/>
                </a:lnTo>
                <a:moveTo>
                  <a:pt x="113430" y="190334"/>
                </a:moveTo>
                <a:lnTo>
                  <a:pt x="139362" y="236388"/>
                </a:lnTo>
                <a:moveTo>
                  <a:pt x="44922" y="272857"/>
                </a:moveTo>
                <a:lnTo>
                  <a:pt x="44922" y="212016"/>
                </a:lnTo>
                <a:moveTo>
                  <a:pt x="181939" y="272857"/>
                </a:moveTo>
                <a:lnTo>
                  <a:pt x="181939" y="212016"/>
                </a:lnTo>
                <a:moveTo>
                  <a:pt x="113430" y="251247"/>
                </a:moveTo>
                <a:lnTo>
                  <a:pt x="113430" y="272857"/>
                </a:lnTo>
                <a:moveTo>
                  <a:pt x="131361" y="124564"/>
                </a:moveTo>
                <a:cubicBezTo>
                  <a:pt x="120730" y="132532"/>
                  <a:pt x="106118" y="132532"/>
                  <a:pt x="95488" y="124564"/>
                </a:cubicBezTo>
                <a:moveTo>
                  <a:pt x="137338" y="91679"/>
                </a:moveTo>
                <a:cubicBezTo>
                  <a:pt x="138553" y="91674"/>
                  <a:pt x="139650" y="92402"/>
                  <a:pt x="140119" y="93523"/>
                </a:cubicBezTo>
                <a:cubicBezTo>
                  <a:pt x="140587" y="94644"/>
                  <a:pt x="140333" y="95936"/>
                  <a:pt x="139476" y="96797"/>
                </a:cubicBezTo>
                <a:cubicBezTo>
                  <a:pt x="138619" y="97658"/>
                  <a:pt x="137327" y="97916"/>
                  <a:pt x="136205" y="97453"/>
                </a:cubicBezTo>
                <a:cubicBezTo>
                  <a:pt x="135082" y="96989"/>
                  <a:pt x="134350" y="95894"/>
                  <a:pt x="134350" y="94680"/>
                </a:cubicBezTo>
                <a:cubicBezTo>
                  <a:pt x="134346" y="93885"/>
                  <a:pt x="134660" y="93122"/>
                  <a:pt x="135221" y="92559"/>
                </a:cubicBezTo>
                <a:cubicBezTo>
                  <a:pt x="135781" y="91996"/>
                  <a:pt x="136543" y="91679"/>
                  <a:pt x="137338" y="91679"/>
                </a:cubicBezTo>
                <a:moveTo>
                  <a:pt x="89511" y="91679"/>
                </a:moveTo>
                <a:cubicBezTo>
                  <a:pt x="90725" y="91674"/>
                  <a:pt x="91823" y="92402"/>
                  <a:pt x="92291" y="93523"/>
                </a:cubicBezTo>
                <a:cubicBezTo>
                  <a:pt x="92759" y="94644"/>
                  <a:pt x="92506" y="95936"/>
                  <a:pt x="91648" y="96797"/>
                </a:cubicBezTo>
                <a:cubicBezTo>
                  <a:pt x="90791" y="97658"/>
                  <a:pt x="89500" y="97916"/>
                  <a:pt x="88377" y="97453"/>
                </a:cubicBezTo>
                <a:cubicBezTo>
                  <a:pt x="87255" y="96989"/>
                  <a:pt x="86522" y="95894"/>
                  <a:pt x="86522" y="94680"/>
                </a:cubicBezTo>
                <a:cubicBezTo>
                  <a:pt x="86519" y="93885"/>
                  <a:pt x="86833" y="93122"/>
                  <a:pt x="87393" y="92559"/>
                </a:cubicBezTo>
                <a:cubicBezTo>
                  <a:pt x="87954" y="91996"/>
                  <a:pt x="88716" y="91679"/>
                  <a:pt x="89511" y="91679"/>
                </a:cubicBezTo>
                <a:moveTo>
                  <a:pt x="167235" y="76737"/>
                </a:moveTo>
                <a:cubicBezTo>
                  <a:pt x="144330" y="76750"/>
                  <a:pt x="123432" y="63672"/>
                  <a:pt x="113430" y="43066"/>
                </a:cubicBezTo>
                <a:cubicBezTo>
                  <a:pt x="103427" y="63679"/>
                  <a:pt x="82526" y="76765"/>
                  <a:pt x="59614" y="76761"/>
                </a:cubicBezTo>
                <a:cubicBezTo>
                  <a:pt x="57617" y="76744"/>
                  <a:pt x="55622" y="76625"/>
                  <a:pt x="53637" y="76404"/>
                </a:cubicBezTo>
                <a:lnTo>
                  <a:pt x="53637" y="106634"/>
                </a:lnTo>
                <a:cubicBezTo>
                  <a:pt x="54098" y="139324"/>
                  <a:pt x="80731" y="165583"/>
                  <a:pt x="113424" y="165583"/>
                </a:cubicBezTo>
                <a:cubicBezTo>
                  <a:pt x="146118" y="165583"/>
                  <a:pt x="172750" y="139324"/>
                  <a:pt x="173212" y="106634"/>
                </a:cubicBezTo>
                <a:lnTo>
                  <a:pt x="173212" y="76404"/>
                </a:lnTo>
                <a:cubicBezTo>
                  <a:pt x="171226" y="76617"/>
                  <a:pt x="169231" y="76728"/>
                  <a:pt x="167235" y="76737"/>
                </a:cubicBezTo>
                <a:close/>
                <a:moveTo>
                  <a:pt x="177034" y="208742"/>
                </a:moveTo>
                <a:lnTo>
                  <a:pt x="219896" y="187918"/>
                </a:lnTo>
                <a:cubicBezTo>
                  <a:pt x="221550" y="187100"/>
                  <a:pt x="222731" y="185562"/>
                  <a:pt x="223094" y="183754"/>
                </a:cubicBezTo>
                <a:cubicBezTo>
                  <a:pt x="223458" y="181946"/>
                  <a:pt x="222963" y="180071"/>
                  <a:pt x="221753" y="178678"/>
                </a:cubicBezTo>
                <a:cubicBezTo>
                  <a:pt x="205864" y="160167"/>
                  <a:pt x="197130" y="136577"/>
                  <a:pt x="197131" y="112182"/>
                </a:cubicBezTo>
                <a:lnTo>
                  <a:pt x="197131" y="82714"/>
                </a:lnTo>
                <a:cubicBezTo>
                  <a:pt x="196584" y="36873"/>
                  <a:pt x="159268" y="0"/>
                  <a:pt x="113424" y="0"/>
                </a:cubicBezTo>
                <a:cubicBezTo>
                  <a:pt x="67581" y="0"/>
                  <a:pt x="30264" y="36873"/>
                  <a:pt x="29718" y="82714"/>
                </a:cubicBezTo>
                <a:lnTo>
                  <a:pt x="29718" y="112182"/>
                </a:lnTo>
                <a:cubicBezTo>
                  <a:pt x="29716" y="136579"/>
                  <a:pt x="20977" y="160169"/>
                  <a:pt x="5083" y="178678"/>
                </a:cubicBezTo>
                <a:cubicBezTo>
                  <a:pt x="3874" y="180071"/>
                  <a:pt x="3379" y="181946"/>
                  <a:pt x="3743" y="183754"/>
                </a:cubicBezTo>
                <a:cubicBezTo>
                  <a:pt x="4106" y="185562"/>
                  <a:pt x="5287" y="187100"/>
                  <a:pt x="6941" y="187918"/>
                </a:cubicBezTo>
                <a:lnTo>
                  <a:pt x="49803" y="208742"/>
                </a:lnTo>
              </a:path>
            </a:pathLst>
          </a:custGeom>
          <a:noFill/>
          <a:ln w="14287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78DF8155-10C9-01CE-C511-644D829C6578}"/>
              </a:ext>
            </a:extLst>
          </p:cNvPr>
          <p:cNvSpPr/>
          <p:nvPr/>
        </p:nvSpPr>
        <p:spPr>
          <a:xfrm>
            <a:off x="2713291" y="4193479"/>
            <a:ext cx="269366" cy="271821"/>
          </a:xfrm>
          <a:custGeom>
            <a:avLst/>
            <a:gdLst/>
            <a:ahLst/>
            <a:cxnLst/>
            <a:rect l="0" t="0" r="0" b="0"/>
            <a:pathLst>
              <a:path w="269366" h="271821">
                <a:moveTo>
                  <a:pt x="56745" y="100034"/>
                </a:moveTo>
                <a:cubicBezTo>
                  <a:pt x="49790" y="70334"/>
                  <a:pt x="60958" y="39322"/>
                  <a:pt x="85251" y="20876"/>
                </a:cubicBezTo>
                <a:cubicBezTo>
                  <a:pt x="109544" y="2429"/>
                  <a:pt x="142416" y="0"/>
                  <a:pt x="169157" y="14675"/>
                </a:cubicBezTo>
                <a:cubicBezTo>
                  <a:pt x="195898" y="29350"/>
                  <a:pt x="211503" y="58383"/>
                  <a:pt x="208990" y="88782"/>
                </a:cubicBezTo>
                <a:moveTo>
                  <a:pt x="104584" y="100022"/>
                </a:moveTo>
                <a:cubicBezTo>
                  <a:pt x="101596" y="97640"/>
                  <a:pt x="98881" y="95009"/>
                  <a:pt x="98881" y="91961"/>
                </a:cubicBezTo>
                <a:lnTo>
                  <a:pt x="98881" y="71399"/>
                </a:lnTo>
                <a:cubicBezTo>
                  <a:pt x="97990" y="59596"/>
                  <a:pt x="88609" y="50215"/>
                  <a:pt x="76807" y="49325"/>
                </a:cubicBezTo>
                <a:lnTo>
                  <a:pt x="62174" y="49325"/>
                </a:lnTo>
                <a:moveTo>
                  <a:pt x="186380" y="82436"/>
                </a:moveTo>
                <a:lnTo>
                  <a:pt x="177915" y="73983"/>
                </a:lnTo>
                <a:cubicBezTo>
                  <a:pt x="174478" y="70541"/>
                  <a:pt x="169813" y="68609"/>
                  <a:pt x="164949" y="68613"/>
                </a:cubicBezTo>
                <a:lnTo>
                  <a:pt x="154233" y="68613"/>
                </a:lnTo>
                <a:cubicBezTo>
                  <a:pt x="148463" y="68609"/>
                  <a:pt x="143030" y="65893"/>
                  <a:pt x="139565" y="61279"/>
                </a:cubicBezTo>
                <a:lnTo>
                  <a:pt x="128480" y="46491"/>
                </a:lnTo>
                <a:cubicBezTo>
                  <a:pt x="122459" y="38464"/>
                  <a:pt x="124008" y="27088"/>
                  <a:pt x="131956" y="20964"/>
                </a:cubicBezTo>
                <a:cubicBezTo>
                  <a:pt x="136671" y="17333"/>
                  <a:pt x="149554" y="7189"/>
                  <a:pt x="149554" y="7189"/>
                </a:cubicBezTo>
                <a:moveTo>
                  <a:pt x="233922" y="222656"/>
                </a:moveTo>
                <a:lnTo>
                  <a:pt x="174486" y="227609"/>
                </a:lnTo>
                <a:moveTo>
                  <a:pt x="163603" y="152481"/>
                </a:moveTo>
                <a:lnTo>
                  <a:pt x="122086" y="166208"/>
                </a:lnTo>
                <a:cubicBezTo>
                  <a:pt x="115433" y="168395"/>
                  <a:pt x="108197" y="165246"/>
                  <a:pt x="105263" y="158886"/>
                </a:cubicBezTo>
                <a:cubicBezTo>
                  <a:pt x="102095" y="152073"/>
                  <a:pt x="104896" y="143974"/>
                  <a:pt x="111597" y="140574"/>
                </a:cubicBezTo>
                <a:lnTo>
                  <a:pt x="151816" y="120334"/>
                </a:lnTo>
                <a:cubicBezTo>
                  <a:pt x="158744" y="116843"/>
                  <a:pt x="166809" y="116378"/>
                  <a:pt x="174093" y="119048"/>
                </a:cubicBezTo>
                <a:lnTo>
                  <a:pt x="233624" y="140824"/>
                </a:lnTo>
                <a:moveTo>
                  <a:pt x="117729" y="137491"/>
                </a:moveTo>
                <a:lnTo>
                  <a:pt x="113442" y="133919"/>
                </a:lnTo>
                <a:cubicBezTo>
                  <a:pt x="106432" y="128782"/>
                  <a:pt x="97265" y="127629"/>
                  <a:pt x="89201" y="130871"/>
                </a:cubicBezTo>
                <a:lnTo>
                  <a:pt x="35921" y="152183"/>
                </a:lnTo>
                <a:moveTo>
                  <a:pt x="0" y="131799"/>
                </a:moveTo>
                <a:lnTo>
                  <a:pt x="23955" y="131799"/>
                </a:lnTo>
                <a:cubicBezTo>
                  <a:pt x="30287" y="131530"/>
                  <a:pt x="35643" y="136434"/>
                  <a:pt x="35933" y="142765"/>
                </a:cubicBezTo>
                <a:lnTo>
                  <a:pt x="35933" y="219584"/>
                </a:lnTo>
                <a:cubicBezTo>
                  <a:pt x="35643" y="225917"/>
                  <a:pt x="30289" y="230824"/>
                  <a:pt x="23955" y="230562"/>
                </a:cubicBezTo>
                <a:lnTo>
                  <a:pt x="0" y="230562"/>
                </a:lnTo>
                <a:moveTo>
                  <a:pt x="269366" y="230562"/>
                </a:moveTo>
                <a:lnTo>
                  <a:pt x="245411" y="230562"/>
                </a:lnTo>
                <a:cubicBezTo>
                  <a:pt x="239077" y="230824"/>
                  <a:pt x="233723" y="225917"/>
                  <a:pt x="233433" y="219584"/>
                </a:cubicBezTo>
                <a:lnTo>
                  <a:pt x="233433" y="142777"/>
                </a:lnTo>
                <a:cubicBezTo>
                  <a:pt x="233723" y="136446"/>
                  <a:pt x="239079" y="131542"/>
                  <a:pt x="245411" y="131811"/>
                </a:cubicBezTo>
                <a:lnTo>
                  <a:pt x="269355" y="131811"/>
                </a:lnTo>
                <a:moveTo>
                  <a:pt x="147161" y="161827"/>
                </a:moveTo>
                <a:lnTo>
                  <a:pt x="178117" y="204320"/>
                </a:lnTo>
                <a:cubicBezTo>
                  <a:pt x="182023" y="209683"/>
                  <a:pt x="182376" y="216852"/>
                  <a:pt x="179017" y="222573"/>
                </a:cubicBezTo>
                <a:cubicBezTo>
                  <a:pt x="175657" y="228294"/>
                  <a:pt x="169225" y="231478"/>
                  <a:pt x="162639" y="230681"/>
                </a:cubicBezTo>
                <a:cubicBezTo>
                  <a:pt x="161032" y="239270"/>
                  <a:pt x="153007" y="245117"/>
                  <a:pt x="144339" y="244016"/>
                </a:cubicBezTo>
                <a:cubicBezTo>
                  <a:pt x="142726" y="252603"/>
                  <a:pt x="134708" y="258451"/>
                  <a:pt x="126039" y="257363"/>
                </a:cubicBezTo>
                <a:cubicBezTo>
                  <a:pt x="124753" y="263839"/>
                  <a:pt x="119765" y="268945"/>
                  <a:pt x="113321" y="270383"/>
                </a:cubicBezTo>
                <a:cubicBezTo>
                  <a:pt x="106877" y="271821"/>
                  <a:pt x="100192" y="269321"/>
                  <a:pt x="96273" y="264006"/>
                </a:cubicBezTo>
                <a:lnTo>
                  <a:pt x="65043" y="224763"/>
                </a:lnTo>
                <a:cubicBezTo>
                  <a:pt x="60424" y="218895"/>
                  <a:pt x="53457" y="215355"/>
                  <a:pt x="45993" y="215084"/>
                </a:cubicBezTo>
                <a:lnTo>
                  <a:pt x="35921" y="214726"/>
                </a:lnTo>
                <a:moveTo>
                  <a:pt x="117729" y="247076"/>
                </a:moveTo>
                <a:lnTo>
                  <a:pt x="126087" y="257339"/>
                </a:lnTo>
                <a:moveTo>
                  <a:pt x="137231" y="234491"/>
                </a:moveTo>
                <a:lnTo>
                  <a:pt x="144387" y="243992"/>
                </a:lnTo>
                <a:moveTo>
                  <a:pt x="154864" y="220025"/>
                </a:moveTo>
                <a:lnTo>
                  <a:pt x="162687" y="230657"/>
                </a:ln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DC7CC8D1-5ADE-5A07-DDB7-6C7A1611C98B}"/>
              </a:ext>
            </a:extLst>
          </p:cNvPr>
          <p:cNvSpPr/>
          <p:nvPr/>
        </p:nvSpPr>
        <p:spPr>
          <a:xfrm>
            <a:off x="4844647" y="4194572"/>
            <a:ext cx="273849" cy="273843"/>
          </a:xfrm>
          <a:custGeom>
            <a:avLst/>
            <a:gdLst/>
            <a:ahLst/>
            <a:cxnLst/>
            <a:rect l="0" t="0" r="0" b="0"/>
            <a:pathLst>
              <a:path w="273849" h="273843">
                <a:moveTo>
                  <a:pt x="142880" y="166687"/>
                </a:moveTo>
                <a:lnTo>
                  <a:pt x="261943" y="166687"/>
                </a:lnTo>
                <a:cubicBezTo>
                  <a:pt x="261943" y="166687"/>
                  <a:pt x="273849" y="166687"/>
                  <a:pt x="273849" y="178593"/>
                </a:cubicBezTo>
                <a:lnTo>
                  <a:pt x="273849" y="261937"/>
                </a:lnTo>
                <a:cubicBezTo>
                  <a:pt x="273849" y="261937"/>
                  <a:pt x="273849" y="273843"/>
                  <a:pt x="261943" y="273843"/>
                </a:cubicBezTo>
                <a:lnTo>
                  <a:pt x="142880" y="273843"/>
                </a:lnTo>
                <a:cubicBezTo>
                  <a:pt x="142880" y="273843"/>
                  <a:pt x="130974" y="273843"/>
                  <a:pt x="130974" y="261937"/>
                </a:cubicBezTo>
                <a:lnTo>
                  <a:pt x="130974" y="178593"/>
                </a:lnTo>
                <a:cubicBezTo>
                  <a:pt x="130974" y="178593"/>
                  <a:pt x="130974" y="166687"/>
                  <a:pt x="142880" y="166687"/>
                </a:cubicBezTo>
                <a:moveTo>
                  <a:pt x="130974" y="214312"/>
                </a:moveTo>
                <a:lnTo>
                  <a:pt x="273849" y="214312"/>
                </a:lnTo>
                <a:moveTo>
                  <a:pt x="202411" y="214312"/>
                </a:moveTo>
                <a:lnTo>
                  <a:pt x="202411" y="232171"/>
                </a:lnTo>
                <a:moveTo>
                  <a:pt x="212913" y="142875"/>
                </a:moveTo>
                <a:cubicBezTo>
                  <a:pt x="217421" y="142877"/>
                  <a:pt x="221542" y="145426"/>
                  <a:pt x="223557" y="149459"/>
                </a:cubicBezTo>
                <a:lnTo>
                  <a:pt x="232177" y="166687"/>
                </a:lnTo>
                <a:lnTo>
                  <a:pt x="172646" y="166687"/>
                </a:lnTo>
                <a:lnTo>
                  <a:pt x="181266" y="149459"/>
                </a:lnTo>
                <a:cubicBezTo>
                  <a:pt x="183281" y="145426"/>
                  <a:pt x="187402" y="142877"/>
                  <a:pt x="191910" y="142875"/>
                </a:cubicBezTo>
                <a:close/>
                <a:moveTo>
                  <a:pt x="17865" y="41671"/>
                </a:moveTo>
                <a:cubicBezTo>
                  <a:pt x="17865" y="64686"/>
                  <a:pt x="36522" y="83343"/>
                  <a:pt x="59536" y="83343"/>
                </a:cubicBezTo>
                <a:cubicBezTo>
                  <a:pt x="82551" y="83343"/>
                  <a:pt x="101208" y="64686"/>
                  <a:pt x="101208" y="41671"/>
                </a:cubicBezTo>
                <a:cubicBezTo>
                  <a:pt x="101208" y="18657"/>
                  <a:pt x="82551" y="0"/>
                  <a:pt x="59536" y="0"/>
                </a:cubicBezTo>
                <a:cubicBezTo>
                  <a:pt x="36522" y="0"/>
                  <a:pt x="17865" y="18657"/>
                  <a:pt x="17865" y="41671"/>
                </a:cubicBezTo>
                <a:moveTo>
                  <a:pt x="116329" y="142875"/>
                </a:moveTo>
                <a:cubicBezTo>
                  <a:pt x="107517" y="114832"/>
                  <a:pt x="79556" y="97420"/>
                  <a:pt x="50502" y="101881"/>
                </a:cubicBezTo>
                <a:cubicBezTo>
                  <a:pt x="21449" y="106341"/>
                  <a:pt x="0" y="131340"/>
                  <a:pt x="5" y="160734"/>
                </a:cubicBezTo>
                <a:lnTo>
                  <a:pt x="5" y="202406"/>
                </a:lnTo>
                <a:lnTo>
                  <a:pt x="29771" y="202406"/>
                </a:lnTo>
                <a:lnTo>
                  <a:pt x="35724" y="273843"/>
                </a:lnTo>
                <a:lnTo>
                  <a:pt x="83349" y="273843"/>
                </a:lnTo>
                <a:lnTo>
                  <a:pt x="89302" y="202406"/>
                </a:lnTo>
                <a:lnTo>
                  <a:pt x="101208" y="202406"/>
                </a:ln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03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t Placeholder 50" descr="Backpack outline">
            <a:extLst>
              <a:ext uri="{FF2B5EF4-FFF2-40B4-BE49-F238E27FC236}">
                <a16:creationId xmlns:a16="http://schemas.microsoft.com/office/drawing/2014/main" id="{F214D095-B156-5E70-9A23-412AC6BB8C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417" y="3545205"/>
            <a:ext cx="523875" cy="523875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7712EC-DC5A-BAB4-A55F-5BD373B671F4}"/>
              </a:ext>
            </a:extLst>
          </p:cNvPr>
          <p:cNvGrpSpPr/>
          <p:nvPr/>
        </p:nvGrpSpPr>
        <p:grpSpPr>
          <a:xfrm>
            <a:off x="2223568" y="3497580"/>
            <a:ext cx="1257300" cy="571500"/>
            <a:chOff x="1028700" y="2857500"/>
            <a:chExt cx="1257300" cy="571500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8C66CED-F7FC-5DCA-B34D-01387EBB044C}"/>
                </a:ext>
              </a:extLst>
            </p:cNvPr>
            <p:cNvSpPr/>
            <p:nvPr/>
          </p:nvSpPr>
          <p:spPr>
            <a:xfrm>
              <a:off x="1600200" y="3143250"/>
              <a:ext cx="685800" cy="9525"/>
            </a:xfrm>
            <a:custGeom>
              <a:avLst/>
              <a:gdLst/>
              <a:ahLst/>
              <a:cxnLst/>
              <a:rect l="0" t="0" r="0" b="0"/>
              <a:pathLst>
                <a:path w="685800" h="9525">
                  <a:moveTo>
                    <a:pt x="68580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58E62E84-E6C2-136D-6453-3203A612ABFB}"/>
                </a:ext>
              </a:extLst>
            </p:cNvPr>
            <p:cNvSpPr/>
            <p:nvPr/>
          </p:nvSpPr>
          <p:spPr>
            <a:xfrm>
              <a:off x="1028700" y="2857500"/>
              <a:ext cx="571500" cy="571500"/>
            </a:xfrm>
            <a:custGeom>
              <a:avLst/>
              <a:gdLst/>
              <a:ahLst/>
              <a:cxnLst/>
              <a:rect l="0" t="0" r="0" b="0"/>
              <a:pathLst>
                <a:path w="571500" h="571500">
                  <a:moveTo>
                    <a:pt x="571500" y="285750"/>
                  </a:moveTo>
                  <a:cubicBezTo>
                    <a:pt x="571500" y="443564"/>
                    <a:pt x="443564" y="571500"/>
                    <a:pt x="285750" y="571500"/>
                  </a:cubicBezTo>
                  <a:cubicBezTo>
                    <a:pt x="127935" y="571500"/>
                    <a:pt x="0" y="443564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ubicBezTo>
                    <a:pt x="443564" y="0"/>
                    <a:pt x="571500" y="127935"/>
                    <a:pt x="571500" y="285750"/>
                  </a:cubicBezTo>
                  <a:close/>
                </a:path>
              </a:pathLst>
            </a:custGeom>
            <a:noFill/>
            <a:ln w="14287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20368-F023-0EDB-0CC9-E1BF237F7BFE}"/>
              </a:ext>
            </a:extLst>
          </p:cNvPr>
          <p:cNvGrpSpPr/>
          <p:nvPr/>
        </p:nvGrpSpPr>
        <p:grpSpPr>
          <a:xfrm>
            <a:off x="3480868" y="2006917"/>
            <a:ext cx="1014412" cy="1776413"/>
            <a:chOff x="2286000" y="1366837"/>
            <a:chExt cx="1014412" cy="177641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0ADF494D-0D8D-D352-D957-FE1E7A185D2E}"/>
                </a:ext>
              </a:extLst>
            </p:cNvPr>
            <p:cNvSpPr/>
            <p:nvPr/>
          </p:nvSpPr>
          <p:spPr>
            <a:xfrm>
              <a:off x="2286000" y="1428750"/>
              <a:ext cx="1009650" cy="1714500"/>
            </a:xfrm>
            <a:custGeom>
              <a:avLst/>
              <a:gdLst/>
              <a:ahLst/>
              <a:cxnLst/>
              <a:rect l="0" t="0" r="0" b="0"/>
              <a:pathLst>
                <a:path w="1009650" h="1714500">
                  <a:moveTo>
                    <a:pt x="1009650" y="0"/>
                  </a:moveTo>
                  <a:lnTo>
                    <a:pt x="456723" y="0"/>
                  </a:lnTo>
                  <a:cubicBezTo>
                    <a:pt x="330517" y="0"/>
                    <a:pt x="228123" y="102393"/>
                    <a:pt x="228123" y="228600"/>
                  </a:cubicBezTo>
                  <a:lnTo>
                    <a:pt x="228123" y="1228534"/>
                  </a:lnTo>
                  <a:lnTo>
                    <a:pt x="228600" y="1485900"/>
                  </a:lnTo>
                  <a:cubicBezTo>
                    <a:pt x="228600" y="1611915"/>
                    <a:pt x="126015" y="1714500"/>
                    <a:pt x="0" y="1714500"/>
                  </a:cubicBezTo>
                </a:path>
              </a:pathLst>
            </a:custGeom>
            <a:noFill/>
            <a:ln w="14287">
              <a:solidFill>
                <a:srgbClr val="4E88E7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48D8515-A5BB-C0A1-DB7F-71AC08FD333B}"/>
                </a:ext>
              </a:extLst>
            </p:cNvPr>
            <p:cNvSpPr/>
            <p:nvPr/>
          </p:nvSpPr>
          <p:spPr>
            <a:xfrm>
              <a:off x="3238500" y="13668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E88E7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5AD75E-56AC-6871-1CA5-323A766BBC46}"/>
              </a:ext>
            </a:extLst>
          </p:cNvPr>
          <p:cNvGrpSpPr/>
          <p:nvPr/>
        </p:nvGrpSpPr>
        <p:grpSpPr>
          <a:xfrm>
            <a:off x="3480868" y="2578417"/>
            <a:ext cx="1014412" cy="1204722"/>
            <a:chOff x="2286000" y="1938337"/>
            <a:chExt cx="1014412" cy="1204722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6EF780FF-642E-9EE6-4F4A-B71F0CC712A4}"/>
                </a:ext>
              </a:extLst>
            </p:cNvPr>
            <p:cNvSpPr/>
            <p:nvPr/>
          </p:nvSpPr>
          <p:spPr>
            <a:xfrm>
              <a:off x="2286000" y="2000250"/>
              <a:ext cx="1009650" cy="1142809"/>
            </a:xfrm>
            <a:custGeom>
              <a:avLst/>
              <a:gdLst/>
              <a:ahLst/>
              <a:cxnLst/>
              <a:rect l="0" t="0" r="0" b="0"/>
              <a:pathLst>
                <a:path w="1009650" h="1142809">
                  <a:moveTo>
                    <a:pt x="1009650" y="0"/>
                  </a:moveTo>
                  <a:lnTo>
                    <a:pt x="456723" y="0"/>
                  </a:lnTo>
                  <a:cubicBezTo>
                    <a:pt x="330517" y="0"/>
                    <a:pt x="228123" y="102393"/>
                    <a:pt x="228123" y="228600"/>
                  </a:cubicBezTo>
                  <a:lnTo>
                    <a:pt x="228123" y="657225"/>
                  </a:lnTo>
                  <a:lnTo>
                    <a:pt x="228600" y="914209"/>
                  </a:lnTo>
                  <a:cubicBezTo>
                    <a:pt x="228600" y="1040129"/>
                    <a:pt x="126015" y="1142809"/>
                    <a:pt x="0" y="1142809"/>
                  </a:cubicBezTo>
                </a:path>
              </a:pathLst>
            </a:custGeom>
            <a:noFill/>
            <a:ln w="14287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456BB164-A7B7-679D-81AD-73F85E19C998}"/>
                </a:ext>
              </a:extLst>
            </p:cNvPr>
            <p:cNvSpPr/>
            <p:nvPr/>
          </p:nvSpPr>
          <p:spPr>
            <a:xfrm>
              <a:off x="3238500" y="19383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E006E-83CF-2701-30BD-6940E4E4B81D}"/>
              </a:ext>
            </a:extLst>
          </p:cNvPr>
          <p:cNvGrpSpPr/>
          <p:nvPr/>
        </p:nvGrpSpPr>
        <p:grpSpPr>
          <a:xfrm>
            <a:off x="3480868" y="3149917"/>
            <a:ext cx="1014412" cy="633222"/>
            <a:chOff x="2286000" y="2509837"/>
            <a:chExt cx="1014412" cy="633222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A4DD565B-54EB-9212-542A-D5A57A1198E3}"/>
                </a:ext>
              </a:extLst>
            </p:cNvPr>
            <p:cNvSpPr/>
            <p:nvPr/>
          </p:nvSpPr>
          <p:spPr>
            <a:xfrm>
              <a:off x="2286000" y="2571750"/>
              <a:ext cx="1009650" cy="571309"/>
            </a:xfrm>
            <a:custGeom>
              <a:avLst/>
              <a:gdLst/>
              <a:ahLst/>
              <a:cxnLst/>
              <a:rect l="0" t="0" r="0" b="0"/>
              <a:pathLst>
                <a:path w="1009650" h="571309">
                  <a:moveTo>
                    <a:pt x="1009650" y="0"/>
                  </a:moveTo>
                  <a:lnTo>
                    <a:pt x="456723" y="0"/>
                  </a:lnTo>
                  <a:cubicBezTo>
                    <a:pt x="330517" y="0"/>
                    <a:pt x="228123" y="102393"/>
                    <a:pt x="228123" y="228600"/>
                  </a:cubicBezTo>
                  <a:lnTo>
                    <a:pt x="228600" y="342709"/>
                  </a:lnTo>
                  <a:cubicBezTo>
                    <a:pt x="228600" y="468629"/>
                    <a:pt x="126015" y="571309"/>
                    <a:pt x="0" y="571309"/>
                  </a:cubicBezTo>
                </a:path>
              </a:pathLst>
            </a:custGeom>
            <a:noFill/>
            <a:ln w="14287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426FAF5B-161D-695C-2CAE-3F9516092B73}"/>
                </a:ext>
              </a:extLst>
            </p:cNvPr>
            <p:cNvSpPr/>
            <p:nvPr/>
          </p:nvSpPr>
          <p:spPr>
            <a:xfrm>
              <a:off x="3238500" y="25098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D275E3-324A-B8D3-68A0-F462B4701091}"/>
              </a:ext>
            </a:extLst>
          </p:cNvPr>
          <p:cNvGrpSpPr/>
          <p:nvPr/>
        </p:nvGrpSpPr>
        <p:grpSpPr>
          <a:xfrm>
            <a:off x="3480868" y="3721417"/>
            <a:ext cx="1014412" cy="123825"/>
            <a:chOff x="2286000" y="3081337"/>
            <a:chExt cx="1014412" cy="123825"/>
          </a:xfrm>
        </p:grpSpPr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02C59994-D1F6-5224-0611-72A6AA3839C3}"/>
                </a:ext>
              </a:extLst>
            </p:cNvPr>
            <p:cNvSpPr/>
            <p:nvPr/>
          </p:nvSpPr>
          <p:spPr>
            <a:xfrm>
              <a:off x="2286000" y="3143250"/>
              <a:ext cx="1009650" cy="9525"/>
            </a:xfrm>
            <a:custGeom>
              <a:avLst/>
              <a:gdLst/>
              <a:ahLst/>
              <a:cxnLst/>
              <a:rect l="0" t="0" r="0" b="0"/>
              <a:pathLst>
                <a:path w="1009650" h="9525">
                  <a:moveTo>
                    <a:pt x="100965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4727FE94-D159-46A8-1852-5F3581035C8F}"/>
                </a:ext>
              </a:extLst>
            </p:cNvPr>
            <p:cNvSpPr/>
            <p:nvPr/>
          </p:nvSpPr>
          <p:spPr>
            <a:xfrm>
              <a:off x="3238500" y="30813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D93CFF-00E2-A3DD-DC34-91CCB9F00958}"/>
              </a:ext>
            </a:extLst>
          </p:cNvPr>
          <p:cNvGrpSpPr/>
          <p:nvPr/>
        </p:nvGrpSpPr>
        <p:grpSpPr>
          <a:xfrm>
            <a:off x="3480868" y="3783330"/>
            <a:ext cx="1014412" cy="1776412"/>
            <a:chOff x="2286000" y="3143250"/>
            <a:chExt cx="1014412" cy="1776412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52526199-D325-84D3-2600-F3A59FC873DF}"/>
                </a:ext>
              </a:extLst>
            </p:cNvPr>
            <p:cNvSpPr/>
            <p:nvPr/>
          </p:nvSpPr>
          <p:spPr>
            <a:xfrm>
              <a:off x="2286000" y="3143250"/>
              <a:ext cx="1009650" cy="1714500"/>
            </a:xfrm>
            <a:custGeom>
              <a:avLst/>
              <a:gdLst/>
              <a:ahLst/>
              <a:cxnLst/>
              <a:rect l="0" t="0" r="0" b="0"/>
              <a:pathLst>
                <a:path w="1009650" h="1714500">
                  <a:moveTo>
                    <a:pt x="1009650" y="1714500"/>
                  </a:moveTo>
                  <a:lnTo>
                    <a:pt x="456723" y="1714500"/>
                  </a:lnTo>
                  <a:cubicBezTo>
                    <a:pt x="330517" y="1714500"/>
                    <a:pt x="228123" y="1612106"/>
                    <a:pt x="228123" y="1485900"/>
                  </a:cubicBezTo>
                  <a:lnTo>
                    <a:pt x="228123" y="485965"/>
                  </a:lnTo>
                  <a:lnTo>
                    <a:pt x="228600" y="228600"/>
                  </a:lnTo>
                  <a:cubicBezTo>
                    <a:pt x="228600" y="102584"/>
                    <a:pt x="126015" y="0"/>
                    <a:pt x="0" y="0"/>
                  </a:cubicBezTo>
                </a:path>
              </a:pathLst>
            </a:custGeom>
            <a:noFill/>
            <a:ln w="14287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9E71F17A-4364-2625-D394-E95CEFD93089}"/>
                </a:ext>
              </a:extLst>
            </p:cNvPr>
            <p:cNvSpPr/>
            <p:nvPr/>
          </p:nvSpPr>
          <p:spPr>
            <a:xfrm>
              <a:off x="3238500" y="47958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7AB275-AE34-EC9A-09F4-3DD85E2CBF2A}"/>
              </a:ext>
            </a:extLst>
          </p:cNvPr>
          <p:cNvGrpSpPr/>
          <p:nvPr/>
        </p:nvGrpSpPr>
        <p:grpSpPr>
          <a:xfrm>
            <a:off x="3480868" y="3783330"/>
            <a:ext cx="1014412" cy="1204912"/>
            <a:chOff x="2286000" y="3143250"/>
            <a:chExt cx="1014412" cy="1204912"/>
          </a:xfrm>
        </p:grpSpPr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8215D10C-C979-2ECB-6985-8E3251D8024A}"/>
                </a:ext>
              </a:extLst>
            </p:cNvPr>
            <p:cNvSpPr/>
            <p:nvPr/>
          </p:nvSpPr>
          <p:spPr>
            <a:xfrm>
              <a:off x="2286000" y="3143250"/>
              <a:ext cx="1009650" cy="1142809"/>
            </a:xfrm>
            <a:custGeom>
              <a:avLst/>
              <a:gdLst/>
              <a:ahLst/>
              <a:cxnLst/>
              <a:rect l="0" t="0" r="0" b="0"/>
              <a:pathLst>
                <a:path w="1009650" h="1142809">
                  <a:moveTo>
                    <a:pt x="1009650" y="1142809"/>
                  </a:moveTo>
                  <a:lnTo>
                    <a:pt x="456723" y="1142809"/>
                  </a:lnTo>
                  <a:cubicBezTo>
                    <a:pt x="330517" y="1142809"/>
                    <a:pt x="228123" y="1040415"/>
                    <a:pt x="228123" y="914209"/>
                  </a:cubicBezTo>
                  <a:lnTo>
                    <a:pt x="228123" y="485584"/>
                  </a:lnTo>
                  <a:lnTo>
                    <a:pt x="228600" y="228600"/>
                  </a:lnTo>
                  <a:cubicBezTo>
                    <a:pt x="228600" y="102584"/>
                    <a:pt x="126015" y="0"/>
                    <a:pt x="0" y="0"/>
                  </a:cubicBezTo>
                </a:path>
              </a:pathLst>
            </a:custGeom>
            <a:noFill/>
            <a:ln w="14287">
              <a:solidFill>
                <a:srgbClr val="7F64E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3FD6A149-55CA-175F-7222-3A3B1167B90C}"/>
                </a:ext>
              </a:extLst>
            </p:cNvPr>
            <p:cNvSpPr/>
            <p:nvPr/>
          </p:nvSpPr>
          <p:spPr>
            <a:xfrm>
              <a:off x="3238500" y="42243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7F64E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CC0049-514D-E424-A153-B3DE79E73F15}"/>
              </a:ext>
            </a:extLst>
          </p:cNvPr>
          <p:cNvGrpSpPr/>
          <p:nvPr/>
        </p:nvGrpSpPr>
        <p:grpSpPr>
          <a:xfrm>
            <a:off x="3480868" y="3783330"/>
            <a:ext cx="1014412" cy="633412"/>
            <a:chOff x="2286000" y="3143250"/>
            <a:chExt cx="1014412" cy="633412"/>
          </a:xfrm>
        </p:grpSpPr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B9CE0DD7-0104-F770-98D9-15D9DF66A4F1}"/>
                </a:ext>
              </a:extLst>
            </p:cNvPr>
            <p:cNvSpPr/>
            <p:nvPr/>
          </p:nvSpPr>
          <p:spPr>
            <a:xfrm>
              <a:off x="2286000" y="3143250"/>
              <a:ext cx="1009650" cy="571309"/>
            </a:xfrm>
            <a:custGeom>
              <a:avLst/>
              <a:gdLst/>
              <a:ahLst/>
              <a:cxnLst/>
              <a:rect l="0" t="0" r="0" b="0"/>
              <a:pathLst>
                <a:path w="1009650" h="571309">
                  <a:moveTo>
                    <a:pt x="1009650" y="571309"/>
                  </a:moveTo>
                  <a:lnTo>
                    <a:pt x="456723" y="571309"/>
                  </a:lnTo>
                  <a:cubicBezTo>
                    <a:pt x="330517" y="571309"/>
                    <a:pt x="228123" y="468915"/>
                    <a:pt x="228123" y="342709"/>
                  </a:cubicBezTo>
                  <a:lnTo>
                    <a:pt x="228600" y="228600"/>
                  </a:lnTo>
                  <a:cubicBezTo>
                    <a:pt x="228600" y="102584"/>
                    <a:pt x="126015" y="0"/>
                    <a:pt x="0" y="0"/>
                  </a:cubicBezTo>
                </a:path>
              </a:pathLst>
            </a:custGeom>
            <a:noFill/>
            <a:ln w="14287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ounded Rectangle 23">
              <a:extLst>
                <a:ext uri="{FF2B5EF4-FFF2-40B4-BE49-F238E27FC236}">
                  <a16:creationId xmlns:a16="http://schemas.microsoft.com/office/drawing/2014/main" id="{385E9F70-B478-7716-5DD6-8464EDDC0488}"/>
                </a:ext>
              </a:extLst>
            </p:cNvPr>
            <p:cNvSpPr/>
            <p:nvPr/>
          </p:nvSpPr>
          <p:spPr>
            <a:xfrm>
              <a:off x="3238500" y="365283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D829EB7-8464-1BDD-974E-8FDE868A2C19}"/>
              </a:ext>
            </a:extLst>
          </p:cNvPr>
          <p:cNvSpPr txBox="1"/>
          <p:nvPr/>
        </p:nvSpPr>
        <p:spPr>
          <a:xfrm>
            <a:off x="5100118" y="2764155"/>
            <a:ext cx="1678190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Verifies necessary skills and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34C485-61D3-5A60-B0C7-3B2B11D594F3}"/>
              </a:ext>
            </a:extLst>
          </p:cNvPr>
          <p:cNvSpPr txBox="1"/>
          <p:nvPr/>
        </p:nvSpPr>
        <p:spPr>
          <a:xfrm>
            <a:off x="5100118" y="3083242"/>
            <a:ext cx="536819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92BD39"/>
                </a:solidFill>
                <a:latin typeface="Roboto"/>
              </a:rPr>
              <a:t>Aptitude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3A2F7F-E6C2-24B9-7828-4DED5C2272FE}"/>
              </a:ext>
            </a:extLst>
          </p:cNvPr>
          <p:cNvSpPr txBox="1"/>
          <p:nvPr/>
        </p:nvSpPr>
        <p:spPr>
          <a:xfrm>
            <a:off x="5100118" y="2511742"/>
            <a:ext cx="871689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CC583"/>
                </a:solidFill>
                <a:latin typeface="Roboto"/>
              </a:rPr>
              <a:t>Qualifications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3844C8-BA99-7F05-6074-5BAD739C6037}"/>
              </a:ext>
            </a:extLst>
          </p:cNvPr>
          <p:cNvSpPr txBox="1"/>
          <p:nvPr/>
        </p:nvSpPr>
        <p:spPr>
          <a:xfrm>
            <a:off x="5100118" y="5621655"/>
            <a:ext cx="1314297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Assesses growth opportunities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B622E9-B0EC-914A-3DB7-95641139B59C}"/>
              </a:ext>
            </a:extLst>
          </p:cNvPr>
          <p:cNvSpPr txBox="1"/>
          <p:nvPr/>
        </p:nvSpPr>
        <p:spPr>
          <a:xfrm>
            <a:off x="5100118" y="3654742"/>
            <a:ext cx="1456582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1EABDA"/>
                </a:solidFill>
                <a:latin typeface="Roboto"/>
              </a:rPr>
              <a:t>Working Arrangements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4E5D4D-019E-AD86-848D-885781701EBF}"/>
              </a:ext>
            </a:extLst>
          </p:cNvPr>
          <p:cNvSpPr txBox="1"/>
          <p:nvPr/>
        </p:nvSpPr>
        <p:spPr>
          <a:xfrm>
            <a:off x="5100118" y="2192655"/>
            <a:ext cx="1639338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Ensures consistency with previous role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E3DDA-3E6D-A93A-89B3-FB0E8DC80DA6}"/>
              </a:ext>
            </a:extLst>
          </p:cNvPr>
          <p:cNvSpPr txBox="1"/>
          <p:nvPr/>
        </p:nvSpPr>
        <p:spPr>
          <a:xfrm>
            <a:off x="5100118" y="1940242"/>
            <a:ext cx="956967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4E88E7"/>
                </a:solidFill>
                <a:latin typeface="Roboto"/>
              </a:rPr>
              <a:t>Nature of 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D8CF70-3464-6156-20F2-85A29EF1766C}"/>
              </a:ext>
            </a:extLst>
          </p:cNvPr>
          <p:cNvSpPr txBox="1"/>
          <p:nvPr/>
        </p:nvSpPr>
        <p:spPr>
          <a:xfrm>
            <a:off x="2272417" y="1104573"/>
            <a:ext cx="6480941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 dirty="0">
                <a:solidFill>
                  <a:srgbClr val="484848"/>
                </a:solidFill>
                <a:latin typeface="Roboto"/>
              </a:rPr>
              <a:t>Role Matching Criteria</a:t>
            </a:r>
            <a:r>
              <a:rPr lang="en-IE" sz="1500" b="1" dirty="0">
                <a:solidFill>
                  <a:srgbClr val="484848"/>
                </a:solidFill>
                <a:latin typeface="Roboto"/>
              </a:rPr>
              <a:t> based on job description and employees’ experience</a:t>
            </a:r>
            <a:endParaRPr sz="1500" b="1" dirty="0">
              <a:solidFill>
                <a:srgbClr val="484848"/>
              </a:solidFill>
              <a:latin typeface="Robot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79439C-D2C7-7B32-C935-6A8422806BAA}"/>
              </a:ext>
            </a:extLst>
          </p:cNvPr>
          <p:cNvSpPr txBox="1"/>
          <p:nvPr/>
        </p:nvSpPr>
        <p:spPr>
          <a:xfrm>
            <a:off x="5100118" y="3907155"/>
            <a:ext cx="1191815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Considers logistical aspects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D3D89B-E709-B4C2-7D46-45F45119C910}"/>
              </a:ext>
            </a:extLst>
          </p:cNvPr>
          <p:cNvSpPr txBox="1"/>
          <p:nvPr/>
        </p:nvSpPr>
        <p:spPr>
          <a:xfrm>
            <a:off x="5100118" y="4226242"/>
            <a:ext cx="1251499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DE8431"/>
                </a:solidFill>
                <a:latin typeface="Roboto"/>
              </a:rPr>
              <a:t>Responsibility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6911AA-0FB0-D526-7BF3-F37FE4D8F3B3}"/>
              </a:ext>
            </a:extLst>
          </p:cNvPr>
          <p:cNvSpPr txBox="1"/>
          <p:nvPr/>
        </p:nvSpPr>
        <p:spPr>
          <a:xfrm>
            <a:off x="5100118" y="4478655"/>
            <a:ext cx="1287960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Compares responsibility levels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3572EB-047D-D079-4A7F-A2FCAAC2B2F7}"/>
              </a:ext>
            </a:extLst>
          </p:cNvPr>
          <p:cNvSpPr txBox="1"/>
          <p:nvPr/>
        </p:nvSpPr>
        <p:spPr>
          <a:xfrm>
            <a:off x="5100118" y="4797742"/>
            <a:ext cx="1160564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7F64EA"/>
                </a:solidFill>
                <a:latin typeface="Roboto"/>
              </a:rPr>
              <a:t>Work Environment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EDDD4-F43B-769F-720A-DA7392754481}"/>
              </a:ext>
            </a:extLst>
          </p:cNvPr>
          <p:cNvSpPr txBox="1"/>
          <p:nvPr/>
        </p:nvSpPr>
        <p:spPr>
          <a:xfrm>
            <a:off x="5100118" y="5050155"/>
            <a:ext cx="854278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Evaluates cultural fit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943B8-73CC-2160-A9B4-E5D7956C9600}"/>
              </a:ext>
            </a:extLst>
          </p:cNvPr>
          <p:cNvSpPr txBox="1"/>
          <p:nvPr/>
        </p:nvSpPr>
        <p:spPr>
          <a:xfrm>
            <a:off x="5100118" y="5369242"/>
            <a:ext cx="1289151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E0CB15"/>
                </a:solidFill>
                <a:latin typeface="Roboto"/>
              </a:rPr>
              <a:t>Career 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02B100-1B66-C32B-3A9E-8D52B1761AEC}"/>
              </a:ext>
            </a:extLst>
          </p:cNvPr>
          <p:cNvSpPr txBox="1"/>
          <p:nvPr/>
        </p:nvSpPr>
        <p:spPr>
          <a:xfrm>
            <a:off x="5100118" y="3335655"/>
            <a:ext cx="1820313" cy="1200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 b="0">
                <a:solidFill>
                  <a:srgbClr val="484848"/>
                </a:solidFill>
                <a:latin typeface="Roboto"/>
              </a:rPr>
              <a:t>Assesses adaptability and growth potential</a:t>
            </a:r>
          </a:p>
        </p:txBody>
      </p:sp>
      <p:sp>
        <p:nvSpPr>
          <p:cNvPr id="42" name="Rounded Rectangle 40">
            <a:extLst>
              <a:ext uri="{FF2B5EF4-FFF2-40B4-BE49-F238E27FC236}">
                <a16:creationId xmlns:a16="http://schemas.microsoft.com/office/drawing/2014/main" id="{954BF7DA-7ECE-34BF-2E95-61C896D2C09B}"/>
              </a:ext>
            </a:extLst>
          </p:cNvPr>
          <p:cNvSpPr/>
          <p:nvPr/>
        </p:nvSpPr>
        <p:spPr>
          <a:xfrm>
            <a:off x="4623868" y="3040380"/>
            <a:ext cx="317899" cy="332184"/>
          </a:xfrm>
          <a:custGeom>
            <a:avLst/>
            <a:gdLst/>
            <a:ahLst/>
            <a:cxnLst/>
            <a:rect l="0" t="0" r="0" b="0"/>
            <a:pathLst>
              <a:path w="317899" h="332184">
                <a:moveTo>
                  <a:pt x="152159" y="309324"/>
                </a:moveTo>
                <a:lnTo>
                  <a:pt x="63575" y="309324"/>
                </a:lnTo>
                <a:cubicBezTo>
                  <a:pt x="42144" y="309324"/>
                  <a:pt x="24999" y="292179"/>
                  <a:pt x="24999" y="270748"/>
                </a:cubicBezTo>
                <a:lnTo>
                  <a:pt x="24999" y="49291"/>
                </a:lnTo>
                <a:cubicBezTo>
                  <a:pt x="24999" y="27860"/>
                  <a:pt x="42144" y="10715"/>
                  <a:pt x="63575" y="10715"/>
                </a:cubicBezTo>
                <a:lnTo>
                  <a:pt x="167875" y="10715"/>
                </a:lnTo>
                <a:cubicBezTo>
                  <a:pt x="192164" y="10715"/>
                  <a:pt x="210737" y="29289"/>
                  <a:pt x="210737" y="53577"/>
                </a:cubicBezTo>
                <a:lnTo>
                  <a:pt x="210737" y="127872"/>
                </a:lnTo>
                <a:moveTo>
                  <a:pt x="24999" y="245030"/>
                </a:moveTo>
                <a:lnTo>
                  <a:pt x="152159" y="245030"/>
                </a:lnTo>
                <a:moveTo>
                  <a:pt x="253605" y="246459"/>
                </a:moveTo>
                <a:cubicBezTo>
                  <a:pt x="229934" y="246459"/>
                  <a:pt x="210743" y="227269"/>
                  <a:pt x="210743" y="203596"/>
                </a:cubicBezTo>
                <a:cubicBezTo>
                  <a:pt x="210743" y="179923"/>
                  <a:pt x="229934" y="160734"/>
                  <a:pt x="253605" y="160734"/>
                </a:cubicBezTo>
                <a:cubicBezTo>
                  <a:pt x="277278" y="160734"/>
                  <a:pt x="296468" y="179923"/>
                  <a:pt x="296468" y="203596"/>
                </a:cubicBezTo>
                <a:cubicBezTo>
                  <a:pt x="296468" y="227269"/>
                  <a:pt x="277278" y="246459"/>
                  <a:pt x="253605" y="246459"/>
                </a:cubicBezTo>
                <a:close/>
                <a:moveTo>
                  <a:pt x="189312" y="332184"/>
                </a:moveTo>
                <a:cubicBezTo>
                  <a:pt x="189312" y="296465"/>
                  <a:pt x="217887" y="267890"/>
                  <a:pt x="253605" y="267890"/>
                </a:cubicBezTo>
                <a:cubicBezTo>
                  <a:pt x="289324" y="267890"/>
                  <a:pt x="317899" y="296465"/>
                  <a:pt x="317899" y="332184"/>
                </a:cubicBezTo>
                <a:moveTo>
                  <a:pt x="0" y="0"/>
                </a:moveTo>
                <a:moveTo>
                  <a:pt x="82149" y="160734"/>
                </a:moveTo>
                <a:lnTo>
                  <a:pt x="108465" y="81786"/>
                </a:lnTo>
                <a:cubicBezTo>
                  <a:pt x="109814" y="77739"/>
                  <a:pt x="113602" y="75009"/>
                  <a:pt x="117868" y="75009"/>
                </a:cubicBezTo>
                <a:lnTo>
                  <a:pt x="117868" y="75009"/>
                </a:lnTo>
                <a:cubicBezTo>
                  <a:pt x="122134" y="75009"/>
                  <a:pt x="125922" y="77739"/>
                  <a:pt x="127271" y="81786"/>
                </a:cubicBezTo>
                <a:lnTo>
                  <a:pt x="153587" y="160734"/>
                </a:lnTo>
                <a:moveTo>
                  <a:pt x="144062" y="132159"/>
                </a:moveTo>
                <a:lnTo>
                  <a:pt x="91674" y="132159"/>
                </a:ln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1">
            <a:extLst>
              <a:ext uri="{FF2B5EF4-FFF2-40B4-BE49-F238E27FC236}">
                <a16:creationId xmlns:a16="http://schemas.microsoft.com/office/drawing/2014/main" id="{C8CB8AFD-7062-6498-9461-185A9D3377AF}"/>
              </a:ext>
            </a:extLst>
          </p:cNvPr>
          <p:cNvSpPr/>
          <p:nvPr/>
        </p:nvSpPr>
        <p:spPr>
          <a:xfrm>
            <a:off x="4631011" y="2476023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28575" y="200025"/>
                </a:moveTo>
                <a:lnTo>
                  <a:pt x="28575" y="242887"/>
                </a:lnTo>
                <a:moveTo>
                  <a:pt x="114300" y="200025"/>
                </a:moveTo>
                <a:lnTo>
                  <a:pt x="114300" y="242887"/>
                </a:lnTo>
                <a:moveTo>
                  <a:pt x="114300" y="242887"/>
                </a:moveTo>
                <a:lnTo>
                  <a:pt x="28575" y="242887"/>
                </a:lnTo>
                <a:moveTo>
                  <a:pt x="71437" y="271462"/>
                </a:moveTo>
                <a:lnTo>
                  <a:pt x="71437" y="328612"/>
                </a:lnTo>
                <a:moveTo>
                  <a:pt x="71437" y="192881"/>
                </a:moveTo>
                <a:lnTo>
                  <a:pt x="71437" y="121443"/>
                </a:lnTo>
                <a:moveTo>
                  <a:pt x="107156" y="328612"/>
                </a:moveTo>
                <a:lnTo>
                  <a:pt x="114300" y="242887"/>
                </a:lnTo>
                <a:lnTo>
                  <a:pt x="142875" y="242887"/>
                </a:lnTo>
                <a:lnTo>
                  <a:pt x="142875" y="192881"/>
                </a:lnTo>
                <a:cubicBezTo>
                  <a:pt x="142875" y="153427"/>
                  <a:pt x="110891" y="121443"/>
                  <a:pt x="71437" y="121443"/>
                </a:cubicBezTo>
                <a:cubicBezTo>
                  <a:pt x="31983" y="121443"/>
                  <a:pt x="0" y="153427"/>
                  <a:pt x="0" y="192881"/>
                </a:cubicBezTo>
                <a:lnTo>
                  <a:pt x="0" y="242887"/>
                </a:lnTo>
                <a:lnTo>
                  <a:pt x="28575" y="242887"/>
                </a:lnTo>
                <a:lnTo>
                  <a:pt x="35718" y="328612"/>
                </a:lnTo>
                <a:close/>
                <a:moveTo>
                  <a:pt x="21431" y="50006"/>
                </a:moveTo>
                <a:cubicBezTo>
                  <a:pt x="21431" y="77623"/>
                  <a:pt x="43819" y="100012"/>
                  <a:pt x="71437" y="100012"/>
                </a:cubicBezTo>
                <a:cubicBezTo>
                  <a:pt x="99055" y="100012"/>
                  <a:pt x="121443" y="77623"/>
                  <a:pt x="121443" y="50006"/>
                </a:cubicBezTo>
                <a:cubicBezTo>
                  <a:pt x="121443" y="22388"/>
                  <a:pt x="99055" y="0"/>
                  <a:pt x="71437" y="0"/>
                </a:cubicBezTo>
                <a:cubicBezTo>
                  <a:pt x="43819" y="0"/>
                  <a:pt x="21431" y="22388"/>
                  <a:pt x="21431" y="50006"/>
                </a:cubicBezTo>
                <a:close/>
                <a:moveTo>
                  <a:pt x="120886" y="42491"/>
                </a:moveTo>
                <a:cubicBezTo>
                  <a:pt x="109831" y="47461"/>
                  <a:pt x="97845" y="50023"/>
                  <a:pt x="85725" y="50006"/>
                </a:cubicBezTo>
                <a:cubicBezTo>
                  <a:pt x="63958" y="50029"/>
                  <a:pt x="43005" y="41739"/>
                  <a:pt x="27146" y="26831"/>
                </a:cubicBezTo>
                <a:moveTo>
                  <a:pt x="185737" y="242887"/>
                </a:moveTo>
                <a:lnTo>
                  <a:pt x="300037" y="242887"/>
                </a:lnTo>
                <a:cubicBezTo>
                  <a:pt x="315819" y="242887"/>
                  <a:pt x="328612" y="230094"/>
                  <a:pt x="328612" y="214312"/>
                </a:cubicBezTo>
                <a:lnTo>
                  <a:pt x="328612" y="28575"/>
                </a:lnTo>
                <a:cubicBezTo>
                  <a:pt x="328612" y="12793"/>
                  <a:pt x="315819" y="0"/>
                  <a:pt x="300037" y="0"/>
                </a:cubicBezTo>
                <a:lnTo>
                  <a:pt x="135731" y="0"/>
                </a:lnTo>
                <a:moveTo>
                  <a:pt x="278606" y="85725"/>
                </a:moveTo>
                <a:lnTo>
                  <a:pt x="233186" y="153947"/>
                </a:lnTo>
                <a:cubicBezTo>
                  <a:pt x="232034" y="155675"/>
                  <a:pt x="230188" y="156817"/>
                  <a:pt x="228128" y="157074"/>
                </a:cubicBezTo>
                <a:cubicBezTo>
                  <a:pt x="226068" y="157332"/>
                  <a:pt x="223998" y="156681"/>
                  <a:pt x="222456" y="155290"/>
                </a:cubicBezTo>
                <a:lnTo>
                  <a:pt x="192881" y="128587"/>
                </a:lnTo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ounded Rectangle 43">
            <a:extLst>
              <a:ext uri="{FF2B5EF4-FFF2-40B4-BE49-F238E27FC236}">
                <a16:creationId xmlns:a16="http://schemas.microsoft.com/office/drawing/2014/main" id="{1173229B-FD25-8DE8-5B21-13541BEA4BA4}"/>
              </a:ext>
            </a:extLst>
          </p:cNvPr>
          <p:cNvSpPr/>
          <p:nvPr/>
        </p:nvSpPr>
        <p:spPr>
          <a:xfrm>
            <a:off x="4634583" y="3614380"/>
            <a:ext cx="321468" cy="329684"/>
          </a:xfrm>
          <a:custGeom>
            <a:avLst/>
            <a:gdLst/>
            <a:ahLst/>
            <a:cxnLst/>
            <a:rect l="0" t="0" r="0" b="0"/>
            <a:pathLst>
              <a:path w="321468" h="329684">
                <a:moveTo>
                  <a:pt x="177164" y="116731"/>
                </a:moveTo>
                <a:lnTo>
                  <a:pt x="37147" y="116731"/>
                </a:lnTo>
                <a:lnTo>
                  <a:pt x="37147" y="238175"/>
                </a:lnTo>
                <a:lnTo>
                  <a:pt x="177164" y="238175"/>
                </a:lnTo>
                <a:close/>
                <a:moveTo>
                  <a:pt x="134302" y="116731"/>
                </a:moveTo>
                <a:lnTo>
                  <a:pt x="134302" y="173881"/>
                </a:lnTo>
                <a:lnTo>
                  <a:pt x="80009" y="173881"/>
                </a:lnTo>
                <a:lnTo>
                  <a:pt x="80009" y="116731"/>
                </a:lnTo>
                <a:close/>
                <a:moveTo>
                  <a:pt x="320039" y="283962"/>
                </a:moveTo>
                <a:cubicBezTo>
                  <a:pt x="320039" y="309680"/>
                  <a:pt x="298608" y="329684"/>
                  <a:pt x="274320" y="329684"/>
                </a:cubicBezTo>
                <a:lnTo>
                  <a:pt x="45720" y="329684"/>
                </a:lnTo>
                <a:cubicBezTo>
                  <a:pt x="20002" y="329684"/>
                  <a:pt x="0" y="308251"/>
                  <a:pt x="0" y="283962"/>
                </a:cubicBezTo>
                <a:cubicBezTo>
                  <a:pt x="0" y="258245"/>
                  <a:pt x="21431" y="238242"/>
                  <a:pt x="45720" y="238242"/>
                </a:cubicBezTo>
                <a:lnTo>
                  <a:pt x="274320" y="238242"/>
                </a:lnTo>
                <a:cubicBezTo>
                  <a:pt x="298608" y="236813"/>
                  <a:pt x="320039" y="258245"/>
                  <a:pt x="320039" y="283962"/>
                </a:cubicBezTo>
                <a:close/>
                <a:moveTo>
                  <a:pt x="52863" y="283961"/>
                </a:moveTo>
                <a:lnTo>
                  <a:pt x="81438" y="283961"/>
                </a:lnTo>
                <a:moveTo>
                  <a:pt x="144303" y="283961"/>
                </a:moveTo>
                <a:lnTo>
                  <a:pt x="172878" y="283961"/>
                </a:lnTo>
                <a:moveTo>
                  <a:pt x="235743" y="283961"/>
                </a:moveTo>
                <a:lnTo>
                  <a:pt x="264318" y="283961"/>
                </a:lnTo>
                <a:moveTo>
                  <a:pt x="230743" y="62865"/>
                </a:moveTo>
                <a:cubicBezTo>
                  <a:pt x="247888" y="45720"/>
                  <a:pt x="275034" y="45720"/>
                  <a:pt x="290750" y="62865"/>
                </a:cubicBezTo>
                <a:moveTo>
                  <a:pt x="200025" y="32861"/>
                </a:moveTo>
                <a:cubicBezTo>
                  <a:pt x="232886" y="0"/>
                  <a:pt x="287178" y="0"/>
                  <a:pt x="321468" y="32861"/>
                </a:cubicBezTo>
                <a:moveTo>
                  <a:pt x="260746" y="105729"/>
                </a:moveTo>
                <a:cubicBezTo>
                  <a:pt x="257590" y="105729"/>
                  <a:pt x="255031" y="103170"/>
                  <a:pt x="255031" y="100014"/>
                </a:cubicBezTo>
                <a:cubicBezTo>
                  <a:pt x="255031" y="96858"/>
                  <a:pt x="257590" y="94299"/>
                  <a:pt x="260746" y="94299"/>
                </a:cubicBezTo>
                <a:moveTo>
                  <a:pt x="260745" y="105729"/>
                </a:moveTo>
                <a:cubicBezTo>
                  <a:pt x="263901" y="105729"/>
                  <a:pt x="266460" y="103170"/>
                  <a:pt x="266460" y="100014"/>
                </a:cubicBezTo>
                <a:cubicBezTo>
                  <a:pt x="266460" y="96858"/>
                  <a:pt x="263901" y="94299"/>
                  <a:pt x="260745" y="94299"/>
                </a:cubicBez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ounded Rectangle 44">
            <a:extLst>
              <a:ext uri="{FF2B5EF4-FFF2-40B4-BE49-F238E27FC236}">
                <a16:creationId xmlns:a16="http://schemas.microsoft.com/office/drawing/2014/main" id="{E37732F7-2840-36AE-A13A-39E45BE524F1}"/>
              </a:ext>
            </a:extLst>
          </p:cNvPr>
          <p:cNvSpPr/>
          <p:nvPr/>
        </p:nvSpPr>
        <p:spPr>
          <a:xfrm>
            <a:off x="4623868" y="1897380"/>
            <a:ext cx="337186" cy="331827"/>
          </a:xfrm>
          <a:custGeom>
            <a:avLst/>
            <a:gdLst/>
            <a:ahLst/>
            <a:cxnLst/>
            <a:rect l="0" t="0" r="0" b="0"/>
            <a:pathLst>
              <a:path w="337186" h="331827">
                <a:moveTo>
                  <a:pt x="192881" y="331827"/>
                </a:moveTo>
                <a:cubicBezTo>
                  <a:pt x="180022" y="294679"/>
                  <a:pt x="144303" y="267533"/>
                  <a:pt x="102870" y="267533"/>
                </a:cubicBezTo>
                <a:cubicBezTo>
                  <a:pt x="61436" y="267533"/>
                  <a:pt x="24289" y="294679"/>
                  <a:pt x="11430" y="331827"/>
                </a:cubicBezTo>
                <a:moveTo>
                  <a:pt x="101442" y="138945"/>
                </a:moveTo>
                <a:lnTo>
                  <a:pt x="101442" y="96083"/>
                </a:lnTo>
                <a:moveTo>
                  <a:pt x="22859" y="180379"/>
                </a:moveTo>
                <a:lnTo>
                  <a:pt x="180022" y="180379"/>
                </a:lnTo>
                <a:moveTo>
                  <a:pt x="42862" y="196095"/>
                </a:moveTo>
                <a:cubicBezTo>
                  <a:pt x="44290" y="227528"/>
                  <a:pt x="70008" y="253245"/>
                  <a:pt x="101440" y="253245"/>
                </a:cubicBezTo>
                <a:cubicBezTo>
                  <a:pt x="134302" y="253245"/>
                  <a:pt x="160019" y="227528"/>
                  <a:pt x="160019" y="194667"/>
                </a:cubicBezTo>
                <a:lnTo>
                  <a:pt x="160019" y="168949"/>
                </a:lnTo>
                <a:cubicBezTo>
                  <a:pt x="160019" y="136088"/>
                  <a:pt x="134302" y="110370"/>
                  <a:pt x="101440" y="110370"/>
                </a:cubicBezTo>
                <a:cubicBezTo>
                  <a:pt x="70008" y="110370"/>
                  <a:pt x="44290" y="136088"/>
                  <a:pt x="42862" y="167520"/>
                </a:cubicBezTo>
                <a:lnTo>
                  <a:pt x="42862" y="196095"/>
                </a:lnTo>
                <a:close/>
                <a:moveTo>
                  <a:pt x="0" y="0"/>
                </a:moveTo>
                <a:moveTo>
                  <a:pt x="274321" y="23217"/>
                </a:moveTo>
                <a:lnTo>
                  <a:pt x="280036" y="40362"/>
                </a:lnTo>
                <a:cubicBezTo>
                  <a:pt x="281465" y="46077"/>
                  <a:pt x="288608" y="50363"/>
                  <a:pt x="294323" y="48934"/>
                </a:cubicBezTo>
                <a:lnTo>
                  <a:pt x="311468" y="44648"/>
                </a:lnTo>
                <a:cubicBezTo>
                  <a:pt x="327185" y="41790"/>
                  <a:pt x="337186" y="58935"/>
                  <a:pt x="327185" y="70365"/>
                </a:cubicBezTo>
                <a:lnTo>
                  <a:pt x="314326" y="83224"/>
                </a:lnTo>
                <a:cubicBezTo>
                  <a:pt x="310040" y="87510"/>
                  <a:pt x="310040" y="94654"/>
                  <a:pt x="314326" y="98940"/>
                </a:cubicBezTo>
                <a:lnTo>
                  <a:pt x="327185" y="111799"/>
                </a:lnTo>
                <a:cubicBezTo>
                  <a:pt x="337186" y="123229"/>
                  <a:pt x="327185" y="141803"/>
                  <a:pt x="311468" y="137517"/>
                </a:cubicBezTo>
                <a:lnTo>
                  <a:pt x="294323" y="136088"/>
                </a:lnTo>
                <a:cubicBezTo>
                  <a:pt x="288608" y="134659"/>
                  <a:pt x="281465" y="137517"/>
                  <a:pt x="280036" y="144660"/>
                </a:cubicBezTo>
                <a:lnTo>
                  <a:pt x="274321" y="161805"/>
                </a:lnTo>
                <a:cubicBezTo>
                  <a:pt x="270035" y="177522"/>
                  <a:pt x="248603" y="177522"/>
                  <a:pt x="244317" y="161805"/>
                </a:cubicBezTo>
                <a:lnTo>
                  <a:pt x="238602" y="144660"/>
                </a:lnTo>
                <a:cubicBezTo>
                  <a:pt x="237173" y="138945"/>
                  <a:pt x="230030" y="134659"/>
                  <a:pt x="224315" y="136088"/>
                </a:cubicBezTo>
                <a:lnTo>
                  <a:pt x="207170" y="140374"/>
                </a:lnTo>
                <a:cubicBezTo>
                  <a:pt x="191453" y="143232"/>
                  <a:pt x="181452" y="126087"/>
                  <a:pt x="191453" y="114657"/>
                </a:cubicBezTo>
                <a:lnTo>
                  <a:pt x="204312" y="101798"/>
                </a:lnTo>
                <a:cubicBezTo>
                  <a:pt x="208598" y="97512"/>
                  <a:pt x="208598" y="90368"/>
                  <a:pt x="204312" y="86082"/>
                </a:cubicBezTo>
                <a:lnTo>
                  <a:pt x="192882" y="70365"/>
                </a:lnTo>
                <a:cubicBezTo>
                  <a:pt x="182881" y="58935"/>
                  <a:pt x="192882" y="40362"/>
                  <a:pt x="208598" y="44648"/>
                </a:cubicBezTo>
                <a:lnTo>
                  <a:pt x="225743" y="48934"/>
                </a:lnTo>
                <a:cubicBezTo>
                  <a:pt x="231458" y="50363"/>
                  <a:pt x="238602" y="47505"/>
                  <a:pt x="240031" y="40362"/>
                </a:cubicBezTo>
                <a:lnTo>
                  <a:pt x="245746" y="23217"/>
                </a:lnTo>
                <a:cubicBezTo>
                  <a:pt x="248603" y="7500"/>
                  <a:pt x="270035" y="7500"/>
                  <a:pt x="274321" y="23217"/>
                </a:cubicBezTo>
                <a:close/>
                <a:moveTo>
                  <a:pt x="237886" y="92511"/>
                </a:moveTo>
                <a:cubicBezTo>
                  <a:pt x="237886" y="104347"/>
                  <a:pt x="247481" y="113942"/>
                  <a:pt x="259318" y="113942"/>
                </a:cubicBezTo>
                <a:cubicBezTo>
                  <a:pt x="271154" y="113942"/>
                  <a:pt x="280749" y="104347"/>
                  <a:pt x="280749" y="92511"/>
                </a:cubicBezTo>
                <a:cubicBezTo>
                  <a:pt x="280749" y="80675"/>
                  <a:pt x="271154" y="71080"/>
                  <a:pt x="259318" y="71080"/>
                </a:cubicBezTo>
                <a:cubicBezTo>
                  <a:pt x="247481" y="71080"/>
                  <a:pt x="237886" y="80675"/>
                  <a:pt x="237886" y="92511"/>
                </a:cubicBezTo>
              </a:path>
            </a:pathLst>
          </a:custGeom>
          <a:noFill/>
          <a:ln w="14287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7883BD1E-7CC1-BAB1-FFC5-6582668178AB}"/>
              </a:ext>
            </a:extLst>
          </p:cNvPr>
          <p:cNvSpPr/>
          <p:nvPr/>
        </p:nvSpPr>
        <p:spPr>
          <a:xfrm>
            <a:off x="4631011" y="4190523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178593" y="171450"/>
                </a:moveTo>
                <a:lnTo>
                  <a:pt x="250031" y="171450"/>
                </a:lnTo>
                <a:moveTo>
                  <a:pt x="250031" y="42862"/>
                </a:moveTo>
                <a:lnTo>
                  <a:pt x="242887" y="42862"/>
                </a:lnTo>
                <a:cubicBezTo>
                  <a:pt x="227105" y="42862"/>
                  <a:pt x="214312" y="55655"/>
                  <a:pt x="214312" y="71437"/>
                </a:cubicBezTo>
                <a:lnTo>
                  <a:pt x="214312" y="257175"/>
                </a:lnTo>
                <a:cubicBezTo>
                  <a:pt x="214312" y="272956"/>
                  <a:pt x="227105" y="285750"/>
                  <a:pt x="242887" y="285750"/>
                </a:cubicBezTo>
                <a:lnTo>
                  <a:pt x="250031" y="285750"/>
                </a:lnTo>
                <a:moveTo>
                  <a:pt x="278606" y="50006"/>
                </a:moveTo>
                <a:lnTo>
                  <a:pt x="292893" y="64293"/>
                </a:lnTo>
                <a:lnTo>
                  <a:pt x="328612" y="35718"/>
                </a:lnTo>
                <a:moveTo>
                  <a:pt x="278606" y="178593"/>
                </a:moveTo>
                <a:lnTo>
                  <a:pt x="292893" y="192881"/>
                </a:lnTo>
                <a:lnTo>
                  <a:pt x="328612" y="164306"/>
                </a:lnTo>
                <a:moveTo>
                  <a:pt x="278606" y="264318"/>
                </a:moveTo>
                <a:lnTo>
                  <a:pt x="321468" y="307181"/>
                </a:lnTo>
                <a:moveTo>
                  <a:pt x="321468" y="264318"/>
                </a:moveTo>
                <a:lnTo>
                  <a:pt x="278606" y="307181"/>
                </a:lnTo>
                <a:moveTo>
                  <a:pt x="127915" y="58207"/>
                </a:moveTo>
                <a:cubicBezTo>
                  <a:pt x="108957" y="57997"/>
                  <a:pt x="90997" y="49675"/>
                  <a:pt x="78581" y="35347"/>
                </a:cubicBezTo>
                <a:cubicBezTo>
                  <a:pt x="66172" y="49691"/>
                  <a:pt x="48211" y="58029"/>
                  <a:pt x="29246" y="58250"/>
                </a:cubicBezTo>
                <a:moveTo>
                  <a:pt x="28575" y="50006"/>
                </a:moveTo>
                <a:cubicBezTo>
                  <a:pt x="28575" y="77623"/>
                  <a:pt x="50963" y="100012"/>
                  <a:pt x="78581" y="100012"/>
                </a:cubicBezTo>
                <a:cubicBezTo>
                  <a:pt x="106198" y="100012"/>
                  <a:pt x="128587" y="77623"/>
                  <a:pt x="128587" y="50006"/>
                </a:cubicBezTo>
                <a:cubicBezTo>
                  <a:pt x="128587" y="22388"/>
                  <a:pt x="106198" y="0"/>
                  <a:pt x="78581" y="0"/>
                </a:cubicBezTo>
                <a:cubicBezTo>
                  <a:pt x="50963" y="0"/>
                  <a:pt x="28575" y="22388"/>
                  <a:pt x="28575" y="50006"/>
                </a:cubicBezTo>
                <a:close/>
                <a:moveTo>
                  <a:pt x="78581" y="121443"/>
                </a:moveTo>
                <a:cubicBezTo>
                  <a:pt x="103732" y="121418"/>
                  <a:pt x="125607" y="138670"/>
                  <a:pt x="131444" y="163134"/>
                </a:cubicBezTo>
                <a:lnTo>
                  <a:pt x="157162" y="257175"/>
                </a:lnTo>
                <a:lnTo>
                  <a:pt x="114914" y="257175"/>
                </a:lnTo>
                <a:lnTo>
                  <a:pt x="99855" y="328612"/>
                </a:lnTo>
                <a:lnTo>
                  <a:pt x="56992" y="328612"/>
                </a:lnTo>
                <a:lnTo>
                  <a:pt x="41933" y="257175"/>
                </a:lnTo>
                <a:lnTo>
                  <a:pt x="0" y="257175"/>
                </a:lnTo>
                <a:lnTo>
                  <a:pt x="25788" y="163134"/>
                </a:lnTo>
                <a:cubicBezTo>
                  <a:pt x="31620" y="138696"/>
                  <a:pt x="53457" y="121451"/>
                  <a:pt x="78581" y="121443"/>
                </a:cubicBezTo>
                <a:close/>
                <a:moveTo>
                  <a:pt x="47077" y="131516"/>
                </a:moveTo>
                <a:lnTo>
                  <a:pt x="78581" y="181536"/>
                </a:lnTo>
                <a:lnTo>
                  <a:pt x="110085" y="131516"/>
                </a:ln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ounded Rectangle 46">
            <a:extLst>
              <a:ext uri="{FF2B5EF4-FFF2-40B4-BE49-F238E27FC236}">
                <a16:creationId xmlns:a16="http://schemas.microsoft.com/office/drawing/2014/main" id="{C741B6D3-7E61-4F74-993E-D7FCB3EB2E51}"/>
              </a:ext>
            </a:extLst>
          </p:cNvPr>
          <p:cNvSpPr/>
          <p:nvPr/>
        </p:nvSpPr>
        <p:spPr>
          <a:xfrm>
            <a:off x="4623868" y="4754880"/>
            <a:ext cx="332184" cy="332184"/>
          </a:xfrm>
          <a:custGeom>
            <a:avLst/>
            <a:gdLst/>
            <a:ahLst/>
            <a:cxnLst/>
            <a:rect l="0" t="0" r="0" b="0"/>
            <a:pathLst>
              <a:path w="332184" h="332184">
                <a:moveTo>
                  <a:pt x="171450" y="192881"/>
                </a:moveTo>
                <a:cubicBezTo>
                  <a:pt x="159614" y="192881"/>
                  <a:pt x="150018" y="183285"/>
                  <a:pt x="150018" y="171450"/>
                </a:cubicBezTo>
                <a:cubicBezTo>
                  <a:pt x="150018" y="159614"/>
                  <a:pt x="159614" y="150018"/>
                  <a:pt x="171450" y="150018"/>
                </a:cubicBezTo>
                <a:cubicBezTo>
                  <a:pt x="183285" y="150018"/>
                  <a:pt x="192881" y="159614"/>
                  <a:pt x="192881" y="171450"/>
                </a:cubicBezTo>
                <a:cubicBezTo>
                  <a:pt x="192881" y="183285"/>
                  <a:pt x="183285" y="192881"/>
                  <a:pt x="171450" y="192881"/>
                </a:cubicBezTo>
                <a:close/>
                <a:moveTo>
                  <a:pt x="0" y="0"/>
                </a:moveTo>
                <a:moveTo>
                  <a:pt x="267176" y="242887"/>
                </a:moveTo>
                <a:lnTo>
                  <a:pt x="284321" y="285750"/>
                </a:lnTo>
                <a:lnTo>
                  <a:pt x="244316" y="268604"/>
                </a:lnTo>
                <a:moveTo>
                  <a:pt x="268604" y="98583"/>
                </a:moveTo>
                <a:lnTo>
                  <a:pt x="285750" y="58578"/>
                </a:lnTo>
                <a:lnTo>
                  <a:pt x="242887" y="75723"/>
                </a:lnTo>
                <a:moveTo>
                  <a:pt x="98583" y="74294"/>
                </a:moveTo>
                <a:lnTo>
                  <a:pt x="58578" y="57150"/>
                </a:lnTo>
                <a:lnTo>
                  <a:pt x="75723" y="100012"/>
                </a:lnTo>
                <a:moveTo>
                  <a:pt x="100012" y="267176"/>
                </a:moveTo>
                <a:lnTo>
                  <a:pt x="57150" y="284321"/>
                </a:lnTo>
                <a:lnTo>
                  <a:pt x="74294" y="244316"/>
                </a:lnTo>
                <a:moveTo>
                  <a:pt x="0" y="0"/>
                </a:moveTo>
                <a:moveTo>
                  <a:pt x="218808" y="220244"/>
                </a:moveTo>
                <a:lnTo>
                  <a:pt x="332184" y="172885"/>
                </a:lnTo>
                <a:lnTo>
                  <a:pt x="218808" y="125525"/>
                </a:lnTo>
                <a:lnTo>
                  <a:pt x="171450" y="10715"/>
                </a:lnTo>
                <a:lnTo>
                  <a:pt x="124090" y="124090"/>
                </a:lnTo>
                <a:lnTo>
                  <a:pt x="10715" y="171450"/>
                </a:lnTo>
                <a:lnTo>
                  <a:pt x="124090" y="218808"/>
                </a:lnTo>
                <a:lnTo>
                  <a:pt x="171450" y="332184"/>
                </a:lnTo>
                <a:close/>
              </a:path>
            </a:pathLst>
          </a:custGeom>
          <a:noFill/>
          <a:ln w="14287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7">
            <a:extLst>
              <a:ext uri="{FF2B5EF4-FFF2-40B4-BE49-F238E27FC236}">
                <a16:creationId xmlns:a16="http://schemas.microsoft.com/office/drawing/2014/main" id="{5C9A0C31-36BE-82DE-A50F-86F52ECE43F7}"/>
              </a:ext>
            </a:extLst>
          </p:cNvPr>
          <p:cNvSpPr/>
          <p:nvPr/>
        </p:nvSpPr>
        <p:spPr>
          <a:xfrm>
            <a:off x="4623868" y="5326380"/>
            <a:ext cx="288074" cy="332184"/>
          </a:xfrm>
          <a:custGeom>
            <a:avLst/>
            <a:gdLst/>
            <a:ahLst/>
            <a:cxnLst/>
            <a:rect l="0" t="0" r="0" b="0"/>
            <a:pathLst>
              <a:path w="288074" h="332184">
                <a:moveTo>
                  <a:pt x="0" y="0"/>
                </a:moveTo>
                <a:moveTo>
                  <a:pt x="37093" y="169548"/>
                </a:moveTo>
                <a:lnTo>
                  <a:pt x="142816" y="68762"/>
                </a:lnTo>
                <a:lnTo>
                  <a:pt x="186084" y="107942"/>
                </a:lnTo>
                <a:lnTo>
                  <a:pt x="288074" y="10716"/>
                </a:lnTo>
                <a:moveTo>
                  <a:pt x="220208" y="10715"/>
                </a:moveTo>
                <a:lnTo>
                  <a:pt x="288074" y="10715"/>
                </a:lnTo>
                <a:lnTo>
                  <a:pt x="288074" y="71362"/>
                </a:lnTo>
                <a:moveTo>
                  <a:pt x="230028" y="195024"/>
                </a:moveTo>
                <a:cubicBezTo>
                  <a:pt x="218598" y="200739"/>
                  <a:pt x="204311" y="203596"/>
                  <a:pt x="190023" y="203596"/>
                </a:cubicBezTo>
                <a:cubicBezTo>
                  <a:pt x="161448" y="203596"/>
                  <a:pt x="137160" y="190738"/>
                  <a:pt x="118586" y="172164"/>
                </a:cubicBezTo>
                <a:moveTo>
                  <a:pt x="171450" y="260746"/>
                </a:moveTo>
                <a:cubicBezTo>
                  <a:pt x="204591" y="260746"/>
                  <a:pt x="231457" y="233880"/>
                  <a:pt x="231457" y="200739"/>
                </a:cubicBezTo>
                <a:cubicBezTo>
                  <a:pt x="231457" y="167598"/>
                  <a:pt x="204591" y="140732"/>
                  <a:pt x="171450" y="140732"/>
                </a:cubicBezTo>
                <a:cubicBezTo>
                  <a:pt x="138308" y="140732"/>
                  <a:pt x="111442" y="167598"/>
                  <a:pt x="111442" y="200739"/>
                </a:cubicBezTo>
                <a:cubicBezTo>
                  <a:pt x="111442" y="233880"/>
                  <a:pt x="138308" y="260746"/>
                  <a:pt x="171450" y="260746"/>
                </a:cubicBezTo>
                <a:close/>
                <a:moveTo>
                  <a:pt x="171450" y="275034"/>
                </a:moveTo>
                <a:lnTo>
                  <a:pt x="171450" y="332184"/>
                </a:lnTo>
                <a:moveTo>
                  <a:pt x="270033" y="332184"/>
                </a:moveTo>
                <a:cubicBezTo>
                  <a:pt x="250031" y="297894"/>
                  <a:pt x="212883" y="275034"/>
                  <a:pt x="171450" y="275034"/>
                </a:cubicBezTo>
                <a:cubicBezTo>
                  <a:pt x="130016" y="275034"/>
                  <a:pt x="92868" y="297894"/>
                  <a:pt x="72866" y="332184"/>
                </a:cubicBezTo>
              </a:path>
            </a:pathLst>
          </a:custGeom>
          <a:noFill/>
          <a:ln w="14287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8656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5F0-A33D-E63E-E903-AF4ADF801F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64125-62B5-3DE0-D1CB-0B020B52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Suitability Scores out 35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FF682B90-E608-1C47-F1D0-6F900270C174}"/>
              </a:ext>
            </a:extLst>
          </p:cNvPr>
          <p:cNvSpPr/>
          <p:nvPr/>
        </p:nvSpPr>
        <p:spPr>
          <a:xfrm>
            <a:off x="1332034" y="2017834"/>
            <a:ext cx="844061" cy="2110153"/>
          </a:xfrm>
          <a:custGeom>
            <a:avLst/>
            <a:gdLst/>
            <a:ahLst/>
            <a:cxnLst/>
            <a:rect l="0" t="0" r="0" b="0"/>
            <a:pathLst>
              <a:path w="844061" h="2110153">
                <a:moveTo>
                  <a:pt x="0" y="0"/>
                </a:moveTo>
                <a:lnTo>
                  <a:pt x="844061" y="0"/>
                </a:lnTo>
                <a:lnTo>
                  <a:pt x="844061" y="2110153"/>
                </a:lnTo>
                <a:lnTo>
                  <a:pt x="0" y="2110153"/>
                </a:lnTo>
                <a:lnTo>
                  <a:pt x="0" y="0"/>
                </a:lnTo>
              </a:path>
            </a:pathLst>
          </a:custGeom>
          <a:solidFill>
            <a:srgbClr val="E3FFF2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74C57B74-04E4-388E-41D2-9561515B4921}"/>
              </a:ext>
            </a:extLst>
          </p:cNvPr>
          <p:cNvSpPr/>
          <p:nvPr/>
        </p:nvSpPr>
        <p:spPr>
          <a:xfrm>
            <a:off x="1332034" y="2017834"/>
            <a:ext cx="844061" cy="2110153"/>
          </a:xfrm>
          <a:custGeom>
            <a:avLst/>
            <a:gdLst/>
            <a:ahLst/>
            <a:cxnLst/>
            <a:rect l="0" t="0" r="0" b="0"/>
            <a:pathLst>
              <a:path w="844061" h="2110153">
                <a:moveTo>
                  <a:pt x="0" y="0"/>
                </a:moveTo>
                <a:lnTo>
                  <a:pt x="844061" y="0"/>
                </a:lnTo>
                <a:lnTo>
                  <a:pt x="844061" y="2110153"/>
                </a:lnTo>
                <a:lnTo>
                  <a:pt x="0" y="2110153"/>
                </a:lnTo>
                <a:close/>
              </a:path>
            </a:pathLst>
          </a:custGeom>
          <a:noFill/>
          <a:ln w="13188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FC62984-1EC6-E7A9-8037-D24287B606B3}"/>
              </a:ext>
            </a:extLst>
          </p:cNvPr>
          <p:cNvSpPr/>
          <p:nvPr/>
        </p:nvSpPr>
        <p:spPr>
          <a:xfrm>
            <a:off x="2387111" y="2290112"/>
            <a:ext cx="844061" cy="1837873"/>
          </a:xfrm>
          <a:custGeom>
            <a:avLst/>
            <a:gdLst/>
            <a:ahLst/>
            <a:cxnLst/>
            <a:rect l="0" t="0" r="0" b="0"/>
            <a:pathLst>
              <a:path w="844061" h="1837873">
                <a:moveTo>
                  <a:pt x="0" y="0"/>
                </a:moveTo>
                <a:lnTo>
                  <a:pt x="844061" y="0"/>
                </a:lnTo>
                <a:lnTo>
                  <a:pt x="844061" y="1837873"/>
                </a:lnTo>
                <a:lnTo>
                  <a:pt x="0" y="1837873"/>
                </a:lnTo>
                <a:lnTo>
                  <a:pt x="0" y="0"/>
                </a:lnTo>
              </a:path>
            </a:pathLst>
          </a:custGeom>
          <a:solidFill>
            <a:srgbClr val="F4FFD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EBEBCF7-DAE4-4886-52A6-2B5CAB62B978}"/>
              </a:ext>
            </a:extLst>
          </p:cNvPr>
          <p:cNvSpPr/>
          <p:nvPr/>
        </p:nvSpPr>
        <p:spPr>
          <a:xfrm>
            <a:off x="2387111" y="2290115"/>
            <a:ext cx="844061" cy="1837873"/>
          </a:xfrm>
          <a:custGeom>
            <a:avLst/>
            <a:gdLst/>
            <a:ahLst/>
            <a:cxnLst/>
            <a:rect l="0" t="0" r="0" b="0"/>
            <a:pathLst>
              <a:path w="844061" h="1837873">
                <a:moveTo>
                  <a:pt x="0" y="0"/>
                </a:moveTo>
                <a:lnTo>
                  <a:pt x="844061" y="0"/>
                </a:lnTo>
                <a:lnTo>
                  <a:pt x="844061" y="1837873"/>
                </a:lnTo>
                <a:lnTo>
                  <a:pt x="0" y="1837873"/>
                </a:lnTo>
                <a:close/>
              </a:path>
            </a:pathLst>
          </a:custGeom>
          <a:noFill/>
          <a:ln w="13188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73EE217-1FD0-8CD6-B0D8-1CF29D48529C}"/>
              </a:ext>
            </a:extLst>
          </p:cNvPr>
          <p:cNvSpPr/>
          <p:nvPr/>
        </p:nvSpPr>
        <p:spPr>
          <a:xfrm>
            <a:off x="3442188" y="2698525"/>
            <a:ext cx="844061" cy="1429462"/>
          </a:xfrm>
          <a:custGeom>
            <a:avLst/>
            <a:gdLst/>
            <a:ahLst/>
            <a:cxnLst/>
            <a:rect l="0" t="0" r="0" b="0"/>
            <a:pathLst>
              <a:path w="844061" h="1429462">
                <a:moveTo>
                  <a:pt x="0" y="0"/>
                </a:moveTo>
                <a:lnTo>
                  <a:pt x="844061" y="0"/>
                </a:lnTo>
                <a:lnTo>
                  <a:pt x="844061" y="1429462"/>
                </a:lnTo>
                <a:lnTo>
                  <a:pt x="0" y="1429462"/>
                </a:lnTo>
                <a:lnTo>
                  <a:pt x="0" y="0"/>
                </a:lnTo>
              </a:path>
            </a:pathLst>
          </a:custGeom>
          <a:solidFill>
            <a:srgbClr val="FFF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0CECB11-C74F-6FD8-3A29-63E66C536510}"/>
              </a:ext>
            </a:extLst>
          </p:cNvPr>
          <p:cNvSpPr/>
          <p:nvPr/>
        </p:nvSpPr>
        <p:spPr>
          <a:xfrm>
            <a:off x="3442188" y="2698526"/>
            <a:ext cx="844061" cy="1429462"/>
          </a:xfrm>
          <a:custGeom>
            <a:avLst/>
            <a:gdLst/>
            <a:ahLst/>
            <a:cxnLst/>
            <a:rect l="0" t="0" r="0" b="0"/>
            <a:pathLst>
              <a:path w="844061" h="1429462">
                <a:moveTo>
                  <a:pt x="0" y="0"/>
                </a:moveTo>
                <a:lnTo>
                  <a:pt x="844061" y="0"/>
                </a:lnTo>
                <a:lnTo>
                  <a:pt x="844061" y="1429462"/>
                </a:lnTo>
                <a:lnTo>
                  <a:pt x="0" y="1429462"/>
                </a:lnTo>
                <a:close/>
              </a:path>
            </a:pathLst>
          </a:custGeom>
          <a:noFill/>
          <a:ln w="13188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F93DE02-53F7-AC61-3460-62D60557117B}"/>
              </a:ext>
            </a:extLst>
          </p:cNvPr>
          <p:cNvSpPr/>
          <p:nvPr/>
        </p:nvSpPr>
        <p:spPr>
          <a:xfrm>
            <a:off x="4497265" y="3175019"/>
            <a:ext cx="844061" cy="952971"/>
          </a:xfrm>
          <a:custGeom>
            <a:avLst/>
            <a:gdLst/>
            <a:ahLst/>
            <a:cxnLst/>
            <a:rect l="0" t="0" r="0" b="0"/>
            <a:pathLst>
              <a:path w="844061" h="952971">
                <a:moveTo>
                  <a:pt x="0" y="0"/>
                </a:moveTo>
                <a:lnTo>
                  <a:pt x="844061" y="0"/>
                </a:lnTo>
                <a:lnTo>
                  <a:pt x="844061" y="952971"/>
                </a:lnTo>
                <a:lnTo>
                  <a:pt x="0" y="952971"/>
                </a:lnTo>
                <a:lnTo>
                  <a:pt x="0" y="0"/>
                </a:lnTo>
              </a:path>
            </a:pathLst>
          </a:custGeom>
          <a:solidFill>
            <a:srgbClr val="FFF2E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AF295064-3991-97B4-92FF-743D6D11038E}"/>
              </a:ext>
            </a:extLst>
          </p:cNvPr>
          <p:cNvSpPr/>
          <p:nvPr/>
        </p:nvSpPr>
        <p:spPr>
          <a:xfrm>
            <a:off x="4497265" y="3175016"/>
            <a:ext cx="844061" cy="952971"/>
          </a:xfrm>
          <a:custGeom>
            <a:avLst/>
            <a:gdLst/>
            <a:ahLst/>
            <a:cxnLst/>
            <a:rect l="0" t="0" r="0" b="0"/>
            <a:pathLst>
              <a:path w="844061" h="952971">
                <a:moveTo>
                  <a:pt x="0" y="0"/>
                </a:moveTo>
                <a:lnTo>
                  <a:pt x="844061" y="0"/>
                </a:lnTo>
                <a:lnTo>
                  <a:pt x="844061" y="952971"/>
                </a:lnTo>
                <a:lnTo>
                  <a:pt x="0" y="952971"/>
                </a:lnTo>
                <a:close/>
              </a:path>
            </a:pathLst>
          </a:custGeom>
          <a:noFill/>
          <a:ln w="13188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68D8E0A-8B17-E9A8-B9FD-1C66C1A52AF5}"/>
              </a:ext>
            </a:extLst>
          </p:cNvPr>
          <p:cNvSpPr/>
          <p:nvPr/>
        </p:nvSpPr>
        <p:spPr>
          <a:xfrm>
            <a:off x="5552342" y="3651495"/>
            <a:ext cx="844061" cy="476490"/>
          </a:xfrm>
          <a:custGeom>
            <a:avLst/>
            <a:gdLst/>
            <a:ahLst/>
            <a:cxnLst/>
            <a:rect l="0" t="0" r="0" b="0"/>
            <a:pathLst>
              <a:path w="844061" h="476490">
                <a:moveTo>
                  <a:pt x="0" y="0"/>
                </a:moveTo>
                <a:lnTo>
                  <a:pt x="844061" y="0"/>
                </a:lnTo>
                <a:lnTo>
                  <a:pt x="844061" y="476490"/>
                </a:lnTo>
                <a:lnTo>
                  <a:pt x="0" y="476490"/>
                </a:lnTo>
                <a:lnTo>
                  <a:pt x="0" y="0"/>
                </a:lnTo>
              </a:path>
            </a:pathLst>
          </a:custGeom>
          <a:solidFill>
            <a:srgbClr val="FFECE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653D82B4-5022-DB8B-7BAF-FEA071E627F8}"/>
              </a:ext>
            </a:extLst>
          </p:cNvPr>
          <p:cNvSpPr/>
          <p:nvPr/>
        </p:nvSpPr>
        <p:spPr>
          <a:xfrm>
            <a:off x="5552342" y="3651498"/>
            <a:ext cx="844061" cy="476490"/>
          </a:xfrm>
          <a:custGeom>
            <a:avLst/>
            <a:gdLst/>
            <a:ahLst/>
            <a:cxnLst/>
            <a:rect l="0" t="0" r="0" b="0"/>
            <a:pathLst>
              <a:path w="844061" h="476490">
                <a:moveTo>
                  <a:pt x="0" y="0"/>
                </a:moveTo>
                <a:lnTo>
                  <a:pt x="844061" y="0"/>
                </a:lnTo>
                <a:lnTo>
                  <a:pt x="844061" y="476490"/>
                </a:lnTo>
                <a:lnTo>
                  <a:pt x="0" y="476490"/>
                </a:lnTo>
                <a:close/>
              </a:path>
            </a:pathLst>
          </a:custGeom>
          <a:noFill/>
          <a:ln w="13188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9B36620-0AAF-B669-3850-0940652DF680}"/>
              </a:ext>
            </a:extLst>
          </p:cNvPr>
          <p:cNvSpPr/>
          <p:nvPr/>
        </p:nvSpPr>
        <p:spPr>
          <a:xfrm>
            <a:off x="6607419" y="4127988"/>
            <a:ext cx="844061" cy="8792"/>
          </a:xfrm>
          <a:custGeom>
            <a:avLst/>
            <a:gdLst/>
            <a:ahLst/>
            <a:cxnLst/>
            <a:rect l="0" t="0" r="0" b="0"/>
            <a:pathLst>
              <a:path w="844061" h="8792">
                <a:moveTo>
                  <a:pt x="0" y="0"/>
                </a:moveTo>
                <a:lnTo>
                  <a:pt x="844061" y="0"/>
                </a:lnTo>
                <a:lnTo>
                  <a:pt x="844061" y="0"/>
                </a:lnTo>
                <a:lnTo>
                  <a:pt x="0" y="0"/>
                </a:lnTo>
                <a:close/>
              </a:path>
            </a:pathLst>
          </a:custGeom>
          <a:noFill/>
          <a:ln w="13188">
            <a:solidFill>
              <a:srgbClr val="DE58A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A658D-0CF5-D697-9688-BCA0F54F8D73}"/>
              </a:ext>
            </a:extLst>
          </p:cNvPr>
          <p:cNvGrpSpPr/>
          <p:nvPr/>
        </p:nvGrpSpPr>
        <p:grpSpPr>
          <a:xfrm>
            <a:off x="1063869" y="1978269"/>
            <a:ext cx="114300" cy="2149719"/>
            <a:chOff x="575896" y="698988"/>
            <a:chExt cx="114300" cy="2149719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2EE9F183-F130-B57C-A2E1-A49B9BA1DEAB}"/>
                </a:ext>
              </a:extLst>
            </p:cNvPr>
            <p:cNvSpPr/>
            <p:nvPr/>
          </p:nvSpPr>
          <p:spPr>
            <a:xfrm>
              <a:off x="633046" y="703384"/>
              <a:ext cx="8792" cy="2145323"/>
            </a:xfrm>
            <a:custGeom>
              <a:avLst/>
              <a:gdLst/>
              <a:ahLst/>
              <a:cxnLst/>
              <a:rect l="0" t="0" r="0" b="0"/>
              <a:pathLst>
                <a:path w="8792" h="2145323">
                  <a:moveTo>
                    <a:pt x="0" y="2145323"/>
                  </a:moveTo>
                  <a:lnTo>
                    <a:pt x="0" y="0"/>
                  </a:lnTo>
                </a:path>
              </a:pathLst>
            </a:custGeom>
            <a:noFill/>
            <a:ln w="13188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24DFBA2C-5749-18E7-A947-067B8FB75159}"/>
                </a:ext>
              </a:extLst>
            </p:cNvPr>
            <p:cNvSpPr/>
            <p:nvPr/>
          </p:nvSpPr>
          <p:spPr>
            <a:xfrm>
              <a:off x="575896" y="698988"/>
              <a:ext cx="114300" cy="57150"/>
            </a:xfrm>
            <a:custGeom>
              <a:avLst/>
              <a:gdLst/>
              <a:ahLst/>
              <a:cxnLst/>
              <a:rect l="0" t="0" r="0" b="0"/>
              <a:pathLst>
                <a:path w="114300" h="57150">
                  <a:moveTo>
                    <a:pt x="114300" y="57150"/>
                  </a:moveTo>
                  <a:lnTo>
                    <a:pt x="57150" y="0"/>
                  </a:lnTo>
                  <a:lnTo>
                    <a:pt x="0" y="57150"/>
                  </a:lnTo>
                </a:path>
              </a:pathLst>
            </a:custGeom>
            <a:noFill/>
            <a:ln w="13188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1F31B0-793A-0A84-DD64-83CEAD81F47B}"/>
              </a:ext>
            </a:extLst>
          </p:cNvPr>
          <p:cNvGrpSpPr/>
          <p:nvPr/>
        </p:nvGrpSpPr>
        <p:grpSpPr>
          <a:xfrm>
            <a:off x="1121019" y="4070838"/>
            <a:ext cx="6581042" cy="114300"/>
            <a:chOff x="633046" y="2791557"/>
            <a:chExt cx="6581042" cy="114300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F2255F9C-7B93-ECC1-450E-AC3D52115D3D}"/>
                </a:ext>
              </a:extLst>
            </p:cNvPr>
            <p:cNvSpPr/>
            <p:nvPr/>
          </p:nvSpPr>
          <p:spPr>
            <a:xfrm>
              <a:off x="633046" y="2848707"/>
              <a:ext cx="6576646" cy="8792"/>
            </a:xfrm>
            <a:custGeom>
              <a:avLst/>
              <a:gdLst/>
              <a:ahLst/>
              <a:cxnLst/>
              <a:rect l="0" t="0" r="0" b="0"/>
              <a:pathLst>
                <a:path w="6576646" h="8792">
                  <a:moveTo>
                    <a:pt x="0" y="0"/>
                  </a:moveTo>
                  <a:lnTo>
                    <a:pt x="6576646" y="0"/>
                  </a:lnTo>
                </a:path>
              </a:pathLst>
            </a:custGeom>
            <a:noFill/>
            <a:ln w="13188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60C11782-17BE-BE4F-4326-F859F50743F3}"/>
                </a:ext>
              </a:extLst>
            </p:cNvPr>
            <p:cNvSpPr/>
            <p:nvPr/>
          </p:nvSpPr>
          <p:spPr>
            <a:xfrm>
              <a:off x="7156938" y="2791557"/>
              <a:ext cx="57150" cy="114300"/>
            </a:xfrm>
            <a:custGeom>
              <a:avLst/>
              <a:gdLst/>
              <a:ahLst/>
              <a:cxnLst/>
              <a:rect l="0" t="0" r="0" b="0"/>
              <a:pathLst>
                <a:path w="57150" h="114300">
                  <a:moveTo>
                    <a:pt x="0" y="114300"/>
                  </a:moveTo>
                  <a:lnTo>
                    <a:pt x="57150" y="57150"/>
                  </a:lnTo>
                  <a:lnTo>
                    <a:pt x="0" y="0"/>
                  </a:lnTo>
                </a:path>
              </a:pathLst>
            </a:custGeom>
            <a:noFill/>
            <a:ln w="13188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C4A5B0-921D-6F96-D768-66D8AE7AE069}"/>
              </a:ext>
            </a:extLst>
          </p:cNvPr>
          <p:cNvSpPr txBox="1"/>
          <p:nvPr/>
        </p:nvSpPr>
        <p:spPr>
          <a:xfrm>
            <a:off x="3576446" y="2790853"/>
            <a:ext cx="575623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E0CB15"/>
                </a:solidFill>
                <a:latin typeface="Roboto"/>
              </a:rPr>
              <a:t>21-26
60 to 79%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FF0A2D-7CB1-09F2-9250-80A2DFA923E9}"/>
              </a:ext>
            </a:extLst>
          </p:cNvPr>
          <p:cNvSpPr txBox="1"/>
          <p:nvPr/>
        </p:nvSpPr>
        <p:spPr>
          <a:xfrm>
            <a:off x="4631523" y="3267338"/>
            <a:ext cx="575623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DE8431"/>
                </a:solidFill>
                <a:latin typeface="Roboto"/>
              </a:rPr>
              <a:t>14-20
40 to 59%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BA839-57D3-AC99-31E4-4A9B84172E37}"/>
              </a:ext>
            </a:extLst>
          </p:cNvPr>
          <p:cNvSpPr txBox="1"/>
          <p:nvPr/>
        </p:nvSpPr>
        <p:spPr>
          <a:xfrm>
            <a:off x="2561638" y="2382440"/>
            <a:ext cx="494980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92BD39"/>
                </a:solidFill>
                <a:latin typeface="Roboto"/>
              </a:rPr>
              <a:t>27-30
80 - 90%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01BAF-0500-D1A2-9ED8-416380CB9691}"/>
              </a:ext>
            </a:extLst>
          </p:cNvPr>
          <p:cNvSpPr txBox="1"/>
          <p:nvPr/>
        </p:nvSpPr>
        <p:spPr>
          <a:xfrm>
            <a:off x="5844950" y="3743823"/>
            <a:ext cx="258827" cy="1846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E55753"/>
                </a:solidFill>
                <a:latin typeface="Roboto"/>
              </a:rPr>
              <a:t>7-12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B9418-7571-123B-4DC9-A34CB64E4478}"/>
              </a:ext>
            </a:extLst>
          </p:cNvPr>
          <p:cNvSpPr txBox="1"/>
          <p:nvPr/>
        </p:nvSpPr>
        <p:spPr>
          <a:xfrm>
            <a:off x="6937042" y="3903784"/>
            <a:ext cx="184779" cy="1846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484848"/>
                </a:solidFill>
                <a:latin typeface="Roboto"/>
              </a:rPr>
              <a:t>0-6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54B855-9F10-5104-3F08-40CCA5424BD5}"/>
              </a:ext>
            </a:extLst>
          </p:cNvPr>
          <p:cNvSpPr txBox="1"/>
          <p:nvPr/>
        </p:nvSpPr>
        <p:spPr>
          <a:xfrm>
            <a:off x="7785588" y="3982915"/>
            <a:ext cx="606669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900" b="0">
                <a:solidFill>
                  <a:srgbClr val="484848"/>
                </a:solidFill>
                <a:latin typeface="Roboto"/>
              </a:rPr>
              <a:t>Suitability
Category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A027F0-3C81-12B3-FBC9-A7AE8FB15D6F}"/>
              </a:ext>
            </a:extLst>
          </p:cNvPr>
          <p:cNvSpPr txBox="1"/>
          <p:nvPr/>
        </p:nvSpPr>
        <p:spPr>
          <a:xfrm>
            <a:off x="1429189" y="2110154"/>
            <a:ext cx="649804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 dirty="0">
                <a:solidFill>
                  <a:srgbClr val="3CC583"/>
                </a:solidFill>
                <a:latin typeface="Roboto"/>
              </a:rPr>
              <a:t>31-35
90 to 100%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1B6542-9C59-11E9-AC8A-B6FEB3170726}"/>
              </a:ext>
            </a:extLst>
          </p:cNvPr>
          <p:cNvSpPr txBox="1"/>
          <p:nvPr/>
        </p:nvSpPr>
        <p:spPr>
          <a:xfrm>
            <a:off x="5559551" y="4198327"/>
            <a:ext cx="829633" cy="516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>
                <a:solidFill>
                  <a:srgbClr val="808080"/>
                </a:solidFill>
                <a:latin typeface="Roboto"/>
              </a:rPr>
              <a:t>Highly
Unsuitable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C67D9E-A4CE-5C80-C7C8-CC7CEF9D4A0A}"/>
              </a:ext>
            </a:extLst>
          </p:cNvPr>
          <p:cNvSpPr txBox="1"/>
          <p:nvPr/>
        </p:nvSpPr>
        <p:spPr>
          <a:xfrm>
            <a:off x="6536904" y="4198327"/>
            <a:ext cx="985011" cy="516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>
                <a:solidFill>
                  <a:srgbClr val="808080"/>
                </a:solidFill>
                <a:latin typeface="Roboto"/>
              </a:rPr>
              <a:t>Not Suitable
at 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52EF1-4EA3-D3BB-F6ED-920DE97E6147}"/>
              </a:ext>
            </a:extLst>
          </p:cNvPr>
          <p:cNvSpPr txBox="1"/>
          <p:nvPr/>
        </p:nvSpPr>
        <p:spPr>
          <a:xfrm>
            <a:off x="2493058" y="4303834"/>
            <a:ext cx="632087" cy="2584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 dirty="0">
                <a:solidFill>
                  <a:srgbClr val="808080"/>
                </a:solidFill>
                <a:latin typeface="Roboto"/>
              </a:rPr>
              <a:t>Suitable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5AAAF-1925-FEF5-BAD0-6B9F29D06A75}"/>
              </a:ext>
            </a:extLst>
          </p:cNvPr>
          <p:cNvSpPr txBox="1"/>
          <p:nvPr/>
        </p:nvSpPr>
        <p:spPr>
          <a:xfrm>
            <a:off x="3437352" y="4198327"/>
            <a:ext cx="853812" cy="516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>
                <a:solidFill>
                  <a:srgbClr val="808080"/>
                </a:solidFill>
                <a:latin typeface="Roboto"/>
              </a:rPr>
              <a:t>Marginally
Suitable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FD2CF-7277-7B6D-7E39-2AEF60BD599D}"/>
              </a:ext>
            </a:extLst>
          </p:cNvPr>
          <p:cNvSpPr txBox="1"/>
          <p:nvPr/>
        </p:nvSpPr>
        <p:spPr>
          <a:xfrm>
            <a:off x="4504475" y="4303834"/>
            <a:ext cx="829633" cy="2584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>
                <a:solidFill>
                  <a:srgbClr val="808080"/>
                </a:solidFill>
                <a:latin typeface="Roboto"/>
              </a:rPr>
              <a:t>Unsuitable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4C5A6C-F82C-CD90-D245-1171008608EA}"/>
              </a:ext>
            </a:extLst>
          </p:cNvPr>
          <p:cNvSpPr txBox="1"/>
          <p:nvPr/>
        </p:nvSpPr>
        <p:spPr>
          <a:xfrm>
            <a:off x="751742" y="1740877"/>
            <a:ext cx="738553" cy="1846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 dirty="0">
                <a:solidFill>
                  <a:srgbClr val="484848"/>
                </a:solidFill>
                <a:latin typeface="Roboto"/>
              </a:rPr>
              <a:t>Score 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D5B30-5FCA-903D-2C29-5ED4335BCE50}"/>
              </a:ext>
            </a:extLst>
          </p:cNvPr>
          <p:cNvSpPr txBox="1"/>
          <p:nvPr/>
        </p:nvSpPr>
        <p:spPr>
          <a:xfrm>
            <a:off x="1437981" y="4198327"/>
            <a:ext cx="632087" cy="516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300" b="0">
                <a:solidFill>
                  <a:srgbClr val="808080"/>
                </a:solidFill>
                <a:latin typeface="Roboto"/>
              </a:rPr>
              <a:t>Highly
Suitable</a:t>
            </a:r>
          </a:p>
        </p:txBody>
      </p:sp>
    </p:spTree>
    <p:extLst>
      <p:ext uri="{BB962C8B-B14F-4D97-AF65-F5344CB8AC3E}">
        <p14:creationId xmlns:p14="http://schemas.microsoft.com/office/powerpoint/2010/main" val="167976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4CC0E98-81AA-F574-61E0-D955BF0C62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17A3C01-D051-B401-9CC0-6429B4ED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it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715C0-EEBF-A6C4-00FF-E2BA058471A4}"/>
              </a:ext>
            </a:extLst>
          </p:cNvPr>
          <p:cNvGrpSpPr/>
          <p:nvPr/>
        </p:nvGrpSpPr>
        <p:grpSpPr>
          <a:xfrm>
            <a:off x="5179350" y="3371850"/>
            <a:ext cx="914400" cy="527538"/>
            <a:chOff x="4677507" y="1266092"/>
            <a:chExt cx="914400" cy="527538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02F2687E-7194-03AF-5926-94CA81D69A4E}"/>
                </a:ext>
              </a:extLst>
            </p:cNvPr>
            <p:cNvSpPr/>
            <p:nvPr/>
          </p:nvSpPr>
          <p:spPr>
            <a:xfrm>
              <a:off x="5064369" y="1266092"/>
              <a:ext cx="527538" cy="527538"/>
            </a:xfrm>
            <a:custGeom>
              <a:avLst/>
              <a:gdLst/>
              <a:ahLst/>
              <a:cxnLst/>
              <a:rect l="0" t="0" r="0" b="0"/>
              <a:pathLst>
                <a:path w="527538" h="527538">
                  <a:moveTo>
                    <a:pt x="254976" y="527538"/>
                  </a:moveTo>
                  <a:cubicBezTo>
                    <a:pt x="298500" y="527538"/>
                    <a:pt x="338666" y="513490"/>
                    <a:pt x="370986" y="489781"/>
                  </a:cubicBezTo>
                  <a:cubicBezTo>
                    <a:pt x="384943" y="497052"/>
                    <a:pt x="400808" y="501161"/>
                    <a:pt x="417634" y="501161"/>
                  </a:cubicBezTo>
                  <a:cubicBezTo>
                    <a:pt x="473477" y="501161"/>
                    <a:pt x="518746" y="455892"/>
                    <a:pt x="518746" y="400050"/>
                  </a:cubicBezTo>
                  <a:cubicBezTo>
                    <a:pt x="518746" y="373797"/>
                    <a:pt x="508741" y="349881"/>
                    <a:pt x="492335" y="331907"/>
                  </a:cubicBezTo>
                  <a:cubicBezTo>
                    <a:pt x="513774" y="315002"/>
                    <a:pt x="527538" y="288794"/>
                    <a:pt x="527538" y="259373"/>
                  </a:cubicBezTo>
                  <a:cubicBezTo>
                    <a:pt x="527538" y="238097"/>
                    <a:pt x="520341" y="218502"/>
                    <a:pt x="508249" y="202891"/>
                  </a:cubicBezTo>
                  <a:cubicBezTo>
                    <a:pt x="509371" y="195511"/>
                    <a:pt x="509953" y="187947"/>
                    <a:pt x="509953" y="180242"/>
                  </a:cubicBezTo>
                  <a:cubicBezTo>
                    <a:pt x="509953" y="100120"/>
                    <a:pt x="446971" y="35169"/>
                    <a:pt x="369276" y="35169"/>
                  </a:cubicBezTo>
                  <a:cubicBezTo>
                    <a:pt x="360568" y="35169"/>
                    <a:pt x="352043" y="35985"/>
                    <a:pt x="343773" y="37547"/>
                  </a:cubicBezTo>
                  <a:cubicBezTo>
                    <a:pt x="316623" y="14183"/>
                    <a:pt x="280910" y="0"/>
                    <a:pt x="241788" y="0"/>
                  </a:cubicBezTo>
                  <a:cubicBezTo>
                    <a:pt x="201632" y="0"/>
                    <a:pt x="165069" y="14943"/>
                    <a:pt x="137669" y="39417"/>
                  </a:cubicBezTo>
                  <a:cubicBezTo>
                    <a:pt x="128906" y="36657"/>
                    <a:pt x="119578" y="35169"/>
                    <a:pt x="109903" y="35169"/>
                  </a:cubicBezTo>
                  <a:cubicBezTo>
                    <a:pt x="58917" y="35169"/>
                    <a:pt x="17584" y="76501"/>
                    <a:pt x="17584" y="127488"/>
                  </a:cubicBezTo>
                  <a:cubicBezTo>
                    <a:pt x="17584" y="150104"/>
                    <a:pt x="25716" y="170819"/>
                    <a:pt x="39215" y="186872"/>
                  </a:cubicBezTo>
                  <a:cubicBezTo>
                    <a:pt x="25625" y="205892"/>
                    <a:pt x="17584" y="229458"/>
                    <a:pt x="17584" y="254976"/>
                  </a:cubicBezTo>
                  <a:cubicBezTo>
                    <a:pt x="17584" y="275213"/>
                    <a:pt x="22641" y="294222"/>
                    <a:pt x="31512" y="310709"/>
                  </a:cubicBezTo>
                  <a:cubicBezTo>
                    <a:pt x="11952" y="331870"/>
                    <a:pt x="0" y="360168"/>
                    <a:pt x="0" y="391257"/>
                  </a:cubicBezTo>
                  <a:cubicBezTo>
                    <a:pt x="0" y="456811"/>
                    <a:pt x="53142" y="509953"/>
                    <a:pt x="118696" y="509953"/>
                  </a:cubicBezTo>
                  <a:cubicBezTo>
                    <a:pt x="132956" y="509953"/>
                    <a:pt x="146629" y="507439"/>
                    <a:pt x="159294" y="502829"/>
                  </a:cubicBezTo>
                  <a:cubicBezTo>
                    <a:pt x="187510" y="518554"/>
                    <a:pt x="220170" y="527538"/>
                    <a:pt x="254976" y="527538"/>
                  </a:cubicBezTo>
                  <a:close/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03B8006B-CF6B-8D29-D9B8-3581243664CC}"/>
                </a:ext>
              </a:extLst>
            </p:cNvPr>
            <p:cNvSpPr/>
            <p:nvPr/>
          </p:nvSpPr>
          <p:spPr>
            <a:xfrm>
              <a:off x="4835769" y="1459523"/>
              <a:ext cx="140676" cy="140676"/>
            </a:xfrm>
            <a:custGeom>
              <a:avLst/>
              <a:gdLst/>
              <a:ahLst/>
              <a:cxnLst/>
              <a:rect l="0" t="0" r="0" b="0"/>
              <a:pathLst>
                <a:path w="140676" h="140676">
                  <a:moveTo>
                    <a:pt x="0" y="70338"/>
                  </a:moveTo>
                  <a:cubicBezTo>
                    <a:pt x="0" y="109185"/>
                    <a:pt x="31491" y="140676"/>
                    <a:pt x="70338" y="140676"/>
                  </a:cubicBezTo>
                  <a:cubicBezTo>
                    <a:pt x="109185" y="140676"/>
                    <a:pt x="140676" y="109185"/>
                    <a:pt x="140676" y="70338"/>
                  </a:cubicBezTo>
                  <a:cubicBezTo>
                    <a:pt x="140676" y="31491"/>
                    <a:pt x="109185" y="0"/>
                    <a:pt x="70338" y="0"/>
                  </a:cubicBezTo>
                  <a:cubicBezTo>
                    <a:pt x="31491" y="0"/>
                    <a:pt x="0" y="31491"/>
                    <a:pt x="0" y="70338"/>
                  </a:cubicBezTo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FCB537BD-D137-60C1-7F38-C4B2DE8B7A87}"/>
                </a:ext>
              </a:extLst>
            </p:cNvPr>
            <p:cNvSpPr/>
            <p:nvPr/>
          </p:nvSpPr>
          <p:spPr>
            <a:xfrm>
              <a:off x="4677507" y="1494692"/>
              <a:ext cx="70338" cy="70338"/>
            </a:xfrm>
            <a:custGeom>
              <a:avLst/>
              <a:gdLst/>
              <a:ahLst/>
              <a:cxnLst/>
              <a:rect l="0" t="0" r="0" b="0"/>
              <a:pathLst>
                <a:path w="70338" h="70338">
                  <a:moveTo>
                    <a:pt x="70338" y="35169"/>
                  </a:moveTo>
                  <a:cubicBezTo>
                    <a:pt x="70338" y="15746"/>
                    <a:pt x="54592" y="0"/>
                    <a:pt x="35169" y="0"/>
                  </a:cubicBezTo>
                  <a:cubicBezTo>
                    <a:pt x="15746" y="0"/>
                    <a:pt x="0" y="15746"/>
                    <a:pt x="0" y="35169"/>
                  </a:cubicBezTo>
                  <a:cubicBezTo>
                    <a:pt x="0" y="54592"/>
                    <a:pt x="15746" y="70338"/>
                    <a:pt x="35169" y="70338"/>
                  </a:cubicBezTo>
                  <a:cubicBezTo>
                    <a:pt x="54592" y="70338"/>
                    <a:pt x="70338" y="54592"/>
                    <a:pt x="70338" y="35169"/>
                  </a:cubicBezTo>
                  <a:close/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F6F771-27F7-B218-F234-EDB883A8953A}"/>
              </a:ext>
            </a:extLst>
          </p:cNvPr>
          <p:cNvGrpSpPr/>
          <p:nvPr/>
        </p:nvGrpSpPr>
        <p:grpSpPr>
          <a:xfrm>
            <a:off x="3139535" y="3371850"/>
            <a:ext cx="914399" cy="527538"/>
            <a:chOff x="2637692" y="1266092"/>
            <a:chExt cx="914399" cy="527538"/>
          </a:xfrm>
        </p:grpSpPr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37DFF109-AECB-EDAF-CFFC-04713BC3B8BF}"/>
                </a:ext>
              </a:extLst>
            </p:cNvPr>
            <p:cNvSpPr/>
            <p:nvPr/>
          </p:nvSpPr>
          <p:spPr>
            <a:xfrm>
              <a:off x="2637692" y="1266092"/>
              <a:ext cx="527538" cy="527538"/>
            </a:xfrm>
            <a:custGeom>
              <a:avLst/>
              <a:gdLst/>
              <a:ahLst/>
              <a:cxnLst/>
              <a:rect l="0" t="0" r="0" b="0"/>
              <a:pathLst>
                <a:path w="527538" h="527538">
                  <a:moveTo>
                    <a:pt x="93180" y="79135"/>
                  </a:moveTo>
                  <a:cubicBezTo>
                    <a:pt x="92893" y="79132"/>
                    <a:pt x="92606" y="79130"/>
                    <a:pt x="92319" y="79130"/>
                  </a:cubicBezTo>
                  <a:cubicBezTo>
                    <a:pt x="41332" y="79130"/>
                    <a:pt x="0" y="120463"/>
                    <a:pt x="0" y="171450"/>
                  </a:cubicBezTo>
                  <a:cubicBezTo>
                    <a:pt x="0" y="198475"/>
                    <a:pt x="11612" y="222790"/>
                    <a:pt x="30121" y="239673"/>
                  </a:cubicBezTo>
                  <a:cubicBezTo>
                    <a:pt x="27673" y="250223"/>
                    <a:pt x="26376" y="261236"/>
                    <a:pt x="26376" y="272561"/>
                  </a:cubicBezTo>
                  <a:cubicBezTo>
                    <a:pt x="26376" y="279110"/>
                    <a:pt x="26810" y="285555"/>
                    <a:pt x="27650" y="291866"/>
                  </a:cubicBezTo>
                  <a:cubicBezTo>
                    <a:pt x="15716" y="310379"/>
                    <a:pt x="8792" y="332425"/>
                    <a:pt x="8792" y="356088"/>
                  </a:cubicBezTo>
                  <a:cubicBezTo>
                    <a:pt x="8792" y="421642"/>
                    <a:pt x="61934" y="474784"/>
                    <a:pt x="127488" y="474784"/>
                  </a:cubicBezTo>
                  <a:cubicBezTo>
                    <a:pt x="130534" y="474784"/>
                    <a:pt x="133555" y="474669"/>
                    <a:pt x="136543" y="474444"/>
                  </a:cubicBezTo>
                  <a:cubicBezTo>
                    <a:pt x="168566" y="507157"/>
                    <a:pt x="213726" y="527538"/>
                    <a:pt x="263769" y="527538"/>
                  </a:cubicBezTo>
                  <a:cubicBezTo>
                    <a:pt x="313371" y="527538"/>
                    <a:pt x="358175" y="507514"/>
                    <a:pt x="390144" y="475306"/>
                  </a:cubicBezTo>
                  <a:cubicBezTo>
                    <a:pt x="401117" y="480606"/>
                    <a:pt x="413424" y="483576"/>
                    <a:pt x="426426" y="483576"/>
                  </a:cubicBezTo>
                  <a:cubicBezTo>
                    <a:pt x="472557" y="483576"/>
                    <a:pt x="509953" y="446180"/>
                    <a:pt x="509953" y="400050"/>
                  </a:cubicBezTo>
                  <a:cubicBezTo>
                    <a:pt x="509953" y="374802"/>
                    <a:pt x="498752" y="352171"/>
                    <a:pt x="481048" y="336855"/>
                  </a:cubicBezTo>
                  <a:cubicBezTo>
                    <a:pt x="509493" y="311857"/>
                    <a:pt x="527538" y="274604"/>
                    <a:pt x="527538" y="232996"/>
                  </a:cubicBezTo>
                  <a:cubicBezTo>
                    <a:pt x="527538" y="197165"/>
                    <a:pt x="514157" y="164565"/>
                    <a:pt x="492276" y="140239"/>
                  </a:cubicBezTo>
                  <a:cubicBezTo>
                    <a:pt x="492338" y="138927"/>
                    <a:pt x="492369" y="137607"/>
                    <a:pt x="492369" y="136280"/>
                  </a:cubicBezTo>
                  <a:cubicBezTo>
                    <a:pt x="492369" y="90150"/>
                    <a:pt x="454972" y="52753"/>
                    <a:pt x="408842" y="52753"/>
                  </a:cubicBezTo>
                  <a:cubicBezTo>
                    <a:pt x="403747" y="52753"/>
                    <a:pt x="398758" y="53210"/>
                    <a:pt x="393914" y="54084"/>
                  </a:cubicBezTo>
                  <a:cubicBezTo>
                    <a:pt x="357684" y="20558"/>
                    <a:pt x="308784" y="0"/>
                    <a:pt x="254976" y="0"/>
                  </a:cubicBezTo>
                  <a:cubicBezTo>
                    <a:pt x="188814" y="0"/>
                    <a:pt x="130074" y="31082"/>
                    <a:pt x="93180" y="79135"/>
                  </a:cubicBezTo>
                  <a:close/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EDD6238B-647D-45D9-EACD-5BAD891279B7}"/>
                </a:ext>
              </a:extLst>
            </p:cNvPr>
            <p:cNvSpPr/>
            <p:nvPr/>
          </p:nvSpPr>
          <p:spPr>
            <a:xfrm>
              <a:off x="3253153" y="1459523"/>
              <a:ext cx="140676" cy="140676"/>
            </a:xfrm>
            <a:custGeom>
              <a:avLst/>
              <a:gdLst/>
              <a:ahLst/>
              <a:cxnLst/>
              <a:rect l="0" t="0" r="0" b="0"/>
              <a:pathLst>
                <a:path w="140676" h="140676">
                  <a:moveTo>
                    <a:pt x="0" y="70338"/>
                  </a:moveTo>
                  <a:cubicBezTo>
                    <a:pt x="0" y="109185"/>
                    <a:pt x="31491" y="140676"/>
                    <a:pt x="70338" y="140676"/>
                  </a:cubicBezTo>
                  <a:cubicBezTo>
                    <a:pt x="109185" y="140676"/>
                    <a:pt x="140676" y="109185"/>
                    <a:pt x="140676" y="70338"/>
                  </a:cubicBezTo>
                  <a:cubicBezTo>
                    <a:pt x="140676" y="31491"/>
                    <a:pt x="109185" y="0"/>
                    <a:pt x="70338" y="0"/>
                  </a:cubicBezTo>
                  <a:cubicBezTo>
                    <a:pt x="31491" y="0"/>
                    <a:pt x="0" y="31491"/>
                    <a:pt x="0" y="70338"/>
                  </a:cubicBezTo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573C4DC4-E8EB-7FB1-055E-B7C0A563DDA5}"/>
                </a:ext>
              </a:extLst>
            </p:cNvPr>
            <p:cNvSpPr/>
            <p:nvPr/>
          </p:nvSpPr>
          <p:spPr>
            <a:xfrm>
              <a:off x="3481753" y="1494692"/>
              <a:ext cx="70338" cy="70338"/>
            </a:xfrm>
            <a:custGeom>
              <a:avLst/>
              <a:gdLst/>
              <a:ahLst/>
              <a:cxnLst/>
              <a:rect l="0" t="0" r="0" b="0"/>
              <a:pathLst>
                <a:path w="70338" h="70338">
                  <a:moveTo>
                    <a:pt x="70338" y="35169"/>
                  </a:moveTo>
                  <a:cubicBezTo>
                    <a:pt x="70338" y="15746"/>
                    <a:pt x="54592" y="0"/>
                    <a:pt x="35169" y="0"/>
                  </a:cubicBezTo>
                  <a:cubicBezTo>
                    <a:pt x="15746" y="0"/>
                    <a:pt x="0" y="15746"/>
                    <a:pt x="0" y="35169"/>
                  </a:cubicBezTo>
                  <a:cubicBezTo>
                    <a:pt x="0" y="54592"/>
                    <a:pt x="15746" y="70338"/>
                    <a:pt x="35169" y="70338"/>
                  </a:cubicBezTo>
                  <a:cubicBezTo>
                    <a:pt x="54592" y="70338"/>
                    <a:pt x="70338" y="54592"/>
                    <a:pt x="70338" y="35169"/>
                  </a:cubicBezTo>
                  <a:close/>
                </a:path>
              </a:pathLst>
            </a:custGeom>
            <a:noFill/>
            <a:ln w="13188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CDFF44-4854-7C35-4DF7-FE8C84AADAEE}"/>
              </a:ext>
            </a:extLst>
          </p:cNvPr>
          <p:cNvSpPr txBox="1"/>
          <p:nvPr/>
        </p:nvSpPr>
        <p:spPr>
          <a:xfrm>
            <a:off x="1819458" y="3494942"/>
            <a:ext cx="985978" cy="2584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300" b="0">
                <a:solidFill>
                  <a:srgbClr val="3CC583"/>
                </a:solidFill>
                <a:latin typeface="Roboto"/>
              </a:rPr>
              <a:t>Accept Offer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04591-4F21-10D0-2EDB-3184ED1C968F}"/>
              </a:ext>
            </a:extLst>
          </p:cNvPr>
          <p:cNvSpPr txBox="1"/>
          <p:nvPr/>
        </p:nvSpPr>
        <p:spPr>
          <a:xfrm>
            <a:off x="6427858" y="3389434"/>
            <a:ext cx="1223370" cy="2584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300" b="0">
                <a:solidFill>
                  <a:srgbClr val="E55753"/>
                </a:solidFill>
                <a:latin typeface="Roboto"/>
              </a:rPr>
              <a:t>Appeal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B806-ED32-360B-1705-0CEEAFB36A29}"/>
              </a:ext>
            </a:extLst>
          </p:cNvPr>
          <p:cNvSpPr txBox="1"/>
          <p:nvPr/>
        </p:nvSpPr>
        <p:spPr>
          <a:xfrm>
            <a:off x="987354" y="3807069"/>
            <a:ext cx="1818082" cy="3692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900" b="0">
                <a:solidFill>
                  <a:srgbClr val="484848"/>
                </a:solidFill>
                <a:latin typeface="Roboto"/>
              </a:rPr>
              <a:t>Proceed with the redeployment
offer as is.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E24EF-E783-B728-F248-9F2E129B82BA}"/>
              </a:ext>
            </a:extLst>
          </p:cNvPr>
          <p:cNvSpPr txBox="1"/>
          <p:nvPr/>
        </p:nvSpPr>
        <p:spPr>
          <a:xfrm>
            <a:off x="6427858" y="3727938"/>
            <a:ext cx="1728787" cy="55391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900" b="0">
                <a:solidFill>
                  <a:srgbClr val="484848"/>
                </a:solidFill>
                <a:latin typeface="Roboto"/>
              </a:rPr>
              <a:t>Initiate the appeal process to
challenge the redeployment
decision.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42E9667F-3088-0B35-A864-9E138F00D329}"/>
              </a:ext>
            </a:extLst>
          </p:cNvPr>
          <p:cNvSpPr/>
          <p:nvPr/>
        </p:nvSpPr>
        <p:spPr>
          <a:xfrm>
            <a:off x="4358149" y="3340039"/>
            <a:ext cx="516987" cy="604057"/>
          </a:xfrm>
          <a:custGeom>
            <a:avLst/>
            <a:gdLst/>
            <a:ahLst/>
            <a:cxnLst/>
            <a:rect l="0" t="0" r="0" b="0"/>
            <a:pathLst>
              <a:path w="516987" h="604057">
                <a:moveTo>
                  <a:pt x="263769" y="240029"/>
                </a:moveTo>
                <a:cubicBezTo>
                  <a:pt x="237392" y="213653"/>
                  <a:pt x="184638" y="200464"/>
                  <a:pt x="158261" y="226841"/>
                </a:cubicBezTo>
                <a:moveTo>
                  <a:pt x="2637" y="292783"/>
                </a:moveTo>
                <a:cubicBezTo>
                  <a:pt x="0" y="282233"/>
                  <a:pt x="0" y="271682"/>
                  <a:pt x="0" y="258493"/>
                </a:cubicBezTo>
                <a:cubicBezTo>
                  <a:pt x="0" y="116058"/>
                  <a:pt x="116058" y="0"/>
                  <a:pt x="258493" y="0"/>
                </a:cubicBezTo>
                <a:cubicBezTo>
                  <a:pt x="400929" y="0"/>
                  <a:pt x="516987" y="116058"/>
                  <a:pt x="516987" y="258493"/>
                </a:cubicBezTo>
                <a:cubicBezTo>
                  <a:pt x="516987" y="353450"/>
                  <a:pt x="466871" y="435219"/>
                  <a:pt x="390378" y="480059"/>
                </a:cubicBezTo>
                <a:moveTo>
                  <a:pt x="209696" y="575175"/>
                </a:moveTo>
                <a:cubicBezTo>
                  <a:pt x="262450" y="554073"/>
                  <a:pt x="252559" y="507571"/>
                  <a:pt x="242008" y="465368"/>
                </a:cubicBezTo>
                <a:lnTo>
                  <a:pt x="325992" y="432845"/>
                </a:lnTo>
                <a:cubicBezTo>
                  <a:pt x="345461" y="425311"/>
                  <a:pt x="355642" y="403871"/>
                  <a:pt x="349177" y="384021"/>
                </a:cubicBezTo>
                <a:lnTo>
                  <a:pt x="349177" y="384021"/>
                </a:lnTo>
                <a:cubicBezTo>
                  <a:pt x="345834" y="373755"/>
                  <a:pt x="338414" y="365316"/>
                  <a:pt x="328661" y="360687"/>
                </a:cubicBezTo>
                <a:cubicBezTo>
                  <a:pt x="318907" y="356057"/>
                  <a:pt x="307678" y="355643"/>
                  <a:pt x="297610" y="359543"/>
                </a:cubicBezTo>
                <a:lnTo>
                  <a:pt x="143094" y="419419"/>
                </a:lnTo>
                <a:cubicBezTo>
                  <a:pt x="129906" y="424694"/>
                  <a:pt x="114080" y="414144"/>
                  <a:pt x="114080" y="400955"/>
                </a:cubicBezTo>
                <a:lnTo>
                  <a:pt x="113051" y="375976"/>
                </a:lnTo>
                <a:cubicBezTo>
                  <a:pt x="112630" y="365799"/>
                  <a:pt x="108005" y="356253"/>
                  <a:pt x="100281" y="349613"/>
                </a:cubicBezTo>
                <a:cubicBezTo>
                  <a:pt x="92556" y="342973"/>
                  <a:pt x="82424" y="339836"/>
                  <a:pt x="72299" y="340948"/>
                </a:cubicBezTo>
                <a:lnTo>
                  <a:pt x="72299" y="340948"/>
                </a:lnTo>
                <a:cubicBezTo>
                  <a:pt x="53672" y="343004"/>
                  <a:pt x="39573" y="358740"/>
                  <a:pt x="39565" y="377480"/>
                </a:cubicBezTo>
                <a:lnTo>
                  <a:pt x="39565" y="485361"/>
                </a:lnTo>
                <a:cubicBezTo>
                  <a:pt x="39565" y="553941"/>
                  <a:pt x="102869" y="604057"/>
                  <a:pt x="168812" y="588231"/>
                </a:cubicBezTo>
                <a:cubicBezTo>
                  <a:pt x="168812" y="588231"/>
                  <a:pt x="196508" y="580450"/>
                  <a:pt x="209696" y="575175"/>
                </a:cubicBezTo>
                <a:close/>
                <a:moveTo>
                  <a:pt x="133862" y="134522"/>
                </a:moveTo>
                <a:cubicBezTo>
                  <a:pt x="128400" y="134522"/>
                  <a:pt x="123971" y="130093"/>
                  <a:pt x="123971" y="124630"/>
                </a:cubicBezTo>
                <a:cubicBezTo>
                  <a:pt x="123971" y="119168"/>
                  <a:pt x="128400" y="114739"/>
                  <a:pt x="133862" y="114739"/>
                </a:cubicBezTo>
                <a:moveTo>
                  <a:pt x="133862" y="114739"/>
                </a:moveTo>
                <a:cubicBezTo>
                  <a:pt x="139325" y="114739"/>
                  <a:pt x="143754" y="119168"/>
                  <a:pt x="143754" y="124630"/>
                </a:cubicBezTo>
                <a:cubicBezTo>
                  <a:pt x="143754" y="130093"/>
                  <a:pt x="139325" y="134522"/>
                  <a:pt x="133862" y="134522"/>
                </a:cubicBezTo>
                <a:moveTo>
                  <a:pt x="274320" y="134522"/>
                </a:moveTo>
                <a:cubicBezTo>
                  <a:pt x="268857" y="134522"/>
                  <a:pt x="264428" y="130093"/>
                  <a:pt x="264428" y="124630"/>
                </a:cubicBezTo>
                <a:cubicBezTo>
                  <a:pt x="264428" y="119168"/>
                  <a:pt x="268857" y="114739"/>
                  <a:pt x="274320" y="114739"/>
                </a:cubicBezTo>
                <a:moveTo>
                  <a:pt x="274320" y="114739"/>
                </a:moveTo>
                <a:cubicBezTo>
                  <a:pt x="279782" y="114739"/>
                  <a:pt x="284211" y="119168"/>
                  <a:pt x="284211" y="124630"/>
                </a:cubicBezTo>
                <a:cubicBezTo>
                  <a:pt x="284211" y="130093"/>
                  <a:pt x="279782" y="134522"/>
                  <a:pt x="274320" y="134522"/>
                </a:cubicBezTo>
              </a:path>
            </a:pathLst>
          </a:custGeom>
          <a:noFill/>
          <a:ln w="13188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59662FAB-ED81-8203-5EC5-E32BCD67A89B}"/>
              </a:ext>
            </a:extLst>
          </p:cNvPr>
          <p:cNvSpPr/>
          <p:nvPr/>
        </p:nvSpPr>
        <p:spPr>
          <a:xfrm>
            <a:off x="3251637" y="3484769"/>
            <a:ext cx="303334" cy="303334"/>
          </a:xfrm>
          <a:custGeom>
            <a:avLst/>
            <a:gdLst/>
            <a:ahLst/>
            <a:cxnLst/>
            <a:rect l="0" t="0" r="0" b="0"/>
            <a:pathLst>
              <a:path w="303334" h="303334">
                <a:moveTo>
                  <a:pt x="145073" y="303334"/>
                </a:moveTo>
                <a:cubicBezTo>
                  <a:pt x="145073" y="303334"/>
                  <a:pt x="118432" y="291570"/>
                  <a:pt x="99810" y="284672"/>
                </a:cubicBezTo>
                <a:cubicBezTo>
                  <a:pt x="87597" y="280136"/>
                  <a:pt x="89338" y="259535"/>
                  <a:pt x="96407" y="251780"/>
                </a:cubicBezTo>
                <a:cubicBezTo>
                  <a:pt x="108802" y="239633"/>
                  <a:pt x="114925" y="222461"/>
                  <a:pt x="113011" y="205212"/>
                </a:cubicBezTo>
                <a:cubicBezTo>
                  <a:pt x="114069" y="193937"/>
                  <a:pt x="110244" y="182749"/>
                  <a:pt x="102506" y="174481"/>
                </a:cubicBezTo>
                <a:cubicBezTo>
                  <a:pt x="94767" y="166213"/>
                  <a:pt x="83856" y="161657"/>
                  <a:pt x="72536" y="161967"/>
                </a:cubicBezTo>
                <a:cubicBezTo>
                  <a:pt x="61216" y="161657"/>
                  <a:pt x="50305" y="166213"/>
                  <a:pt x="42567" y="174481"/>
                </a:cubicBezTo>
                <a:cubicBezTo>
                  <a:pt x="34828" y="182749"/>
                  <a:pt x="31003" y="193937"/>
                  <a:pt x="32061" y="205212"/>
                </a:cubicBezTo>
                <a:cubicBezTo>
                  <a:pt x="30148" y="222461"/>
                  <a:pt x="36270" y="239633"/>
                  <a:pt x="48665" y="251780"/>
                </a:cubicBezTo>
                <a:cubicBezTo>
                  <a:pt x="55734" y="259535"/>
                  <a:pt x="57475" y="280136"/>
                  <a:pt x="45262" y="284672"/>
                </a:cubicBezTo>
                <a:cubicBezTo>
                  <a:pt x="26640" y="291570"/>
                  <a:pt x="0" y="303334"/>
                  <a:pt x="0" y="303334"/>
                </a:cubicBezTo>
                <a:moveTo>
                  <a:pt x="303334" y="303334"/>
                </a:moveTo>
                <a:cubicBezTo>
                  <a:pt x="303334" y="303334"/>
                  <a:pt x="276693" y="291570"/>
                  <a:pt x="258071" y="284672"/>
                </a:cubicBezTo>
                <a:cubicBezTo>
                  <a:pt x="245859" y="280136"/>
                  <a:pt x="247600" y="259535"/>
                  <a:pt x="254669" y="251780"/>
                </a:cubicBezTo>
                <a:cubicBezTo>
                  <a:pt x="267064" y="239633"/>
                  <a:pt x="273186" y="222461"/>
                  <a:pt x="271273" y="205212"/>
                </a:cubicBezTo>
                <a:cubicBezTo>
                  <a:pt x="272294" y="190099"/>
                  <a:pt x="264811" y="175676"/>
                  <a:pt x="251866" y="167809"/>
                </a:cubicBezTo>
                <a:cubicBezTo>
                  <a:pt x="238922" y="159942"/>
                  <a:pt x="222673" y="159942"/>
                  <a:pt x="209729" y="167809"/>
                </a:cubicBezTo>
                <a:cubicBezTo>
                  <a:pt x="196784" y="175676"/>
                  <a:pt x="189301" y="190099"/>
                  <a:pt x="190322" y="205212"/>
                </a:cubicBezTo>
                <a:cubicBezTo>
                  <a:pt x="188409" y="222461"/>
                  <a:pt x="194532" y="239633"/>
                  <a:pt x="206926" y="251780"/>
                </a:cubicBezTo>
                <a:cubicBezTo>
                  <a:pt x="213995" y="259535"/>
                  <a:pt x="215736" y="280136"/>
                  <a:pt x="203524" y="284672"/>
                </a:cubicBezTo>
                <a:cubicBezTo>
                  <a:pt x="184902" y="291570"/>
                  <a:pt x="158261" y="303334"/>
                  <a:pt x="158261" y="303334"/>
                </a:cubicBezTo>
                <a:moveTo>
                  <a:pt x="184638" y="0"/>
                </a:moveTo>
                <a:lnTo>
                  <a:pt x="237392" y="0"/>
                </a:lnTo>
                <a:cubicBezTo>
                  <a:pt x="244676" y="0"/>
                  <a:pt x="250580" y="5904"/>
                  <a:pt x="250580" y="13188"/>
                </a:cubicBezTo>
                <a:lnTo>
                  <a:pt x="250580" y="105507"/>
                </a:lnTo>
                <a:cubicBezTo>
                  <a:pt x="250580" y="112791"/>
                  <a:pt x="244676" y="118696"/>
                  <a:pt x="237392" y="118696"/>
                </a:cubicBezTo>
                <a:lnTo>
                  <a:pt x="184638" y="118696"/>
                </a:lnTo>
                <a:lnTo>
                  <a:pt x="145073" y="158261"/>
                </a:lnTo>
                <a:lnTo>
                  <a:pt x="145073" y="118696"/>
                </a:lnTo>
                <a:lnTo>
                  <a:pt x="52753" y="118696"/>
                </a:lnTo>
                <a:cubicBezTo>
                  <a:pt x="45470" y="118696"/>
                  <a:pt x="39565" y="112791"/>
                  <a:pt x="39565" y="105507"/>
                </a:cubicBezTo>
                <a:lnTo>
                  <a:pt x="39565" y="13188"/>
                </a:lnTo>
                <a:cubicBezTo>
                  <a:pt x="39565" y="5904"/>
                  <a:pt x="45470" y="0"/>
                  <a:pt x="52753" y="0"/>
                </a:cubicBezTo>
                <a:lnTo>
                  <a:pt x="105507" y="0"/>
                </a:lnTo>
                <a:moveTo>
                  <a:pt x="145073" y="79143"/>
                </a:moveTo>
                <a:lnTo>
                  <a:pt x="145073" y="92332"/>
                </a:lnTo>
                <a:moveTo>
                  <a:pt x="145073" y="13201"/>
                </a:moveTo>
                <a:lnTo>
                  <a:pt x="145073" y="26390"/>
                </a:lnTo>
                <a:moveTo>
                  <a:pt x="118696" y="79130"/>
                </a:moveTo>
                <a:lnTo>
                  <a:pt x="158261" y="79130"/>
                </a:lnTo>
                <a:cubicBezTo>
                  <a:pt x="165545" y="79130"/>
                  <a:pt x="171450" y="73226"/>
                  <a:pt x="171450" y="65942"/>
                </a:cubicBezTo>
                <a:cubicBezTo>
                  <a:pt x="171450" y="58658"/>
                  <a:pt x="165545" y="52753"/>
                  <a:pt x="158261" y="52753"/>
                </a:cubicBezTo>
                <a:lnTo>
                  <a:pt x="131884" y="52753"/>
                </a:lnTo>
                <a:cubicBezTo>
                  <a:pt x="124600" y="52753"/>
                  <a:pt x="118696" y="46849"/>
                  <a:pt x="118696" y="39565"/>
                </a:cubicBezTo>
                <a:cubicBezTo>
                  <a:pt x="118696" y="32281"/>
                  <a:pt x="124600" y="26376"/>
                  <a:pt x="131884" y="26376"/>
                </a:cubicBezTo>
                <a:lnTo>
                  <a:pt x="171450" y="26376"/>
                </a:lnTo>
              </a:path>
            </a:pathLst>
          </a:custGeom>
          <a:noFill/>
          <a:ln w="13188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26ACFAE2-B597-ED97-124E-1277D4A96ED2}"/>
              </a:ext>
            </a:extLst>
          </p:cNvPr>
          <p:cNvSpPr/>
          <p:nvPr/>
        </p:nvSpPr>
        <p:spPr>
          <a:xfrm>
            <a:off x="5671719" y="3477358"/>
            <a:ext cx="309928" cy="309928"/>
          </a:xfrm>
          <a:custGeom>
            <a:avLst/>
            <a:gdLst/>
            <a:ahLst/>
            <a:cxnLst/>
            <a:rect l="0" t="0" r="0" b="0"/>
            <a:pathLst>
              <a:path w="309928" h="309928">
                <a:moveTo>
                  <a:pt x="28091" y="214312"/>
                </a:moveTo>
                <a:cubicBezTo>
                  <a:pt x="28091" y="234342"/>
                  <a:pt x="44329" y="250580"/>
                  <a:pt x="64359" y="250580"/>
                </a:cubicBezTo>
                <a:cubicBezTo>
                  <a:pt x="84390" y="250580"/>
                  <a:pt x="100627" y="234342"/>
                  <a:pt x="100627" y="214312"/>
                </a:cubicBezTo>
                <a:cubicBezTo>
                  <a:pt x="100627" y="194282"/>
                  <a:pt x="84390" y="178044"/>
                  <a:pt x="64359" y="178044"/>
                </a:cubicBezTo>
                <a:cubicBezTo>
                  <a:pt x="44329" y="178044"/>
                  <a:pt x="28091" y="194282"/>
                  <a:pt x="28091" y="214312"/>
                </a:cubicBezTo>
                <a:close/>
                <a:moveTo>
                  <a:pt x="122111" y="309928"/>
                </a:moveTo>
                <a:cubicBezTo>
                  <a:pt x="116010" y="282936"/>
                  <a:pt x="92026" y="263769"/>
                  <a:pt x="64353" y="263769"/>
                </a:cubicBezTo>
                <a:cubicBezTo>
                  <a:pt x="36679" y="263769"/>
                  <a:pt x="12695" y="282936"/>
                  <a:pt x="6594" y="309928"/>
                </a:cubicBezTo>
                <a:moveTo>
                  <a:pt x="215895" y="214312"/>
                </a:moveTo>
                <a:cubicBezTo>
                  <a:pt x="215895" y="234342"/>
                  <a:pt x="232132" y="250580"/>
                  <a:pt x="252163" y="250580"/>
                </a:cubicBezTo>
                <a:cubicBezTo>
                  <a:pt x="272193" y="250580"/>
                  <a:pt x="288431" y="234342"/>
                  <a:pt x="288431" y="214312"/>
                </a:cubicBezTo>
                <a:cubicBezTo>
                  <a:pt x="288431" y="194282"/>
                  <a:pt x="272193" y="178044"/>
                  <a:pt x="252163" y="178044"/>
                </a:cubicBezTo>
                <a:cubicBezTo>
                  <a:pt x="232132" y="178044"/>
                  <a:pt x="215895" y="194282"/>
                  <a:pt x="215895" y="214312"/>
                </a:cubicBezTo>
                <a:close/>
                <a:moveTo>
                  <a:pt x="309928" y="309928"/>
                </a:moveTo>
                <a:cubicBezTo>
                  <a:pt x="303827" y="282936"/>
                  <a:pt x="279843" y="263769"/>
                  <a:pt x="252169" y="263769"/>
                </a:cubicBezTo>
                <a:cubicBezTo>
                  <a:pt x="224496" y="263769"/>
                  <a:pt x="200512" y="282936"/>
                  <a:pt x="194411" y="309928"/>
                </a:cubicBezTo>
                <a:moveTo>
                  <a:pt x="217609" y="32971"/>
                </a:moveTo>
                <a:lnTo>
                  <a:pt x="243986" y="32971"/>
                </a:lnTo>
                <a:cubicBezTo>
                  <a:pt x="251270" y="32971"/>
                  <a:pt x="257175" y="38875"/>
                  <a:pt x="257175" y="46159"/>
                </a:cubicBezTo>
                <a:lnTo>
                  <a:pt x="257175" y="138478"/>
                </a:lnTo>
                <a:cubicBezTo>
                  <a:pt x="257175" y="145762"/>
                  <a:pt x="251270" y="151667"/>
                  <a:pt x="243986" y="151667"/>
                </a:cubicBezTo>
                <a:lnTo>
                  <a:pt x="191232" y="151667"/>
                </a:lnTo>
                <a:lnTo>
                  <a:pt x="151667" y="191232"/>
                </a:lnTo>
                <a:lnTo>
                  <a:pt x="151667" y="151667"/>
                </a:lnTo>
                <a:lnTo>
                  <a:pt x="59348" y="151667"/>
                </a:lnTo>
                <a:cubicBezTo>
                  <a:pt x="52064" y="151667"/>
                  <a:pt x="46159" y="145762"/>
                  <a:pt x="46159" y="138478"/>
                </a:cubicBezTo>
                <a:lnTo>
                  <a:pt x="46159" y="46159"/>
                </a:lnTo>
                <a:cubicBezTo>
                  <a:pt x="46159" y="38875"/>
                  <a:pt x="52064" y="32971"/>
                  <a:pt x="59348" y="32971"/>
                </a:cubicBezTo>
                <a:lnTo>
                  <a:pt x="92319" y="32971"/>
                </a:lnTo>
                <a:moveTo>
                  <a:pt x="105507" y="120423"/>
                </a:moveTo>
                <a:lnTo>
                  <a:pt x="156797" y="69133"/>
                </a:lnTo>
                <a:moveTo>
                  <a:pt x="0" y="0"/>
                </a:moveTo>
                <a:moveTo>
                  <a:pt x="170790" y="27168"/>
                </a:moveTo>
                <a:lnTo>
                  <a:pt x="198776" y="55140"/>
                </a:lnTo>
                <a:lnTo>
                  <a:pt x="170803" y="83126"/>
                </a:lnTo>
                <a:lnTo>
                  <a:pt x="142817" y="55140"/>
                </a:lnTo>
                <a:close/>
                <a:moveTo>
                  <a:pt x="170790" y="83126"/>
                </a:moveTo>
                <a:cubicBezTo>
                  <a:pt x="168216" y="85701"/>
                  <a:pt x="168216" y="89876"/>
                  <a:pt x="170790" y="92451"/>
                </a:cubicBezTo>
                <a:lnTo>
                  <a:pt x="180114" y="101775"/>
                </a:lnTo>
                <a:cubicBezTo>
                  <a:pt x="182689" y="104349"/>
                  <a:pt x="186864" y="104349"/>
                  <a:pt x="189439" y="101775"/>
                </a:cubicBezTo>
                <a:lnTo>
                  <a:pt x="217411" y="73802"/>
                </a:lnTo>
                <a:cubicBezTo>
                  <a:pt x="218652" y="72565"/>
                  <a:pt x="219349" y="70885"/>
                  <a:pt x="219349" y="69133"/>
                </a:cubicBezTo>
                <a:cubicBezTo>
                  <a:pt x="219349" y="67382"/>
                  <a:pt x="218652" y="65702"/>
                  <a:pt x="217411" y="64465"/>
                </a:cubicBezTo>
                <a:lnTo>
                  <a:pt x="208087" y="55140"/>
                </a:lnTo>
                <a:cubicBezTo>
                  <a:pt x="205512" y="52566"/>
                  <a:pt x="201338" y="52566"/>
                  <a:pt x="198763" y="55140"/>
                </a:cubicBezTo>
                <a:moveTo>
                  <a:pt x="170790" y="27168"/>
                </a:moveTo>
                <a:cubicBezTo>
                  <a:pt x="173364" y="24593"/>
                  <a:pt x="173364" y="20419"/>
                  <a:pt x="170790" y="17843"/>
                </a:cubicBezTo>
                <a:lnTo>
                  <a:pt x="161466" y="8519"/>
                </a:lnTo>
                <a:cubicBezTo>
                  <a:pt x="158891" y="5945"/>
                  <a:pt x="154717" y="5945"/>
                  <a:pt x="152142" y="8519"/>
                </a:cubicBezTo>
                <a:lnTo>
                  <a:pt x="124156" y="36492"/>
                </a:lnTo>
                <a:cubicBezTo>
                  <a:pt x="121581" y="39067"/>
                  <a:pt x="121581" y="43241"/>
                  <a:pt x="124156" y="45816"/>
                </a:cubicBezTo>
                <a:lnTo>
                  <a:pt x="133480" y="55140"/>
                </a:lnTo>
                <a:cubicBezTo>
                  <a:pt x="136055" y="57715"/>
                  <a:pt x="140229" y="57715"/>
                  <a:pt x="142804" y="55140"/>
                </a:cubicBezTo>
              </a:path>
            </a:pathLst>
          </a:custGeom>
          <a:noFill/>
          <a:ln w="13188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080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D466B-E611-6FE6-6FA4-F136937040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68A594-B383-6504-0BE4-772D44F6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Appeals Process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471F0F2-555B-EA10-8FA9-7A2B7DD991E0}"/>
              </a:ext>
            </a:extLst>
          </p:cNvPr>
          <p:cNvSpPr/>
          <p:nvPr/>
        </p:nvSpPr>
        <p:spPr>
          <a:xfrm>
            <a:off x="1242483" y="1752777"/>
            <a:ext cx="1100666" cy="770466"/>
          </a:xfrm>
          <a:custGeom>
            <a:avLst/>
            <a:gdLst/>
            <a:ahLst/>
            <a:cxnLst/>
            <a:rect l="0" t="0" r="0" b="0"/>
            <a:pathLst>
              <a:path w="1100666" h="770466">
                <a:moveTo>
                  <a:pt x="440266" y="0"/>
                </a:moveTo>
                <a:lnTo>
                  <a:pt x="1100666" y="0"/>
                </a:lnTo>
                <a:lnTo>
                  <a:pt x="1100666" y="770466"/>
                </a:lnTo>
                <a:lnTo>
                  <a:pt x="440266" y="770466"/>
                </a:lnTo>
                <a:moveTo>
                  <a:pt x="440266" y="770466"/>
                </a:moveTo>
                <a:lnTo>
                  <a:pt x="385206" y="770466"/>
                </a:lnTo>
                <a:cubicBezTo>
                  <a:pt x="173978" y="770466"/>
                  <a:pt x="2457" y="595878"/>
                  <a:pt x="0" y="385233"/>
                </a:cubicBezTo>
                <a:moveTo>
                  <a:pt x="0" y="376061"/>
                </a:moveTo>
                <a:lnTo>
                  <a:pt x="0" y="394405"/>
                </a:lnTo>
                <a:moveTo>
                  <a:pt x="0" y="385233"/>
                </a:moveTo>
                <a:lnTo>
                  <a:pt x="0" y="376061"/>
                </a:lnTo>
                <a:moveTo>
                  <a:pt x="440266" y="0"/>
                </a:moveTo>
                <a:lnTo>
                  <a:pt x="385206" y="0"/>
                </a:lnTo>
                <a:cubicBezTo>
                  <a:pt x="173978" y="0"/>
                  <a:pt x="2457" y="170001"/>
                  <a:pt x="0" y="380647"/>
                </a:cubicBezTo>
              </a:path>
            </a:pathLst>
          </a:custGeom>
          <a:noFill/>
          <a:ln w="13758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711710F-47AA-A9F3-7927-3B25E12B78A1}"/>
              </a:ext>
            </a:extLst>
          </p:cNvPr>
          <p:cNvSpPr/>
          <p:nvPr/>
        </p:nvSpPr>
        <p:spPr>
          <a:xfrm>
            <a:off x="2398183" y="1752777"/>
            <a:ext cx="5503333" cy="770466"/>
          </a:xfrm>
          <a:custGeom>
            <a:avLst/>
            <a:gdLst/>
            <a:ahLst/>
            <a:cxnLst/>
            <a:rect l="0" t="0" r="0" b="0"/>
            <a:pathLst>
              <a:path w="5503333" h="770466">
                <a:moveTo>
                  <a:pt x="0" y="0"/>
                </a:moveTo>
                <a:lnTo>
                  <a:pt x="5503333" y="0"/>
                </a:lnTo>
                <a:lnTo>
                  <a:pt x="5503333" y="770466"/>
                </a:lnTo>
                <a:lnTo>
                  <a:pt x="0" y="770466"/>
                </a:lnTo>
                <a:lnTo>
                  <a:pt x="0" y="0"/>
                </a:lnTo>
                <a:close/>
              </a:path>
            </a:pathLst>
          </a:custGeom>
          <a:noFill/>
          <a:ln w="13758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E7A6A4E-6238-9C57-AE94-FAB5BDC873D8}"/>
              </a:ext>
            </a:extLst>
          </p:cNvPr>
          <p:cNvSpPr/>
          <p:nvPr/>
        </p:nvSpPr>
        <p:spPr>
          <a:xfrm>
            <a:off x="1242483" y="2578277"/>
            <a:ext cx="1100666" cy="770466"/>
          </a:xfrm>
          <a:custGeom>
            <a:avLst/>
            <a:gdLst/>
            <a:ahLst/>
            <a:cxnLst/>
            <a:rect l="0" t="0" r="0" b="0"/>
            <a:pathLst>
              <a:path w="1100666" h="770466">
                <a:moveTo>
                  <a:pt x="440266" y="770466"/>
                </a:moveTo>
                <a:lnTo>
                  <a:pt x="385206" y="770466"/>
                </a:lnTo>
                <a:cubicBezTo>
                  <a:pt x="173978" y="770466"/>
                  <a:pt x="2457" y="595878"/>
                  <a:pt x="0" y="385233"/>
                </a:cubicBezTo>
                <a:moveTo>
                  <a:pt x="440266" y="0"/>
                </a:moveTo>
                <a:lnTo>
                  <a:pt x="1100666" y="0"/>
                </a:lnTo>
                <a:lnTo>
                  <a:pt x="1100666" y="770466"/>
                </a:lnTo>
                <a:lnTo>
                  <a:pt x="440266" y="770466"/>
                </a:lnTo>
                <a:moveTo>
                  <a:pt x="0" y="376061"/>
                </a:moveTo>
                <a:lnTo>
                  <a:pt x="0" y="394405"/>
                </a:lnTo>
                <a:moveTo>
                  <a:pt x="0" y="385233"/>
                </a:moveTo>
                <a:lnTo>
                  <a:pt x="0" y="376061"/>
                </a:lnTo>
                <a:moveTo>
                  <a:pt x="440266" y="0"/>
                </a:moveTo>
                <a:lnTo>
                  <a:pt x="385206" y="0"/>
                </a:lnTo>
                <a:cubicBezTo>
                  <a:pt x="173978" y="0"/>
                  <a:pt x="2457" y="170001"/>
                  <a:pt x="0" y="380647"/>
                </a:cubicBezTo>
              </a:path>
            </a:pathLst>
          </a:custGeom>
          <a:noFill/>
          <a:ln w="13758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DE463DC-7AB4-3324-CBE6-0CB2C8CD3A18}"/>
              </a:ext>
            </a:extLst>
          </p:cNvPr>
          <p:cNvSpPr/>
          <p:nvPr/>
        </p:nvSpPr>
        <p:spPr>
          <a:xfrm>
            <a:off x="2398183" y="2578277"/>
            <a:ext cx="5503333" cy="770466"/>
          </a:xfrm>
          <a:custGeom>
            <a:avLst/>
            <a:gdLst/>
            <a:ahLst/>
            <a:cxnLst/>
            <a:rect l="0" t="0" r="0" b="0"/>
            <a:pathLst>
              <a:path w="5503333" h="770466">
                <a:moveTo>
                  <a:pt x="0" y="0"/>
                </a:moveTo>
                <a:lnTo>
                  <a:pt x="5503333" y="0"/>
                </a:lnTo>
                <a:lnTo>
                  <a:pt x="5503333" y="770466"/>
                </a:lnTo>
                <a:lnTo>
                  <a:pt x="0" y="770466"/>
                </a:lnTo>
                <a:lnTo>
                  <a:pt x="0" y="0"/>
                </a:lnTo>
                <a:close/>
              </a:path>
            </a:pathLst>
          </a:custGeom>
          <a:noFill/>
          <a:ln w="13758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3E6D8F6-B301-C4E1-7E03-BC210641E351}"/>
              </a:ext>
            </a:extLst>
          </p:cNvPr>
          <p:cNvSpPr/>
          <p:nvPr/>
        </p:nvSpPr>
        <p:spPr>
          <a:xfrm>
            <a:off x="1242483" y="3403777"/>
            <a:ext cx="1100666" cy="770466"/>
          </a:xfrm>
          <a:custGeom>
            <a:avLst/>
            <a:gdLst/>
            <a:ahLst/>
            <a:cxnLst/>
            <a:rect l="0" t="0" r="0" b="0"/>
            <a:pathLst>
              <a:path w="1100666" h="770466">
                <a:moveTo>
                  <a:pt x="440266" y="770466"/>
                </a:moveTo>
                <a:lnTo>
                  <a:pt x="385206" y="770466"/>
                </a:lnTo>
                <a:cubicBezTo>
                  <a:pt x="173978" y="770466"/>
                  <a:pt x="2457" y="595878"/>
                  <a:pt x="0" y="385233"/>
                </a:cubicBezTo>
                <a:moveTo>
                  <a:pt x="440266" y="0"/>
                </a:moveTo>
                <a:lnTo>
                  <a:pt x="1100666" y="0"/>
                </a:lnTo>
                <a:lnTo>
                  <a:pt x="1100666" y="770466"/>
                </a:lnTo>
                <a:lnTo>
                  <a:pt x="440266" y="770466"/>
                </a:lnTo>
                <a:moveTo>
                  <a:pt x="0" y="376061"/>
                </a:moveTo>
                <a:lnTo>
                  <a:pt x="0" y="394405"/>
                </a:lnTo>
                <a:moveTo>
                  <a:pt x="0" y="385233"/>
                </a:moveTo>
                <a:lnTo>
                  <a:pt x="0" y="376061"/>
                </a:lnTo>
                <a:moveTo>
                  <a:pt x="440266" y="0"/>
                </a:moveTo>
                <a:lnTo>
                  <a:pt x="385206" y="0"/>
                </a:lnTo>
                <a:cubicBezTo>
                  <a:pt x="173978" y="0"/>
                  <a:pt x="2457" y="170001"/>
                  <a:pt x="0" y="380647"/>
                </a:cubicBezTo>
              </a:path>
            </a:pathLst>
          </a:custGeom>
          <a:noFill/>
          <a:ln w="13758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E6196C0-90F9-C5B2-73DA-352278662AF1}"/>
              </a:ext>
            </a:extLst>
          </p:cNvPr>
          <p:cNvSpPr/>
          <p:nvPr/>
        </p:nvSpPr>
        <p:spPr>
          <a:xfrm>
            <a:off x="2398183" y="3403777"/>
            <a:ext cx="5503333" cy="770466"/>
          </a:xfrm>
          <a:custGeom>
            <a:avLst/>
            <a:gdLst/>
            <a:ahLst/>
            <a:cxnLst/>
            <a:rect l="0" t="0" r="0" b="0"/>
            <a:pathLst>
              <a:path w="5503333" h="770466">
                <a:moveTo>
                  <a:pt x="0" y="0"/>
                </a:moveTo>
                <a:lnTo>
                  <a:pt x="5503333" y="0"/>
                </a:lnTo>
                <a:lnTo>
                  <a:pt x="5503333" y="770466"/>
                </a:lnTo>
                <a:lnTo>
                  <a:pt x="0" y="770466"/>
                </a:lnTo>
                <a:lnTo>
                  <a:pt x="0" y="0"/>
                </a:lnTo>
                <a:close/>
              </a:path>
            </a:pathLst>
          </a:custGeom>
          <a:noFill/>
          <a:ln w="13758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515024-F964-271E-80FC-1A6AE9F0B748}"/>
              </a:ext>
            </a:extLst>
          </p:cNvPr>
          <p:cNvGrpSpPr/>
          <p:nvPr/>
        </p:nvGrpSpPr>
        <p:grpSpPr>
          <a:xfrm>
            <a:off x="1242483" y="4229277"/>
            <a:ext cx="6659033" cy="770466"/>
            <a:chOff x="440266" y="3687233"/>
            <a:chExt cx="6659033" cy="770466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49FAA257-199F-D548-7513-1A009978C8BE}"/>
                </a:ext>
              </a:extLst>
            </p:cNvPr>
            <p:cNvSpPr/>
            <p:nvPr/>
          </p:nvSpPr>
          <p:spPr>
            <a:xfrm>
              <a:off x="1595966" y="3687233"/>
              <a:ext cx="5503333" cy="770466"/>
            </a:xfrm>
            <a:custGeom>
              <a:avLst/>
              <a:gdLst/>
              <a:ahLst/>
              <a:cxnLst/>
              <a:rect l="0" t="0" r="0" b="0"/>
              <a:pathLst>
                <a:path w="5503333" h="770466">
                  <a:moveTo>
                    <a:pt x="0" y="0"/>
                  </a:moveTo>
                  <a:lnTo>
                    <a:pt x="5503333" y="0"/>
                  </a:lnTo>
                  <a:lnTo>
                    <a:pt x="5503333" y="770466"/>
                  </a:lnTo>
                  <a:lnTo>
                    <a:pt x="0" y="7704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3758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E4E4D45A-8BC0-2E78-93AD-ACB3F6D6ACB4}"/>
                </a:ext>
              </a:extLst>
            </p:cNvPr>
            <p:cNvSpPr/>
            <p:nvPr/>
          </p:nvSpPr>
          <p:spPr>
            <a:xfrm>
              <a:off x="440266" y="3687233"/>
              <a:ext cx="1100666" cy="770466"/>
            </a:xfrm>
            <a:custGeom>
              <a:avLst/>
              <a:gdLst/>
              <a:ahLst/>
              <a:cxnLst/>
              <a:rect l="0" t="0" r="0" b="0"/>
              <a:pathLst>
                <a:path w="1100666" h="770466">
                  <a:moveTo>
                    <a:pt x="440266" y="770466"/>
                  </a:moveTo>
                  <a:lnTo>
                    <a:pt x="385206" y="770466"/>
                  </a:lnTo>
                  <a:cubicBezTo>
                    <a:pt x="173978" y="770466"/>
                    <a:pt x="2457" y="595878"/>
                    <a:pt x="0" y="385233"/>
                  </a:cubicBezTo>
                  <a:moveTo>
                    <a:pt x="440266" y="0"/>
                  </a:moveTo>
                  <a:lnTo>
                    <a:pt x="1100666" y="0"/>
                  </a:lnTo>
                  <a:lnTo>
                    <a:pt x="1100666" y="770466"/>
                  </a:lnTo>
                  <a:lnTo>
                    <a:pt x="440266" y="770466"/>
                  </a:lnTo>
                  <a:moveTo>
                    <a:pt x="0" y="376061"/>
                  </a:moveTo>
                  <a:lnTo>
                    <a:pt x="0" y="394405"/>
                  </a:lnTo>
                  <a:moveTo>
                    <a:pt x="0" y="385233"/>
                  </a:moveTo>
                  <a:lnTo>
                    <a:pt x="0" y="376061"/>
                  </a:lnTo>
                  <a:moveTo>
                    <a:pt x="440266" y="0"/>
                  </a:moveTo>
                  <a:lnTo>
                    <a:pt x="385206" y="0"/>
                  </a:lnTo>
                  <a:cubicBezTo>
                    <a:pt x="173978" y="0"/>
                    <a:pt x="2457" y="170001"/>
                    <a:pt x="0" y="380647"/>
                  </a:cubicBezTo>
                </a:path>
              </a:pathLst>
            </a:custGeom>
            <a:noFill/>
            <a:ln w="13758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9939C4A-A766-6C73-86DB-FB95E9551302}"/>
              </a:ext>
            </a:extLst>
          </p:cNvPr>
          <p:cNvSpPr/>
          <p:nvPr/>
        </p:nvSpPr>
        <p:spPr>
          <a:xfrm>
            <a:off x="1242483" y="5054777"/>
            <a:ext cx="1100666" cy="770466"/>
          </a:xfrm>
          <a:custGeom>
            <a:avLst/>
            <a:gdLst/>
            <a:ahLst/>
            <a:cxnLst/>
            <a:rect l="0" t="0" r="0" b="0"/>
            <a:pathLst>
              <a:path w="1100666" h="770466">
                <a:moveTo>
                  <a:pt x="440266" y="770466"/>
                </a:moveTo>
                <a:lnTo>
                  <a:pt x="385206" y="770466"/>
                </a:lnTo>
                <a:cubicBezTo>
                  <a:pt x="173978" y="770466"/>
                  <a:pt x="2457" y="595878"/>
                  <a:pt x="0" y="385233"/>
                </a:cubicBezTo>
                <a:moveTo>
                  <a:pt x="440266" y="0"/>
                </a:moveTo>
                <a:lnTo>
                  <a:pt x="1100666" y="0"/>
                </a:lnTo>
                <a:lnTo>
                  <a:pt x="1100666" y="770466"/>
                </a:lnTo>
                <a:lnTo>
                  <a:pt x="440266" y="770466"/>
                </a:lnTo>
                <a:moveTo>
                  <a:pt x="0" y="376061"/>
                </a:moveTo>
                <a:lnTo>
                  <a:pt x="0" y="394405"/>
                </a:lnTo>
                <a:moveTo>
                  <a:pt x="0" y="385233"/>
                </a:moveTo>
                <a:lnTo>
                  <a:pt x="0" y="376061"/>
                </a:lnTo>
                <a:moveTo>
                  <a:pt x="440266" y="0"/>
                </a:moveTo>
                <a:lnTo>
                  <a:pt x="385206" y="0"/>
                </a:lnTo>
                <a:cubicBezTo>
                  <a:pt x="173978" y="0"/>
                  <a:pt x="2457" y="170001"/>
                  <a:pt x="0" y="380647"/>
                </a:cubicBezTo>
              </a:path>
            </a:pathLst>
          </a:custGeom>
          <a:noFill/>
          <a:ln w="13758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514CC05A-C495-563D-20CB-21699A70982A}"/>
              </a:ext>
            </a:extLst>
          </p:cNvPr>
          <p:cNvSpPr/>
          <p:nvPr/>
        </p:nvSpPr>
        <p:spPr>
          <a:xfrm>
            <a:off x="2398183" y="5054777"/>
            <a:ext cx="5503333" cy="770466"/>
          </a:xfrm>
          <a:custGeom>
            <a:avLst/>
            <a:gdLst/>
            <a:ahLst/>
            <a:cxnLst/>
            <a:rect l="0" t="0" r="0" b="0"/>
            <a:pathLst>
              <a:path w="5503333" h="770466">
                <a:moveTo>
                  <a:pt x="0" y="0"/>
                </a:moveTo>
                <a:lnTo>
                  <a:pt x="5503333" y="0"/>
                </a:lnTo>
                <a:lnTo>
                  <a:pt x="5503333" y="770466"/>
                </a:lnTo>
                <a:lnTo>
                  <a:pt x="0" y="770466"/>
                </a:lnTo>
                <a:lnTo>
                  <a:pt x="0" y="0"/>
                </a:lnTo>
                <a:close/>
              </a:path>
            </a:pathLst>
          </a:custGeom>
          <a:noFill/>
          <a:ln w="13758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49300-ADF3-8C43-1CF5-5D31D5E31081}"/>
              </a:ext>
            </a:extLst>
          </p:cNvPr>
          <p:cNvSpPr txBox="1"/>
          <p:nvPr/>
        </p:nvSpPr>
        <p:spPr>
          <a:xfrm>
            <a:off x="1715403" y="2825927"/>
            <a:ext cx="154781" cy="3852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3CC583"/>
                </a:solidFill>
                <a:latin typeface="Roboto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54C8A-1CC7-A5B1-DEC2-84D2C27CBADA}"/>
              </a:ext>
            </a:extLst>
          </p:cNvPr>
          <p:cNvSpPr txBox="1"/>
          <p:nvPr/>
        </p:nvSpPr>
        <p:spPr>
          <a:xfrm>
            <a:off x="2526594" y="2706688"/>
            <a:ext cx="1515994" cy="269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3CC583"/>
                </a:solidFill>
                <a:latin typeface="Roboto"/>
              </a:rPr>
              <a:t>Submit the Appeal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6A30A-DED6-E1BB-5975-D458DF7E2DFA}"/>
              </a:ext>
            </a:extLst>
          </p:cNvPr>
          <p:cNvSpPr txBox="1"/>
          <p:nvPr/>
        </p:nvSpPr>
        <p:spPr>
          <a:xfrm>
            <a:off x="2526594" y="3059819"/>
            <a:ext cx="3150089" cy="1926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3CC583"/>
                </a:solidFill>
                <a:latin typeface="Roboto"/>
              </a:rPr>
              <a:t>Appeal lodged with Chief People and Culture Officer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8AAB3A-A910-E11F-6FBE-24C0D81D1140}"/>
              </a:ext>
            </a:extLst>
          </p:cNvPr>
          <p:cNvSpPr txBox="1"/>
          <p:nvPr/>
        </p:nvSpPr>
        <p:spPr>
          <a:xfrm>
            <a:off x="2526594" y="2234319"/>
            <a:ext cx="2304805" cy="1926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E88E7"/>
                </a:solidFill>
                <a:latin typeface="Roboto"/>
              </a:rPr>
              <a:t>Employee outlines grounds for appeal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06E8F-890C-0132-EDDA-A64242AB53E1}"/>
              </a:ext>
            </a:extLst>
          </p:cNvPr>
          <p:cNvSpPr txBox="1"/>
          <p:nvPr/>
        </p:nvSpPr>
        <p:spPr>
          <a:xfrm>
            <a:off x="2526594" y="1881188"/>
            <a:ext cx="1576328" cy="269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4E88E7"/>
                </a:solidFill>
                <a:latin typeface="Roboto"/>
              </a:rPr>
              <a:t>Prepare the Appeal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71DC93-D46C-3184-360A-C1F68F114A81}"/>
              </a:ext>
            </a:extLst>
          </p:cNvPr>
          <p:cNvSpPr txBox="1"/>
          <p:nvPr/>
        </p:nvSpPr>
        <p:spPr>
          <a:xfrm>
            <a:off x="1715403" y="3651427"/>
            <a:ext cx="154781" cy="3852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92BD39"/>
                </a:solidFill>
                <a:latin typeface="Roboto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A33954-A843-DD4B-3599-0E8122CCB04D}"/>
              </a:ext>
            </a:extLst>
          </p:cNvPr>
          <p:cNvSpPr txBox="1"/>
          <p:nvPr/>
        </p:nvSpPr>
        <p:spPr>
          <a:xfrm>
            <a:off x="2526594" y="3532188"/>
            <a:ext cx="2574532" cy="269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92BD39"/>
                </a:solidFill>
                <a:latin typeface="Roboto"/>
              </a:rPr>
              <a:t>Consultation with Trade Unions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B1D8AA-FE0D-9AA6-EE0B-68607CB607CA}"/>
              </a:ext>
            </a:extLst>
          </p:cNvPr>
          <p:cNvSpPr txBox="1"/>
          <p:nvPr/>
        </p:nvSpPr>
        <p:spPr>
          <a:xfrm>
            <a:off x="2526594" y="3885319"/>
            <a:ext cx="3240802" cy="1926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92BD39"/>
                </a:solidFill>
                <a:latin typeface="Roboto"/>
              </a:rPr>
              <a:t>Chief People and Culture Officer consults with unions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5FC4E-C1CC-FF9D-60DD-8D69D6BA64F2}"/>
              </a:ext>
            </a:extLst>
          </p:cNvPr>
          <p:cNvSpPr txBox="1"/>
          <p:nvPr/>
        </p:nvSpPr>
        <p:spPr>
          <a:xfrm>
            <a:off x="1715403" y="2000427"/>
            <a:ext cx="154781" cy="3852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4E88E7"/>
                </a:solidFill>
                <a:latin typeface="Roboto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AC6152-3F9E-BA0D-DA6E-272A1F81E378}"/>
              </a:ext>
            </a:extLst>
          </p:cNvPr>
          <p:cNvSpPr txBox="1"/>
          <p:nvPr/>
        </p:nvSpPr>
        <p:spPr>
          <a:xfrm>
            <a:off x="1715403" y="4476927"/>
            <a:ext cx="154781" cy="3852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1EABDA"/>
                </a:solidFill>
                <a:latin typeface="Roboto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48AD5-FF12-BDDF-2285-B22F8BCB1066}"/>
              </a:ext>
            </a:extLst>
          </p:cNvPr>
          <p:cNvSpPr txBox="1"/>
          <p:nvPr/>
        </p:nvSpPr>
        <p:spPr>
          <a:xfrm>
            <a:off x="2526594" y="4357688"/>
            <a:ext cx="1155984" cy="269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1EABDA"/>
                </a:solidFill>
                <a:latin typeface="Roboto"/>
              </a:rPr>
              <a:t>Final Decision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277938-07A3-E35A-E902-B611F6E9D38B}"/>
              </a:ext>
            </a:extLst>
          </p:cNvPr>
          <p:cNvSpPr txBox="1"/>
          <p:nvPr/>
        </p:nvSpPr>
        <p:spPr>
          <a:xfrm>
            <a:off x="2526594" y="4710819"/>
            <a:ext cx="3232923" cy="1926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1EABDA"/>
                </a:solidFill>
                <a:latin typeface="Roboto"/>
              </a:rPr>
              <a:t>Chief People and Culture Officer makes final decision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366C71-859D-F1B7-E6A6-4927E508F184}"/>
              </a:ext>
            </a:extLst>
          </p:cNvPr>
          <p:cNvSpPr txBox="1"/>
          <p:nvPr/>
        </p:nvSpPr>
        <p:spPr>
          <a:xfrm>
            <a:off x="2526594" y="5536319"/>
            <a:ext cx="2171954" cy="1926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7F64EA"/>
                </a:solidFill>
                <a:latin typeface="Roboto"/>
              </a:rPr>
              <a:t>Employee receives written outcome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09FA93-AF0E-79FE-A719-299BAAF051F6}"/>
              </a:ext>
            </a:extLst>
          </p:cNvPr>
          <p:cNvSpPr txBox="1"/>
          <p:nvPr/>
        </p:nvSpPr>
        <p:spPr>
          <a:xfrm>
            <a:off x="1715403" y="5302427"/>
            <a:ext cx="154781" cy="3852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7F64EA"/>
                </a:solidFill>
                <a:latin typeface="Roboto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EB6B56-8ED8-5A99-F459-93AA5A41A894}"/>
              </a:ext>
            </a:extLst>
          </p:cNvPr>
          <p:cNvSpPr txBox="1"/>
          <p:nvPr/>
        </p:nvSpPr>
        <p:spPr>
          <a:xfrm>
            <a:off x="2526594" y="5183188"/>
            <a:ext cx="1944364" cy="2696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7F64EA"/>
                </a:solidFill>
                <a:latin typeface="Roboto"/>
              </a:rPr>
              <a:t>Communicate Outcome</a:t>
            </a:r>
          </a:p>
        </p:txBody>
      </p:sp>
    </p:spTree>
    <p:extLst>
      <p:ext uri="{BB962C8B-B14F-4D97-AF65-F5344CB8AC3E}">
        <p14:creationId xmlns:p14="http://schemas.microsoft.com/office/powerpoint/2010/main" val="57959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133A3-8218-CC02-6A2D-DE30D1D06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BCF7-DD08-2810-B707-1BC13156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So, what can a Manager do?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5583999-F60D-FE7C-64D4-0C4B77C71772}"/>
              </a:ext>
            </a:extLst>
          </p:cNvPr>
          <p:cNvSpPr/>
          <p:nvPr/>
        </p:nvSpPr>
        <p:spPr>
          <a:xfrm>
            <a:off x="2631513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76DB8E1-DD07-3DD2-DBD8-7BBF19AEF51B}"/>
              </a:ext>
            </a:extLst>
          </p:cNvPr>
          <p:cNvSpPr/>
          <p:nvPr/>
        </p:nvSpPr>
        <p:spPr>
          <a:xfrm>
            <a:off x="2631513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D4C592B-7BEC-BAD7-D64E-D91611EA8FB7}"/>
              </a:ext>
            </a:extLst>
          </p:cNvPr>
          <p:cNvSpPr/>
          <p:nvPr/>
        </p:nvSpPr>
        <p:spPr>
          <a:xfrm>
            <a:off x="2464697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1821534-700D-96D4-C9B8-56BDB6E6F65E}"/>
              </a:ext>
            </a:extLst>
          </p:cNvPr>
          <p:cNvSpPr/>
          <p:nvPr/>
        </p:nvSpPr>
        <p:spPr>
          <a:xfrm>
            <a:off x="2464697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A841457-3455-E529-32B2-B8D7A1BD8BB3}"/>
              </a:ext>
            </a:extLst>
          </p:cNvPr>
          <p:cNvSpPr/>
          <p:nvPr/>
        </p:nvSpPr>
        <p:spPr>
          <a:xfrm>
            <a:off x="3854832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D132929-FB6F-868D-6B54-ABE2DFD90871}"/>
              </a:ext>
            </a:extLst>
          </p:cNvPr>
          <p:cNvSpPr/>
          <p:nvPr/>
        </p:nvSpPr>
        <p:spPr>
          <a:xfrm>
            <a:off x="3854832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237DB8D-AD64-5C20-1A4B-4B2A91113D55}"/>
              </a:ext>
            </a:extLst>
          </p:cNvPr>
          <p:cNvSpPr/>
          <p:nvPr/>
        </p:nvSpPr>
        <p:spPr>
          <a:xfrm>
            <a:off x="5226432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26803E4-D2D0-2D6E-A3D2-28AA2063B03B}"/>
              </a:ext>
            </a:extLst>
          </p:cNvPr>
          <p:cNvSpPr/>
          <p:nvPr/>
        </p:nvSpPr>
        <p:spPr>
          <a:xfrm>
            <a:off x="5226432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160BC73-99B4-7D63-350D-B611FCE94F7B}"/>
              </a:ext>
            </a:extLst>
          </p:cNvPr>
          <p:cNvSpPr/>
          <p:nvPr/>
        </p:nvSpPr>
        <p:spPr>
          <a:xfrm>
            <a:off x="5059616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ABFAFA75-8E52-AF2E-AD49-70B907A4DBFE}"/>
              </a:ext>
            </a:extLst>
          </p:cNvPr>
          <p:cNvSpPr/>
          <p:nvPr/>
        </p:nvSpPr>
        <p:spPr>
          <a:xfrm>
            <a:off x="5059616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D518A1E2-DEDB-31BE-DF7D-06BF4C36FDFA}"/>
              </a:ext>
            </a:extLst>
          </p:cNvPr>
          <p:cNvSpPr/>
          <p:nvPr/>
        </p:nvSpPr>
        <p:spPr>
          <a:xfrm>
            <a:off x="6449751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2981217D-A625-793B-87C6-DFA3DCA3CE76}"/>
              </a:ext>
            </a:extLst>
          </p:cNvPr>
          <p:cNvSpPr/>
          <p:nvPr/>
        </p:nvSpPr>
        <p:spPr>
          <a:xfrm>
            <a:off x="6449751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2B9F5ED-DF17-4E25-7E91-5B7D9F6F0A1F}"/>
              </a:ext>
            </a:extLst>
          </p:cNvPr>
          <p:cNvSpPr/>
          <p:nvPr/>
        </p:nvSpPr>
        <p:spPr>
          <a:xfrm>
            <a:off x="7821351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4AEB0C08-AC05-E9A1-3823-79BCC03D8BD4}"/>
              </a:ext>
            </a:extLst>
          </p:cNvPr>
          <p:cNvSpPr/>
          <p:nvPr/>
        </p:nvSpPr>
        <p:spPr>
          <a:xfrm>
            <a:off x="7821351" y="2408814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703E96CF-8C76-9DC0-2469-FBDA9FEE66D6}"/>
              </a:ext>
            </a:extLst>
          </p:cNvPr>
          <p:cNvSpPr/>
          <p:nvPr/>
        </p:nvSpPr>
        <p:spPr>
          <a:xfrm>
            <a:off x="7654535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4984649E-7017-A0F6-B0B1-C8B93DA2D41E}"/>
              </a:ext>
            </a:extLst>
          </p:cNvPr>
          <p:cNvSpPr/>
          <p:nvPr/>
        </p:nvSpPr>
        <p:spPr>
          <a:xfrm>
            <a:off x="7654535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85E53368-4640-1010-CAA1-7AA00FDDC7C3}"/>
              </a:ext>
            </a:extLst>
          </p:cNvPr>
          <p:cNvSpPr/>
          <p:nvPr/>
        </p:nvSpPr>
        <p:spPr>
          <a:xfrm>
            <a:off x="9044670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33B302FF-7C3B-0323-3111-B585402067DF}"/>
              </a:ext>
            </a:extLst>
          </p:cNvPr>
          <p:cNvSpPr/>
          <p:nvPr/>
        </p:nvSpPr>
        <p:spPr>
          <a:xfrm>
            <a:off x="9044670" y="2408814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190905-1071-9BE6-B6B5-9EA0D33AC85E}"/>
              </a:ext>
            </a:extLst>
          </p:cNvPr>
          <p:cNvGrpSpPr/>
          <p:nvPr/>
        </p:nvGrpSpPr>
        <p:grpSpPr>
          <a:xfrm>
            <a:off x="4327478" y="3516289"/>
            <a:ext cx="375336" cy="120478"/>
            <a:chOff x="2604186" y="2330793"/>
            <a:chExt cx="375336" cy="120478"/>
          </a:xfrm>
        </p:grpSpPr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FAD16CD1-F1CF-44E8-5961-B00A947DDCFC}"/>
                </a:ext>
              </a:extLst>
            </p:cNvPr>
            <p:cNvSpPr/>
            <p:nvPr/>
          </p:nvSpPr>
          <p:spPr>
            <a:xfrm>
              <a:off x="2604186" y="2391032"/>
              <a:ext cx="370702" cy="9267"/>
            </a:xfrm>
            <a:custGeom>
              <a:avLst/>
              <a:gdLst/>
              <a:ahLst/>
              <a:cxnLst/>
              <a:rect l="0" t="0" r="0" b="0"/>
              <a:pathLst>
                <a:path w="370702" h="9267">
                  <a:moveTo>
                    <a:pt x="370702" y="0"/>
                  </a:move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D2138F79-D061-54AF-116B-512C4D389CB2}"/>
                </a:ext>
              </a:extLst>
            </p:cNvPr>
            <p:cNvSpPr/>
            <p:nvPr/>
          </p:nvSpPr>
          <p:spPr>
            <a:xfrm>
              <a:off x="2919283" y="2330793"/>
              <a:ext cx="60239" cy="120478"/>
            </a:xfrm>
            <a:custGeom>
              <a:avLst/>
              <a:gdLst/>
              <a:ahLst/>
              <a:cxnLst/>
              <a:rect l="0" t="0" r="0" b="0"/>
              <a:pathLst>
                <a:path w="60239" h="120478">
                  <a:moveTo>
                    <a:pt x="0" y="120478"/>
                  </a:moveTo>
                  <a:lnTo>
                    <a:pt x="60239" y="60239"/>
                  </a:ln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BE47BF-29F6-BA75-C05A-83AD986E9F4E}"/>
              </a:ext>
            </a:extLst>
          </p:cNvPr>
          <p:cNvGrpSpPr/>
          <p:nvPr/>
        </p:nvGrpSpPr>
        <p:grpSpPr>
          <a:xfrm>
            <a:off x="6922397" y="3516289"/>
            <a:ext cx="375336" cy="120478"/>
            <a:chOff x="5199105" y="2330793"/>
            <a:chExt cx="375336" cy="120478"/>
          </a:xfrm>
        </p:grpSpPr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B0998727-2ED0-58B7-FF4B-85AFB29221CC}"/>
                </a:ext>
              </a:extLst>
            </p:cNvPr>
            <p:cNvSpPr/>
            <p:nvPr/>
          </p:nvSpPr>
          <p:spPr>
            <a:xfrm>
              <a:off x="5199105" y="2391032"/>
              <a:ext cx="370702" cy="9267"/>
            </a:xfrm>
            <a:custGeom>
              <a:avLst/>
              <a:gdLst/>
              <a:ahLst/>
              <a:cxnLst/>
              <a:rect l="0" t="0" r="0" b="0"/>
              <a:pathLst>
                <a:path w="370702" h="9267">
                  <a:moveTo>
                    <a:pt x="370702" y="0"/>
                  </a:move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ounded Rectangle 23">
              <a:extLst>
                <a:ext uri="{FF2B5EF4-FFF2-40B4-BE49-F238E27FC236}">
                  <a16:creationId xmlns:a16="http://schemas.microsoft.com/office/drawing/2014/main" id="{21A8919C-B3F4-E5F1-1C69-9CCE57943C55}"/>
                </a:ext>
              </a:extLst>
            </p:cNvPr>
            <p:cNvSpPr/>
            <p:nvPr/>
          </p:nvSpPr>
          <p:spPr>
            <a:xfrm>
              <a:off x="5514202" y="2330793"/>
              <a:ext cx="60239" cy="120478"/>
            </a:xfrm>
            <a:custGeom>
              <a:avLst/>
              <a:gdLst/>
              <a:ahLst/>
              <a:cxnLst/>
              <a:rect l="0" t="0" r="0" b="0"/>
              <a:pathLst>
                <a:path w="60239" h="120478">
                  <a:moveTo>
                    <a:pt x="0" y="120478"/>
                  </a:moveTo>
                  <a:lnTo>
                    <a:pt x="60239" y="60239"/>
                  </a:ln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4BD9AF76-603E-A572-1326-8A925F727CDA}"/>
              </a:ext>
            </a:extLst>
          </p:cNvPr>
          <p:cNvSpPr/>
          <p:nvPr/>
        </p:nvSpPr>
        <p:spPr>
          <a:xfrm>
            <a:off x="2168135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1331629A-4631-243F-2481-6EB7195233D2}"/>
              </a:ext>
            </a:extLst>
          </p:cNvPr>
          <p:cNvSpPr/>
          <p:nvPr/>
        </p:nvSpPr>
        <p:spPr>
          <a:xfrm>
            <a:off x="2168135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CB740F1-EAAD-EF27-1E18-6DAFB7753D12}"/>
              </a:ext>
            </a:extLst>
          </p:cNvPr>
          <p:cNvSpPr/>
          <p:nvPr/>
        </p:nvSpPr>
        <p:spPr>
          <a:xfrm>
            <a:off x="4763054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169EB3DB-1C35-F411-AB06-D7B3D9DED0F8}"/>
              </a:ext>
            </a:extLst>
          </p:cNvPr>
          <p:cNvSpPr/>
          <p:nvPr/>
        </p:nvSpPr>
        <p:spPr>
          <a:xfrm>
            <a:off x="4763054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4AE017-C9E5-8F68-70C3-CE1817FBC132}"/>
              </a:ext>
            </a:extLst>
          </p:cNvPr>
          <p:cNvGrpSpPr/>
          <p:nvPr/>
        </p:nvGrpSpPr>
        <p:grpSpPr>
          <a:xfrm>
            <a:off x="8372771" y="4141850"/>
            <a:ext cx="120478" cy="375336"/>
            <a:chOff x="6649479" y="2956354"/>
            <a:chExt cx="120478" cy="375336"/>
          </a:xfrm>
        </p:grpSpPr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93C71DB4-DD30-DB6D-DD50-CD6E3D32A64F}"/>
                </a:ext>
              </a:extLst>
            </p:cNvPr>
            <p:cNvSpPr/>
            <p:nvPr/>
          </p:nvSpPr>
          <p:spPr>
            <a:xfrm>
              <a:off x="6709718" y="2956354"/>
              <a:ext cx="9267" cy="370702"/>
            </a:xfrm>
            <a:custGeom>
              <a:avLst/>
              <a:gdLst/>
              <a:ahLst/>
              <a:cxnLst/>
              <a:rect l="0" t="0" r="0" b="0"/>
              <a:pathLst>
                <a:path w="9267" h="370702">
                  <a:moveTo>
                    <a:pt x="0" y="370702"/>
                  </a:move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Rounded Rectangle 30">
              <a:extLst>
                <a:ext uri="{FF2B5EF4-FFF2-40B4-BE49-F238E27FC236}">
                  <a16:creationId xmlns:a16="http://schemas.microsoft.com/office/drawing/2014/main" id="{6CFF95E9-BE55-9183-5531-E3D177409C22}"/>
                </a:ext>
              </a:extLst>
            </p:cNvPr>
            <p:cNvSpPr/>
            <p:nvPr/>
          </p:nvSpPr>
          <p:spPr>
            <a:xfrm>
              <a:off x="6649479" y="3271451"/>
              <a:ext cx="120478" cy="60239"/>
            </a:xfrm>
            <a:custGeom>
              <a:avLst/>
              <a:gdLst/>
              <a:ahLst/>
              <a:cxnLst/>
              <a:rect l="0" t="0" r="0" b="0"/>
              <a:pathLst>
                <a:path w="120478" h="60239">
                  <a:moveTo>
                    <a:pt x="0" y="0"/>
                  </a:moveTo>
                  <a:lnTo>
                    <a:pt x="60239" y="60239"/>
                  </a:lnTo>
                  <a:lnTo>
                    <a:pt x="120478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54CCD378-0D60-79B3-985C-BE859A6DE857}"/>
              </a:ext>
            </a:extLst>
          </p:cNvPr>
          <p:cNvSpPr/>
          <p:nvPr/>
        </p:nvSpPr>
        <p:spPr>
          <a:xfrm>
            <a:off x="7357973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86B33617-FB16-7988-E876-BB6940BEA327}"/>
              </a:ext>
            </a:extLst>
          </p:cNvPr>
          <p:cNvSpPr/>
          <p:nvPr/>
        </p:nvSpPr>
        <p:spPr>
          <a:xfrm>
            <a:off x="7357973" y="285365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26E5648B-5BEA-B2EC-423F-7A7D6CFE6611}"/>
              </a:ext>
            </a:extLst>
          </p:cNvPr>
          <p:cNvSpPr/>
          <p:nvPr/>
        </p:nvSpPr>
        <p:spPr>
          <a:xfrm>
            <a:off x="2631513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5">
            <a:extLst>
              <a:ext uri="{FF2B5EF4-FFF2-40B4-BE49-F238E27FC236}">
                <a16:creationId xmlns:a16="http://schemas.microsoft.com/office/drawing/2014/main" id="{72EADB96-7167-D23F-0C99-20C8EFF0FC72}"/>
              </a:ext>
            </a:extLst>
          </p:cNvPr>
          <p:cNvSpPr/>
          <p:nvPr/>
        </p:nvSpPr>
        <p:spPr>
          <a:xfrm>
            <a:off x="2631513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33F84FB9-A6E4-D72E-DBD2-EA590A9575CB}"/>
              </a:ext>
            </a:extLst>
          </p:cNvPr>
          <p:cNvSpPr/>
          <p:nvPr/>
        </p:nvSpPr>
        <p:spPr>
          <a:xfrm>
            <a:off x="2464697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7">
            <a:extLst>
              <a:ext uri="{FF2B5EF4-FFF2-40B4-BE49-F238E27FC236}">
                <a16:creationId xmlns:a16="http://schemas.microsoft.com/office/drawing/2014/main" id="{CE72DCEC-DCE1-875A-B1F8-23868CB658D3}"/>
              </a:ext>
            </a:extLst>
          </p:cNvPr>
          <p:cNvSpPr/>
          <p:nvPr/>
        </p:nvSpPr>
        <p:spPr>
          <a:xfrm>
            <a:off x="2464697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29D9F25D-0D91-69FF-60CC-46238FB9F87E}"/>
              </a:ext>
            </a:extLst>
          </p:cNvPr>
          <p:cNvSpPr/>
          <p:nvPr/>
        </p:nvSpPr>
        <p:spPr>
          <a:xfrm>
            <a:off x="3854832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ounded Rectangle 39">
            <a:extLst>
              <a:ext uri="{FF2B5EF4-FFF2-40B4-BE49-F238E27FC236}">
                <a16:creationId xmlns:a16="http://schemas.microsoft.com/office/drawing/2014/main" id="{6DF79C66-EBC2-5C3B-15F6-4DBDB59DDC9D}"/>
              </a:ext>
            </a:extLst>
          </p:cNvPr>
          <p:cNvSpPr/>
          <p:nvPr/>
        </p:nvSpPr>
        <p:spPr>
          <a:xfrm>
            <a:off x="3854832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360F6214-0105-3387-355B-7F6FDFF70252}"/>
              </a:ext>
            </a:extLst>
          </p:cNvPr>
          <p:cNvSpPr/>
          <p:nvPr/>
        </p:nvSpPr>
        <p:spPr>
          <a:xfrm>
            <a:off x="5226432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ounded Rectangle 41">
            <a:extLst>
              <a:ext uri="{FF2B5EF4-FFF2-40B4-BE49-F238E27FC236}">
                <a16:creationId xmlns:a16="http://schemas.microsoft.com/office/drawing/2014/main" id="{A390B414-7A6E-45CC-6DAA-380EB332A13A}"/>
              </a:ext>
            </a:extLst>
          </p:cNvPr>
          <p:cNvSpPr/>
          <p:nvPr/>
        </p:nvSpPr>
        <p:spPr>
          <a:xfrm>
            <a:off x="5226432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920D9420-39ED-6C55-9F16-2291DDF3E078}"/>
              </a:ext>
            </a:extLst>
          </p:cNvPr>
          <p:cNvSpPr/>
          <p:nvPr/>
        </p:nvSpPr>
        <p:spPr>
          <a:xfrm>
            <a:off x="5059616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ounded Rectangle 43">
            <a:extLst>
              <a:ext uri="{FF2B5EF4-FFF2-40B4-BE49-F238E27FC236}">
                <a16:creationId xmlns:a16="http://schemas.microsoft.com/office/drawing/2014/main" id="{9C142199-4CDE-3AC5-AB03-957085690BE8}"/>
              </a:ext>
            </a:extLst>
          </p:cNvPr>
          <p:cNvSpPr/>
          <p:nvPr/>
        </p:nvSpPr>
        <p:spPr>
          <a:xfrm>
            <a:off x="5059616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ounded Rectangle 44">
            <a:extLst>
              <a:ext uri="{FF2B5EF4-FFF2-40B4-BE49-F238E27FC236}">
                <a16:creationId xmlns:a16="http://schemas.microsoft.com/office/drawing/2014/main" id="{BAA591D0-BA81-C84D-2F65-E40FE66ED08C}"/>
              </a:ext>
            </a:extLst>
          </p:cNvPr>
          <p:cNvSpPr/>
          <p:nvPr/>
        </p:nvSpPr>
        <p:spPr>
          <a:xfrm>
            <a:off x="6449751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ounded Rectangle 45">
            <a:extLst>
              <a:ext uri="{FF2B5EF4-FFF2-40B4-BE49-F238E27FC236}">
                <a16:creationId xmlns:a16="http://schemas.microsoft.com/office/drawing/2014/main" id="{BDD9D9CC-9BC7-505A-259C-BF9B88998260}"/>
              </a:ext>
            </a:extLst>
          </p:cNvPr>
          <p:cNvSpPr/>
          <p:nvPr/>
        </p:nvSpPr>
        <p:spPr>
          <a:xfrm>
            <a:off x="6449751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6">
            <a:extLst>
              <a:ext uri="{FF2B5EF4-FFF2-40B4-BE49-F238E27FC236}">
                <a16:creationId xmlns:a16="http://schemas.microsoft.com/office/drawing/2014/main" id="{3F606669-EAD9-5C80-21CB-047F22131259}"/>
              </a:ext>
            </a:extLst>
          </p:cNvPr>
          <p:cNvSpPr/>
          <p:nvPr/>
        </p:nvSpPr>
        <p:spPr>
          <a:xfrm>
            <a:off x="7821351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lnTo>
                  <a:pt x="1223318" y="667264"/>
                </a:lnTo>
                <a:lnTo>
                  <a:pt x="0" y="667264"/>
                </a:lnTo>
                <a:lnTo>
                  <a:pt x="0" y="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ounded Rectangle 47">
            <a:extLst>
              <a:ext uri="{FF2B5EF4-FFF2-40B4-BE49-F238E27FC236}">
                <a16:creationId xmlns:a16="http://schemas.microsoft.com/office/drawing/2014/main" id="{78205893-C797-2BC9-F743-D9038CF8CB4E}"/>
              </a:ext>
            </a:extLst>
          </p:cNvPr>
          <p:cNvSpPr/>
          <p:nvPr/>
        </p:nvSpPr>
        <p:spPr>
          <a:xfrm>
            <a:off x="7821351" y="4577425"/>
            <a:ext cx="1223318" cy="667264"/>
          </a:xfrm>
          <a:custGeom>
            <a:avLst/>
            <a:gdLst/>
            <a:ahLst/>
            <a:cxnLst/>
            <a:rect l="0" t="0" r="0" b="0"/>
            <a:pathLst>
              <a:path w="1223318" h="667264">
                <a:moveTo>
                  <a:pt x="0" y="0"/>
                </a:moveTo>
                <a:lnTo>
                  <a:pt x="1223318" y="0"/>
                </a:lnTo>
                <a:moveTo>
                  <a:pt x="1223318" y="667264"/>
                </a:moveTo>
                <a:lnTo>
                  <a:pt x="0" y="667264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48">
            <a:extLst>
              <a:ext uri="{FF2B5EF4-FFF2-40B4-BE49-F238E27FC236}">
                <a16:creationId xmlns:a16="http://schemas.microsoft.com/office/drawing/2014/main" id="{DF39594C-787C-81AF-7765-B5D20D5D9AD5}"/>
              </a:ext>
            </a:extLst>
          </p:cNvPr>
          <p:cNvSpPr/>
          <p:nvPr/>
        </p:nvSpPr>
        <p:spPr>
          <a:xfrm>
            <a:off x="7654535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518983"/>
                </a:moveTo>
                <a:cubicBezTo>
                  <a:pt x="0" y="600881"/>
                  <a:pt x="66383" y="667264"/>
                  <a:pt x="148281" y="667264"/>
                </a:cubicBezTo>
                <a:lnTo>
                  <a:pt x="166816" y="667264"/>
                </a:lnTo>
                <a:lnTo>
                  <a:pt x="166816" y="0"/>
                </a:lnTo>
                <a:lnTo>
                  <a:pt x="148281" y="0"/>
                </a:lnTo>
                <a:cubicBezTo>
                  <a:pt x="66383" y="0"/>
                  <a:pt x="0" y="66383"/>
                  <a:pt x="0" y="148281"/>
                </a:cubicBezTo>
                <a:lnTo>
                  <a:pt x="0" y="518983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ounded Rectangle 49">
            <a:extLst>
              <a:ext uri="{FF2B5EF4-FFF2-40B4-BE49-F238E27FC236}">
                <a16:creationId xmlns:a16="http://schemas.microsoft.com/office/drawing/2014/main" id="{937E7DE6-924C-7A3F-369C-12A50B7A95C0}"/>
              </a:ext>
            </a:extLst>
          </p:cNvPr>
          <p:cNvSpPr/>
          <p:nvPr/>
        </p:nvSpPr>
        <p:spPr>
          <a:xfrm>
            <a:off x="7654535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0"/>
                </a:moveTo>
                <a:lnTo>
                  <a:pt x="148281" y="0"/>
                </a:lnTo>
                <a:cubicBezTo>
                  <a:pt x="66387" y="0"/>
                  <a:pt x="0" y="66387"/>
                  <a:pt x="0" y="148281"/>
                </a:cubicBezTo>
                <a:moveTo>
                  <a:pt x="166816" y="667264"/>
                </a:moveTo>
                <a:lnTo>
                  <a:pt x="148281" y="667264"/>
                </a:lnTo>
                <a:cubicBezTo>
                  <a:pt x="66387" y="667264"/>
                  <a:pt x="0" y="600877"/>
                  <a:pt x="0" y="518983"/>
                </a:cubicBezTo>
                <a:moveTo>
                  <a:pt x="0" y="518983"/>
                </a:moveTo>
                <a:lnTo>
                  <a:pt x="0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Rounded Rectangle 50">
            <a:extLst>
              <a:ext uri="{FF2B5EF4-FFF2-40B4-BE49-F238E27FC236}">
                <a16:creationId xmlns:a16="http://schemas.microsoft.com/office/drawing/2014/main" id="{D932FED3-43D4-C2D6-F6BC-C7214C54469C}"/>
              </a:ext>
            </a:extLst>
          </p:cNvPr>
          <p:cNvSpPr/>
          <p:nvPr/>
        </p:nvSpPr>
        <p:spPr>
          <a:xfrm>
            <a:off x="9044670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166816" y="518983"/>
                </a:moveTo>
                <a:cubicBezTo>
                  <a:pt x="166816" y="600881"/>
                  <a:pt x="100432" y="667264"/>
                  <a:pt x="18535" y="667264"/>
                </a:cubicBezTo>
                <a:lnTo>
                  <a:pt x="0" y="667264"/>
                </a:lnTo>
                <a:lnTo>
                  <a:pt x="0" y="0"/>
                </a:lnTo>
                <a:lnTo>
                  <a:pt x="18535" y="0"/>
                </a:lnTo>
                <a:cubicBezTo>
                  <a:pt x="100432" y="0"/>
                  <a:pt x="166816" y="66383"/>
                  <a:pt x="166816" y="148281"/>
                </a:cubicBezTo>
                <a:lnTo>
                  <a:pt x="166816" y="518983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ounded Rectangle 51">
            <a:extLst>
              <a:ext uri="{FF2B5EF4-FFF2-40B4-BE49-F238E27FC236}">
                <a16:creationId xmlns:a16="http://schemas.microsoft.com/office/drawing/2014/main" id="{FC123099-102B-16D5-B64A-674F468CFD6B}"/>
              </a:ext>
            </a:extLst>
          </p:cNvPr>
          <p:cNvSpPr/>
          <p:nvPr/>
        </p:nvSpPr>
        <p:spPr>
          <a:xfrm>
            <a:off x="9044670" y="4577425"/>
            <a:ext cx="166816" cy="667264"/>
          </a:xfrm>
          <a:custGeom>
            <a:avLst/>
            <a:gdLst/>
            <a:ahLst/>
            <a:cxnLst/>
            <a:rect l="0" t="0" r="0" b="0"/>
            <a:pathLst>
              <a:path w="166816" h="667264">
                <a:moveTo>
                  <a:pt x="0" y="0"/>
                </a:moveTo>
                <a:lnTo>
                  <a:pt x="18535" y="0"/>
                </a:lnTo>
                <a:cubicBezTo>
                  <a:pt x="100428" y="0"/>
                  <a:pt x="166816" y="66387"/>
                  <a:pt x="166816" y="148281"/>
                </a:cubicBezTo>
                <a:moveTo>
                  <a:pt x="0" y="667264"/>
                </a:moveTo>
                <a:lnTo>
                  <a:pt x="18535" y="667264"/>
                </a:lnTo>
                <a:cubicBezTo>
                  <a:pt x="100428" y="667264"/>
                  <a:pt x="166816" y="600877"/>
                  <a:pt x="166816" y="518983"/>
                </a:cubicBezTo>
                <a:moveTo>
                  <a:pt x="166816" y="518983"/>
                </a:moveTo>
                <a:lnTo>
                  <a:pt x="166816" y="14828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E98989-6401-CBD7-B091-263FD0D4C447}"/>
              </a:ext>
            </a:extLst>
          </p:cNvPr>
          <p:cNvGrpSpPr/>
          <p:nvPr/>
        </p:nvGrpSpPr>
        <p:grpSpPr>
          <a:xfrm>
            <a:off x="6973369" y="5684900"/>
            <a:ext cx="375335" cy="120478"/>
            <a:chOff x="5250077" y="4499404"/>
            <a:chExt cx="375335" cy="120478"/>
          </a:xfrm>
        </p:grpSpPr>
        <p:sp>
          <p:nvSpPr>
            <p:cNvPr id="56" name="Rounded Rectangle 52">
              <a:extLst>
                <a:ext uri="{FF2B5EF4-FFF2-40B4-BE49-F238E27FC236}">
                  <a16:creationId xmlns:a16="http://schemas.microsoft.com/office/drawing/2014/main" id="{3C674A9D-009D-B5D2-760A-CCD4FC0B95E9}"/>
                </a:ext>
              </a:extLst>
            </p:cNvPr>
            <p:cNvSpPr/>
            <p:nvPr/>
          </p:nvSpPr>
          <p:spPr>
            <a:xfrm>
              <a:off x="5254710" y="4559643"/>
              <a:ext cx="370702" cy="9267"/>
            </a:xfrm>
            <a:custGeom>
              <a:avLst/>
              <a:gdLst/>
              <a:ahLst/>
              <a:cxnLst/>
              <a:rect l="0" t="0" r="0" b="0"/>
              <a:pathLst>
                <a:path w="370702" h="9267">
                  <a:moveTo>
                    <a:pt x="0" y="0"/>
                  </a:moveTo>
                  <a:lnTo>
                    <a:pt x="370702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Rounded Rectangle 53">
              <a:extLst>
                <a:ext uri="{FF2B5EF4-FFF2-40B4-BE49-F238E27FC236}">
                  <a16:creationId xmlns:a16="http://schemas.microsoft.com/office/drawing/2014/main" id="{5A218F50-6E05-5D11-A0C4-49207B9F7B85}"/>
                </a:ext>
              </a:extLst>
            </p:cNvPr>
            <p:cNvSpPr/>
            <p:nvPr/>
          </p:nvSpPr>
          <p:spPr>
            <a:xfrm>
              <a:off x="5250077" y="4499404"/>
              <a:ext cx="60239" cy="120478"/>
            </a:xfrm>
            <a:custGeom>
              <a:avLst/>
              <a:gdLst/>
              <a:ahLst/>
              <a:cxnLst/>
              <a:rect l="0" t="0" r="0" b="0"/>
              <a:pathLst>
                <a:path w="60239" h="120478">
                  <a:moveTo>
                    <a:pt x="60239" y="0"/>
                  </a:moveTo>
                  <a:lnTo>
                    <a:pt x="0" y="60239"/>
                  </a:lnTo>
                  <a:lnTo>
                    <a:pt x="60239" y="120478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2FD9510-66E0-787B-DF8B-7115A70EB7B8}"/>
              </a:ext>
            </a:extLst>
          </p:cNvPr>
          <p:cNvGrpSpPr/>
          <p:nvPr/>
        </p:nvGrpSpPr>
        <p:grpSpPr>
          <a:xfrm>
            <a:off x="4378450" y="5684900"/>
            <a:ext cx="375335" cy="120478"/>
            <a:chOff x="2655158" y="4499404"/>
            <a:chExt cx="375335" cy="120478"/>
          </a:xfrm>
        </p:grpSpPr>
        <p:sp>
          <p:nvSpPr>
            <p:cNvPr id="59" name="Rounded Rectangle 55">
              <a:extLst>
                <a:ext uri="{FF2B5EF4-FFF2-40B4-BE49-F238E27FC236}">
                  <a16:creationId xmlns:a16="http://schemas.microsoft.com/office/drawing/2014/main" id="{41D723B1-4DEA-0743-CC93-2B6A5F70FA6C}"/>
                </a:ext>
              </a:extLst>
            </p:cNvPr>
            <p:cNvSpPr/>
            <p:nvPr/>
          </p:nvSpPr>
          <p:spPr>
            <a:xfrm>
              <a:off x="2659791" y="4559643"/>
              <a:ext cx="370702" cy="9267"/>
            </a:xfrm>
            <a:custGeom>
              <a:avLst/>
              <a:gdLst/>
              <a:ahLst/>
              <a:cxnLst/>
              <a:rect l="0" t="0" r="0" b="0"/>
              <a:pathLst>
                <a:path w="370702" h="9267">
                  <a:moveTo>
                    <a:pt x="0" y="0"/>
                  </a:moveTo>
                  <a:lnTo>
                    <a:pt x="370702" y="0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Rounded Rectangle 56">
              <a:extLst>
                <a:ext uri="{FF2B5EF4-FFF2-40B4-BE49-F238E27FC236}">
                  <a16:creationId xmlns:a16="http://schemas.microsoft.com/office/drawing/2014/main" id="{675D4DB9-72F4-1769-4876-FEDD3212604A}"/>
                </a:ext>
              </a:extLst>
            </p:cNvPr>
            <p:cNvSpPr/>
            <p:nvPr/>
          </p:nvSpPr>
          <p:spPr>
            <a:xfrm>
              <a:off x="2655158" y="4499404"/>
              <a:ext cx="60239" cy="120478"/>
            </a:xfrm>
            <a:custGeom>
              <a:avLst/>
              <a:gdLst/>
              <a:ahLst/>
              <a:cxnLst/>
              <a:rect l="0" t="0" r="0" b="0"/>
              <a:pathLst>
                <a:path w="60239" h="120478">
                  <a:moveTo>
                    <a:pt x="60239" y="0"/>
                  </a:moveTo>
                  <a:lnTo>
                    <a:pt x="0" y="60239"/>
                  </a:lnTo>
                  <a:lnTo>
                    <a:pt x="60239" y="120478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61" name="Rounded Rectangle 58">
            <a:extLst>
              <a:ext uri="{FF2B5EF4-FFF2-40B4-BE49-F238E27FC236}">
                <a16:creationId xmlns:a16="http://schemas.microsoft.com/office/drawing/2014/main" id="{E1D87447-58B8-B6BE-83B4-FCE545111793}"/>
              </a:ext>
            </a:extLst>
          </p:cNvPr>
          <p:cNvSpPr/>
          <p:nvPr/>
        </p:nvSpPr>
        <p:spPr>
          <a:xfrm>
            <a:off x="2168135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ounded Rectangle 59">
            <a:extLst>
              <a:ext uri="{FF2B5EF4-FFF2-40B4-BE49-F238E27FC236}">
                <a16:creationId xmlns:a16="http://schemas.microsoft.com/office/drawing/2014/main" id="{865A5252-22ED-D450-5256-1182E5DD5068}"/>
              </a:ext>
            </a:extLst>
          </p:cNvPr>
          <p:cNvSpPr/>
          <p:nvPr/>
        </p:nvSpPr>
        <p:spPr>
          <a:xfrm>
            <a:off x="2168135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Rounded Rectangle 60">
            <a:extLst>
              <a:ext uri="{FF2B5EF4-FFF2-40B4-BE49-F238E27FC236}">
                <a16:creationId xmlns:a16="http://schemas.microsoft.com/office/drawing/2014/main" id="{9B9006C4-BFC6-DA13-A46D-5B28DE1B59E5}"/>
              </a:ext>
            </a:extLst>
          </p:cNvPr>
          <p:cNvSpPr/>
          <p:nvPr/>
        </p:nvSpPr>
        <p:spPr>
          <a:xfrm>
            <a:off x="4763054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Rounded Rectangle 61">
            <a:extLst>
              <a:ext uri="{FF2B5EF4-FFF2-40B4-BE49-F238E27FC236}">
                <a16:creationId xmlns:a16="http://schemas.microsoft.com/office/drawing/2014/main" id="{F31202CE-E622-D37F-83CD-16FA2E3859EC}"/>
              </a:ext>
            </a:extLst>
          </p:cNvPr>
          <p:cNvSpPr/>
          <p:nvPr/>
        </p:nvSpPr>
        <p:spPr>
          <a:xfrm>
            <a:off x="4763054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Rounded Rectangle 62">
            <a:extLst>
              <a:ext uri="{FF2B5EF4-FFF2-40B4-BE49-F238E27FC236}">
                <a16:creationId xmlns:a16="http://schemas.microsoft.com/office/drawing/2014/main" id="{CEA0DB0F-3155-9B15-8CBC-7A0C3EC204F9}"/>
              </a:ext>
            </a:extLst>
          </p:cNvPr>
          <p:cNvSpPr/>
          <p:nvPr/>
        </p:nvSpPr>
        <p:spPr>
          <a:xfrm>
            <a:off x="7357973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1130643"/>
                </a:moveTo>
                <a:cubicBezTo>
                  <a:pt x="2150075" y="1212540"/>
                  <a:pt x="2083692" y="1278924"/>
                  <a:pt x="2001794" y="1278924"/>
                </a:cubicBezTo>
                <a:lnTo>
                  <a:pt x="148281" y="1278924"/>
                </a:lnTo>
                <a:cubicBezTo>
                  <a:pt x="66383" y="1278924"/>
                  <a:pt x="0" y="1212540"/>
                  <a:pt x="0" y="1130643"/>
                </a:cubicBezTo>
                <a:lnTo>
                  <a:pt x="0" y="148281"/>
                </a:lnTo>
                <a:cubicBezTo>
                  <a:pt x="0" y="66383"/>
                  <a:pt x="66383" y="0"/>
                  <a:pt x="148281" y="0"/>
                </a:cubicBezTo>
                <a:lnTo>
                  <a:pt x="287294" y="0"/>
                </a:lnTo>
                <a:lnTo>
                  <a:pt x="287294" y="74140"/>
                </a:lnTo>
                <a:cubicBezTo>
                  <a:pt x="287294" y="166816"/>
                  <a:pt x="362945" y="231689"/>
                  <a:pt x="444843" y="231689"/>
                </a:cubicBezTo>
                <a:lnTo>
                  <a:pt x="1705232" y="231689"/>
                </a:lnTo>
                <a:cubicBezTo>
                  <a:pt x="1787129" y="231689"/>
                  <a:pt x="1862781" y="166816"/>
                  <a:pt x="1862781" y="74140"/>
                </a:cubicBezTo>
                <a:lnTo>
                  <a:pt x="1862781" y="0"/>
                </a:lnTo>
                <a:lnTo>
                  <a:pt x="2001794" y="0"/>
                </a:lnTo>
                <a:cubicBezTo>
                  <a:pt x="2083692" y="0"/>
                  <a:pt x="2150075" y="66383"/>
                  <a:pt x="2150075" y="148281"/>
                </a:cubicBezTo>
                <a:lnTo>
                  <a:pt x="2150075" y="1130643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ounded Rectangle 63">
            <a:extLst>
              <a:ext uri="{FF2B5EF4-FFF2-40B4-BE49-F238E27FC236}">
                <a16:creationId xmlns:a16="http://schemas.microsoft.com/office/drawing/2014/main" id="{2E6051CE-14AE-A7F8-40B4-BAB946A0669A}"/>
              </a:ext>
            </a:extLst>
          </p:cNvPr>
          <p:cNvSpPr/>
          <p:nvPr/>
        </p:nvSpPr>
        <p:spPr>
          <a:xfrm>
            <a:off x="7357973" y="5022268"/>
            <a:ext cx="2150075" cy="1278924"/>
          </a:xfrm>
          <a:custGeom>
            <a:avLst/>
            <a:gdLst/>
            <a:ahLst/>
            <a:cxnLst/>
            <a:rect l="0" t="0" r="0" b="0"/>
            <a:pathLst>
              <a:path w="2150075" h="1278924">
                <a:moveTo>
                  <a:pt x="2150075" y="333632"/>
                </a:moveTo>
                <a:lnTo>
                  <a:pt x="2150075" y="1112108"/>
                </a:lnTo>
                <a:moveTo>
                  <a:pt x="0" y="1112108"/>
                </a:moveTo>
                <a:lnTo>
                  <a:pt x="0" y="333632"/>
                </a:lnTo>
                <a:moveTo>
                  <a:pt x="2150075" y="1112108"/>
                </a:moveTo>
                <a:lnTo>
                  <a:pt x="2150075" y="1130643"/>
                </a:lnTo>
                <a:cubicBezTo>
                  <a:pt x="2150075" y="1212537"/>
                  <a:pt x="2083688" y="1278924"/>
                  <a:pt x="2001794" y="1278924"/>
                </a:cubicBezTo>
                <a:lnTo>
                  <a:pt x="148281" y="1278924"/>
                </a:lnTo>
                <a:cubicBezTo>
                  <a:pt x="66387" y="1278924"/>
                  <a:pt x="0" y="1212537"/>
                  <a:pt x="0" y="1130643"/>
                </a:cubicBezTo>
                <a:lnTo>
                  <a:pt x="0" y="1112108"/>
                </a:lnTo>
                <a:moveTo>
                  <a:pt x="0" y="333632"/>
                </a:moveTo>
                <a:lnTo>
                  <a:pt x="0" y="148281"/>
                </a:lnTo>
                <a:cubicBezTo>
                  <a:pt x="0" y="66387"/>
                  <a:pt x="66387" y="0"/>
                  <a:pt x="148281" y="0"/>
                </a:cubicBezTo>
                <a:lnTo>
                  <a:pt x="296562" y="0"/>
                </a:lnTo>
                <a:moveTo>
                  <a:pt x="2150075" y="333632"/>
                </a:moveTo>
                <a:lnTo>
                  <a:pt x="2150075" y="148281"/>
                </a:lnTo>
                <a:cubicBezTo>
                  <a:pt x="2150075" y="66387"/>
                  <a:pt x="2083688" y="0"/>
                  <a:pt x="2001794" y="0"/>
                </a:cubicBezTo>
                <a:lnTo>
                  <a:pt x="1853513" y="0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E1E0A4-DAAB-E857-3F78-FDF9E50EF648}"/>
              </a:ext>
            </a:extLst>
          </p:cNvPr>
          <p:cNvSpPr txBox="1"/>
          <p:nvPr/>
        </p:nvSpPr>
        <p:spPr>
          <a:xfrm>
            <a:off x="7638873" y="3340205"/>
            <a:ext cx="1588229" cy="5838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Employee completes and
submits necessary
documents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BDAD5B-8C05-8F33-42D5-18718BAE5FA7}"/>
              </a:ext>
            </a:extLst>
          </p:cNvPr>
          <p:cNvSpPr txBox="1"/>
          <p:nvPr/>
        </p:nvSpPr>
        <p:spPr>
          <a:xfrm>
            <a:off x="5132737" y="3340205"/>
            <a:ext cx="1410699" cy="5838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Provide resources and
information to the
employee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0C6F15-0EDB-F6B2-576D-CBF845D3B0A8}"/>
              </a:ext>
            </a:extLst>
          </p:cNvPr>
          <p:cNvSpPr txBox="1"/>
          <p:nvPr/>
        </p:nvSpPr>
        <p:spPr>
          <a:xfrm>
            <a:off x="2883220" y="4707171"/>
            <a:ext cx="719978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Appeals
Stage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E1E8D1-6FCC-6966-7372-C70FA2F4299F}"/>
              </a:ext>
            </a:extLst>
          </p:cNvPr>
          <p:cNvSpPr txBox="1"/>
          <p:nvPr/>
        </p:nvSpPr>
        <p:spPr>
          <a:xfrm>
            <a:off x="5459975" y="4818382"/>
            <a:ext cx="756177" cy="2724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Outcome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5CA99B-485E-8BF0-EF6E-488DBC84A1F9}"/>
              </a:ext>
            </a:extLst>
          </p:cNvPr>
          <p:cNvSpPr txBox="1"/>
          <p:nvPr/>
        </p:nvSpPr>
        <p:spPr>
          <a:xfrm>
            <a:off x="7934693" y="4707171"/>
            <a:ext cx="996550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Review and
Matching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600D4A-A0D3-88FD-3D94-1D650E03834D}"/>
              </a:ext>
            </a:extLst>
          </p:cNvPr>
          <p:cNvSpPr txBox="1"/>
          <p:nvPr/>
        </p:nvSpPr>
        <p:spPr>
          <a:xfrm>
            <a:off x="2473130" y="3312402"/>
            <a:ext cx="1540158" cy="389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Determine if local
redeployment is possible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B13EFA-5ABB-1D0C-65EA-2C4CD6AF3167}"/>
              </a:ext>
            </a:extLst>
          </p:cNvPr>
          <p:cNvSpPr txBox="1"/>
          <p:nvPr/>
        </p:nvSpPr>
        <p:spPr>
          <a:xfrm>
            <a:off x="8002995" y="2538560"/>
            <a:ext cx="860002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Employee
Action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836739-CF43-618B-C6CE-980B6FF7079F}"/>
              </a:ext>
            </a:extLst>
          </p:cNvPr>
          <p:cNvSpPr txBox="1"/>
          <p:nvPr/>
        </p:nvSpPr>
        <p:spPr>
          <a:xfrm>
            <a:off x="5305114" y="2538560"/>
            <a:ext cx="1065918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Support and
Guidance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267C337-4F11-7B30-C183-176B8F9CADA2}"/>
              </a:ext>
            </a:extLst>
          </p:cNvPr>
          <p:cNvSpPr txBox="1"/>
          <p:nvPr/>
        </p:nvSpPr>
        <p:spPr>
          <a:xfrm>
            <a:off x="2419008" y="5481013"/>
            <a:ext cx="1648320" cy="389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Process moves to appeals
if role is rejected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3299E8-995A-F25B-4F75-25647E0FAF1A}"/>
              </a:ext>
            </a:extLst>
          </p:cNvPr>
          <p:cNvSpPr txBox="1"/>
          <p:nvPr/>
        </p:nvSpPr>
        <p:spPr>
          <a:xfrm>
            <a:off x="5071756" y="5481013"/>
            <a:ext cx="1532623" cy="3892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Employee accepts or
rejects the proposed role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AECDFE-00A9-DBB9-BC9E-315EFEAD79C5}"/>
              </a:ext>
            </a:extLst>
          </p:cNvPr>
          <p:cNvSpPr txBox="1"/>
          <p:nvPr/>
        </p:nvSpPr>
        <p:spPr>
          <a:xfrm>
            <a:off x="7648511" y="5508816"/>
            <a:ext cx="1568971" cy="5838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FFFFFF"/>
                </a:solidFill>
                <a:latin typeface="Roboto"/>
              </a:rPr>
              <a:t>Committee reviews
documents and matches
roles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E1BF68-D86E-7AA9-C732-286D2E1FC761}"/>
              </a:ext>
            </a:extLst>
          </p:cNvPr>
          <p:cNvSpPr txBox="1"/>
          <p:nvPr/>
        </p:nvSpPr>
        <p:spPr>
          <a:xfrm>
            <a:off x="4093009" y="1681310"/>
            <a:ext cx="3490110" cy="3243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>
                <a:solidFill>
                  <a:srgbClr val="484848"/>
                </a:solidFill>
                <a:latin typeface="Roboto"/>
              </a:rPr>
              <a:t>Redeployment Process Sequence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F26A6C-02E9-43FC-E79D-D9E30FB0FB97}"/>
              </a:ext>
            </a:extLst>
          </p:cNvPr>
          <p:cNvSpPr txBox="1"/>
          <p:nvPr/>
        </p:nvSpPr>
        <p:spPr>
          <a:xfrm>
            <a:off x="2726784" y="2538560"/>
            <a:ext cx="1032759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Roboto"/>
              </a:rPr>
              <a:t>Initial
Assessment</a:t>
            </a:r>
          </a:p>
        </p:txBody>
      </p:sp>
    </p:spTree>
    <p:extLst>
      <p:ext uri="{BB962C8B-B14F-4D97-AF65-F5344CB8AC3E}">
        <p14:creationId xmlns:p14="http://schemas.microsoft.com/office/powerpoint/2010/main" val="151998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circular chart&#10;&#10;AI-generated content may be incorrect.">
            <a:extLst>
              <a:ext uri="{FF2B5EF4-FFF2-40B4-BE49-F238E27FC236}">
                <a16:creationId xmlns:a16="http://schemas.microsoft.com/office/drawing/2014/main" id="{2B234B60-7553-AE6A-88D3-9E6F6148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07" y="358775"/>
            <a:ext cx="4163187" cy="4956175"/>
          </a:xfrm>
          <a:prstGeom prst="rect">
            <a:avLst/>
          </a:prstGeo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A67D92F-E8FE-B845-EA02-D7A22AF7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53149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Thanks. Questions? </a:t>
            </a:r>
          </a:p>
        </p:txBody>
      </p:sp>
    </p:spTree>
    <p:extLst>
      <p:ext uri="{BB962C8B-B14F-4D97-AF65-F5344CB8AC3E}">
        <p14:creationId xmlns:p14="http://schemas.microsoft.com/office/powerpoint/2010/main" val="292511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C587-9328-1324-D618-DA4D09BA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 is </a:t>
            </a:r>
            <a:r>
              <a:rPr lang="en-IE"/>
              <a:t>the policy?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A35A-015B-342E-F4B6-BA09DFFAB8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b="1" dirty="0"/>
              <a:t>Reassignment &amp; Resignations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Transfers &amp; Resignations | University College Cork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3751D-6BE5-FA9D-3D83-8E7C83697C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A to Z</a:t>
            </a:r>
          </a:p>
          <a:p>
            <a:endParaRPr lang="en-IE" dirty="0"/>
          </a:p>
          <a:p>
            <a:r>
              <a:rPr lang="en-US" dirty="0">
                <a:hlinkClick r:id="rId3"/>
              </a:rPr>
              <a:t>Policies A-Z | University College Cork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92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7AFED-3F32-2693-AC99-4173A3D117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561307"/>
            <a:ext cx="8602580" cy="485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its about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474B7C-4730-36FE-E561-EF68EB6B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133108"/>
            <a:ext cx="10515600" cy="1325563"/>
          </a:xfrm>
        </p:spPr>
        <p:txBody>
          <a:bodyPr/>
          <a:lstStyle/>
          <a:p>
            <a:r>
              <a:rPr lang="en-US" dirty="0"/>
              <a:t>UCC Redeployment Policy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8AC2377-1E18-B83B-19B4-A173D0083EDB}"/>
              </a:ext>
            </a:extLst>
          </p:cNvPr>
          <p:cNvSpPr/>
          <p:nvPr/>
        </p:nvSpPr>
        <p:spPr>
          <a:xfrm>
            <a:off x="800099" y="2628900"/>
            <a:ext cx="2286000" cy="2286000"/>
          </a:xfrm>
          <a:custGeom>
            <a:avLst/>
            <a:gdLst/>
            <a:ahLst/>
            <a:cxnLst/>
            <a:rect l="0" t="0" r="0" b="0"/>
            <a:pathLst>
              <a:path w="2286000" h="2286000">
                <a:moveTo>
                  <a:pt x="2286000" y="1143000"/>
                </a:moveTo>
                <a:cubicBezTo>
                  <a:pt x="2286000" y="1774259"/>
                  <a:pt x="1774259" y="2286000"/>
                  <a:pt x="1143000" y="2286000"/>
                </a:cubicBezTo>
                <a:cubicBezTo>
                  <a:pt x="511740" y="2286000"/>
                  <a:pt x="0" y="1774259"/>
                  <a:pt x="0" y="1143000"/>
                </a:cubicBezTo>
                <a:cubicBezTo>
                  <a:pt x="0" y="511740"/>
                  <a:pt x="511740" y="0"/>
                  <a:pt x="1143000" y="0"/>
                </a:cubicBezTo>
                <a:cubicBezTo>
                  <a:pt x="1774259" y="0"/>
                  <a:pt x="2286000" y="511740"/>
                  <a:pt x="2286000" y="1143000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0252F60-C91A-A89D-56FB-460C1E907614}"/>
              </a:ext>
            </a:extLst>
          </p:cNvPr>
          <p:cNvSpPr/>
          <p:nvPr/>
        </p:nvSpPr>
        <p:spPr>
          <a:xfrm>
            <a:off x="800099" y="2628900"/>
            <a:ext cx="2286000" cy="2286000"/>
          </a:xfrm>
          <a:custGeom>
            <a:avLst/>
            <a:gdLst/>
            <a:ahLst/>
            <a:cxnLst/>
            <a:rect l="0" t="0" r="0" b="0"/>
            <a:pathLst>
              <a:path w="2286000" h="2286000">
                <a:moveTo>
                  <a:pt x="2286000" y="1143000"/>
                </a:move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8" y="2286000"/>
                  <a:pt x="0" y="1774261"/>
                  <a:pt x="0" y="1143000"/>
                </a:cubicBezTo>
                <a:cubicBezTo>
                  <a:pt x="0" y="511738"/>
                  <a:pt x="511738" y="0"/>
                  <a:pt x="1143000" y="0"/>
                </a:cubicBezTo>
                <a:cubicBezTo>
                  <a:pt x="1774261" y="0"/>
                  <a:pt x="2286000" y="511738"/>
                  <a:pt x="2286000" y="1143000"/>
                </a:cubicBezTo>
                <a:close/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5022E10-30E7-B628-654F-49E40E485050}"/>
              </a:ext>
            </a:extLst>
          </p:cNvPr>
          <p:cNvSpPr/>
          <p:nvPr/>
        </p:nvSpPr>
        <p:spPr>
          <a:xfrm>
            <a:off x="2857582" y="4114800"/>
            <a:ext cx="5486314" cy="1485900"/>
          </a:xfrm>
          <a:custGeom>
            <a:avLst/>
            <a:gdLst/>
            <a:ahLst/>
            <a:cxnLst/>
            <a:rect l="0" t="0" r="0" b="0"/>
            <a:pathLst>
              <a:path w="5486314" h="1485900">
                <a:moveTo>
                  <a:pt x="5486314" y="571500"/>
                </a:moveTo>
                <a:lnTo>
                  <a:pt x="1485814" y="571500"/>
                </a:lnTo>
                <a:lnTo>
                  <a:pt x="176193" y="0"/>
                </a:lnTo>
                <a:cubicBezTo>
                  <a:pt x="136959" y="124901"/>
                  <a:pt x="76866" y="240563"/>
                  <a:pt x="0" y="342900"/>
                </a:cubicBezTo>
                <a:lnTo>
                  <a:pt x="1485814" y="1485900"/>
                </a:lnTo>
                <a:lnTo>
                  <a:pt x="5486314" y="1485900"/>
                </a:lnTo>
                <a:lnTo>
                  <a:pt x="5486314" y="571500"/>
                </a:lnTo>
              </a:path>
            </a:pathLst>
          </a:custGeom>
          <a:solidFill>
            <a:srgbClr val="FAF0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4667B75-F75F-D9A9-D2B4-FB8B32924640}"/>
              </a:ext>
            </a:extLst>
          </p:cNvPr>
          <p:cNvSpPr/>
          <p:nvPr/>
        </p:nvSpPr>
        <p:spPr>
          <a:xfrm>
            <a:off x="2857582" y="4114800"/>
            <a:ext cx="5486316" cy="1485900"/>
          </a:xfrm>
          <a:custGeom>
            <a:avLst/>
            <a:gdLst/>
            <a:ahLst/>
            <a:cxnLst/>
            <a:rect l="0" t="0" r="0" b="0"/>
            <a:pathLst>
              <a:path w="5486316" h="1485900">
                <a:moveTo>
                  <a:pt x="5486316" y="571500"/>
                </a:moveTo>
                <a:lnTo>
                  <a:pt x="1485816" y="571500"/>
                </a:lnTo>
                <a:lnTo>
                  <a:pt x="176189" y="0"/>
                </a:lnTo>
                <a:cubicBezTo>
                  <a:pt x="136960" y="124900"/>
                  <a:pt x="76869" y="240561"/>
                  <a:pt x="0" y="342900"/>
                </a:cubicBezTo>
                <a:lnTo>
                  <a:pt x="1485816" y="1485900"/>
                </a:lnTo>
                <a:lnTo>
                  <a:pt x="5486316" y="1485900"/>
                </a:lnTo>
                <a:lnTo>
                  <a:pt x="5486316" y="571500"/>
                </a:lnTo>
                <a:close/>
              </a:path>
            </a:pathLst>
          </a:custGeom>
          <a:noFill/>
          <a:ln w="14287">
            <a:solidFill>
              <a:srgbClr val="BA5DE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73E8D9-A6E7-958E-925C-E245868454F6}"/>
              </a:ext>
            </a:extLst>
          </p:cNvPr>
          <p:cNvSpPr/>
          <p:nvPr/>
        </p:nvSpPr>
        <p:spPr>
          <a:xfrm>
            <a:off x="3033771" y="3771900"/>
            <a:ext cx="5310130" cy="914400"/>
          </a:xfrm>
          <a:custGeom>
            <a:avLst/>
            <a:gdLst/>
            <a:ahLst/>
            <a:cxnLst/>
            <a:rect l="0" t="0" r="0" b="0"/>
            <a:pathLst>
              <a:path w="5310130" h="914400">
                <a:moveTo>
                  <a:pt x="5310130" y="0"/>
                </a:moveTo>
                <a:lnTo>
                  <a:pt x="52330" y="0"/>
                </a:lnTo>
                <a:cubicBezTo>
                  <a:pt x="52330" y="119462"/>
                  <a:pt x="33994" y="234657"/>
                  <a:pt x="0" y="342900"/>
                </a:cubicBezTo>
                <a:lnTo>
                  <a:pt x="1309630" y="914400"/>
                </a:lnTo>
                <a:lnTo>
                  <a:pt x="5310130" y="914400"/>
                </a:lnTo>
                <a:lnTo>
                  <a:pt x="5310130" y="0"/>
                </a:lnTo>
              </a:path>
            </a:pathLst>
          </a:custGeom>
          <a:solidFill>
            <a:srgbClr val="F3F0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3246A4D-0427-286B-A129-C04441EE96B0}"/>
              </a:ext>
            </a:extLst>
          </p:cNvPr>
          <p:cNvSpPr/>
          <p:nvPr/>
        </p:nvSpPr>
        <p:spPr>
          <a:xfrm>
            <a:off x="3033771" y="3771900"/>
            <a:ext cx="5310127" cy="914400"/>
          </a:xfrm>
          <a:custGeom>
            <a:avLst/>
            <a:gdLst/>
            <a:ahLst/>
            <a:cxnLst/>
            <a:rect l="0" t="0" r="0" b="0"/>
            <a:pathLst>
              <a:path w="5310127" h="914400">
                <a:moveTo>
                  <a:pt x="5310127" y="0"/>
                </a:moveTo>
                <a:lnTo>
                  <a:pt x="1309626" y="0"/>
                </a:lnTo>
                <a:lnTo>
                  <a:pt x="52326" y="0"/>
                </a:lnTo>
                <a:cubicBezTo>
                  <a:pt x="52326" y="119467"/>
                  <a:pt x="33998" y="234653"/>
                  <a:pt x="0" y="342900"/>
                </a:cubicBezTo>
                <a:lnTo>
                  <a:pt x="1309626" y="914400"/>
                </a:lnTo>
                <a:lnTo>
                  <a:pt x="5310127" y="914400"/>
                </a:lnTo>
                <a:lnTo>
                  <a:pt x="5310127" y="0"/>
                </a:lnTo>
                <a:close/>
              </a:path>
            </a:pathLst>
          </a:custGeom>
          <a:noFill/>
          <a:ln w="14287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893EE33F-47B3-37B8-81E2-850FB821F655}"/>
              </a:ext>
            </a:extLst>
          </p:cNvPr>
          <p:cNvSpPr/>
          <p:nvPr/>
        </p:nvSpPr>
        <p:spPr>
          <a:xfrm>
            <a:off x="3033771" y="2857500"/>
            <a:ext cx="5310130" cy="914400"/>
          </a:xfrm>
          <a:custGeom>
            <a:avLst/>
            <a:gdLst/>
            <a:ahLst/>
            <a:cxnLst/>
            <a:rect l="0" t="0" r="0" b="0"/>
            <a:pathLst>
              <a:path w="5310130" h="914400">
                <a:moveTo>
                  <a:pt x="5310130" y="0"/>
                </a:moveTo>
                <a:lnTo>
                  <a:pt x="1309630" y="0"/>
                </a:lnTo>
                <a:lnTo>
                  <a:pt x="0" y="571500"/>
                </a:lnTo>
                <a:cubicBezTo>
                  <a:pt x="33994" y="679751"/>
                  <a:pt x="52330" y="794927"/>
                  <a:pt x="52330" y="914400"/>
                </a:cubicBezTo>
                <a:lnTo>
                  <a:pt x="5310130" y="914400"/>
                </a:lnTo>
                <a:lnTo>
                  <a:pt x="5310130" y="0"/>
                </a:ln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3A68E1F-DB18-38D2-AF49-CA7F1EB08E44}"/>
              </a:ext>
            </a:extLst>
          </p:cNvPr>
          <p:cNvSpPr/>
          <p:nvPr/>
        </p:nvSpPr>
        <p:spPr>
          <a:xfrm>
            <a:off x="3033771" y="2857500"/>
            <a:ext cx="5310127" cy="914400"/>
          </a:xfrm>
          <a:custGeom>
            <a:avLst/>
            <a:gdLst/>
            <a:ahLst/>
            <a:cxnLst/>
            <a:rect l="0" t="0" r="0" b="0"/>
            <a:pathLst>
              <a:path w="5310127" h="914400">
                <a:moveTo>
                  <a:pt x="5310127" y="0"/>
                </a:moveTo>
                <a:lnTo>
                  <a:pt x="1309626" y="0"/>
                </a:lnTo>
                <a:lnTo>
                  <a:pt x="0" y="571500"/>
                </a:lnTo>
                <a:cubicBezTo>
                  <a:pt x="33998" y="679746"/>
                  <a:pt x="52326" y="794932"/>
                  <a:pt x="52326" y="914400"/>
                </a:cubicBezTo>
                <a:lnTo>
                  <a:pt x="1309626" y="914400"/>
                </a:lnTo>
                <a:lnTo>
                  <a:pt x="5310127" y="914400"/>
                </a:lnTo>
                <a:lnTo>
                  <a:pt x="5310127" y="0"/>
                </a:lnTo>
                <a:close/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DCB23CCA-9F64-3740-515C-096EC67C3825}"/>
              </a:ext>
            </a:extLst>
          </p:cNvPr>
          <p:cNvSpPr/>
          <p:nvPr/>
        </p:nvSpPr>
        <p:spPr>
          <a:xfrm>
            <a:off x="2857582" y="1943100"/>
            <a:ext cx="5486314" cy="1485900"/>
          </a:xfrm>
          <a:custGeom>
            <a:avLst/>
            <a:gdLst/>
            <a:ahLst/>
            <a:cxnLst/>
            <a:rect l="0" t="0" r="0" b="0"/>
            <a:pathLst>
              <a:path w="5486314" h="1485900">
                <a:moveTo>
                  <a:pt x="5486314" y="0"/>
                </a:moveTo>
                <a:lnTo>
                  <a:pt x="1485814" y="0"/>
                </a:lnTo>
                <a:lnTo>
                  <a:pt x="0" y="1143000"/>
                </a:lnTo>
                <a:cubicBezTo>
                  <a:pt x="76866" y="1245336"/>
                  <a:pt x="136959" y="1360998"/>
                  <a:pt x="176193" y="1485900"/>
                </a:cubicBezTo>
                <a:lnTo>
                  <a:pt x="1485814" y="914400"/>
                </a:lnTo>
                <a:lnTo>
                  <a:pt x="5486314" y="914400"/>
                </a:lnTo>
                <a:lnTo>
                  <a:pt x="5486314" y="0"/>
                </a:lnTo>
              </a:path>
            </a:pathLst>
          </a:custGeom>
          <a:solidFill>
            <a:srgbClr val="E3FFF2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97F3B1A-8E29-DCC4-B34C-57D079288710}"/>
              </a:ext>
            </a:extLst>
          </p:cNvPr>
          <p:cNvSpPr/>
          <p:nvPr/>
        </p:nvSpPr>
        <p:spPr>
          <a:xfrm>
            <a:off x="2857582" y="1943100"/>
            <a:ext cx="5486316" cy="1485900"/>
          </a:xfrm>
          <a:custGeom>
            <a:avLst/>
            <a:gdLst/>
            <a:ahLst/>
            <a:cxnLst/>
            <a:rect l="0" t="0" r="0" b="0"/>
            <a:pathLst>
              <a:path w="5486316" h="1485900">
                <a:moveTo>
                  <a:pt x="5486316" y="0"/>
                </a:moveTo>
                <a:lnTo>
                  <a:pt x="1485816" y="0"/>
                </a:lnTo>
                <a:lnTo>
                  <a:pt x="0" y="1143000"/>
                </a:lnTo>
                <a:cubicBezTo>
                  <a:pt x="76869" y="1245338"/>
                  <a:pt x="136960" y="1360999"/>
                  <a:pt x="176189" y="1485900"/>
                </a:cubicBezTo>
                <a:lnTo>
                  <a:pt x="1485816" y="914400"/>
                </a:lnTo>
                <a:lnTo>
                  <a:pt x="5486316" y="914400"/>
                </a:lnTo>
                <a:lnTo>
                  <a:pt x="5486316" y="0"/>
                </a:lnTo>
                <a:close/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39CEF-CFF3-A955-C614-6FBB21651698}"/>
              </a:ext>
            </a:extLst>
          </p:cNvPr>
          <p:cNvSpPr txBox="1"/>
          <p:nvPr/>
        </p:nvSpPr>
        <p:spPr>
          <a:xfrm>
            <a:off x="5276849" y="2190750"/>
            <a:ext cx="2351036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3CC583"/>
                </a:solidFill>
                <a:latin typeface="Roboto"/>
              </a:rPr>
              <a:t>Commitment to Permanent
Staff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5F853-589A-798D-86B5-F7D0AD0A98EE}"/>
              </a:ext>
            </a:extLst>
          </p:cNvPr>
          <p:cNvSpPr txBox="1"/>
          <p:nvPr/>
        </p:nvSpPr>
        <p:spPr>
          <a:xfrm>
            <a:off x="5276849" y="3219450"/>
            <a:ext cx="1932679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 dirty="0">
                <a:solidFill>
                  <a:srgbClr val="1EABDA"/>
                </a:solidFill>
                <a:latin typeface="Roboto"/>
              </a:rPr>
              <a:t>Redeployment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322EC-C26E-064D-5D86-9913CF397C4F}"/>
              </a:ext>
            </a:extLst>
          </p:cNvPr>
          <p:cNvSpPr txBox="1"/>
          <p:nvPr/>
        </p:nvSpPr>
        <p:spPr>
          <a:xfrm>
            <a:off x="1038237" y="3448050"/>
            <a:ext cx="1809791" cy="6924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0" dirty="0">
                <a:solidFill>
                  <a:srgbClr val="4E88E7"/>
                </a:solidFill>
                <a:latin typeface="Roboto"/>
              </a:rPr>
              <a:t>University College
Cork’s </a:t>
            </a:r>
            <a:r>
              <a:rPr lang="en-US" sz="1500" b="0" dirty="0">
                <a:solidFill>
                  <a:srgbClr val="4E88E7"/>
                </a:solidFill>
                <a:latin typeface="Roboto"/>
              </a:rPr>
              <a:t>Redeployment</a:t>
            </a:r>
          </a:p>
          <a:p>
            <a:pPr algn="ctr"/>
            <a:r>
              <a:rPr sz="1500" b="0" dirty="0">
                <a:solidFill>
                  <a:srgbClr val="4E88E7"/>
                </a:solidFill>
                <a:latin typeface="Roboto"/>
              </a:rPr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0375E-1202-01D8-32B7-A2D0A720D360}"/>
              </a:ext>
            </a:extLst>
          </p:cNvPr>
          <p:cNvSpPr txBox="1"/>
          <p:nvPr/>
        </p:nvSpPr>
        <p:spPr>
          <a:xfrm>
            <a:off x="5276849" y="4133850"/>
            <a:ext cx="2628004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7F64EA"/>
                </a:solidFill>
                <a:latin typeface="Roboto"/>
              </a:rPr>
              <a:t>Alignment with University Aims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9A118-DD71-7F3B-A0F0-8D1E9D5E6313}"/>
              </a:ext>
            </a:extLst>
          </p:cNvPr>
          <p:cNvSpPr txBox="1"/>
          <p:nvPr/>
        </p:nvSpPr>
        <p:spPr>
          <a:xfrm>
            <a:off x="5276849" y="5048250"/>
            <a:ext cx="1781327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BA5DE5"/>
                </a:solidFill>
                <a:latin typeface="Roboto"/>
              </a:rPr>
              <a:t>Statutory Obligations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4A743EA6-1F6C-9233-DDFC-58E5874EADEF}"/>
              </a:ext>
            </a:extLst>
          </p:cNvPr>
          <p:cNvSpPr/>
          <p:nvPr/>
        </p:nvSpPr>
        <p:spPr>
          <a:xfrm>
            <a:off x="4710911" y="2185987"/>
            <a:ext cx="409575" cy="428625"/>
          </a:xfrm>
          <a:custGeom>
            <a:avLst/>
            <a:gdLst/>
            <a:ahLst/>
            <a:cxnLst/>
            <a:rect l="0" t="0" r="0" b="0"/>
            <a:pathLst>
              <a:path w="409575" h="428625">
                <a:moveTo>
                  <a:pt x="0" y="428625"/>
                </a:moveTo>
                <a:lnTo>
                  <a:pt x="0" y="238125"/>
                </a:lnTo>
                <a:moveTo>
                  <a:pt x="0" y="276225"/>
                </a:moveTo>
                <a:lnTo>
                  <a:pt x="133350" y="276225"/>
                </a:lnTo>
                <a:cubicBezTo>
                  <a:pt x="164913" y="276225"/>
                  <a:pt x="190500" y="301811"/>
                  <a:pt x="190500" y="333375"/>
                </a:cubicBezTo>
                <a:lnTo>
                  <a:pt x="304800" y="333375"/>
                </a:lnTo>
                <a:cubicBezTo>
                  <a:pt x="336363" y="333375"/>
                  <a:pt x="361950" y="358961"/>
                  <a:pt x="361950" y="390525"/>
                </a:cubicBezTo>
                <a:lnTo>
                  <a:pt x="0" y="390525"/>
                </a:lnTo>
                <a:close/>
                <a:moveTo>
                  <a:pt x="133350" y="333375"/>
                </a:moveTo>
                <a:lnTo>
                  <a:pt x="190500" y="333375"/>
                </a:lnTo>
                <a:moveTo>
                  <a:pt x="409575" y="257175"/>
                </a:moveTo>
                <a:cubicBezTo>
                  <a:pt x="409575" y="199309"/>
                  <a:pt x="362665" y="152400"/>
                  <a:pt x="304800" y="152400"/>
                </a:cubicBezTo>
                <a:cubicBezTo>
                  <a:pt x="246934" y="152400"/>
                  <a:pt x="200025" y="199309"/>
                  <a:pt x="200025" y="257175"/>
                </a:cubicBezTo>
                <a:close/>
                <a:moveTo>
                  <a:pt x="241820" y="61912"/>
                </a:moveTo>
                <a:cubicBezTo>
                  <a:pt x="241820" y="96105"/>
                  <a:pt x="269539" y="123825"/>
                  <a:pt x="303733" y="123825"/>
                </a:cubicBezTo>
                <a:cubicBezTo>
                  <a:pt x="337926" y="123825"/>
                  <a:pt x="365645" y="96105"/>
                  <a:pt x="365645" y="61912"/>
                </a:cubicBezTo>
                <a:cubicBezTo>
                  <a:pt x="365645" y="27719"/>
                  <a:pt x="337926" y="0"/>
                  <a:pt x="303733" y="0"/>
                </a:cubicBezTo>
                <a:cubicBezTo>
                  <a:pt x="269539" y="0"/>
                  <a:pt x="241820" y="27719"/>
                  <a:pt x="241820" y="61912"/>
                </a:cubicBezTo>
                <a:close/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8E0870E8-C16F-7DEC-7CF6-1D006087F6A8}"/>
              </a:ext>
            </a:extLst>
          </p:cNvPr>
          <p:cNvSpPr/>
          <p:nvPr/>
        </p:nvSpPr>
        <p:spPr>
          <a:xfrm>
            <a:off x="4695824" y="4010025"/>
            <a:ext cx="437768" cy="438150"/>
          </a:xfrm>
          <a:custGeom>
            <a:avLst/>
            <a:gdLst/>
            <a:ahLst/>
            <a:cxnLst/>
            <a:rect l="0" t="0" r="0" b="0"/>
            <a:pathLst>
              <a:path w="437768" h="438150">
                <a:moveTo>
                  <a:pt x="428625" y="400050"/>
                </a:moveTo>
                <a:cubicBezTo>
                  <a:pt x="418157" y="400102"/>
                  <a:pt x="408718" y="393759"/>
                  <a:pt x="404812" y="384047"/>
                </a:cubicBezTo>
                <a:lnTo>
                  <a:pt x="247650" y="0"/>
                </a:lnTo>
                <a:lnTo>
                  <a:pt x="133350" y="0"/>
                </a:lnTo>
                <a:lnTo>
                  <a:pt x="157162" y="58292"/>
                </a:lnTo>
                <a:lnTo>
                  <a:pt x="23812" y="384047"/>
                </a:lnTo>
                <a:cubicBezTo>
                  <a:pt x="19906" y="393759"/>
                  <a:pt x="10467" y="400102"/>
                  <a:pt x="0" y="400050"/>
                </a:cubicBezTo>
                <a:lnTo>
                  <a:pt x="0" y="438150"/>
                </a:lnTo>
                <a:lnTo>
                  <a:pt x="114300" y="438150"/>
                </a:lnTo>
                <a:lnTo>
                  <a:pt x="114300" y="400050"/>
                </a:lnTo>
                <a:lnTo>
                  <a:pt x="95250" y="400050"/>
                </a:lnTo>
                <a:cubicBezTo>
                  <a:pt x="88414" y="400195"/>
                  <a:pt x="81969" y="396872"/>
                  <a:pt x="78123" y="391219"/>
                </a:cubicBezTo>
                <a:cubicBezTo>
                  <a:pt x="74277" y="385566"/>
                  <a:pt x="73553" y="378350"/>
                  <a:pt x="76200" y="372046"/>
                </a:cubicBezTo>
                <a:lnTo>
                  <a:pt x="99822" y="314896"/>
                </a:lnTo>
                <a:lnTo>
                  <a:pt x="261747" y="314896"/>
                </a:lnTo>
                <a:lnTo>
                  <a:pt x="285368" y="372046"/>
                </a:lnTo>
                <a:cubicBezTo>
                  <a:pt x="288015" y="378350"/>
                  <a:pt x="287291" y="385566"/>
                  <a:pt x="283445" y="391219"/>
                </a:cubicBezTo>
                <a:cubicBezTo>
                  <a:pt x="279599" y="396872"/>
                  <a:pt x="273154" y="400195"/>
                  <a:pt x="266318" y="400049"/>
                </a:cubicBezTo>
                <a:lnTo>
                  <a:pt x="247268" y="400050"/>
                </a:lnTo>
                <a:lnTo>
                  <a:pt x="247268" y="438150"/>
                </a:lnTo>
                <a:lnTo>
                  <a:pt x="437768" y="438150"/>
                </a:lnTo>
                <a:lnTo>
                  <a:pt x="437768" y="400050"/>
                </a:lnTo>
                <a:close/>
                <a:moveTo>
                  <a:pt x="119443" y="266700"/>
                </a:moveTo>
                <a:lnTo>
                  <a:pt x="180975" y="116395"/>
                </a:lnTo>
                <a:lnTo>
                  <a:pt x="242506" y="266700"/>
                </a:lnTo>
                <a:close/>
              </a:path>
            </a:pathLst>
          </a:custGeom>
          <a:noFill/>
          <a:ln w="14287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56EDE67A-201D-8BB0-4B51-13BC67D1A08D}"/>
              </a:ext>
            </a:extLst>
          </p:cNvPr>
          <p:cNvSpPr/>
          <p:nvPr/>
        </p:nvSpPr>
        <p:spPr>
          <a:xfrm>
            <a:off x="4695824" y="4924425"/>
            <a:ext cx="438150" cy="438150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285750" y="238125"/>
                </a:moveTo>
                <a:lnTo>
                  <a:pt x="285750" y="438150"/>
                </a:lnTo>
                <a:moveTo>
                  <a:pt x="133350" y="342900"/>
                </a:moveTo>
                <a:lnTo>
                  <a:pt x="180975" y="209550"/>
                </a:lnTo>
                <a:lnTo>
                  <a:pt x="228600" y="342900"/>
                </a:lnTo>
                <a:moveTo>
                  <a:pt x="257175" y="209550"/>
                </a:moveTo>
                <a:cubicBezTo>
                  <a:pt x="257175" y="225331"/>
                  <a:pt x="269968" y="238125"/>
                  <a:pt x="285750" y="238125"/>
                </a:cubicBezTo>
                <a:cubicBezTo>
                  <a:pt x="301531" y="238125"/>
                  <a:pt x="314325" y="225331"/>
                  <a:pt x="314325" y="209550"/>
                </a:cubicBezTo>
                <a:cubicBezTo>
                  <a:pt x="314325" y="193768"/>
                  <a:pt x="301531" y="180975"/>
                  <a:pt x="285750" y="180975"/>
                </a:cubicBezTo>
                <a:cubicBezTo>
                  <a:pt x="269968" y="180975"/>
                  <a:pt x="257175" y="193768"/>
                  <a:pt x="257175" y="209550"/>
                </a:cubicBezTo>
                <a:close/>
                <a:moveTo>
                  <a:pt x="314325" y="209550"/>
                </a:moveTo>
                <a:lnTo>
                  <a:pt x="409575" y="209550"/>
                </a:lnTo>
                <a:moveTo>
                  <a:pt x="161925" y="209550"/>
                </a:moveTo>
                <a:lnTo>
                  <a:pt x="257175" y="209550"/>
                </a:lnTo>
                <a:moveTo>
                  <a:pt x="228600" y="438150"/>
                </a:moveTo>
                <a:lnTo>
                  <a:pt x="342900" y="438150"/>
                </a:lnTo>
                <a:moveTo>
                  <a:pt x="228600" y="342900"/>
                </a:moveTo>
                <a:lnTo>
                  <a:pt x="133350" y="342900"/>
                </a:lnTo>
                <a:cubicBezTo>
                  <a:pt x="133350" y="369202"/>
                  <a:pt x="154672" y="390525"/>
                  <a:pt x="180975" y="390525"/>
                </a:cubicBezTo>
                <a:cubicBezTo>
                  <a:pt x="207277" y="390525"/>
                  <a:pt x="228600" y="369202"/>
                  <a:pt x="228600" y="342900"/>
                </a:cubicBezTo>
                <a:close/>
                <a:moveTo>
                  <a:pt x="438150" y="342900"/>
                </a:moveTo>
                <a:lnTo>
                  <a:pt x="390525" y="209550"/>
                </a:lnTo>
                <a:lnTo>
                  <a:pt x="342900" y="342900"/>
                </a:lnTo>
                <a:moveTo>
                  <a:pt x="342900" y="342900"/>
                </a:moveTo>
                <a:cubicBezTo>
                  <a:pt x="342900" y="369202"/>
                  <a:pt x="364222" y="390525"/>
                  <a:pt x="390525" y="390525"/>
                </a:cubicBezTo>
                <a:cubicBezTo>
                  <a:pt x="416827" y="390525"/>
                  <a:pt x="438150" y="369202"/>
                  <a:pt x="438150" y="342900"/>
                </a:cubicBezTo>
                <a:close/>
                <a:moveTo>
                  <a:pt x="171450" y="438150"/>
                </a:moveTo>
                <a:lnTo>
                  <a:pt x="19050" y="438150"/>
                </a:lnTo>
                <a:cubicBezTo>
                  <a:pt x="8528" y="438150"/>
                  <a:pt x="0" y="429621"/>
                  <a:pt x="0" y="419100"/>
                </a:cubicBezTo>
                <a:lnTo>
                  <a:pt x="0" y="19050"/>
                </a:lnTo>
                <a:cubicBezTo>
                  <a:pt x="0" y="8528"/>
                  <a:pt x="8528" y="0"/>
                  <a:pt x="19050" y="0"/>
                </a:cubicBezTo>
                <a:lnTo>
                  <a:pt x="190500" y="0"/>
                </a:lnTo>
                <a:cubicBezTo>
                  <a:pt x="202557" y="653"/>
                  <a:pt x="214029" y="5405"/>
                  <a:pt x="223018" y="13468"/>
                </a:cubicBezTo>
                <a:lnTo>
                  <a:pt x="291331" y="81781"/>
                </a:lnTo>
                <a:cubicBezTo>
                  <a:pt x="299394" y="90770"/>
                  <a:pt x="304146" y="102242"/>
                  <a:pt x="304800" y="114300"/>
                </a:cubicBezTo>
                <a:lnTo>
                  <a:pt x="304800" y="142875"/>
                </a:lnTo>
                <a:moveTo>
                  <a:pt x="209550" y="4667"/>
                </a:moveTo>
                <a:lnTo>
                  <a:pt x="209550" y="76200"/>
                </a:lnTo>
                <a:cubicBezTo>
                  <a:pt x="209550" y="86721"/>
                  <a:pt x="218078" y="95250"/>
                  <a:pt x="228600" y="95250"/>
                </a:cubicBezTo>
                <a:lnTo>
                  <a:pt x="300132" y="95250"/>
                </a:lnTo>
                <a:moveTo>
                  <a:pt x="57150" y="95250"/>
                </a:moveTo>
                <a:lnTo>
                  <a:pt x="104775" y="95250"/>
                </a:lnTo>
                <a:moveTo>
                  <a:pt x="57150" y="152400"/>
                </a:moveTo>
                <a:lnTo>
                  <a:pt x="161925" y="152400"/>
                </a:lnTo>
              </a:path>
            </a:pathLst>
          </a:custGeom>
          <a:noFill/>
          <a:ln w="14287">
            <a:solidFill>
              <a:srgbClr val="BA5DE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Graphic 22" descr="Open hand outline">
            <a:extLst>
              <a:ext uri="{FF2B5EF4-FFF2-40B4-BE49-F238E27FC236}">
                <a16:creationId xmlns:a16="http://schemas.microsoft.com/office/drawing/2014/main" id="{54E99779-81A4-CB42-EFAB-68F03291A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9594" y="2883694"/>
            <a:ext cx="659606" cy="6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47E2D86-CEB2-E604-FCD7-E0D7A70F25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8330D-633C-6E18-6A0B-849F0EB2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Redeployment Reasons – Permanent Staff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E78152A-AE05-1FB3-24F8-17A08E9BC6E7}"/>
              </a:ext>
            </a:extLst>
          </p:cNvPr>
          <p:cNvSpPr/>
          <p:nvPr/>
        </p:nvSpPr>
        <p:spPr>
          <a:xfrm>
            <a:off x="715693" y="2635287"/>
            <a:ext cx="2286000" cy="2286000"/>
          </a:xfrm>
          <a:custGeom>
            <a:avLst/>
            <a:gdLst/>
            <a:ahLst/>
            <a:cxnLst/>
            <a:rect l="0" t="0" r="0" b="0"/>
            <a:pathLst>
              <a:path w="2286000" h="2286000">
                <a:moveTo>
                  <a:pt x="2286000" y="1143000"/>
                </a:moveTo>
                <a:cubicBezTo>
                  <a:pt x="2286000" y="1774259"/>
                  <a:pt x="1774259" y="2286000"/>
                  <a:pt x="1143000" y="2286000"/>
                </a:cubicBezTo>
                <a:cubicBezTo>
                  <a:pt x="511740" y="2286000"/>
                  <a:pt x="0" y="1774259"/>
                  <a:pt x="0" y="1143000"/>
                </a:cubicBezTo>
                <a:cubicBezTo>
                  <a:pt x="0" y="511740"/>
                  <a:pt x="511740" y="0"/>
                  <a:pt x="1143000" y="0"/>
                </a:cubicBezTo>
                <a:cubicBezTo>
                  <a:pt x="1774259" y="0"/>
                  <a:pt x="2286000" y="511740"/>
                  <a:pt x="2286000" y="1143000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1BF3EBD-4018-F753-1B93-799C67763C67}"/>
              </a:ext>
            </a:extLst>
          </p:cNvPr>
          <p:cNvSpPr/>
          <p:nvPr/>
        </p:nvSpPr>
        <p:spPr>
          <a:xfrm>
            <a:off x="715693" y="2635287"/>
            <a:ext cx="2286000" cy="2286000"/>
          </a:xfrm>
          <a:custGeom>
            <a:avLst/>
            <a:gdLst/>
            <a:ahLst/>
            <a:cxnLst/>
            <a:rect l="0" t="0" r="0" b="0"/>
            <a:pathLst>
              <a:path w="2286000" h="2286000">
                <a:moveTo>
                  <a:pt x="2286000" y="1143000"/>
                </a:move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8" y="2286000"/>
                  <a:pt x="0" y="1774261"/>
                  <a:pt x="0" y="1143000"/>
                </a:cubicBezTo>
                <a:cubicBezTo>
                  <a:pt x="0" y="511738"/>
                  <a:pt x="511738" y="0"/>
                  <a:pt x="1143000" y="0"/>
                </a:cubicBezTo>
                <a:cubicBezTo>
                  <a:pt x="1774261" y="0"/>
                  <a:pt x="2286000" y="511738"/>
                  <a:pt x="2286000" y="1143000"/>
                </a:cubicBezTo>
                <a:close/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00BB740-BBDE-2B6E-EA46-F81F4064994B}"/>
              </a:ext>
            </a:extLst>
          </p:cNvPr>
          <p:cNvSpPr/>
          <p:nvPr/>
        </p:nvSpPr>
        <p:spPr>
          <a:xfrm>
            <a:off x="2949365" y="3778287"/>
            <a:ext cx="5310130" cy="914400"/>
          </a:xfrm>
          <a:custGeom>
            <a:avLst/>
            <a:gdLst/>
            <a:ahLst/>
            <a:cxnLst/>
            <a:rect l="0" t="0" r="0" b="0"/>
            <a:pathLst>
              <a:path w="5310130" h="914400">
                <a:moveTo>
                  <a:pt x="5310130" y="0"/>
                </a:moveTo>
                <a:lnTo>
                  <a:pt x="52330" y="0"/>
                </a:lnTo>
                <a:cubicBezTo>
                  <a:pt x="52330" y="119462"/>
                  <a:pt x="33994" y="234657"/>
                  <a:pt x="0" y="342900"/>
                </a:cubicBezTo>
                <a:lnTo>
                  <a:pt x="1309630" y="914400"/>
                </a:lnTo>
                <a:lnTo>
                  <a:pt x="5310130" y="914400"/>
                </a:lnTo>
                <a:lnTo>
                  <a:pt x="5310130" y="0"/>
                </a:lnTo>
              </a:path>
            </a:pathLst>
          </a:custGeom>
          <a:solidFill>
            <a:srgbClr val="E3FFF2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6FFA6FE-57F6-DB9A-47EE-90323E65A9F2}"/>
              </a:ext>
            </a:extLst>
          </p:cNvPr>
          <p:cNvSpPr/>
          <p:nvPr/>
        </p:nvSpPr>
        <p:spPr>
          <a:xfrm>
            <a:off x="2949365" y="3778287"/>
            <a:ext cx="5310127" cy="914400"/>
          </a:xfrm>
          <a:custGeom>
            <a:avLst/>
            <a:gdLst/>
            <a:ahLst/>
            <a:cxnLst/>
            <a:rect l="0" t="0" r="0" b="0"/>
            <a:pathLst>
              <a:path w="5310127" h="914400">
                <a:moveTo>
                  <a:pt x="5310127" y="0"/>
                </a:moveTo>
                <a:lnTo>
                  <a:pt x="1309626" y="0"/>
                </a:lnTo>
                <a:lnTo>
                  <a:pt x="52326" y="0"/>
                </a:lnTo>
                <a:cubicBezTo>
                  <a:pt x="52326" y="119467"/>
                  <a:pt x="33998" y="234653"/>
                  <a:pt x="0" y="342900"/>
                </a:cubicBezTo>
                <a:lnTo>
                  <a:pt x="1309626" y="914400"/>
                </a:lnTo>
                <a:lnTo>
                  <a:pt x="5310127" y="914400"/>
                </a:lnTo>
                <a:lnTo>
                  <a:pt x="5310127" y="0"/>
                </a:lnTo>
                <a:close/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1CF7EAD-A4D0-6AA5-656C-3EF52F35F2B9}"/>
              </a:ext>
            </a:extLst>
          </p:cNvPr>
          <p:cNvSpPr/>
          <p:nvPr/>
        </p:nvSpPr>
        <p:spPr>
          <a:xfrm>
            <a:off x="2949365" y="2863887"/>
            <a:ext cx="5310130" cy="914400"/>
          </a:xfrm>
          <a:custGeom>
            <a:avLst/>
            <a:gdLst/>
            <a:ahLst/>
            <a:cxnLst/>
            <a:rect l="0" t="0" r="0" b="0"/>
            <a:pathLst>
              <a:path w="5310130" h="914400">
                <a:moveTo>
                  <a:pt x="5310130" y="0"/>
                </a:moveTo>
                <a:lnTo>
                  <a:pt x="1309630" y="0"/>
                </a:lnTo>
                <a:lnTo>
                  <a:pt x="0" y="571500"/>
                </a:lnTo>
                <a:cubicBezTo>
                  <a:pt x="33994" y="679751"/>
                  <a:pt x="52330" y="794927"/>
                  <a:pt x="52330" y="914400"/>
                </a:cubicBezTo>
                <a:lnTo>
                  <a:pt x="5310130" y="914400"/>
                </a:lnTo>
                <a:lnTo>
                  <a:pt x="5310130" y="0"/>
                </a:ln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9AF579A-9F68-9E4B-678A-C902BB00E938}"/>
              </a:ext>
            </a:extLst>
          </p:cNvPr>
          <p:cNvSpPr/>
          <p:nvPr/>
        </p:nvSpPr>
        <p:spPr>
          <a:xfrm>
            <a:off x="2949365" y="2863887"/>
            <a:ext cx="5310127" cy="914400"/>
          </a:xfrm>
          <a:custGeom>
            <a:avLst/>
            <a:gdLst/>
            <a:ahLst/>
            <a:cxnLst/>
            <a:rect l="0" t="0" r="0" b="0"/>
            <a:pathLst>
              <a:path w="5310127" h="914400">
                <a:moveTo>
                  <a:pt x="5310127" y="0"/>
                </a:moveTo>
                <a:lnTo>
                  <a:pt x="1309626" y="0"/>
                </a:lnTo>
                <a:lnTo>
                  <a:pt x="0" y="571500"/>
                </a:lnTo>
                <a:cubicBezTo>
                  <a:pt x="33998" y="679746"/>
                  <a:pt x="52326" y="794932"/>
                  <a:pt x="52326" y="914400"/>
                </a:cubicBezTo>
                <a:lnTo>
                  <a:pt x="1309626" y="914400"/>
                </a:lnTo>
                <a:lnTo>
                  <a:pt x="5310127" y="914400"/>
                </a:lnTo>
                <a:lnTo>
                  <a:pt x="5310127" y="0"/>
                </a:lnTo>
                <a:close/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95663-5361-AB30-3C66-B078308FD8AD}"/>
              </a:ext>
            </a:extLst>
          </p:cNvPr>
          <p:cNvSpPr txBox="1"/>
          <p:nvPr/>
        </p:nvSpPr>
        <p:spPr>
          <a:xfrm>
            <a:off x="5192443" y="3225837"/>
            <a:ext cx="2416378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1EABDA"/>
                </a:solidFill>
                <a:latin typeface="Roboto"/>
              </a:rPr>
              <a:t>Organisational Restructuring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E95E9-2FB4-D5AC-C131-47BC148D4B3F}"/>
              </a:ext>
            </a:extLst>
          </p:cNvPr>
          <p:cNvSpPr txBox="1"/>
          <p:nvPr/>
        </p:nvSpPr>
        <p:spPr>
          <a:xfrm>
            <a:off x="1228423" y="3568737"/>
            <a:ext cx="1260576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0">
                <a:solidFill>
                  <a:srgbClr val="4E88E7"/>
                </a:solidFill>
                <a:latin typeface="Roboto"/>
              </a:rPr>
              <a:t>Redeployment
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16005-594A-2BE2-D6A2-C3BA696FCC05}"/>
              </a:ext>
            </a:extLst>
          </p:cNvPr>
          <p:cNvSpPr txBox="1"/>
          <p:nvPr/>
        </p:nvSpPr>
        <p:spPr>
          <a:xfrm>
            <a:off x="5192443" y="4140237"/>
            <a:ext cx="2231678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3CC583"/>
                </a:solidFill>
                <a:latin typeface="Roboto"/>
              </a:rPr>
              <a:t>Funding Stream Cessation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99BADA7A-4F3C-EDD8-C9B4-C8CE2F2A60D4}"/>
              </a:ext>
            </a:extLst>
          </p:cNvPr>
          <p:cNvSpPr/>
          <p:nvPr/>
        </p:nvSpPr>
        <p:spPr>
          <a:xfrm>
            <a:off x="4611418" y="3101992"/>
            <a:ext cx="438150" cy="438150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0" y="361950"/>
                </a:moveTo>
                <a:cubicBezTo>
                  <a:pt x="0" y="404034"/>
                  <a:pt x="34115" y="438150"/>
                  <a:pt x="76200" y="438150"/>
                </a:cubicBezTo>
                <a:cubicBezTo>
                  <a:pt x="118284" y="438150"/>
                  <a:pt x="152400" y="404034"/>
                  <a:pt x="152400" y="361950"/>
                </a:cubicBezTo>
                <a:cubicBezTo>
                  <a:pt x="152400" y="319865"/>
                  <a:pt x="118284" y="285750"/>
                  <a:pt x="76200" y="285750"/>
                </a:cubicBezTo>
                <a:cubicBezTo>
                  <a:pt x="34115" y="285750"/>
                  <a:pt x="0" y="319865"/>
                  <a:pt x="0" y="361950"/>
                </a:cubicBezTo>
                <a:close/>
                <a:moveTo>
                  <a:pt x="285750" y="361950"/>
                </a:moveTo>
                <a:cubicBezTo>
                  <a:pt x="285750" y="404034"/>
                  <a:pt x="319865" y="438150"/>
                  <a:pt x="361950" y="438150"/>
                </a:cubicBezTo>
                <a:cubicBezTo>
                  <a:pt x="404034" y="438150"/>
                  <a:pt x="438150" y="404034"/>
                  <a:pt x="438150" y="361950"/>
                </a:cubicBezTo>
                <a:cubicBezTo>
                  <a:pt x="438150" y="319865"/>
                  <a:pt x="404034" y="285750"/>
                  <a:pt x="361950" y="285750"/>
                </a:cubicBezTo>
                <a:cubicBezTo>
                  <a:pt x="319865" y="285750"/>
                  <a:pt x="285750" y="319865"/>
                  <a:pt x="285750" y="361950"/>
                </a:cubicBezTo>
                <a:close/>
                <a:moveTo>
                  <a:pt x="142875" y="76200"/>
                </a:moveTo>
                <a:cubicBezTo>
                  <a:pt x="142875" y="118284"/>
                  <a:pt x="176990" y="152399"/>
                  <a:pt x="219075" y="152399"/>
                </a:cubicBezTo>
                <a:cubicBezTo>
                  <a:pt x="261159" y="152399"/>
                  <a:pt x="295275" y="118284"/>
                  <a:pt x="295275" y="76200"/>
                </a:cubicBezTo>
                <a:cubicBezTo>
                  <a:pt x="295275" y="34115"/>
                  <a:pt x="261159" y="0"/>
                  <a:pt x="219075" y="0"/>
                </a:cubicBezTo>
                <a:cubicBezTo>
                  <a:pt x="176990" y="0"/>
                  <a:pt x="142875" y="34115"/>
                  <a:pt x="142875" y="76200"/>
                </a:cubicBezTo>
                <a:close/>
                <a:moveTo>
                  <a:pt x="152400" y="361950"/>
                </a:moveTo>
                <a:lnTo>
                  <a:pt x="285750" y="361950"/>
                </a:lnTo>
                <a:moveTo>
                  <a:pt x="256870" y="141960"/>
                </a:moveTo>
                <a:lnTo>
                  <a:pt x="331736" y="291960"/>
                </a:lnTo>
                <a:moveTo>
                  <a:pt x="180975" y="142875"/>
                </a:moveTo>
                <a:lnTo>
                  <a:pt x="106432" y="291960"/>
                </a:ln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528D0B18-CB7E-786E-8B96-533A3CFACECB}"/>
              </a:ext>
            </a:extLst>
          </p:cNvPr>
          <p:cNvSpPr/>
          <p:nvPr/>
        </p:nvSpPr>
        <p:spPr>
          <a:xfrm>
            <a:off x="4611418" y="4054512"/>
            <a:ext cx="438150" cy="383152"/>
          </a:xfrm>
          <a:custGeom>
            <a:avLst/>
            <a:gdLst/>
            <a:ahLst/>
            <a:cxnLst/>
            <a:rect l="0" t="0" r="0" b="0"/>
            <a:pathLst>
              <a:path w="438150" h="383152">
                <a:moveTo>
                  <a:pt x="296608" y="275672"/>
                </a:moveTo>
                <a:lnTo>
                  <a:pt x="381000" y="247650"/>
                </a:lnTo>
                <a:cubicBezTo>
                  <a:pt x="402160" y="241375"/>
                  <a:pt x="424986" y="248984"/>
                  <a:pt x="438150" y="266700"/>
                </a:cubicBezTo>
                <a:cubicBezTo>
                  <a:pt x="205187" y="383152"/>
                  <a:pt x="280568" y="382466"/>
                  <a:pt x="76200" y="314325"/>
                </a:cubicBezTo>
                <a:lnTo>
                  <a:pt x="0" y="361950"/>
                </a:lnTo>
                <a:moveTo>
                  <a:pt x="171450" y="285750"/>
                </a:moveTo>
                <a:lnTo>
                  <a:pt x="276225" y="285750"/>
                </a:lnTo>
                <a:cubicBezTo>
                  <a:pt x="283843" y="287118"/>
                  <a:pt x="291545" y="283815"/>
                  <a:pt x="295805" y="277352"/>
                </a:cubicBezTo>
                <a:cubicBezTo>
                  <a:pt x="300066" y="270889"/>
                  <a:pt x="300066" y="262510"/>
                  <a:pt x="295805" y="256047"/>
                </a:cubicBezTo>
                <a:cubicBezTo>
                  <a:pt x="291545" y="249584"/>
                  <a:pt x="283843" y="246281"/>
                  <a:pt x="276225" y="247650"/>
                </a:cubicBezTo>
                <a:lnTo>
                  <a:pt x="219075" y="247650"/>
                </a:lnTo>
                <a:cubicBezTo>
                  <a:pt x="196494" y="224352"/>
                  <a:pt x="165773" y="210699"/>
                  <a:pt x="133350" y="209550"/>
                </a:cubicBezTo>
                <a:lnTo>
                  <a:pt x="76200" y="209550"/>
                </a:lnTo>
                <a:lnTo>
                  <a:pt x="0" y="247650"/>
                </a:lnTo>
                <a:moveTo>
                  <a:pt x="114376" y="0"/>
                </a:moveTo>
                <a:lnTo>
                  <a:pt x="400126" y="0"/>
                </a:lnTo>
                <a:lnTo>
                  <a:pt x="400126" y="152400"/>
                </a:lnTo>
                <a:lnTo>
                  <a:pt x="114376" y="152400"/>
                </a:lnTo>
                <a:close/>
                <a:moveTo>
                  <a:pt x="315201" y="0"/>
                </a:moveTo>
                <a:lnTo>
                  <a:pt x="400126" y="66675"/>
                </a:lnTo>
                <a:moveTo>
                  <a:pt x="327183" y="152400"/>
                </a:moveTo>
                <a:lnTo>
                  <a:pt x="400126" y="85725"/>
                </a:lnTo>
                <a:moveTo>
                  <a:pt x="114376" y="85725"/>
                </a:moveTo>
                <a:lnTo>
                  <a:pt x="187299" y="152400"/>
                </a:lnTo>
                <a:moveTo>
                  <a:pt x="114376" y="66675"/>
                </a:moveTo>
                <a:lnTo>
                  <a:pt x="198901" y="0"/>
                </a:lnTo>
                <a:moveTo>
                  <a:pt x="228676" y="76200"/>
                </a:moveTo>
                <a:cubicBezTo>
                  <a:pt x="228676" y="91981"/>
                  <a:pt x="241469" y="104775"/>
                  <a:pt x="257251" y="104775"/>
                </a:cubicBezTo>
                <a:cubicBezTo>
                  <a:pt x="273032" y="104775"/>
                  <a:pt x="285826" y="91981"/>
                  <a:pt x="285826" y="76200"/>
                </a:cubicBezTo>
                <a:cubicBezTo>
                  <a:pt x="285826" y="60418"/>
                  <a:pt x="273032" y="47625"/>
                  <a:pt x="257251" y="47625"/>
                </a:cubicBezTo>
                <a:cubicBezTo>
                  <a:pt x="241469" y="47625"/>
                  <a:pt x="228676" y="60418"/>
                  <a:pt x="228676" y="76200"/>
                </a:cubicBezTo>
                <a:close/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177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7CDB0-5E95-CF74-767E-3B1F0D5C57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7276" y="1615721"/>
            <a:ext cx="10032341" cy="436093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5BAE3-E19D-6284-6E54-172F7586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University wishes to provide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55A388F-CFC6-AEA6-832B-E8A7EC470A2C}"/>
              </a:ext>
            </a:extLst>
          </p:cNvPr>
          <p:cNvSpPr/>
          <p:nvPr/>
        </p:nvSpPr>
        <p:spPr>
          <a:xfrm>
            <a:off x="4103856" y="3110389"/>
            <a:ext cx="685800" cy="1657350"/>
          </a:xfrm>
          <a:custGeom>
            <a:avLst/>
            <a:gdLst/>
            <a:ahLst/>
            <a:cxnLst/>
            <a:rect l="0" t="0" r="0" b="0"/>
            <a:pathLst>
              <a:path w="685800" h="1657350">
                <a:moveTo>
                  <a:pt x="628650" y="19050"/>
                </a:moveTo>
                <a:cubicBezTo>
                  <a:pt x="628650" y="8524"/>
                  <a:pt x="637174" y="0"/>
                  <a:pt x="647700" y="0"/>
                </a:cubicBezTo>
                <a:lnTo>
                  <a:pt x="685800" y="0"/>
                </a:lnTo>
                <a:lnTo>
                  <a:pt x="685800" y="285750"/>
                </a:lnTo>
                <a:lnTo>
                  <a:pt x="647700" y="285750"/>
                </a:lnTo>
                <a:cubicBezTo>
                  <a:pt x="637174" y="285750"/>
                  <a:pt x="628650" y="277225"/>
                  <a:pt x="628650" y="266700"/>
                </a:cubicBezTo>
                <a:lnTo>
                  <a:pt x="628650" y="264375"/>
                </a:lnTo>
                <a:cubicBezTo>
                  <a:pt x="530056" y="289750"/>
                  <a:pt x="457200" y="379256"/>
                  <a:pt x="457200" y="485775"/>
                </a:cubicBezTo>
                <a:lnTo>
                  <a:pt x="457200" y="630659"/>
                </a:lnTo>
                <a:cubicBezTo>
                  <a:pt x="491909" y="650728"/>
                  <a:pt x="520846" y="679665"/>
                  <a:pt x="540915" y="714375"/>
                </a:cubicBezTo>
                <a:lnTo>
                  <a:pt x="628650" y="714375"/>
                </a:lnTo>
                <a:lnTo>
                  <a:pt x="628650" y="704850"/>
                </a:lnTo>
                <a:cubicBezTo>
                  <a:pt x="628650" y="694324"/>
                  <a:pt x="637174" y="685800"/>
                  <a:pt x="647700" y="685800"/>
                </a:cubicBezTo>
                <a:lnTo>
                  <a:pt x="685800" y="685800"/>
                </a:lnTo>
                <a:lnTo>
                  <a:pt x="685800" y="971550"/>
                </a:lnTo>
                <a:lnTo>
                  <a:pt x="647700" y="971550"/>
                </a:lnTo>
                <a:cubicBezTo>
                  <a:pt x="637174" y="971550"/>
                  <a:pt x="628650" y="963025"/>
                  <a:pt x="628650" y="952500"/>
                </a:cubicBezTo>
                <a:lnTo>
                  <a:pt x="628650" y="942975"/>
                </a:lnTo>
                <a:lnTo>
                  <a:pt x="540915" y="942975"/>
                </a:lnTo>
                <a:cubicBezTo>
                  <a:pt x="520846" y="977684"/>
                  <a:pt x="491909" y="1006621"/>
                  <a:pt x="457200" y="1026690"/>
                </a:cubicBezTo>
                <a:lnTo>
                  <a:pt x="457200" y="1171575"/>
                </a:lnTo>
                <a:cubicBezTo>
                  <a:pt x="457200" y="1278093"/>
                  <a:pt x="530056" y="1367599"/>
                  <a:pt x="628650" y="1392974"/>
                </a:cubicBezTo>
                <a:lnTo>
                  <a:pt x="628650" y="1390650"/>
                </a:lnTo>
                <a:cubicBezTo>
                  <a:pt x="628650" y="1380124"/>
                  <a:pt x="637174" y="1371600"/>
                  <a:pt x="647700" y="1371600"/>
                </a:cubicBezTo>
                <a:lnTo>
                  <a:pt x="685800" y="1371600"/>
                </a:lnTo>
                <a:lnTo>
                  <a:pt x="685800" y="1657350"/>
                </a:lnTo>
                <a:lnTo>
                  <a:pt x="647700" y="1657350"/>
                </a:lnTo>
                <a:cubicBezTo>
                  <a:pt x="637174" y="1657350"/>
                  <a:pt x="628650" y="1648825"/>
                  <a:pt x="628650" y="1638300"/>
                </a:cubicBezTo>
                <a:lnTo>
                  <a:pt x="628650" y="1625241"/>
                </a:lnTo>
                <a:cubicBezTo>
                  <a:pt x="403117" y="1597113"/>
                  <a:pt x="228600" y="1404727"/>
                  <a:pt x="228600" y="1171575"/>
                </a:cubicBezTo>
                <a:lnTo>
                  <a:pt x="228600" y="1026690"/>
                </a:lnTo>
                <a:cubicBezTo>
                  <a:pt x="193900" y="1006621"/>
                  <a:pt x="164953" y="977684"/>
                  <a:pt x="144884" y="942975"/>
                </a:cubicBezTo>
                <a:lnTo>
                  <a:pt x="57150" y="942975"/>
                </a:lnTo>
                <a:lnTo>
                  <a:pt x="57150" y="952500"/>
                </a:lnTo>
                <a:cubicBezTo>
                  <a:pt x="57150" y="963025"/>
                  <a:pt x="48625" y="971550"/>
                  <a:pt x="38100" y="971550"/>
                </a:cubicBezTo>
                <a:lnTo>
                  <a:pt x="0" y="971550"/>
                </a:lnTo>
                <a:lnTo>
                  <a:pt x="0" y="685800"/>
                </a:lnTo>
                <a:lnTo>
                  <a:pt x="38100" y="685800"/>
                </a:lnTo>
                <a:cubicBezTo>
                  <a:pt x="48625" y="685800"/>
                  <a:pt x="57150" y="694324"/>
                  <a:pt x="57150" y="704850"/>
                </a:cubicBezTo>
                <a:lnTo>
                  <a:pt x="57150" y="714375"/>
                </a:lnTo>
                <a:lnTo>
                  <a:pt x="144884" y="714375"/>
                </a:lnTo>
                <a:cubicBezTo>
                  <a:pt x="164953" y="679665"/>
                  <a:pt x="193900" y="650728"/>
                  <a:pt x="228600" y="630659"/>
                </a:cubicBezTo>
                <a:lnTo>
                  <a:pt x="228600" y="485775"/>
                </a:lnTo>
                <a:cubicBezTo>
                  <a:pt x="228600" y="252622"/>
                  <a:pt x="403117" y="60236"/>
                  <a:pt x="628650" y="32108"/>
                </a:cubicBezTo>
                <a:lnTo>
                  <a:pt x="628650" y="19050"/>
                </a:lnTo>
              </a:path>
            </a:pathLst>
          </a:custGeom>
          <a:solidFill>
            <a:srgbClr val="66666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AC262A1-A609-FE62-09B3-426F5F961DEB}"/>
              </a:ext>
            </a:extLst>
          </p:cNvPr>
          <p:cNvSpPr/>
          <p:nvPr/>
        </p:nvSpPr>
        <p:spPr>
          <a:xfrm>
            <a:off x="4103856" y="3110389"/>
            <a:ext cx="685800" cy="1657350"/>
          </a:xfrm>
          <a:custGeom>
            <a:avLst/>
            <a:gdLst/>
            <a:ahLst/>
            <a:cxnLst/>
            <a:rect l="0" t="0" r="0" b="0"/>
            <a:pathLst>
              <a:path w="685800" h="1657350">
                <a:moveTo>
                  <a:pt x="628650" y="19050"/>
                </a:moveTo>
                <a:cubicBezTo>
                  <a:pt x="628650" y="8528"/>
                  <a:pt x="637178" y="0"/>
                  <a:pt x="647700" y="0"/>
                </a:cubicBezTo>
                <a:lnTo>
                  <a:pt x="685800" y="0"/>
                </a:lnTo>
                <a:lnTo>
                  <a:pt x="685800" y="285750"/>
                </a:lnTo>
                <a:lnTo>
                  <a:pt x="647700" y="285750"/>
                </a:lnTo>
                <a:cubicBezTo>
                  <a:pt x="637178" y="285750"/>
                  <a:pt x="628650" y="277221"/>
                  <a:pt x="628650" y="266700"/>
                </a:cubicBezTo>
                <a:lnTo>
                  <a:pt x="628650" y="264376"/>
                </a:lnTo>
                <a:cubicBezTo>
                  <a:pt x="530052" y="289754"/>
                  <a:pt x="457200" y="379256"/>
                  <a:pt x="457200" y="485775"/>
                </a:cubicBezTo>
                <a:lnTo>
                  <a:pt x="457200" y="630657"/>
                </a:lnTo>
                <a:cubicBezTo>
                  <a:pt x="491904" y="650733"/>
                  <a:pt x="520842" y="679670"/>
                  <a:pt x="540917" y="714375"/>
                </a:cubicBezTo>
                <a:lnTo>
                  <a:pt x="628650" y="714375"/>
                </a:lnTo>
                <a:lnTo>
                  <a:pt x="628650" y="704850"/>
                </a:lnTo>
                <a:cubicBezTo>
                  <a:pt x="628650" y="694328"/>
                  <a:pt x="637178" y="685800"/>
                  <a:pt x="647700" y="685800"/>
                </a:cubicBezTo>
                <a:lnTo>
                  <a:pt x="685800" y="685800"/>
                </a:lnTo>
                <a:lnTo>
                  <a:pt x="685800" y="971550"/>
                </a:lnTo>
                <a:lnTo>
                  <a:pt x="647700" y="971550"/>
                </a:lnTo>
                <a:cubicBezTo>
                  <a:pt x="637178" y="971550"/>
                  <a:pt x="628650" y="963021"/>
                  <a:pt x="628650" y="952500"/>
                </a:cubicBezTo>
                <a:lnTo>
                  <a:pt x="628650" y="942975"/>
                </a:lnTo>
                <a:lnTo>
                  <a:pt x="540917" y="942975"/>
                </a:lnTo>
                <a:cubicBezTo>
                  <a:pt x="520842" y="977679"/>
                  <a:pt x="491904" y="1006616"/>
                  <a:pt x="457200" y="1026692"/>
                </a:cubicBezTo>
                <a:lnTo>
                  <a:pt x="457200" y="1171575"/>
                </a:lnTo>
                <a:cubicBezTo>
                  <a:pt x="457200" y="1278093"/>
                  <a:pt x="530052" y="1367595"/>
                  <a:pt x="628650" y="1392973"/>
                </a:cubicBezTo>
                <a:lnTo>
                  <a:pt x="628650" y="1390650"/>
                </a:lnTo>
                <a:cubicBezTo>
                  <a:pt x="628650" y="1380128"/>
                  <a:pt x="637178" y="1371600"/>
                  <a:pt x="647700" y="1371600"/>
                </a:cubicBezTo>
                <a:lnTo>
                  <a:pt x="685800" y="1371600"/>
                </a:lnTo>
                <a:lnTo>
                  <a:pt x="685800" y="1657350"/>
                </a:lnTo>
                <a:lnTo>
                  <a:pt x="647700" y="1657350"/>
                </a:lnTo>
                <a:cubicBezTo>
                  <a:pt x="637178" y="1657350"/>
                  <a:pt x="628650" y="1648821"/>
                  <a:pt x="628650" y="1638300"/>
                </a:cubicBezTo>
                <a:lnTo>
                  <a:pt x="628650" y="1625237"/>
                </a:lnTo>
                <a:cubicBezTo>
                  <a:pt x="403118" y="1597114"/>
                  <a:pt x="228600" y="1404725"/>
                  <a:pt x="228600" y="1171575"/>
                </a:cubicBezTo>
                <a:lnTo>
                  <a:pt x="228600" y="1026692"/>
                </a:lnTo>
                <a:cubicBezTo>
                  <a:pt x="193895" y="1006617"/>
                  <a:pt x="164957" y="977679"/>
                  <a:pt x="144882" y="942975"/>
                </a:cubicBezTo>
                <a:lnTo>
                  <a:pt x="57150" y="942975"/>
                </a:lnTo>
                <a:lnTo>
                  <a:pt x="57150" y="952500"/>
                </a:lnTo>
                <a:cubicBezTo>
                  <a:pt x="57150" y="963021"/>
                  <a:pt x="48621" y="971550"/>
                  <a:pt x="38100" y="971550"/>
                </a:cubicBezTo>
                <a:lnTo>
                  <a:pt x="0" y="971550"/>
                </a:lnTo>
                <a:lnTo>
                  <a:pt x="0" y="685800"/>
                </a:lnTo>
                <a:lnTo>
                  <a:pt x="38100" y="685800"/>
                </a:lnTo>
                <a:cubicBezTo>
                  <a:pt x="48621" y="685800"/>
                  <a:pt x="57150" y="694328"/>
                  <a:pt x="57150" y="704850"/>
                </a:cubicBezTo>
                <a:lnTo>
                  <a:pt x="57150" y="714375"/>
                </a:lnTo>
                <a:lnTo>
                  <a:pt x="144882" y="714375"/>
                </a:lnTo>
                <a:cubicBezTo>
                  <a:pt x="164957" y="679670"/>
                  <a:pt x="193895" y="650732"/>
                  <a:pt x="228600" y="630657"/>
                </a:cubicBezTo>
                <a:lnTo>
                  <a:pt x="228600" y="485775"/>
                </a:lnTo>
                <a:cubicBezTo>
                  <a:pt x="228600" y="252624"/>
                  <a:pt x="403118" y="60236"/>
                  <a:pt x="628650" y="32112"/>
                </a:cubicBezTo>
                <a:lnTo>
                  <a:pt x="628650" y="19050"/>
                </a:lnTo>
                <a:close/>
                <a:moveTo>
                  <a:pt x="114300" y="828675"/>
                </a:moveTo>
                <a:cubicBezTo>
                  <a:pt x="114300" y="954927"/>
                  <a:pt x="216647" y="1057275"/>
                  <a:pt x="342900" y="1057275"/>
                </a:cubicBezTo>
                <a:cubicBezTo>
                  <a:pt x="469152" y="1057275"/>
                  <a:pt x="571500" y="954927"/>
                  <a:pt x="571500" y="828675"/>
                </a:cubicBezTo>
                <a:cubicBezTo>
                  <a:pt x="571500" y="702422"/>
                  <a:pt x="469152" y="600075"/>
                  <a:pt x="342900" y="600075"/>
                </a:cubicBezTo>
                <a:cubicBezTo>
                  <a:pt x="216647" y="600075"/>
                  <a:pt x="114300" y="702422"/>
                  <a:pt x="114300" y="828675"/>
                </a:cubicBezTo>
                <a:moveTo>
                  <a:pt x="628650" y="28575"/>
                </a:moveTo>
                <a:lnTo>
                  <a:pt x="628650" y="257175"/>
                </a:lnTo>
                <a:moveTo>
                  <a:pt x="628650" y="714375"/>
                </a:moveTo>
                <a:lnTo>
                  <a:pt x="628650" y="942975"/>
                </a:lnTo>
                <a:moveTo>
                  <a:pt x="57150" y="714375"/>
                </a:moveTo>
                <a:lnTo>
                  <a:pt x="57150" y="942975"/>
                </a:lnTo>
                <a:moveTo>
                  <a:pt x="628650" y="1400175"/>
                </a:moveTo>
                <a:lnTo>
                  <a:pt x="628650" y="1628775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4CE5116-6D97-006D-E3F3-FA197E336E5D}"/>
              </a:ext>
            </a:extLst>
          </p:cNvPr>
          <p:cNvSpPr/>
          <p:nvPr/>
        </p:nvSpPr>
        <p:spPr>
          <a:xfrm>
            <a:off x="3532356" y="37961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14350" y="19050"/>
                </a:moveTo>
                <a:cubicBezTo>
                  <a:pt x="514350" y="8524"/>
                  <a:pt x="522874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  <a:lnTo>
                  <a:pt x="533400" y="285750"/>
                </a:lnTo>
                <a:cubicBezTo>
                  <a:pt x="522874" y="285750"/>
                  <a:pt x="514350" y="277225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5"/>
                  <a:pt x="48625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5" y="0"/>
                  <a:pt x="57150" y="8524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</a:path>
            </a:pathLst>
          </a:custGeom>
          <a:solidFill>
            <a:srgbClr val="66666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E6EA355-012B-CA22-D8B5-003AE10AC208}"/>
              </a:ext>
            </a:extLst>
          </p:cNvPr>
          <p:cNvSpPr/>
          <p:nvPr/>
        </p:nvSpPr>
        <p:spPr>
          <a:xfrm>
            <a:off x="3532356" y="37961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14350" y="19050"/>
                </a:moveTo>
                <a:cubicBezTo>
                  <a:pt x="514350" y="8528"/>
                  <a:pt x="522878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  <a:lnTo>
                  <a:pt x="533400" y="285750"/>
                </a:lnTo>
                <a:cubicBezTo>
                  <a:pt x="522878" y="285750"/>
                  <a:pt x="514350" y="277221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1"/>
                  <a:pt x="48621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1" y="0"/>
                  <a:pt x="57150" y="8528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lose/>
                <a:moveTo>
                  <a:pt x="514350" y="28575"/>
                </a:moveTo>
                <a:lnTo>
                  <a:pt x="514350" y="257175"/>
                </a:lnTo>
                <a:moveTo>
                  <a:pt x="57150" y="28575"/>
                </a:moveTo>
                <a:lnTo>
                  <a:pt x="57150" y="257175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B759711-044C-514E-7FC4-0D22A7619C03}"/>
              </a:ext>
            </a:extLst>
          </p:cNvPr>
          <p:cNvSpPr/>
          <p:nvPr/>
        </p:nvSpPr>
        <p:spPr>
          <a:xfrm>
            <a:off x="4294356" y="3786664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304800" h="304800">
                <a:moveTo>
                  <a:pt x="304800" y="152400"/>
                </a:moveTo>
                <a:cubicBezTo>
                  <a:pt x="304800" y="236568"/>
                  <a:pt x="236568" y="304800"/>
                  <a:pt x="152400" y="304800"/>
                </a:cubicBezTo>
                <a:cubicBezTo>
                  <a:pt x="68231" y="304800"/>
                  <a:pt x="0" y="236568"/>
                  <a:pt x="0" y="152400"/>
                </a:cubicBezTo>
                <a:cubicBezTo>
                  <a:pt x="0" y="68231"/>
                  <a:pt x="68231" y="0"/>
                  <a:pt x="152400" y="0"/>
                </a:cubicBezTo>
                <a:cubicBezTo>
                  <a:pt x="236568" y="0"/>
                  <a:pt x="304800" y="68231"/>
                  <a:pt x="304800" y="152400"/>
                </a:cubicBezTo>
                <a:close/>
                <a:moveTo>
                  <a:pt x="203199" y="152400"/>
                </a:moveTo>
                <a:cubicBezTo>
                  <a:pt x="203199" y="124344"/>
                  <a:pt x="180455" y="101600"/>
                  <a:pt x="152400" y="101600"/>
                </a:cubicBezTo>
                <a:cubicBezTo>
                  <a:pt x="124344" y="101600"/>
                  <a:pt x="101600" y="124344"/>
                  <a:pt x="101600" y="152400"/>
                </a:cubicBezTo>
                <a:cubicBezTo>
                  <a:pt x="101600" y="180455"/>
                  <a:pt x="124344" y="203199"/>
                  <a:pt x="152400" y="203199"/>
                </a:cubicBezTo>
                <a:cubicBezTo>
                  <a:pt x="180455" y="203199"/>
                  <a:pt x="203199" y="180455"/>
                  <a:pt x="203199" y="152400"/>
                </a:cubicBezTo>
                <a:close/>
                <a:moveTo>
                  <a:pt x="203199" y="152400"/>
                </a:moveTo>
                <a:lnTo>
                  <a:pt x="304800" y="152400"/>
                </a:lnTo>
                <a:moveTo>
                  <a:pt x="152400" y="304800"/>
                </a:moveTo>
                <a:lnTo>
                  <a:pt x="152400" y="203199"/>
                </a:lnTo>
                <a:moveTo>
                  <a:pt x="0" y="152400"/>
                </a:moveTo>
                <a:lnTo>
                  <a:pt x="101600" y="152400"/>
                </a:lnTo>
                <a:moveTo>
                  <a:pt x="152400" y="0"/>
                </a:moveTo>
                <a:lnTo>
                  <a:pt x="152400" y="10160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2476414-D0A8-1298-9325-F326773A2E22}"/>
              </a:ext>
            </a:extLst>
          </p:cNvPr>
          <p:cNvSpPr/>
          <p:nvPr/>
        </p:nvSpPr>
        <p:spPr>
          <a:xfrm>
            <a:off x="4789656" y="44819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4" y="285750"/>
                  <a:pt x="514350" y="277225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5"/>
                  <a:pt x="48625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5" y="0"/>
                  <a:pt x="57150" y="8524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4"/>
                  <a:pt x="522874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53110B5-D817-7F53-4088-F483395D8F8B}"/>
              </a:ext>
            </a:extLst>
          </p:cNvPr>
          <p:cNvSpPr/>
          <p:nvPr/>
        </p:nvSpPr>
        <p:spPr>
          <a:xfrm>
            <a:off x="4789656" y="44819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8" y="285750"/>
                  <a:pt x="514350" y="277221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1"/>
                  <a:pt x="48621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1" y="0"/>
                  <a:pt x="57150" y="8528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8"/>
                  <a:pt x="522878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9C78B6DF-B2C3-58C9-5FB3-DF546599A805}"/>
              </a:ext>
            </a:extLst>
          </p:cNvPr>
          <p:cNvSpPr/>
          <p:nvPr/>
        </p:nvSpPr>
        <p:spPr>
          <a:xfrm>
            <a:off x="4846806" y="45105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C9F4909D-26BB-3903-2021-7A4061C34E8A}"/>
              </a:ext>
            </a:extLst>
          </p:cNvPr>
          <p:cNvSpPr/>
          <p:nvPr/>
        </p:nvSpPr>
        <p:spPr>
          <a:xfrm>
            <a:off x="5304006" y="45105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BE9F370C-DC3F-65D5-B890-2A218D86B9C2}"/>
              </a:ext>
            </a:extLst>
          </p:cNvPr>
          <p:cNvSpPr/>
          <p:nvPr/>
        </p:nvSpPr>
        <p:spPr>
          <a:xfrm>
            <a:off x="4789656" y="37961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4" y="285750"/>
                  <a:pt x="514350" y="277225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5"/>
                  <a:pt x="48625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5" y="0"/>
                  <a:pt x="57150" y="8524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4"/>
                  <a:pt x="522874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444D64FF-E621-570F-1385-E798AC93502D}"/>
              </a:ext>
            </a:extLst>
          </p:cNvPr>
          <p:cNvSpPr/>
          <p:nvPr/>
        </p:nvSpPr>
        <p:spPr>
          <a:xfrm>
            <a:off x="4789656" y="37961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8" y="285750"/>
                  <a:pt x="514350" y="277221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1"/>
                  <a:pt x="48621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1" y="0"/>
                  <a:pt x="57150" y="8528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8"/>
                  <a:pt x="522878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25D783B2-5883-5354-DE7E-BFA7BB0A9534}"/>
              </a:ext>
            </a:extLst>
          </p:cNvPr>
          <p:cNvSpPr/>
          <p:nvPr/>
        </p:nvSpPr>
        <p:spPr>
          <a:xfrm>
            <a:off x="4846806" y="38247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DAA28A0-2739-E11D-D0CA-33D7A84A70D3}"/>
              </a:ext>
            </a:extLst>
          </p:cNvPr>
          <p:cNvSpPr/>
          <p:nvPr/>
        </p:nvSpPr>
        <p:spPr>
          <a:xfrm>
            <a:off x="5304006" y="38247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0BE51E4-0574-0BF0-47E2-060B043A0360}"/>
              </a:ext>
            </a:extLst>
          </p:cNvPr>
          <p:cNvSpPr/>
          <p:nvPr/>
        </p:nvSpPr>
        <p:spPr>
          <a:xfrm>
            <a:off x="4789656" y="31103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4" y="285750"/>
                  <a:pt x="514350" y="277225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5"/>
                  <a:pt x="48625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5" y="0"/>
                  <a:pt x="57150" y="8524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4"/>
                  <a:pt x="522874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B5B6B97E-4B50-8C37-C07F-0148A6D0D502}"/>
              </a:ext>
            </a:extLst>
          </p:cNvPr>
          <p:cNvSpPr/>
          <p:nvPr/>
        </p:nvSpPr>
        <p:spPr>
          <a:xfrm>
            <a:off x="4789656" y="3110389"/>
            <a:ext cx="571500" cy="285750"/>
          </a:xfrm>
          <a:custGeom>
            <a:avLst/>
            <a:gdLst/>
            <a:ahLst/>
            <a:cxnLst/>
            <a:rect l="0" t="0" r="0" b="0"/>
            <a:pathLst>
              <a:path w="571500" h="285750">
                <a:moveTo>
                  <a:pt x="571500" y="285750"/>
                </a:moveTo>
                <a:lnTo>
                  <a:pt x="533400" y="285750"/>
                </a:lnTo>
                <a:cubicBezTo>
                  <a:pt x="522878" y="285750"/>
                  <a:pt x="514350" y="277221"/>
                  <a:pt x="514350" y="266700"/>
                </a:cubicBezTo>
                <a:lnTo>
                  <a:pt x="514350" y="257175"/>
                </a:lnTo>
                <a:lnTo>
                  <a:pt x="57150" y="257175"/>
                </a:lnTo>
                <a:lnTo>
                  <a:pt x="57150" y="266700"/>
                </a:lnTo>
                <a:cubicBezTo>
                  <a:pt x="57150" y="277221"/>
                  <a:pt x="48621" y="285750"/>
                  <a:pt x="38100" y="285750"/>
                </a:cubicBezTo>
                <a:lnTo>
                  <a:pt x="0" y="285750"/>
                </a:lnTo>
                <a:lnTo>
                  <a:pt x="0" y="0"/>
                </a:lnTo>
                <a:lnTo>
                  <a:pt x="38100" y="0"/>
                </a:lnTo>
                <a:cubicBezTo>
                  <a:pt x="48621" y="0"/>
                  <a:pt x="57150" y="8528"/>
                  <a:pt x="57150" y="19050"/>
                </a:cubicBezTo>
                <a:lnTo>
                  <a:pt x="57150" y="28575"/>
                </a:lnTo>
                <a:lnTo>
                  <a:pt x="514350" y="28575"/>
                </a:lnTo>
                <a:lnTo>
                  <a:pt x="514350" y="19050"/>
                </a:lnTo>
                <a:cubicBezTo>
                  <a:pt x="514350" y="8528"/>
                  <a:pt x="522878" y="0"/>
                  <a:pt x="533400" y="0"/>
                </a:cubicBezTo>
                <a:lnTo>
                  <a:pt x="571500" y="0"/>
                </a:lnTo>
                <a:lnTo>
                  <a:pt x="571500" y="285750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4DAF0E44-468F-25F6-243F-1C36F59C3248}"/>
              </a:ext>
            </a:extLst>
          </p:cNvPr>
          <p:cNvSpPr/>
          <p:nvPr/>
        </p:nvSpPr>
        <p:spPr>
          <a:xfrm>
            <a:off x="4846806" y="31389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C38B985D-08AB-41B1-550C-AE4E989DD656}"/>
              </a:ext>
            </a:extLst>
          </p:cNvPr>
          <p:cNvSpPr/>
          <p:nvPr/>
        </p:nvSpPr>
        <p:spPr>
          <a:xfrm>
            <a:off x="5304006" y="3138964"/>
            <a:ext cx="9525" cy="228600"/>
          </a:xfrm>
          <a:custGeom>
            <a:avLst/>
            <a:gdLst/>
            <a:ahLst/>
            <a:cxnLst/>
            <a:rect l="0" t="0" r="0" b="0"/>
            <a:pathLst>
              <a:path w="9525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A658C-3501-EB72-8B80-ABAF2B5F63DB}"/>
              </a:ext>
            </a:extLst>
          </p:cNvPr>
          <p:cNvSpPr txBox="1"/>
          <p:nvPr/>
        </p:nvSpPr>
        <p:spPr>
          <a:xfrm>
            <a:off x="5608806" y="3043714"/>
            <a:ext cx="2021090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484848"/>
                </a:solidFill>
                <a:latin typeface="Roboto"/>
              </a:rPr>
              <a:t>Maintaining Permanent
Staff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35BA1-C399-EA47-9768-4A2E95CF7EE0}"/>
              </a:ext>
            </a:extLst>
          </p:cNvPr>
          <p:cNvSpPr txBox="1"/>
          <p:nvPr/>
        </p:nvSpPr>
        <p:spPr>
          <a:xfrm>
            <a:off x="1514103" y="3729514"/>
            <a:ext cx="1770611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500" b="0">
                <a:solidFill>
                  <a:srgbClr val="484848"/>
                </a:solidFill>
                <a:latin typeface="Roboto"/>
              </a:rPr>
              <a:t>University's
Redeployment Policy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0A6E4-0A2F-E9E3-FAC5-973E70D9D64A}"/>
              </a:ext>
            </a:extLst>
          </p:cNvPr>
          <p:cNvSpPr txBox="1"/>
          <p:nvPr/>
        </p:nvSpPr>
        <p:spPr>
          <a:xfrm>
            <a:off x="5608806" y="3729514"/>
            <a:ext cx="1687410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0">
                <a:solidFill>
                  <a:srgbClr val="484848"/>
                </a:solidFill>
                <a:latin typeface="Roboto"/>
              </a:rPr>
              <a:t>Suitable Alternative
Employment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00DC61-C6C0-C2BA-6207-1715E2DE2E06}"/>
              </a:ext>
            </a:extLst>
          </p:cNvPr>
          <p:cNvSpPr txBox="1"/>
          <p:nvPr/>
        </p:nvSpPr>
        <p:spPr>
          <a:xfrm>
            <a:off x="5608806" y="4529614"/>
            <a:ext cx="1367362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IE" sz="1500" b="0" dirty="0">
                <a:solidFill>
                  <a:srgbClr val="484848"/>
                </a:solidFill>
                <a:latin typeface="Roboto"/>
              </a:rPr>
              <a:t>Provide Support</a:t>
            </a:r>
            <a:endParaRPr sz="1500" b="0" dirty="0">
              <a:solidFill>
                <a:srgbClr val="484848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471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BC6DC-1386-7639-20F0-8409B23F8A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3F22D-8A7C-2CF7-15CB-045F26EC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case scenario – Redeployment at local level</a:t>
            </a:r>
            <a:endParaRPr lang="en-IE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BF8AC1D-FF16-5291-5099-8740F8ADCA9B}"/>
              </a:ext>
            </a:extLst>
          </p:cNvPr>
          <p:cNvSpPr/>
          <p:nvPr/>
        </p:nvSpPr>
        <p:spPr>
          <a:xfrm>
            <a:off x="3457874" y="4401676"/>
            <a:ext cx="1516576" cy="1516575"/>
          </a:xfrm>
          <a:custGeom>
            <a:avLst/>
            <a:gdLst/>
            <a:ahLst/>
            <a:cxnLst/>
            <a:rect l="0" t="0" r="0" b="0"/>
            <a:pathLst>
              <a:path w="1516576" h="1516575">
                <a:moveTo>
                  <a:pt x="1366788" y="824513"/>
                </a:moveTo>
                <a:cubicBezTo>
                  <a:pt x="1228583" y="686228"/>
                  <a:pt x="1010891" y="675603"/>
                  <a:pt x="860463" y="792718"/>
                </a:cubicBezTo>
                <a:cubicBezTo>
                  <a:pt x="848001" y="802384"/>
                  <a:pt x="836018" y="813009"/>
                  <a:pt x="824514" y="824513"/>
                </a:cubicBezTo>
                <a:cubicBezTo>
                  <a:pt x="813010" y="836017"/>
                  <a:pt x="802385" y="848000"/>
                  <a:pt x="792719" y="860462"/>
                </a:cubicBezTo>
                <a:cubicBezTo>
                  <a:pt x="675604" y="1010890"/>
                  <a:pt x="686229" y="1228582"/>
                  <a:pt x="824514" y="1366787"/>
                </a:cubicBezTo>
                <a:cubicBezTo>
                  <a:pt x="974222" y="1516575"/>
                  <a:pt x="1217079" y="1516575"/>
                  <a:pt x="1366788" y="1366787"/>
                </a:cubicBezTo>
                <a:cubicBezTo>
                  <a:pt x="1516576" y="1217078"/>
                  <a:pt x="1516576" y="974221"/>
                  <a:pt x="1366788" y="824513"/>
                </a:cubicBezTo>
                <a:close/>
                <a:moveTo>
                  <a:pt x="824514" y="824514"/>
                </a:moveTo>
                <a:lnTo>
                  <a:pt x="0" y="0"/>
                </a:lnTo>
              </a:path>
            </a:pathLst>
          </a:custGeom>
          <a:noFill/>
          <a:ln w="11982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312AADD5-1AAB-AC7E-7F25-284CA84FC118}"/>
              </a:ext>
            </a:extLst>
          </p:cNvPr>
          <p:cNvSpPr/>
          <p:nvPr/>
        </p:nvSpPr>
        <p:spPr>
          <a:xfrm>
            <a:off x="3665181" y="4092667"/>
            <a:ext cx="1850818" cy="1025004"/>
          </a:xfrm>
          <a:custGeom>
            <a:avLst/>
            <a:gdLst/>
            <a:ahLst/>
            <a:cxnLst/>
            <a:rect l="0" t="0" r="0" b="0"/>
            <a:pathLst>
              <a:path w="1850818" h="1025004">
                <a:moveTo>
                  <a:pt x="1562325" y="235596"/>
                </a:moveTo>
                <a:cubicBezTo>
                  <a:pt x="1383255" y="161480"/>
                  <a:pt x="1180303" y="232961"/>
                  <a:pt x="1085097" y="395490"/>
                </a:cubicBezTo>
                <a:cubicBezTo>
                  <a:pt x="1076152" y="410586"/>
                  <a:pt x="1068245" y="426479"/>
                  <a:pt x="1061376" y="443091"/>
                </a:cubicBezTo>
                <a:cubicBezTo>
                  <a:pt x="1055865" y="456429"/>
                  <a:pt x="1051152" y="469927"/>
                  <a:pt x="1047239" y="483504"/>
                </a:cubicBezTo>
                <a:cubicBezTo>
                  <a:pt x="993566" y="668636"/>
                  <a:pt x="1086615" y="868464"/>
                  <a:pt x="1268880" y="943939"/>
                </a:cubicBezTo>
                <a:cubicBezTo>
                  <a:pt x="1464483" y="1025004"/>
                  <a:pt x="1688760" y="932118"/>
                  <a:pt x="1769750" y="736524"/>
                </a:cubicBezTo>
                <a:cubicBezTo>
                  <a:pt x="1850818" y="540849"/>
                  <a:pt x="1757928" y="316662"/>
                  <a:pt x="1562325" y="235596"/>
                </a:cubicBezTo>
                <a:close/>
                <a:moveTo>
                  <a:pt x="1061539" y="442334"/>
                </a:moveTo>
                <a:lnTo>
                  <a:pt x="0" y="0"/>
                </a:lnTo>
              </a:path>
            </a:pathLst>
          </a:custGeom>
          <a:noFill/>
          <a:ln w="11982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43B38F0-EA14-DD51-904B-137DC6AC510B}"/>
              </a:ext>
            </a:extLst>
          </p:cNvPr>
          <p:cNvSpPr/>
          <p:nvPr/>
        </p:nvSpPr>
        <p:spPr>
          <a:xfrm>
            <a:off x="3738677" y="3340371"/>
            <a:ext cx="1917290" cy="766916"/>
          </a:xfrm>
          <a:custGeom>
            <a:avLst/>
            <a:gdLst/>
            <a:ahLst/>
            <a:cxnLst/>
            <a:rect l="0" t="0" r="0" b="0"/>
            <a:pathLst>
              <a:path w="1917290" h="766916">
                <a:moveTo>
                  <a:pt x="1533832" y="766916"/>
                </a:moveTo>
                <a:cubicBezTo>
                  <a:pt x="1745610" y="766916"/>
                  <a:pt x="1917290" y="595236"/>
                  <a:pt x="1917290" y="383458"/>
                </a:cubicBezTo>
                <a:cubicBezTo>
                  <a:pt x="1917290" y="171679"/>
                  <a:pt x="1745610" y="0"/>
                  <a:pt x="1533832" y="0"/>
                </a:cubicBezTo>
                <a:cubicBezTo>
                  <a:pt x="1322053" y="0"/>
                  <a:pt x="1150374" y="171679"/>
                  <a:pt x="1150374" y="383458"/>
                </a:cubicBezTo>
                <a:cubicBezTo>
                  <a:pt x="1150374" y="595236"/>
                  <a:pt x="1322053" y="766916"/>
                  <a:pt x="1533832" y="766916"/>
                </a:cubicBezTo>
                <a:close/>
                <a:moveTo>
                  <a:pt x="1150374" y="383458"/>
                </a:moveTo>
                <a:lnTo>
                  <a:pt x="0" y="383458"/>
                </a:lnTo>
              </a:path>
            </a:pathLst>
          </a:custGeom>
          <a:noFill/>
          <a:ln w="11982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36E3A0FC-C5FA-F9F5-F4D9-D7E444D3504B}"/>
              </a:ext>
            </a:extLst>
          </p:cNvPr>
          <p:cNvSpPr/>
          <p:nvPr/>
        </p:nvSpPr>
        <p:spPr>
          <a:xfrm>
            <a:off x="3665181" y="2329952"/>
            <a:ext cx="1850818" cy="1025122"/>
          </a:xfrm>
          <a:custGeom>
            <a:avLst/>
            <a:gdLst/>
            <a:ahLst/>
            <a:cxnLst/>
            <a:rect l="0" t="0" r="0" b="0"/>
            <a:pathLst>
              <a:path w="1850818" h="1025122">
                <a:moveTo>
                  <a:pt x="1562325" y="789407"/>
                </a:moveTo>
                <a:cubicBezTo>
                  <a:pt x="1383255" y="863524"/>
                  <a:pt x="1180303" y="792043"/>
                  <a:pt x="1085097" y="629513"/>
                </a:cubicBezTo>
                <a:cubicBezTo>
                  <a:pt x="1076152" y="614418"/>
                  <a:pt x="1068245" y="598524"/>
                  <a:pt x="1061376" y="581912"/>
                </a:cubicBezTo>
                <a:cubicBezTo>
                  <a:pt x="1055865" y="568574"/>
                  <a:pt x="1051152" y="555077"/>
                  <a:pt x="1047239" y="541499"/>
                </a:cubicBezTo>
                <a:cubicBezTo>
                  <a:pt x="993566" y="356367"/>
                  <a:pt x="1086615" y="156539"/>
                  <a:pt x="1268880" y="81065"/>
                </a:cubicBezTo>
                <a:cubicBezTo>
                  <a:pt x="1464483" y="0"/>
                  <a:pt x="1688760" y="92885"/>
                  <a:pt x="1769750" y="288480"/>
                </a:cubicBezTo>
                <a:cubicBezTo>
                  <a:pt x="1850818" y="484154"/>
                  <a:pt x="1757929" y="708342"/>
                  <a:pt x="1562325" y="789407"/>
                </a:cubicBezTo>
                <a:close/>
                <a:moveTo>
                  <a:pt x="1061539" y="582867"/>
                </a:moveTo>
                <a:lnTo>
                  <a:pt x="0" y="1025122"/>
                </a:lnTo>
              </a:path>
            </a:pathLst>
          </a:custGeom>
          <a:noFill/>
          <a:ln w="11982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17554D4-0927-B949-FF79-E9276F4B8B03}"/>
              </a:ext>
            </a:extLst>
          </p:cNvPr>
          <p:cNvSpPr/>
          <p:nvPr/>
        </p:nvSpPr>
        <p:spPr>
          <a:xfrm>
            <a:off x="3457874" y="1529415"/>
            <a:ext cx="1516576" cy="1516575"/>
          </a:xfrm>
          <a:custGeom>
            <a:avLst/>
            <a:gdLst/>
            <a:ahLst/>
            <a:cxnLst/>
            <a:rect l="0" t="0" r="0" b="0"/>
            <a:pathLst>
              <a:path w="1516576" h="1516575">
                <a:moveTo>
                  <a:pt x="1366788" y="692061"/>
                </a:moveTo>
                <a:cubicBezTo>
                  <a:pt x="1228583" y="830346"/>
                  <a:pt x="1010891" y="840971"/>
                  <a:pt x="860463" y="723856"/>
                </a:cubicBezTo>
                <a:cubicBezTo>
                  <a:pt x="848001" y="714190"/>
                  <a:pt x="836018" y="703565"/>
                  <a:pt x="824514" y="692061"/>
                </a:cubicBezTo>
                <a:cubicBezTo>
                  <a:pt x="813010" y="680558"/>
                  <a:pt x="802385" y="668575"/>
                  <a:pt x="792719" y="656112"/>
                </a:cubicBezTo>
                <a:cubicBezTo>
                  <a:pt x="675604" y="505685"/>
                  <a:pt x="686229" y="287992"/>
                  <a:pt x="824514" y="149788"/>
                </a:cubicBezTo>
                <a:cubicBezTo>
                  <a:pt x="974222" y="0"/>
                  <a:pt x="1217079" y="0"/>
                  <a:pt x="1366788" y="149788"/>
                </a:cubicBezTo>
                <a:cubicBezTo>
                  <a:pt x="1516576" y="299496"/>
                  <a:pt x="1516576" y="542353"/>
                  <a:pt x="1366788" y="692061"/>
                </a:cubicBezTo>
                <a:close/>
                <a:moveTo>
                  <a:pt x="824514" y="692060"/>
                </a:moveTo>
                <a:lnTo>
                  <a:pt x="0" y="1516575"/>
                </a:lnTo>
              </a:path>
            </a:pathLst>
          </a:custGeom>
          <a:noFill/>
          <a:ln w="11982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B79EA1A-E837-6E28-5D19-0FDD8CD7C643}"/>
              </a:ext>
            </a:extLst>
          </p:cNvPr>
          <p:cNvSpPr/>
          <p:nvPr/>
        </p:nvSpPr>
        <p:spPr>
          <a:xfrm>
            <a:off x="1821387" y="2765184"/>
            <a:ext cx="1917290" cy="1917290"/>
          </a:xfrm>
          <a:custGeom>
            <a:avLst/>
            <a:gdLst/>
            <a:ahLst/>
            <a:cxnLst/>
            <a:rect l="0" t="0" r="0" b="0"/>
            <a:pathLst>
              <a:path w="1917290" h="1917290">
                <a:moveTo>
                  <a:pt x="1917290" y="958645"/>
                </a:moveTo>
                <a:cubicBezTo>
                  <a:pt x="1917290" y="974702"/>
                  <a:pt x="1916890" y="990679"/>
                  <a:pt x="1916092" y="1006577"/>
                </a:cubicBezTo>
                <a:cubicBezTo>
                  <a:pt x="1911378" y="1102362"/>
                  <a:pt x="1892605" y="1194471"/>
                  <a:pt x="1861768" y="1280829"/>
                </a:cubicBezTo>
                <a:cubicBezTo>
                  <a:pt x="1850984" y="1311107"/>
                  <a:pt x="1838761" y="1340665"/>
                  <a:pt x="1825100" y="1369424"/>
                </a:cubicBezTo>
                <a:cubicBezTo>
                  <a:pt x="1784677" y="1454504"/>
                  <a:pt x="1732032" y="1532713"/>
                  <a:pt x="1669480" y="1601736"/>
                </a:cubicBezTo>
                <a:cubicBezTo>
                  <a:pt x="1648070" y="1625462"/>
                  <a:pt x="1625462" y="1648070"/>
                  <a:pt x="1601736" y="1669480"/>
                </a:cubicBezTo>
                <a:cubicBezTo>
                  <a:pt x="1431736" y="1823502"/>
                  <a:pt x="1206135" y="1917290"/>
                  <a:pt x="958645" y="1917290"/>
                </a:cubicBezTo>
                <a:cubicBezTo>
                  <a:pt x="429233" y="1917290"/>
                  <a:pt x="0" y="1488056"/>
                  <a:pt x="0" y="958645"/>
                </a:cubicBezTo>
                <a:cubicBezTo>
                  <a:pt x="0" y="429233"/>
                  <a:pt x="429233" y="0"/>
                  <a:pt x="958645" y="0"/>
                </a:cubicBezTo>
                <a:cubicBezTo>
                  <a:pt x="1206135" y="0"/>
                  <a:pt x="1431736" y="93787"/>
                  <a:pt x="1601736" y="247809"/>
                </a:cubicBezTo>
                <a:cubicBezTo>
                  <a:pt x="1625462" y="269219"/>
                  <a:pt x="1648070" y="291827"/>
                  <a:pt x="1669480" y="315554"/>
                </a:cubicBezTo>
                <a:cubicBezTo>
                  <a:pt x="1732032" y="384576"/>
                  <a:pt x="1784677" y="462785"/>
                  <a:pt x="1825100" y="547865"/>
                </a:cubicBezTo>
                <a:cubicBezTo>
                  <a:pt x="1838761" y="576625"/>
                  <a:pt x="1850984" y="606183"/>
                  <a:pt x="1861768" y="636460"/>
                </a:cubicBezTo>
                <a:cubicBezTo>
                  <a:pt x="1892605" y="722818"/>
                  <a:pt x="1911378" y="814928"/>
                  <a:pt x="1916092" y="910712"/>
                </a:cubicBezTo>
                <a:cubicBezTo>
                  <a:pt x="1916890" y="926610"/>
                  <a:pt x="1917290" y="942587"/>
                  <a:pt x="1917290" y="958645"/>
                </a:cubicBezTo>
                <a:close/>
              </a:path>
            </a:pathLst>
          </a:custGeom>
          <a:noFill/>
          <a:ln w="1198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18CD6-7885-76F4-8268-C7E1ED2D64BB}"/>
              </a:ext>
            </a:extLst>
          </p:cNvPr>
          <p:cNvSpPr txBox="1"/>
          <p:nvPr/>
        </p:nvSpPr>
        <p:spPr>
          <a:xfrm>
            <a:off x="5144690" y="1870433"/>
            <a:ext cx="884621" cy="23486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1EABDA"/>
                </a:solidFill>
                <a:latin typeface="Roboto"/>
              </a:rPr>
              <a:t>Head of 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53205-2E8F-5D3E-7A59-8DAAC0A74657}"/>
              </a:ext>
            </a:extLst>
          </p:cNvPr>
          <p:cNvSpPr txBox="1"/>
          <p:nvPr/>
        </p:nvSpPr>
        <p:spPr>
          <a:xfrm>
            <a:off x="5671945" y="2685282"/>
            <a:ext cx="1133645" cy="23486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CC583"/>
                </a:solidFill>
                <a:latin typeface="Roboto"/>
              </a:rPr>
              <a:t>Head of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75F7A-29B2-614D-6647-027370076508}"/>
              </a:ext>
            </a:extLst>
          </p:cNvPr>
          <p:cNvSpPr txBox="1"/>
          <p:nvPr/>
        </p:nvSpPr>
        <p:spPr>
          <a:xfrm>
            <a:off x="2253815" y="3116672"/>
            <a:ext cx="1052384" cy="70460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484848"/>
                </a:solidFill>
                <a:latin typeface="Roboto"/>
              </a:rPr>
              <a:t>In the first
instance local
redeployment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DF4F1-AB92-23A7-47E1-82B7DD9F63AC}"/>
              </a:ext>
            </a:extLst>
          </p:cNvPr>
          <p:cNvSpPr txBox="1"/>
          <p:nvPr/>
        </p:nvSpPr>
        <p:spPr>
          <a:xfrm>
            <a:off x="5863674" y="3548062"/>
            <a:ext cx="1458938" cy="46973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92BD39"/>
                </a:solidFill>
                <a:latin typeface="Roboto"/>
              </a:rPr>
              <a:t>Central
Administration Head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22924-273E-26FF-5D0D-51DC76C05DEB}"/>
              </a:ext>
            </a:extLst>
          </p:cNvPr>
          <p:cNvSpPr txBox="1"/>
          <p:nvPr/>
        </p:nvSpPr>
        <p:spPr>
          <a:xfrm>
            <a:off x="2154995" y="3783729"/>
            <a:ext cx="1250105" cy="67105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 b="0">
                <a:solidFill>
                  <a:srgbClr val="4E88E7"/>
                </a:solidFill>
                <a:latin typeface="Roboto"/>
              </a:rPr>
              <a:t>Decisions will be made
locally within Colleges
or Central
Administration.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773EF-46DF-057A-B8DC-19BD838CB67C}"/>
              </a:ext>
            </a:extLst>
          </p:cNvPr>
          <p:cNvSpPr txBox="1"/>
          <p:nvPr/>
        </p:nvSpPr>
        <p:spPr>
          <a:xfrm>
            <a:off x="5671945" y="4506707"/>
            <a:ext cx="1381799" cy="46973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E0CB15"/>
                </a:solidFill>
                <a:latin typeface="Roboto"/>
              </a:rPr>
              <a:t>People and Culture
Business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8DD0A-DB71-9C0A-D7FE-68A8DCC4BB69}"/>
              </a:ext>
            </a:extLst>
          </p:cNvPr>
          <p:cNvSpPr txBox="1"/>
          <p:nvPr/>
        </p:nvSpPr>
        <p:spPr>
          <a:xfrm>
            <a:off x="5144690" y="5321556"/>
            <a:ext cx="1434724" cy="46973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DE8431"/>
                </a:solidFill>
                <a:latin typeface="Roboto"/>
              </a:rPr>
              <a:t>Employee Relations
Section (if required)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DDE1B013-3CFC-EEC2-9B02-22576F372D92}"/>
              </a:ext>
            </a:extLst>
          </p:cNvPr>
          <p:cNvSpPr/>
          <p:nvPr/>
        </p:nvSpPr>
        <p:spPr>
          <a:xfrm>
            <a:off x="4377774" y="1766580"/>
            <a:ext cx="351503" cy="367480"/>
          </a:xfrm>
          <a:custGeom>
            <a:avLst/>
            <a:gdLst/>
            <a:ahLst/>
            <a:cxnLst/>
            <a:rect l="0" t="0" r="0" b="0"/>
            <a:pathLst>
              <a:path w="351503" h="367480">
                <a:moveTo>
                  <a:pt x="80238" y="247650"/>
                </a:moveTo>
                <a:cubicBezTo>
                  <a:pt x="78240" y="196692"/>
                  <a:pt x="117939" y="153767"/>
                  <a:pt x="168897" y="151785"/>
                </a:cubicBezTo>
                <a:cubicBezTo>
                  <a:pt x="171293" y="151689"/>
                  <a:pt x="173690" y="151689"/>
                  <a:pt x="176103" y="151785"/>
                </a:cubicBezTo>
                <a:cubicBezTo>
                  <a:pt x="227054" y="149805"/>
                  <a:pt x="269968" y="189493"/>
                  <a:pt x="271967" y="240444"/>
                </a:cubicBezTo>
                <a:cubicBezTo>
                  <a:pt x="272047" y="242840"/>
                  <a:pt x="272047" y="245237"/>
                  <a:pt x="271967" y="247650"/>
                </a:cubicBezTo>
                <a:close/>
                <a:moveTo>
                  <a:pt x="112193" y="63909"/>
                </a:moveTo>
                <a:cubicBezTo>
                  <a:pt x="112193" y="99206"/>
                  <a:pt x="140806" y="127819"/>
                  <a:pt x="176103" y="127819"/>
                </a:cubicBezTo>
                <a:cubicBezTo>
                  <a:pt x="211399" y="127819"/>
                  <a:pt x="240012" y="99206"/>
                  <a:pt x="240012" y="63909"/>
                </a:cubicBezTo>
                <a:cubicBezTo>
                  <a:pt x="240012" y="28613"/>
                  <a:pt x="211399" y="0"/>
                  <a:pt x="176103" y="0"/>
                </a:cubicBezTo>
                <a:cubicBezTo>
                  <a:pt x="140806" y="0"/>
                  <a:pt x="112193" y="28613"/>
                  <a:pt x="112193" y="63909"/>
                </a:cubicBezTo>
                <a:moveTo>
                  <a:pt x="235650" y="55393"/>
                </a:moveTo>
                <a:cubicBezTo>
                  <a:pt x="225301" y="61092"/>
                  <a:pt x="213656" y="64025"/>
                  <a:pt x="201842" y="63909"/>
                </a:cubicBezTo>
                <a:cubicBezTo>
                  <a:pt x="172138" y="63977"/>
                  <a:pt x="144935" y="47284"/>
                  <a:pt x="131542" y="20770"/>
                </a:cubicBezTo>
                <a:moveTo>
                  <a:pt x="176103" y="183740"/>
                </a:moveTo>
                <a:lnTo>
                  <a:pt x="176103" y="207706"/>
                </a:lnTo>
                <a:moveTo>
                  <a:pt x="0" y="367480"/>
                </a:moveTo>
                <a:lnTo>
                  <a:pt x="87875" y="279604"/>
                </a:lnTo>
                <a:moveTo>
                  <a:pt x="87875" y="343514"/>
                </a:moveTo>
                <a:lnTo>
                  <a:pt x="87875" y="279604"/>
                </a:lnTo>
                <a:lnTo>
                  <a:pt x="23966" y="279604"/>
                </a:lnTo>
                <a:moveTo>
                  <a:pt x="351503" y="367480"/>
                </a:moveTo>
                <a:lnTo>
                  <a:pt x="263627" y="279604"/>
                </a:lnTo>
                <a:moveTo>
                  <a:pt x="263627" y="343514"/>
                </a:moveTo>
                <a:lnTo>
                  <a:pt x="263627" y="279604"/>
                </a:lnTo>
                <a:lnTo>
                  <a:pt x="327537" y="279604"/>
                </a:lnTo>
              </a:path>
            </a:pathLst>
          </a:custGeom>
          <a:noFill/>
          <a:ln w="11982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A28B15CD-1F60-375B-B13A-5C93806F1E4C}"/>
              </a:ext>
            </a:extLst>
          </p:cNvPr>
          <p:cNvSpPr/>
          <p:nvPr/>
        </p:nvSpPr>
        <p:spPr>
          <a:xfrm>
            <a:off x="4889051" y="2573440"/>
            <a:ext cx="371475" cy="371475"/>
          </a:xfrm>
          <a:custGeom>
            <a:avLst/>
            <a:gdLst/>
            <a:ahLst/>
            <a:cxnLst/>
            <a:rect l="0" t="0" r="0" b="0"/>
            <a:pathLst>
              <a:path w="371475" h="371475">
                <a:moveTo>
                  <a:pt x="150986" y="72697"/>
                </a:moveTo>
                <a:cubicBezTo>
                  <a:pt x="167751" y="72697"/>
                  <a:pt x="181343" y="59105"/>
                  <a:pt x="181343" y="42339"/>
                </a:cubicBezTo>
                <a:cubicBezTo>
                  <a:pt x="181343" y="25573"/>
                  <a:pt x="167751" y="11983"/>
                  <a:pt x="150986" y="11983"/>
                </a:cubicBezTo>
                <a:cubicBezTo>
                  <a:pt x="134220" y="11983"/>
                  <a:pt x="120629" y="25573"/>
                  <a:pt x="120629" y="42339"/>
                </a:cubicBezTo>
                <a:cubicBezTo>
                  <a:pt x="120629" y="59105"/>
                  <a:pt x="134220" y="72697"/>
                  <a:pt x="150986" y="72697"/>
                </a:cubicBezTo>
                <a:close/>
                <a:moveTo>
                  <a:pt x="42339" y="135009"/>
                </a:moveTo>
                <a:cubicBezTo>
                  <a:pt x="59105" y="135009"/>
                  <a:pt x="72697" y="121417"/>
                  <a:pt x="72697" y="104651"/>
                </a:cubicBezTo>
                <a:cubicBezTo>
                  <a:pt x="72697" y="87886"/>
                  <a:pt x="59105" y="74294"/>
                  <a:pt x="42339" y="74294"/>
                </a:cubicBezTo>
                <a:cubicBezTo>
                  <a:pt x="25573" y="74294"/>
                  <a:pt x="11982" y="87886"/>
                  <a:pt x="11982" y="104651"/>
                </a:cubicBezTo>
                <a:cubicBezTo>
                  <a:pt x="11982" y="121417"/>
                  <a:pt x="25573" y="135009"/>
                  <a:pt x="42339" y="135009"/>
                </a:cubicBezTo>
                <a:close/>
                <a:moveTo>
                  <a:pt x="259633" y="135009"/>
                </a:moveTo>
                <a:cubicBezTo>
                  <a:pt x="276398" y="135009"/>
                  <a:pt x="289990" y="121417"/>
                  <a:pt x="289990" y="104651"/>
                </a:cubicBezTo>
                <a:cubicBezTo>
                  <a:pt x="289990" y="87886"/>
                  <a:pt x="276398" y="74294"/>
                  <a:pt x="259633" y="74294"/>
                </a:cubicBezTo>
                <a:cubicBezTo>
                  <a:pt x="242866" y="74294"/>
                  <a:pt x="229275" y="87886"/>
                  <a:pt x="229275" y="104651"/>
                </a:cubicBezTo>
                <a:cubicBezTo>
                  <a:pt x="229275" y="121417"/>
                  <a:pt x="242866" y="135009"/>
                  <a:pt x="259633" y="135009"/>
                </a:cubicBezTo>
                <a:close/>
                <a:moveTo>
                  <a:pt x="122226" y="245253"/>
                </a:moveTo>
                <a:lnTo>
                  <a:pt x="88674" y="245253"/>
                </a:lnTo>
                <a:cubicBezTo>
                  <a:pt x="75892" y="245253"/>
                  <a:pt x="67903" y="230873"/>
                  <a:pt x="75892" y="219689"/>
                </a:cubicBezTo>
                <a:lnTo>
                  <a:pt x="138204" y="136606"/>
                </a:lnTo>
                <a:cubicBezTo>
                  <a:pt x="144595" y="128618"/>
                  <a:pt x="157376" y="128618"/>
                  <a:pt x="163768" y="136606"/>
                </a:cubicBezTo>
                <a:lnTo>
                  <a:pt x="194125" y="176550"/>
                </a:lnTo>
                <a:moveTo>
                  <a:pt x="371475" y="299576"/>
                </a:moveTo>
                <a:lnTo>
                  <a:pt x="371475" y="264426"/>
                </a:lnTo>
                <a:moveTo>
                  <a:pt x="323542" y="288592"/>
                </a:moveTo>
                <a:lnTo>
                  <a:pt x="323542" y="348451"/>
                </a:lnTo>
                <a:cubicBezTo>
                  <a:pt x="323542" y="348451"/>
                  <a:pt x="299576" y="371475"/>
                  <a:pt x="264426" y="371475"/>
                </a:cubicBezTo>
                <a:cubicBezTo>
                  <a:pt x="229275" y="371475"/>
                  <a:pt x="203712" y="348451"/>
                  <a:pt x="203712" y="348451"/>
                </a:cubicBezTo>
                <a:lnTo>
                  <a:pt x="203712" y="288592"/>
                </a:lnTo>
                <a:moveTo>
                  <a:pt x="0" y="0"/>
                </a:moveTo>
                <a:moveTo>
                  <a:pt x="155779" y="264426"/>
                </a:moveTo>
                <a:lnTo>
                  <a:pt x="262828" y="312358"/>
                </a:lnTo>
                <a:lnTo>
                  <a:pt x="371475" y="264426"/>
                </a:lnTo>
                <a:lnTo>
                  <a:pt x="262828" y="216494"/>
                </a:lnTo>
                <a:close/>
              </a:path>
            </a:pathLst>
          </a:custGeom>
          <a:noFill/>
          <a:ln w="11982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F0CC0829-F422-BF02-BCCD-DED74DF62798}"/>
              </a:ext>
            </a:extLst>
          </p:cNvPr>
          <p:cNvSpPr/>
          <p:nvPr/>
        </p:nvSpPr>
        <p:spPr>
          <a:xfrm>
            <a:off x="5085806" y="3540073"/>
            <a:ext cx="371874" cy="367480"/>
          </a:xfrm>
          <a:custGeom>
            <a:avLst/>
            <a:gdLst/>
            <a:ahLst/>
            <a:cxnLst/>
            <a:rect l="0" t="0" r="0" b="0"/>
            <a:pathLst>
              <a:path w="371874" h="367480">
                <a:moveTo>
                  <a:pt x="154748" y="335525"/>
                </a:moveTo>
                <a:cubicBezTo>
                  <a:pt x="154748" y="353173"/>
                  <a:pt x="169055" y="367480"/>
                  <a:pt x="186703" y="367480"/>
                </a:cubicBezTo>
                <a:cubicBezTo>
                  <a:pt x="204351" y="367480"/>
                  <a:pt x="218658" y="353173"/>
                  <a:pt x="218658" y="335525"/>
                </a:cubicBezTo>
                <a:cubicBezTo>
                  <a:pt x="218658" y="317877"/>
                  <a:pt x="204351" y="303570"/>
                  <a:pt x="186703" y="303570"/>
                </a:cubicBezTo>
                <a:cubicBezTo>
                  <a:pt x="169055" y="303570"/>
                  <a:pt x="154748" y="317877"/>
                  <a:pt x="154748" y="335525"/>
                </a:cubicBezTo>
                <a:moveTo>
                  <a:pt x="186703" y="367480"/>
                </a:moveTo>
                <a:cubicBezTo>
                  <a:pt x="173820" y="367426"/>
                  <a:pt x="162230" y="359641"/>
                  <a:pt x="157307" y="347736"/>
                </a:cubicBezTo>
                <a:cubicBezTo>
                  <a:pt x="152384" y="335831"/>
                  <a:pt x="155092" y="322134"/>
                  <a:pt x="164175" y="312997"/>
                </a:cubicBezTo>
                <a:lnTo>
                  <a:pt x="315960" y="161212"/>
                </a:lnTo>
                <a:cubicBezTo>
                  <a:pt x="328639" y="150354"/>
                  <a:pt x="347538" y="151084"/>
                  <a:pt x="359341" y="162887"/>
                </a:cubicBezTo>
                <a:cubicBezTo>
                  <a:pt x="371144" y="174690"/>
                  <a:pt x="371874" y="193590"/>
                  <a:pt x="361016" y="206268"/>
                </a:cubicBezTo>
                <a:lnTo>
                  <a:pt x="209231" y="358053"/>
                </a:lnTo>
                <a:cubicBezTo>
                  <a:pt x="203266" y="364054"/>
                  <a:pt x="195164" y="367444"/>
                  <a:pt x="186703" y="367480"/>
                </a:cubicBezTo>
                <a:close/>
                <a:moveTo>
                  <a:pt x="154748" y="31954"/>
                </a:moveTo>
                <a:cubicBezTo>
                  <a:pt x="154748" y="49603"/>
                  <a:pt x="169055" y="63909"/>
                  <a:pt x="186703" y="63909"/>
                </a:cubicBezTo>
                <a:cubicBezTo>
                  <a:pt x="204351" y="63909"/>
                  <a:pt x="218658" y="49603"/>
                  <a:pt x="218658" y="31954"/>
                </a:cubicBezTo>
                <a:cubicBezTo>
                  <a:pt x="218658" y="14306"/>
                  <a:pt x="204351" y="0"/>
                  <a:pt x="186703" y="0"/>
                </a:cubicBezTo>
                <a:cubicBezTo>
                  <a:pt x="169055" y="0"/>
                  <a:pt x="154748" y="14306"/>
                  <a:pt x="154748" y="31954"/>
                </a:cubicBezTo>
                <a:moveTo>
                  <a:pt x="154748" y="183740"/>
                </a:moveTo>
                <a:cubicBezTo>
                  <a:pt x="154748" y="201388"/>
                  <a:pt x="169055" y="215695"/>
                  <a:pt x="186703" y="215695"/>
                </a:cubicBezTo>
                <a:cubicBezTo>
                  <a:pt x="204351" y="215695"/>
                  <a:pt x="218658" y="201388"/>
                  <a:pt x="218658" y="183740"/>
                </a:cubicBezTo>
                <a:cubicBezTo>
                  <a:pt x="218658" y="166092"/>
                  <a:pt x="204351" y="151785"/>
                  <a:pt x="186703" y="151785"/>
                </a:cubicBezTo>
                <a:cubicBezTo>
                  <a:pt x="169055" y="151785"/>
                  <a:pt x="154748" y="166092"/>
                  <a:pt x="154748" y="183740"/>
                </a:cubicBezTo>
                <a:moveTo>
                  <a:pt x="186703" y="0"/>
                </a:moveTo>
                <a:cubicBezTo>
                  <a:pt x="199586" y="54"/>
                  <a:pt x="211176" y="7838"/>
                  <a:pt x="216099" y="19744"/>
                </a:cubicBezTo>
                <a:cubicBezTo>
                  <a:pt x="221021" y="31649"/>
                  <a:pt x="218314" y="45346"/>
                  <a:pt x="209231" y="54482"/>
                </a:cubicBezTo>
                <a:lnTo>
                  <a:pt x="57445" y="206268"/>
                </a:lnTo>
                <a:cubicBezTo>
                  <a:pt x="44982" y="218658"/>
                  <a:pt x="24853" y="218658"/>
                  <a:pt x="12389" y="206268"/>
                </a:cubicBezTo>
                <a:cubicBezTo>
                  <a:pt x="0" y="193804"/>
                  <a:pt x="0" y="173675"/>
                  <a:pt x="12389" y="161212"/>
                </a:cubicBezTo>
                <a:lnTo>
                  <a:pt x="164175" y="9426"/>
                </a:lnTo>
                <a:cubicBezTo>
                  <a:pt x="170140" y="3425"/>
                  <a:pt x="178242" y="35"/>
                  <a:pt x="186703" y="0"/>
                </a:cubicBezTo>
                <a:close/>
                <a:moveTo>
                  <a:pt x="262596" y="75892"/>
                </a:moveTo>
                <a:cubicBezTo>
                  <a:pt x="275478" y="75946"/>
                  <a:pt x="287069" y="83731"/>
                  <a:pt x="291991" y="95636"/>
                </a:cubicBezTo>
                <a:cubicBezTo>
                  <a:pt x="296914" y="107542"/>
                  <a:pt x="294206" y="121239"/>
                  <a:pt x="285124" y="130375"/>
                </a:cubicBezTo>
                <a:lnTo>
                  <a:pt x="133338" y="282161"/>
                </a:lnTo>
                <a:cubicBezTo>
                  <a:pt x="120660" y="293018"/>
                  <a:pt x="101761" y="292288"/>
                  <a:pt x="89957" y="280485"/>
                </a:cubicBezTo>
                <a:cubicBezTo>
                  <a:pt x="78154" y="268682"/>
                  <a:pt x="77424" y="249783"/>
                  <a:pt x="88282" y="237104"/>
                </a:cubicBezTo>
                <a:lnTo>
                  <a:pt x="240067" y="85319"/>
                </a:lnTo>
                <a:cubicBezTo>
                  <a:pt x="246033" y="79318"/>
                  <a:pt x="254134" y="75928"/>
                  <a:pt x="262596" y="75892"/>
                </a:cubicBezTo>
                <a:close/>
              </a:path>
            </a:pathLst>
          </a:custGeom>
          <a:noFill/>
          <a:ln w="11982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E620AB91-740B-C5AA-7A1C-7858EB4C0CA8}"/>
              </a:ext>
            </a:extLst>
          </p:cNvPr>
          <p:cNvSpPr/>
          <p:nvPr/>
        </p:nvSpPr>
        <p:spPr>
          <a:xfrm>
            <a:off x="4889051" y="4490730"/>
            <a:ext cx="375469" cy="378829"/>
          </a:xfrm>
          <a:custGeom>
            <a:avLst/>
            <a:gdLst/>
            <a:ahLst/>
            <a:cxnLst/>
            <a:rect l="0" t="0" r="0" b="0"/>
            <a:pathLst>
              <a:path w="375469" h="378829">
                <a:moveTo>
                  <a:pt x="0" y="0"/>
                </a:moveTo>
                <a:moveTo>
                  <a:pt x="119830" y="375469"/>
                </a:moveTo>
                <a:lnTo>
                  <a:pt x="127819" y="279604"/>
                </a:lnTo>
                <a:lnTo>
                  <a:pt x="167762" y="279604"/>
                </a:lnTo>
                <a:lnTo>
                  <a:pt x="167762" y="223683"/>
                </a:lnTo>
                <a:cubicBezTo>
                  <a:pt x="167762" y="179563"/>
                  <a:pt x="131996" y="143796"/>
                  <a:pt x="87875" y="143796"/>
                </a:cubicBezTo>
                <a:cubicBezTo>
                  <a:pt x="43755" y="143796"/>
                  <a:pt x="7988" y="179563"/>
                  <a:pt x="7988" y="223683"/>
                </a:cubicBezTo>
                <a:lnTo>
                  <a:pt x="7988" y="279604"/>
                </a:lnTo>
                <a:lnTo>
                  <a:pt x="47932" y="279604"/>
                </a:lnTo>
                <a:lnTo>
                  <a:pt x="55920" y="375469"/>
                </a:lnTo>
                <a:close/>
                <a:moveTo>
                  <a:pt x="31954" y="63909"/>
                </a:moveTo>
                <a:cubicBezTo>
                  <a:pt x="31954" y="94793"/>
                  <a:pt x="56991" y="119830"/>
                  <a:pt x="87875" y="119830"/>
                </a:cubicBezTo>
                <a:cubicBezTo>
                  <a:pt x="118760" y="119830"/>
                  <a:pt x="143796" y="94793"/>
                  <a:pt x="143796" y="63909"/>
                </a:cubicBezTo>
                <a:cubicBezTo>
                  <a:pt x="143796" y="33025"/>
                  <a:pt x="118760" y="7988"/>
                  <a:pt x="87875" y="7988"/>
                </a:cubicBezTo>
                <a:cubicBezTo>
                  <a:pt x="56991" y="7988"/>
                  <a:pt x="31954" y="33025"/>
                  <a:pt x="31954" y="63909"/>
                </a:cubicBezTo>
                <a:moveTo>
                  <a:pt x="278646" y="165685"/>
                </a:moveTo>
                <a:cubicBezTo>
                  <a:pt x="254807" y="143083"/>
                  <a:pt x="219563" y="137378"/>
                  <a:pt x="189811" y="151306"/>
                </a:cubicBezTo>
                <a:moveTo>
                  <a:pt x="175751" y="71898"/>
                </a:moveTo>
                <a:cubicBezTo>
                  <a:pt x="175751" y="98370"/>
                  <a:pt x="197211" y="119830"/>
                  <a:pt x="223683" y="119830"/>
                </a:cubicBezTo>
                <a:cubicBezTo>
                  <a:pt x="250156" y="119830"/>
                  <a:pt x="271616" y="98370"/>
                  <a:pt x="271616" y="71898"/>
                </a:cubicBezTo>
                <a:cubicBezTo>
                  <a:pt x="271616" y="45426"/>
                  <a:pt x="250156" y="23966"/>
                  <a:pt x="223683" y="23966"/>
                </a:cubicBezTo>
                <a:cubicBezTo>
                  <a:pt x="197211" y="23966"/>
                  <a:pt x="175751" y="45426"/>
                  <a:pt x="175751" y="71898"/>
                </a:cubicBezTo>
                <a:moveTo>
                  <a:pt x="0" y="0"/>
                </a:moveTo>
                <a:moveTo>
                  <a:pt x="318110" y="266822"/>
                </a:moveTo>
                <a:lnTo>
                  <a:pt x="357734" y="284557"/>
                </a:lnTo>
                <a:lnTo>
                  <a:pt x="375469" y="244614"/>
                </a:lnTo>
                <a:moveTo>
                  <a:pt x="217292" y="268420"/>
                </a:moveTo>
                <a:cubicBezTo>
                  <a:pt x="228318" y="236303"/>
                  <a:pt x="260190" y="216169"/>
                  <a:pt x="293930" y="220008"/>
                </a:cubicBezTo>
                <a:cubicBezTo>
                  <a:pt x="327669" y="223846"/>
                  <a:pt x="354204" y="250624"/>
                  <a:pt x="357734" y="284398"/>
                </a:cubicBezTo>
                <a:moveTo>
                  <a:pt x="0" y="0"/>
                </a:moveTo>
                <a:moveTo>
                  <a:pt x="257076" y="328176"/>
                </a:moveTo>
                <a:lnTo>
                  <a:pt x="217452" y="310441"/>
                </a:lnTo>
                <a:lnTo>
                  <a:pt x="199717" y="350384"/>
                </a:lnTo>
                <a:moveTo>
                  <a:pt x="357894" y="326578"/>
                </a:moveTo>
                <a:cubicBezTo>
                  <a:pt x="346868" y="358695"/>
                  <a:pt x="314996" y="378829"/>
                  <a:pt x="281256" y="374990"/>
                </a:cubicBezTo>
                <a:cubicBezTo>
                  <a:pt x="247517" y="371152"/>
                  <a:pt x="220982" y="344374"/>
                  <a:pt x="217452" y="310601"/>
                </a:cubicBezTo>
              </a:path>
            </a:pathLst>
          </a:custGeom>
          <a:noFill/>
          <a:ln w="11982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DF029E1C-E7AE-7206-19B0-BEC9EDD3A521}"/>
              </a:ext>
            </a:extLst>
          </p:cNvPr>
          <p:cNvSpPr/>
          <p:nvPr/>
        </p:nvSpPr>
        <p:spPr>
          <a:xfrm>
            <a:off x="4369780" y="5313567"/>
            <a:ext cx="367485" cy="367480"/>
          </a:xfrm>
          <a:custGeom>
            <a:avLst/>
            <a:gdLst/>
            <a:ahLst/>
            <a:cxnLst/>
            <a:rect l="0" t="0" r="0" b="0"/>
            <a:pathLst>
              <a:path w="367485" h="367480">
                <a:moveTo>
                  <a:pt x="11988" y="43937"/>
                </a:moveTo>
                <a:cubicBezTo>
                  <a:pt x="11988" y="68204"/>
                  <a:pt x="31659" y="87875"/>
                  <a:pt x="55926" y="87875"/>
                </a:cubicBezTo>
                <a:cubicBezTo>
                  <a:pt x="80192" y="87875"/>
                  <a:pt x="99864" y="68204"/>
                  <a:pt x="99864" y="43937"/>
                </a:cubicBezTo>
                <a:cubicBezTo>
                  <a:pt x="99864" y="19671"/>
                  <a:pt x="80192" y="0"/>
                  <a:pt x="55926" y="0"/>
                </a:cubicBezTo>
                <a:cubicBezTo>
                  <a:pt x="31659" y="0"/>
                  <a:pt x="11988" y="19671"/>
                  <a:pt x="11988" y="43937"/>
                </a:cubicBezTo>
                <a:moveTo>
                  <a:pt x="73581" y="106697"/>
                </a:moveTo>
                <a:cubicBezTo>
                  <a:pt x="56527" y="101022"/>
                  <a:pt x="37785" y="103891"/>
                  <a:pt x="23209" y="114406"/>
                </a:cubicBezTo>
                <a:cubicBezTo>
                  <a:pt x="8633" y="124921"/>
                  <a:pt x="0" y="141801"/>
                  <a:pt x="5" y="159774"/>
                </a:cubicBezTo>
                <a:lnTo>
                  <a:pt x="5" y="207706"/>
                </a:lnTo>
                <a:lnTo>
                  <a:pt x="25297" y="207706"/>
                </a:lnTo>
                <a:lnTo>
                  <a:pt x="31960" y="287593"/>
                </a:lnTo>
                <a:lnTo>
                  <a:pt x="55926" y="287593"/>
                </a:lnTo>
                <a:moveTo>
                  <a:pt x="107852" y="123825"/>
                </a:moveTo>
                <a:cubicBezTo>
                  <a:pt x="107852" y="148091"/>
                  <a:pt x="127524" y="167762"/>
                  <a:pt x="151790" y="167762"/>
                </a:cubicBezTo>
                <a:cubicBezTo>
                  <a:pt x="176056" y="167762"/>
                  <a:pt x="195728" y="148091"/>
                  <a:pt x="195728" y="123825"/>
                </a:cubicBezTo>
                <a:cubicBezTo>
                  <a:pt x="195728" y="99558"/>
                  <a:pt x="176056" y="79887"/>
                  <a:pt x="151790" y="79887"/>
                </a:cubicBezTo>
                <a:cubicBezTo>
                  <a:pt x="127524" y="79887"/>
                  <a:pt x="107852" y="99558"/>
                  <a:pt x="107852" y="123825"/>
                </a:cubicBezTo>
                <a:moveTo>
                  <a:pt x="207711" y="239661"/>
                </a:moveTo>
                <a:cubicBezTo>
                  <a:pt x="207711" y="208777"/>
                  <a:pt x="182674" y="183740"/>
                  <a:pt x="151790" y="183740"/>
                </a:cubicBezTo>
                <a:cubicBezTo>
                  <a:pt x="120906" y="183740"/>
                  <a:pt x="95869" y="208777"/>
                  <a:pt x="95869" y="239661"/>
                </a:cubicBezTo>
                <a:lnTo>
                  <a:pt x="95869" y="287593"/>
                </a:lnTo>
                <a:lnTo>
                  <a:pt x="121161" y="287593"/>
                </a:lnTo>
                <a:lnTo>
                  <a:pt x="127824" y="367480"/>
                </a:lnTo>
                <a:lnTo>
                  <a:pt x="175756" y="367480"/>
                </a:lnTo>
                <a:lnTo>
                  <a:pt x="182419" y="287593"/>
                </a:lnTo>
                <a:lnTo>
                  <a:pt x="207711" y="287593"/>
                </a:lnTo>
                <a:close/>
                <a:moveTo>
                  <a:pt x="263632" y="303570"/>
                </a:moveTo>
                <a:lnTo>
                  <a:pt x="295587" y="303570"/>
                </a:lnTo>
                <a:cubicBezTo>
                  <a:pt x="295587" y="208792"/>
                  <a:pt x="239666" y="199717"/>
                  <a:pt x="239666" y="199717"/>
                </a:cubicBezTo>
                <a:cubicBezTo>
                  <a:pt x="239666" y="199717"/>
                  <a:pt x="335530" y="196953"/>
                  <a:pt x="335530" y="303570"/>
                </a:cubicBezTo>
                <a:lnTo>
                  <a:pt x="367485" y="303570"/>
                </a:lnTo>
                <a:lnTo>
                  <a:pt x="319553" y="367480"/>
                </a:lnTo>
                <a:close/>
              </a:path>
            </a:pathLst>
          </a:custGeom>
          <a:noFill/>
          <a:ln w="11982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305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25D75-3139-E1A3-65F3-E93B8D662E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B0FBA-1064-BBB6-48D0-1AA6743C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Sweet Spot for Redeployment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85D19A8-215C-8A75-96CB-A8DE1C85D3E3}"/>
              </a:ext>
            </a:extLst>
          </p:cNvPr>
          <p:cNvSpPr/>
          <p:nvPr/>
        </p:nvSpPr>
        <p:spPr>
          <a:xfrm>
            <a:off x="6095982" y="3037370"/>
            <a:ext cx="1668162" cy="2568311"/>
          </a:xfrm>
          <a:custGeom>
            <a:avLst/>
            <a:gdLst/>
            <a:ahLst/>
            <a:cxnLst/>
            <a:rect l="0" t="0" r="0" b="0"/>
            <a:pathLst>
              <a:path w="1668162" h="2568311">
                <a:moveTo>
                  <a:pt x="556054" y="0"/>
                </a:moveTo>
                <a:lnTo>
                  <a:pt x="1668162" y="642075"/>
                </a:lnTo>
                <a:lnTo>
                  <a:pt x="1668162" y="1926226"/>
                </a:lnTo>
                <a:lnTo>
                  <a:pt x="1112098" y="2247273"/>
                </a:lnTo>
                <a:lnTo>
                  <a:pt x="556054" y="2568311"/>
                </a:lnTo>
                <a:lnTo>
                  <a:pt x="9" y="2247264"/>
                </a:lnTo>
                <a:lnTo>
                  <a:pt x="556063" y="1926226"/>
                </a:lnTo>
                <a:lnTo>
                  <a:pt x="556063" y="642066"/>
                </a:lnTo>
                <a:lnTo>
                  <a:pt x="0" y="321037"/>
                </a:lnTo>
                <a:lnTo>
                  <a:pt x="556054" y="0"/>
                </a:ln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4B6E6AD5-A6F2-9C6E-A807-34AEEB6BB159}"/>
              </a:ext>
            </a:extLst>
          </p:cNvPr>
          <p:cNvSpPr/>
          <p:nvPr/>
        </p:nvSpPr>
        <p:spPr>
          <a:xfrm>
            <a:off x="6095982" y="3037370"/>
            <a:ext cx="1668164" cy="2568307"/>
          </a:xfrm>
          <a:custGeom>
            <a:avLst/>
            <a:gdLst/>
            <a:ahLst/>
            <a:cxnLst/>
            <a:rect l="0" t="0" r="0" b="0"/>
            <a:pathLst>
              <a:path w="1668164" h="2568307">
                <a:moveTo>
                  <a:pt x="556054" y="0"/>
                </a:moveTo>
                <a:lnTo>
                  <a:pt x="1668164" y="642076"/>
                </a:lnTo>
                <a:lnTo>
                  <a:pt x="1668164" y="1926229"/>
                </a:lnTo>
                <a:lnTo>
                  <a:pt x="1112099" y="2247278"/>
                </a:lnTo>
                <a:lnTo>
                  <a:pt x="556057" y="2568307"/>
                </a:lnTo>
                <a:lnTo>
                  <a:pt x="9" y="2247260"/>
                </a:lnTo>
                <a:lnTo>
                  <a:pt x="556063" y="1926223"/>
                </a:lnTo>
                <a:lnTo>
                  <a:pt x="556060" y="1284144"/>
                </a:lnTo>
                <a:lnTo>
                  <a:pt x="556060" y="642068"/>
                </a:lnTo>
                <a:lnTo>
                  <a:pt x="0" y="321037"/>
                </a:lnTo>
                <a:lnTo>
                  <a:pt x="556054" y="0"/>
                </a:lnTo>
                <a:close/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C562E9FA-6BC5-CFEB-679A-374BC18D863A}"/>
              </a:ext>
            </a:extLst>
          </p:cNvPr>
          <p:cNvSpPr/>
          <p:nvPr/>
        </p:nvSpPr>
        <p:spPr>
          <a:xfrm>
            <a:off x="4427829" y="3037361"/>
            <a:ext cx="1668162" cy="2568311"/>
          </a:xfrm>
          <a:custGeom>
            <a:avLst/>
            <a:gdLst/>
            <a:ahLst/>
            <a:cxnLst/>
            <a:rect l="0" t="0" r="0" b="0"/>
            <a:pathLst>
              <a:path w="1668162" h="2568311">
                <a:moveTo>
                  <a:pt x="0" y="1926226"/>
                </a:moveTo>
                <a:lnTo>
                  <a:pt x="0" y="642075"/>
                </a:lnTo>
                <a:lnTo>
                  <a:pt x="1112108" y="0"/>
                </a:lnTo>
                <a:lnTo>
                  <a:pt x="1668152" y="321047"/>
                </a:lnTo>
                <a:lnTo>
                  <a:pt x="1112098" y="642084"/>
                </a:lnTo>
                <a:lnTo>
                  <a:pt x="1112098" y="1926245"/>
                </a:lnTo>
                <a:lnTo>
                  <a:pt x="1668162" y="2247273"/>
                </a:lnTo>
                <a:lnTo>
                  <a:pt x="1112108" y="2568311"/>
                </a:lnTo>
                <a:lnTo>
                  <a:pt x="556054" y="2247264"/>
                </a:lnTo>
                <a:lnTo>
                  <a:pt x="0" y="1926226"/>
                </a:lnTo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D44C892B-C1C1-7C42-B3CC-04E64A912CA6}"/>
              </a:ext>
            </a:extLst>
          </p:cNvPr>
          <p:cNvSpPr/>
          <p:nvPr/>
        </p:nvSpPr>
        <p:spPr>
          <a:xfrm>
            <a:off x="4427829" y="3037361"/>
            <a:ext cx="1668160" cy="2568309"/>
          </a:xfrm>
          <a:custGeom>
            <a:avLst/>
            <a:gdLst/>
            <a:ahLst/>
            <a:cxnLst/>
            <a:rect l="0" t="0" r="0" b="0"/>
            <a:pathLst>
              <a:path w="1668160" h="2568309">
                <a:moveTo>
                  <a:pt x="0" y="1926229"/>
                </a:moveTo>
                <a:lnTo>
                  <a:pt x="0" y="642076"/>
                </a:lnTo>
                <a:lnTo>
                  <a:pt x="1112109" y="0"/>
                </a:lnTo>
                <a:lnTo>
                  <a:pt x="1668157" y="321046"/>
                </a:lnTo>
                <a:lnTo>
                  <a:pt x="1112103" y="642084"/>
                </a:lnTo>
                <a:lnTo>
                  <a:pt x="1112103" y="1284161"/>
                </a:lnTo>
                <a:lnTo>
                  <a:pt x="1112105" y="1926240"/>
                </a:lnTo>
                <a:lnTo>
                  <a:pt x="1668160" y="2247271"/>
                </a:lnTo>
                <a:lnTo>
                  <a:pt x="1112105" y="2568309"/>
                </a:lnTo>
                <a:lnTo>
                  <a:pt x="556054" y="2247267"/>
                </a:lnTo>
                <a:lnTo>
                  <a:pt x="0" y="1926229"/>
                </a:lnTo>
                <a:close/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2C832CEA-869F-2FD8-8C4E-68BEB4F91492}"/>
              </a:ext>
            </a:extLst>
          </p:cNvPr>
          <p:cNvSpPr/>
          <p:nvPr/>
        </p:nvSpPr>
        <p:spPr>
          <a:xfrm>
            <a:off x="5539927" y="3358408"/>
            <a:ext cx="1112117" cy="1926217"/>
          </a:xfrm>
          <a:custGeom>
            <a:avLst/>
            <a:gdLst/>
            <a:ahLst/>
            <a:cxnLst/>
            <a:rect l="0" t="0" r="0" b="0"/>
            <a:pathLst>
              <a:path w="1112117" h="1926217">
                <a:moveTo>
                  <a:pt x="0" y="321037"/>
                </a:moveTo>
                <a:lnTo>
                  <a:pt x="556054" y="0"/>
                </a:lnTo>
                <a:lnTo>
                  <a:pt x="1112117" y="321028"/>
                </a:lnTo>
                <a:lnTo>
                  <a:pt x="1112117" y="1605179"/>
                </a:lnTo>
                <a:lnTo>
                  <a:pt x="556063" y="1926217"/>
                </a:lnTo>
                <a:lnTo>
                  <a:pt x="9" y="1605189"/>
                </a:lnTo>
                <a:lnTo>
                  <a:pt x="9" y="321037"/>
                </a:ln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D85BEAD9-EBEF-CD3A-8126-9EA1C76B3DC4}"/>
              </a:ext>
            </a:extLst>
          </p:cNvPr>
          <p:cNvSpPr/>
          <p:nvPr/>
        </p:nvSpPr>
        <p:spPr>
          <a:xfrm>
            <a:off x="5539927" y="3358408"/>
            <a:ext cx="1112114" cy="1926220"/>
          </a:xfrm>
          <a:custGeom>
            <a:avLst/>
            <a:gdLst/>
            <a:ahLst/>
            <a:cxnLst/>
            <a:rect l="0" t="0" r="0" b="0"/>
            <a:pathLst>
              <a:path w="1112114" h="1926220">
                <a:moveTo>
                  <a:pt x="0" y="321037"/>
                </a:moveTo>
                <a:lnTo>
                  <a:pt x="556054" y="0"/>
                </a:lnTo>
                <a:lnTo>
                  <a:pt x="1112114" y="321030"/>
                </a:lnTo>
                <a:lnTo>
                  <a:pt x="1112114" y="963106"/>
                </a:lnTo>
                <a:lnTo>
                  <a:pt x="1112114" y="1605182"/>
                </a:lnTo>
                <a:lnTo>
                  <a:pt x="556060" y="1926220"/>
                </a:lnTo>
                <a:lnTo>
                  <a:pt x="5" y="1605190"/>
                </a:lnTo>
                <a:lnTo>
                  <a:pt x="0" y="963114"/>
                </a:lnTo>
                <a:lnTo>
                  <a:pt x="0" y="321037"/>
                </a:lnTo>
                <a:close/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C1DC3F-3937-2AB4-4EC1-F1150009ED43}"/>
              </a:ext>
            </a:extLst>
          </p:cNvPr>
          <p:cNvSpPr txBox="1"/>
          <p:nvPr/>
        </p:nvSpPr>
        <p:spPr>
          <a:xfrm>
            <a:off x="5273578" y="2166210"/>
            <a:ext cx="1644844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1EABDA"/>
                </a:solidFill>
                <a:latin typeface="Roboto"/>
              </a:rPr>
              <a:t>Mutually Beneficial
Redeployment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86EE9-12CD-3B2F-518D-57CB434B4963}"/>
              </a:ext>
            </a:extLst>
          </p:cNvPr>
          <p:cNvSpPr txBox="1"/>
          <p:nvPr/>
        </p:nvSpPr>
        <p:spPr>
          <a:xfrm>
            <a:off x="5427141" y="2745433"/>
            <a:ext cx="1337717" cy="1946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00" b="0">
                <a:solidFill>
                  <a:srgbClr val="484848"/>
                </a:solidFill>
                <a:latin typeface="Roboto"/>
              </a:rPr>
              <a:t>Win-win for all parties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B0EF1F-D9D2-856A-B825-57723D7E2C1D}"/>
              </a:ext>
            </a:extLst>
          </p:cNvPr>
          <p:cNvSpPr txBox="1"/>
          <p:nvPr/>
        </p:nvSpPr>
        <p:spPr>
          <a:xfrm>
            <a:off x="3184112" y="4001188"/>
            <a:ext cx="1002778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400" b="1">
                <a:solidFill>
                  <a:srgbClr val="4E88E7"/>
                </a:solidFill>
                <a:latin typeface="Roboto"/>
              </a:rPr>
              <a:t>Employer
Satisfaction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4F8E2-0E25-6FED-FFC5-8FCCE9CDBAF5}"/>
              </a:ext>
            </a:extLst>
          </p:cNvPr>
          <p:cNvSpPr txBox="1"/>
          <p:nvPr/>
        </p:nvSpPr>
        <p:spPr>
          <a:xfrm>
            <a:off x="8005100" y="4001188"/>
            <a:ext cx="1002778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3CC583"/>
                </a:solidFill>
                <a:latin typeface="Roboto"/>
              </a:rPr>
              <a:t>Employee
Satisfaction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80F8-8A69-E28D-8912-7ED83388C64A}"/>
              </a:ext>
            </a:extLst>
          </p:cNvPr>
          <p:cNvSpPr txBox="1"/>
          <p:nvPr/>
        </p:nvSpPr>
        <p:spPr>
          <a:xfrm>
            <a:off x="2611138" y="4580411"/>
            <a:ext cx="157575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000" b="0" dirty="0">
                <a:solidFill>
                  <a:srgbClr val="484848"/>
                </a:solidFill>
                <a:latin typeface="Roboto"/>
              </a:rPr>
              <a:t>Meets </a:t>
            </a:r>
            <a:r>
              <a:rPr sz="1000" b="0" dirty="0" err="1">
                <a:solidFill>
                  <a:srgbClr val="484848"/>
                </a:solidFill>
                <a:latin typeface="Roboto"/>
              </a:rPr>
              <a:t>organi</a:t>
            </a:r>
            <a:r>
              <a:rPr lang="en-IE" sz="1000" b="0" dirty="0">
                <a:solidFill>
                  <a:srgbClr val="484848"/>
                </a:solidFill>
                <a:latin typeface="Roboto"/>
              </a:rPr>
              <a:t>s</a:t>
            </a:r>
            <a:r>
              <a:rPr sz="1000" b="0" dirty="0" err="1">
                <a:solidFill>
                  <a:srgbClr val="484848"/>
                </a:solidFill>
                <a:latin typeface="Roboto"/>
              </a:rPr>
              <a:t>ational</a:t>
            </a:r>
            <a:r>
              <a:rPr sz="1000" b="0" dirty="0">
                <a:solidFill>
                  <a:srgbClr val="484848"/>
                </a:solidFill>
                <a:latin typeface="Roboto"/>
              </a:rPr>
              <a:t> needs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10C5F-45D2-CC40-5402-0D5C3FAC4294}"/>
              </a:ext>
            </a:extLst>
          </p:cNvPr>
          <p:cNvSpPr txBox="1"/>
          <p:nvPr/>
        </p:nvSpPr>
        <p:spPr>
          <a:xfrm>
            <a:off x="8005100" y="4580411"/>
            <a:ext cx="1546238" cy="1946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84848"/>
                </a:solidFill>
                <a:latin typeface="Roboto"/>
              </a:rPr>
              <a:t>Fulfills career aspirations</a:t>
            </a: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81E2F2BE-F42B-3979-6EEC-07BE4DD24545}"/>
              </a:ext>
            </a:extLst>
          </p:cNvPr>
          <p:cNvSpPr/>
          <p:nvPr/>
        </p:nvSpPr>
        <p:spPr>
          <a:xfrm>
            <a:off x="4872663" y="4103132"/>
            <a:ext cx="379970" cy="433172"/>
          </a:xfrm>
          <a:custGeom>
            <a:avLst/>
            <a:gdLst/>
            <a:ahLst/>
            <a:cxnLst/>
            <a:rect l="0" t="0" r="0" b="0"/>
            <a:pathLst>
              <a:path w="379970" h="433172">
                <a:moveTo>
                  <a:pt x="0" y="0"/>
                </a:moveTo>
                <a:moveTo>
                  <a:pt x="324364" y="378858"/>
                </a:moveTo>
                <a:lnTo>
                  <a:pt x="250965" y="393686"/>
                </a:lnTo>
                <a:moveTo>
                  <a:pt x="259491" y="311204"/>
                </a:moveTo>
                <a:lnTo>
                  <a:pt x="225201" y="325291"/>
                </a:lnTo>
                <a:cubicBezTo>
                  <a:pt x="219751" y="327598"/>
                  <a:pt x="213599" y="327598"/>
                  <a:pt x="208149" y="325291"/>
                </a:cubicBezTo>
                <a:cubicBezTo>
                  <a:pt x="200115" y="321990"/>
                  <a:pt x="194766" y="314282"/>
                  <a:pt x="194486" y="305600"/>
                </a:cubicBezTo>
                <a:cubicBezTo>
                  <a:pt x="194206" y="296919"/>
                  <a:pt x="199047" y="288882"/>
                  <a:pt x="206852" y="285070"/>
                </a:cubicBezTo>
                <a:lnTo>
                  <a:pt x="241327" y="268388"/>
                </a:lnTo>
                <a:cubicBezTo>
                  <a:pt x="245561" y="266181"/>
                  <a:pt x="250268" y="265037"/>
                  <a:pt x="255043" y="265052"/>
                </a:cubicBezTo>
                <a:cubicBezTo>
                  <a:pt x="258639" y="265127"/>
                  <a:pt x="262202" y="265752"/>
                  <a:pt x="265608" y="266905"/>
                </a:cubicBezTo>
                <a:lnTo>
                  <a:pt x="328257" y="291001"/>
                </a:lnTo>
                <a:moveTo>
                  <a:pt x="120478" y="394613"/>
                </a:moveTo>
                <a:lnTo>
                  <a:pt x="146427" y="394613"/>
                </a:lnTo>
                <a:lnTo>
                  <a:pt x="189614" y="427420"/>
                </a:lnTo>
                <a:cubicBezTo>
                  <a:pt x="194079" y="432517"/>
                  <a:pt x="201775" y="433172"/>
                  <a:pt x="207037" y="428903"/>
                </a:cubicBezTo>
                <a:lnTo>
                  <a:pt x="271910" y="376819"/>
                </a:lnTo>
                <a:cubicBezTo>
                  <a:pt x="277148" y="372395"/>
                  <a:pt x="277965" y="364628"/>
                  <a:pt x="273763" y="359210"/>
                </a:cubicBezTo>
                <a:lnTo>
                  <a:pt x="238176" y="319916"/>
                </a:lnTo>
                <a:moveTo>
                  <a:pt x="203886" y="286553"/>
                </a:moveTo>
                <a:lnTo>
                  <a:pt x="199438" y="282846"/>
                </a:lnTo>
                <a:cubicBezTo>
                  <a:pt x="194689" y="279612"/>
                  <a:pt x="189056" y="277928"/>
                  <a:pt x="183312" y="278027"/>
                </a:cubicBezTo>
                <a:cubicBezTo>
                  <a:pt x="179886" y="277978"/>
                  <a:pt x="176484" y="278607"/>
                  <a:pt x="173303" y="279880"/>
                </a:cubicBezTo>
                <a:lnTo>
                  <a:pt x="120478" y="301937"/>
                </a:lnTo>
                <a:moveTo>
                  <a:pt x="64872" y="403880"/>
                </a:moveTo>
                <a:cubicBezTo>
                  <a:pt x="64872" y="408998"/>
                  <a:pt x="69022" y="413148"/>
                  <a:pt x="74140" y="413148"/>
                </a:cubicBezTo>
                <a:lnTo>
                  <a:pt x="101943" y="413148"/>
                </a:lnTo>
                <a:cubicBezTo>
                  <a:pt x="112179" y="413148"/>
                  <a:pt x="120478" y="404849"/>
                  <a:pt x="120478" y="394613"/>
                </a:cubicBezTo>
                <a:lnTo>
                  <a:pt x="120478" y="301937"/>
                </a:lnTo>
                <a:cubicBezTo>
                  <a:pt x="120478" y="291700"/>
                  <a:pt x="112179" y="283402"/>
                  <a:pt x="101943" y="283402"/>
                </a:cubicBezTo>
                <a:lnTo>
                  <a:pt x="74140" y="283402"/>
                </a:lnTo>
                <a:cubicBezTo>
                  <a:pt x="69022" y="283402"/>
                  <a:pt x="64872" y="287551"/>
                  <a:pt x="64872" y="292669"/>
                </a:cubicBezTo>
                <a:close/>
                <a:moveTo>
                  <a:pt x="379970" y="403880"/>
                </a:moveTo>
                <a:cubicBezTo>
                  <a:pt x="379970" y="408998"/>
                  <a:pt x="375821" y="413148"/>
                  <a:pt x="370702" y="413148"/>
                </a:cubicBezTo>
                <a:lnTo>
                  <a:pt x="342900" y="413148"/>
                </a:lnTo>
                <a:cubicBezTo>
                  <a:pt x="332663" y="413148"/>
                  <a:pt x="324364" y="404849"/>
                  <a:pt x="324364" y="394613"/>
                </a:cubicBezTo>
                <a:lnTo>
                  <a:pt x="324364" y="301937"/>
                </a:lnTo>
                <a:cubicBezTo>
                  <a:pt x="324364" y="291700"/>
                  <a:pt x="332663" y="283402"/>
                  <a:pt x="342900" y="283402"/>
                </a:cubicBezTo>
                <a:lnTo>
                  <a:pt x="370702" y="283402"/>
                </a:lnTo>
                <a:cubicBezTo>
                  <a:pt x="375821" y="283402"/>
                  <a:pt x="379970" y="287551"/>
                  <a:pt x="379970" y="292669"/>
                </a:cubicBezTo>
                <a:close/>
                <a:moveTo>
                  <a:pt x="213154" y="227796"/>
                </a:moveTo>
                <a:lnTo>
                  <a:pt x="213154" y="22427"/>
                </a:lnTo>
                <a:cubicBezTo>
                  <a:pt x="213184" y="19042"/>
                  <a:pt x="215022" y="15931"/>
                  <a:pt x="217973" y="14272"/>
                </a:cubicBezTo>
                <a:cubicBezTo>
                  <a:pt x="220875" y="12503"/>
                  <a:pt x="224523" y="12503"/>
                  <a:pt x="227426" y="14272"/>
                </a:cubicBezTo>
                <a:lnTo>
                  <a:pt x="338636" y="85632"/>
                </a:lnTo>
                <a:cubicBezTo>
                  <a:pt x="341292" y="87416"/>
                  <a:pt x="342889" y="90402"/>
                  <a:pt x="342899" y="93602"/>
                </a:cubicBezTo>
                <a:lnTo>
                  <a:pt x="342900" y="227426"/>
                </a:lnTo>
                <a:moveTo>
                  <a:pt x="324364" y="14642"/>
                </a:moveTo>
                <a:lnTo>
                  <a:pt x="324364" y="76920"/>
                </a:lnTo>
                <a:moveTo>
                  <a:pt x="250224" y="98050"/>
                </a:moveTo>
                <a:lnTo>
                  <a:pt x="213154" y="98050"/>
                </a:lnTo>
                <a:moveTo>
                  <a:pt x="268759" y="153656"/>
                </a:moveTo>
                <a:lnTo>
                  <a:pt x="213154" y="153656"/>
                </a:lnTo>
                <a:moveTo>
                  <a:pt x="83408" y="190726"/>
                </a:moveTo>
                <a:lnTo>
                  <a:pt x="139013" y="190726"/>
                </a:lnTo>
                <a:moveTo>
                  <a:pt x="213154" y="135121"/>
                </a:moveTo>
                <a:lnTo>
                  <a:pt x="92675" y="135121"/>
                </a:lnTo>
                <a:cubicBezTo>
                  <a:pt x="87557" y="135121"/>
                  <a:pt x="83408" y="139270"/>
                  <a:pt x="83408" y="144388"/>
                </a:cubicBezTo>
                <a:lnTo>
                  <a:pt x="83408" y="227796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47CB809A-0535-7E02-01C5-0030A7D41CE9}"/>
              </a:ext>
            </a:extLst>
          </p:cNvPr>
          <p:cNvSpPr/>
          <p:nvPr/>
        </p:nvSpPr>
        <p:spPr>
          <a:xfrm>
            <a:off x="5829585" y="4059111"/>
            <a:ext cx="532699" cy="532885"/>
          </a:xfrm>
          <a:custGeom>
            <a:avLst/>
            <a:gdLst/>
            <a:ahLst/>
            <a:cxnLst/>
            <a:rect l="0" t="0" r="0" b="0"/>
            <a:pathLst>
              <a:path w="532699" h="532885">
                <a:moveTo>
                  <a:pt x="23122" y="173766"/>
                </a:moveTo>
                <a:cubicBezTo>
                  <a:pt x="23122" y="205756"/>
                  <a:pt x="49055" y="231689"/>
                  <a:pt x="81044" y="231689"/>
                </a:cubicBezTo>
                <a:cubicBezTo>
                  <a:pt x="113034" y="231689"/>
                  <a:pt x="138967" y="205756"/>
                  <a:pt x="138967" y="173766"/>
                </a:cubicBezTo>
                <a:cubicBezTo>
                  <a:pt x="138967" y="141777"/>
                  <a:pt x="113034" y="115844"/>
                  <a:pt x="81044" y="115844"/>
                </a:cubicBezTo>
                <a:cubicBezTo>
                  <a:pt x="49055" y="115844"/>
                  <a:pt x="23122" y="141777"/>
                  <a:pt x="23122" y="173766"/>
                </a:cubicBezTo>
                <a:moveTo>
                  <a:pt x="393825" y="173766"/>
                </a:moveTo>
                <a:cubicBezTo>
                  <a:pt x="393825" y="205756"/>
                  <a:pt x="419757" y="231689"/>
                  <a:pt x="451747" y="231689"/>
                </a:cubicBezTo>
                <a:cubicBezTo>
                  <a:pt x="483737" y="231689"/>
                  <a:pt x="509669" y="205756"/>
                  <a:pt x="509669" y="173766"/>
                </a:cubicBezTo>
                <a:cubicBezTo>
                  <a:pt x="509669" y="141777"/>
                  <a:pt x="483737" y="115844"/>
                  <a:pt x="451747" y="115844"/>
                </a:cubicBezTo>
                <a:cubicBezTo>
                  <a:pt x="419757" y="115844"/>
                  <a:pt x="393825" y="141777"/>
                  <a:pt x="393825" y="173766"/>
                </a:cubicBezTo>
                <a:moveTo>
                  <a:pt x="370656" y="532885"/>
                </a:moveTo>
                <a:lnTo>
                  <a:pt x="370656" y="346885"/>
                </a:lnTo>
                <a:cubicBezTo>
                  <a:pt x="311196" y="341393"/>
                  <a:pt x="260620" y="301237"/>
                  <a:pt x="241790" y="244571"/>
                </a:cubicBezTo>
                <a:lnTo>
                  <a:pt x="221842" y="184772"/>
                </a:lnTo>
                <a:cubicBezTo>
                  <a:pt x="218595" y="175061"/>
                  <a:pt x="219795" y="164412"/>
                  <a:pt x="225123" y="155668"/>
                </a:cubicBezTo>
                <a:cubicBezTo>
                  <a:pt x="230451" y="146924"/>
                  <a:pt x="239364" y="140974"/>
                  <a:pt x="249482" y="139407"/>
                </a:cubicBezTo>
                <a:cubicBezTo>
                  <a:pt x="266809" y="137271"/>
                  <a:pt x="283184" y="147833"/>
                  <a:pt x="288383" y="164499"/>
                </a:cubicBezTo>
                <a:lnTo>
                  <a:pt x="307752" y="222583"/>
                </a:lnTo>
                <a:cubicBezTo>
                  <a:pt x="318777" y="255651"/>
                  <a:pt x="349700" y="277973"/>
                  <a:pt x="384557" y="278027"/>
                </a:cubicBezTo>
                <a:lnTo>
                  <a:pt x="486361" y="278027"/>
                </a:lnTo>
                <a:cubicBezTo>
                  <a:pt x="511953" y="278027"/>
                  <a:pt x="532699" y="298773"/>
                  <a:pt x="532699" y="324364"/>
                </a:cubicBezTo>
                <a:lnTo>
                  <a:pt x="532699" y="532885"/>
                </a:lnTo>
                <a:moveTo>
                  <a:pt x="229766" y="208520"/>
                </a:moveTo>
                <a:lnTo>
                  <a:pt x="225132" y="222583"/>
                </a:lnTo>
                <a:cubicBezTo>
                  <a:pt x="214075" y="255748"/>
                  <a:pt x="183008" y="278093"/>
                  <a:pt x="148049" y="278027"/>
                </a:cubicBezTo>
                <a:lnTo>
                  <a:pt x="46337" y="278027"/>
                </a:lnTo>
                <a:cubicBezTo>
                  <a:pt x="20746" y="278027"/>
                  <a:pt x="0" y="298773"/>
                  <a:pt x="0" y="324364"/>
                </a:cubicBezTo>
                <a:lnTo>
                  <a:pt x="0" y="532885"/>
                </a:lnTo>
                <a:moveTo>
                  <a:pt x="162136" y="532885"/>
                </a:moveTo>
                <a:lnTo>
                  <a:pt x="162136" y="346885"/>
                </a:lnTo>
                <a:cubicBezTo>
                  <a:pt x="203184" y="343089"/>
                  <a:pt x="240875" y="322611"/>
                  <a:pt x="266396" y="290237"/>
                </a:cubicBezTo>
                <a:moveTo>
                  <a:pt x="254811" y="0"/>
                </a:moveTo>
                <a:lnTo>
                  <a:pt x="254811" y="46337"/>
                </a:lnTo>
                <a:moveTo>
                  <a:pt x="345494" y="48330"/>
                </a:moveTo>
                <a:lnTo>
                  <a:pt x="312734" y="81091"/>
                </a:lnTo>
                <a:moveTo>
                  <a:pt x="164128" y="48330"/>
                </a:moveTo>
                <a:lnTo>
                  <a:pt x="196889" y="81091"/>
                </a:lnTo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5726401-9AFB-2497-ADA8-8FCAC29D15DA}"/>
              </a:ext>
            </a:extLst>
          </p:cNvPr>
          <p:cNvSpPr/>
          <p:nvPr/>
        </p:nvSpPr>
        <p:spPr>
          <a:xfrm>
            <a:off x="6898405" y="4117033"/>
            <a:ext cx="398505" cy="417040"/>
          </a:xfrm>
          <a:custGeom>
            <a:avLst/>
            <a:gdLst/>
            <a:ahLst/>
            <a:cxnLst/>
            <a:rect l="0" t="0" r="0" b="0"/>
            <a:pathLst>
              <a:path w="398505" h="417040">
                <a:moveTo>
                  <a:pt x="0" y="417040"/>
                </a:moveTo>
                <a:lnTo>
                  <a:pt x="0" y="231689"/>
                </a:lnTo>
                <a:moveTo>
                  <a:pt x="0" y="268759"/>
                </a:moveTo>
                <a:lnTo>
                  <a:pt x="129745" y="268759"/>
                </a:lnTo>
                <a:cubicBezTo>
                  <a:pt x="160455" y="268759"/>
                  <a:pt x="185351" y="293654"/>
                  <a:pt x="185351" y="324364"/>
                </a:cubicBezTo>
                <a:lnTo>
                  <a:pt x="296562" y="324364"/>
                </a:lnTo>
                <a:cubicBezTo>
                  <a:pt x="327272" y="324364"/>
                  <a:pt x="352167" y="349260"/>
                  <a:pt x="352167" y="379970"/>
                </a:cubicBezTo>
                <a:lnTo>
                  <a:pt x="0" y="379970"/>
                </a:lnTo>
                <a:close/>
                <a:moveTo>
                  <a:pt x="129745" y="324364"/>
                </a:moveTo>
                <a:lnTo>
                  <a:pt x="185351" y="324364"/>
                </a:lnTo>
                <a:moveTo>
                  <a:pt x="398505" y="250224"/>
                </a:moveTo>
                <a:cubicBezTo>
                  <a:pt x="398505" y="193922"/>
                  <a:pt x="352863" y="148281"/>
                  <a:pt x="296562" y="148281"/>
                </a:cubicBezTo>
                <a:cubicBezTo>
                  <a:pt x="240260" y="148281"/>
                  <a:pt x="194618" y="193922"/>
                  <a:pt x="194618" y="250224"/>
                </a:cubicBezTo>
                <a:close/>
                <a:moveTo>
                  <a:pt x="235285" y="60239"/>
                </a:moveTo>
                <a:cubicBezTo>
                  <a:pt x="235285" y="93508"/>
                  <a:pt x="262255" y="120478"/>
                  <a:pt x="295524" y="120478"/>
                </a:cubicBezTo>
                <a:cubicBezTo>
                  <a:pt x="328793" y="120478"/>
                  <a:pt x="355763" y="93508"/>
                  <a:pt x="355763" y="60239"/>
                </a:cubicBezTo>
                <a:cubicBezTo>
                  <a:pt x="355763" y="26970"/>
                  <a:pt x="328793" y="0"/>
                  <a:pt x="295524" y="0"/>
                </a:cubicBezTo>
                <a:cubicBezTo>
                  <a:pt x="262255" y="0"/>
                  <a:pt x="235285" y="26970"/>
                  <a:pt x="235285" y="60239"/>
                </a:cubicBezTo>
                <a:close/>
              </a:path>
            </a:pathLst>
          </a:custGeom>
          <a:noFill/>
          <a:ln w="1390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5390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914BFF-876C-2DC0-2046-2D9902CF5A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DF03A-EB82-A52B-73E2-3A609329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Redeployment if Role at a Lower Grade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855FC4-B373-9D24-F471-C9B304FADA52}"/>
              </a:ext>
            </a:extLst>
          </p:cNvPr>
          <p:cNvGrpSpPr/>
          <p:nvPr/>
        </p:nvGrpSpPr>
        <p:grpSpPr>
          <a:xfrm>
            <a:off x="4010538" y="2337936"/>
            <a:ext cx="4089633" cy="3577146"/>
            <a:chOff x="3326234" y="1853966"/>
            <a:chExt cx="4089633" cy="357714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D0DFF5F-C8E8-0DBA-FD8B-955B216CC00D}"/>
                </a:ext>
              </a:extLst>
            </p:cNvPr>
            <p:cNvSpPr/>
            <p:nvPr/>
          </p:nvSpPr>
          <p:spPr>
            <a:xfrm>
              <a:off x="3326234" y="1853966"/>
              <a:ext cx="4089633" cy="3577146"/>
            </a:xfrm>
            <a:custGeom>
              <a:avLst/>
              <a:gdLst/>
              <a:ahLst/>
              <a:cxnLst/>
              <a:rect l="0" t="0" r="0" b="0"/>
              <a:pathLst>
                <a:path w="4089633" h="3577146">
                  <a:moveTo>
                    <a:pt x="4089633" y="0"/>
                  </a:moveTo>
                  <a:lnTo>
                    <a:pt x="3271706" y="490782"/>
                  </a:lnTo>
                  <a:lnTo>
                    <a:pt x="3271706" y="981511"/>
                  </a:lnTo>
                  <a:lnTo>
                    <a:pt x="2453779" y="1472267"/>
                  </a:lnTo>
                  <a:lnTo>
                    <a:pt x="2453779" y="1963023"/>
                  </a:lnTo>
                  <a:lnTo>
                    <a:pt x="1635853" y="2453779"/>
                  </a:lnTo>
                  <a:lnTo>
                    <a:pt x="1635853" y="2944535"/>
                  </a:lnTo>
                  <a:lnTo>
                    <a:pt x="817926" y="3435291"/>
                  </a:lnTo>
                  <a:lnTo>
                    <a:pt x="0" y="2944535"/>
                  </a:lnTo>
                  <a:lnTo>
                    <a:pt x="0" y="3086390"/>
                  </a:lnTo>
                  <a:lnTo>
                    <a:pt x="817926" y="3577146"/>
                  </a:lnTo>
                  <a:lnTo>
                    <a:pt x="1744910" y="3018230"/>
                  </a:lnTo>
                  <a:lnTo>
                    <a:pt x="1744910" y="2526566"/>
                  </a:lnTo>
                  <a:lnTo>
                    <a:pt x="2562836" y="2035728"/>
                  </a:lnTo>
                  <a:lnTo>
                    <a:pt x="2562836" y="1545054"/>
                  </a:lnTo>
                  <a:lnTo>
                    <a:pt x="3380763" y="1054048"/>
                  </a:lnTo>
                  <a:lnTo>
                    <a:pt x="3380763" y="563568"/>
                  </a:lnTo>
                  <a:lnTo>
                    <a:pt x="4089633" y="138149"/>
                  </a:lnTo>
                  <a:lnTo>
                    <a:pt x="4089633" y="0"/>
                  </a:lnTo>
                  <a:close/>
                </a:path>
              </a:pathLst>
            </a:custGeom>
            <a:noFill/>
            <a:ln w="13632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D1547BE4-28D2-821F-010B-E781CB3578F7}"/>
                </a:ext>
              </a:extLst>
            </p:cNvPr>
            <p:cNvSpPr/>
            <p:nvPr/>
          </p:nvSpPr>
          <p:spPr>
            <a:xfrm>
              <a:off x="5780014" y="1853966"/>
              <a:ext cx="817926" cy="981511"/>
            </a:xfrm>
            <a:custGeom>
              <a:avLst/>
              <a:gdLst/>
              <a:ahLst/>
              <a:cxnLst/>
              <a:rect l="0" t="0" r="0" b="0"/>
              <a:pathLst>
                <a:path w="817926" h="981511">
                  <a:moveTo>
                    <a:pt x="817926" y="490755"/>
                  </a:moveTo>
                  <a:lnTo>
                    <a:pt x="0" y="0"/>
                  </a:lnTo>
                  <a:lnTo>
                    <a:pt x="0" y="490755"/>
                  </a:lnTo>
                  <a:lnTo>
                    <a:pt x="817926" y="981511"/>
                  </a:lnTo>
                  <a:lnTo>
                    <a:pt x="817926" y="490755"/>
                  </a:lnTo>
                  <a:close/>
                </a:path>
              </a:pathLst>
            </a:custGeom>
            <a:noFill/>
            <a:ln w="13632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B638DE54-A8E4-1926-DA4A-09FB7CCE4919}"/>
                </a:ext>
              </a:extLst>
            </p:cNvPr>
            <p:cNvSpPr/>
            <p:nvPr/>
          </p:nvSpPr>
          <p:spPr>
            <a:xfrm>
              <a:off x="4962088" y="2835478"/>
              <a:ext cx="817926" cy="981511"/>
            </a:xfrm>
            <a:custGeom>
              <a:avLst/>
              <a:gdLst/>
              <a:ahLst/>
              <a:cxnLst/>
              <a:rect l="0" t="0" r="0" b="0"/>
              <a:pathLst>
                <a:path w="817926" h="981511">
                  <a:moveTo>
                    <a:pt x="817926" y="490755"/>
                  </a:moveTo>
                  <a:lnTo>
                    <a:pt x="0" y="0"/>
                  </a:lnTo>
                  <a:lnTo>
                    <a:pt x="0" y="490755"/>
                  </a:lnTo>
                  <a:lnTo>
                    <a:pt x="817926" y="981511"/>
                  </a:lnTo>
                  <a:lnTo>
                    <a:pt x="817926" y="490755"/>
                  </a:lnTo>
                  <a:close/>
                </a:path>
              </a:pathLst>
            </a:custGeom>
            <a:noFill/>
            <a:ln w="13632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58E942F1-941E-1AA0-A4A0-C4CAB1237868}"/>
                </a:ext>
              </a:extLst>
            </p:cNvPr>
            <p:cNvSpPr/>
            <p:nvPr/>
          </p:nvSpPr>
          <p:spPr>
            <a:xfrm>
              <a:off x="4144161" y="3816990"/>
              <a:ext cx="817926" cy="981511"/>
            </a:xfrm>
            <a:custGeom>
              <a:avLst/>
              <a:gdLst/>
              <a:ahLst/>
              <a:cxnLst/>
              <a:rect l="0" t="0" r="0" b="0"/>
              <a:pathLst>
                <a:path w="817926" h="981511">
                  <a:moveTo>
                    <a:pt x="817926" y="490755"/>
                  </a:moveTo>
                  <a:lnTo>
                    <a:pt x="0" y="0"/>
                  </a:lnTo>
                  <a:lnTo>
                    <a:pt x="0" y="499844"/>
                  </a:lnTo>
                  <a:lnTo>
                    <a:pt x="817926" y="981511"/>
                  </a:lnTo>
                  <a:lnTo>
                    <a:pt x="817926" y="490755"/>
                  </a:lnTo>
                  <a:close/>
                </a:path>
              </a:pathLst>
            </a:custGeom>
            <a:noFill/>
            <a:ln w="13632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FFB9939-0730-3D69-A3B4-E535E9623F99}"/>
              </a:ext>
            </a:extLst>
          </p:cNvPr>
          <p:cNvSpPr/>
          <p:nvPr/>
        </p:nvSpPr>
        <p:spPr>
          <a:xfrm>
            <a:off x="4010538" y="4791716"/>
            <a:ext cx="1635853" cy="981511"/>
          </a:xfrm>
          <a:custGeom>
            <a:avLst/>
            <a:gdLst/>
            <a:ahLst/>
            <a:cxnLst/>
            <a:rect l="0" t="0" r="0" b="0"/>
            <a:pathLst>
              <a:path w="1635853" h="981511">
                <a:moveTo>
                  <a:pt x="817926" y="0"/>
                </a:moveTo>
                <a:lnTo>
                  <a:pt x="0" y="490755"/>
                </a:lnTo>
                <a:lnTo>
                  <a:pt x="817926" y="981511"/>
                </a:lnTo>
                <a:lnTo>
                  <a:pt x="1635853" y="490755"/>
                </a:lnTo>
                <a:lnTo>
                  <a:pt x="817926" y="0"/>
                </a:lnTo>
                <a:close/>
                <a:moveTo>
                  <a:pt x="172673" y="490755"/>
                </a:moveTo>
                <a:lnTo>
                  <a:pt x="817926" y="109056"/>
                </a:lnTo>
                <a:lnTo>
                  <a:pt x="1463179" y="490755"/>
                </a:lnTo>
                <a:lnTo>
                  <a:pt x="817926" y="872455"/>
                </a:lnTo>
                <a:lnTo>
                  <a:pt x="172673" y="490755"/>
                </a:lnTo>
                <a:close/>
              </a:path>
            </a:pathLst>
          </a:custGeom>
          <a:noFill/>
          <a:ln w="13632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B2DA321-85BB-BA44-93F9-F94C43476B01}"/>
              </a:ext>
            </a:extLst>
          </p:cNvPr>
          <p:cNvSpPr/>
          <p:nvPr/>
        </p:nvSpPr>
        <p:spPr>
          <a:xfrm>
            <a:off x="4828465" y="3810204"/>
            <a:ext cx="1635853" cy="981511"/>
          </a:xfrm>
          <a:custGeom>
            <a:avLst/>
            <a:gdLst/>
            <a:ahLst/>
            <a:cxnLst/>
            <a:rect l="0" t="0" r="0" b="0"/>
            <a:pathLst>
              <a:path w="1635853" h="981511">
                <a:moveTo>
                  <a:pt x="817926" y="0"/>
                </a:moveTo>
                <a:lnTo>
                  <a:pt x="0" y="490755"/>
                </a:lnTo>
                <a:lnTo>
                  <a:pt x="817926" y="981511"/>
                </a:lnTo>
                <a:lnTo>
                  <a:pt x="1635853" y="490755"/>
                </a:lnTo>
                <a:lnTo>
                  <a:pt x="817926" y="0"/>
                </a:lnTo>
                <a:close/>
                <a:moveTo>
                  <a:pt x="172673" y="490755"/>
                </a:moveTo>
                <a:lnTo>
                  <a:pt x="817926" y="109056"/>
                </a:lnTo>
                <a:lnTo>
                  <a:pt x="1463179" y="490755"/>
                </a:lnTo>
                <a:lnTo>
                  <a:pt x="817926" y="872455"/>
                </a:lnTo>
                <a:lnTo>
                  <a:pt x="172673" y="490755"/>
                </a:lnTo>
                <a:close/>
              </a:path>
            </a:pathLst>
          </a:custGeom>
          <a:noFill/>
          <a:ln w="13632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9D74B2D-50F6-EFE0-9FA5-CEA81B388D41}"/>
              </a:ext>
            </a:extLst>
          </p:cNvPr>
          <p:cNvSpPr/>
          <p:nvPr/>
        </p:nvSpPr>
        <p:spPr>
          <a:xfrm>
            <a:off x="5646392" y="2828692"/>
            <a:ext cx="1635853" cy="981511"/>
          </a:xfrm>
          <a:custGeom>
            <a:avLst/>
            <a:gdLst/>
            <a:ahLst/>
            <a:cxnLst/>
            <a:rect l="0" t="0" r="0" b="0"/>
            <a:pathLst>
              <a:path w="1635853" h="981511">
                <a:moveTo>
                  <a:pt x="817926" y="0"/>
                </a:moveTo>
                <a:lnTo>
                  <a:pt x="0" y="490755"/>
                </a:lnTo>
                <a:lnTo>
                  <a:pt x="817926" y="981511"/>
                </a:lnTo>
                <a:lnTo>
                  <a:pt x="1635853" y="490755"/>
                </a:lnTo>
                <a:lnTo>
                  <a:pt x="817926" y="0"/>
                </a:lnTo>
                <a:close/>
                <a:moveTo>
                  <a:pt x="172673" y="490755"/>
                </a:moveTo>
                <a:lnTo>
                  <a:pt x="817926" y="109056"/>
                </a:lnTo>
                <a:lnTo>
                  <a:pt x="1463179" y="490755"/>
                </a:lnTo>
                <a:lnTo>
                  <a:pt x="817926" y="872455"/>
                </a:lnTo>
                <a:lnTo>
                  <a:pt x="172673" y="490755"/>
                </a:lnTo>
                <a:close/>
              </a:path>
            </a:pathLst>
          </a:custGeom>
          <a:noFill/>
          <a:ln w="13632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04F80BA-67F6-28CB-F3A3-5A72174E3322}"/>
              </a:ext>
            </a:extLst>
          </p:cNvPr>
          <p:cNvSpPr/>
          <p:nvPr/>
        </p:nvSpPr>
        <p:spPr>
          <a:xfrm>
            <a:off x="6464318" y="1847181"/>
            <a:ext cx="1635853" cy="981511"/>
          </a:xfrm>
          <a:custGeom>
            <a:avLst/>
            <a:gdLst/>
            <a:ahLst/>
            <a:cxnLst/>
            <a:rect l="0" t="0" r="0" b="0"/>
            <a:pathLst>
              <a:path w="1635853" h="981511">
                <a:moveTo>
                  <a:pt x="817926" y="0"/>
                </a:moveTo>
                <a:lnTo>
                  <a:pt x="0" y="490755"/>
                </a:lnTo>
                <a:lnTo>
                  <a:pt x="817926" y="981511"/>
                </a:lnTo>
                <a:lnTo>
                  <a:pt x="1635853" y="490755"/>
                </a:lnTo>
                <a:lnTo>
                  <a:pt x="817926" y="0"/>
                </a:lnTo>
                <a:close/>
                <a:moveTo>
                  <a:pt x="172673" y="490755"/>
                </a:moveTo>
                <a:lnTo>
                  <a:pt x="817926" y="109056"/>
                </a:lnTo>
                <a:lnTo>
                  <a:pt x="1463179" y="490755"/>
                </a:lnTo>
                <a:lnTo>
                  <a:pt x="817926" y="872455"/>
                </a:lnTo>
                <a:lnTo>
                  <a:pt x="172673" y="490755"/>
                </a:lnTo>
                <a:close/>
              </a:path>
            </a:pathLst>
          </a:custGeom>
          <a:noFill/>
          <a:ln w="13632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57D6BA0-FB3C-7805-0A51-F6E0F377189B}"/>
              </a:ext>
            </a:extLst>
          </p:cNvPr>
          <p:cNvSpPr/>
          <p:nvPr/>
        </p:nvSpPr>
        <p:spPr>
          <a:xfrm>
            <a:off x="2320157" y="3864733"/>
            <a:ext cx="54528" cy="872455"/>
          </a:xfrm>
          <a:custGeom>
            <a:avLst/>
            <a:gdLst/>
            <a:ahLst/>
            <a:cxnLst/>
            <a:rect l="0" t="0" r="0" b="0"/>
            <a:pathLst>
              <a:path w="54528" h="872455">
                <a:moveTo>
                  <a:pt x="0" y="0"/>
                </a:moveTo>
                <a:lnTo>
                  <a:pt x="54528" y="0"/>
                </a:lnTo>
                <a:lnTo>
                  <a:pt x="54528" y="872455"/>
                </a:lnTo>
                <a:lnTo>
                  <a:pt x="0" y="872455"/>
                </a:lnTo>
                <a:close/>
              </a:path>
            </a:pathLst>
          </a:custGeom>
          <a:noFill/>
          <a:ln w="13632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76670885-643C-3DF1-4867-28032282C6E6}"/>
              </a:ext>
            </a:extLst>
          </p:cNvPr>
          <p:cNvSpPr/>
          <p:nvPr/>
        </p:nvSpPr>
        <p:spPr>
          <a:xfrm>
            <a:off x="3138083" y="2883221"/>
            <a:ext cx="54528" cy="872455"/>
          </a:xfrm>
          <a:custGeom>
            <a:avLst/>
            <a:gdLst/>
            <a:ahLst/>
            <a:cxnLst/>
            <a:rect l="0" t="0" r="0" b="0"/>
            <a:pathLst>
              <a:path w="54528" h="872455">
                <a:moveTo>
                  <a:pt x="0" y="0"/>
                </a:moveTo>
                <a:lnTo>
                  <a:pt x="54528" y="0"/>
                </a:lnTo>
                <a:lnTo>
                  <a:pt x="54528" y="872455"/>
                </a:lnTo>
                <a:lnTo>
                  <a:pt x="0" y="872455"/>
                </a:lnTo>
                <a:close/>
              </a:path>
            </a:pathLst>
          </a:custGeom>
          <a:noFill/>
          <a:ln w="13632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EBDF3264-7C11-C9E8-9120-E6A5BEAE806E}"/>
              </a:ext>
            </a:extLst>
          </p:cNvPr>
          <p:cNvSpPr/>
          <p:nvPr/>
        </p:nvSpPr>
        <p:spPr>
          <a:xfrm>
            <a:off x="1502230" y="5009830"/>
            <a:ext cx="54528" cy="654341"/>
          </a:xfrm>
          <a:custGeom>
            <a:avLst/>
            <a:gdLst/>
            <a:ahLst/>
            <a:cxnLst/>
            <a:rect l="0" t="0" r="0" b="0"/>
            <a:pathLst>
              <a:path w="54528" h="654341">
                <a:moveTo>
                  <a:pt x="0" y="0"/>
                </a:moveTo>
                <a:lnTo>
                  <a:pt x="54528" y="0"/>
                </a:lnTo>
                <a:lnTo>
                  <a:pt x="54528" y="654341"/>
                </a:lnTo>
                <a:lnTo>
                  <a:pt x="0" y="654341"/>
                </a:lnTo>
                <a:close/>
              </a:path>
            </a:pathLst>
          </a:custGeom>
          <a:noFill/>
          <a:ln w="13632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A5AE5928-8605-5C17-D49C-85271C52134E}"/>
              </a:ext>
            </a:extLst>
          </p:cNvPr>
          <p:cNvSpPr/>
          <p:nvPr/>
        </p:nvSpPr>
        <p:spPr>
          <a:xfrm>
            <a:off x="3956010" y="1901709"/>
            <a:ext cx="54528" cy="872455"/>
          </a:xfrm>
          <a:custGeom>
            <a:avLst/>
            <a:gdLst/>
            <a:ahLst/>
            <a:cxnLst/>
            <a:rect l="0" t="0" r="0" b="0"/>
            <a:pathLst>
              <a:path w="54528" h="872455">
                <a:moveTo>
                  <a:pt x="0" y="0"/>
                </a:moveTo>
                <a:lnTo>
                  <a:pt x="54528" y="0"/>
                </a:lnTo>
                <a:lnTo>
                  <a:pt x="54528" y="872455"/>
                </a:lnTo>
                <a:lnTo>
                  <a:pt x="0" y="872455"/>
                </a:lnTo>
                <a:close/>
              </a:path>
            </a:pathLst>
          </a:custGeom>
          <a:noFill/>
          <a:ln w="13632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7C59B-DAA2-9FE8-8DED-F67D54117989}"/>
              </a:ext>
            </a:extLst>
          </p:cNvPr>
          <p:cNvSpPr txBox="1"/>
          <p:nvPr/>
        </p:nvSpPr>
        <p:spPr>
          <a:xfrm>
            <a:off x="2679681" y="2910485"/>
            <a:ext cx="153361" cy="3816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92BD39"/>
                </a:solidFill>
                <a:latin typeface="Roboto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29907-2FE8-BA28-A97E-EAD8FAC4C31C}"/>
              </a:ext>
            </a:extLst>
          </p:cNvPr>
          <p:cNvSpPr txBox="1"/>
          <p:nvPr/>
        </p:nvSpPr>
        <p:spPr>
          <a:xfrm>
            <a:off x="3319845" y="2901397"/>
            <a:ext cx="1149077" cy="2671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92BD39"/>
                </a:solidFill>
                <a:latin typeface="Roboto"/>
              </a:rPr>
              <a:t>Role Redesign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BE6FA-6F32-DD63-97D1-88EF354E5817}"/>
              </a:ext>
            </a:extLst>
          </p:cNvPr>
          <p:cNvSpPr txBox="1"/>
          <p:nvPr/>
        </p:nvSpPr>
        <p:spPr>
          <a:xfrm>
            <a:off x="3319845" y="3251288"/>
            <a:ext cx="2043825" cy="57254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84848"/>
                </a:solidFill>
                <a:latin typeface="Roboto"/>
              </a:rPr>
              <a:t>Heads of unit redesign the role to
align with the staff member's
grade.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11DC1-A884-3BCF-5986-3636052F252E}"/>
              </a:ext>
            </a:extLst>
          </p:cNvPr>
          <p:cNvSpPr txBox="1"/>
          <p:nvPr/>
        </p:nvSpPr>
        <p:spPr>
          <a:xfrm>
            <a:off x="1861754" y="3891997"/>
            <a:ext cx="153361" cy="3816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3CC583"/>
                </a:solidFill>
                <a:latin typeface="Roboto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64B19-DA30-2FB2-56B0-CFEB57E3132C}"/>
              </a:ext>
            </a:extLst>
          </p:cNvPr>
          <p:cNvSpPr txBox="1"/>
          <p:nvPr/>
        </p:nvSpPr>
        <p:spPr>
          <a:xfrm>
            <a:off x="4137771" y="2269776"/>
            <a:ext cx="2153873" cy="57254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84848"/>
                </a:solidFill>
                <a:latin typeface="Roboto"/>
              </a:rPr>
              <a:t>Staff member can opt to remain on
the redeployment register for future
opportunities.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AF5811-3F1E-EF9B-4C9A-CF64ACCE983A}"/>
              </a:ext>
            </a:extLst>
          </p:cNvPr>
          <p:cNvSpPr txBox="1"/>
          <p:nvPr/>
        </p:nvSpPr>
        <p:spPr>
          <a:xfrm>
            <a:off x="2501918" y="3882909"/>
            <a:ext cx="1535030" cy="2671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3CC583"/>
                </a:solidFill>
                <a:latin typeface="Roboto"/>
              </a:rPr>
              <a:t>Maintain Pay Scale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85069D-CF8A-5598-2BDA-5368AFA9882F}"/>
              </a:ext>
            </a:extLst>
          </p:cNvPr>
          <p:cNvSpPr txBox="1"/>
          <p:nvPr/>
        </p:nvSpPr>
        <p:spPr>
          <a:xfrm>
            <a:off x="4137771" y="1919885"/>
            <a:ext cx="1868589" cy="2671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1EABDA"/>
                </a:solidFill>
                <a:latin typeface="Roboto"/>
              </a:rPr>
              <a:t>Redeployment Register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C02F4-16BD-B84D-B8FA-2A105CEC9990}"/>
              </a:ext>
            </a:extLst>
          </p:cNvPr>
          <p:cNvSpPr txBox="1"/>
          <p:nvPr/>
        </p:nvSpPr>
        <p:spPr>
          <a:xfrm>
            <a:off x="1683992" y="5350633"/>
            <a:ext cx="2120365" cy="3816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84848"/>
                </a:solidFill>
                <a:latin typeface="Roboto"/>
              </a:rPr>
              <a:t>Staff member moves to a role with
a lower pay scale.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6C67D-0551-8BA0-9ED4-1485D5ACA580}"/>
              </a:ext>
            </a:extLst>
          </p:cNvPr>
          <p:cNvSpPr txBox="1"/>
          <p:nvPr/>
        </p:nvSpPr>
        <p:spPr>
          <a:xfrm>
            <a:off x="3497608" y="1928973"/>
            <a:ext cx="153361" cy="3816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1EABDA"/>
                </a:solidFill>
                <a:latin typeface="Roboto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A9E485-0B17-8A79-52D5-1C5779DABD9E}"/>
              </a:ext>
            </a:extLst>
          </p:cNvPr>
          <p:cNvSpPr txBox="1"/>
          <p:nvPr/>
        </p:nvSpPr>
        <p:spPr>
          <a:xfrm>
            <a:off x="1043828" y="5037094"/>
            <a:ext cx="153361" cy="3816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100" b="0">
                <a:solidFill>
                  <a:srgbClr val="4E88E7"/>
                </a:solidFill>
                <a:latin typeface="Roboto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6D76B4-0175-B161-F353-BF980C80068A}"/>
              </a:ext>
            </a:extLst>
          </p:cNvPr>
          <p:cNvSpPr txBox="1"/>
          <p:nvPr/>
        </p:nvSpPr>
        <p:spPr>
          <a:xfrm>
            <a:off x="1683992" y="5028006"/>
            <a:ext cx="1326149" cy="2671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4E88E7"/>
                </a:solidFill>
                <a:latin typeface="Roboto"/>
              </a:rPr>
              <a:t>Lower Pay Scale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CBA7BC-4AFB-EA5A-DD15-F949A0B26B9A}"/>
              </a:ext>
            </a:extLst>
          </p:cNvPr>
          <p:cNvSpPr txBox="1"/>
          <p:nvPr/>
        </p:nvSpPr>
        <p:spPr>
          <a:xfrm>
            <a:off x="2501918" y="4232800"/>
            <a:ext cx="2101762" cy="57254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484848"/>
                </a:solidFill>
                <a:latin typeface="Roboto"/>
              </a:rPr>
              <a:t>Staff member continues on their
original pay scale to its maximum.
Ring Fenced.</a:t>
            </a: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C06A5E0D-8F2A-1ED4-C593-15CCBF464430}"/>
              </a:ext>
            </a:extLst>
          </p:cNvPr>
          <p:cNvSpPr/>
          <p:nvPr/>
        </p:nvSpPr>
        <p:spPr>
          <a:xfrm>
            <a:off x="7064131" y="2119823"/>
            <a:ext cx="427139" cy="427139"/>
          </a:xfrm>
          <a:custGeom>
            <a:avLst/>
            <a:gdLst/>
            <a:ahLst/>
            <a:cxnLst/>
            <a:rect l="0" t="0" r="0" b="0"/>
            <a:pathLst>
              <a:path w="427139" h="427139">
                <a:moveTo>
                  <a:pt x="227201" y="209025"/>
                </a:moveTo>
                <a:lnTo>
                  <a:pt x="408963" y="209025"/>
                </a:lnTo>
                <a:cubicBezTo>
                  <a:pt x="408963" y="209025"/>
                  <a:pt x="427139" y="209025"/>
                  <a:pt x="427139" y="227201"/>
                </a:cubicBezTo>
                <a:lnTo>
                  <a:pt x="427139" y="408963"/>
                </a:lnTo>
                <a:cubicBezTo>
                  <a:pt x="427139" y="408963"/>
                  <a:pt x="427139" y="427139"/>
                  <a:pt x="408963" y="427139"/>
                </a:cubicBezTo>
                <a:lnTo>
                  <a:pt x="227201" y="427139"/>
                </a:lnTo>
                <a:cubicBezTo>
                  <a:pt x="227201" y="427139"/>
                  <a:pt x="209025" y="427139"/>
                  <a:pt x="209025" y="408963"/>
                </a:cubicBezTo>
                <a:lnTo>
                  <a:pt x="209025" y="227201"/>
                </a:lnTo>
                <a:cubicBezTo>
                  <a:pt x="209025" y="227201"/>
                  <a:pt x="209025" y="209025"/>
                  <a:pt x="227201" y="209025"/>
                </a:cubicBezTo>
                <a:moveTo>
                  <a:pt x="0" y="0"/>
                </a:moveTo>
                <a:moveTo>
                  <a:pt x="263554" y="263554"/>
                </a:moveTo>
                <a:lnTo>
                  <a:pt x="372611" y="263554"/>
                </a:lnTo>
                <a:moveTo>
                  <a:pt x="0" y="0"/>
                </a:moveTo>
                <a:moveTo>
                  <a:pt x="263554" y="318082"/>
                </a:moveTo>
                <a:lnTo>
                  <a:pt x="372611" y="318082"/>
                </a:lnTo>
                <a:moveTo>
                  <a:pt x="0" y="0"/>
                </a:moveTo>
                <a:moveTo>
                  <a:pt x="263554" y="372611"/>
                </a:moveTo>
                <a:lnTo>
                  <a:pt x="304450" y="372611"/>
                </a:lnTo>
                <a:moveTo>
                  <a:pt x="194157" y="176163"/>
                </a:moveTo>
                <a:cubicBezTo>
                  <a:pt x="215718" y="178569"/>
                  <a:pt x="237474" y="173851"/>
                  <a:pt x="256101" y="162731"/>
                </a:cubicBezTo>
                <a:cubicBezTo>
                  <a:pt x="258297" y="161423"/>
                  <a:pt x="259815" y="159226"/>
                  <a:pt x="260262" y="156710"/>
                </a:cubicBezTo>
                <a:cubicBezTo>
                  <a:pt x="260708" y="154194"/>
                  <a:pt x="260039" y="151609"/>
                  <a:pt x="258428" y="149626"/>
                </a:cubicBezTo>
                <a:cubicBezTo>
                  <a:pt x="251012" y="140883"/>
                  <a:pt x="245850" y="129286"/>
                  <a:pt x="243578" y="95697"/>
                </a:cubicBezTo>
                <a:cubicBezTo>
                  <a:pt x="239234" y="31626"/>
                  <a:pt x="196029" y="9088"/>
                  <a:pt x="158895" y="9088"/>
                </a:cubicBezTo>
                <a:cubicBezTo>
                  <a:pt x="121761" y="9088"/>
                  <a:pt x="78557" y="31626"/>
                  <a:pt x="74231" y="95697"/>
                </a:cubicBezTo>
                <a:cubicBezTo>
                  <a:pt x="71959" y="129268"/>
                  <a:pt x="66797" y="140883"/>
                  <a:pt x="59381" y="149626"/>
                </a:cubicBezTo>
                <a:cubicBezTo>
                  <a:pt x="57770" y="151609"/>
                  <a:pt x="57101" y="154194"/>
                  <a:pt x="57547" y="156710"/>
                </a:cubicBezTo>
                <a:cubicBezTo>
                  <a:pt x="57994" y="159226"/>
                  <a:pt x="59512" y="161423"/>
                  <a:pt x="61708" y="162731"/>
                </a:cubicBezTo>
                <a:cubicBezTo>
                  <a:pt x="80320" y="173838"/>
                  <a:pt x="102055" y="178555"/>
                  <a:pt x="123597" y="176163"/>
                </a:cubicBezTo>
                <a:moveTo>
                  <a:pt x="194157" y="176181"/>
                </a:moveTo>
                <a:lnTo>
                  <a:pt x="194157" y="164403"/>
                </a:lnTo>
                <a:cubicBezTo>
                  <a:pt x="194136" y="160950"/>
                  <a:pt x="195575" y="157649"/>
                  <a:pt x="198119" y="155315"/>
                </a:cubicBezTo>
                <a:cubicBezTo>
                  <a:pt x="207581" y="147608"/>
                  <a:pt x="212684" y="135767"/>
                  <a:pt x="211788" y="123597"/>
                </a:cubicBezTo>
                <a:lnTo>
                  <a:pt x="211788" y="88408"/>
                </a:lnTo>
                <a:cubicBezTo>
                  <a:pt x="191065" y="84844"/>
                  <a:pt x="172302" y="73980"/>
                  <a:pt x="158895" y="57781"/>
                </a:cubicBezTo>
                <a:cubicBezTo>
                  <a:pt x="145498" y="73983"/>
                  <a:pt x="126740" y="84848"/>
                  <a:pt x="106021" y="88408"/>
                </a:cubicBezTo>
                <a:lnTo>
                  <a:pt x="106021" y="123597"/>
                </a:lnTo>
                <a:cubicBezTo>
                  <a:pt x="105144" y="135749"/>
                  <a:pt x="110244" y="147565"/>
                  <a:pt x="119689" y="155260"/>
                </a:cubicBezTo>
                <a:cubicBezTo>
                  <a:pt x="122234" y="157594"/>
                  <a:pt x="123673" y="160895"/>
                  <a:pt x="123652" y="164348"/>
                </a:cubicBezTo>
                <a:lnTo>
                  <a:pt x="123652" y="188141"/>
                </a:lnTo>
                <a:cubicBezTo>
                  <a:pt x="123607" y="193546"/>
                  <a:pt x="120230" y="198362"/>
                  <a:pt x="115164" y="200246"/>
                </a:cubicBezTo>
                <a:cubicBezTo>
                  <a:pt x="66833" y="218150"/>
                  <a:pt x="31317" y="230891"/>
                  <a:pt x="22120" y="249322"/>
                </a:cubicBezTo>
                <a:cubicBezTo>
                  <a:pt x="14268" y="265080"/>
                  <a:pt x="9828" y="282316"/>
                  <a:pt x="9088" y="299906"/>
                </a:cubicBezTo>
                <a:lnTo>
                  <a:pt x="172673" y="299906"/>
                </a:lnTo>
              </a:path>
            </a:pathLst>
          </a:custGeom>
          <a:noFill/>
          <a:ln w="13632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5CB2D811-97E9-5290-D6E0-DBF8E5E7D28E}"/>
              </a:ext>
            </a:extLst>
          </p:cNvPr>
          <p:cNvSpPr/>
          <p:nvPr/>
        </p:nvSpPr>
        <p:spPr>
          <a:xfrm>
            <a:off x="6255292" y="3106292"/>
            <a:ext cx="418051" cy="422181"/>
          </a:xfrm>
          <a:custGeom>
            <a:avLst/>
            <a:gdLst/>
            <a:ahLst/>
            <a:cxnLst/>
            <a:rect l="0" t="0" r="0" b="0"/>
            <a:pathLst>
              <a:path w="418051" h="422181">
                <a:moveTo>
                  <a:pt x="90880" y="249508"/>
                </a:moveTo>
                <a:lnTo>
                  <a:pt x="90880" y="194980"/>
                </a:lnTo>
                <a:moveTo>
                  <a:pt x="127233" y="422181"/>
                </a:moveTo>
                <a:lnTo>
                  <a:pt x="136321" y="313125"/>
                </a:lnTo>
                <a:lnTo>
                  <a:pt x="181761" y="313125"/>
                </a:lnTo>
                <a:lnTo>
                  <a:pt x="181761" y="249508"/>
                </a:lnTo>
                <a:cubicBezTo>
                  <a:pt x="181761" y="199316"/>
                  <a:pt x="141072" y="158627"/>
                  <a:pt x="90880" y="158627"/>
                </a:cubicBezTo>
                <a:cubicBezTo>
                  <a:pt x="40688" y="158627"/>
                  <a:pt x="0" y="199316"/>
                  <a:pt x="0" y="249508"/>
                </a:cubicBezTo>
                <a:lnTo>
                  <a:pt x="0" y="313125"/>
                </a:lnTo>
                <a:lnTo>
                  <a:pt x="45440" y="313125"/>
                </a:lnTo>
                <a:lnTo>
                  <a:pt x="54528" y="422181"/>
                </a:lnTo>
                <a:close/>
                <a:moveTo>
                  <a:pt x="112092" y="67747"/>
                </a:moveTo>
                <a:cubicBezTo>
                  <a:pt x="126374" y="67758"/>
                  <a:pt x="140509" y="64871"/>
                  <a:pt x="153642" y="59258"/>
                </a:cubicBezTo>
                <a:cubicBezTo>
                  <a:pt x="150186" y="32380"/>
                  <a:pt x="129983" y="10694"/>
                  <a:pt x="103415" y="5347"/>
                </a:cubicBezTo>
                <a:cubicBezTo>
                  <a:pt x="76848" y="0"/>
                  <a:pt x="49828" y="12181"/>
                  <a:pt x="36243" y="35629"/>
                </a:cubicBezTo>
                <a:cubicBezTo>
                  <a:pt x="56135" y="56162"/>
                  <a:pt x="83503" y="67751"/>
                  <a:pt x="112092" y="67747"/>
                </a:cubicBezTo>
                <a:close/>
                <a:moveTo>
                  <a:pt x="27264" y="67747"/>
                </a:moveTo>
                <a:cubicBezTo>
                  <a:pt x="27264" y="102881"/>
                  <a:pt x="55746" y="131363"/>
                  <a:pt x="90880" y="131363"/>
                </a:cubicBezTo>
                <a:cubicBezTo>
                  <a:pt x="126015" y="131363"/>
                  <a:pt x="154497" y="102881"/>
                  <a:pt x="154497" y="67747"/>
                </a:cubicBezTo>
                <a:cubicBezTo>
                  <a:pt x="154497" y="32612"/>
                  <a:pt x="126015" y="4130"/>
                  <a:pt x="90880" y="4130"/>
                </a:cubicBezTo>
                <a:cubicBezTo>
                  <a:pt x="55746" y="4130"/>
                  <a:pt x="27264" y="32612"/>
                  <a:pt x="27264" y="67747"/>
                </a:cubicBezTo>
                <a:close/>
                <a:moveTo>
                  <a:pt x="227201" y="222244"/>
                </a:moveTo>
                <a:lnTo>
                  <a:pt x="318082" y="222244"/>
                </a:lnTo>
                <a:moveTo>
                  <a:pt x="318082" y="58659"/>
                </a:moveTo>
                <a:lnTo>
                  <a:pt x="308994" y="58659"/>
                </a:lnTo>
                <a:cubicBezTo>
                  <a:pt x="288917" y="58659"/>
                  <a:pt x="272642" y="74934"/>
                  <a:pt x="272642" y="95011"/>
                </a:cubicBezTo>
                <a:lnTo>
                  <a:pt x="272642" y="331301"/>
                </a:lnTo>
                <a:cubicBezTo>
                  <a:pt x="272642" y="351378"/>
                  <a:pt x="288917" y="367653"/>
                  <a:pt x="308994" y="367653"/>
                </a:cubicBezTo>
                <a:lnTo>
                  <a:pt x="318082" y="367653"/>
                </a:lnTo>
                <a:moveTo>
                  <a:pt x="354434" y="67747"/>
                </a:moveTo>
                <a:lnTo>
                  <a:pt x="372611" y="85923"/>
                </a:lnTo>
                <a:lnTo>
                  <a:pt x="418051" y="49570"/>
                </a:lnTo>
                <a:moveTo>
                  <a:pt x="354434" y="231332"/>
                </a:moveTo>
                <a:lnTo>
                  <a:pt x="372611" y="249508"/>
                </a:lnTo>
                <a:lnTo>
                  <a:pt x="418051" y="213156"/>
                </a:lnTo>
                <a:moveTo>
                  <a:pt x="354434" y="340389"/>
                </a:moveTo>
                <a:lnTo>
                  <a:pt x="408963" y="394917"/>
                </a:lnTo>
                <a:moveTo>
                  <a:pt x="408963" y="340389"/>
                </a:moveTo>
                <a:lnTo>
                  <a:pt x="354434" y="394917"/>
                </a:lnTo>
              </a:path>
            </a:pathLst>
          </a:custGeom>
          <a:noFill/>
          <a:ln w="13632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5D6BABDF-E5AE-5A68-4057-4DBFD8DA23E1}"/>
              </a:ext>
            </a:extLst>
          </p:cNvPr>
          <p:cNvSpPr/>
          <p:nvPr/>
        </p:nvSpPr>
        <p:spPr>
          <a:xfrm>
            <a:off x="5437366" y="4091935"/>
            <a:ext cx="418051" cy="418051"/>
          </a:xfrm>
          <a:custGeom>
            <a:avLst/>
            <a:gdLst/>
            <a:ahLst/>
            <a:cxnLst/>
            <a:rect l="0" t="0" r="0" b="0"/>
            <a:pathLst>
              <a:path w="418051" h="418051">
                <a:moveTo>
                  <a:pt x="214133" y="344910"/>
                </a:moveTo>
                <a:cubicBezTo>
                  <a:pt x="210683" y="340597"/>
                  <a:pt x="205460" y="338085"/>
                  <a:pt x="199937" y="338085"/>
                </a:cubicBezTo>
                <a:cubicBezTo>
                  <a:pt x="194414" y="338085"/>
                  <a:pt x="189191" y="340597"/>
                  <a:pt x="185742" y="344910"/>
                </a:cubicBezTo>
                <a:lnTo>
                  <a:pt x="139047" y="403292"/>
                </a:lnTo>
                <a:cubicBezTo>
                  <a:pt x="136869" y="406019"/>
                  <a:pt x="136446" y="409752"/>
                  <a:pt x="137956" y="412897"/>
                </a:cubicBezTo>
                <a:cubicBezTo>
                  <a:pt x="139467" y="416043"/>
                  <a:pt x="142646" y="418046"/>
                  <a:pt x="146136" y="418051"/>
                </a:cubicBezTo>
                <a:lnTo>
                  <a:pt x="253738" y="418051"/>
                </a:lnTo>
                <a:cubicBezTo>
                  <a:pt x="257228" y="418046"/>
                  <a:pt x="260407" y="416043"/>
                  <a:pt x="261918" y="412897"/>
                </a:cubicBezTo>
                <a:cubicBezTo>
                  <a:pt x="263429" y="409752"/>
                  <a:pt x="263005" y="406019"/>
                  <a:pt x="260827" y="403292"/>
                </a:cubicBezTo>
                <a:close/>
                <a:moveTo>
                  <a:pt x="0" y="327170"/>
                </a:moveTo>
                <a:lnTo>
                  <a:pt x="418051" y="327170"/>
                </a:lnTo>
                <a:moveTo>
                  <a:pt x="13632" y="49984"/>
                </a:moveTo>
                <a:cubicBezTo>
                  <a:pt x="13632" y="77590"/>
                  <a:pt x="36010" y="99968"/>
                  <a:pt x="63616" y="99968"/>
                </a:cubicBezTo>
                <a:cubicBezTo>
                  <a:pt x="91222" y="99968"/>
                  <a:pt x="113600" y="77590"/>
                  <a:pt x="113600" y="49984"/>
                </a:cubicBezTo>
                <a:cubicBezTo>
                  <a:pt x="113600" y="22378"/>
                  <a:pt x="91222" y="0"/>
                  <a:pt x="63616" y="0"/>
                </a:cubicBezTo>
                <a:cubicBezTo>
                  <a:pt x="36010" y="0"/>
                  <a:pt x="13632" y="22378"/>
                  <a:pt x="13632" y="49984"/>
                </a:cubicBezTo>
                <a:close/>
                <a:moveTo>
                  <a:pt x="127233" y="181761"/>
                </a:moveTo>
                <a:cubicBezTo>
                  <a:pt x="127233" y="146627"/>
                  <a:pt x="98750" y="118144"/>
                  <a:pt x="63616" y="118144"/>
                </a:cubicBezTo>
                <a:cubicBezTo>
                  <a:pt x="28482" y="118144"/>
                  <a:pt x="0" y="146627"/>
                  <a:pt x="0" y="181761"/>
                </a:cubicBezTo>
                <a:lnTo>
                  <a:pt x="0" y="236289"/>
                </a:lnTo>
                <a:lnTo>
                  <a:pt x="28772" y="236289"/>
                </a:lnTo>
                <a:lnTo>
                  <a:pt x="36352" y="327170"/>
                </a:lnTo>
                <a:lnTo>
                  <a:pt x="90880" y="327170"/>
                </a:lnTo>
                <a:lnTo>
                  <a:pt x="98460" y="236289"/>
                </a:lnTo>
                <a:lnTo>
                  <a:pt x="127233" y="236289"/>
                </a:lnTo>
                <a:close/>
                <a:moveTo>
                  <a:pt x="236289" y="199937"/>
                </a:moveTo>
                <a:cubicBezTo>
                  <a:pt x="236289" y="250129"/>
                  <a:pt x="276978" y="290818"/>
                  <a:pt x="327170" y="290818"/>
                </a:cubicBezTo>
                <a:cubicBezTo>
                  <a:pt x="377362" y="290818"/>
                  <a:pt x="418051" y="250129"/>
                  <a:pt x="418051" y="199937"/>
                </a:cubicBezTo>
                <a:cubicBezTo>
                  <a:pt x="418051" y="149745"/>
                  <a:pt x="377362" y="109056"/>
                  <a:pt x="327170" y="109056"/>
                </a:cubicBezTo>
                <a:cubicBezTo>
                  <a:pt x="276978" y="109056"/>
                  <a:pt x="236289" y="149745"/>
                  <a:pt x="236289" y="199937"/>
                </a:cubicBezTo>
                <a:close/>
                <a:moveTo>
                  <a:pt x="327170" y="254466"/>
                </a:moveTo>
                <a:lnTo>
                  <a:pt x="327170" y="236289"/>
                </a:lnTo>
                <a:moveTo>
                  <a:pt x="327170" y="163585"/>
                </a:moveTo>
                <a:lnTo>
                  <a:pt x="327170" y="145409"/>
                </a:lnTo>
                <a:moveTo>
                  <a:pt x="363522" y="163585"/>
                </a:moveTo>
                <a:lnTo>
                  <a:pt x="308994" y="163585"/>
                </a:lnTo>
                <a:cubicBezTo>
                  <a:pt x="298956" y="163585"/>
                  <a:pt x="290818" y="171723"/>
                  <a:pt x="290818" y="181761"/>
                </a:cubicBezTo>
                <a:cubicBezTo>
                  <a:pt x="290818" y="191799"/>
                  <a:pt x="298956" y="199937"/>
                  <a:pt x="308994" y="199937"/>
                </a:cubicBezTo>
                <a:lnTo>
                  <a:pt x="345346" y="199937"/>
                </a:lnTo>
                <a:cubicBezTo>
                  <a:pt x="355385" y="199937"/>
                  <a:pt x="363522" y="208075"/>
                  <a:pt x="363522" y="218113"/>
                </a:cubicBezTo>
                <a:cubicBezTo>
                  <a:pt x="363522" y="228152"/>
                  <a:pt x="355385" y="236289"/>
                  <a:pt x="345346" y="236289"/>
                </a:cubicBezTo>
                <a:lnTo>
                  <a:pt x="290818" y="236289"/>
                </a:lnTo>
              </a:path>
            </a:pathLst>
          </a:custGeom>
          <a:noFill/>
          <a:ln w="13632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1A5DC75C-9AF2-668A-768A-7043A05E4DCB}"/>
              </a:ext>
            </a:extLst>
          </p:cNvPr>
          <p:cNvSpPr/>
          <p:nvPr/>
        </p:nvSpPr>
        <p:spPr>
          <a:xfrm>
            <a:off x="4646704" y="5077991"/>
            <a:ext cx="363522" cy="408963"/>
          </a:xfrm>
          <a:custGeom>
            <a:avLst/>
            <a:gdLst/>
            <a:ahLst/>
            <a:cxnLst/>
            <a:rect l="0" t="0" r="0" b="0"/>
            <a:pathLst>
              <a:path w="363522" h="408963">
                <a:moveTo>
                  <a:pt x="181761" y="190849"/>
                </a:moveTo>
                <a:cubicBezTo>
                  <a:pt x="234463" y="190849"/>
                  <a:pt x="277186" y="148126"/>
                  <a:pt x="277186" y="95424"/>
                </a:cubicBezTo>
                <a:cubicBezTo>
                  <a:pt x="277186" y="42722"/>
                  <a:pt x="234463" y="0"/>
                  <a:pt x="181761" y="0"/>
                </a:cubicBezTo>
                <a:cubicBezTo>
                  <a:pt x="129059" y="0"/>
                  <a:pt x="86336" y="42722"/>
                  <a:pt x="86336" y="95424"/>
                </a:cubicBezTo>
                <a:cubicBezTo>
                  <a:pt x="86336" y="148126"/>
                  <a:pt x="129059" y="190849"/>
                  <a:pt x="181761" y="190849"/>
                </a:cubicBezTo>
                <a:close/>
                <a:moveTo>
                  <a:pt x="363522" y="372611"/>
                </a:moveTo>
                <a:cubicBezTo>
                  <a:pt x="363522" y="272225"/>
                  <a:pt x="282146" y="190849"/>
                  <a:pt x="181761" y="190849"/>
                </a:cubicBezTo>
                <a:cubicBezTo>
                  <a:pt x="81377" y="190849"/>
                  <a:pt x="0" y="272225"/>
                  <a:pt x="0" y="372611"/>
                </a:cubicBezTo>
                <a:moveTo>
                  <a:pt x="207209" y="124506"/>
                </a:moveTo>
                <a:cubicBezTo>
                  <a:pt x="192668" y="109965"/>
                  <a:pt x="170857" y="109965"/>
                  <a:pt x="156316" y="124506"/>
                </a:cubicBezTo>
                <a:moveTo>
                  <a:pt x="67250" y="408963"/>
                </a:moveTo>
                <a:lnTo>
                  <a:pt x="67250" y="367158"/>
                </a:lnTo>
                <a:lnTo>
                  <a:pt x="294453" y="367158"/>
                </a:lnTo>
                <a:lnTo>
                  <a:pt x="294453" y="408963"/>
                </a:lnTo>
                <a:moveTo>
                  <a:pt x="190849" y="303541"/>
                </a:moveTo>
                <a:lnTo>
                  <a:pt x="99968" y="303541"/>
                </a:lnTo>
                <a:lnTo>
                  <a:pt x="99968" y="367158"/>
                </a:lnTo>
                <a:lnTo>
                  <a:pt x="190849" y="367158"/>
                </a:lnTo>
                <a:close/>
                <a:moveTo>
                  <a:pt x="263554" y="267189"/>
                </a:moveTo>
                <a:lnTo>
                  <a:pt x="190849" y="267189"/>
                </a:lnTo>
                <a:lnTo>
                  <a:pt x="190849" y="367158"/>
                </a:lnTo>
                <a:lnTo>
                  <a:pt x="263554" y="367158"/>
                </a:lnTo>
                <a:close/>
              </a:path>
            </a:pathLst>
          </a:custGeom>
          <a:noFill/>
          <a:ln w="13632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1195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8AFF9-82DA-0BF3-5856-38A87EC47E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F75383-7D02-0410-2347-BFEDF04C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When local redeployment is not an option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2003648-6B63-1B7E-C09C-C5E0D14DFE8F}"/>
              </a:ext>
            </a:extLst>
          </p:cNvPr>
          <p:cNvSpPr/>
          <p:nvPr/>
        </p:nvSpPr>
        <p:spPr>
          <a:xfrm>
            <a:off x="3004458" y="4923855"/>
            <a:ext cx="5715000" cy="1136475"/>
          </a:xfrm>
          <a:custGeom>
            <a:avLst/>
            <a:gdLst/>
            <a:ahLst/>
            <a:cxnLst/>
            <a:rect l="0" t="0" r="0" b="0"/>
            <a:pathLst>
              <a:path w="5715000" h="1136475">
                <a:moveTo>
                  <a:pt x="5216394" y="340032"/>
                </a:moveTo>
                <a:cubicBezTo>
                  <a:pt x="5066337" y="440493"/>
                  <a:pt x="4948285" y="519522"/>
                  <a:pt x="4759928" y="550630"/>
                </a:cubicBezTo>
                <a:cubicBezTo>
                  <a:pt x="4683756" y="658234"/>
                  <a:pt x="4572000" y="736425"/>
                  <a:pt x="4572000" y="736425"/>
                </a:cubicBezTo>
                <a:cubicBezTo>
                  <a:pt x="4572000" y="736425"/>
                  <a:pt x="4461043" y="658796"/>
                  <a:pt x="4384890" y="551792"/>
                </a:cubicBezTo>
                <a:cubicBezTo>
                  <a:pt x="4192323" y="521531"/>
                  <a:pt x="4073128" y="441798"/>
                  <a:pt x="3921156" y="339994"/>
                </a:cubicBezTo>
                <a:cubicBezTo>
                  <a:pt x="3715816" y="202387"/>
                  <a:pt x="3465537" y="34832"/>
                  <a:pt x="3029950" y="0"/>
                </a:cubicBezTo>
                <a:cubicBezTo>
                  <a:pt x="2955016" y="96697"/>
                  <a:pt x="2857500" y="164925"/>
                  <a:pt x="2857500" y="164925"/>
                </a:cubicBezTo>
                <a:cubicBezTo>
                  <a:pt x="2857500" y="164925"/>
                  <a:pt x="2760440" y="97012"/>
                  <a:pt x="2685573" y="676"/>
                </a:cubicBezTo>
                <a:cubicBezTo>
                  <a:pt x="2255062" y="36947"/>
                  <a:pt x="2006631" y="203263"/>
                  <a:pt x="1802415" y="339994"/>
                </a:cubicBezTo>
                <a:cubicBezTo>
                  <a:pt x="1647872" y="443445"/>
                  <a:pt x="1527314" y="524160"/>
                  <a:pt x="1329061" y="553250"/>
                </a:cubicBezTo>
                <a:cubicBezTo>
                  <a:pt x="1252947" y="659501"/>
                  <a:pt x="1143000" y="736425"/>
                  <a:pt x="1143000" y="736425"/>
                </a:cubicBezTo>
                <a:cubicBezTo>
                  <a:pt x="1143000" y="736425"/>
                  <a:pt x="1030062" y="657405"/>
                  <a:pt x="953871" y="548935"/>
                </a:cubicBezTo>
                <a:cubicBezTo>
                  <a:pt x="771220" y="516702"/>
                  <a:pt x="654634" y="438664"/>
                  <a:pt x="507206" y="339899"/>
                </a:cubicBezTo>
                <a:cubicBezTo>
                  <a:pt x="371160" y="248859"/>
                  <a:pt x="215684" y="144827"/>
                  <a:pt x="0" y="74714"/>
                </a:cubicBezTo>
                <a:lnTo>
                  <a:pt x="0" y="727195"/>
                </a:lnTo>
                <a:cubicBezTo>
                  <a:pt x="30927" y="746893"/>
                  <a:pt x="62322" y="767905"/>
                  <a:pt x="95250" y="789955"/>
                </a:cubicBezTo>
                <a:cubicBezTo>
                  <a:pt x="325897" y="944384"/>
                  <a:pt x="612781" y="1136475"/>
                  <a:pt x="1154715" y="1136475"/>
                </a:cubicBezTo>
                <a:cubicBezTo>
                  <a:pt x="1696554" y="1136475"/>
                  <a:pt x="1983343" y="944451"/>
                  <a:pt x="2213914" y="790070"/>
                </a:cubicBezTo>
                <a:cubicBezTo>
                  <a:pt x="2409186" y="659349"/>
                  <a:pt x="2550166" y="564975"/>
                  <a:pt x="2861691" y="564975"/>
                </a:cubicBezTo>
                <a:cubicBezTo>
                  <a:pt x="3173253" y="564975"/>
                  <a:pt x="3314319" y="659272"/>
                  <a:pt x="3509391" y="789955"/>
                </a:cubicBezTo>
                <a:cubicBezTo>
                  <a:pt x="3739800" y="944356"/>
                  <a:pt x="4026693" y="1136475"/>
                  <a:pt x="4568666" y="1136475"/>
                </a:cubicBezTo>
                <a:cubicBezTo>
                  <a:pt x="5110505" y="1136475"/>
                  <a:pt x="5397293" y="944451"/>
                  <a:pt x="5627865" y="790070"/>
                </a:cubicBezTo>
                <a:cubicBezTo>
                  <a:pt x="5658069" y="769848"/>
                  <a:pt x="5686767" y="750636"/>
                  <a:pt x="5715000" y="732491"/>
                </a:cubicBezTo>
                <a:lnTo>
                  <a:pt x="5715000" y="77514"/>
                </a:lnTo>
                <a:cubicBezTo>
                  <a:pt x="5503687" y="147618"/>
                  <a:pt x="5350535" y="250183"/>
                  <a:pt x="5216461" y="339994"/>
                </a:cubicBezTo>
              </a:path>
            </a:pathLst>
          </a:custGeom>
          <a:solidFill>
            <a:srgbClr val="66666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E5E489A-926B-C3C4-C8F1-F64DFC9C6A6E}"/>
              </a:ext>
            </a:extLst>
          </p:cNvPr>
          <p:cNvSpPr/>
          <p:nvPr/>
        </p:nvSpPr>
        <p:spPr>
          <a:xfrm>
            <a:off x="3004458" y="4923855"/>
            <a:ext cx="5715000" cy="1132543"/>
          </a:xfrm>
          <a:custGeom>
            <a:avLst/>
            <a:gdLst/>
            <a:ahLst/>
            <a:cxnLst/>
            <a:rect l="0" t="0" r="0" b="0"/>
            <a:pathLst>
              <a:path w="5715000" h="1132543">
                <a:moveTo>
                  <a:pt x="0" y="724562"/>
                </a:moveTo>
                <a:cubicBezTo>
                  <a:pt x="30992" y="744230"/>
                  <a:pt x="62443" y="765210"/>
                  <a:pt x="95440" y="787223"/>
                </a:cubicBezTo>
                <a:lnTo>
                  <a:pt x="95493" y="787258"/>
                </a:lnTo>
                <a:cubicBezTo>
                  <a:pt x="326084" y="941118"/>
                  <a:pt x="612975" y="1132543"/>
                  <a:pt x="1154906" y="1132543"/>
                </a:cubicBezTo>
                <a:cubicBezTo>
                  <a:pt x="1696742" y="1132543"/>
                  <a:pt x="1983531" y="941186"/>
                  <a:pt x="2214102" y="787339"/>
                </a:cubicBezTo>
                <a:lnTo>
                  <a:pt x="2214276" y="787223"/>
                </a:lnTo>
                <a:lnTo>
                  <a:pt x="2214339" y="787181"/>
                </a:lnTo>
                <a:cubicBezTo>
                  <a:pt x="2409379" y="657067"/>
                  <a:pt x="2550353" y="563021"/>
                  <a:pt x="2861881" y="563021"/>
                </a:cubicBezTo>
                <a:cubicBezTo>
                  <a:pt x="3173444" y="563021"/>
                  <a:pt x="3314509" y="656992"/>
                  <a:pt x="3509581" y="787223"/>
                </a:cubicBezTo>
                <a:cubicBezTo>
                  <a:pt x="3739991" y="941089"/>
                  <a:pt x="4026884" y="1132543"/>
                  <a:pt x="4568856" y="1132543"/>
                </a:cubicBezTo>
                <a:cubicBezTo>
                  <a:pt x="5110692" y="1132543"/>
                  <a:pt x="5397481" y="941186"/>
                  <a:pt x="5628052" y="787340"/>
                </a:cubicBezTo>
                <a:lnTo>
                  <a:pt x="5628227" y="787223"/>
                </a:lnTo>
                <a:lnTo>
                  <a:pt x="5628291" y="787180"/>
                </a:lnTo>
                <a:cubicBezTo>
                  <a:pt x="5657926" y="767410"/>
                  <a:pt x="5686312" y="748474"/>
                  <a:pt x="5714237" y="730573"/>
                </a:cubicBezTo>
                <a:moveTo>
                  <a:pt x="199513" y="496278"/>
                </a:moveTo>
                <a:lnTo>
                  <a:pt x="347459" y="593808"/>
                </a:lnTo>
                <a:moveTo>
                  <a:pt x="623001" y="748534"/>
                </a:moveTo>
                <a:lnTo>
                  <a:pt x="465168" y="667984"/>
                </a:lnTo>
                <a:moveTo>
                  <a:pt x="927155" y="832548"/>
                </a:moveTo>
                <a:lnTo>
                  <a:pt x="754012" y="795464"/>
                </a:lnTo>
                <a:moveTo>
                  <a:pt x="1240677" y="845807"/>
                </a:moveTo>
                <a:lnTo>
                  <a:pt x="1065754" y="845661"/>
                </a:lnTo>
                <a:moveTo>
                  <a:pt x="1542437" y="799173"/>
                </a:moveTo>
                <a:lnTo>
                  <a:pt x="1374086" y="833695"/>
                </a:lnTo>
                <a:moveTo>
                  <a:pt x="1822863" y="680388"/>
                </a:moveTo>
                <a:lnTo>
                  <a:pt x="1668790" y="755910"/>
                </a:lnTo>
                <a:moveTo>
                  <a:pt x="2079833" y="515678"/>
                </a:moveTo>
                <a:lnTo>
                  <a:pt x="1936686" y="610428"/>
                </a:lnTo>
                <a:moveTo>
                  <a:pt x="2347721" y="370180"/>
                </a:moveTo>
                <a:lnTo>
                  <a:pt x="2193654" y="445712"/>
                </a:lnTo>
                <a:moveTo>
                  <a:pt x="2642420" y="292378"/>
                </a:moveTo>
                <a:lnTo>
                  <a:pt x="2474071" y="326907"/>
                </a:lnTo>
                <a:moveTo>
                  <a:pt x="2775828" y="280263"/>
                </a:moveTo>
                <a:lnTo>
                  <a:pt x="2947744" y="280262"/>
                </a:lnTo>
                <a:moveTo>
                  <a:pt x="3249487" y="326904"/>
                </a:moveTo>
                <a:lnTo>
                  <a:pt x="3081145" y="292377"/>
                </a:lnTo>
                <a:moveTo>
                  <a:pt x="3529889" y="445709"/>
                </a:moveTo>
                <a:lnTo>
                  <a:pt x="3375831" y="370176"/>
                </a:lnTo>
                <a:moveTo>
                  <a:pt x="3643701" y="515677"/>
                </a:moveTo>
                <a:lnTo>
                  <a:pt x="3786837" y="610430"/>
                </a:lnTo>
                <a:moveTo>
                  <a:pt x="4054716" y="755913"/>
                </a:moveTo>
                <a:lnTo>
                  <a:pt x="3900652" y="680391"/>
                </a:lnTo>
                <a:moveTo>
                  <a:pt x="4349406" y="833696"/>
                </a:moveTo>
                <a:lnTo>
                  <a:pt x="4181062" y="799176"/>
                </a:lnTo>
                <a:moveTo>
                  <a:pt x="4654723" y="845807"/>
                </a:moveTo>
                <a:lnTo>
                  <a:pt x="4482806" y="845807"/>
                </a:lnTo>
                <a:moveTo>
                  <a:pt x="4956483" y="799171"/>
                </a:moveTo>
                <a:lnTo>
                  <a:pt x="4788131" y="833695"/>
                </a:lnTo>
                <a:moveTo>
                  <a:pt x="5236905" y="680377"/>
                </a:moveTo>
                <a:lnTo>
                  <a:pt x="5082836" y="755904"/>
                </a:lnTo>
                <a:moveTo>
                  <a:pt x="5493871" y="515658"/>
                </a:moveTo>
                <a:lnTo>
                  <a:pt x="5350726" y="610411"/>
                </a:lnTo>
                <a:moveTo>
                  <a:pt x="5714237" y="393462"/>
                </a:moveTo>
                <a:lnTo>
                  <a:pt x="5607692" y="445692"/>
                </a:lnTo>
                <a:moveTo>
                  <a:pt x="0" y="74450"/>
                </a:moveTo>
                <a:cubicBezTo>
                  <a:pt x="215679" y="144321"/>
                  <a:pt x="371160" y="248001"/>
                  <a:pt x="507049" y="338615"/>
                </a:cubicBezTo>
                <a:lnTo>
                  <a:pt x="507206" y="338721"/>
                </a:lnTo>
                <a:cubicBezTo>
                  <a:pt x="654646" y="437152"/>
                  <a:pt x="771180" y="514923"/>
                  <a:pt x="953865" y="547035"/>
                </a:cubicBezTo>
                <a:moveTo>
                  <a:pt x="1329102" y="551325"/>
                </a:moveTo>
                <a:cubicBezTo>
                  <a:pt x="1527311" y="522316"/>
                  <a:pt x="1647927" y="441877"/>
                  <a:pt x="1802415" y="338816"/>
                </a:cubicBezTo>
                <a:cubicBezTo>
                  <a:pt x="2006626" y="202558"/>
                  <a:pt x="2255056" y="36824"/>
                  <a:pt x="2685558" y="674"/>
                </a:cubicBezTo>
                <a:moveTo>
                  <a:pt x="3029959" y="0"/>
                </a:moveTo>
                <a:cubicBezTo>
                  <a:pt x="3465541" y="34712"/>
                  <a:pt x="3715836" y="201691"/>
                  <a:pt x="3921347" y="338816"/>
                </a:cubicBezTo>
                <a:cubicBezTo>
                  <a:pt x="4073253" y="440228"/>
                  <a:pt x="4192409" y="519653"/>
                  <a:pt x="4384831" y="549839"/>
                </a:cubicBezTo>
                <a:moveTo>
                  <a:pt x="4759965" y="548749"/>
                </a:moveTo>
                <a:cubicBezTo>
                  <a:pt x="4948407" y="517765"/>
                  <a:pt x="5066486" y="438993"/>
                  <a:pt x="5216587" y="338858"/>
                </a:cubicBezTo>
                <a:lnTo>
                  <a:pt x="5216651" y="338816"/>
                </a:lnTo>
                <a:lnTo>
                  <a:pt x="5216674" y="338800"/>
                </a:lnTo>
                <a:cubicBezTo>
                  <a:pt x="5350712" y="249328"/>
                  <a:pt x="5503786" y="147149"/>
                  <a:pt x="5715000" y="77295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E1DB0EB-3499-1E05-CC69-803FC768064A}"/>
              </a:ext>
            </a:extLst>
          </p:cNvPr>
          <p:cNvSpPr/>
          <p:nvPr/>
        </p:nvSpPr>
        <p:spPr>
          <a:xfrm>
            <a:off x="3347358" y="2865990"/>
            <a:ext cx="1600200" cy="1473841"/>
          </a:xfrm>
          <a:custGeom>
            <a:avLst/>
            <a:gdLst/>
            <a:ahLst/>
            <a:cxnLst/>
            <a:rect l="0" t="0" r="0" b="0"/>
            <a:pathLst>
              <a:path w="1600200" h="1473841">
                <a:moveTo>
                  <a:pt x="1485900" y="1371600"/>
                </a:moveTo>
                <a:lnTo>
                  <a:pt x="914400" y="1371600"/>
                </a:lnTo>
                <a:lnTo>
                  <a:pt x="827036" y="1458963"/>
                </a:lnTo>
                <a:cubicBezTo>
                  <a:pt x="812158" y="1473841"/>
                  <a:pt x="788041" y="1473841"/>
                  <a:pt x="773163" y="1458963"/>
                </a:cubicBezTo>
                <a:lnTo>
                  <a:pt x="685800" y="1371600"/>
                </a:lnTo>
                <a:lnTo>
                  <a:pt x="114300" y="1371600"/>
                </a:lnTo>
                <a:cubicBezTo>
                  <a:pt x="51177" y="1371600"/>
                  <a:pt x="0" y="1320422"/>
                  <a:pt x="0" y="1257300"/>
                </a:cubicBezTo>
                <a:lnTo>
                  <a:pt x="0" y="114300"/>
                </a:lnTo>
                <a:cubicBezTo>
                  <a:pt x="0" y="51177"/>
                  <a:pt x="51177" y="0"/>
                  <a:pt x="114300" y="0"/>
                </a:cubicBezTo>
                <a:lnTo>
                  <a:pt x="1485900" y="0"/>
                </a:lnTo>
                <a:cubicBezTo>
                  <a:pt x="1549022" y="0"/>
                  <a:pt x="1600200" y="51177"/>
                  <a:pt x="1600200" y="114300"/>
                </a:cubicBezTo>
                <a:lnTo>
                  <a:pt x="1600200" y="1257300"/>
                </a:lnTo>
                <a:cubicBezTo>
                  <a:pt x="1600200" y="1320422"/>
                  <a:pt x="1549022" y="1371600"/>
                  <a:pt x="1485900" y="1371600"/>
                </a:cubicBez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5FA834E-1ED1-1927-2170-CA570ED5922E}"/>
              </a:ext>
            </a:extLst>
          </p:cNvPr>
          <p:cNvSpPr/>
          <p:nvPr/>
        </p:nvSpPr>
        <p:spPr>
          <a:xfrm>
            <a:off x="3347358" y="2865989"/>
            <a:ext cx="1600200" cy="1473838"/>
          </a:xfrm>
          <a:custGeom>
            <a:avLst/>
            <a:gdLst/>
            <a:ahLst/>
            <a:cxnLst/>
            <a:rect l="0" t="0" r="0" b="0"/>
            <a:pathLst>
              <a:path w="1600200" h="1473838">
                <a:moveTo>
                  <a:pt x="0" y="114300"/>
                </a:moveTo>
                <a:cubicBezTo>
                  <a:pt x="0" y="51174"/>
                  <a:pt x="51174" y="0"/>
                  <a:pt x="114300" y="0"/>
                </a:cubicBezTo>
                <a:moveTo>
                  <a:pt x="1485900" y="0"/>
                </a:moveTo>
                <a:lnTo>
                  <a:pt x="114300" y="0"/>
                </a:lnTo>
                <a:moveTo>
                  <a:pt x="1600200" y="114300"/>
                </a:moveTo>
                <a:cubicBezTo>
                  <a:pt x="1600200" y="51174"/>
                  <a:pt x="1549025" y="0"/>
                  <a:pt x="1485900" y="0"/>
                </a:cubicBezTo>
                <a:moveTo>
                  <a:pt x="1600200" y="1257296"/>
                </a:moveTo>
                <a:lnTo>
                  <a:pt x="1600200" y="114300"/>
                </a:lnTo>
                <a:moveTo>
                  <a:pt x="1485899" y="1371600"/>
                </a:moveTo>
                <a:cubicBezTo>
                  <a:pt x="1549025" y="1371600"/>
                  <a:pt x="1600199" y="1320425"/>
                  <a:pt x="1600199" y="1257300"/>
                </a:cubicBezTo>
                <a:moveTo>
                  <a:pt x="114300" y="1371600"/>
                </a:moveTo>
                <a:lnTo>
                  <a:pt x="685800" y="1371600"/>
                </a:lnTo>
                <a:lnTo>
                  <a:pt x="773159" y="1458959"/>
                </a:lnTo>
                <a:cubicBezTo>
                  <a:pt x="788038" y="1473838"/>
                  <a:pt x="812161" y="1473838"/>
                  <a:pt x="827040" y="1458959"/>
                </a:cubicBezTo>
                <a:lnTo>
                  <a:pt x="914400" y="1371600"/>
                </a:lnTo>
                <a:lnTo>
                  <a:pt x="1485900" y="1371600"/>
                </a:lnTo>
                <a:moveTo>
                  <a:pt x="114300" y="1371600"/>
                </a:moveTo>
                <a:cubicBezTo>
                  <a:pt x="51174" y="1371600"/>
                  <a:pt x="0" y="1320425"/>
                  <a:pt x="0" y="1257300"/>
                </a:cubicBezTo>
                <a:moveTo>
                  <a:pt x="0" y="1257296"/>
                </a:moveTo>
                <a:lnTo>
                  <a:pt x="0" y="11430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FDA034B-7254-67AA-F6CC-F07566F21B1B}"/>
              </a:ext>
            </a:extLst>
          </p:cNvPr>
          <p:cNvSpPr/>
          <p:nvPr/>
        </p:nvSpPr>
        <p:spPr>
          <a:xfrm>
            <a:off x="3890283" y="5028165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7"/>
                </a:moveTo>
                <a:cubicBezTo>
                  <a:pt x="0" y="116014"/>
                  <a:pt x="114966" y="0"/>
                  <a:pt x="256794" y="0"/>
                </a:cubicBezTo>
                <a:lnTo>
                  <a:pt x="257555" y="0"/>
                </a:lnTo>
                <a:cubicBezTo>
                  <a:pt x="399383" y="0"/>
                  <a:pt x="514350" y="116014"/>
                  <a:pt x="514350" y="259127"/>
                </a:cubicBezTo>
                <a:cubicBezTo>
                  <a:pt x="514350" y="448722"/>
                  <a:pt x="257175" y="628650"/>
                  <a:pt x="257175" y="628650"/>
                </a:cubicBezTo>
                <a:cubicBezTo>
                  <a:pt x="257175" y="628650"/>
                  <a:pt x="0" y="448722"/>
                  <a:pt x="0" y="259127"/>
                </a:cubicBez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FE42CAA8-AEBF-E73E-A191-BB6449EA9BCC}"/>
              </a:ext>
            </a:extLst>
          </p:cNvPr>
          <p:cNvSpPr/>
          <p:nvPr/>
        </p:nvSpPr>
        <p:spPr>
          <a:xfrm>
            <a:off x="3890283" y="5028165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6"/>
                </a:moveTo>
                <a:cubicBezTo>
                  <a:pt x="0" y="116013"/>
                  <a:pt x="114967" y="0"/>
                  <a:pt x="256791" y="0"/>
                </a:cubicBezTo>
                <a:lnTo>
                  <a:pt x="257558" y="0"/>
                </a:lnTo>
                <a:cubicBezTo>
                  <a:pt x="399382" y="0"/>
                  <a:pt x="514350" y="116013"/>
                  <a:pt x="514350" y="259126"/>
                </a:cubicBezTo>
                <a:cubicBezTo>
                  <a:pt x="514350" y="448719"/>
                  <a:pt x="257175" y="628650"/>
                  <a:pt x="257175" y="628650"/>
                </a:cubicBezTo>
                <a:cubicBezTo>
                  <a:pt x="257175" y="628650"/>
                  <a:pt x="0" y="448719"/>
                  <a:pt x="0" y="259126"/>
                </a:cubicBez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FB95A4F3-C2E7-B603-D7B0-F8B0F6AA241B}"/>
              </a:ext>
            </a:extLst>
          </p:cNvPr>
          <p:cNvSpPr/>
          <p:nvPr/>
        </p:nvSpPr>
        <p:spPr>
          <a:xfrm>
            <a:off x="5061858" y="2523090"/>
            <a:ext cx="1600200" cy="1816741"/>
          </a:xfrm>
          <a:custGeom>
            <a:avLst/>
            <a:gdLst/>
            <a:ahLst/>
            <a:cxnLst/>
            <a:rect l="0" t="0" r="0" b="0"/>
            <a:pathLst>
              <a:path w="1600200" h="1816741">
                <a:moveTo>
                  <a:pt x="1485900" y="1714500"/>
                </a:moveTo>
                <a:lnTo>
                  <a:pt x="914400" y="1714500"/>
                </a:lnTo>
                <a:lnTo>
                  <a:pt x="827036" y="1801863"/>
                </a:lnTo>
                <a:cubicBezTo>
                  <a:pt x="812158" y="1816741"/>
                  <a:pt x="788041" y="1816741"/>
                  <a:pt x="773163" y="1801863"/>
                </a:cubicBezTo>
                <a:lnTo>
                  <a:pt x="685800" y="1714500"/>
                </a:lnTo>
                <a:lnTo>
                  <a:pt x="114300" y="1714500"/>
                </a:lnTo>
                <a:cubicBezTo>
                  <a:pt x="51177" y="1714500"/>
                  <a:pt x="0" y="1663322"/>
                  <a:pt x="0" y="1600200"/>
                </a:cubicBezTo>
                <a:lnTo>
                  <a:pt x="0" y="114300"/>
                </a:lnTo>
                <a:cubicBezTo>
                  <a:pt x="0" y="51177"/>
                  <a:pt x="51177" y="0"/>
                  <a:pt x="114300" y="0"/>
                </a:cubicBezTo>
                <a:lnTo>
                  <a:pt x="1485900" y="0"/>
                </a:lnTo>
                <a:cubicBezTo>
                  <a:pt x="1549022" y="0"/>
                  <a:pt x="1600200" y="51177"/>
                  <a:pt x="1600200" y="114300"/>
                </a:cubicBezTo>
                <a:lnTo>
                  <a:pt x="1600200" y="1600190"/>
                </a:lnTo>
                <a:cubicBezTo>
                  <a:pt x="1600200" y="1663322"/>
                  <a:pt x="1549022" y="1714500"/>
                  <a:pt x="1485900" y="1714500"/>
                </a:cubicBez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832E0E-4445-2A02-5773-91DFD9B005C5}"/>
              </a:ext>
            </a:extLst>
          </p:cNvPr>
          <p:cNvSpPr/>
          <p:nvPr/>
        </p:nvSpPr>
        <p:spPr>
          <a:xfrm>
            <a:off x="5061858" y="2523089"/>
            <a:ext cx="1600200" cy="1816738"/>
          </a:xfrm>
          <a:custGeom>
            <a:avLst/>
            <a:gdLst/>
            <a:ahLst/>
            <a:cxnLst/>
            <a:rect l="0" t="0" r="0" b="0"/>
            <a:pathLst>
              <a:path w="1600200" h="1816738">
                <a:moveTo>
                  <a:pt x="0" y="114300"/>
                </a:moveTo>
                <a:cubicBezTo>
                  <a:pt x="0" y="51174"/>
                  <a:pt x="51174" y="0"/>
                  <a:pt x="114300" y="0"/>
                </a:cubicBezTo>
                <a:moveTo>
                  <a:pt x="1485900" y="0"/>
                </a:moveTo>
                <a:lnTo>
                  <a:pt x="114300" y="0"/>
                </a:lnTo>
                <a:moveTo>
                  <a:pt x="1600200" y="114300"/>
                </a:moveTo>
                <a:cubicBezTo>
                  <a:pt x="1600200" y="51174"/>
                  <a:pt x="1549025" y="0"/>
                  <a:pt x="1485900" y="0"/>
                </a:cubicBezTo>
                <a:moveTo>
                  <a:pt x="1600200" y="1600195"/>
                </a:moveTo>
                <a:lnTo>
                  <a:pt x="1600200" y="114299"/>
                </a:lnTo>
                <a:moveTo>
                  <a:pt x="1485899" y="1714500"/>
                </a:moveTo>
                <a:cubicBezTo>
                  <a:pt x="1549025" y="1714500"/>
                  <a:pt x="1600199" y="1663325"/>
                  <a:pt x="1600199" y="1600200"/>
                </a:cubicBezTo>
                <a:moveTo>
                  <a:pt x="114300" y="1714500"/>
                </a:moveTo>
                <a:lnTo>
                  <a:pt x="685800" y="1714500"/>
                </a:lnTo>
                <a:lnTo>
                  <a:pt x="773159" y="1801859"/>
                </a:lnTo>
                <a:cubicBezTo>
                  <a:pt x="788038" y="1816738"/>
                  <a:pt x="812161" y="1816738"/>
                  <a:pt x="827040" y="1801859"/>
                </a:cubicBezTo>
                <a:lnTo>
                  <a:pt x="914400" y="1714500"/>
                </a:lnTo>
                <a:lnTo>
                  <a:pt x="1485900" y="1714500"/>
                </a:lnTo>
                <a:moveTo>
                  <a:pt x="114300" y="1714500"/>
                </a:moveTo>
                <a:cubicBezTo>
                  <a:pt x="51174" y="1714500"/>
                  <a:pt x="0" y="1663325"/>
                  <a:pt x="0" y="1600200"/>
                </a:cubicBezTo>
                <a:moveTo>
                  <a:pt x="0" y="1600195"/>
                </a:moveTo>
                <a:lnTo>
                  <a:pt x="0" y="114299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07223DA3-EE64-4247-8E9B-7895E7E278F4}"/>
              </a:ext>
            </a:extLst>
          </p:cNvPr>
          <p:cNvSpPr/>
          <p:nvPr/>
        </p:nvSpPr>
        <p:spPr>
          <a:xfrm>
            <a:off x="5604783" y="4466190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7"/>
                </a:moveTo>
                <a:cubicBezTo>
                  <a:pt x="0" y="116014"/>
                  <a:pt x="114966" y="0"/>
                  <a:pt x="256793" y="0"/>
                </a:cubicBezTo>
                <a:lnTo>
                  <a:pt x="257556" y="0"/>
                </a:lnTo>
                <a:cubicBezTo>
                  <a:pt x="399383" y="0"/>
                  <a:pt x="514350" y="116014"/>
                  <a:pt x="514350" y="259127"/>
                </a:cubicBezTo>
                <a:cubicBezTo>
                  <a:pt x="514350" y="448722"/>
                  <a:pt x="257175" y="628650"/>
                  <a:pt x="257175" y="628650"/>
                </a:cubicBezTo>
                <a:cubicBezTo>
                  <a:pt x="257175" y="628650"/>
                  <a:pt x="0" y="448722"/>
                  <a:pt x="0" y="259127"/>
                </a:cubicBez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3CCFF814-9AC6-B900-A96B-2965CC5323CD}"/>
              </a:ext>
            </a:extLst>
          </p:cNvPr>
          <p:cNvSpPr/>
          <p:nvPr/>
        </p:nvSpPr>
        <p:spPr>
          <a:xfrm>
            <a:off x="5604783" y="4466190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6"/>
                </a:moveTo>
                <a:cubicBezTo>
                  <a:pt x="0" y="116013"/>
                  <a:pt x="114967" y="0"/>
                  <a:pt x="256791" y="0"/>
                </a:cubicBezTo>
                <a:lnTo>
                  <a:pt x="257558" y="0"/>
                </a:lnTo>
                <a:cubicBezTo>
                  <a:pt x="399382" y="0"/>
                  <a:pt x="514350" y="116013"/>
                  <a:pt x="514350" y="259126"/>
                </a:cubicBezTo>
                <a:cubicBezTo>
                  <a:pt x="514350" y="448719"/>
                  <a:pt x="257175" y="628650"/>
                  <a:pt x="257175" y="628650"/>
                </a:cubicBezTo>
                <a:cubicBezTo>
                  <a:pt x="257175" y="628650"/>
                  <a:pt x="0" y="448719"/>
                  <a:pt x="0" y="259126"/>
                </a:cubicBez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330B8124-0677-32E6-2EB9-5CEADF604255}"/>
              </a:ext>
            </a:extLst>
          </p:cNvPr>
          <p:cNvSpPr/>
          <p:nvPr/>
        </p:nvSpPr>
        <p:spPr>
          <a:xfrm>
            <a:off x="6776358" y="2294490"/>
            <a:ext cx="1600200" cy="2045341"/>
          </a:xfrm>
          <a:custGeom>
            <a:avLst/>
            <a:gdLst/>
            <a:ahLst/>
            <a:cxnLst/>
            <a:rect l="0" t="0" r="0" b="0"/>
            <a:pathLst>
              <a:path w="1600200" h="2045341">
                <a:moveTo>
                  <a:pt x="1485900" y="1943100"/>
                </a:moveTo>
                <a:lnTo>
                  <a:pt x="914400" y="1943100"/>
                </a:lnTo>
                <a:lnTo>
                  <a:pt x="827036" y="2030463"/>
                </a:lnTo>
                <a:cubicBezTo>
                  <a:pt x="812158" y="2045341"/>
                  <a:pt x="788041" y="2045341"/>
                  <a:pt x="773163" y="2030463"/>
                </a:cubicBezTo>
                <a:lnTo>
                  <a:pt x="685800" y="1943100"/>
                </a:lnTo>
                <a:lnTo>
                  <a:pt x="114300" y="1943100"/>
                </a:lnTo>
                <a:cubicBezTo>
                  <a:pt x="51177" y="1943100"/>
                  <a:pt x="0" y="1891922"/>
                  <a:pt x="0" y="1828800"/>
                </a:cubicBezTo>
                <a:lnTo>
                  <a:pt x="0" y="114300"/>
                </a:lnTo>
                <a:cubicBezTo>
                  <a:pt x="0" y="51177"/>
                  <a:pt x="51177" y="0"/>
                  <a:pt x="114300" y="0"/>
                </a:cubicBezTo>
                <a:lnTo>
                  <a:pt x="1485900" y="0"/>
                </a:lnTo>
                <a:cubicBezTo>
                  <a:pt x="1549022" y="0"/>
                  <a:pt x="1600200" y="51177"/>
                  <a:pt x="1600200" y="114300"/>
                </a:cubicBezTo>
                <a:lnTo>
                  <a:pt x="1600200" y="1828790"/>
                </a:lnTo>
                <a:cubicBezTo>
                  <a:pt x="1600200" y="1891922"/>
                  <a:pt x="1549022" y="1943100"/>
                  <a:pt x="1485900" y="1943100"/>
                </a:cubicBez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4885D3C3-0265-FB33-DB8B-6823F930A9EA}"/>
              </a:ext>
            </a:extLst>
          </p:cNvPr>
          <p:cNvSpPr/>
          <p:nvPr/>
        </p:nvSpPr>
        <p:spPr>
          <a:xfrm>
            <a:off x="6776358" y="2294489"/>
            <a:ext cx="1600200" cy="2045338"/>
          </a:xfrm>
          <a:custGeom>
            <a:avLst/>
            <a:gdLst/>
            <a:ahLst/>
            <a:cxnLst/>
            <a:rect l="0" t="0" r="0" b="0"/>
            <a:pathLst>
              <a:path w="1600200" h="2045338">
                <a:moveTo>
                  <a:pt x="0" y="114300"/>
                </a:moveTo>
                <a:cubicBezTo>
                  <a:pt x="0" y="51174"/>
                  <a:pt x="51174" y="0"/>
                  <a:pt x="114300" y="0"/>
                </a:cubicBezTo>
                <a:moveTo>
                  <a:pt x="1485900" y="0"/>
                </a:moveTo>
                <a:lnTo>
                  <a:pt x="114300" y="0"/>
                </a:lnTo>
                <a:moveTo>
                  <a:pt x="1600200" y="114300"/>
                </a:moveTo>
                <a:cubicBezTo>
                  <a:pt x="1600200" y="51174"/>
                  <a:pt x="1549025" y="0"/>
                  <a:pt x="1485900" y="0"/>
                </a:cubicBezTo>
                <a:moveTo>
                  <a:pt x="1600200" y="1828794"/>
                </a:moveTo>
                <a:lnTo>
                  <a:pt x="1600200" y="114300"/>
                </a:lnTo>
                <a:moveTo>
                  <a:pt x="1485899" y="1943100"/>
                </a:moveTo>
                <a:cubicBezTo>
                  <a:pt x="1549025" y="1943100"/>
                  <a:pt x="1600199" y="1891925"/>
                  <a:pt x="1600199" y="1828800"/>
                </a:cubicBezTo>
                <a:moveTo>
                  <a:pt x="114300" y="1943100"/>
                </a:moveTo>
                <a:lnTo>
                  <a:pt x="685800" y="1943100"/>
                </a:lnTo>
                <a:lnTo>
                  <a:pt x="773159" y="2030459"/>
                </a:lnTo>
                <a:cubicBezTo>
                  <a:pt x="788038" y="2045338"/>
                  <a:pt x="812161" y="2045338"/>
                  <a:pt x="827040" y="2030459"/>
                </a:cubicBezTo>
                <a:lnTo>
                  <a:pt x="914400" y="1943100"/>
                </a:lnTo>
                <a:lnTo>
                  <a:pt x="1485900" y="1943100"/>
                </a:lnTo>
                <a:moveTo>
                  <a:pt x="114300" y="1943100"/>
                </a:moveTo>
                <a:cubicBezTo>
                  <a:pt x="51174" y="1943100"/>
                  <a:pt x="0" y="1891925"/>
                  <a:pt x="0" y="1828800"/>
                </a:cubicBezTo>
                <a:moveTo>
                  <a:pt x="0" y="1828794"/>
                </a:moveTo>
                <a:lnTo>
                  <a:pt x="0" y="11430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C6AB56-BB6E-3ACB-32F4-3E7A31FB6E5B}"/>
              </a:ext>
            </a:extLst>
          </p:cNvPr>
          <p:cNvSpPr/>
          <p:nvPr/>
        </p:nvSpPr>
        <p:spPr>
          <a:xfrm>
            <a:off x="7319283" y="5028165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7"/>
                </a:moveTo>
                <a:cubicBezTo>
                  <a:pt x="0" y="116014"/>
                  <a:pt x="114966" y="0"/>
                  <a:pt x="256794" y="0"/>
                </a:cubicBezTo>
                <a:lnTo>
                  <a:pt x="257555" y="0"/>
                </a:lnTo>
                <a:cubicBezTo>
                  <a:pt x="399383" y="0"/>
                  <a:pt x="514350" y="116014"/>
                  <a:pt x="514350" y="259127"/>
                </a:cubicBezTo>
                <a:cubicBezTo>
                  <a:pt x="514350" y="448722"/>
                  <a:pt x="257175" y="628650"/>
                  <a:pt x="257175" y="628650"/>
                </a:cubicBezTo>
                <a:cubicBezTo>
                  <a:pt x="257175" y="628650"/>
                  <a:pt x="0" y="448722"/>
                  <a:pt x="0" y="259127"/>
                </a:cubicBezTo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523113A4-1BC2-A006-EE89-14A187E1FA69}"/>
              </a:ext>
            </a:extLst>
          </p:cNvPr>
          <p:cNvSpPr/>
          <p:nvPr/>
        </p:nvSpPr>
        <p:spPr>
          <a:xfrm>
            <a:off x="7319283" y="5028165"/>
            <a:ext cx="514350" cy="628650"/>
          </a:xfrm>
          <a:custGeom>
            <a:avLst/>
            <a:gdLst/>
            <a:ahLst/>
            <a:cxnLst/>
            <a:rect l="0" t="0" r="0" b="0"/>
            <a:pathLst>
              <a:path w="514350" h="628650">
                <a:moveTo>
                  <a:pt x="0" y="259126"/>
                </a:moveTo>
                <a:cubicBezTo>
                  <a:pt x="0" y="116013"/>
                  <a:pt x="114967" y="0"/>
                  <a:pt x="256791" y="0"/>
                </a:cubicBezTo>
                <a:lnTo>
                  <a:pt x="257558" y="0"/>
                </a:lnTo>
                <a:cubicBezTo>
                  <a:pt x="399382" y="0"/>
                  <a:pt x="514350" y="116013"/>
                  <a:pt x="514350" y="259126"/>
                </a:cubicBezTo>
                <a:cubicBezTo>
                  <a:pt x="514350" y="448719"/>
                  <a:pt x="257175" y="628650"/>
                  <a:pt x="257175" y="628650"/>
                </a:cubicBezTo>
                <a:cubicBezTo>
                  <a:pt x="257175" y="628650"/>
                  <a:pt x="0" y="448719"/>
                  <a:pt x="0" y="259126"/>
                </a:cubicBez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583084B-764E-671A-830C-32AE77A7E37A}"/>
              </a:ext>
            </a:extLst>
          </p:cNvPr>
          <p:cNvSpPr/>
          <p:nvPr/>
        </p:nvSpPr>
        <p:spPr>
          <a:xfrm>
            <a:off x="5690508" y="4561440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342900" h="342900">
                <a:moveTo>
                  <a:pt x="175593" y="172735"/>
                </a:moveTo>
                <a:cubicBezTo>
                  <a:pt x="171068" y="178889"/>
                  <a:pt x="162515" y="180393"/>
                  <a:pt x="156162" y="176164"/>
                </a:cubicBezTo>
                <a:cubicBezTo>
                  <a:pt x="153038" y="173974"/>
                  <a:pt x="150923" y="170630"/>
                  <a:pt x="150275" y="166877"/>
                </a:cubicBezTo>
                <a:cubicBezTo>
                  <a:pt x="149637" y="163125"/>
                  <a:pt x="150523" y="159267"/>
                  <a:pt x="152733" y="156162"/>
                </a:cubicBezTo>
                <a:lnTo>
                  <a:pt x="185737" y="109585"/>
                </a:lnTo>
                <a:cubicBezTo>
                  <a:pt x="190042" y="103574"/>
                  <a:pt x="198224" y="101841"/>
                  <a:pt x="204597" y="105584"/>
                </a:cubicBezTo>
                <a:lnTo>
                  <a:pt x="226313" y="118443"/>
                </a:lnTo>
                <a:cubicBezTo>
                  <a:pt x="227876" y="119414"/>
                  <a:pt x="229914" y="119043"/>
                  <a:pt x="231028" y="117586"/>
                </a:cubicBezTo>
                <a:lnTo>
                  <a:pt x="259603" y="77581"/>
                </a:lnTo>
                <a:cubicBezTo>
                  <a:pt x="264194" y="71218"/>
                  <a:pt x="273062" y="69751"/>
                  <a:pt x="279463" y="74295"/>
                </a:cubicBezTo>
                <a:cubicBezTo>
                  <a:pt x="285826" y="78886"/>
                  <a:pt x="287293" y="87753"/>
                  <a:pt x="282749" y="94154"/>
                </a:cubicBezTo>
                <a:lnTo>
                  <a:pt x="244316" y="147589"/>
                </a:lnTo>
                <a:lnTo>
                  <a:pt x="242887" y="149304"/>
                </a:lnTo>
                <a:cubicBezTo>
                  <a:pt x="238258" y="153924"/>
                  <a:pt x="231076" y="154809"/>
                  <a:pt x="225456" y="151447"/>
                </a:cubicBezTo>
                <a:lnTo>
                  <a:pt x="203882" y="138588"/>
                </a:lnTo>
                <a:cubicBezTo>
                  <a:pt x="202301" y="137579"/>
                  <a:pt x="200196" y="138017"/>
                  <a:pt x="199167" y="139588"/>
                </a:cubicBezTo>
                <a:lnTo>
                  <a:pt x="175593" y="172735"/>
                </a:lnTo>
                <a:moveTo>
                  <a:pt x="300037" y="8429"/>
                </a:moveTo>
                <a:cubicBezTo>
                  <a:pt x="294703" y="3067"/>
                  <a:pt x="287454" y="28"/>
                  <a:pt x="279892" y="0"/>
                </a:cubicBezTo>
                <a:lnTo>
                  <a:pt x="114300" y="0"/>
                </a:lnTo>
                <a:cubicBezTo>
                  <a:pt x="98517" y="0"/>
                  <a:pt x="85725" y="12792"/>
                  <a:pt x="85725" y="28575"/>
                </a:cubicBezTo>
                <a:lnTo>
                  <a:pt x="85725" y="138302"/>
                </a:lnTo>
                <a:cubicBezTo>
                  <a:pt x="85772" y="139874"/>
                  <a:pt x="86801" y="141246"/>
                  <a:pt x="88296" y="141731"/>
                </a:cubicBezTo>
                <a:cubicBezTo>
                  <a:pt x="95659" y="143722"/>
                  <a:pt x="102584" y="147065"/>
                  <a:pt x="108727" y="151590"/>
                </a:cubicBezTo>
                <a:cubicBezTo>
                  <a:pt x="109832" y="152333"/>
                  <a:pt x="111252" y="152409"/>
                  <a:pt x="112423" y="151780"/>
                </a:cubicBezTo>
                <a:cubicBezTo>
                  <a:pt x="113595" y="151142"/>
                  <a:pt x="114319" y="149923"/>
                  <a:pt x="114300" y="148590"/>
                </a:cubicBezTo>
                <a:lnTo>
                  <a:pt x="114300" y="35718"/>
                </a:lnTo>
                <a:cubicBezTo>
                  <a:pt x="114300" y="31775"/>
                  <a:pt x="117500" y="28575"/>
                  <a:pt x="121443" y="28575"/>
                </a:cubicBezTo>
                <a:lnTo>
                  <a:pt x="276891" y="28575"/>
                </a:lnTo>
                <a:cubicBezTo>
                  <a:pt x="278787" y="28555"/>
                  <a:pt x="280606" y="29327"/>
                  <a:pt x="281892" y="30718"/>
                </a:cubicBezTo>
                <a:lnTo>
                  <a:pt x="312181" y="61007"/>
                </a:lnTo>
                <a:cubicBezTo>
                  <a:pt x="313572" y="62293"/>
                  <a:pt x="314344" y="64112"/>
                  <a:pt x="314325" y="66008"/>
                </a:cubicBezTo>
                <a:lnTo>
                  <a:pt x="314325" y="257175"/>
                </a:lnTo>
                <a:cubicBezTo>
                  <a:pt x="314325" y="261118"/>
                  <a:pt x="311124" y="264318"/>
                  <a:pt x="307181" y="264318"/>
                </a:cubicBezTo>
                <a:lnTo>
                  <a:pt x="167878" y="264318"/>
                </a:lnTo>
                <a:cubicBezTo>
                  <a:pt x="165906" y="264318"/>
                  <a:pt x="164306" y="265918"/>
                  <a:pt x="164306" y="267890"/>
                </a:cubicBezTo>
                <a:lnTo>
                  <a:pt x="164306" y="289321"/>
                </a:lnTo>
                <a:cubicBezTo>
                  <a:pt x="164306" y="291293"/>
                  <a:pt x="165906" y="292893"/>
                  <a:pt x="167878" y="292893"/>
                </a:cubicBezTo>
                <a:lnTo>
                  <a:pt x="314325" y="292893"/>
                </a:lnTo>
                <a:cubicBezTo>
                  <a:pt x="330107" y="292893"/>
                  <a:pt x="342900" y="280101"/>
                  <a:pt x="342900" y="264318"/>
                </a:cubicBezTo>
                <a:lnTo>
                  <a:pt x="342900" y="63007"/>
                </a:lnTo>
                <a:cubicBezTo>
                  <a:pt x="342871" y="55445"/>
                  <a:pt x="339832" y="48196"/>
                  <a:pt x="334470" y="42862"/>
                </a:cubicBezTo>
                <a:lnTo>
                  <a:pt x="300037" y="8429"/>
                </a:lnTo>
                <a:moveTo>
                  <a:pt x="21431" y="342900"/>
                </a:moveTo>
                <a:lnTo>
                  <a:pt x="121443" y="342900"/>
                </a:lnTo>
                <a:cubicBezTo>
                  <a:pt x="133283" y="342900"/>
                  <a:pt x="142875" y="333308"/>
                  <a:pt x="142875" y="321468"/>
                </a:cubicBezTo>
                <a:lnTo>
                  <a:pt x="142875" y="242887"/>
                </a:lnTo>
                <a:cubicBezTo>
                  <a:pt x="142827" y="231695"/>
                  <a:pt x="134178" y="222418"/>
                  <a:pt x="123015" y="221599"/>
                </a:cubicBezTo>
                <a:cubicBezTo>
                  <a:pt x="122120" y="221522"/>
                  <a:pt x="121443" y="220779"/>
                  <a:pt x="121443" y="219884"/>
                </a:cubicBezTo>
                <a:lnTo>
                  <a:pt x="121443" y="203596"/>
                </a:lnTo>
                <a:cubicBezTo>
                  <a:pt x="121443" y="175983"/>
                  <a:pt x="99050" y="153590"/>
                  <a:pt x="71437" y="153590"/>
                </a:cubicBezTo>
                <a:cubicBezTo>
                  <a:pt x="43824" y="153590"/>
                  <a:pt x="21431" y="175983"/>
                  <a:pt x="21431" y="203596"/>
                </a:cubicBezTo>
                <a:lnTo>
                  <a:pt x="21431" y="219741"/>
                </a:lnTo>
                <a:cubicBezTo>
                  <a:pt x="21469" y="220198"/>
                  <a:pt x="21326" y="220646"/>
                  <a:pt x="21031" y="220999"/>
                </a:cubicBezTo>
                <a:cubicBezTo>
                  <a:pt x="20735" y="221341"/>
                  <a:pt x="20316" y="221561"/>
                  <a:pt x="19859" y="221599"/>
                </a:cubicBezTo>
                <a:cubicBezTo>
                  <a:pt x="8696" y="222418"/>
                  <a:pt x="47" y="231695"/>
                  <a:pt x="0" y="242887"/>
                </a:cubicBezTo>
                <a:lnTo>
                  <a:pt x="0" y="321468"/>
                </a:lnTo>
                <a:cubicBezTo>
                  <a:pt x="0" y="333308"/>
                  <a:pt x="9591" y="342900"/>
                  <a:pt x="21431" y="342900"/>
                </a:cubicBezTo>
                <a:moveTo>
                  <a:pt x="71437" y="303609"/>
                </a:moveTo>
                <a:cubicBezTo>
                  <a:pt x="63550" y="303609"/>
                  <a:pt x="57150" y="297208"/>
                  <a:pt x="57150" y="289321"/>
                </a:cubicBezTo>
                <a:cubicBezTo>
                  <a:pt x="57150" y="281435"/>
                  <a:pt x="63550" y="275034"/>
                  <a:pt x="71437" y="275034"/>
                </a:cubicBezTo>
                <a:cubicBezTo>
                  <a:pt x="79324" y="275034"/>
                  <a:pt x="85725" y="281435"/>
                  <a:pt x="85725" y="289321"/>
                </a:cubicBezTo>
                <a:cubicBezTo>
                  <a:pt x="85725" y="297208"/>
                  <a:pt x="79324" y="303609"/>
                  <a:pt x="71437" y="303609"/>
                </a:cubicBezTo>
                <a:moveTo>
                  <a:pt x="50006" y="203596"/>
                </a:moveTo>
                <a:cubicBezTo>
                  <a:pt x="50006" y="191757"/>
                  <a:pt x="59597" y="182165"/>
                  <a:pt x="71437" y="182165"/>
                </a:cubicBezTo>
                <a:cubicBezTo>
                  <a:pt x="83277" y="182165"/>
                  <a:pt x="92868" y="191757"/>
                  <a:pt x="92868" y="203596"/>
                </a:cubicBezTo>
                <a:lnTo>
                  <a:pt x="92868" y="219741"/>
                </a:lnTo>
                <a:cubicBezTo>
                  <a:pt x="92868" y="220637"/>
                  <a:pt x="92192" y="221380"/>
                  <a:pt x="91297" y="221456"/>
                </a:cubicBezTo>
                <a:lnTo>
                  <a:pt x="51577" y="221456"/>
                </a:lnTo>
                <a:cubicBezTo>
                  <a:pt x="50720" y="221322"/>
                  <a:pt x="50063" y="220608"/>
                  <a:pt x="50006" y="219741"/>
                </a:cubicBezTo>
                <a:lnTo>
                  <a:pt x="50006" y="20359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45AAA8FA-EC0B-6B15-A6DB-F935B7E95FB9}"/>
              </a:ext>
            </a:extLst>
          </p:cNvPr>
          <p:cNvSpPr/>
          <p:nvPr/>
        </p:nvSpPr>
        <p:spPr>
          <a:xfrm>
            <a:off x="3976008" y="5123415"/>
            <a:ext cx="340985" cy="342900"/>
          </a:xfrm>
          <a:custGeom>
            <a:avLst/>
            <a:gdLst/>
            <a:ahLst/>
            <a:cxnLst/>
            <a:rect l="0" t="0" r="0" b="0"/>
            <a:pathLst>
              <a:path w="340985" h="342900">
                <a:moveTo>
                  <a:pt x="0" y="28575"/>
                </a:moveTo>
                <a:cubicBezTo>
                  <a:pt x="0" y="12792"/>
                  <a:pt x="12792" y="0"/>
                  <a:pt x="28575" y="0"/>
                </a:cubicBezTo>
                <a:lnTo>
                  <a:pt x="185737" y="0"/>
                </a:lnTo>
                <a:cubicBezTo>
                  <a:pt x="195386" y="0"/>
                  <a:pt x="203911" y="4772"/>
                  <a:pt x="209083" y="12087"/>
                </a:cubicBezTo>
                <a:cubicBezTo>
                  <a:pt x="184146" y="8343"/>
                  <a:pt x="159972" y="22498"/>
                  <a:pt x="151037" y="46081"/>
                </a:cubicBezTo>
                <a:cubicBezTo>
                  <a:pt x="142093" y="69665"/>
                  <a:pt x="150809" y="96288"/>
                  <a:pt x="171964" y="110013"/>
                </a:cubicBezTo>
                <a:cubicBezTo>
                  <a:pt x="170135" y="114223"/>
                  <a:pt x="169059" y="118719"/>
                  <a:pt x="168773" y="123301"/>
                </a:cubicBezTo>
                <a:cubicBezTo>
                  <a:pt x="168602" y="126063"/>
                  <a:pt x="168697" y="129511"/>
                  <a:pt x="169564" y="132959"/>
                </a:cubicBezTo>
                <a:lnTo>
                  <a:pt x="182537" y="202377"/>
                </a:lnTo>
                <a:cubicBezTo>
                  <a:pt x="183251" y="206378"/>
                  <a:pt x="185194" y="213426"/>
                  <a:pt x="189156" y="218741"/>
                </a:cubicBezTo>
                <a:lnTo>
                  <a:pt x="203168" y="208311"/>
                </a:lnTo>
                <a:lnTo>
                  <a:pt x="189166" y="218741"/>
                </a:lnTo>
                <a:lnTo>
                  <a:pt x="210540" y="247459"/>
                </a:lnTo>
                <a:lnTo>
                  <a:pt x="210540" y="278434"/>
                </a:lnTo>
                <a:cubicBezTo>
                  <a:pt x="210131" y="284578"/>
                  <a:pt x="211635" y="290474"/>
                  <a:pt x="214312" y="295722"/>
                </a:cubicBezTo>
                <a:lnTo>
                  <a:pt x="214312" y="314325"/>
                </a:lnTo>
                <a:cubicBezTo>
                  <a:pt x="214312" y="330107"/>
                  <a:pt x="201520" y="342900"/>
                  <a:pt x="185737" y="342900"/>
                </a:cubicBezTo>
                <a:lnTo>
                  <a:pt x="28575" y="342900"/>
                </a:lnTo>
                <a:cubicBezTo>
                  <a:pt x="12792" y="342900"/>
                  <a:pt x="0" y="330107"/>
                  <a:pt x="0" y="314325"/>
                </a:cubicBezTo>
                <a:lnTo>
                  <a:pt x="0" y="28575"/>
                </a:lnTo>
                <a:moveTo>
                  <a:pt x="28575" y="243420"/>
                </a:moveTo>
                <a:lnTo>
                  <a:pt x="49291" y="253603"/>
                </a:lnTo>
                <a:lnTo>
                  <a:pt x="67865" y="289321"/>
                </a:lnTo>
                <a:cubicBezTo>
                  <a:pt x="73580" y="299323"/>
                  <a:pt x="86439" y="303609"/>
                  <a:pt x="96440" y="297894"/>
                </a:cubicBezTo>
                <a:cubicBezTo>
                  <a:pt x="105013" y="293608"/>
                  <a:pt x="109299" y="282178"/>
                  <a:pt x="106441" y="272176"/>
                </a:cubicBezTo>
                <a:cubicBezTo>
                  <a:pt x="106441" y="271462"/>
                  <a:pt x="106089" y="270748"/>
                  <a:pt x="105727" y="270033"/>
                </a:cubicBezTo>
                <a:cubicBezTo>
                  <a:pt x="105327" y="269386"/>
                  <a:pt x="105089" y="268652"/>
                  <a:pt x="105013" y="267890"/>
                </a:cubicBezTo>
                <a:lnTo>
                  <a:pt x="83581" y="226456"/>
                </a:lnTo>
                <a:cubicBezTo>
                  <a:pt x="80724" y="222170"/>
                  <a:pt x="77866" y="219313"/>
                  <a:pt x="73580" y="216455"/>
                </a:cubicBezTo>
                <a:lnTo>
                  <a:pt x="28575" y="195024"/>
                </a:lnTo>
                <a:lnTo>
                  <a:pt x="28575" y="243401"/>
                </a:lnTo>
                <a:moveTo>
                  <a:pt x="113738" y="138769"/>
                </a:moveTo>
                <a:cubicBezTo>
                  <a:pt x="112356" y="134635"/>
                  <a:pt x="108604" y="131740"/>
                  <a:pt x="104241" y="131473"/>
                </a:cubicBezTo>
                <a:cubicBezTo>
                  <a:pt x="99879" y="131206"/>
                  <a:pt x="95792" y="133607"/>
                  <a:pt x="93916" y="137550"/>
                </a:cubicBezTo>
                <a:lnTo>
                  <a:pt x="78190" y="170402"/>
                </a:lnTo>
                <a:cubicBezTo>
                  <a:pt x="75638" y="175745"/>
                  <a:pt x="77904" y="182146"/>
                  <a:pt x="83248" y="184699"/>
                </a:cubicBezTo>
                <a:cubicBezTo>
                  <a:pt x="88592" y="187251"/>
                  <a:pt x="94992" y="184994"/>
                  <a:pt x="97536" y="179651"/>
                </a:cubicBezTo>
                <a:lnTo>
                  <a:pt x="101803" y="170726"/>
                </a:lnTo>
                <a:lnTo>
                  <a:pt x="107699" y="188414"/>
                </a:lnTo>
                <a:cubicBezTo>
                  <a:pt x="108870" y="191947"/>
                  <a:pt x="111804" y="194614"/>
                  <a:pt x="115423" y="195472"/>
                </a:cubicBezTo>
                <a:lnTo>
                  <a:pt x="145284" y="202425"/>
                </a:lnTo>
                <a:lnTo>
                  <a:pt x="133931" y="226113"/>
                </a:lnTo>
                <a:cubicBezTo>
                  <a:pt x="132168" y="229790"/>
                  <a:pt x="132645" y="234153"/>
                  <a:pt x="135159" y="237363"/>
                </a:cubicBezTo>
                <a:lnTo>
                  <a:pt x="152971" y="260032"/>
                </a:lnTo>
                <a:lnTo>
                  <a:pt x="142160" y="260032"/>
                </a:lnTo>
                <a:cubicBezTo>
                  <a:pt x="136245" y="260032"/>
                  <a:pt x="131445" y="264833"/>
                  <a:pt x="131445" y="270748"/>
                </a:cubicBezTo>
                <a:cubicBezTo>
                  <a:pt x="131445" y="276663"/>
                  <a:pt x="136245" y="281463"/>
                  <a:pt x="142160" y="281463"/>
                </a:cubicBezTo>
                <a:lnTo>
                  <a:pt x="175021" y="281463"/>
                </a:lnTo>
                <a:cubicBezTo>
                  <a:pt x="179127" y="281463"/>
                  <a:pt x="182860" y="279120"/>
                  <a:pt x="184661" y="275434"/>
                </a:cubicBezTo>
                <a:cubicBezTo>
                  <a:pt x="186451" y="271748"/>
                  <a:pt x="185985" y="267357"/>
                  <a:pt x="183451" y="264137"/>
                </a:cubicBezTo>
                <a:lnTo>
                  <a:pt x="156133" y="229371"/>
                </a:lnTo>
                <a:lnTo>
                  <a:pt x="170392" y="199653"/>
                </a:lnTo>
                <a:cubicBezTo>
                  <a:pt x="171792" y="196729"/>
                  <a:pt x="171792" y="193319"/>
                  <a:pt x="170383" y="190395"/>
                </a:cubicBezTo>
                <a:cubicBezTo>
                  <a:pt x="168983" y="187461"/>
                  <a:pt x="166325" y="185337"/>
                  <a:pt x="163163" y="184594"/>
                </a:cubicBezTo>
                <a:lnTo>
                  <a:pt x="126139" y="175945"/>
                </a:lnTo>
                <a:lnTo>
                  <a:pt x="113738" y="138769"/>
                </a:lnTo>
                <a:moveTo>
                  <a:pt x="222513" y="93725"/>
                </a:moveTo>
                <a:cubicBezTo>
                  <a:pt x="212293" y="101536"/>
                  <a:pt x="198653" y="103241"/>
                  <a:pt x="186823" y="98193"/>
                </a:cubicBezTo>
                <a:cubicBezTo>
                  <a:pt x="174993" y="93144"/>
                  <a:pt x="166782" y="82124"/>
                  <a:pt x="165344" y="69341"/>
                </a:cubicBezTo>
                <a:cubicBezTo>
                  <a:pt x="163896" y="56559"/>
                  <a:pt x="169440" y="43986"/>
                  <a:pt x="179851" y="36433"/>
                </a:cubicBezTo>
                <a:cubicBezTo>
                  <a:pt x="195681" y="24945"/>
                  <a:pt x="217798" y="28317"/>
                  <a:pt x="229485" y="44005"/>
                </a:cubicBezTo>
                <a:cubicBezTo>
                  <a:pt x="241163" y="59693"/>
                  <a:pt x="238058" y="81857"/>
                  <a:pt x="222513" y="93725"/>
                </a:cubicBezTo>
                <a:moveTo>
                  <a:pt x="265490" y="225561"/>
                </a:moveTo>
                <a:cubicBezTo>
                  <a:pt x="267833" y="228695"/>
                  <a:pt x="268347" y="231581"/>
                  <a:pt x="267804" y="235257"/>
                </a:cubicBezTo>
                <a:lnTo>
                  <a:pt x="267147" y="278206"/>
                </a:lnTo>
                <a:lnTo>
                  <a:pt x="267147" y="281863"/>
                </a:lnTo>
                <a:cubicBezTo>
                  <a:pt x="265261" y="291017"/>
                  <a:pt x="256860" y="297294"/>
                  <a:pt x="247430" y="297780"/>
                </a:cubicBezTo>
                <a:cubicBezTo>
                  <a:pt x="236172" y="297989"/>
                  <a:pt x="228085" y="289331"/>
                  <a:pt x="227857" y="278063"/>
                </a:cubicBezTo>
                <a:lnTo>
                  <a:pt x="228504" y="241677"/>
                </a:lnTo>
                <a:lnTo>
                  <a:pt x="203463" y="208054"/>
                </a:lnTo>
                <a:cubicBezTo>
                  <a:pt x="201910" y="205949"/>
                  <a:pt x="200615" y="202025"/>
                  <a:pt x="200091" y="199139"/>
                </a:cubicBezTo>
                <a:lnTo>
                  <a:pt x="186985" y="128920"/>
                </a:lnTo>
                <a:cubicBezTo>
                  <a:pt x="185689" y="124968"/>
                  <a:pt x="186785" y="111099"/>
                  <a:pt x="199624" y="106432"/>
                </a:cubicBezTo>
                <a:cubicBezTo>
                  <a:pt x="207511" y="103955"/>
                  <a:pt x="216112" y="106708"/>
                  <a:pt x="221084" y="113309"/>
                </a:cubicBezTo>
                <a:lnTo>
                  <a:pt x="239972" y="138674"/>
                </a:lnTo>
                <a:cubicBezTo>
                  <a:pt x="240249" y="139331"/>
                  <a:pt x="240611" y="139950"/>
                  <a:pt x="241030" y="140531"/>
                </a:cubicBezTo>
                <a:lnTo>
                  <a:pt x="261604" y="168163"/>
                </a:lnTo>
                <a:cubicBezTo>
                  <a:pt x="266576" y="174840"/>
                  <a:pt x="265033" y="185451"/>
                  <a:pt x="258365" y="190404"/>
                </a:cubicBezTo>
                <a:cubicBezTo>
                  <a:pt x="251688" y="195386"/>
                  <a:pt x="241068" y="193843"/>
                  <a:pt x="236115" y="187166"/>
                </a:cubicBezTo>
                <a:lnTo>
                  <a:pt x="228199" y="176536"/>
                </a:lnTo>
                <a:cubicBezTo>
                  <a:pt x="225256" y="172583"/>
                  <a:pt x="219656" y="171764"/>
                  <a:pt x="215703" y="174707"/>
                </a:cubicBezTo>
                <a:cubicBezTo>
                  <a:pt x="211740" y="177650"/>
                  <a:pt x="210921" y="183251"/>
                  <a:pt x="213864" y="187204"/>
                </a:cubicBezTo>
                <a:lnTo>
                  <a:pt x="221789" y="197824"/>
                </a:lnTo>
                <a:cubicBezTo>
                  <a:pt x="232638" y="212397"/>
                  <a:pt x="254450" y="215598"/>
                  <a:pt x="269014" y="204739"/>
                </a:cubicBezTo>
                <a:cubicBezTo>
                  <a:pt x="276110" y="199472"/>
                  <a:pt x="280492" y="191623"/>
                  <a:pt x="281911" y="183261"/>
                </a:cubicBezTo>
                <a:cubicBezTo>
                  <a:pt x="285026" y="183261"/>
                  <a:pt x="288864" y="184165"/>
                  <a:pt x="291626" y="186089"/>
                </a:cubicBezTo>
                <a:lnTo>
                  <a:pt x="328726" y="207425"/>
                </a:lnTo>
                <a:cubicBezTo>
                  <a:pt x="328726" y="207425"/>
                  <a:pt x="330536" y="208216"/>
                  <a:pt x="332127" y="209797"/>
                </a:cubicBezTo>
                <a:cubicBezTo>
                  <a:pt x="338642" y="216369"/>
                  <a:pt x="340985" y="226075"/>
                  <a:pt x="335965" y="234686"/>
                </a:cubicBezTo>
                <a:cubicBezTo>
                  <a:pt x="329907" y="244097"/>
                  <a:pt x="318106" y="247983"/>
                  <a:pt x="308705" y="241934"/>
                </a:cubicBezTo>
                <a:lnTo>
                  <a:pt x="276825" y="223227"/>
                </a:lnTo>
                <a:lnTo>
                  <a:pt x="264509" y="224228"/>
                </a:lnTo>
                <a:lnTo>
                  <a:pt x="265490" y="22556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BFCFD-D7CF-07A2-3200-2BE2C57EF7F3}"/>
              </a:ext>
            </a:extLst>
          </p:cNvPr>
          <p:cNvSpPr txBox="1"/>
          <p:nvPr/>
        </p:nvSpPr>
        <p:spPr>
          <a:xfrm>
            <a:off x="6913518" y="2427840"/>
            <a:ext cx="983008" cy="8401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Details Set
Aside for
Committee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2682FF-B6B9-B672-71BA-97596C6E8F48}"/>
              </a:ext>
            </a:extLst>
          </p:cNvPr>
          <p:cNvSpPr txBox="1"/>
          <p:nvPr/>
        </p:nvSpPr>
        <p:spPr>
          <a:xfrm>
            <a:off x="5207590" y="2656440"/>
            <a:ext cx="1308649" cy="8401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Details Held by
People and
Culture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8E69F-A695-EEE9-3590-93E7BF588835}"/>
              </a:ext>
            </a:extLst>
          </p:cNvPr>
          <p:cNvSpPr txBox="1"/>
          <p:nvPr/>
        </p:nvSpPr>
        <p:spPr>
          <a:xfrm>
            <a:off x="3528618" y="2999340"/>
            <a:ext cx="1237659" cy="5600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Employee Not
Redeployed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541DD-3EB2-B447-2ACE-787516F32839}"/>
              </a:ext>
            </a:extLst>
          </p:cNvPr>
          <p:cNvSpPr txBox="1"/>
          <p:nvPr/>
        </p:nvSpPr>
        <p:spPr>
          <a:xfrm>
            <a:off x="6925614" y="3251752"/>
            <a:ext cx="1301648" cy="10001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FFFFFF"/>
                </a:solidFill>
                <a:latin typeface="Roboto"/>
              </a:rPr>
              <a:t>The employee's
details are set aside
for the
Redeployment
Committee.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1EE5B1-CEA4-2CAE-3428-D270DEB93871}"/>
              </a:ext>
            </a:extLst>
          </p:cNvPr>
          <p:cNvSpPr txBox="1"/>
          <p:nvPr/>
        </p:nvSpPr>
        <p:spPr>
          <a:xfrm>
            <a:off x="3494995" y="3594652"/>
            <a:ext cx="1304925" cy="600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FFFFFF"/>
                </a:solidFill>
                <a:latin typeface="Roboto"/>
              </a:rPr>
              <a:t>The employee is not
successfully
redeployed.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F5F47-0739-D6BE-C637-D707337C7765}"/>
              </a:ext>
            </a:extLst>
          </p:cNvPr>
          <p:cNvSpPr txBox="1"/>
          <p:nvPr/>
        </p:nvSpPr>
        <p:spPr>
          <a:xfrm>
            <a:off x="5232260" y="3451777"/>
            <a:ext cx="1259385" cy="8001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FFFFFF"/>
                </a:solidFill>
                <a:latin typeface="Roboto"/>
              </a:rPr>
              <a:t>The employee's
details are securely
held by People and
Culture.</a:t>
            </a:r>
          </a:p>
        </p:txBody>
      </p:sp>
    </p:spTree>
    <p:extLst>
      <p:ext uri="{BB962C8B-B14F-4D97-AF65-F5344CB8AC3E}">
        <p14:creationId xmlns:p14="http://schemas.microsoft.com/office/powerpoint/2010/main" val="299979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C Branded PPT Template 2025" id="{59CFD97C-74A7-4688-8BB4-DBC47F14301F}" vid="{782350F9-268A-456A-AC44-3566650762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2CDDC458C104FA8E65D4DC9C6D031" ma:contentTypeVersion="11" ma:contentTypeDescription="Create a new document." ma:contentTypeScope="" ma:versionID="79fa778dbcf99ba1f36b7035fc99e3e3">
  <xsd:schema xmlns:xsd="http://www.w3.org/2001/XMLSchema" xmlns:xs="http://www.w3.org/2001/XMLSchema" xmlns:p="http://schemas.microsoft.com/office/2006/metadata/properties" xmlns:ns2="b1343a45-ba59-4445-95e7-694227906849" xmlns:ns3="ad0a54ad-3cbd-41c4-951e-13464c7c4808" targetNamespace="http://schemas.microsoft.com/office/2006/metadata/properties" ma:root="true" ma:fieldsID="72bc5a92c34b9639d08dab2c682ab780" ns2:_="" ns3:_="">
    <xsd:import namespace="b1343a45-ba59-4445-95e7-694227906849"/>
    <xsd:import namespace="ad0a54ad-3cbd-41c4-951e-13464c7c480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43a45-ba59-4445-95e7-69422790684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54ad-3cbd-41c4-951e-13464c7c480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681f39e-fc33-4c10-834d-50e8c2152f93}" ma:internalName="TaxCatchAll" ma:showField="CatchAllData" ma:web="ad0a54ad-3cbd-41c4-951e-13464c7c4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0a54ad-3cbd-41c4-951e-13464c7c4808" xsi:nil="true"/>
    <lcf76f155ced4ddcb4097134ff3c332f xmlns="b1343a45-ba59-4445-95e7-6942279068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24735-DAC9-4208-B4EF-1E47C7530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43a45-ba59-4445-95e7-694227906849"/>
    <ds:schemaRef ds:uri="ad0a54ad-3cbd-41c4-951e-13464c7c4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81F8B-100C-4A6B-9B92-EB1B72B18E3D}">
  <ds:schemaRefs>
    <ds:schemaRef ds:uri="http://schemas.microsoft.com/office/2006/metadata/properties"/>
    <ds:schemaRef ds:uri="http://schemas.microsoft.com/office/infopath/2007/PartnerControls"/>
    <ds:schemaRef ds:uri="ad0a54ad-3cbd-41c4-951e-13464c7c4808"/>
    <ds:schemaRef ds:uri="b1343a45-ba59-4445-95e7-694227906849"/>
  </ds:schemaRefs>
</ds:datastoreItem>
</file>

<file path=customXml/itemProps3.xml><?xml version="1.0" encoding="utf-8"?>
<ds:datastoreItem xmlns:ds="http://schemas.openxmlformats.org/officeDocument/2006/customXml" ds:itemID="{4FB51E75-3382-4EB9-AF37-3D61716FB7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PPT Template 2025-UpdatedSep (3)</Template>
  <TotalTime>519</TotalTime>
  <Words>905</Words>
  <Application>Microsoft Office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Lucida Bright</vt:lpstr>
      <vt:lpstr>Roboto</vt:lpstr>
      <vt:lpstr>Office Theme</vt:lpstr>
      <vt:lpstr>Redeployment Policy</vt:lpstr>
      <vt:lpstr>Where is the policy?</vt:lpstr>
      <vt:lpstr>UCC Redeployment Policy</vt:lpstr>
      <vt:lpstr>Redeployment Reasons – Permanent Staff</vt:lpstr>
      <vt:lpstr>What the University wishes to provide</vt:lpstr>
      <vt:lpstr>Best case scenario – Redeployment at local level</vt:lpstr>
      <vt:lpstr>The Sweet Spot for Redeployment</vt:lpstr>
      <vt:lpstr>Redeployment if Role at a Lower Grade</vt:lpstr>
      <vt:lpstr>When local redeployment is not an option</vt:lpstr>
      <vt:lpstr>So, what does the staff member do?</vt:lpstr>
      <vt:lpstr>Employee Role Matching Template</vt:lpstr>
      <vt:lpstr>ULT Post Approval Committee</vt:lpstr>
      <vt:lpstr>Redeployment Committee</vt:lpstr>
      <vt:lpstr>PowerPoint Presentation</vt:lpstr>
      <vt:lpstr>Suitability Scores out 35</vt:lpstr>
      <vt:lpstr>This is it</vt:lpstr>
      <vt:lpstr>Employee Appeals Process</vt:lpstr>
      <vt:lpstr>So, what can a Manager do?</vt:lpstr>
      <vt:lpstr>Thanks. Questions? 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Kate O'Regan (HR Business)</dc:creator>
  <cp:lastModifiedBy>Mary Niamh Horgan (HR Employee &amp; Org Development Services)</cp:lastModifiedBy>
  <cp:revision>3</cp:revision>
  <dcterms:created xsi:type="dcterms:W3CDTF">2025-10-09T11:43:14Z</dcterms:created>
  <dcterms:modified xsi:type="dcterms:W3CDTF">2026-03-25T17:45:34Z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0x010100B942CDDC458C104FA8E65D4DC9C6D031</vt:lpwstr>
  </property>
</Properties>
</file>