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323" r:id="rId2"/>
    <p:sldId id="324" r:id="rId3"/>
    <p:sldId id="325" r:id="rId4"/>
    <p:sldId id="326" r:id="rId5"/>
    <p:sldId id="327" r:id="rId6"/>
    <p:sldId id="328" r:id="rId7"/>
    <p:sldId id="329" r:id="rId8"/>
    <p:sldId id="330" r:id="rId9"/>
    <p:sldId id="331" r:id="rId10"/>
    <p:sldId id="332" r:id="rId11"/>
    <p:sldId id="333" r:id="rId12"/>
    <p:sldId id="334" r:id="rId13"/>
    <p:sldId id="335" r:id="rId14"/>
    <p:sldId id="336" r:id="rId15"/>
    <p:sldId id="338" r:id="rId16"/>
    <p:sldId id="33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5176C-3409-4A2D-A2B9-4DF212DA6B20}" v="22" dt="2025-12-17T15:21:35.9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4629" autoAdjust="0"/>
  </p:normalViewPr>
  <p:slideViewPr>
    <p:cSldViewPr snapToGrid="0">
      <p:cViewPr varScale="1">
        <p:scale>
          <a:sx n="89" d="100"/>
          <a:sy n="89" d="100"/>
        </p:scale>
        <p:origin x="84"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Coholan" userId="fe2e0603de5d6f6d" providerId="LiveId" clId="{7376E852-B8AF-4F3F-8C83-F22410E1FD25}"/>
    <pc:docChg chg="undo custSel addSld delSld modSld sldOrd delMainMaster">
      <pc:chgData name="Angela Coholan" userId="fe2e0603de5d6f6d" providerId="LiveId" clId="{7376E852-B8AF-4F3F-8C83-F22410E1FD25}" dt="2025-12-17T15:22:14.132" v="1172" actId="113"/>
      <pc:docMkLst>
        <pc:docMk/>
      </pc:docMkLst>
      <pc:sldChg chg="modSp add del mod">
        <pc:chgData name="Angela Coholan" userId="fe2e0603de5d6f6d" providerId="LiveId" clId="{7376E852-B8AF-4F3F-8C83-F22410E1FD25}" dt="2025-12-17T14:42:01.834" v="666" actId="47"/>
        <pc:sldMkLst>
          <pc:docMk/>
          <pc:sldMk cId="4043737824" sldId="257"/>
        </pc:sldMkLst>
        <pc:spChg chg="mod">
          <ac:chgData name="Angela Coholan" userId="fe2e0603de5d6f6d" providerId="LiveId" clId="{7376E852-B8AF-4F3F-8C83-F22410E1FD25}" dt="2025-12-17T13:00:10.052" v="261" actId="20577"/>
          <ac:spMkLst>
            <pc:docMk/>
            <pc:sldMk cId="4043737824" sldId="257"/>
            <ac:spMk id="2" creationId="{78FD68DA-43BA-4508-8DE2-BA9BB7B2FA5B}"/>
          </ac:spMkLst>
        </pc:spChg>
        <pc:spChg chg="mod">
          <ac:chgData name="Angela Coholan" userId="fe2e0603de5d6f6d" providerId="LiveId" clId="{7376E852-B8AF-4F3F-8C83-F22410E1FD25}" dt="2025-12-17T12:59:51.477" v="239" actId="27636"/>
          <ac:spMkLst>
            <pc:docMk/>
            <pc:sldMk cId="4043737824" sldId="257"/>
            <ac:spMk id="3" creationId="{A8E9CFF2-3777-4FF4-A759-8491175B0B7C}"/>
          </ac:spMkLst>
        </pc:spChg>
        <pc:spChg chg="mod">
          <ac:chgData name="Angela Coholan" userId="fe2e0603de5d6f6d" providerId="LiveId" clId="{7376E852-B8AF-4F3F-8C83-F22410E1FD25}" dt="2025-12-17T13:00:02.967" v="257" actId="20577"/>
          <ac:spMkLst>
            <pc:docMk/>
            <pc:sldMk cId="4043737824" sldId="257"/>
            <ac:spMk id="11" creationId="{A0B098AA-6DFE-40D2-8D44-70B5D39CC8AD}"/>
          </ac:spMkLst>
        </pc:spChg>
      </pc:sldChg>
      <pc:sldChg chg="addSp delSp add del mod setBg delDesignElem">
        <pc:chgData name="Angela Coholan" userId="fe2e0603de5d6f6d" providerId="LiveId" clId="{7376E852-B8AF-4F3F-8C83-F22410E1FD25}" dt="2025-12-17T15:00:11.021" v="948" actId="47"/>
        <pc:sldMkLst>
          <pc:docMk/>
          <pc:sldMk cId="4143351471" sldId="264"/>
        </pc:sldMkLst>
        <pc:spChg chg="add del">
          <ac:chgData name="Angela Coholan" userId="fe2e0603de5d6f6d" providerId="LiveId" clId="{7376E852-B8AF-4F3F-8C83-F22410E1FD25}" dt="2025-12-17T12:59:51.394" v="238"/>
          <ac:spMkLst>
            <pc:docMk/>
            <pc:sldMk cId="4143351471" sldId="264"/>
            <ac:spMk id="11" creationId="{70BDD0CE-06A4-404B-8A13-580229C1C923}"/>
          </ac:spMkLst>
        </pc:spChg>
        <pc:spChg chg="add del">
          <ac:chgData name="Angela Coholan" userId="fe2e0603de5d6f6d" providerId="LiveId" clId="{7376E852-B8AF-4F3F-8C83-F22410E1FD25}" dt="2025-12-17T12:59:51.394" v="238"/>
          <ac:spMkLst>
            <pc:docMk/>
            <pc:sldMk cId="4143351471" sldId="264"/>
            <ac:spMk id="13" creationId="{EE9899FA-8881-472C-AA59-D08A89CA8AEF}"/>
          </ac:spMkLst>
        </pc:spChg>
        <pc:spChg chg="add del">
          <ac:chgData name="Angela Coholan" userId="fe2e0603de5d6f6d" providerId="LiveId" clId="{7376E852-B8AF-4F3F-8C83-F22410E1FD25}" dt="2025-12-17T12:59:51.394" v="238"/>
          <ac:spMkLst>
            <pc:docMk/>
            <pc:sldMk cId="4143351471" sldId="264"/>
            <ac:spMk id="15" creationId="{080B7D90-3DF1-4514-B26D-616BE35553C9}"/>
          </ac:spMkLst>
        </pc:spChg>
        <pc:picChg chg="del">
          <ac:chgData name="Angela Coholan" userId="fe2e0603de5d6f6d" providerId="LiveId" clId="{7376E852-B8AF-4F3F-8C83-F22410E1FD25}" dt="2025-12-17T14:59:39.789" v="942" actId="478"/>
          <ac:picMkLst>
            <pc:docMk/>
            <pc:sldMk cId="4143351471" sldId="264"/>
            <ac:picMk id="3" creationId="{FDA6F361-2F88-A1F7-C9AE-739A21200B88}"/>
          </ac:picMkLst>
        </pc:picChg>
      </pc:sldChg>
      <pc:sldChg chg="addSp delSp modSp add del mod">
        <pc:chgData name="Angela Coholan" userId="fe2e0603de5d6f6d" providerId="LiveId" clId="{7376E852-B8AF-4F3F-8C83-F22410E1FD25}" dt="2025-12-17T14:43:34.996" v="676" actId="47"/>
        <pc:sldMkLst>
          <pc:docMk/>
          <pc:sldMk cId="3851487957" sldId="274"/>
        </pc:sldMkLst>
        <pc:spChg chg="del mod">
          <ac:chgData name="Angela Coholan" userId="fe2e0603de5d6f6d" providerId="LiveId" clId="{7376E852-B8AF-4F3F-8C83-F22410E1FD25}" dt="2025-12-17T14:42:34.998" v="671" actId="478"/>
          <ac:spMkLst>
            <pc:docMk/>
            <pc:sldMk cId="3851487957" sldId="274"/>
            <ac:spMk id="2" creationId="{6DFF3493-7036-435C-AFDE-E1D5713A815E}"/>
          </ac:spMkLst>
        </pc:spChg>
        <pc:spChg chg="add del mod">
          <ac:chgData name="Angela Coholan" userId="fe2e0603de5d6f6d" providerId="LiveId" clId="{7376E852-B8AF-4F3F-8C83-F22410E1FD25}" dt="2025-12-17T14:42:37.681" v="672" actId="478"/>
          <ac:spMkLst>
            <pc:docMk/>
            <pc:sldMk cId="3851487957" sldId="274"/>
            <ac:spMk id="4" creationId="{1C52653B-A562-2C87-D109-9CD33FEC9EC7}"/>
          </ac:spMkLst>
        </pc:spChg>
        <pc:spChg chg="mod">
          <ac:chgData name="Angela Coholan" userId="fe2e0603de5d6f6d" providerId="LiveId" clId="{7376E852-B8AF-4F3F-8C83-F22410E1FD25}" dt="2025-12-17T14:42:31.265" v="670" actId="1076"/>
          <ac:spMkLst>
            <pc:docMk/>
            <pc:sldMk cId="3851487957" sldId="274"/>
            <ac:spMk id="11" creationId="{3488F1D8-0471-A141-E783-AAF3DC3CA4B4}"/>
          </ac:spMkLst>
        </pc:spChg>
        <pc:spChg chg="mod">
          <ac:chgData name="Angela Coholan" userId="fe2e0603de5d6f6d" providerId="LiveId" clId="{7376E852-B8AF-4F3F-8C83-F22410E1FD25}" dt="2025-12-17T14:42:31.265" v="670" actId="1076"/>
          <ac:spMkLst>
            <pc:docMk/>
            <pc:sldMk cId="3851487957" sldId="274"/>
            <ac:spMk id="13" creationId="{12AE6A87-C25D-F618-A7DB-AB66D0AECDF3}"/>
          </ac:spMkLst>
        </pc:spChg>
      </pc:sldChg>
      <pc:sldChg chg="add del">
        <pc:chgData name="Angela Coholan" userId="fe2e0603de5d6f6d" providerId="LiveId" clId="{7376E852-B8AF-4F3F-8C83-F22410E1FD25}" dt="2025-12-17T15:12:01.129" v="1013" actId="47"/>
        <pc:sldMkLst>
          <pc:docMk/>
          <pc:sldMk cId="2873058298" sldId="275"/>
        </pc:sldMkLst>
      </pc:sldChg>
      <pc:sldChg chg="addSp delSp modSp add del mod">
        <pc:chgData name="Angela Coholan" userId="fe2e0603de5d6f6d" providerId="LiveId" clId="{7376E852-B8AF-4F3F-8C83-F22410E1FD25}" dt="2025-12-17T14:45:32.527" v="688" actId="47"/>
        <pc:sldMkLst>
          <pc:docMk/>
          <pc:sldMk cId="3823542292" sldId="276"/>
        </pc:sldMkLst>
        <pc:spChg chg="del mod">
          <ac:chgData name="Angela Coholan" userId="fe2e0603de5d6f6d" providerId="LiveId" clId="{7376E852-B8AF-4F3F-8C83-F22410E1FD25}" dt="2025-12-17T14:44:45.205" v="679" actId="478"/>
          <ac:spMkLst>
            <pc:docMk/>
            <pc:sldMk cId="3823542292" sldId="276"/>
            <ac:spMk id="2" creationId="{2D801C26-635B-4718-9A80-6E9FFF8FF021}"/>
          </ac:spMkLst>
        </pc:spChg>
        <pc:spChg chg="mod">
          <ac:chgData name="Angela Coholan" userId="fe2e0603de5d6f6d" providerId="LiveId" clId="{7376E852-B8AF-4F3F-8C83-F22410E1FD25}" dt="2025-12-17T14:44:48.201" v="680" actId="20577"/>
          <ac:spMkLst>
            <pc:docMk/>
            <pc:sldMk cId="3823542292" sldId="276"/>
            <ac:spMk id="3" creationId="{90F1126D-033F-06C8-1F6A-F26C858E9381}"/>
          </ac:spMkLst>
        </pc:spChg>
        <pc:spChg chg="mod">
          <ac:chgData name="Angela Coholan" userId="fe2e0603de5d6f6d" providerId="LiveId" clId="{7376E852-B8AF-4F3F-8C83-F22410E1FD25}" dt="2025-12-17T14:44:50.204" v="681" actId="20577"/>
          <ac:spMkLst>
            <pc:docMk/>
            <pc:sldMk cId="3823542292" sldId="276"/>
            <ac:spMk id="5" creationId="{65DE4CA6-470F-B666-921E-A0D07952FD87}"/>
          </ac:spMkLst>
        </pc:spChg>
        <pc:spChg chg="add mod">
          <ac:chgData name="Angela Coholan" userId="fe2e0603de5d6f6d" providerId="LiveId" clId="{7376E852-B8AF-4F3F-8C83-F22410E1FD25}" dt="2025-12-17T14:44:45.205" v="679" actId="478"/>
          <ac:spMkLst>
            <pc:docMk/>
            <pc:sldMk cId="3823542292" sldId="276"/>
            <ac:spMk id="7" creationId="{5C34BF60-A5C6-9BB9-DE2C-B804E4B99964}"/>
          </ac:spMkLst>
        </pc:spChg>
      </pc:sldChg>
      <pc:sldChg chg="add del">
        <pc:chgData name="Angela Coholan" userId="fe2e0603de5d6f6d" providerId="LiveId" clId="{7376E852-B8AF-4F3F-8C83-F22410E1FD25}" dt="2025-12-17T14:48:50.351" v="762" actId="47"/>
        <pc:sldMkLst>
          <pc:docMk/>
          <pc:sldMk cId="3118008908" sldId="277"/>
        </pc:sldMkLst>
      </pc:sldChg>
      <pc:sldChg chg="addSp delSp modSp add del mod ord setBg delDesignElem">
        <pc:chgData name="Angela Coholan" userId="fe2e0603de5d6f6d" providerId="LiveId" clId="{7376E852-B8AF-4F3F-8C83-F22410E1FD25}" dt="2025-12-17T14:58:32.841" v="915" actId="47"/>
        <pc:sldMkLst>
          <pc:docMk/>
          <pc:sldMk cId="1505533618" sldId="280"/>
        </pc:sldMkLst>
        <pc:spChg chg="add del">
          <ac:chgData name="Angela Coholan" userId="fe2e0603de5d6f6d" providerId="LiveId" clId="{7376E852-B8AF-4F3F-8C83-F22410E1FD25}" dt="2025-12-17T12:59:51.394" v="238"/>
          <ac:spMkLst>
            <pc:docMk/>
            <pc:sldMk cId="1505533618" sldId="280"/>
            <ac:spMk id="12" creationId="{5E39A796-BE83-48B1-B33F-35C4A32AAB57}"/>
          </ac:spMkLst>
        </pc:spChg>
        <pc:spChg chg="add del">
          <ac:chgData name="Angela Coholan" userId="fe2e0603de5d6f6d" providerId="LiveId" clId="{7376E852-B8AF-4F3F-8C83-F22410E1FD25}" dt="2025-12-17T12:59:51.394" v="238"/>
          <ac:spMkLst>
            <pc:docMk/>
            <pc:sldMk cId="1505533618" sldId="280"/>
            <ac:spMk id="14" creationId="{72F84B47-E267-4194-8194-831DB7B5547F}"/>
          </ac:spMkLst>
        </pc:spChg>
        <pc:picChg chg="del">
          <ac:chgData name="Angela Coholan" userId="fe2e0603de5d6f6d" providerId="LiveId" clId="{7376E852-B8AF-4F3F-8C83-F22410E1FD25}" dt="2025-12-17T14:56:25.132" v="895" actId="478"/>
          <ac:picMkLst>
            <pc:docMk/>
            <pc:sldMk cId="1505533618" sldId="280"/>
            <ac:picMk id="3" creationId="{E6FEA681-E114-A803-A8DA-C0C656FDAB6B}"/>
          </ac:picMkLst>
        </pc:picChg>
        <pc:picChg chg="add mod">
          <ac:chgData name="Angela Coholan" userId="fe2e0603de5d6f6d" providerId="LiveId" clId="{7376E852-B8AF-4F3F-8C83-F22410E1FD25}" dt="2025-12-17T14:57:30.941" v="901" actId="14100"/>
          <ac:picMkLst>
            <pc:docMk/>
            <pc:sldMk cId="1505533618" sldId="280"/>
            <ac:picMk id="6" creationId="{DDF81C7D-ED6C-11E9-BFC9-AB51FAE79BB5}"/>
          </ac:picMkLst>
        </pc:picChg>
      </pc:sldChg>
      <pc:sldChg chg="modSp add del mod">
        <pc:chgData name="Angela Coholan" userId="fe2e0603de5d6f6d" providerId="LiveId" clId="{7376E852-B8AF-4F3F-8C83-F22410E1FD25}" dt="2025-12-17T15:02:19.447" v="964" actId="47"/>
        <pc:sldMkLst>
          <pc:docMk/>
          <pc:sldMk cId="1532791133" sldId="281"/>
        </pc:sldMkLst>
        <pc:spChg chg="mod">
          <ac:chgData name="Angela Coholan" userId="fe2e0603de5d6f6d" providerId="LiveId" clId="{7376E852-B8AF-4F3F-8C83-F22410E1FD25}" dt="2025-12-17T15:01:12.457" v="959" actId="20577"/>
          <ac:spMkLst>
            <pc:docMk/>
            <pc:sldMk cId="1532791133" sldId="281"/>
            <ac:spMk id="3" creationId="{75AC840E-6698-7811-D60D-69DB6A59D63D}"/>
          </ac:spMkLst>
        </pc:spChg>
      </pc:sldChg>
      <pc:sldChg chg="addSp delSp modSp add del mod ord">
        <pc:chgData name="Angela Coholan" userId="fe2e0603de5d6f6d" providerId="LiveId" clId="{7376E852-B8AF-4F3F-8C83-F22410E1FD25}" dt="2025-12-17T14:53:45.689" v="881" actId="47"/>
        <pc:sldMkLst>
          <pc:docMk/>
          <pc:sldMk cId="963128502" sldId="286"/>
        </pc:sldMkLst>
        <pc:spChg chg="del">
          <ac:chgData name="Angela Coholan" userId="fe2e0603de5d6f6d" providerId="LiveId" clId="{7376E852-B8AF-4F3F-8C83-F22410E1FD25}" dt="2025-12-17T14:53:26.833" v="876" actId="478"/>
          <ac:spMkLst>
            <pc:docMk/>
            <pc:sldMk cId="963128502" sldId="286"/>
            <ac:spMk id="2" creationId="{05EBE670-8D1A-A9ED-FECE-B8563BA6CFE7}"/>
          </ac:spMkLst>
        </pc:spChg>
        <pc:spChg chg="mod">
          <ac:chgData name="Angela Coholan" userId="fe2e0603de5d6f6d" providerId="LiveId" clId="{7376E852-B8AF-4F3F-8C83-F22410E1FD25}" dt="2025-12-17T14:53:05.922" v="871" actId="20577"/>
          <ac:spMkLst>
            <pc:docMk/>
            <pc:sldMk cId="963128502" sldId="286"/>
            <ac:spMk id="3" creationId="{DA2E5EA2-5756-8AA0-B1F0-25E3250E74B8}"/>
          </ac:spMkLst>
        </pc:spChg>
        <pc:spChg chg="add del mod">
          <ac:chgData name="Angela Coholan" userId="fe2e0603de5d6f6d" providerId="LiveId" clId="{7376E852-B8AF-4F3F-8C83-F22410E1FD25}" dt="2025-12-17T14:53:29.426" v="877" actId="478"/>
          <ac:spMkLst>
            <pc:docMk/>
            <pc:sldMk cId="963128502" sldId="286"/>
            <ac:spMk id="5" creationId="{156AC887-B047-73F8-72CB-DE5C9AAFDC3D}"/>
          </ac:spMkLst>
        </pc:spChg>
      </pc:sldChg>
      <pc:sldChg chg="modSp add del mod">
        <pc:chgData name="Angela Coholan" userId="fe2e0603de5d6f6d" providerId="LiveId" clId="{7376E852-B8AF-4F3F-8C83-F22410E1FD25}" dt="2025-12-17T14:42:04.367" v="667" actId="47"/>
        <pc:sldMkLst>
          <pc:docMk/>
          <pc:sldMk cId="2250078471" sldId="288"/>
        </pc:sldMkLst>
        <pc:spChg chg="mod">
          <ac:chgData name="Angela Coholan" userId="fe2e0603de5d6f6d" providerId="LiveId" clId="{7376E852-B8AF-4F3F-8C83-F22410E1FD25}" dt="2025-12-17T12:59:51.536" v="243" actId="27636"/>
          <ac:spMkLst>
            <pc:docMk/>
            <pc:sldMk cId="2250078471" sldId="288"/>
            <ac:spMk id="7" creationId="{82030520-790A-4C54-BEFD-ABB0F24FC764}"/>
          </ac:spMkLst>
        </pc:spChg>
      </pc:sldChg>
      <pc:sldChg chg="modSp add del mod">
        <pc:chgData name="Angela Coholan" userId="fe2e0603de5d6f6d" providerId="LiveId" clId="{7376E852-B8AF-4F3F-8C83-F22410E1FD25}" dt="2025-12-17T13:03:10.952" v="399" actId="47"/>
        <pc:sldMkLst>
          <pc:docMk/>
          <pc:sldMk cId="1691035735" sldId="291"/>
        </pc:sldMkLst>
        <pc:spChg chg="mod">
          <ac:chgData name="Angela Coholan" userId="fe2e0603de5d6f6d" providerId="LiveId" clId="{7376E852-B8AF-4F3F-8C83-F22410E1FD25}" dt="2025-12-17T13:00:22.687" v="262" actId="20577"/>
          <ac:spMkLst>
            <pc:docMk/>
            <pc:sldMk cId="1691035735" sldId="291"/>
            <ac:spMk id="2" creationId="{78FD68DA-43BA-4508-8DE2-BA9BB7B2FA5B}"/>
          </ac:spMkLst>
        </pc:spChg>
        <pc:spChg chg="mod">
          <ac:chgData name="Angela Coholan" userId="fe2e0603de5d6f6d" providerId="LiveId" clId="{7376E852-B8AF-4F3F-8C83-F22410E1FD25}" dt="2025-12-17T13:00:29.358" v="265" actId="404"/>
          <ac:spMkLst>
            <pc:docMk/>
            <pc:sldMk cId="1691035735" sldId="291"/>
            <ac:spMk id="6" creationId="{2F4282E8-D772-4D54-9A86-09166E4E7557}"/>
          </ac:spMkLst>
        </pc:spChg>
      </pc:sldChg>
      <pc:sldChg chg="del">
        <pc:chgData name="Angela Coholan" userId="fe2e0603de5d6f6d" providerId="LiveId" clId="{7376E852-B8AF-4F3F-8C83-F22410E1FD25}" dt="2025-12-17T12:58:19.108" v="93" actId="47"/>
        <pc:sldMkLst>
          <pc:docMk/>
          <pc:sldMk cId="1866908652" sldId="293"/>
        </pc:sldMkLst>
      </pc:sldChg>
      <pc:sldChg chg="add del setBg">
        <pc:chgData name="Angela Coholan" userId="fe2e0603de5d6f6d" providerId="LiveId" clId="{7376E852-B8AF-4F3F-8C83-F22410E1FD25}" dt="2025-12-17T14:58:25.205" v="914" actId="47"/>
        <pc:sldMkLst>
          <pc:docMk/>
          <pc:sldMk cId="408558833" sldId="294"/>
        </pc:sldMkLst>
      </pc:sldChg>
      <pc:sldChg chg="modSp add del mod">
        <pc:chgData name="Angela Coholan" userId="fe2e0603de5d6f6d" providerId="LiveId" clId="{7376E852-B8AF-4F3F-8C83-F22410E1FD25}" dt="2025-12-17T13:04:31.617" v="425" actId="47"/>
        <pc:sldMkLst>
          <pc:docMk/>
          <pc:sldMk cId="498998002" sldId="296"/>
        </pc:sldMkLst>
        <pc:spChg chg="mod">
          <ac:chgData name="Angela Coholan" userId="fe2e0603de5d6f6d" providerId="LiveId" clId="{7376E852-B8AF-4F3F-8C83-F22410E1FD25}" dt="2025-12-17T12:59:51.527" v="242" actId="27636"/>
          <ac:spMkLst>
            <pc:docMk/>
            <pc:sldMk cId="498998002" sldId="296"/>
            <ac:spMk id="3" creationId="{A3354E1C-DB93-F9BE-2C42-A643DC7D7804}"/>
          </ac:spMkLst>
        </pc:spChg>
        <pc:spChg chg="mod">
          <ac:chgData name="Angela Coholan" userId="fe2e0603de5d6f6d" providerId="LiveId" clId="{7376E852-B8AF-4F3F-8C83-F22410E1FD25}" dt="2025-12-17T12:59:51.525" v="241" actId="27636"/>
          <ac:spMkLst>
            <pc:docMk/>
            <pc:sldMk cId="498998002" sldId="296"/>
            <ac:spMk id="4" creationId="{6804628F-AB29-CE94-F1F6-DDB5584D04C2}"/>
          </ac:spMkLst>
        </pc:spChg>
      </pc:sldChg>
      <pc:sldChg chg="add del setBg">
        <pc:chgData name="Angela Coholan" userId="fe2e0603de5d6f6d" providerId="LiveId" clId="{7376E852-B8AF-4F3F-8C83-F22410E1FD25}" dt="2025-12-17T14:59:35.993" v="941" actId="47"/>
        <pc:sldMkLst>
          <pc:docMk/>
          <pc:sldMk cId="3619902777" sldId="298"/>
        </pc:sldMkLst>
      </pc:sldChg>
      <pc:sldChg chg="modSp mod">
        <pc:chgData name="Angela Coholan" userId="fe2e0603de5d6f6d" providerId="LiveId" clId="{7376E852-B8AF-4F3F-8C83-F22410E1FD25}" dt="2025-12-17T15:15:21.079" v="1139" actId="404"/>
        <pc:sldMkLst>
          <pc:docMk/>
          <pc:sldMk cId="695272783" sldId="323"/>
        </pc:sldMkLst>
        <pc:spChg chg="mod">
          <ac:chgData name="Angela Coholan" userId="fe2e0603de5d6f6d" providerId="LiveId" clId="{7376E852-B8AF-4F3F-8C83-F22410E1FD25}" dt="2025-12-17T15:14:28.724" v="1089" actId="20577"/>
          <ac:spMkLst>
            <pc:docMk/>
            <pc:sldMk cId="695272783" sldId="323"/>
            <ac:spMk id="2" creationId="{8730C719-4FB7-5FDC-A507-514515FCC094}"/>
          </ac:spMkLst>
        </pc:spChg>
        <pc:spChg chg="mod">
          <ac:chgData name="Angela Coholan" userId="fe2e0603de5d6f6d" providerId="LiveId" clId="{7376E852-B8AF-4F3F-8C83-F22410E1FD25}" dt="2025-12-17T15:15:21.079" v="1139" actId="404"/>
          <ac:spMkLst>
            <pc:docMk/>
            <pc:sldMk cId="695272783" sldId="323"/>
            <ac:spMk id="3" creationId="{D8212F00-B4DE-7208-0242-351497D400D4}"/>
          </ac:spMkLst>
        </pc:spChg>
      </pc:sldChg>
      <pc:sldChg chg="addSp delSp modSp new mod">
        <pc:chgData name="Angela Coholan" userId="fe2e0603de5d6f6d" providerId="LiveId" clId="{7376E852-B8AF-4F3F-8C83-F22410E1FD25}" dt="2025-12-17T15:15:59.258" v="1140" actId="20577"/>
        <pc:sldMkLst>
          <pc:docMk/>
          <pc:sldMk cId="1546827400" sldId="324"/>
        </pc:sldMkLst>
        <pc:spChg chg="del">
          <ac:chgData name="Angela Coholan" userId="fe2e0603de5d6f6d" providerId="LiveId" clId="{7376E852-B8AF-4F3F-8C83-F22410E1FD25}" dt="2025-12-17T13:00:42.309" v="268" actId="478"/>
          <ac:spMkLst>
            <pc:docMk/>
            <pc:sldMk cId="1546827400" sldId="324"/>
            <ac:spMk id="3" creationId="{B6B11265-DDE6-DA5C-00E4-4635A2FF9AC3}"/>
          </ac:spMkLst>
        </pc:spChg>
        <pc:spChg chg="add mod">
          <ac:chgData name="Angela Coholan" userId="fe2e0603de5d6f6d" providerId="LiveId" clId="{7376E852-B8AF-4F3F-8C83-F22410E1FD25}" dt="2025-12-17T13:00:40.040" v="267" actId="1076"/>
          <ac:spMkLst>
            <pc:docMk/>
            <pc:sldMk cId="1546827400" sldId="324"/>
            <ac:spMk id="4" creationId="{B9AF44F9-443D-FF86-0579-2E622EF2E05A}"/>
          </ac:spMkLst>
        </pc:spChg>
        <pc:spChg chg="add mod">
          <ac:chgData name="Angela Coholan" userId="fe2e0603de5d6f6d" providerId="LiveId" clId="{7376E852-B8AF-4F3F-8C83-F22410E1FD25}" dt="2025-12-17T15:15:59.258" v="1140" actId="20577"/>
          <ac:spMkLst>
            <pc:docMk/>
            <pc:sldMk cId="1546827400" sldId="324"/>
            <ac:spMk id="5" creationId="{9F7E1604-128D-7548-66AF-0C49CA76E5B3}"/>
          </ac:spMkLst>
        </pc:spChg>
        <pc:picChg chg="add mod">
          <ac:chgData name="Angela Coholan" userId="fe2e0603de5d6f6d" providerId="LiveId" clId="{7376E852-B8AF-4F3F-8C83-F22410E1FD25}" dt="2025-12-17T13:01:55.205" v="337" actId="1076"/>
          <ac:picMkLst>
            <pc:docMk/>
            <pc:sldMk cId="1546827400" sldId="324"/>
            <ac:picMk id="6" creationId="{1B8E2FB7-EA51-082C-33E2-3CCA8C96200C}"/>
          </ac:picMkLst>
        </pc:picChg>
      </pc:sldChg>
      <pc:sldChg chg="addSp delSp modSp new mod">
        <pc:chgData name="Angela Coholan" userId="fe2e0603de5d6f6d" providerId="LiveId" clId="{7376E852-B8AF-4F3F-8C83-F22410E1FD25}" dt="2025-12-17T13:04:22.277" v="420" actId="1582"/>
        <pc:sldMkLst>
          <pc:docMk/>
          <pc:sldMk cId="4089899411" sldId="325"/>
        </pc:sldMkLst>
        <pc:spChg chg="add del mod">
          <ac:chgData name="Angela Coholan" userId="fe2e0603de5d6f6d" providerId="LiveId" clId="{7376E852-B8AF-4F3F-8C83-F22410E1FD25}" dt="2025-12-17T13:03:55.928" v="416" actId="20577"/>
          <ac:spMkLst>
            <pc:docMk/>
            <pc:sldMk cId="4089899411" sldId="325"/>
            <ac:spMk id="2" creationId="{28811A36-0621-FFC9-D109-4A41384AAD26}"/>
          </ac:spMkLst>
        </pc:spChg>
        <pc:spChg chg="del">
          <ac:chgData name="Angela Coholan" userId="fe2e0603de5d6f6d" providerId="LiveId" clId="{7376E852-B8AF-4F3F-8C83-F22410E1FD25}" dt="2025-12-17T13:04:01.409" v="417" actId="478"/>
          <ac:spMkLst>
            <pc:docMk/>
            <pc:sldMk cId="4089899411" sldId="325"/>
            <ac:spMk id="3" creationId="{9DC021F8-43C0-D38D-F8B8-B8FDA1EDBE05}"/>
          </ac:spMkLst>
        </pc:spChg>
        <pc:spChg chg="add mod">
          <ac:chgData name="Angela Coholan" userId="fe2e0603de5d6f6d" providerId="LiveId" clId="{7376E852-B8AF-4F3F-8C83-F22410E1FD25}" dt="2025-12-17T13:03:31.892" v="402" actId="27636"/>
          <ac:spMkLst>
            <pc:docMk/>
            <pc:sldMk cId="4089899411" sldId="325"/>
            <ac:spMk id="4" creationId="{E7C462E5-684B-1C6E-05AA-82AAA65CAF56}"/>
          </ac:spMkLst>
        </pc:spChg>
        <pc:spChg chg="add mod">
          <ac:chgData name="Angela Coholan" userId="fe2e0603de5d6f6d" providerId="LiveId" clId="{7376E852-B8AF-4F3F-8C83-F22410E1FD25}" dt="2025-12-17T13:04:14.002" v="419" actId="13822"/>
          <ac:spMkLst>
            <pc:docMk/>
            <pc:sldMk cId="4089899411" sldId="325"/>
            <ac:spMk id="5" creationId="{A266CA0C-0819-DD20-F7AD-8E9C52694962}"/>
          </ac:spMkLst>
        </pc:spChg>
        <pc:spChg chg="add mod">
          <ac:chgData name="Angela Coholan" userId="fe2e0603de5d6f6d" providerId="LiveId" clId="{7376E852-B8AF-4F3F-8C83-F22410E1FD25}" dt="2025-12-17T13:04:22.277" v="420" actId="1582"/>
          <ac:spMkLst>
            <pc:docMk/>
            <pc:sldMk cId="4089899411" sldId="325"/>
            <ac:spMk id="6" creationId="{5BEBC676-C145-5052-C332-18E0A99F4D25}"/>
          </ac:spMkLst>
        </pc:spChg>
        <pc:spChg chg="add del">
          <ac:chgData name="Angela Coholan" userId="fe2e0603de5d6f6d" providerId="LiveId" clId="{7376E852-B8AF-4F3F-8C83-F22410E1FD25}" dt="2025-12-17T13:03:38.641" v="405" actId="22"/>
          <ac:spMkLst>
            <pc:docMk/>
            <pc:sldMk cId="4089899411" sldId="325"/>
            <ac:spMk id="8" creationId="{C39AA07E-FAC4-ED69-9109-9525D641530E}"/>
          </ac:spMkLst>
        </pc:spChg>
      </pc:sldChg>
      <pc:sldChg chg="modSp new mod">
        <pc:chgData name="Angela Coholan" userId="fe2e0603de5d6f6d" providerId="LiveId" clId="{7376E852-B8AF-4F3F-8C83-F22410E1FD25}" dt="2025-12-17T15:16:32.682" v="1149" actId="20577"/>
        <pc:sldMkLst>
          <pc:docMk/>
          <pc:sldMk cId="4147705996" sldId="326"/>
        </pc:sldMkLst>
        <pc:spChg chg="mod">
          <ac:chgData name="Angela Coholan" userId="fe2e0603de5d6f6d" providerId="LiveId" clId="{7376E852-B8AF-4F3F-8C83-F22410E1FD25}" dt="2025-12-17T13:04:47.365" v="426"/>
          <ac:spMkLst>
            <pc:docMk/>
            <pc:sldMk cId="4147705996" sldId="326"/>
            <ac:spMk id="2" creationId="{2B962CC3-FA0A-2A86-64F4-C00D54425598}"/>
          </ac:spMkLst>
        </pc:spChg>
        <pc:spChg chg="mod">
          <ac:chgData name="Angela Coholan" userId="fe2e0603de5d6f6d" providerId="LiveId" clId="{7376E852-B8AF-4F3F-8C83-F22410E1FD25}" dt="2025-12-17T15:16:32.682" v="1149" actId="20577"/>
          <ac:spMkLst>
            <pc:docMk/>
            <pc:sldMk cId="4147705996" sldId="326"/>
            <ac:spMk id="3" creationId="{F1F488C9-C2DE-8746-0311-01F53E0E1961}"/>
          </ac:spMkLst>
        </pc:spChg>
      </pc:sldChg>
      <pc:sldChg chg="addSp delSp modSp new mod">
        <pc:chgData name="Angela Coholan" userId="fe2e0603de5d6f6d" providerId="LiveId" clId="{7376E852-B8AF-4F3F-8C83-F22410E1FD25}" dt="2025-12-17T14:43:30.470" v="675" actId="478"/>
        <pc:sldMkLst>
          <pc:docMk/>
          <pc:sldMk cId="793516350" sldId="327"/>
        </pc:sldMkLst>
        <pc:spChg chg="mod">
          <ac:chgData name="Angela Coholan" userId="fe2e0603de5d6f6d" providerId="LiveId" clId="{7376E852-B8AF-4F3F-8C83-F22410E1FD25}" dt="2025-12-17T14:42:16.860" v="668"/>
          <ac:spMkLst>
            <pc:docMk/>
            <pc:sldMk cId="793516350" sldId="327"/>
            <ac:spMk id="2" creationId="{990FEC55-A55E-56AE-3024-434C8CE3B00C}"/>
          </ac:spMkLst>
        </pc:spChg>
        <pc:spChg chg="del">
          <ac:chgData name="Angela Coholan" userId="fe2e0603de5d6f6d" providerId="LiveId" clId="{7376E852-B8AF-4F3F-8C83-F22410E1FD25}" dt="2025-12-17T14:42:46.602" v="674" actId="478"/>
          <ac:spMkLst>
            <pc:docMk/>
            <pc:sldMk cId="793516350" sldId="327"/>
            <ac:spMk id="3" creationId="{EAF8DB60-547F-8CCA-810D-8DAB994DF02E}"/>
          </ac:spMkLst>
        </pc:spChg>
        <pc:spChg chg="add del mod">
          <ac:chgData name="Angela Coholan" userId="fe2e0603de5d6f6d" providerId="LiveId" clId="{7376E852-B8AF-4F3F-8C83-F22410E1FD25}" dt="2025-12-17T14:43:30.470" v="675" actId="478"/>
          <ac:spMkLst>
            <pc:docMk/>
            <pc:sldMk cId="793516350" sldId="327"/>
            <ac:spMk id="4" creationId="{64B04780-B50B-2EF2-BAE4-B521234369A5}"/>
          </ac:spMkLst>
        </pc:spChg>
        <pc:spChg chg="add mod">
          <ac:chgData name="Angela Coholan" userId="fe2e0603de5d6f6d" providerId="LiveId" clId="{7376E852-B8AF-4F3F-8C83-F22410E1FD25}" dt="2025-12-17T14:42:43.173" v="673"/>
          <ac:spMkLst>
            <pc:docMk/>
            <pc:sldMk cId="793516350" sldId="327"/>
            <ac:spMk id="5" creationId="{80D3D91D-B879-16AF-AAD9-C4DFBF44550F}"/>
          </ac:spMkLst>
        </pc:spChg>
      </pc:sldChg>
      <pc:sldChg chg="addSp delSp modSp new mod">
        <pc:chgData name="Angela Coholan" userId="fe2e0603de5d6f6d" providerId="LiveId" clId="{7376E852-B8AF-4F3F-8C83-F22410E1FD25}" dt="2025-12-17T14:45:26.959" v="687" actId="1076"/>
        <pc:sldMkLst>
          <pc:docMk/>
          <pc:sldMk cId="1041085653" sldId="328"/>
        </pc:sldMkLst>
        <pc:spChg chg="mod">
          <ac:chgData name="Angela Coholan" userId="fe2e0603de5d6f6d" providerId="LiveId" clId="{7376E852-B8AF-4F3F-8C83-F22410E1FD25}" dt="2025-12-17T14:44:40.965" v="677"/>
          <ac:spMkLst>
            <pc:docMk/>
            <pc:sldMk cId="1041085653" sldId="328"/>
            <ac:spMk id="2" creationId="{A18BA5C2-A7C2-12BC-87E2-93B679A4F6ED}"/>
          </ac:spMkLst>
        </pc:spChg>
        <pc:spChg chg="del">
          <ac:chgData name="Angela Coholan" userId="fe2e0603de5d6f6d" providerId="LiveId" clId="{7376E852-B8AF-4F3F-8C83-F22410E1FD25}" dt="2025-12-17T14:45:18.320" v="682" actId="22"/>
          <ac:spMkLst>
            <pc:docMk/>
            <pc:sldMk cId="1041085653" sldId="328"/>
            <ac:spMk id="3" creationId="{971301E3-B01D-59A7-AE01-2C0EF754DF68}"/>
          </ac:spMkLst>
        </pc:spChg>
        <pc:picChg chg="add mod ord">
          <ac:chgData name="Angela Coholan" userId="fe2e0603de5d6f6d" providerId="LiveId" clId="{7376E852-B8AF-4F3F-8C83-F22410E1FD25}" dt="2025-12-17T14:45:26.959" v="687" actId="1076"/>
          <ac:picMkLst>
            <pc:docMk/>
            <pc:sldMk cId="1041085653" sldId="328"/>
            <ac:picMk id="5" creationId="{B326E109-7293-41DD-57A8-0F32D77E3F8A}"/>
          </ac:picMkLst>
        </pc:picChg>
      </pc:sldChg>
      <pc:sldChg chg="addSp delSp modSp new mod">
        <pc:chgData name="Angela Coholan" userId="fe2e0603de5d6f6d" providerId="LiveId" clId="{7376E852-B8AF-4F3F-8C83-F22410E1FD25}" dt="2025-12-17T14:46:30.189" v="694" actId="1076"/>
        <pc:sldMkLst>
          <pc:docMk/>
          <pc:sldMk cId="171861779" sldId="329"/>
        </pc:sldMkLst>
        <pc:spChg chg="mod">
          <ac:chgData name="Angela Coholan" userId="fe2e0603de5d6f6d" providerId="LiveId" clId="{7376E852-B8AF-4F3F-8C83-F22410E1FD25}" dt="2025-12-17T14:45:52.849" v="690" actId="27636"/>
          <ac:spMkLst>
            <pc:docMk/>
            <pc:sldMk cId="171861779" sldId="329"/>
            <ac:spMk id="2" creationId="{F020787F-F85D-1855-3A0B-144602FA305D}"/>
          </ac:spMkLst>
        </pc:spChg>
        <pc:spChg chg="del">
          <ac:chgData name="Angela Coholan" userId="fe2e0603de5d6f6d" providerId="LiveId" clId="{7376E852-B8AF-4F3F-8C83-F22410E1FD25}" dt="2025-12-17T14:46:21.710" v="691" actId="22"/>
          <ac:spMkLst>
            <pc:docMk/>
            <pc:sldMk cId="171861779" sldId="329"/>
            <ac:spMk id="3" creationId="{0683B2B4-FEEF-2742-EEFD-D7553E582EB4}"/>
          </ac:spMkLst>
        </pc:spChg>
        <pc:picChg chg="add mod ord">
          <ac:chgData name="Angela Coholan" userId="fe2e0603de5d6f6d" providerId="LiveId" clId="{7376E852-B8AF-4F3F-8C83-F22410E1FD25}" dt="2025-12-17T14:46:30.189" v="694" actId="1076"/>
          <ac:picMkLst>
            <pc:docMk/>
            <pc:sldMk cId="171861779" sldId="329"/>
            <ac:picMk id="5" creationId="{D771B30F-7E8D-61E6-5C1A-006C44F0AE06}"/>
          </ac:picMkLst>
        </pc:picChg>
      </pc:sldChg>
      <pc:sldChg chg="addSp delSp modSp new mod">
        <pc:chgData name="Angela Coholan" userId="fe2e0603de5d6f6d" providerId="LiveId" clId="{7376E852-B8AF-4F3F-8C83-F22410E1FD25}" dt="2025-12-17T14:48:41.145" v="761" actId="20577"/>
        <pc:sldMkLst>
          <pc:docMk/>
          <pc:sldMk cId="2268748955" sldId="330"/>
        </pc:sldMkLst>
        <pc:spChg chg="mod">
          <ac:chgData name="Angela Coholan" userId="fe2e0603de5d6f6d" providerId="LiveId" clId="{7376E852-B8AF-4F3F-8C83-F22410E1FD25}" dt="2025-12-17T14:48:41.145" v="761" actId="20577"/>
          <ac:spMkLst>
            <pc:docMk/>
            <pc:sldMk cId="2268748955" sldId="330"/>
            <ac:spMk id="2" creationId="{33CF4131-4B1D-D8AB-301C-BB42ADE3AEE6}"/>
          </ac:spMkLst>
        </pc:spChg>
        <pc:spChg chg="del">
          <ac:chgData name="Angela Coholan" userId="fe2e0603de5d6f6d" providerId="LiveId" clId="{7376E852-B8AF-4F3F-8C83-F22410E1FD25}" dt="2025-12-17T14:46:48.743" v="698" actId="22"/>
          <ac:spMkLst>
            <pc:docMk/>
            <pc:sldMk cId="2268748955" sldId="330"/>
            <ac:spMk id="3" creationId="{9D721AB5-92CA-1D2B-57B4-1F12AC8231BA}"/>
          </ac:spMkLst>
        </pc:spChg>
        <pc:picChg chg="add mod ord">
          <ac:chgData name="Angela Coholan" userId="fe2e0603de5d6f6d" providerId="LiveId" clId="{7376E852-B8AF-4F3F-8C83-F22410E1FD25}" dt="2025-12-17T14:48:12.526" v="719" actId="1076"/>
          <ac:picMkLst>
            <pc:docMk/>
            <pc:sldMk cId="2268748955" sldId="330"/>
            <ac:picMk id="5" creationId="{A4484B71-B77C-61F8-E303-DEF6CB53FD5D}"/>
          </ac:picMkLst>
        </pc:picChg>
        <pc:picChg chg="add del mod modCrop">
          <ac:chgData name="Angela Coholan" userId="fe2e0603de5d6f6d" providerId="LiveId" clId="{7376E852-B8AF-4F3F-8C83-F22410E1FD25}" dt="2025-12-17T14:47:35.576" v="709" actId="478"/>
          <ac:picMkLst>
            <pc:docMk/>
            <pc:sldMk cId="2268748955" sldId="330"/>
            <ac:picMk id="7" creationId="{9A2FA813-3E1E-0DDF-4D65-09645C3D2555}"/>
          </ac:picMkLst>
        </pc:picChg>
        <pc:picChg chg="add mod">
          <ac:chgData name="Angela Coholan" userId="fe2e0603de5d6f6d" providerId="LiveId" clId="{7376E852-B8AF-4F3F-8C83-F22410E1FD25}" dt="2025-12-17T14:48:12.526" v="719" actId="1076"/>
          <ac:picMkLst>
            <pc:docMk/>
            <pc:sldMk cId="2268748955" sldId="330"/>
            <ac:picMk id="9" creationId="{DDC7D772-807C-BF4D-7240-2DB18463138B}"/>
          </ac:picMkLst>
        </pc:picChg>
      </pc:sldChg>
      <pc:sldChg chg="addSp delSp modSp new mod">
        <pc:chgData name="Angela Coholan" userId="fe2e0603de5d6f6d" providerId="LiveId" clId="{7376E852-B8AF-4F3F-8C83-F22410E1FD25}" dt="2025-12-17T14:52:14.472" v="864" actId="14100"/>
        <pc:sldMkLst>
          <pc:docMk/>
          <pc:sldMk cId="2586125195" sldId="331"/>
        </pc:sldMkLst>
        <pc:spChg chg="mod">
          <ac:chgData name="Angela Coholan" userId="fe2e0603de5d6f6d" providerId="LiveId" clId="{7376E852-B8AF-4F3F-8C83-F22410E1FD25}" dt="2025-12-17T14:49:59.283" v="805" actId="20577"/>
          <ac:spMkLst>
            <pc:docMk/>
            <pc:sldMk cId="2586125195" sldId="331"/>
            <ac:spMk id="2" creationId="{51C6A8BF-3222-D9DC-69DA-E45D8B3ABB9D}"/>
          </ac:spMkLst>
        </pc:spChg>
        <pc:spChg chg="del">
          <ac:chgData name="Angela Coholan" userId="fe2e0603de5d6f6d" providerId="LiveId" clId="{7376E852-B8AF-4F3F-8C83-F22410E1FD25}" dt="2025-12-17T14:49:11.740" v="766" actId="478"/>
          <ac:spMkLst>
            <pc:docMk/>
            <pc:sldMk cId="2586125195" sldId="331"/>
            <ac:spMk id="3" creationId="{DC08983A-5BF8-05E3-7172-74C0C3E7B47D}"/>
          </ac:spMkLst>
        </pc:spChg>
        <pc:picChg chg="add mod">
          <ac:chgData name="Angela Coholan" userId="fe2e0603de5d6f6d" providerId="LiveId" clId="{7376E852-B8AF-4F3F-8C83-F22410E1FD25}" dt="2025-12-17T14:52:14.472" v="864" actId="14100"/>
          <ac:picMkLst>
            <pc:docMk/>
            <pc:sldMk cId="2586125195" sldId="331"/>
            <ac:picMk id="5" creationId="{8940C1A7-D867-94D9-BDC2-B69E9FCDC061}"/>
          </ac:picMkLst>
        </pc:picChg>
      </pc:sldChg>
      <pc:sldChg chg="addSp delSp modSp new mod">
        <pc:chgData name="Angela Coholan" userId="fe2e0603de5d6f6d" providerId="LiveId" clId="{7376E852-B8AF-4F3F-8C83-F22410E1FD25}" dt="2025-12-17T14:53:42.420" v="880" actId="1076"/>
        <pc:sldMkLst>
          <pc:docMk/>
          <pc:sldMk cId="1175678828" sldId="332"/>
        </pc:sldMkLst>
        <pc:spChg chg="mod">
          <ac:chgData name="Angela Coholan" userId="fe2e0603de5d6f6d" providerId="LiveId" clId="{7376E852-B8AF-4F3F-8C83-F22410E1FD25}" dt="2025-12-17T14:53:22.017" v="875"/>
          <ac:spMkLst>
            <pc:docMk/>
            <pc:sldMk cId="1175678828" sldId="332"/>
            <ac:spMk id="2" creationId="{EF27206A-2DEF-9790-69BE-43864881C775}"/>
          </ac:spMkLst>
        </pc:spChg>
        <pc:spChg chg="del">
          <ac:chgData name="Angela Coholan" userId="fe2e0603de5d6f6d" providerId="LiveId" clId="{7376E852-B8AF-4F3F-8C83-F22410E1FD25}" dt="2025-12-17T14:53:35.990" v="878"/>
          <ac:spMkLst>
            <pc:docMk/>
            <pc:sldMk cId="1175678828" sldId="332"/>
            <ac:spMk id="3" creationId="{8780BC00-49E0-DE04-53D6-06CB3922F7F2}"/>
          </ac:spMkLst>
        </pc:spChg>
        <pc:spChg chg="add mod">
          <ac:chgData name="Angela Coholan" userId="fe2e0603de5d6f6d" providerId="LiveId" clId="{7376E852-B8AF-4F3F-8C83-F22410E1FD25}" dt="2025-12-17T14:53:42.420" v="880" actId="1076"/>
          <ac:spMkLst>
            <pc:docMk/>
            <pc:sldMk cId="1175678828" sldId="332"/>
            <ac:spMk id="4" creationId="{7013B749-2033-9E32-D0EC-8A92E75186AB}"/>
          </ac:spMkLst>
        </pc:spChg>
      </pc:sldChg>
      <pc:sldChg chg="addSp delSp modSp new mod">
        <pc:chgData name="Angela Coholan" userId="fe2e0603de5d6f6d" providerId="LiveId" clId="{7376E852-B8AF-4F3F-8C83-F22410E1FD25}" dt="2025-12-17T14:56:20.552" v="894" actId="1076"/>
        <pc:sldMkLst>
          <pc:docMk/>
          <pc:sldMk cId="974164777" sldId="333"/>
        </pc:sldMkLst>
        <pc:spChg chg="del">
          <ac:chgData name="Angela Coholan" userId="fe2e0603de5d6f6d" providerId="LiveId" clId="{7376E852-B8AF-4F3F-8C83-F22410E1FD25}" dt="2025-12-17T14:56:05.012" v="889" actId="478"/>
          <ac:spMkLst>
            <pc:docMk/>
            <pc:sldMk cId="974164777" sldId="333"/>
            <ac:spMk id="2" creationId="{D83845CD-1DE5-F0B3-26A1-01E21D58C251}"/>
          </ac:spMkLst>
        </pc:spChg>
        <pc:spChg chg="del">
          <ac:chgData name="Angela Coholan" userId="fe2e0603de5d6f6d" providerId="LiveId" clId="{7376E852-B8AF-4F3F-8C83-F22410E1FD25}" dt="2025-12-17T14:56:00.020" v="886" actId="22"/>
          <ac:spMkLst>
            <pc:docMk/>
            <pc:sldMk cId="974164777" sldId="333"/>
            <ac:spMk id="3" creationId="{37B7A135-9F3B-6950-5752-9F3E47FD7913}"/>
          </ac:spMkLst>
        </pc:spChg>
        <pc:picChg chg="add mod ord">
          <ac:chgData name="Angela Coholan" userId="fe2e0603de5d6f6d" providerId="LiveId" clId="{7376E852-B8AF-4F3F-8C83-F22410E1FD25}" dt="2025-12-17T14:56:20.552" v="894" actId="1076"/>
          <ac:picMkLst>
            <pc:docMk/>
            <pc:sldMk cId="974164777" sldId="333"/>
            <ac:picMk id="5" creationId="{3DF6E597-98B2-AAC3-90A7-6E9564384DBD}"/>
          </ac:picMkLst>
        </pc:picChg>
      </pc:sldChg>
      <pc:sldChg chg="addSp delSp modSp new mod">
        <pc:chgData name="Angela Coholan" userId="fe2e0603de5d6f6d" providerId="LiveId" clId="{7376E852-B8AF-4F3F-8C83-F22410E1FD25}" dt="2025-12-17T14:58:20.067" v="913" actId="14100"/>
        <pc:sldMkLst>
          <pc:docMk/>
          <pc:sldMk cId="102574548" sldId="334"/>
        </pc:sldMkLst>
        <pc:spChg chg="mod">
          <ac:chgData name="Angela Coholan" userId="fe2e0603de5d6f6d" providerId="LiveId" clId="{7376E852-B8AF-4F3F-8C83-F22410E1FD25}" dt="2025-12-17T14:57:58.705" v="907"/>
          <ac:spMkLst>
            <pc:docMk/>
            <pc:sldMk cId="102574548" sldId="334"/>
            <ac:spMk id="2" creationId="{02F27627-34A6-E8DF-3828-09572BEA04E8}"/>
          </ac:spMkLst>
        </pc:spChg>
        <pc:spChg chg="del mod">
          <ac:chgData name="Angela Coholan" userId="fe2e0603de5d6f6d" providerId="LiveId" clId="{7376E852-B8AF-4F3F-8C83-F22410E1FD25}" dt="2025-12-17T14:58:11.391" v="910" actId="478"/>
          <ac:spMkLst>
            <pc:docMk/>
            <pc:sldMk cId="102574548" sldId="334"/>
            <ac:spMk id="3" creationId="{BD24559C-8FB7-51F0-414B-D83D13F201D6}"/>
          </ac:spMkLst>
        </pc:spChg>
        <pc:spChg chg="add del mod">
          <ac:chgData name="Angela Coholan" userId="fe2e0603de5d6f6d" providerId="LiveId" clId="{7376E852-B8AF-4F3F-8C83-F22410E1FD25}" dt="2025-12-17T14:57:56.748" v="906" actId="478"/>
          <ac:spMkLst>
            <pc:docMk/>
            <pc:sldMk cId="102574548" sldId="334"/>
            <ac:spMk id="4" creationId="{A962A99D-9B68-D289-2539-B9CEFA81917E}"/>
          </ac:spMkLst>
        </pc:spChg>
        <pc:spChg chg="add mod">
          <ac:chgData name="Angela Coholan" userId="fe2e0603de5d6f6d" providerId="LiveId" clId="{7376E852-B8AF-4F3F-8C83-F22410E1FD25}" dt="2025-12-17T14:58:15.708" v="911" actId="1076"/>
          <ac:spMkLst>
            <pc:docMk/>
            <pc:sldMk cId="102574548" sldId="334"/>
            <ac:spMk id="5" creationId="{61B4BED3-49B9-D359-072D-035359612839}"/>
          </ac:spMkLst>
        </pc:spChg>
        <pc:picChg chg="add mod">
          <ac:chgData name="Angela Coholan" userId="fe2e0603de5d6f6d" providerId="LiveId" clId="{7376E852-B8AF-4F3F-8C83-F22410E1FD25}" dt="2025-12-17T14:58:20.067" v="913" actId="14100"/>
          <ac:picMkLst>
            <pc:docMk/>
            <pc:sldMk cId="102574548" sldId="334"/>
            <ac:picMk id="6" creationId="{79E4C631-F468-7135-70DA-6F5B8DE69522}"/>
          </ac:picMkLst>
        </pc:picChg>
      </pc:sldChg>
      <pc:sldChg chg="addSp delSp modSp new mod">
        <pc:chgData name="Angela Coholan" userId="fe2e0603de5d6f6d" providerId="LiveId" clId="{7376E852-B8AF-4F3F-8C83-F22410E1FD25}" dt="2025-12-17T14:59:28.556" v="940" actId="14100"/>
        <pc:sldMkLst>
          <pc:docMk/>
          <pc:sldMk cId="1764112003" sldId="335"/>
        </pc:sldMkLst>
        <pc:spChg chg="del mod">
          <ac:chgData name="Angela Coholan" userId="fe2e0603de5d6f6d" providerId="LiveId" clId="{7376E852-B8AF-4F3F-8C83-F22410E1FD25}" dt="2025-12-17T14:59:22.417" v="937" actId="478"/>
          <ac:spMkLst>
            <pc:docMk/>
            <pc:sldMk cId="1764112003" sldId="335"/>
            <ac:spMk id="2" creationId="{91FF92E9-4A10-F053-0DEE-5CEF0D9507B4}"/>
          </ac:spMkLst>
        </pc:spChg>
        <pc:spChg chg="del">
          <ac:chgData name="Angela Coholan" userId="fe2e0603de5d6f6d" providerId="LiveId" clId="{7376E852-B8AF-4F3F-8C83-F22410E1FD25}" dt="2025-12-17T14:59:13.043" v="916" actId="22"/>
          <ac:spMkLst>
            <pc:docMk/>
            <pc:sldMk cId="1764112003" sldId="335"/>
            <ac:spMk id="3" creationId="{8B3401E6-7DA4-1519-BB92-55EED30A9BFF}"/>
          </ac:spMkLst>
        </pc:spChg>
        <pc:picChg chg="add mod ord">
          <ac:chgData name="Angela Coholan" userId="fe2e0603de5d6f6d" providerId="LiveId" clId="{7376E852-B8AF-4F3F-8C83-F22410E1FD25}" dt="2025-12-17T14:59:28.556" v="940" actId="14100"/>
          <ac:picMkLst>
            <pc:docMk/>
            <pc:sldMk cId="1764112003" sldId="335"/>
            <ac:picMk id="5" creationId="{C41F091D-6122-99DA-CCCC-313548C5C1A1}"/>
          </ac:picMkLst>
        </pc:picChg>
      </pc:sldChg>
      <pc:sldChg chg="addSp delSp modSp new mod">
        <pc:chgData name="Angela Coholan" userId="fe2e0603de5d6f6d" providerId="LiveId" clId="{7376E852-B8AF-4F3F-8C83-F22410E1FD25}" dt="2025-12-17T15:00:57.277" v="957" actId="14100"/>
        <pc:sldMkLst>
          <pc:docMk/>
          <pc:sldMk cId="3554858125" sldId="336"/>
        </pc:sldMkLst>
        <pc:spChg chg="mod">
          <ac:chgData name="Angela Coholan" userId="fe2e0603de5d6f6d" providerId="LiveId" clId="{7376E852-B8AF-4F3F-8C83-F22410E1FD25}" dt="2025-12-17T14:59:46.697" v="943"/>
          <ac:spMkLst>
            <pc:docMk/>
            <pc:sldMk cId="3554858125" sldId="336"/>
            <ac:spMk id="2" creationId="{1F46CDC9-41A8-3757-4C7A-186D9532815B}"/>
          </ac:spMkLst>
        </pc:spChg>
        <pc:spChg chg="del">
          <ac:chgData name="Angela Coholan" userId="fe2e0603de5d6f6d" providerId="LiveId" clId="{7376E852-B8AF-4F3F-8C83-F22410E1FD25}" dt="2025-12-17T14:59:55.254" v="944"/>
          <ac:spMkLst>
            <pc:docMk/>
            <pc:sldMk cId="3554858125" sldId="336"/>
            <ac:spMk id="3" creationId="{AE9CB89B-3077-A06F-A706-E4DA522FF088}"/>
          </ac:spMkLst>
        </pc:spChg>
        <pc:picChg chg="add mod">
          <ac:chgData name="Angela Coholan" userId="fe2e0603de5d6f6d" providerId="LiveId" clId="{7376E852-B8AF-4F3F-8C83-F22410E1FD25}" dt="2025-12-17T15:00:57.277" v="957" actId="14100"/>
          <ac:picMkLst>
            <pc:docMk/>
            <pc:sldMk cId="3554858125" sldId="336"/>
            <ac:picMk id="4" creationId="{FB2886FE-938F-E2E7-67D6-2816BA254770}"/>
          </ac:picMkLst>
        </pc:picChg>
        <pc:picChg chg="add mod">
          <ac:chgData name="Angela Coholan" userId="fe2e0603de5d6f6d" providerId="LiveId" clId="{7376E852-B8AF-4F3F-8C83-F22410E1FD25}" dt="2025-12-17T15:00:50.990" v="955" actId="1076"/>
          <ac:picMkLst>
            <pc:docMk/>
            <pc:sldMk cId="3554858125" sldId="336"/>
            <ac:picMk id="6" creationId="{22E950A2-80B2-83F7-5CFC-B45B5E88B8A0}"/>
          </ac:picMkLst>
        </pc:picChg>
      </pc:sldChg>
      <pc:sldChg chg="modSp new mod">
        <pc:chgData name="Angela Coholan" userId="fe2e0603de5d6f6d" providerId="LiveId" clId="{7376E852-B8AF-4F3F-8C83-F22410E1FD25}" dt="2025-12-17T15:22:14.132" v="1172" actId="113"/>
        <pc:sldMkLst>
          <pc:docMk/>
          <pc:sldMk cId="2645327594" sldId="337"/>
        </pc:sldMkLst>
        <pc:spChg chg="mod">
          <ac:chgData name="Angela Coholan" userId="fe2e0603de5d6f6d" providerId="LiveId" clId="{7376E852-B8AF-4F3F-8C83-F22410E1FD25}" dt="2025-12-17T15:02:40.799" v="969"/>
          <ac:spMkLst>
            <pc:docMk/>
            <pc:sldMk cId="2645327594" sldId="337"/>
            <ac:spMk id="2" creationId="{BAC21445-9E02-98AD-99F3-2AB5D690584C}"/>
          </ac:spMkLst>
        </pc:spChg>
        <pc:spChg chg="mod">
          <ac:chgData name="Angela Coholan" userId="fe2e0603de5d6f6d" providerId="LiveId" clId="{7376E852-B8AF-4F3F-8C83-F22410E1FD25}" dt="2025-12-17T15:22:14.132" v="1172" actId="113"/>
          <ac:spMkLst>
            <pc:docMk/>
            <pc:sldMk cId="2645327594" sldId="337"/>
            <ac:spMk id="3" creationId="{805B301B-5BA0-E248-8095-5E371EE3C013}"/>
          </ac:spMkLst>
        </pc:spChg>
      </pc:sldChg>
      <pc:sldChg chg="modSp new mod ord">
        <pc:chgData name="Angela Coholan" userId="fe2e0603de5d6f6d" providerId="LiveId" clId="{7376E852-B8AF-4F3F-8C83-F22410E1FD25}" dt="2025-12-17T15:17:38.804" v="1151" actId="20577"/>
        <pc:sldMkLst>
          <pc:docMk/>
          <pc:sldMk cId="3749708533" sldId="338"/>
        </pc:sldMkLst>
        <pc:spChg chg="mod">
          <ac:chgData name="Angela Coholan" userId="fe2e0603de5d6f6d" providerId="LiveId" clId="{7376E852-B8AF-4F3F-8C83-F22410E1FD25}" dt="2025-12-17T15:17:38.804" v="1151" actId="20577"/>
          <ac:spMkLst>
            <pc:docMk/>
            <pc:sldMk cId="3749708533" sldId="338"/>
            <ac:spMk id="2" creationId="{E78DE288-EEDE-C1B3-77BC-C9AD23E44BC5}"/>
          </ac:spMkLst>
        </pc:spChg>
        <pc:spChg chg="mod">
          <ac:chgData name="Angela Coholan" userId="fe2e0603de5d6f6d" providerId="LiveId" clId="{7376E852-B8AF-4F3F-8C83-F22410E1FD25}" dt="2025-12-17T15:01:34.239" v="963" actId="20577"/>
          <ac:spMkLst>
            <pc:docMk/>
            <pc:sldMk cId="3749708533" sldId="338"/>
            <ac:spMk id="3" creationId="{EFBB0534-9C51-E6BA-D35C-2E62C38B9F32}"/>
          </ac:spMkLst>
        </pc:spChg>
      </pc:sldChg>
      <pc:sldChg chg="del">
        <pc:chgData name="Angela Coholan" userId="fe2e0603de5d6f6d" providerId="LiveId" clId="{7376E852-B8AF-4F3F-8C83-F22410E1FD25}" dt="2025-12-17T12:58:19.108" v="93" actId="47"/>
        <pc:sldMkLst>
          <pc:docMk/>
          <pc:sldMk cId="2909968338" sldId="351"/>
        </pc:sldMkLst>
      </pc:sldChg>
      <pc:sldChg chg="del">
        <pc:chgData name="Angela Coholan" userId="fe2e0603de5d6f6d" providerId="LiveId" clId="{7376E852-B8AF-4F3F-8C83-F22410E1FD25}" dt="2025-12-17T12:58:19.108" v="93" actId="47"/>
        <pc:sldMkLst>
          <pc:docMk/>
          <pc:sldMk cId="133775254" sldId="352"/>
        </pc:sldMkLst>
      </pc:sldChg>
      <pc:sldMasterChg chg="delSldLayout">
        <pc:chgData name="Angela Coholan" userId="fe2e0603de5d6f6d" providerId="LiveId" clId="{7376E852-B8AF-4F3F-8C83-F22410E1FD25}" dt="2025-12-17T15:12:01.129" v="1013" actId="47"/>
        <pc:sldMasterMkLst>
          <pc:docMk/>
          <pc:sldMasterMk cId="1376129123" sldId="2147483696"/>
        </pc:sldMasterMkLst>
        <pc:sldLayoutChg chg="del">
          <pc:chgData name="Angela Coholan" userId="fe2e0603de5d6f6d" providerId="LiveId" clId="{7376E852-B8AF-4F3F-8C83-F22410E1FD25}" dt="2025-12-17T15:12:01.129" v="1013" actId="47"/>
          <pc:sldLayoutMkLst>
            <pc:docMk/>
            <pc:sldMasterMk cId="1376129123" sldId="2147483696"/>
            <pc:sldLayoutMk cId="1573524964" sldId="2147483714"/>
          </pc:sldLayoutMkLst>
        </pc:sldLayoutChg>
        <pc:sldLayoutChg chg="del">
          <pc:chgData name="Angela Coholan" userId="fe2e0603de5d6f6d" providerId="LiveId" clId="{7376E852-B8AF-4F3F-8C83-F22410E1FD25}" dt="2025-12-17T15:02:19.447" v="964" actId="47"/>
          <pc:sldLayoutMkLst>
            <pc:docMk/>
            <pc:sldMasterMk cId="1376129123" sldId="2147483696"/>
            <pc:sldLayoutMk cId="1917540992" sldId="2147483715"/>
          </pc:sldLayoutMkLst>
        </pc:sldLayoutChg>
      </pc:sldMasterChg>
      <pc:sldMasterChg chg="del delSldLayout">
        <pc:chgData name="Angela Coholan" userId="fe2e0603de5d6f6d" providerId="LiveId" clId="{7376E852-B8AF-4F3F-8C83-F22410E1FD25}" dt="2025-12-17T12:58:19.108" v="93" actId="47"/>
        <pc:sldMasterMkLst>
          <pc:docMk/>
          <pc:sldMasterMk cId="1464547907" sldId="2147483714"/>
        </pc:sldMasterMkLst>
        <pc:sldLayoutChg chg="del">
          <pc:chgData name="Angela Coholan" userId="fe2e0603de5d6f6d" providerId="LiveId" clId="{7376E852-B8AF-4F3F-8C83-F22410E1FD25}" dt="2025-12-17T12:58:19.108" v="93" actId="47"/>
          <pc:sldLayoutMkLst>
            <pc:docMk/>
            <pc:sldMasterMk cId="1464547907" sldId="2147483714"/>
            <pc:sldLayoutMk cId="1236155525" sldId="2147483715"/>
          </pc:sldLayoutMkLst>
        </pc:sldLayoutChg>
        <pc:sldLayoutChg chg="del">
          <pc:chgData name="Angela Coholan" userId="fe2e0603de5d6f6d" providerId="LiveId" clId="{7376E852-B8AF-4F3F-8C83-F22410E1FD25}" dt="2025-12-17T12:58:19.108" v="93" actId="47"/>
          <pc:sldLayoutMkLst>
            <pc:docMk/>
            <pc:sldMasterMk cId="1464547907" sldId="2147483714"/>
            <pc:sldLayoutMk cId="2722301696" sldId="2147483716"/>
          </pc:sldLayoutMkLst>
        </pc:sldLayoutChg>
        <pc:sldLayoutChg chg="del">
          <pc:chgData name="Angela Coholan" userId="fe2e0603de5d6f6d" providerId="LiveId" clId="{7376E852-B8AF-4F3F-8C83-F22410E1FD25}" dt="2025-12-17T12:58:19.108" v="93" actId="47"/>
          <pc:sldLayoutMkLst>
            <pc:docMk/>
            <pc:sldMasterMk cId="1464547907" sldId="2147483714"/>
            <pc:sldLayoutMk cId="1749202198" sldId="214748371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130147-CBC1-4151-823F-3AC7C30FCEAD}" type="datetimeFigureOut">
              <a:rPr lang="en-IE" smtClean="0"/>
              <a:t>17/12/2025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39092-ED43-45E6-A368-793B57E6CC88}" type="slidenum">
              <a:rPr lang="en-IE" smtClean="0"/>
              <a:t>‹#›</a:t>
            </a:fld>
            <a:endParaRPr lang="en-IE"/>
          </a:p>
        </p:txBody>
      </p:sp>
    </p:spTree>
    <p:extLst>
      <p:ext uri="{BB962C8B-B14F-4D97-AF65-F5344CB8AC3E}">
        <p14:creationId xmlns:p14="http://schemas.microsoft.com/office/powerpoint/2010/main" val="1528610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7F2C4-A831-E628-DE5C-17BEA6910FBB}"/>
              </a:ext>
            </a:extLst>
          </p:cNvPr>
          <p:cNvSpPr>
            <a:spLocks noGrp="1"/>
          </p:cNvSpPr>
          <p:nvPr>
            <p:ph type="ctrTitle"/>
          </p:nvPr>
        </p:nvSpPr>
        <p:spPr>
          <a:xfrm>
            <a:off x="358775" y="4649491"/>
            <a:ext cx="9013825" cy="867502"/>
          </a:xfrm>
        </p:spPr>
        <p:txBody>
          <a:bodyPr lIns="0" anchor="t">
            <a:normAutofit/>
          </a:bodyPr>
          <a:lstStyle>
            <a:lvl1pPr algn="l">
              <a:defRPr sz="4000" b="1" i="0">
                <a:solidFill>
                  <a:schemeClr val="bg1"/>
                </a:solidFill>
                <a:latin typeface="Lucida Bright" panose="02040602050505020304" pitchFamily="18" charset="77"/>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FA621050-1B20-E74A-A5D9-A6221B8BE9A9}"/>
              </a:ext>
            </a:extLst>
          </p:cNvPr>
          <p:cNvSpPr>
            <a:spLocks noGrp="1"/>
          </p:cNvSpPr>
          <p:nvPr>
            <p:ph type="subTitle" idx="1"/>
          </p:nvPr>
        </p:nvSpPr>
        <p:spPr>
          <a:xfrm>
            <a:off x="358776" y="5710084"/>
            <a:ext cx="9013824" cy="946438"/>
          </a:xfrm>
        </p:spPr>
        <p:txBody>
          <a:bodyPr lIns="0">
            <a:normAutofit/>
          </a:bodyPr>
          <a:lstStyle>
            <a:lvl1pPr marL="0" indent="0" algn="l">
              <a:lnSpc>
                <a:spcPts val="2200"/>
              </a:lnSpc>
              <a:spcBef>
                <a:spcPts val="0"/>
              </a:spcBef>
              <a:buNone/>
              <a:defRPr sz="2000" b="0" i="0">
                <a:solidFill>
                  <a:schemeClr val="bg1"/>
                </a:solidFill>
                <a:latin typeface="+mn-lt"/>
                <a:cs typeface="FiraGO" panose="020B050305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Click to edit Master subtitle style</a:t>
            </a:r>
            <a:endParaRPr lang="en-US"/>
          </a:p>
        </p:txBody>
      </p:sp>
      <p:pic>
        <p:nvPicPr>
          <p:cNvPr id="4" name="Picture 3">
            <a:extLst>
              <a:ext uri="{FF2B5EF4-FFF2-40B4-BE49-F238E27FC236}">
                <a16:creationId xmlns:a16="http://schemas.microsoft.com/office/drawing/2014/main" id="{6899D572-C094-EDBB-DCD5-899B4768B0A6}"/>
              </a:ext>
            </a:extLst>
          </p:cNvPr>
          <p:cNvPicPr>
            <a:picLocks noChangeAspect="1"/>
          </p:cNvPicPr>
          <p:nvPr userDrawn="1"/>
        </p:nvPicPr>
        <p:blipFill>
          <a:blip r:embed="rId3"/>
          <a:srcRect l="3366" t="3664" r="605" b="422"/>
          <a:stretch/>
        </p:blipFill>
        <p:spPr>
          <a:xfrm>
            <a:off x="1" y="1411"/>
            <a:ext cx="12191999" cy="4456400"/>
          </a:xfrm>
          <a:prstGeom prst="rect">
            <a:avLst/>
          </a:prstGeom>
          <a:ln>
            <a:noFill/>
          </a:ln>
        </p:spPr>
      </p:pic>
    </p:spTree>
    <p:extLst>
      <p:ext uri="{BB962C8B-B14F-4D97-AF65-F5344CB8AC3E}">
        <p14:creationId xmlns:p14="http://schemas.microsoft.com/office/powerpoint/2010/main" val="1140445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4C0F68-0050-F719-6CA5-F8A812677395}"/>
              </a:ext>
            </a:extLst>
          </p:cNvPr>
          <p:cNvSpPr>
            <a:spLocks noGrp="1"/>
          </p:cNvSpPr>
          <p:nvPr>
            <p:ph type="title"/>
          </p:nvPr>
        </p:nvSpPr>
        <p:spPr>
          <a:xfrm>
            <a:off x="6239436" y="433932"/>
            <a:ext cx="4007223" cy="894802"/>
          </a:xfrm>
        </p:spPr>
        <p:txBody>
          <a:bodyPr lIns="0" anchor="ctr">
            <a:normAutofit/>
          </a:bodyPr>
          <a:lstStyle>
            <a:lvl1pPr>
              <a:defRPr sz="2800" b="1" i="0">
                <a:latin typeface="Lucida Bright" panose="02040602050505020304" pitchFamily="18" charset="77"/>
              </a:defRPr>
            </a:lvl1pPr>
          </a:lstStyle>
          <a:p>
            <a:r>
              <a:rPr lang="en-GB"/>
              <a:t>Click to edit Master title style</a:t>
            </a:r>
          </a:p>
        </p:txBody>
      </p:sp>
      <p:sp>
        <p:nvSpPr>
          <p:cNvPr id="5" name="Text Placeholder 2">
            <a:extLst>
              <a:ext uri="{FF2B5EF4-FFF2-40B4-BE49-F238E27FC236}">
                <a16:creationId xmlns:a16="http://schemas.microsoft.com/office/drawing/2014/main" id="{D8D42090-919D-F7C8-EFB8-2804D0CDB2DA}"/>
              </a:ext>
            </a:extLst>
          </p:cNvPr>
          <p:cNvSpPr>
            <a:spLocks noGrp="1"/>
          </p:cNvSpPr>
          <p:nvPr>
            <p:ph type="body" idx="1"/>
          </p:nvPr>
        </p:nvSpPr>
        <p:spPr>
          <a:xfrm>
            <a:off x="6239436" y="1602557"/>
            <a:ext cx="5595212" cy="4895081"/>
          </a:xfrm>
        </p:spPr>
        <p:txBody>
          <a:bodyPr lIns="0">
            <a:normAutofit/>
          </a:bodyPr>
          <a:lstStyle>
            <a:lvl1pPr marL="0" indent="0">
              <a:buNone/>
              <a:defRPr sz="3000" b="0" i="0">
                <a:solidFill>
                  <a:schemeClr val="tx1"/>
                </a:solidFill>
                <a:latin typeface="+mn-lt"/>
                <a:cs typeface="FiraGO" panose="020B05030500000200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6" name="Picture Placeholder 5">
            <a:extLst>
              <a:ext uri="{FF2B5EF4-FFF2-40B4-BE49-F238E27FC236}">
                <a16:creationId xmlns:a16="http://schemas.microsoft.com/office/drawing/2014/main" id="{5790F57F-526C-33D5-BE44-C90C7E91A46B}"/>
              </a:ext>
            </a:extLst>
          </p:cNvPr>
          <p:cNvSpPr>
            <a:spLocks noGrp="1"/>
          </p:cNvSpPr>
          <p:nvPr>
            <p:ph type="pic" sz="quarter" idx="10"/>
          </p:nvPr>
        </p:nvSpPr>
        <p:spPr>
          <a:xfrm>
            <a:off x="298450" y="298450"/>
            <a:ext cx="5486400" cy="6299200"/>
          </a:xfrm>
        </p:spPr>
        <p:txBody>
          <a:bodyPr/>
          <a:lstStyle/>
          <a:p>
            <a:endParaRPr lang="en-IE"/>
          </a:p>
        </p:txBody>
      </p:sp>
    </p:spTree>
    <p:extLst>
      <p:ext uri="{BB962C8B-B14F-4D97-AF65-F5344CB8AC3E}">
        <p14:creationId xmlns:p14="http://schemas.microsoft.com/office/powerpoint/2010/main" val="1454420044"/>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4C0F68-0050-F719-6CA5-F8A812677395}"/>
              </a:ext>
            </a:extLst>
          </p:cNvPr>
          <p:cNvSpPr>
            <a:spLocks noGrp="1"/>
          </p:cNvSpPr>
          <p:nvPr>
            <p:ph type="title"/>
          </p:nvPr>
        </p:nvSpPr>
        <p:spPr>
          <a:xfrm>
            <a:off x="369284" y="433932"/>
            <a:ext cx="9549415" cy="894802"/>
          </a:xfrm>
        </p:spPr>
        <p:txBody>
          <a:bodyPr lIns="0" anchor="ctr">
            <a:normAutofit/>
          </a:bodyPr>
          <a:lstStyle>
            <a:lvl1pPr>
              <a:defRPr sz="2800" b="1" i="0">
                <a:latin typeface="Lucida Bright" panose="02040602050505020304" pitchFamily="18" charset="77"/>
              </a:defRPr>
            </a:lvl1pPr>
          </a:lstStyle>
          <a:p>
            <a:r>
              <a:rPr lang="en-GB"/>
              <a:t>Click to edit Master title style</a:t>
            </a:r>
          </a:p>
        </p:txBody>
      </p:sp>
      <p:sp>
        <p:nvSpPr>
          <p:cNvPr id="6" name="Content Placeholder 5">
            <a:extLst>
              <a:ext uri="{FF2B5EF4-FFF2-40B4-BE49-F238E27FC236}">
                <a16:creationId xmlns:a16="http://schemas.microsoft.com/office/drawing/2014/main" id="{A920AAE3-A18A-AA79-78E7-579CF2C27E71}"/>
              </a:ext>
            </a:extLst>
          </p:cNvPr>
          <p:cNvSpPr>
            <a:spLocks noGrp="1"/>
          </p:cNvSpPr>
          <p:nvPr>
            <p:ph sz="quarter" idx="10"/>
          </p:nvPr>
        </p:nvSpPr>
        <p:spPr>
          <a:xfrm>
            <a:off x="369888" y="1470025"/>
            <a:ext cx="11474450" cy="5127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586125410"/>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6C6ED478-594E-CD93-287F-F7ACFED15FDA}"/>
              </a:ext>
            </a:extLst>
          </p:cNvPr>
          <p:cNvSpPr>
            <a:spLocks noGrp="1"/>
          </p:cNvSpPr>
          <p:nvPr>
            <p:ph type="body" sz="quarter" idx="10" hasCustomPrompt="1"/>
          </p:nvPr>
        </p:nvSpPr>
        <p:spPr>
          <a:xfrm>
            <a:off x="358775" y="357809"/>
            <a:ext cx="9562991" cy="1302825"/>
          </a:xfrm>
        </p:spPr>
        <p:txBody>
          <a:bodyPr lIns="0" anchor="ctr">
            <a:normAutofit/>
          </a:bodyPr>
          <a:lstStyle>
            <a:lvl1pPr marL="0" indent="0">
              <a:buNone/>
              <a:defRPr sz="2000" b="1" i="0">
                <a:solidFill>
                  <a:srgbClr val="003C69"/>
                </a:solidFill>
                <a:latin typeface="Lucida Bright" panose="02040602050505020304" pitchFamily="18" charset="77"/>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a:t>Click to edit Master title style</a:t>
            </a:r>
            <a:endParaRPr lang="en-US" sz="2800"/>
          </a:p>
        </p:txBody>
      </p:sp>
      <p:sp>
        <p:nvSpPr>
          <p:cNvPr id="5" name="Text Placeholder 4">
            <a:extLst>
              <a:ext uri="{FF2B5EF4-FFF2-40B4-BE49-F238E27FC236}">
                <a16:creationId xmlns:a16="http://schemas.microsoft.com/office/drawing/2014/main" id="{86AFE663-5B50-3373-0A8E-8B738123713F}"/>
              </a:ext>
            </a:extLst>
          </p:cNvPr>
          <p:cNvSpPr>
            <a:spLocks noGrp="1"/>
          </p:cNvSpPr>
          <p:nvPr>
            <p:ph type="body" sz="quarter" idx="11"/>
          </p:nvPr>
        </p:nvSpPr>
        <p:spPr>
          <a:xfrm>
            <a:off x="358775" y="2956845"/>
            <a:ext cx="11442700" cy="2170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629309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0B0507C-1BD7-D38F-CD7A-EC3751AC04DB}"/>
              </a:ext>
            </a:extLst>
          </p:cNvPr>
          <p:cNvSpPr>
            <a:spLocks noGrp="1"/>
          </p:cNvSpPr>
          <p:nvPr>
            <p:ph sz="quarter" idx="10"/>
          </p:nvPr>
        </p:nvSpPr>
        <p:spPr>
          <a:xfrm>
            <a:off x="479840" y="427290"/>
            <a:ext cx="11232319" cy="61611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166141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with Conten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EC99F9D-4069-4A05-A99B-37932E11F67E}"/>
              </a:ext>
            </a:extLst>
          </p:cNvPr>
          <p:cNvSpPr>
            <a:spLocks noGrp="1"/>
          </p:cNvSpPr>
          <p:nvPr>
            <p:ph type="body" sz="quarter" idx="10" hasCustomPrompt="1"/>
          </p:nvPr>
        </p:nvSpPr>
        <p:spPr>
          <a:xfrm>
            <a:off x="731837" y="357809"/>
            <a:ext cx="9683915" cy="1025718"/>
          </a:xfrm>
        </p:spPr>
        <p:txBody>
          <a:bodyPr lIns="0" anchor="ctr">
            <a:normAutofit/>
          </a:bodyPr>
          <a:lstStyle>
            <a:lvl1pPr marL="0" indent="0">
              <a:buNone/>
              <a:defRPr sz="2000" b="1" i="0">
                <a:solidFill>
                  <a:schemeClr val="tx1"/>
                </a:solidFill>
                <a:latin typeface="Lucida Bright" panose="02040602050505020304" pitchFamily="18" charset="77"/>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a:t>Click to edit Master title style</a:t>
            </a:r>
            <a:endParaRPr lang="en-US" sz="2800"/>
          </a:p>
        </p:txBody>
      </p:sp>
      <p:sp>
        <p:nvSpPr>
          <p:cNvPr id="4" name="Content Placeholder 3">
            <a:extLst>
              <a:ext uri="{FF2B5EF4-FFF2-40B4-BE49-F238E27FC236}">
                <a16:creationId xmlns:a16="http://schemas.microsoft.com/office/drawing/2014/main" id="{99119BB8-11E1-82E8-AB9A-19DB67E2DD56}"/>
              </a:ext>
            </a:extLst>
          </p:cNvPr>
          <p:cNvSpPr>
            <a:spLocks noGrp="1"/>
          </p:cNvSpPr>
          <p:nvPr>
            <p:ph sz="quarter" idx="11"/>
          </p:nvPr>
        </p:nvSpPr>
        <p:spPr>
          <a:xfrm>
            <a:off x="731838" y="1649413"/>
            <a:ext cx="11087100" cy="4851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345022444"/>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Blu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EC99F9D-4069-4A05-A99B-37932E11F67E}"/>
              </a:ext>
            </a:extLst>
          </p:cNvPr>
          <p:cNvSpPr>
            <a:spLocks noGrp="1"/>
          </p:cNvSpPr>
          <p:nvPr>
            <p:ph type="body" sz="quarter" idx="10" hasCustomPrompt="1"/>
          </p:nvPr>
        </p:nvSpPr>
        <p:spPr>
          <a:xfrm>
            <a:off x="358775" y="357809"/>
            <a:ext cx="9520949" cy="1313336"/>
          </a:xfrm>
        </p:spPr>
        <p:txBody>
          <a:bodyPr lIns="0" anchor="ctr">
            <a:normAutofit/>
          </a:bodyPr>
          <a:lstStyle>
            <a:lvl1pPr marL="0" indent="0">
              <a:buNone/>
              <a:defRPr sz="2000" b="1" i="0">
                <a:solidFill>
                  <a:srgbClr val="FFB100"/>
                </a:solidFill>
                <a:latin typeface="Lucida Bright" panose="02040602050505020304" pitchFamily="18" charset="77"/>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a:t>Click to edit Master title style</a:t>
            </a:r>
            <a:endParaRPr lang="en-US" sz="2800"/>
          </a:p>
        </p:txBody>
      </p:sp>
      <p:sp>
        <p:nvSpPr>
          <p:cNvPr id="4" name="Content Placeholder 3">
            <a:extLst>
              <a:ext uri="{FF2B5EF4-FFF2-40B4-BE49-F238E27FC236}">
                <a16:creationId xmlns:a16="http://schemas.microsoft.com/office/drawing/2014/main" id="{3BD6FC5C-C2BF-8971-5D80-4CF9D5AA670A}"/>
              </a:ext>
            </a:extLst>
          </p:cNvPr>
          <p:cNvSpPr>
            <a:spLocks noGrp="1"/>
          </p:cNvSpPr>
          <p:nvPr>
            <p:ph sz="quarter" idx="11"/>
          </p:nvPr>
        </p:nvSpPr>
        <p:spPr>
          <a:xfrm>
            <a:off x="358775" y="1996824"/>
            <a:ext cx="11474450" cy="45033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18471021"/>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ith Cre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51C8DB-2D8A-4DEB-FC22-E6385510F6BF}"/>
              </a:ext>
            </a:extLst>
          </p:cNvPr>
          <p:cNvSpPr>
            <a:spLocks noGrp="1"/>
          </p:cNvSpPr>
          <p:nvPr>
            <p:ph sz="quarter" idx="10"/>
          </p:nvPr>
        </p:nvSpPr>
        <p:spPr>
          <a:xfrm>
            <a:off x="1016950" y="711289"/>
            <a:ext cx="10289241" cy="54354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720942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rgbClr val="003C69"/>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0E93758-0990-CE6F-2B9C-1A1223E4CD68}"/>
              </a:ext>
            </a:extLst>
          </p:cNvPr>
          <p:cNvSpPr>
            <a:spLocks noGrp="1"/>
          </p:cNvSpPr>
          <p:nvPr>
            <p:ph sz="quarter" idx="10"/>
          </p:nvPr>
        </p:nvSpPr>
        <p:spPr>
          <a:xfrm>
            <a:off x="905098" y="438076"/>
            <a:ext cx="10691545" cy="59818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570838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EC99F9D-4069-4A05-A99B-37932E11F67E}"/>
              </a:ext>
            </a:extLst>
          </p:cNvPr>
          <p:cNvSpPr>
            <a:spLocks noGrp="1"/>
          </p:cNvSpPr>
          <p:nvPr>
            <p:ph type="body" sz="quarter" idx="10" hasCustomPrompt="1"/>
          </p:nvPr>
        </p:nvSpPr>
        <p:spPr>
          <a:xfrm>
            <a:off x="741265" y="358775"/>
            <a:ext cx="9571135" cy="1023938"/>
          </a:xfrm>
        </p:spPr>
        <p:txBody>
          <a:bodyPr lIns="0" anchor="ctr"/>
          <a:lstStyle>
            <a:lvl1pPr marL="0" indent="0">
              <a:buNone/>
              <a:defRPr b="1" i="0">
                <a:solidFill>
                  <a:schemeClr val="bg1"/>
                </a:solidFill>
                <a:latin typeface="Lucida Bright" panose="02040602050505020304" pitchFamily="18" charset="77"/>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a:t>Click to edit Master title style</a:t>
            </a:r>
            <a:endParaRPr lang="en-US" sz="2800"/>
          </a:p>
        </p:txBody>
      </p:sp>
      <p:sp>
        <p:nvSpPr>
          <p:cNvPr id="4" name="Content Placeholder 3">
            <a:extLst>
              <a:ext uri="{FF2B5EF4-FFF2-40B4-BE49-F238E27FC236}">
                <a16:creationId xmlns:a16="http://schemas.microsoft.com/office/drawing/2014/main" id="{4B376AEB-98E3-E52B-300A-65AA437866F1}"/>
              </a:ext>
            </a:extLst>
          </p:cNvPr>
          <p:cNvSpPr>
            <a:spLocks noGrp="1"/>
          </p:cNvSpPr>
          <p:nvPr>
            <p:ph sz="quarter" idx="11"/>
          </p:nvPr>
        </p:nvSpPr>
        <p:spPr>
          <a:xfrm>
            <a:off x="741363" y="1614488"/>
            <a:ext cx="11077575" cy="4884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885943576"/>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Log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7F2C4-A831-E628-DE5C-17BEA6910FBB}"/>
              </a:ext>
            </a:extLst>
          </p:cNvPr>
          <p:cNvSpPr>
            <a:spLocks noGrp="1"/>
          </p:cNvSpPr>
          <p:nvPr>
            <p:ph type="ctrTitle"/>
          </p:nvPr>
        </p:nvSpPr>
        <p:spPr>
          <a:xfrm>
            <a:off x="358775" y="3621970"/>
            <a:ext cx="9040719" cy="867502"/>
          </a:xfrm>
        </p:spPr>
        <p:txBody>
          <a:bodyPr lIns="0" anchor="t">
            <a:normAutofit/>
          </a:bodyPr>
          <a:lstStyle>
            <a:lvl1pPr algn="l">
              <a:defRPr sz="4000" b="1" i="0">
                <a:solidFill>
                  <a:schemeClr val="bg1"/>
                </a:solidFill>
                <a:latin typeface="Lucida Bright" panose="02040602050505020304" pitchFamily="18" charset="77"/>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FA621050-1B20-E74A-A5D9-A6221B8BE9A9}"/>
              </a:ext>
            </a:extLst>
          </p:cNvPr>
          <p:cNvSpPr>
            <a:spLocks noGrp="1"/>
          </p:cNvSpPr>
          <p:nvPr>
            <p:ph type="subTitle" idx="1"/>
          </p:nvPr>
        </p:nvSpPr>
        <p:spPr>
          <a:xfrm>
            <a:off x="358776" y="4682563"/>
            <a:ext cx="9040718" cy="946438"/>
          </a:xfrm>
        </p:spPr>
        <p:txBody>
          <a:bodyPr lIns="0">
            <a:normAutofit/>
          </a:bodyPr>
          <a:lstStyle>
            <a:lvl1pPr marL="0" indent="0" algn="l">
              <a:lnSpc>
                <a:spcPts val="2200"/>
              </a:lnSpc>
              <a:spcBef>
                <a:spcPts val="0"/>
              </a:spcBef>
              <a:buNone/>
              <a:defRPr sz="2000" b="0" i="0">
                <a:solidFill>
                  <a:schemeClr val="bg1"/>
                </a:solidFill>
                <a:latin typeface="+mn-lt"/>
                <a:cs typeface="FiraGO" panose="020B050305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Click to edit Master subtitle style</a:t>
            </a:r>
            <a:endParaRPr lang="en-US"/>
          </a:p>
        </p:txBody>
      </p:sp>
      <p:sp>
        <p:nvSpPr>
          <p:cNvPr id="6" name="Picture Placeholder 5">
            <a:extLst>
              <a:ext uri="{FF2B5EF4-FFF2-40B4-BE49-F238E27FC236}">
                <a16:creationId xmlns:a16="http://schemas.microsoft.com/office/drawing/2014/main" id="{3525E6E0-25E8-3021-8844-3D1DD91EEAAF}"/>
              </a:ext>
            </a:extLst>
          </p:cNvPr>
          <p:cNvSpPr>
            <a:spLocks noGrp="1"/>
          </p:cNvSpPr>
          <p:nvPr>
            <p:ph type="pic" sz="quarter" idx="10"/>
          </p:nvPr>
        </p:nvSpPr>
        <p:spPr>
          <a:xfrm>
            <a:off x="0" y="0"/>
            <a:ext cx="12192000" cy="3429000"/>
          </a:xfrm>
        </p:spPr>
        <p:txBody>
          <a:bodyPr/>
          <a:lstStyle/>
          <a:p>
            <a:endParaRPr lang="en-IE"/>
          </a:p>
        </p:txBody>
      </p:sp>
      <p:sp>
        <p:nvSpPr>
          <p:cNvPr id="8" name="Picture Placeholder 7">
            <a:extLst>
              <a:ext uri="{FF2B5EF4-FFF2-40B4-BE49-F238E27FC236}">
                <a16:creationId xmlns:a16="http://schemas.microsoft.com/office/drawing/2014/main" id="{2CB08EBC-565B-7F56-10B8-26B02FCD00BE}"/>
              </a:ext>
            </a:extLst>
          </p:cNvPr>
          <p:cNvSpPr>
            <a:spLocks noGrp="1"/>
          </p:cNvSpPr>
          <p:nvPr>
            <p:ph type="pic" sz="quarter" idx="11" hasCustomPrompt="1"/>
          </p:nvPr>
        </p:nvSpPr>
        <p:spPr>
          <a:xfrm>
            <a:off x="358775" y="5827713"/>
            <a:ext cx="2563813" cy="709612"/>
          </a:xfrm>
        </p:spPr>
        <p:txBody>
          <a:bodyPr/>
          <a:lstStyle>
            <a:lvl1pPr>
              <a:defRPr sz="2000"/>
            </a:lvl1pPr>
          </a:lstStyle>
          <a:p>
            <a:r>
              <a:rPr lang="en-US"/>
              <a:t>Logo</a:t>
            </a:r>
            <a:endParaRPr lang="en-IE"/>
          </a:p>
        </p:txBody>
      </p:sp>
      <p:sp>
        <p:nvSpPr>
          <p:cNvPr id="11" name="Picture Placeholder 7">
            <a:extLst>
              <a:ext uri="{FF2B5EF4-FFF2-40B4-BE49-F238E27FC236}">
                <a16:creationId xmlns:a16="http://schemas.microsoft.com/office/drawing/2014/main" id="{03C5F2BC-3645-A71A-8D76-A336B3A27C5C}"/>
              </a:ext>
            </a:extLst>
          </p:cNvPr>
          <p:cNvSpPr>
            <a:spLocks noGrp="1"/>
          </p:cNvSpPr>
          <p:nvPr>
            <p:ph type="pic" sz="quarter" idx="12" hasCustomPrompt="1"/>
          </p:nvPr>
        </p:nvSpPr>
        <p:spPr>
          <a:xfrm>
            <a:off x="3375514" y="5834316"/>
            <a:ext cx="2563813" cy="709612"/>
          </a:xfrm>
        </p:spPr>
        <p:txBody>
          <a:bodyPr/>
          <a:lstStyle>
            <a:lvl1pPr>
              <a:defRPr sz="2000"/>
            </a:lvl1pPr>
          </a:lstStyle>
          <a:p>
            <a:r>
              <a:rPr lang="en-US"/>
              <a:t>Logo</a:t>
            </a:r>
            <a:endParaRPr lang="en-IE"/>
          </a:p>
        </p:txBody>
      </p:sp>
      <p:sp>
        <p:nvSpPr>
          <p:cNvPr id="12" name="Picture Placeholder 7">
            <a:extLst>
              <a:ext uri="{FF2B5EF4-FFF2-40B4-BE49-F238E27FC236}">
                <a16:creationId xmlns:a16="http://schemas.microsoft.com/office/drawing/2014/main" id="{C29727C1-BAB6-1074-1ADC-7CEDA68B8660}"/>
              </a:ext>
            </a:extLst>
          </p:cNvPr>
          <p:cNvSpPr>
            <a:spLocks noGrp="1"/>
          </p:cNvSpPr>
          <p:nvPr>
            <p:ph type="pic" sz="quarter" idx="13" hasCustomPrompt="1"/>
          </p:nvPr>
        </p:nvSpPr>
        <p:spPr>
          <a:xfrm>
            <a:off x="6322463" y="5834316"/>
            <a:ext cx="2563813" cy="709612"/>
          </a:xfrm>
        </p:spPr>
        <p:txBody>
          <a:bodyPr/>
          <a:lstStyle>
            <a:lvl1pPr>
              <a:defRPr sz="2000"/>
            </a:lvl1pPr>
          </a:lstStyle>
          <a:p>
            <a:r>
              <a:rPr lang="en-US"/>
              <a:t>Logo</a:t>
            </a:r>
            <a:endParaRPr lang="en-IE"/>
          </a:p>
        </p:txBody>
      </p:sp>
      <p:sp>
        <p:nvSpPr>
          <p:cNvPr id="13" name="Picture Placeholder 7">
            <a:extLst>
              <a:ext uri="{FF2B5EF4-FFF2-40B4-BE49-F238E27FC236}">
                <a16:creationId xmlns:a16="http://schemas.microsoft.com/office/drawing/2014/main" id="{5F1CB64E-F9BA-067C-FED4-74D11C19A71E}"/>
              </a:ext>
            </a:extLst>
          </p:cNvPr>
          <p:cNvSpPr>
            <a:spLocks noGrp="1"/>
          </p:cNvSpPr>
          <p:nvPr>
            <p:ph type="pic" sz="quarter" idx="14" hasCustomPrompt="1"/>
          </p:nvPr>
        </p:nvSpPr>
        <p:spPr>
          <a:xfrm>
            <a:off x="9269412" y="5822092"/>
            <a:ext cx="2563813" cy="709612"/>
          </a:xfrm>
        </p:spPr>
        <p:txBody>
          <a:bodyPr/>
          <a:lstStyle>
            <a:lvl1pPr>
              <a:defRPr sz="2000"/>
            </a:lvl1pPr>
          </a:lstStyle>
          <a:p>
            <a:r>
              <a:rPr lang="en-US"/>
              <a:t>Logo</a:t>
            </a:r>
            <a:endParaRPr lang="en-IE"/>
          </a:p>
        </p:txBody>
      </p:sp>
    </p:spTree>
    <p:extLst>
      <p:ext uri="{BB962C8B-B14F-4D97-AF65-F5344CB8AC3E}">
        <p14:creationId xmlns:p14="http://schemas.microsoft.com/office/powerpoint/2010/main" val="125833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custom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7F2C4-A831-E628-DE5C-17BEA6910FBB}"/>
              </a:ext>
            </a:extLst>
          </p:cNvPr>
          <p:cNvSpPr>
            <a:spLocks noGrp="1"/>
          </p:cNvSpPr>
          <p:nvPr>
            <p:ph type="ctrTitle"/>
          </p:nvPr>
        </p:nvSpPr>
        <p:spPr>
          <a:xfrm>
            <a:off x="358775" y="4649491"/>
            <a:ext cx="9013825" cy="867502"/>
          </a:xfrm>
        </p:spPr>
        <p:txBody>
          <a:bodyPr lIns="0" anchor="t">
            <a:normAutofit/>
          </a:bodyPr>
          <a:lstStyle>
            <a:lvl1pPr algn="l">
              <a:defRPr sz="4000" b="1" i="0">
                <a:solidFill>
                  <a:schemeClr val="bg1"/>
                </a:solidFill>
                <a:latin typeface="Lucida Bright" panose="02040602050505020304" pitchFamily="18" charset="77"/>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FA621050-1B20-E74A-A5D9-A6221B8BE9A9}"/>
              </a:ext>
            </a:extLst>
          </p:cNvPr>
          <p:cNvSpPr>
            <a:spLocks noGrp="1"/>
          </p:cNvSpPr>
          <p:nvPr>
            <p:ph type="subTitle" idx="1"/>
          </p:nvPr>
        </p:nvSpPr>
        <p:spPr>
          <a:xfrm>
            <a:off x="358776" y="5710084"/>
            <a:ext cx="9013824" cy="946438"/>
          </a:xfrm>
        </p:spPr>
        <p:txBody>
          <a:bodyPr lIns="0">
            <a:normAutofit/>
          </a:bodyPr>
          <a:lstStyle>
            <a:lvl1pPr marL="0" indent="0" algn="l">
              <a:lnSpc>
                <a:spcPts val="2200"/>
              </a:lnSpc>
              <a:spcBef>
                <a:spcPts val="0"/>
              </a:spcBef>
              <a:buNone/>
              <a:defRPr sz="2000" b="0" i="0">
                <a:solidFill>
                  <a:schemeClr val="bg1"/>
                </a:solidFill>
                <a:latin typeface="+mn-lt"/>
                <a:cs typeface="FiraGO" panose="020B050305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Click to edit Master subtitle style</a:t>
            </a:r>
            <a:endParaRPr lang="en-US"/>
          </a:p>
        </p:txBody>
      </p:sp>
      <p:sp>
        <p:nvSpPr>
          <p:cNvPr id="7" name="Picture Placeholder 6">
            <a:extLst>
              <a:ext uri="{FF2B5EF4-FFF2-40B4-BE49-F238E27FC236}">
                <a16:creationId xmlns:a16="http://schemas.microsoft.com/office/drawing/2014/main" id="{9B689EF7-7A90-C520-47C4-F348C31295D8}"/>
              </a:ext>
            </a:extLst>
          </p:cNvPr>
          <p:cNvSpPr>
            <a:spLocks noGrp="1"/>
          </p:cNvSpPr>
          <p:nvPr>
            <p:ph type="pic" sz="quarter" idx="10"/>
          </p:nvPr>
        </p:nvSpPr>
        <p:spPr>
          <a:xfrm>
            <a:off x="0" y="0"/>
            <a:ext cx="12192000" cy="4456113"/>
          </a:xfrm>
        </p:spPr>
        <p:txBody>
          <a:bodyPr/>
          <a:lstStyle/>
          <a:p>
            <a:endParaRPr lang="en-IE"/>
          </a:p>
        </p:txBody>
      </p:sp>
    </p:spTree>
    <p:extLst>
      <p:ext uri="{BB962C8B-B14F-4D97-AF65-F5344CB8AC3E}">
        <p14:creationId xmlns:p14="http://schemas.microsoft.com/office/powerpoint/2010/main" val="1913448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EC99F9D-4069-4A05-A99B-37932E11F67E}"/>
              </a:ext>
            </a:extLst>
          </p:cNvPr>
          <p:cNvSpPr>
            <a:spLocks noGrp="1"/>
          </p:cNvSpPr>
          <p:nvPr>
            <p:ph type="body" sz="quarter" idx="10" hasCustomPrompt="1"/>
          </p:nvPr>
        </p:nvSpPr>
        <p:spPr>
          <a:xfrm>
            <a:off x="741265" y="5475287"/>
            <a:ext cx="9952038" cy="1023938"/>
          </a:xfrm>
        </p:spPr>
        <p:txBody>
          <a:bodyPr lIns="0" anchor="ctr"/>
          <a:lstStyle>
            <a:lvl1pPr marL="0" indent="0">
              <a:buNone/>
              <a:defRPr b="1" i="0">
                <a:solidFill>
                  <a:schemeClr val="bg1"/>
                </a:solidFill>
                <a:latin typeface="Lucida Bright" panose="02040602050505020304" pitchFamily="18" charset="77"/>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a:t>Click to edit Master title style</a:t>
            </a:r>
            <a:endParaRPr lang="en-US" sz="2800"/>
          </a:p>
        </p:txBody>
      </p:sp>
      <p:sp>
        <p:nvSpPr>
          <p:cNvPr id="6" name="Content Placeholder 5">
            <a:extLst>
              <a:ext uri="{FF2B5EF4-FFF2-40B4-BE49-F238E27FC236}">
                <a16:creationId xmlns:a16="http://schemas.microsoft.com/office/drawing/2014/main" id="{BE5D9998-E702-E06B-467C-C7A67EB7570F}"/>
              </a:ext>
            </a:extLst>
          </p:cNvPr>
          <p:cNvSpPr>
            <a:spLocks noGrp="1"/>
          </p:cNvSpPr>
          <p:nvPr>
            <p:ph sz="quarter" idx="11"/>
          </p:nvPr>
        </p:nvSpPr>
        <p:spPr>
          <a:xfrm>
            <a:off x="741363" y="358775"/>
            <a:ext cx="11090275" cy="4956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890897189"/>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EC99F9D-4069-4A05-A99B-37932E11F67E}"/>
              </a:ext>
            </a:extLst>
          </p:cNvPr>
          <p:cNvSpPr>
            <a:spLocks noGrp="1"/>
          </p:cNvSpPr>
          <p:nvPr>
            <p:ph type="body" sz="quarter" idx="10" hasCustomPrompt="1"/>
          </p:nvPr>
        </p:nvSpPr>
        <p:spPr>
          <a:xfrm>
            <a:off x="731838" y="2405062"/>
            <a:ext cx="1379766" cy="3995737"/>
          </a:xfrm>
        </p:spPr>
        <p:txBody>
          <a:bodyPr lIns="0" anchor="ctr">
            <a:normAutofit/>
          </a:bodyPr>
          <a:lstStyle>
            <a:lvl1pPr marL="0" indent="0">
              <a:buNone/>
              <a:defRPr sz="2000" b="1" i="0">
                <a:solidFill>
                  <a:schemeClr val="bg1"/>
                </a:solidFill>
                <a:latin typeface="Lucida Bright" panose="02040602050505020304" pitchFamily="18" charset="77"/>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a:t>Click to edit Master title style</a:t>
            </a:r>
            <a:endParaRPr lang="en-US" sz="2800"/>
          </a:p>
        </p:txBody>
      </p:sp>
      <p:sp>
        <p:nvSpPr>
          <p:cNvPr id="4" name="Title 1">
            <a:extLst>
              <a:ext uri="{FF2B5EF4-FFF2-40B4-BE49-F238E27FC236}">
                <a16:creationId xmlns:a16="http://schemas.microsoft.com/office/drawing/2014/main" id="{95988D79-D517-094A-12CB-8DAF2CB62732}"/>
              </a:ext>
            </a:extLst>
          </p:cNvPr>
          <p:cNvSpPr>
            <a:spLocks noGrp="1"/>
          </p:cNvSpPr>
          <p:nvPr>
            <p:ph type="title"/>
          </p:nvPr>
        </p:nvSpPr>
        <p:spPr>
          <a:xfrm>
            <a:off x="2541784" y="360361"/>
            <a:ext cx="9289854" cy="1312855"/>
          </a:xfrm>
        </p:spPr>
        <p:txBody>
          <a:bodyPr lIns="0" anchor="ctr">
            <a:normAutofit/>
          </a:bodyPr>
          <a:lstStyle>
            <a:lvl1pPr>
              <a:defRPr sz="2800" b="1" i="0">
                <a:latin typeface="Lucida Bright" panose="02040602050505020304" pitchFamily="18" charset="77"/>
              </a:defRPr>
            </a:lvl1pPr>
          </a:lstStyle>
          <a:p>
            <a:r>
              <a:rPr lang="en-GB"/>
              <a:t>Click to edit Master title style</a:t>
            </a:r>
          </a:p>
        </p:txBody>
      </p:sp>
      <p:sp>
        <p:nvSpPr>
          <p:cNvPr id="6" name="Content Placeholder 5">
            <a:extLst>
              <a:ext uri="{FF2B5EF4-FFF2-40B4-BE49-F238E27FC236}">
                <a16:creationId xmlns:a16="http://schemas.microsoft.com/office/drawing/2014/main" id="{66F46FBF-6880-FBEF-12F4-94FC409D61A6}"/>
              </a:ext>
            </a:extLst>
          </p:cNvPr>
          <p:cNvSpPr>
            <a:spLocks noGrp="1"/>
          </p:cNvSpPr>
          <p:nvPr>
            <p:ph sz="quarter" idx="11"/>
          </p:nvPr>
        </p:nvSpPr>
        <p:spPr>
          <a:xfrm>
            <a:off x="2541588" y="1846264"/>
            <a:ext cx="9290050" cy="46513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108782864"/>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EC99F9D-4069-4A05-A99B-37932E11F67E}"/>
              </a:ext>
            </a:extLst>
          </p:cNvPr>
          <p:cNvSpPr>
            <a:spLocks noGrp="1"/>
          </p:cNvSpPr>
          <p:nvPr>
            <p:ph type="body" sz="quarter" idx="10" hasCustomPrompt="1"/>
          </p:nvPr>
        </p:nvSpPr>
        <p:spPr>
          <a:xfrm>
            <a:off x="10224630" y="2405062"/>
            <a:ext cx="1379766" cy="3995737"/>
          </a:xfrm>
        </p:spPr>
        <p:txBody>
          <a:bodyPr lIns="0" anchor="ctr">
            <a:normAutofit/>
          </a:bodyPr>
          <a:lstStyle>
            <a:lvl1pPr marL="0" indent="0">
              <a:buNone/>
              <a:defRPr sz="2000" b="1" i="0">
                <a:solidFill>
                  <a:schemeClr val="bg1"/>
                </a:solidFill>
                <a:latin typeface="Lucida Bright" panose="02040602050505020304" pitchFamily="18" charset="77"/>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a:t>Click to edit Master title style</a:t>
            </a:r>
            <a:endParaRPr lang="en-US" sz="2800"/>
          </a:p>
        </p:txBody>
      </p:sp>
      <p:sp>
        <p:nvSpPr>
          <p:cNvPr id="4" name="Title 1">
            <a:extLst>
              <a:ext uri="{FF2B5EF4-FFF2-40B4-BE49-F238E27FC236}">
                <a16:creationId xmlns:a16="http://schemas.microsoft.com/office/drawing/2014/main" id="{60F4EF81-0B2B-7744-BE1E-1B7EAA4A3A09}"/>
              </a:ext>
            </a:extLst>
          </p:cNvPr>
          <p:cNvSpPr>
            <a:spLocks noGrp="1"/>
          </p:cNvSpPr>
          <p:nvPr>
            <p:ph type="title"/>
          </p:nvPr>
        </p:nvSpPr>
        <p:spPr>
          <a:xfrm>
            <a:off x="369285" y="861849"/>
            <a:ext cx="9289854" cy="894802"/>
          </a:xfrm>
        </p:spPr>
        <p:txBody>
          <a:bodyPr lIns="0" anchor="ctr">
            <a:normAutofit/>
          </a:bodyPr>
          <a:lstStyle>
            <a:lvl1pPr>
              <a:defRPr sz="2800" b="1" i="0">
                <a:latin typeface="Lucida Bright" panose="02040602050505020304" pitchFamily="18" charset="77"/>
              </a:defRPr>
            </a:lvl1pPr>
          </a:lstStyle>
          <a:p>
            <a:r>
              <a:rPr lang="en-GB"/>
              <a:t>Click to edit Master title style</a:t>
            </a:r>
          </a:p>
        </p:txBody>
      </p:sp>
      <p:sp>
        <p:nvSpPr>
          <p:cNvPr id="6" name="Content Placeholder 5">
            <a:extLst>
              <a:ext uri="{FF2B5EF4-FFF2-40B4-BE49-F238E27FC236}">
                <a16:creationId xmlns:a16="http://schemas.microsoft.com/office/drawing/2014/main" id="{C0FDF31F-9540-F6FF-D783-3827CEF0BC46}"/>
              </a:ext>
            </a:extLst>
          </p:cNvPr>
          <p:cNvSpPr>
            <a:spLocks noGrp="1"/>
          </p:cNvSpPr>
          <p:nvPr>
            <p:ph sz="quarter" idx="11"/>
          </p:nvPr>
        </p:nvSpPr>
        <p:spPr>
          <a:xfrm>
            <a:off x="369888" y="1905000"/>
            <a:ext cx="928846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354475671"/>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04FAE976-46A6-6E63-6F1D-279D118541AA}"/>
              </a:ext>
            </a:extLst>
          </p:cNvPr>
          <p:cNvSpPr>
            <a:spLocks noGrp="1"/>
          </p:cNvSpPr>
          <p:nvPr>
            <p:ph type="body" sz="quarter" idx="10" hasCustomPrompt="1"/>
          </p:nvPr>
        </p:nvSpPr>
        <p:spPr>
          <a:xfrm>
            <a:off x="617309" y="1602557"/>
            <a:ext cx="3308808" cy="4656842"/>
          </a:xfrm>
        </p:spPr>
        <p:txBody>
          <a:bodyPr lIns="0" anchor="ctr">
            <a:normAutofit/>
          </a:bodyPr>
          <a:lstStyle>
            <a:lvl1pPr marL="0" indent="0">
              <a:buNone/>
              <a:defRPr sz="2000" b="1" i="0">
                <a:solidFill>
                  <a:schemeClr val="bg1"/>
                </a:solidFill>
                <a:latin typeface="Lucida Bright" panose="02040602050505020304" pitchFamily="18" charset="77"/>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a:t>Click to edit Master title style</a:t>
            </a:r>
            <a:endParaRPr lang="en-US" sz="2800"/>
          </a:p>
        </p:txBody>
      </p:sp>
      <p:sp>
        <p:nvSpPr>
          <p:cNvPr id="5" name="Title 1">
            <a:extLst>
              <a:ext uri="{FF2B5EF4-FFF2-40B4-BE49-F238E27FC236}">
                <a16:creationId xmlns:a16="http://schemas.microsoft.com/office/drawing/2014/main" id="{BAD2EAD3-B3C8-1AAE-2E57-A22516283373}"/>
              </a:ext>
            </a:extLst>
          </p:cNvPr>
          <p:cNvSpPr>
            <a:spLocks noGrp="1"/>
          </p:cNvSpPr>
          <p:nvPr>
            <p:ph type="title"/>
          </p:nvPr>
        </p:nvSpPr>
        <p:spPr>
          <a:xfrm>
            <a:off x="4445998" y="424851"/>
            <a:ext cx="7388650" cy="894802"/>
          </a:xfrm>
        </p:spPr>
        <p:txBody>
          <a:bodyPr lIns="0" anchor="ctr">
            <a:normAutofit/>
          </a:bodyPr>
          <a:lstStyle>
            <a:lvl1pPr>
              <a:defRPr sz="2800" b="1" i="0">
                <a:latin typeface="Lucida Bright" panose="02040602050505020304" pitchFamily="18" charset="77"/>
              </a:defRPr>
            </a:lvl1pPr>
          </a:lstStyle>
          <a:p>
            <a:r>
              <a:rPr lang="en-GB"/>
              <a:t>Click to edit Master title style</a:t>
            </a:r>
          </a:p>
        </p:txBody>
      </p:sp>
      <p:sp>
        <p:nvSpPr>
          <p:cNvPr id="7" name="Content Placeholder 6">
            <a:extLst>
              <a:ext uri="{FF2B5EF4-FFF2-40B4-BE49-F238E27FC236}">
                <a16:creationId xmlns:a16="http://schemas.microsoft.com/office/drawing/2014/main" id="{264C86FA-F521-C3E1-C25E-A52AE7F9F3E4}"/>
              </a:ext>
            </a:extLst>
          </p:cNvPr>
          <p:cNvSpPr>
            <a:spLocks noGrp="1"/>
          </p:cNvSpPr>
          <p:nvPr>
            <p:ph sz="quarter" idx="11"/>
          </p:nvPr>
        </p:nvSpPr>
        <p:spPr>
          <a:xfrm>
            <a:off x="4511675" y="1601788"/>
            <a:ext cx="7323138" cy="4892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174872325"/>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EC99F9D-4069-4A05-A99B-37932E11F67E}"/>
              </a:ext>
            </a:extLst>
          </p:cNvPr>
          <p:cNvSpPr>
            <a:spLocks noGrp="1"/>
          </p:cNvSpPr>
          <p:nvPr>
            <p:ph type="body" sz="quarter" idx="10" hasCustomPrompt="1"/>
          </p:nvPr>
        </p:nvSpPr>
        <p:spPr>
          <a:xfrm>
            <a:off x="8276734" y="1602557"/>
            <a:ext cx="3308808" cy="4656842"/>
          </a:xfrm>
        </p:spPr>
        <p:txBody>
          <a:bodyPr lIns="0" anchor="ctr">
            <a:normAutofit/>
          </a:bodyPr>
          <a:lstStyle>
            <a:lvl1pPr marL="0" indent="0">
              <a:buNone/>
              <a:defRPr sz="2000" b="1" i="0">
                <a:solidFill>
                  <a:schemeClr val="bg1"/>
                </a:solidFill>
                <a:latin typeface="Lucida Bright" panose="02040602050505020304" pitchFamily="18" charset="77"/>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800"/>
              <a:t>Click to edit Master title style</a:t>
            </a:r>
            <a:endParaRPr lang="en-US" sz="2800"/>
          </a:p>
        </p:txBody>
      </p:sp>
      <p:sp>
        <p:nvSpPr>
          <p:cNvPr id="4" name="Title 1">
            <a:extLst>
              <a:ext uri="{FF2B5EF4-FFF2-40B4-BE49-F238E27FC236}">
                <a16:creationId xmlns:a16="http://schemas.microsoft.com/office/drawing/2014/main" id="{AC4C0F68-0050-F719-6CA5-F8A812677395}"/>
              </a:ext>
            </a:extLst>
          </p:cNvPr>
          <p:cNvSpPr>
            <a:spLocks noGrp="1"/>
          </p:cNvSpPr>
          <p:nvPr>
            <p:ph type="title"/>
          </p:nvPr>
        </p:nvSpPr>
        <p:spPr>
          <a:xfrm>
            <a:off x="369285" y="433932"/>
            <a:ext cx="7426682" cy="894802"/>
          </a:xfrm>
        </p:spPr>
        <p:txBody>
          <a:bodyPr lIns="0" anchor="ctr">
            <a:normAutofit/>
          </a:bodyPr>
          <a:lstStyle>
            <a:lvl1pPr>
              <a:defRPr sz="2800" b="1" i="0">
                <a:latin typeface="Lucida Bright" panose="02040602050505020304" pitchFamily="18" charset="77"/>
              </a:defRPr>
            </a:lvl1pPr>
          </a:lstStyle>
          <a:p>
            <a:r>
              <a:rPr lang="en-GB"/>
              <a:t>Click to edit Master title style</a:t>
            </a:r>
          </a:p>
        </p:txBody>
      </p:sp>
      <p:sp>
        <p:nvSpPr>
          <p:cNvPr id="6" name="Content Placeholder 5">
            <a:extLst>
              <a:ext uri="{FF2B5EF4-FFF2-40B4-BE49-F238E27FC236}">
                <a16:creationId xmlns:a16="http://schemas.microsoft.com/office/drawing/2014/main" id="{CFF54BC0-5300-042B-CB3F-776203BDE92B}"/>
              </a:ext>
            </a:extLst>
          </p:cNvPr>
          <p:cNvSpPr>
            <a:spLocks noGrp="1"/>
          </p:cNvSpPr>
          <p:nvPr>
            <p:ph sz="quarter" idx="11"/>
          </p:nvPr>
        </p:nvSpPr>
        <p:spPr>
          <a:xfrm>
            <a:off x="369888" y="1601788"/>
            <a:ext cx="7426325" cy="482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145569078"/>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A6381-1C78-A2B3-ECB4-7AEE306F24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F26A7D2-A07C-3968-9C1D-72048D8A55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FF00FFB-1CD3-4351-1EC9-B4C15750BC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B7A5CE-843E-8C4D-8418-9B737471ED10}" type="datetimeFigureOut">
              <a:rPr lang="en-US" smtClean="0"/>
              <a:t>12/17/2025</a:t>
            </a:fld>
            <a:endParaRPr lang="en-US"/>
          </a:p>
        </p:txBody>
      </p:sp>
      <p:sp>
        <p:nvSpPr>
          <p:cNvPr id="5" name="Footer Placeholder 4">
            <a:extLst>
              <a:ext uri="{FF2B5EF4-FFF2-40B4-BE49-F238E27FC236}">
                <a16:creationId xmlns:a16="http://schemas.microsoft.com/office/drawing/2014/main" id="{0C0FE3C5-7808-84B2-E8F6-B4DAC57458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0			</a:t>
            </a:r>
          </a:p>
        </p:txBody>
      </p:sp>
      <p:sp>
        <p:nvSpPr>
          <p:cNvPr id="6" name="Slide Number Placeholder 5">
            <a:extLst>
              <a:ext uri="{FF2B5EF4-FFF2-40B4-BE49-F238E27FC236}">
                <a16:creationId xmlns:a16="http://schemas.microsoft.com/office/drawing/2014/main" id="{3D5AAD3F-2B66-857B-1FC9-1D28747C7C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F8E2AB-3347-4A4C-A2CF-3A230CBFF2BC}" type="slidenum">
              <a:rPr lang="en-US" smtClean="0"/>
              <a:t>‹#›</a:t>
            </a:fld>
            <a:endParaRPr lang="en-US"/>
          </a:p>
        </p:txBody>
      </p:sp>
    </p:spTree>
    <p:extLst>
      <p:ext uri="{BB962C8B-B14F-4D97-AF65-F5344CB8AC3E}">
        <p14:creationId xmlns:p14="http://schemas.microsoft.com/office/powerpoint/2010/main" val="13761291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4400" kern="1200">
          <a:solidFill>
            <a:schemeClr val="tx1"/>
          </a:solidFill>
          <a:latin typeface="Lucida Bright" panose="02040602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226">
          <p15:clr>
            <a:srgbClr val="F26B43"/>
          </p15:clr>
        </p15:guide>
        <p15:guide id="4" pos="1431">
          <p15:clr>
            <a:srgbClr val="F26B43"/>
          </p15:clr>
        </p15:guide>
        <p15:guide id="5" pos="2635">
          <p15:clr>
            <a:srgbClr val="F26B43"/>
          </p15:clr>
        </p15:guide>
        <p15:guide id="6" pos="3840">
          <p15:clr>
            <a:srgbClr val="F26B43"/>
          </p15:clr>
        </p15:guide>
        <p15:guide id="7" pos="5044">
          <p15:clr>
            <a:srgbClr val="F26B43"/>
          </p15:clr>
        </p15:guide>
        <p15:guide id="8" pos="6248">
          <p15:clr>
            <a:srgbClr val="F26B43"/>
          </p15:clr>
        </p15:guide>
        <p15:guide id="9" pos="7453">
          <p15:clr>
            <a:srgbClr val="F26B43"/>
          </p15:clr>
        </p15:guide>
        <p15:guide id="10" orient="horz">
          <p15:clr>
            <a:srgbClr val="F26B43"/>
          </p15:clr>
        </p15:guide>
        <p15:guide id="11" orient="horz" pos="4320">
          <p15:clr>
            <a:srgbClr val="F26B43"/>
          </p15:clr>
        </p15:guide>
        <p15:guide id="12" orient="horz" pos="226">
          <p15:clr>
            <a:srgbClr val="F26B43"/>
          </p15:clr>
        </p15:guide>
        <p15:guide id="13" orient="horz" pos="871">
          <p15:clr>
            <a:srgbClr val="F26B43"/>
          </p15:clr>
        </p15:guide>
        <p15:guide id="14" orient="horz" pos="1515">
          <p15:clr>
            <a:srgbClr val="F26B43"/>
          </p15:clr>
        </p15:guide>
        <p15:guide id="15" orient="horz" pos="2160">
          <p15:clr>
            <a:srgbClr val="F26B43"/>
          </p15:clr>
        </p15:guide>
        <p15:guide id="16" orient="horz" pos="2804">
          <p15:clr>
            <a:srgbClr val="F26B43"/>
          </p15:clr>
        </p15:guide>
        <p15:guide id="17" orient="horz" pos="3448">
          <p15:clr>
            <a:srgbClr val="F26B43"/>
          </p15:clr>
        </p15:guide>
        <p15:guide id="18" orient="horz" pos="409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y.corehr.com/pls/coreportal_uccp/" TargetMode="External"/><Relationship Id="rId2" Type="http://schemas.openxmlformats.org/officeDocument/2006/relationships/hyperlink" Target="https://www.ucc.ie/en/media/support/ocla/statutesregulations/documents/RegsPromotiontoFullProfPost.pdf" TargetMode="External"/><Relationship Id="rId1" Type="http://schemas.openxmlformats.org/officeDocument/2006/relationships/slideLayout" Target="../slideLayouts/slideLayout2.xml"/><Relationship Id="rId4" Type="http://schemas.openxmlformats.org/officeDocument/2006/relationships/hyperlink" Target="mailto:professor@ucc.i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0C719-4FB7-5FDC-A507-514515FCC094}"/>
              </a:ext>
            </a:extLst>
          </p:cNvPr>
          <p:cNvSpPr>
            <a:spLocks noGrp="1"/>
          </p:cNvSpPr>
          <p:nvPr>
            <p:ph type="ctrTitle"/>
          </p:nvPr>
        </p:nvSpPr>
        <p:spPr>
          <a:xfrm>
            <a:off x="130175" y="4545581"/>
            <a:ext cx="9347311" cy="1694159"/>
          </a:xfrm>
        </p:spPr>
        <p:txBody>
          <a:bodyPr>
            <a:noAutofit/>
          </a:bodyPr>
          <a:lstStyle/>
          <a:p>
            <a:r>
              <a:rPr lang="en-GB" sz="2000" dirty="0"/>
              <a:t>Briefing: New Scheme</a:t>
            </a:r>
            <a:br>
              <a:rPr lang="en-IE" sz="2800" dirty="0"/>
            </a:br>
            <a:r>
              <a:rPr lang="en-IE" sz="2000" dirty="0">
                <a:solidFill>
                  <a:srgbClr val="FFB100"/>
                </a:solidFill>
              </a:rPr>
              <a:t>Promotion from Professor (Scale 2) to Full Professor (Scale 1)</a:t>
            </a:r>
            <a:endParaRPr lang="en-IE" sz="3200" dirty="0"/>
          </a:p>
        </p:txBody>
      </p:sp>
      <p:sp>
        <p:nvSpPr>
          <p:cNvPr id="3" name="Subtitle 2">
            <a:extLst>
              <a:ext uri="{FF2B5EF4-FFF2-40B4-BE49-F238E27FC236}">
                <a16:creationId xmlns:a16="http://schemas.microsoft.com/office/drawing/2014/main" id="{D8212F00-B4DE-7208-0242-351497D400D4}"/>
              </a:ext>
            </a:extLst>
          </p:cNvPr>
          <p:cNvSpPr>
            <a:spLocks noGrp="1"/>
          </p:cNvSpPr>
          <p:nvPr>
            <p:ph type="subTitle" idx="1"/>
          </p:nvPr>
        </p:nvSpPr>
        <p:spPr>
          <a:xfrm>
            <a:off x="130175" y="5642386"/>
            <a:ext cx="9309659" cy="919779"/>
          </a:xfrm>
        </p:spPr>
        <p:txBody>
          <a:bodyPr>
            <a:normAutofit/>
          </a:bodyPr>
          <a:lstStyle/>
          <a:p>
            <a:r>
              <a:rPr lang="en-IE" sz="1800" dirty="0"/>
              <a:t>Prof. Stephen Byrne Deputy President &amp; Registrar &amp; Angela O’Donovan – People &amp; Culture</a:t>
            </a:r>
          </a:p>
          <a:p>
            <a:r>
              <a:rPr lang="en-IE" sz="1700" dirty="0"/>
              <a:t>18</a:t>
            </a:r>
            <a:r>
              <a:rPr lang="en-IE" sz="1700" baseline="30000" dirty="0"/>
              <a:t>th</a:t>
            </a:r>
            <a:r>
              <a:rPr lang="en-IE" sz="1700" dirty="0"/>
              <a:t> December 2025</a:t>
            </a:r>
          </a:p>
        </p:txBody>
      </p:sp>
    </p:spTree>
    <p:extLst>
      <p:ext uri="{BB962C8B-B14F-4D97-AF65-F5344CB8AC3E}">
        <p14:creationId xmlns:p14="http://schemas.microsoft.com/office/powerpoint/2010/main" val="69527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27206A-2DEF-9790-69BE-43864881C775}"/>
              </a:ext>
            </a:extLst>
          </p:cNvPr>
          <p:cNvSpPr>
            <a:spLocks noGrp="1"/>
          </p:cNvSpPr>
          <p:nvPr>
            <p:ph type="body" sz="quarter" idx="10"/>
          </p:nvPr>
        </p:nvSpPr>
        <p:spPr/>
        <p:txBody>
          <a:bodyPr/>
          <a:lstStyle/>
          <a:p>
            <a:r>
              <a:rPr lang="en-IE" dirty="0"/>
              <a:t>Evidencing Criteria</a:t>
            </a:r>
          </a:p>
        </p:txBody>
      </p:sp>
      <p:sp>
        <p:nvSpPr>
          <p:cNvPr id="4" name="Content Placeholder 2">
            <a:extLst>
              <a:ext uri="{FF2B5EF4-FFF2-40B4-BE49-F238E27FC236}">
                <a16:creationId xmlns:a16="http://schemas.microsoft.com/office/drawing/2014/main" id="{7013B749-2033-9E32-D0EC-8A92E75186AB}"/>
              </a:ext>
            </a:extLst>
          </p:cNvPr>
          <p:cNvSpPr>
            <a:spLocks noGrp="1"/>
          </p:cNvSpPr>
          <p:nvPr>
            <p:ph sz="quarter" idx="11"/>
          </p:nvPr>
        </p:nvSpPr>
        <p:spPr>
          <a:xfrm>
            <a:off x="472421" y="1533805"/>
            <a:ext cx="11077575" cy="4884737"/>
          </a:xfrm>
        </p:spPr>
        <p:txBody>
          <a:bodyPr>
            <a:normAutofit/>
          </a:bodyPr>
          <a:lstStyle/>
          <a:p>
            <a:r>
              <a:rPr lang="en-GB" sz="1400" dirty="0">
                <a:solidFill>
                  <a:srgbClr val="002060"/>
                </a:solidFill>
              </a:rPr>
              <a:t>When making an application for promotion to Professor Scale 1, Applicants should supply supporting evidence demonstrating their level of achievement across the range of areas set out in the Regulation for Promotion to Prof Scale 1; </a:t>
            </a:r>
          </a:p>
          <a:p>
            <a:endParaRPr lang="en-GB" sz="1400" dirty="0">
              <a:solidFill>
                <a:srgbClr val="002060"/>
              </a:solidFill>
            </a:endParaRPr>
          </a:p>
          <a:p>
            <a:r>
              <a:rPr lang="en-GB" sz="1400" b="1" dirty="0">
                <a:solidFill>
                  <a:schemeClr val="accent3">
                    <a:lumMod val="50000"/>
                  </a:schemeClr>
                </a:solidFill>
              </a:rPr>
              <a:t>Applicants need to present a prima facie case for promotion to Professor Scale 1.</a:t>
            </a:r>
            <a:endParaRPr lang="en-GB" sz="1400" b="1" dirty="0">
              <a:solidFill>
                <a:srgbClr val="002060"/>
              </a:solidFill>
            </a:endParaRPr>
          </a:p>
          <a:p>
            <a:r>
              <a:rPr lang="en-GB" sz="1400" dirty="0">
                <a:solidFill>
                  <a:srgbClr val="002060"/>
                </a:solidFill>
              </a:rPr>
              <a:t>To establish a prima facie case for promotion to Professor Scale 1, candidates must satisfy all of the essential criteria as set out in Appendix B of the ‘Regulation on Academic Promotions to Professor Scale 1. </a:t>
            </a:r>
          </a:p>
          <a:p>
            <a:r>
              <a:rPr lang="en-GB" sz="1400" b="1" dirty="0">
                <a:solidFill>
                  <a:srgbClr val="002060"/>
                </a:solidFill>
              </a:rPr>
              <a:t>Evidence of meeting the criteria should be presented within the portfolio templates provided by  People &amp; Culture/HR.  </a:t>
            </a:r>
            <a:r>
              <a:rPr lang="en-GB" sz="1400" dirty="0">
                <a:solidFill>
                  <a:srgbClr val="002060"/>
                </a:solidFill>
              </a:rPr>
              <a:t>Whilst indicative evidence e.g. letters of commendation, grant letters, publisher’s contracts etc are not submitted with the application, the Board may, where needed in consideration of an application, request submission of such evidence to aid in its deliberations. </a:t>
            </a:r>
          </a:p>
          <a:p>
            <a:r>
              <a:rPr lang="en-GB" sz="1400" dirty="0">
                <a:solidFill>
                  <a:srgbClr val="002060"/>
                </a:solidFill>
              </a:rPr>
              <a:t>It is recognised, however, at full application stage that not all the activities and responsibilities in each section listed in Appendix C will be fulfilled by every applicant. </a:t>
            </a:r>
            <a:r>
              <a:rPr lang="en-GB" sz="1400" b="1" dirty="0">
                <a:solidFill>
                  <a:srgbClr val="002060"/>
                </a:solidFill>
              </a:rPr>
              <a:t>Applicants should therefore articulate, supported by appropriate evidence, where they consider their major and minor contributions lie in each of the three Criteria Categories set out in the application. </a:t>
            </a:r>
          </a:p>
          <a:p>
            <a:r>
              <a:rPr lang="en-GB" sz="1400" dirty="0">
                <a:solidFill>
                  <a:srgbClr val="002060"/>
                </a:solidFill>
              </a:rPr>
              <a:t>At Stage 2 (Invited Full Application) in addition to the Essential Criteria outlined in Appendix B, candidates for promotion to Professor (Scale 1) are required to evidence a prima facie case for promotion across the categories listed. Timeframe of evidence – last 5 years up to the point of application to Stage 1.</a:t>
            </a:r>
          </a:p>
        </p:txBody>
      </p:sp>
    </p:spTree>
    <p:extLst>
      <p:ext uri="{BB962C8B-B14F-4D97-AF65-F5344CB8AC3E}">
        <p14:creationId xmlns:p14="http://schemas.microsoft.com/office/powerpoint/2010/main" val="1175678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AI-generated content may be incorrect.">
            <a:extLst>
              <a:ext uri="{FF2B5EF4-FFF2-40B4-BE49-F238E27FC236}">
                <a16:creationId xmlns:a16="http://schemas.microsoft.com/office/drawing/2014/main" id="{3DF6E597-98B2-AAC3-90A7-6E9564384DBD}"/>
              </a:ext>
            </a:extLst>
          </p:cNvPr>
          <p:cNvPicPr>
            <a:picLocks noGrp="1" noChangeAspect="1"/>
          </p:cNvPicPr>
          <p:nvPr>
            <p:ph sz="quarter" idx="11"/>
          </p:nvPr>
        </p:nvPicPr>
        <p:blipFill>
          <a:blip r:embed="rId2"/>
          <a:stretch>
            <a:fillRect/>
          </a:stretch>
        </p:blipFill>
        <p:spPr>
          <a:xfrm>
            <a:off x="222352" y="134331"/>
            <a:ext cx="10148020" cy="6589338"/>
          </a:xfrm>
          <a:prstGeom prst="rect">
            <a:avLst/>
          </a:prstGeom>
        </p:spPr>
      </p:pic>
    </p:spTree>
    <p:extLst>
      <p:ext uri="{BB962C8B-B14F-4D97-AF65-F5344CB8AC3E}">
        <p14:creationId xmlns:p14="http://schemas.microsoft.com/office/powerpoint/2010/main" val="974164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F27627-34A6-E8DF-3828-09572BEA04E8}"/>
              </a:ext>
            </a:extLst>
          </p:cNvPr>
          <p:cNvSpPr>
            <a:spLocks noGrp="1"/>
          </p:cNvSpPr>
          <p:nvPr>
            <p:ph type="body" sz="quarter" idx="10"/>
          </p:nvPr>
        </p:nvSpPr>
        <p:spPr/>
        <p:txBody>
          <a:bodyPr/>
          <a:lstStyle/>
          <a:p>
            <a:r>
              <a:rPr lang="en-IE" dirty="0"/>
              <a:t>Statutory Leave</a:t>
            </a:r>
          </a:p>
          <a:p>
            <a:endParaRPr lang="en-IE" dirty="0"/>
          </a:p>
        </p:txBody>
      </p:sp>
      <p:sp>
        <p:nvSpPr>
          <p:cNvPr id="5" name="Content Placeholder 4">
            <a:extLst>
              <a:ext uri="{FF2B5EF4-FFF2-40B4-BE49-F238E27FC236}">
                <a16:creationId xmlns:a16="http://schemas.microsoft.com/office/drawing/2014/main" id="{61B4BED3-49B9-D359-072D-035359612839}"/>
              </a:ext>
            </a:extLst>
          </p:cNvPr>
          <p:cNvSpPr txBox="1">
            <a:spLocks/>
          </p:cNvSpPr>
          <p:nvPr/>
        </p:nvSpPr>
        <p:spPr>
          <a:xfrm>
            <a:off x="224101" y="1740782"/>
            <a:ext cx="3505494" cy="452004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spcAft>
                <a:spcPts val="800"/>
              </a:spcAft>
            </a:pPr>
            <a:r>
              <a:rPr lang="en-US" sz="1400" dirty="0"/>
              <a:t>In this Scheme, “Statutory Leave” refers to maternity leave, paternity leave, parental or adoption leave, carer’s leave and/or any other protected leave which may be provided for in legislation enacted by the State from time to time. </a:t>
            </a:r>
          </a:p>
          <a:p>
            <a:pPr marL="457200">
              <a:spcAft>
                <a:spcPts val="800"/>
              </a:spcAft>
            </a:pPr>
            <a:r>
              <a:rPr lang="en-US" sz="1400" dirty="0"/>
              <a:t>In assessing a candidate’s merit relative to their opportunity to accrue that merit at shortlisting stage, consideration shall be given to the impact of Statutory Leave when assessing those essential criteria listed in </a:t>
            </a:r>
            <a:r>
              <a:rPr lang="en-US" sz="1400" b="1" dirty="0"/>
              <a:t>Appendix B </a:t>
            </a:r>
            <a:r>
              <a:rPr lang="en-US" sz="1400" dirty="0"/>
              <a:t>which are denoted with an asterisk *.</a:t>
            </a:r>
          </a:p>
          <a:p>
            <a:pPr marL="457200">
              <a:spcAft>
                <a:spcPts val="800"/>
              </a:spcAft>
            </a:pPr>
            <a:r>
              <a:rPr lang="en-US" sz="1400" dirty="0"/>
              <a:t>At full application stage, the impact of Statutory Leave will be considered when determining an appropriate score under those criteria listed in </a:t>
            </a:r>
            <a:r>
              <a:rPr lang="en-US" sz="1400" b="1" dirty="0"/>
              <a:t>Appendix C </a:t>
            </a:r>
            <a:r>
              <a:rPr lang="en-US" sz="1400" dirty="0"/>
              <a:t>which are denoted with an asterisk *.  </a:t>
            </a:r>
          </a:p>
          <a:p>
            <a:pPr marL="457200">
              <a:spcAft>
                <a:spcPts val="800"/>
              </a:spcAft>
            </a:pPr>
            <a:endParaRPr lang="en-US" sz="1100" dirty="0"/>
          </a:p>
        </p:txBody>
      </p:sp>
      <p:pic>
        <p:nvPicPr>
          <p:cNvPr id="6" name="Picture 5" descr="A close-up of a document&#10;&#10;AI-generated content may be incorrect.">
            <a:extLst>
              <a:ext uri="{FF2B5EF4-FFF2-40B4-BE49-F238E27FC236}">
                <a16:creationId xmlns:a16="http://schemas.microsoft.com/office/drawing/2014/main" id="{79E4C631-F468-7135-70DA-6F5B8DE69522}"/>
              </a:ext>
            </a:extLst>
          </p:cNvPr>
          <p:cNvPicPr>
            <a:picLocks noChangeAspect="1"/>
          </p:cNvPicPr>
          <p:nvPr/>
        </p:nvPicPr>
        <p:blipFill>
          <a:blip r:embed="rId2"/>
          <a:stretch>
            <a:fillRect/>
          </a:stretch>
        </p:blipFill>
        <p:spPr>
          <a:xfrm>
            <a:off x="4222184" y="1555320"/>
            <a:ext cx="7777951" cy="4705507"/>
          </a:xfrm>
          <a:prstGeom prst="rect">
            <a:avLst/>
          </a:prstGeom>
        </p:spPr>
      </p:pic>
    </p:spTree>
    <p:extLst>
      <p:ext uri="{BB962C8B-B14F-4D97-AF65-F5344CB8AC3E}">
        <p14:creationId xmlns:p14="http://schemas.microsoft.com/office/powerpoint/2010/main" val="102574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 screen&#10;&#10;AI-generated content may be incorrect.">
            <a:extLst>
              <a:ext uri="{FF2B5EF4-FFF2-40B4-BE49-F238E27FC236}">
                <a16:creationId xmlns:a16="http://schemas.microsoft.com/office/drawing/2014/main" id="{C41F091D-6122-99DA-CCCC-313548C5C1A1}"/>
              </a:ext>
            </a:extLst>
          </p:cNvPr>
          <p:cNvPicPr>
            <a:picLocks noGrp="1" noChangeAspect="1"/>
          </p:cNvPicPr>
          <p:nvPr>
            <p:ph sz="quarter" idx="11"/>
          </p:nvPr>
        </p:nvPicPr>
        <p:blipFill>
          <a:blip r:embed="rId2"/>
          <a:stretch>
            <a:fillRect/>
          </a:stretch>
        </p:blipFill>
        <p:spPr>
          <a:xfrm>
            <a:off x="287376" y="306593"/>
            <a:ext cx="10034585" cy="6414613"/>
          </a:xfrm>
          <a:prstGeom prst="rect">
            <a:avLst/>
          </a:prstGeom>
        </p:spPr>
      </p:pic>
    </p:spTree>
    <p:extLst>
      <p:ext uri="{BB962C8B-B14F-4D97-AF65-F5344CB8AC3E}">
        <p14:creationId xmlns:p14="http://schemas.microsoft.com/office/powerpoint/2010/main" val="1764112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46CDC9-41A8-3757-4C7A-186D9532815B}"/>
              </a:ext>
            </a:extLst>
          </p:cNvPr>
          <p:cNvSpPr>
            <a:spLocks noGrp="1"/>
          </p:cNvSpPr>
          <p:nvPr>
            <p:ph type="body" sz="quarter" idx="10"/>
          </p:nvPr>
        </p:nvSpPr>
        <p:spPr/>
        <p:txBody>
          <a:bodyPr/>
          <a:lstStyle/>
          <a:p>
            <a:r>
              <a:rPr lang="en-IE" dirty="0"/>
              <a:t>Supporting Guidelines</a:t>
            </a:r>
          </a:p>
        </p:txBody>
      </p:sp>
      <p:pic>
        <p:nvPicPr>
          <p:cNvPr id="4" name="Content Placeholder 3">
            <a:extLst>
              <a:ext uri="{FF2B5EF4-FFF2-40B4-BE49-F238E27FC236}">
                <a16:creationId xmlns:a16="http://schemas.microsoft.com/office/drawing/2014/main" id="{FB2886FE-938F-E2E7-67D6-2816BA254770}"/>
              </a:ext>
            </a:extLst>
          </p:cNvPr>
          <p:cNvPicPr>
            <a:picLocks noGrp="1" noChangeAspect="1"/>
          </p:cNvPicPr>
          <p:nvPr>
            <p:ph sz="quarter" idx="11"/>
          </p:nvPr>
        </p:nvPicPr>
        <p:blipFill>
          <a:blip r:embed="rId2"/>
          <a:stretch>
            <a:fillRect/>
          </a:stretch>
        </p:blipFill>
        <p:spPr>
          <a:xfrm>
            <a:off x="201210" y="1652380"/>
            <a:ext cx="4670861" cy="4409554"/>
          </a:xfrm>
          <a:prstGeom prst="rect">
            <a:avLst/>
          </a:prstGeom>
        </p:spPr>
      </p:pic>
      <p:pic>
        <p:nvPicPr>
          <p:cNvPr id="6" name="Picture 5" descr="A stone archway with a green lawn in the background&#10;&#10;AI-generated content may be incorrect.">
            <a:extLst>
              <a:ext uri="{FF2B5EF4-FFF2-40B4-BE49-F238E27FC236}">
                <a16:creationId xmlns:a16="http://schemas.microsoft.com/office/drawing/2014/main" id="{22E950A2-80B2-83F7-5CFC-B45B5E88B8A0}"/>
              </a:ext>
            </a:extLst>
          </p:cNvPr>
          <p:cNvPicPr>
            <a:picLocks noChangeAspect="1"/>
          </p:cNvPicPr>
          <p:nvPr/>
        </p:nvPicPr>
        <p:blipFill>
          <a:blip r:embed="rId3"/>
          <a:stretch>
            <a:fillRect/>
          </a:stretch>
        </p:blipFill>
        <p:spPr>
          <a:xfrm>
            <a:off x="5141437" y="1551894"/>
            <a:ext cx="6724280" cy="4947331"/>
          </a:xfrm>
          <a:prstGeom prst="rect">
            <a:avLst/>
          </a:prstGeom>
        </p:spPr>
      </p:pic>
    </p:spTree>
    <p:extLst>
      <p:ext uri="{BB962C8B-B14F-4D97-AF65-F5344CB8AC3E}">
        <p14:creationId xmlns:p14="http://schemas.microsoft.com/office/powerpoint/2010/main" val="3554858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8DE288-EEDE-C1B3-77BC-C9AD23E44BC5}"/>
              </a:ext>
            </a:extLst>
          </p:cNvPr>
          <p:cNvSpPr>
            <a:spLocks noGrp="1"/>
          </p:cNvSpPr>
          <p:nvPr>
            <p:ph type="body" sz="quarter" idx="10"/>
          </p:nvPr>
        </p:nvSpPr>
        <p:spPr/>
        <p:txBody>
          <a:bodyPr/>
          <a:lstStyle/>
          <a:p>
            <a:r>
              <a:rPr lang="en-IE" dirty="0"/>
              <a:t>Feedback At Stage 2</a:t>
            </a:r>
          </a:p>
        </p:txBody>
      </p:sp>
      <p:sp>
        <p:nvSpPr>
          <p:cNvPr id="3" name="Content Placeholder 2">
            <a:extLst>
              <a:ext uri="{FF2B5EF4-FFF2-40B4-BE49-F238E27FC236}">
                <a16:creationId xmlns:a16="http://schemas.microsoft.com/office/drawing/2014/main" id="{EFBB0534-9C51-E6BA-D35C-2E62C38B9F32}"/>
              </a:ext>
            </a:extLst>
          </p:cNvPr>
          <p:cNvSpPr>
            <a:spLocks noGrp="1"/>
          </p:cNvSpPr>
          <p:nvPr>
            <p:ph sz="quarter" idx="11"/>
          </p:nvPr>
        </p:nvSpPr>
        <p:spPr/>
        <p:txBody>
          <a:bodyPr/>
          <a:lstStyle/>
          <a:p>
            <a:r>
              <a:rPr lang="en-GB" sz="2000" dirty="0">
                <a:solidFill>
                  <a:srgbClr val="002060"/>
                </a:solidFill>
                <a:latin typeface="Calibri" panose="020F0502020204030204" pitchFamily="34" charset="0"/>
                <a:cs typeface="Calibri" panose="020F0502020204030204" pitchFamily="34" charset="0"/>
              </a:rPr>
              <a:t>Unsuccessful applicants at </a:t>
            </a:r>
            <a:r>
              <a:rPr lang="en-GB" sz="2000" b="1" dirty="0">
                <a:solidFill>
                  <a:srgbClr val="002060"/>
                </a:solidFill>
                <a:latin typeface="Calibri" panose="020F0502020204030204" pitchFamily="34" charset="0"/>
                <a:cs typeface="Calibri" panose="020F0502020204030204" pitchFamily="34" charset="0"/>
              </a:rPr>
              <a:t>Stage 2 </a:t>
            </a:r>
            <a:r>
              <a:rPr lang="en-GB" sz="2000" dirty="0">
                <a:solidFill>
                  <a:srgbClr val="002060"/>
                </a:solidFill>
                <a:latin typeface="Calibri" panose="020F0502020204030204" pitchFamily="34" charset="0"/>
                <a:cs typeface="Calibri" panose="020F0502020204030204" pitchFamily="34" charset="0"/>
              </a:rPr>
              <a:t>have the option to avail of an in-person feedback session. </a:t>
            </a:r>
          </a:p>
          <a:p>
            <a:r>
              <a:rPr lang="en-GB" sz="2000" dirty="0">
                <a:solidFill>
                  <a:srgbClr val="002060"/>
                </a:solidFill>
                <a:latin typeface="Calibri" panose="020F0502020204030204" pitchFamily="34" charset="0"/>
                <a:cs typeface="Calibri" panose="020F0502020204030204" pitchFamily="34" charset="0"/>
              </a:rPr>
              <a:t>Requests for in person feedback (Stage 2) shall be submitted to the Secretary of the Professor Scale 1 Board within 20 business days of results of the outcome of the candidate’s full application being notified to the candidate.</a:t>
            </a:r>
          </a:p>
          <a:p>
            <a:endParaRPr lang="en-GB" sz="2000" dirty="0">
              <a:solidFill>
                <a:srgbClr val="002060"/>
              </a:solidFill>
              <a:latin typeface="Calibri" panose="020F0502020204030204" pitchFamily="34" charset="0"/>
              <a:cs typeface="Calibri" panose="020F0502020204030204" pitchFamily="34" charset="0"/>
            </a:endParaRPr>
          </a:p>
          <a:p>
            <a:pPr lvl="1">
              <a:buFont typeface="Wingdings" panose="05000000000000000000" pitchFamily="2" charset="2"/>
              <a:buChar char="§"/>
            </a:pPr>
            <a:r>
              <a:rPr lang="en-GB" sz="2000" dirty="0">
                <a:solidFill>
                  <a:schemeClr val="accent4">
                    <a:lumMod val="50000"/>
                  </a:schemeClr>
                </a:solidFill>
              </a:rPr>
              <a:t>Deputy President and Registrar (Chair of the Prof Scale 1 Board for the purposes of assessing applications under this Regulation), </a:t>
            </a:r>
          </a:p>
          <a:p>
            <a:pPr lvl="1">
              <a:buFont typeface="Wingdings" panose="05000000000000000000" pitchFamily="2" charset="2"/>
              <a:buChar char="§"/>
            </a:pPr>
            <a:r>
              <a:rPr lang="en-GB" sz="2000" dirty="0">
                <a:solidFill>
                  <a:schemeClr val="accent4">
                    <a:lumMod val="50000"/>
                  </a:schemeClr>
                </a:solidFill>
              </a:rPr>
              <a:t>Candidate’s Head of College and </a:t>
            </a:r>
          </a:p>
          <a:p>
            <a:pPr lvl="1">
              <a:buFont typeface="Wingdings" panose="05000000000000000000" pitchFamily="2" charset="2"/>
              <a:buChar char="§"/>
            </a:pPr>
            <a:r>
              <a:rPr lang="en-GB" sz="2000" dirty="0">
                <a:solidFill>
                  <a:schemeClr val="accent4">
                    <a:lumMod val="50000"/>
                  </a:schemeClr>
                </a:solidFill>
              </a:rPr>
              <a:t>Candidate’s Head of School (where applicable)</a:t>
            </a:r>
            <a:endParaRPr lang="en-GB" dirty="0">
              <a:solidFill>
                <a:schemeClr val="accent4">
                  <a:lumMod val="50000"/>
                </a:schemeClr>
              </a:solidFill>
            </a:endParaRPr>
          </a:p>
          <a:p>
            <a:pPr marL="0" indent="0">
              <a:buNone/>
            </a:pPr>
            <a:endParaRPr lang="en-GB" sz="2000" dirty="0">
              <a:solidFill>
                <a:srgbClr val="002060"/>
              </a:solidFill>
              <a:latin typeface="Calibri" panose="020F0502020204030204" pitchFamily="34" charset="0"/>
              <a:cs typeface="Calibri" panose="020F0502020204030204" pitchFamily="34" charset="0"/>
            </a:endParaRPr>
          </a:p>
          <a:p>
            <a:r>
              <a:rPr lang="en-GB" sz="2000" dirty="0">
                <a:solidFill>
                  <a:srgbClr val="002060"/>
                </a:solidFill>
                <a:latin typeface="Calibri" panose="020F0502020204030204" pitchFamily="34" charset="0"/>
                <a:cs typeface="Calibri" panose="020F0502020204030204" pitchFamily="34" charset="0"/>
              </a:rPr>
              <a:t>Appeals must be submitted within thirty business days of the date of the candidate’s in-person feedback session. </a:t>
            </a:r>
            <a:endParaRPr lang="en-IE" sz="20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9708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C21445-9E02-98AD-99F3-2AB5D690584C}"/>
              </a:ext>
            </a:extLst>
          </p:cNvPr>
          <p:cNvSpPr>
            <a:spLocks noGrp="1"/>
          </p:cNvSpPr>
          <p:nvPr>
            <p:ph type="body" sz="quarter" idx="10"/>
          </p:nvPr>
        </p:nvSpPr>
        <p:spPr/>
        <p:txBody>
          <a:bodyPr/>
          <a:lstStyle/>
          <a:p>
            <a:r>
              <a:rPr lang="en-IE" dirty="0"/>
              <a:t>Making an Application </a:t>
            </a:r>
          </a:p>
        </p:txBody>
      </p:sp>
      <p:sp>
        <p:nvSpPr>
          <p:cNvPr id="3" name="Content Placeholder 2">
            <a:extLst>
              <a:ext uri="{FF2B5EF4-FFF2-40B4-BE49-F238E27FC236}">
                <a16:creationId xmlns:a16="http://schemas.microsoft.com/office/drawing/2014/main" id="{805B301B-5BA0-E248-8095-5E371EE3C013}"/>
              </a:ext>
            </a:extLst>
          </p:cNvPr>
          <p:cNvSpPr>
            <a:spLocks noGrp="1"/>
          </p:cNvSpPr>
          <p:nvPr>
            <p:ph sz="quarter" idx="11"/>
          </p:nvPr>
        </p:nvSpPr>
        <p:spPr/>
        <p:txBody>
          <a:bodyPr>
            <a:normAutofit/>
          </a:bodyPr>
          <a:lstStyle/>
          <a:p>
            <a:pPr>
              <a:lnSpc>
                <a:spcPct val="107000"/>
              </a:lnSpc>
              <a:spcAft>
                <a:spcPts val="800"/>
              </a:spcAft>
            </a:pPr>
            <a:r>
              <a:rPr lang="en-IE" b="1" dirty="0">
                <a:solidFill>
                  <a:schemeClr val="accent3">
                    <a:lumMod val="75000"/>
                  </a:schemeClr>
                </a:solidFill>
                <a:latin typeface="Calibri" panose="020F0502020204030204" pitchFamily="34" charset="0"/>
                <a:ea typeface="Times New Roman" panose="02020603050405020304" pitchFamily="18" charset="0"/>
                <a:cs typeface="Calibri" panose="020F0502020204030204" pitchFamily="34" charset="0"/>
              </a:rPr>
              <a:t>Please note if you ‘submit’ you cannot ‘un-submit’</a:t>
            </a:r>
          </a:p>
          <a:p>
            <a:pPr>
              <a:lnSpc>
                <a:spcPct val="107000"/>
              </a:lnSpc>
              <a:spcAft>
                <a:spcPts val="800"/>
              </a:spcAft>
            </a:pPr>
            <a:r>
              <a:rPr lang="en-IE" sz="2000" dirty="0">
                <a:solidFill>
                  <a:srgbClr val="323130"/>
                </a:solidFill>
                <a:latin typeface="Calibri" panose="020F0502020204030204" pitchFamily="34" charset="0"/>
                <a:ea typeface="Times New Roman" panose="02020603050405020304" pitchFamily="18" charset="0"/>
                <a:cs typeface="Calibri" panose="020F0502020204030204" pitchFamily="34" charset="0"/>
              </a:rPr>
              <a:t>Please note that the Regulation on Academic Promotions to Professor (Full - Scale 1) and relevant paperwork is located at</a:t>
            </a:r>
            <a:r>
              <a:rPr lang="en-IE" dirty="0">
                <a:solidFill>
                  <a:srgbClr val="323130"/>
                </a:solidFill>
                <a:latin typeface="Calibri" panose="020F0502020204030204" pitchFamily="34" charset="0"/>
                <a:ea typeface="Times New Roman" panose="02020603050405020304" pitchFamily="18" charset="0"/>
                <a:cs typeface="Calibri" panose="020F0502020204030204" pitchFamily="34" charset="0"/>
              </a:rPr>
              <a:t> </a:t>
            </a:r>
            <a:r>
              <a:rPr lang="en-IE" sz="1800" dirty="0">
                <a:hlinkClick r:id="rId2"/>
              </a:rPr>
              <a:t>RegsPromotiontoFullProfPost.pdf</a:t>
            </a:r>
            <a:r>
              <a:rPr lang="en-IE" sz="1800" dirty="0"/>
              <a:t> </a:t>
            </a:r>
            <a:r>
              <a:rPr lang="en-IE" sz="2000" dirty="0">
                <a:solidFill>
                  <a:srgbClr val="323130"/>
                </a:solidFill>
                <a:latin typeface="Calibri" panose="020F0502020204030204" pitchFamily="34" charset="0"/>
                <a:ea typeface="Times New Roman" panose="02020603050405020304" pitchFamily="18" charset="0"/>
                <a:cs typeface="Calibri" panose="020F0502020204030204" pitchFamily="34" charset="0"/>
              </a:rPr>
              <a:t>or</a:t>
            </a:r>
            <a:r>
              <a:rPr lang="en-IE" dirty="0">
                <a:solidFill>
                  <a:srgbClr val="323130"/>
                </a:solidFill>
                <a:latin typeface="Calibri" panose="020F0502020204030204" pitchFamily="34" charset="0"/>
                <a:ea typeface="Times New Roman" panose="02020603050405020304" pitchFamily="18" charset="0"/>
                <a:cs typeface="Calibri" panose="020F0502020204030204" pitchFamily="34" charset="0"/>
              </a:rPr>
              <a:t> </a:t>
            </a:r>
            <a:r>
              <a:rPr lang="en-IE" sz="2000" dirty="0">
                <a:solidFill>
                  <a:srgbClr val="000000"/>
                </a:solidFill>
                <a:latin typeface="Calibri" panose="020F0502020204030204" pitchFamily="34" charset="0"/>
                <a:hlinkClick r:id="rId3"/>
              </a:rPr>
              <a:t>https://my.corehr.com/pls/coreportal_uccp/</a:t>
            </a:r>
            <a:r>
              <a:rPr lang="en-IE" sz="2000" dirty="0">
                <a:solidFill>
                  <a:srgbClr val="242424"/>
                </a:solidFill>
                <a:latin typeface="Calibri" panose="020F0502020204030204" pitchFamily="34" charset="0"/>
              </a:rPr>
              <a:t> </a:t>
            </a:r>
            <a:r>
              <a:rPr lang="en-IE" sz="2000" dirty="0">
                <a:solidFill>
                  <a:srgbClr val="323130"/>
                </a:solidFill>
                <a:latin typeface="Calibri" panose="020F0502020204030204" pitchFamily="34" charset="0"/>
                <a:ea typeface="Times New Roman" panose="02020603050405020304" pitchFamily="18" charset="0"/>
                <a:cs typeface="Calibri" panose="020F0502020204030204" pitchFamily="34" charset="0"/>
              </a:rPr>
              <a:t>Applications for both stages will be made via Employee Self Service (ESS), where applicable. </a:t>
            </a:r>
            <a:endParaRPr lang="en-IE"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IE" sz="2000" b="1" dirty="0">
                <a:solidFill>
                  <a:srgbClr val="002060"/>
                </a:solidFill>
                <a:latin typeface="Calibri" panose="020F0502020204030204" pitchFamily="34" charset="0"/>
                <a:ea typeface="Calibri" panose="020F0502020204030204" pitchFamily="34" charset="0"/>
                <a:cs typeface="Calibri" panose="020F0502020204030204" pitchFamily="34" charset="0"/>
              </a:rPr>
              <a:t>Dedicated mailbox: </a:t>
            </a:r>
            <a:r>
              <a:rPr lang="en-IE" sz="2000" b="1" dirty="0">
                <a:solidFill>
                  <a:srgbClr val="002060"/>
                </a:solidFill>
                <a:latin typeface="Calibri" panose="020F0502020204030204" pitchFamily="34" charset="0"/>
                <a:ea typeface="Calibri" panose="020F0502020204030204" pitchFamily="34" charset="0"/>
                <a:cs typeface="Calibri" panose="020F0502020204030204" pitchFamily="34" charset="0"/>
                <a:hlinkClick r:id="rId4"/>
              </a:rPr>
              <a:t>professor@ucc.ie</a:t>
            </a:r>
            <a:endParaRPr lang="en-IE" sz="2000" b="1" dirty="0">
              <a:solidFill>
                <a:srgbClr val="323130"/>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E" sz="2000" b="1" dirty="0">
                <a:solidFill>
                  <a:srgbClr val="323130"/>
                </a:solidFill>
                <a:latin typeface="Calibri" panose="020F0502020204030204" pitchFamily="34" charset="0"/>
                <a:ea typeface="Calibri" panose="020F0502020204030204" pitchFamily="34" charset="0"/>
                <a:cs typeface="Calibri" panose="020F0502020204030204" pitchFamily="34" charset="0"/>
              </a:rPr>
              <a:t>Closing Date: </a:t>
            </a:r>
            <a:r>
              <a:rPr lang="en-IE" sz="2000" dirty="0">
                <a:solidFill>
                  <a:srgbClr val="323130"/>
                </a:solidFill>
                <a:latin typeface="Calibri" panose="020F0502020204030204" pitchFamily="34" charset="0"/>
                <a:ea typeface="Calibri" panose="020F0502020204030204" pitchFamily="34" charset="0"/>
                <a:cs typeface="Calibri" panose="020F0502020204030204" pitchFamily="34" charset="0"/>
              </a:rPr>
              <a:t>27</a:t>
            </a:r>
            <a:r>
              <a:rPr lang="en-IE" sz="2000" baseline="30000" dirty="0">
                <a:solidFill>
                  <a:srgbClr val="323130"/>
                </a:solidFill>
                <a:latin typeface="Calibri" panose="020F0502020204030204" pitchFamily="34" charset="0"/>
                <a:ea typeface="Calibri" panose="020F0502020204030204" pitchFamily="34" charset="0"/>
                <a:cs typeface="Calibri" panose="020F0502020204030204" pitchFamily="34" charset="0"/>
              </a:rPr>
              <a:t>th</a:t>
            </a:r>
            <a:r>
              <a:rPr lang="en-IE" sz="2000" dirty="0">
                <a:solidFill>
                  <a:srgbClr val="323130"/>
                </a:solidFill>
                <a:latin typeface="Calibri" panose="020F0502020204030204" pitchFamily="34" charset="0"/>
                <a:ea typeface="Calibri" panose="020F0502020204030204" pitchFamily="34" charset="0"/>
                <a:cs typeface="Calibri" panose="020F0502020204030204" pitchFamily="34" charset="0"/>
              </a:rPr>
              <a:t> March 2026 – 12 noon</a:t>
            </a:r>
          </a:p>
          <a:p>
            <a:pPr>
              <a:lnSpc>
                <a:spcPct val="107000"/>
              </a:lnSpc>
              <a:spcAft>
                <a:spcPts val="800"/>
              </a:spcAft>
            </a:pPr>
            <a:r>
              <a:rPr lang="en-IE" sz="1800" b="1" dirty="0">
                <a:solidFill>
                  <a:srgbClr val="0070C0"/>
                </a:solidFill>
                <a:latin typeface="Calibri" panose="020F0502020204030204" pitchFamily="34" charset="0"/>
                <a:ea typeface="Calibri" panose="020F0502020204030204" pitchFamily="34" charset="0"/>
                <a:cs typeface="Calibri" panose="020F0502020204030204" pitchFamily="34" charset="0"/>
              </a:rPr>
              <a:t>Apply when ready to apply with cognisance of the criteria for promotion and the two-year call for applications.</a:t>
            </a:r>
          </a:p>
          <a:p>
            <a:endParaRPr lang="en-IE" dirty="0"/>
          </a:p>
        </p:txBody>
      </p:sp>
    </p:spTree>
    <p:extLst>
      <p:ext uri="{BB962C8B-B14F-4D97-AF65-F5344CB8AC3E}">
        <p14:creationId xmlns:p14="http://schemas.microsoft.com/office/powerpoint/2010/main" val="2645327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F1F207-F21E-FCD6-D3F2-117B904A191F}"/>
              </a:ext>
            </a:extLst>
          </p:cNvPr>
          <p:cNvSpPr>
            <a:spLocks noGrp="1"/>
          </p:cNvSpPr>
          <p:nvPr>
            <p:ph type="body" sz="quarter" idx="10"/>
          </p:nvPr>
        </p:nvSpPr>
        <p:spPr/>
        <p:txBody>
          <a:bodyPr/>
          <a:lstStyle/>
          <a:p>
            <a:endParaRPr lang="en-IE"/>
          </a:p>
        </p:txBody>
      </p:sp>
      <p:sp>
        <p:nvSpPr>
          <p:cNvPr id="4" name="Title 1">
            <a:extLst>
              <a:ext uri="{FF2B5EF4-FFF2-40B4-BE49-F238E27FC236}">
                <a16:creationId xmlns:a16="http://schemas.microsoft.com/office/drawing/2014/main" id="{B9AF44F9-443D-FF86-0579-2E622EF2E05A}"/>
              </a:ext>
            </a:extLst>
          </p:cNvPr>
          <p:cNvSpPr txBox="1">
            <a:spLocks/>
          </p:cNvSpPr>
          <p:nvPr/>
        </p:nvSpPr>
        <p:spPr>
          <a:xfrm>
            <a:off x="734020" y="1724249"/>
            <a:ext cx="9519112" cy="685858"/>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Lucida Bright" panose="02040602050505020304" pitchFamily="18" charset="0"/>
                <a:ea typeface="+mj-ea"/>
                <a:cs typeface="+mj-cs"/>
              </a:defRPr>
            </a:lvl1pPr>
          </a:lstStyle>
          <a:p>
            <a:r>
              <a:rPr lang="en-GB" sz="2800" b="1">
                <a:solidFill>
                  <a:srgbClr val="002060"/>
                </a:solidFill>
              </a:rPr>
              <a:t>Promotion to Professor Scale 1  - Things to Note</a:t>
            </a:r>
            <a:endParaRPr lang="en-US" sz="2800" dirty="0">
              <a:solidFill>
                <a:srgbClr val="002060"/>
              </a:solidFill>
            </a:endParaRPr>
          </a:p>
        </p:txBody>
      </p:sp>
      <p:sp>
        <p:nvSpPr>
          <p:cNvPr id="5" name="Content Placeholder 2">
            <a:extLst>
              <a:ext uri="{FF2B5EF4-FFF2-40B4-BE49-F238E27FC236}">
                <a16:creationId xmlns:a16="http://schemas.microsoft.com/office/drawing/2014/main" id="{9F7E1604-128D-7548-66AF-0C49CA76E5B3}"/>
              </a:ext>
            </a:extLst>
          </p:cNvPr>
          <p:cNvSpPr txBox="1">
            <a:spLocks/>
          </p:cNvSpPr>
          <p:nvPr/>
        </p:nvSpPr>
        <p:spPr>
          <a:xfrm>
            <a:off x="799092" y="2492599"/>
            <a:ext cx="10515600" cy="39300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IE" sz="2000" dirty="0"/>
              <a:t>Applications are invited on a ‘call-</a:t>
            </a:r>
            <a:r>
              <a:rPr lang="en-IE" sz="2000" dirty="0" err="1"/>
              <a:t>basis’</a:t>
            </a:r>
            <a:r>
              <a:rPr lang="en-IE" sz="2000" dirty="0"/>
              <a:t> with this call being the 1</a:t>
            </a:r>
            <a:r>
              <a:rPr lang="en-IE" sz="2000" baseline="30000" dirty="0"/>
              <a:t>st</a:t>
            </a:r>
            <a:r>
              <a:rPr lang="en-IE" sz="2000" dirty="0"/>
              <a:t> under the new regulation approved by GA on the 15</a:t>
            </a:r>
            <a:r>
              <a:rPr lang="en-IE" sz="2000" baseline="30000" dirty="0"/>
              <a:t>th</a:t>
            </a:r>
            <a:r>
              <a:rPr lang="en-IE" sz="2000" dirty="0"/>
              <a:t> April 2025.</a:t>
            </a:r>
          </a:p>
          <a:p>
            <a:pPr>
              <a:buFont typeface="Wingdings" panose="05000000000000000000" pitchFamily="2" charset="2"/>
              <a:buChar char="q"/>
            </a:pPr>
            <a:r>
              <a:rPr lang="en-IE" sz="2000" dirty="0"/>
              <a:t>Calls can be expected every two-years on a running cycle.</a:t>
            </a:r>
          </a:p>
          <a:p>
            <a:pPr>
              <a:buFont typeface="Wingdings" panose="05000000000000000000" pitchFamily="2" charset="2"/>
              <a:buChar char="q"/>
            </a:pPr>
            <a:r>
              <a:rPr lang="en-IE" sz="2000" dirty="0"/>
              <a:t>The official call will issue </a:t>
            </a:r>
            <a:r>
              <a:rPr lang="en-IE" sz="2000" b="1" dirty="0"/>
              <a:t>18</a:t>
            </a:r>
            <a:r>
              <a:rPr lang="en-IE" sz="2000" b="1" baseline="30000" dirty="0"/>
              <a:t>th</a:t>
            </a:r>
            <a:r>
              <a:rPr lang="en-IE" sz="2000" b="1" dirty="0"/>
              <a:t> December 2025 </a:t>
            </a:r>
            <a:r>
              <a:rPr lang="en-IE" sz="2000" dirty="0"/>
              <a:t>and will be open up for applications on that date.  Closing date of Stage 1: </a:t>
            </a:r>
            <a:r>
              <a:rPr lang="en-IE" sz="2000" b="1" dirty="0"/>
              <a:t>27</a:t>
            </a:r>
            <a:r>
              <a:rPr lang="en-IE" sz="2000" b="1" baseline="30000" dirty="0"/>
              <a:t>th</a:t>
            </a:r>
            <a:r>
              <a:rPr lang="en-IE" sz="2000" b="1" dirty="0"/>
              <a:t> March 2026 </a:t>
            </a:r>
            <a:r>
              <a:rPr lang="en-IE" sz="2000" dirty="0"/>
              <a:t>(</a:t>
            </a:r>
            <a:r>
              <a:rPr lang="en-IE" sz="2000" i="1" dirty="0"/>
              <a:t>cognisant of the holiday period</a:t>
            </a:r>
            <a:r>
              <a:rPr lang="en-IE" sz="2000" dirty="0"/>
              <a:t>). </a:t>
            </a:r>
          </a:p>
          <a:p>
            <a:pPr>
              <a:buFont typeface="Wingdings" panose="05000000000000000000" pitchFamily="2" charset="2"/>
              <a:buChar char="q"/>
            </a:pPr>
            <a:r>
              <a:rPr lang="en-IE" sz="2000" dirty="0"/>
              <a:t>All revised schemes run to date (PAMB, SL, Prof Scale 2) encourage a ‘readiness to apply’ approach.</a:t>
            </a:r>
          </a:p>
        </p:txBody>
      </p:sp>
      <p:pic>
        <p:nvPicPr>
          <p:cNvPr id="6" name="Picture 5">
            <a:extLst>
              <a:ext uri="{FF2B5EF4-FFF2-40B4-BE49-F238E27FC236}">
                <a16:creationId xmlns:a16="http://schemas.microsoft.com/office/drawing/2014/main" id="{1B8E2FB7-EA51-082C-33E2-3CCA8C96200C}"/>
              </a:ext>
            </a:extLst>
          </p:cNvPr>
          <p:cNvPicPr>
            <a:picLocks noChangeAspect="1"/>
          </p:cNvPicPr>
          <p:nvPr/>
        </p:nvPicPr>
        <p:blipFill>
          <a:blip r:embed="rId2"/>
          <a:stretch>
            <a:fillRect/>
          </a:stretch>
        </p:blipFill>
        <p:spPr>
          <a:xfrm>
            <a:off x="10356638" y="5412557"/>
            <a:ext cx="1471395" cy="1054500"/>
          </a:xfrm>
          <a:prstGeom prst="rect">
            <a:avLst/>
          </a:prstGeom>
        </p:spPr>
      </p:pic>
    </p:spTree>
    <p:extLst>
      <p:ext uri="{BB962C8B-B14F-4D97-AF65-F5344CB8AC3E}">
        <p14:creationId xmlns:p14="http://schemas.microsoft.com/office/powerpoint/2010/main" val="1546827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811A36-0621-FFC9-D109-4A41384AAD26}"/>
              </a:ext>
            </a:extLst>
          </p:cNvPr>
          <p:cNvSpPr>
            <a:spLocks noGrp="1"/>
          </p:cNvSpPr>
          <p:nvPr>
            <p:ph type="body" sz="quarter" idx="10"/>
          </p:nvPr>
        </p:nvSpPr>
        <p:spPr/>
        <p:txBody>
          <a:bodyPr>
            <a:normAutofit/>
          </a:bodyPr>
          <a:lstStyle/>
          <a:p>
            <a:r>
              <a:rPr lang="en-US" sz="2400" dirty="0"/>
              <a:t>The Academic Rank of Promotion to Full Professor Scale 1</a:t>
            </a:r>
            <a:endParaRPr lang="en-IE" sz="2400" dirty="0"/>
          </a:p>
        </p:txBody>
      </p:sp>
      <p:sp>
        <p:nvSpPr>
          <p:cNvPr id="4" name="Title 1">
            <a:extLst>
              <a:ext uri="{FF2B5EF4-FFF2-40B4-BE49-F238E27FC236}">
                <a16:creationId xmlns:a16="http://schemas.microsoft.com/office/drawing/2014/main" id="{E7C462E5-684B-1C6E-05AA-82AAA65CAF56}"/>
              </a:ext>
            </a:extLst>
          </p:cNvPr>
          <p:cNvSpPr txBox="1">
            <a:spLocks/>
          </p:cNvSpPr>
          <p:nvPr/>
        </p:nvSpPr>
        <p:spPr>
          <a:xfrm>
            <a:off x="1207606" y="780606"/>
            <a:ext cx="8878843" cy="63783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Lucida Bright" panose="02040602050505020304" pitchFamily="18" charset="0"/>
                <a:ea typeface="+mj-ea"/>
                <a:cs typeface="+mj-cs"/>
              </a:defRPr>
            </a:lvl1pPr>
          </a:lstStyle>
          <a:p>
            <a:endParaRPr lang="en-IE" sz="2800" dirty="0">
              <a:solidFill>
                <a:srgbClr val="002060"/>
              </a:solidFill>
            </a:endParaRPr>
          </a:p>
        </p:txBody>
      </p:sp>
      <p:sp>
        <p:nvSpPr>
          <p:cNvPr id="5" name="Content Placeholder 2">
            <a:extLst>
              <a:ext uri="{FF2B5EF4-FFF2-40B4-BE49-F238E27FC236}">
                <a16:creationId xmlns:a16="http://schemas.microsoft.com/office/drawing/2014/main" id="{A266CA0C-0819-DD20-F7AD-8E9C52694962}"/>
              </a:ext>
            </a:extLst>
          </p:cNvPr>
          <p:cNvSpPr txBox="1">
            <a:spLocks/>
          </p:cNvSpPr>
          <p:nvPr/>
        </p:nvSpPr>
        <p:spPr>
          <a:xfrm>
            <a:off x="1207606" y="2010282"/>
            <a:ext cx="4888394" cy="3748194"/>
          </a:xfrm>
          <a:prstGeom prst="rect">
            <a:avLst/>
          </a:prstGeom>
          <a:ln/>
        </p:spPr>
        <p:style>
          <a:lnRef idx="2">
            <a:schemeClr val="dk1"/>
          </a:lnRef>
          <a:fillRef idx="1">
            <a:schemeClr val="lt1"/>
          </a:fillRef>
          <a:effectRef idx="0">
            <a:schemeClr val="dk1"/>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GB" sz="1800"/>
              <a:t>It is expected that those at </a:t>
            </a:r>
            <a:r>
              <a:rPr lang="en-GB" sz="1800" b="1"/>
              <a:t>Professor (Scale 2) </a:t>
            </a:r>
            <a:r>
              <a:rPr lang="en-GB" sz="1800"/>
              <a:t>have extensive academic experience, which is demonstrated through significant contributions in research, learning and teaching, as well as in contribution to their discipline and the University.  </a:t>
            </a:r>
          </a:p>
          <a:p>
            <a:r>
              <a:rPr lang="en-GB" sz="1800"/>
              <a:t>It is also expected that those at Professor (Scale 2) level engage in the advancement of knowledge, having a well-established and impactful reputation in their discipline at a national and international level leading to peer-reviewable outputs. </a:t>
            </a:r>
          </a:p>
          <a:p>
            <a:endParaRPr lang="en-GB"/>
          </a:p>
          <a:p>
            <a:endParaRPr lang="en-IE" dirty="0"/>
          </a:p>
        </p:txBody>
      </p:sp>
      <p:sp>
        <p:nvSpPr>
          <p:cNvPr id="6" name="Content Placeholder 3">
            <a:extLst>
              <a:ext uri="{FF2B5EF4-FFF2-40B4-BE49-F238E27FC236}">
                <a16:creationId xmlns:a16="http://schemas.microsoft.com/office/drawing/2014/main" id="{5BEBC676-C145-5052-C332-18E0A99F4D25}"/>
              </a:ext>
            </a:extLst>
          </p:cNvPr>
          <p:cNvSpPr txBox="1">
            <a:spLocks/>
          </p:cNvSpPr>
          <p:nvPr/>
        </p:nvSpPr>
        <p:spPr>
          <a:xfrm>
            <a:off x="6588872" y="2010282"/>
            <a:ext cx="4639736" cy="3748194"/>
          </a:xfrm>
          <a:prstGeom prst="rect">
            <a:avLst/>
          </a:prstGeom>
          <a:ln w="38100"/>
        </p:spPr>
        <p:style>
          <a:lnRef idx="2">
            <a:schemeClr val="accent2"/>
          </a:lnRef>
          <a:fillRef idx="1">
            <a:schemeClr val="lt1"/>
          </a:fillRef>
          <a:effectRef idx="0">
            <a:schemeClr val="accent2"/>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00" b="1" dirty="0"/>
              <a:t>Full Professor </a:t>
            </a:r>
            <a:r>
              <a:rPr lang="en-GB" sz="1700" dirty="0"/>
              <a:t>represents academic achievement of the highest distinction.  In addition to the expectations set out for the level of Professor (Scale 2), above, it is expected that those at full Professor level carry significant academic leadership responsibilities both nationally and internationally. </a:t>
            </a:r>
          </a:p>
          <a:p>
            <a:r>
              <a:rPr lang="en-GB" sz="1700" dirty="0"/>
              <a:t>Full Professors are expected to have substantial academic experience, international reputation in their discipline, as well as being impactful in the advancement, application and dissemination of knowledge for the greater good of society and UCC. </a:t>
            </a:r>
          </a:p>
          <a:p>
            <a:endParaRPr lang="en-IE" dirty="0"/>
          </a:p>
        </p:txBody>
      </p:sp>
    </p:spTree>
    <p:extLst>
      <p:ext uri="{BB962C8B-B14F-4D97-AF65-F5344CB8AC3E}">
        <p14:creationId xmlns:p14="http://schemas.microsoft.com/office/powerpoint/2010/main" val="4089899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962CC3-FA0A-2A86-64F4-C00D54425598}"/>
              </a:ext>
            </a:extLst>
          </p:cNvPr>
          <p:cNvSpPr>
            <a:spLocks noGrp="1"/>
          </p:cNvSpPr>
          <p:nvPr>
            <p:ph type="body" sz="quarter" idx="10"/>
          </p:nvPr>
        </p:nvSpPr>
        <p:spPr/>
        <p:txBody>
          <a:bodyPr/>
          <a:lstStyle/>
          <a:p>
            <a:r>
              <a:rPr lang="en-IE" dirty="0"/>
              <a:t>Eligibility Criteria </a:t>
            </a:r>
          </a:p>
        </p:txBody>
      </p:sp>
      <p:sp>
        <p:nvSpPr>
          <p:cNvPr id="3" name="Content Placeholder 2">
            <a:extLst>
              <a:ext uri="{FF2B5EF4-FFF2-40B4-BE49-F238E27FC236}">
                <a16:creationId xmlns:a16="http://schemas.microsoft.com/office/drawing/2014/main" id="{F1F488C9-C2DE-8746-0311-01F53E0E1961}"/>
              </a:ext>
            </a:extLst>
          </p:cNvPr>
          <p:cNvSpPr>
            <a:spLocks noGrp="1"/>
          </p:cNvSpPr>
          <p:nvPr>
            <p:ph sz="quarter" idx="11"/>
          </p:nvPr>
        </p:nvSpPr>
        <p:spPr/>
        <p:txBody>
          <a:bodyPr>
            <a:normAutofit fontScale="70000" lnSpcReduction="20000"/>
          </a:bodyPr>
          <a:lstStyle/>
          <a:p>
            <a:pPr fontAlgn="base"/>
            <a:r>
              <a:rPr lang="en-IE"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As at the closing date for application for Promotion to Professor Full Scale 1 (Stage 1)</a:t>
            </a:r>
            <a:endParaRPr lang="en-GB" dirty="0">
              <a:solidFill>
                <a:schemeClr val="accent3">
                  <a:lumMod val="75000"/>
                </a:schemeClr>
              </a:solidFill>
              <a:latin typeface="Calibri" panose="020F0502020204030204" pitchFamily="34" charset="0"/>
              <a:cs typeface="Calibri" panose="020F0502020204030204" pitchFamily="34" charset="0"/>
            </a:endParaRPr>
          </a:p>
          <a:p>
            <a:pPr fontAlgn="base"/>
            <a:endParaRPr lang="en-IE" dirty="0">
              <a:latin typeface="Calibri" panose="020F0502020204030204" pitchFamily="34" charset="0"/>
              <a:ea typeface="Calibri" panose="020F0502020204030204" pitchFamily="34" charset="0"/>
              <a:cs typeface="Calibri" panose="020F0502020204030204" pitchFamily="34" charset="0"/>
            </a:endParaRPr>
          </a:p>
          <a:p>
            <a:pPr fontAlgn="base">
              <a:buFont typeface="Wingdings" panose="05000000000000000000" pitchFamily="2" charset="2"/>
              <a:buChar char="q"/>
            </a:pPr>
            <a:r>
              <a:rPr lang="en-IE" dirty="0">
                <a:latin typeface="Calibri" panose="020F0502020204030204" pitchFamily="34" charset="0"/>
                <a:ea typeface="Calibri" panose="020F0502020204030204" pitchFamily="34" charset="0"/>
                <a:cs typeface="Calibri" panose="020F0502020204030204" pitchFamily="34" charset="0"/>
              </a:rPr>
              <a:t> All Professor Scale 2 holding an appointment at UCC;</a:t>
            </a:r>
          </a:p>
          <a:p>
            <a:pPr fontAlgn="base">
              <a:buFont typeface="Wingdings" panose="05000000000000000000" pitchFamily="2" charset="2"/>
              <a:buChar char="q"/>
            </a:pPr>
            <a:r>
              <a:rPr lang="en-IE" dirty="0">
                <a:latin typeface="Calibri" panose="020F0502020204030204" pitchFamily="34" charset="0"/>
                <a:ea typeface="Calibri" panose="020F0502020204030204" pitchFamily="34" charset="0"/>
                <a:cs typeface="Calibri" panose="020F0502020204030204" pitchFamily="34" charset="0"/>
              </a:rPr>
              <a:t>Have at least </a:t>
            </a:r>
            <a:r>
              <a:rPr lang="en-GB" dirty="0">
                <a:latin typeface="Calibri" panose="020F0502020204030204" pitchFamily="34" charset="0"/>
                <a:ea typeface="Calibri" panose="020F0502020204030204" pitchFamily="34" charset="0"/>
                <a:cs typeface="Calibri" panose="020F0502020204030204" pitchFamily="34" charset="0"/>
              </a:rPr>
              <a:t> five years continuous service at the level of Professor Scale 2 (or service seconded to Full Professor level) at UCC, immediately prior to the date of application. </a:t>
            </a:r>
            <a:r>
              <a:rPr lang="en-IE" dirty="0">
                <a:latin typeface="Calibri" panose="020F0502020204030204" pitchFamily="34" charset="0"/>
                <a:ea typeface="Calibri" panose="020F0502020204030204" pitchFamily="34" charset="0"/>
                <a:cs typeface="Arial" panose="020B0604020202020204" pitchFamily="34" charset="0"/>
              </a:rPr>
              <a:t>If counting service from another institution three years services needs to be with UCC (</a:t>
            </a:r>
            <a:r>
              <a:rPr lang="en-IE" i="1" dirty="0">
                <a:latin typeface="Calibri" panose="020F0502020204030204" pitchFamily="34" charset="0"/>
                <a:ea typeface="Calibri" panose="020F0502020204030204" pitchFamily="34" charset="0"/>
                <a:cs typeface="Arial" panose="020B0604020202020204" pitchFamily="34" charset="0"/>
              </a:rPr>
              <a:t>equivalence of Prof Scale 2 looked for</a:t>
            </a:r>
            <a:r>
              <a:rPr lang="en-IE" dirty="0">
                <a:latin typeface="Calibri" panose="020F0502020204030204" pitchFamily="34" charset="0"/>
                <a:ea typeface="Calibri" panose="020F0502020204030204" pitchFamily="34" charset="0"/>
                <a:cs typeface="Arial" panose="020B0604020202020204" pitchFamily="34" charset="0"/>
              </a:rPr>
              <a:t>).</a:t>
            </a:r>
            <a:endParaRPr lang="en-IE" b="1" dirty="0">
              <a:latin typeface="Calibri" panose="020F0502020204030204" pitchFamily="34" charset="0"/>
              <a:ea typeface="Calibri" panose="020F0502020204030204" pitchFamily="34" charset="0"/>
              <a:cs typeface="Arial" panose="020B0604020202020204" pitchFamily="34" charset="0"/>
            </a:endParaRPr>
          </a:p>
          <a:p>
            <a:pPr marL="0" indent="0" fontAlgn="base">
              <a:buNone/>
            </a:pPr>
            <a:r>
              <a:rPr lang="en-IE" b="1" dirty="0">
                <a:latin typeface="Calibri" panose="020F0502020204030204" pitchFamily="34" charset="0"/>
                <a:ea typeface="Calibri" panose="020F0502020204030204" pitchFamily="34" charset="0"/>
                <a:cs typeface="Arial" panose="020B0604020202020204" pitchFamily="34" charset="0"/>
              </a:rPr>
              <a:t>Note:</a:t>
            </a:r>
          </a:p>
          <a:p>
            <a:pPr fontAlgn="base">
              <a:buFont typeface="Wingdings" panose="05000000000000000000" pitchFamily="2" charset="2"/>
              <a:buChar char="q"/>
            </a:pPr>
            <a:r>
              <a:rPr lang="en-IE" dirty="0">
                <a:latin typeface="Calibri" panose="020F0502020204030204" pitchFamily="34" charset="0"/>
                <a:ea typeface="Calibri" panose="020F0502020204030204" pitchFamily="34" charset="0"/>
                <a:cs typeface="Calibri" panose="020F0502020204030204" pitchFamily="34" charset="0"/>
              </a:rPr>
              <a:t>Period of Sabbatical Research Leave/ is counted as service (paid or unpaid).</a:t>
            </a:r>
          </a:p>
          <a:p>
            <a:pPr fontAlgn="base">
              <a:buFont typeface="Wingdings" panose="05000000000000000000" pitchFamily="2" charset="2"/>
              <a:buChar char="q"/>
            </a:pPr>
            <a:r>
              <a:rPr lang="en-IE" dirty="0">
                <a:latin typeface="Calibri" panose="020F0502020204030204" pitchFamily="34" charset="0"/>
                <a:ea typeface="Calibri" panose="020F0502020204030204" pitchFamily="34" charset="0"/>
                <a:cs typeface="Calibri" panose="020F0502020204030204" pitchFamily="34" charset="0"/>
              </a:rPr>
              <a:t>Statutory Leave (Paid) is counted as service. Statutory Leave Form as part of the process can be used to reflect periods of paid and unpaid Statutory Leave.</a:t>
            </a:r>
          </a:p>
          <a:p>
            <a:pPr fontAlgn="base">
              <a:buFont typeface="Wingdings" panose="05000000000000000000" pitchFamily="2" charset="2"/>
              <a:buChar char="q"/>
            </a:pPr>
            <a:r>
              <a:rPr lang="en-IE" dirty="0">
                <a:latin typeface="Calibri" panose="020F0502020204030204" pitchFamily="34" charset="0"/>
                <a:ea typeface="Calibri" panose="020F0502020204030204" pitchFamily="34" charset="0"/>
                <a:cs typeface="Calibri" panose="020F0502020204030204" pitchFamily="34" charset="0"/>
              </a:rPr>
              <a:t>Secondments – assessed for eligibility on a case-by-case basis.</a:t>
            </a:r>
          </a:p>
          <a:p>
            <a:pPr fontAlgn="base"/>
            <a:r>
              <a:rPr lang="en-GB"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en-GB" i="1" dirty="0">
                <a:solidFill>
                  <a:srgbClr val="002060"/>
                </a:solidFill>
                <a:latin typeface="Calibri" panose="020F0502020204030204" pitchFamily="34" charset="0"/>
                <a:ea typeface="Calibri" panose="020F0502020204030204" pitchFamily="34" charset="0"/>
                <a:cs typeface="Calibri" panose="020F0502020204030204" pitchFamily="34" charset="0"/>
              </a:rPr>
              <a:t>Please refer to the criteria outlined in the scheme which reflects the standard expected at Prof Scale 1 grade.</a:t>
            </a:r>
          </a:p>
          <a:p>
            <a:pPr fontAlgn="base"/>
            <a:r>
              <a:rPr lang="en-GB" dirty="0">
                <a:solidFill>
                  <a:srgbClr val="0070C0"/>
                </a:solidFill>
                <a:latin typeface="Calibri" panose="020F0502020204030204" pitchFamily="34" charset="0"/>
                <a:ea typeface="Calibri" panose="020F0502020204030204" pitchFamily="34" charset="0"/>
                <a:cs typeface="Calibri" panose="020F0502020204030204" pitchFamily="34" charset="0"/>
              </a:rPr>
              <a:t>Eligibility to partake in the scheme is confirmed by People &amp; Culture/Human Resources following the closing date for receipt of applications.</a:t>
            </a:r>
            <a:endParaRPr lang="en-IE" dirty="0">
              <a:latin typeface="Calibri" panose="020F0502020204030204" pitchFamily="34" charset="0"/>
              <a:ea typeface="Calibri" panose="020F0502020204030204" pitchFamily="34" charset="0"/>
              <a:cs typeface="Calibri" panose="020F0502020204030204" pitchFamily="34" charset="0"/>
            </a:endParaRPr>
          </a:p>
          <a:p>
            <a:endParaRPr lang="en-IE" dirty="0"/>
          </a:p>
        </p:txBody>
      </p:sp>
    </p:spTree>
    <p:extLst>
      <p:ext uri="{BB962C8B-B14F-4D97-AF65-F5344CB8AC3E}">
        <p14:creationId xmlns:p14="http://schemas.microsoft.com/office/powerpoint/2010/main" val="4147705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0FEC55-A55E-56AE-3024-434C8CE3B00C}"/>
              </a:ext>
            </a:extLst>
          </p:cNvPr>
          <p:cNvSpPr>
            <a:spLocks noGrp="1"/>
          </p:cNvSpPr>
          <p:nvPr>
            <p:ph type="body" sz="quarter" idx="10"/>
          </p:nvPr>
        </p:nvSpPr>
        <p:spPr/>
        <p:txBody>
          <a:bodyPr/>
          <a:lstStyle/>
          <a:p>
            <a:r>
              <a:rPr lang="en-GB" dirty="0"/>
              <a:t>Professor Scale 2 Promotion Board</a:t>
            </a:r>
            <a:br>
              <a:rPr lang="en-GB" dirty="0"/>
            </a:br>
            <a:r>
              <a:rPr lang="en-GB" dirty="0"/>
              <a:t>Stage 1 (Shortlisting) &amp; Stage 2 (Full Application) </a:t>
            </a:r>
            <a:endParaRPr lang="en-IE" dirty="0"/>
          </a:p>
        </p:txBody>
      </p:sp>
      <p:sp>
        <p:nvSpPr>
          <p:cNvPr id="5" name="TextBox 4">
            <a:extLst>
              <a:ext uri="{FF2B5EF4-FFF2-40B4-BE49-F238E27FC236}">
                <a16:creationId xmlns:a16="http://schemas.microsoft.com/office/drawing/2014/main" id="{80D3D91D-B879-16AF-AAD9-C4DFBF44550F}"/>
              </a:ext>
            </a:extLst>
          </p:cNvPr>
          <p:cNvSpPr txBox="1"/>
          <p:nvPr/>
        </p:nvSpPr>
        <p:spPr>
          <a:xfrm>
            <a:off x="1073939" y="1923881"/>
            <a:ext cx="10611308" cy="3108543"/>
          </a:xfrm>
          <a:prstGeom prst="rect">
            <a:avLst/>
          </a:prstGeom>
          <a:noFill/>
        </p:spPr>
        <p:txBody>
          <a:bodyPr wrap="square">
            <a:spAutoFit/>
          </a:bodyPr>
          <a:lstStyle/>
          <a:p>
            <a:pPr>
              <a:buFont typeface="Wingdings" panose="05000000000000000000" pitchFamily="2" charset="2"/>
              <a:buChar char="q"/>
            </a:pPr>
            <a:r>
              <a:rPr lang="en-IE" dirty="0"/>
              <a:t> Deputy President &amp; Registrar (Chair)</a:t>
            </a:r>
          </a:p>
          <a:p>
            <a:pPr>
              <a:buFont typeface="Wingdings" panose="05000000000000000000" pitchFamily="2" charset="2"/>
              <a:buChar char="q"/>
            </a:pPr>
            <a:r>
              <a:rPr lang="en-IE" dirty="0"/>
              <a:t> An academic nominee of the President (who may be internal or external to the University)</a:t>
            </a:r>
          </a:p>
          <a:p>
            <a:pPr>
              <a:buFont typeface="Wingdings" panose="05000000000000000000" pitchFamily="2" charset="2"/>
              <a:buChar char="q"/>
            </a:pPr>
            <a:r>
              <a:rPr lang="en-IE" dirty="0"/>
              <a:t> Eight academic members – Professors*, made up of two representatives from each of the four colleges.</a:t>
            </a:r>
          </a:p>
          <a:p>
            <a:pPr>
              <a:buFont typeface="Wingdings" panose="05000000000000000000" pitchFamily="2" charset="2"/>
              <a:buChar char="q"/>
            </a:pPr>
            <a:r>
              <a:rPr lang="en-IE" dirty="0"/>
              <a:t> Two independent international external academics, as nominated by the President, one from each  constituency pairing CACSSS/B&amp;L and SEFS/M&amp;H.</a:t>
            </a:r>
          </a:p>
          <a:p>
            <a:pPr>
              <a:buFont typeface="Wingdings" panose="05000000000000000000" pitchFamily="2" charset="2"/>
              <a:buChar char="q"/>
            </a:pPr>
            <a:endParaRPr lang="en-IE" dirty="0"/>
          </a:p>
          <a:p>
            <a:pPr>
              <a:buFont typeface="Wingdings" panose="05000000000000000000" pitchFamily="2" charset="2"/>
              <a:buChar char="q"/>
            </a:pPr>
            <a:r>
              <a:rPr lang="en-IE" dirty="0"/>
              <a:t> The regulation, in line with the other academic regulations, provides for process oversight by an External       </a:t>
            </a:r>
          </a:p>
          <a:p>
            <a:r>
              <a:rPr lang="en-IE" dirty="0"/>
              <a:t>     Senior Academic. </a:t>
            </a:r>
          </a:p>
          <a:p>
            <a:endParaRPr lang="en-IE" dirty="0"/>
          </a:p>
          <a:p>
            <a:r>
              <a:rPr lang="en-IE" sz="1600" dirty="0">
                <a:solidFill>
                  <a:srgbClr val="0070C0"/>
                </a:solidFill>
              </a:rPr>
              <a:t>The Board is in the process of being appointed, the membership of which will be posted on the P&amp;C/HR Webpage.</a:t>
            </a:r>
          </a:p>
          <a:p>
            <a:endParaRPr lang="en-IE" dirty="0"/>
          </a:p>
        </p:txBody>
      </p:sp>
    </p:spTree>
    <p:extLst>
      <p:ext uri="{BB962C8B-B14F-4D97-AF65-F5344CB8AC3E}">
        <p14:creationId xmlns:p14="http://schemas.microsoft.com/office/powerpoint/2010/main" val="793516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8BA5C2-A7C2-12BC-87E2-93B679A4F6ED}"/>
              </a:ext>
            </a:extLst>
          </p:cNvPr>
          <p:cNvSpPr>
            <a:spLocks noGrp="1"/>
          </p:cNvSpPr>
          <p:nvPr>
            <p:ph type="body" sz="quarter" idx="10"/>
          </p:nvPr>
        </p:nvSpPr>
        <p:spPr/>
        <p:txBody>
          <a:bodyPr/>
          <a:lstStyle/>
          <a:p>
            <a:r>
              <a:rPr lang="en-IE" dirty="0"/>
              <a:t>Paperwork</a:t>
            </a:r>
          </a:p>
        </p:txBody>
      </p:sp>
      <p:pic>
        <p:nvPicPr>
          <p:cNvPr id="5" name="Content Placeholder 4" descr="A screenshot of a computer&#10;&#10;AI-generated content may be incorrect.">
            <a:extLst>
              <a:ext uri="{FF2B5EF4-FFF2-40B4-BE49-F238E27FC236}">
                <a16:creationId xmlns:a16="http://schemas.microsoft.com/office/drawing/2014/main" id="{B326E109-7293-41DD-57A8-0F32D77E3F8A}"/>
              </a:ext>
            </a:extLst>
          </p:cNvPr>
          <p:cNvPicPr>
            <a:picLocks noGrp="1" noChangeAspect="1"/>
          </p:cNvPicPr>
          <p:nvPr>
            <p:ph sz="quarter" idx="11"/>
          </p:nvPr>
        </p:nvPicPr>
        <p:blipFill>
          <a:blip r:embed="rId2"/>
          <a:stretch>
            <a:fillRect/>
          </a:stretch>
        </p:blipFill>
        <p:spPr>
          <a:xfrm>
            <a:off x="363575" y="1956926"/>
            <a:ext cx="11554834" cy="3954401"/>
          </a:xfrm>
          <a:prstGeom prst="rect">
            <a:avLst/>
          </a:prstGeom>
        </p:spPr>
      </p:pic>
    </p:spTree>
    <p:extLst>
      <p:ext uri="{BB962C8B-B14F-4D97-AF65-F5344CB8AC3E}">
        <p14:creationId xmlns:p14="http://schemas.microsoft.com/office/powerpoint/2010/main" val="1041085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20787F-F85D-1855-3A0B-144602FA305D}"/>
              </a:ext>
            </a:extLst>
          </p:cNvPr>
          <p:cNvSpPr>
            <a:spLocks noGrp="1"/>
          </p:cNvSpPr>
          <p:nvPr>
            <p:ph type="body" sz="quarter" idx="10"/>
          </p:nvPr>
        </p:nvSpPr>
        <p:spPr/>
        <p:txBody>
          <a:bodyPr>
            <a:normAutofit fontScale="92500" lnSpcReduction="20000"/>
          </a:bodyPr>
          <a:lstStyle/>
          <a:p>
            <a:r>
              <a:rPr lang="en-GB" dirty="0"/>
              <a:t>Assessment Criteria under Three Broad Areas</a:t>
            </a:r>
            <a:br>
              <a:rPr lang="en-GB" dirty="0"/>
            </a:br>
            <a:r>
              <a:rPr lang="en-GB" dirty="0"/>
              <a:t>Criteria Areas, Sub-categories and associated marks at Stage 2.</a:t>
            </a:r>
            <a:endParaRPr lang="en-IE" dirty="0"/>
          </a:p>
        </p:txBody>
      </p:sp>
      <p:pic>
        <p:nvPicPr>
          <p:cNvPr id="5" name="Content Placeholder 4" descr="A close-up of a document&#10;&#10;AI-generated content may be incorrect.">
            <a:extLst>
              <a:ext uri="{FF2B5EF4-FFF2-40B4-BE49-F238E27FC236}">
                <a16:creationId xmlns:a16="http://schemas.microsoft.com/office/drawing/2014/main" id="{D771B30F-7E8D-61E6-5C1A-006C44F0AE06}"/>
              </a:ext>
            </a:extLst>
          </p:cNvPr>
          <p:cNvPicPr>
            <a:picLocks noGrp="1" noChangeAspect="1"/>
          </p:cNvPicPr>
          <p:nvPr>
            <p:ph sz="quarter" idx="11"/>
          </p:nvPr>
        </p:nvPicPr>
        <p:blipFill>
          <a:blip r:embed="rId2"/>
          <a:stretch>
            <a:fillRect/>
          </a:stretch>
        </p:blipFill>
        <p:spPr>
          <a:xfrm>
            <a:off x="684239" y="1453123"/>
            <a:ext cx="10352726" cy="4884737"/>
          </a:xfrm>
          <a:prstGeom prst="rect">
            <a:avLst/>
          </a:prstGeom>
        </p:spPr>
      </p:pic>
    </p:spTree>
    <p:extLst>
      <p:ext uri="{BB962C8B-B14F-4D97-AF65-F5344CB8AC3E}">
        <p14:creationId xmlns:p14="http://schemas.microsoft.com/office/powerpoint/2010/main" val="17186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CF4131-4B1D-D8AB-301C-BB42ADE3AEE6}"/>
              </a:ext>
            </a:extLst>
          </p:cNvPr>
          <p:cNvSpPr>
            <a:spLocks noGrp="1"/>
          </p:cNvSpPr>
          <p:nvPr>
            <p:ph type="body" sz="quarter" idx="10"/>
          </p:nvPr>
        </p:nvSpPr>
        <p:spPr/>
        <p:txBody>
          <a:bodyPr/>
          <a:lstStyle/>
          <a:p>
            <a:r>
              <a:rPr lang="en-IE" dirty="0"/>
              <a:t>Required versus Choice Sub Areas</a:t>
            </a:r>
          </a:p>
        </p:txBody>
      </p:sp>
      <p:pic>
        <p:nvPicPr>
          <p:cNvPr id="5" name="Content Placeholder 4" descr="A close up of text&#10;&#10;AI-generated content may be incorrect.">
            <a:extLst>
              <a:ext uri="{FF2B5EF4-FFF2-40B4-BE49-F238E27FC236}">
                <a16:creationId xmlns:a16="http://schemas.microsoft.com/office/drawing/2014/main" id="{A4484B71-B77C-61F8-E303-DEF6CB53FD5D}"/>
              </a:ext>
            </a:extLst>
          </p:cNvPr>
          <p:cNvPicPr>
            <a:picLocks noGrp="1" noChangeAspect="1"/>
          </p:cNvPicPr>
          <p:nvPr>
            <p:ph sz="quarter" idx="11"/>
          </p:nvPr>
        </p:nvPicPr>
        <p:blipFill>
          <a:blip r:embed="rId2"/>
          <a:stretch>
            <a:fillRect/>
          </a:stretch>
        </p:blipFill>
        <p:spPr>
          <a:xfrm>
            <a:off x="612271" y="2190282"/>
            <a:ext cx="11077575" cy="1452526"/>
          </a:xfrm>
          <a:prstGeom prst="rect">
            <a:avLst/>
          </a:prstGeom>
        </p:spPr>
      </p:pic>
      <p:pic>
        <p:nvPicPr>
          <p:cNvPr id="9" name="Picture 8">
            <a:extLst>
              <a:ext uri="{FF2B5EF4-FFF2-40B4-BE49-F238E27FC236}">
                <a16:creationId xmlns:a16="http://schemas.microsoft.com/office/drawing/2014/main" id="{DDC7D772-807C-BF4D-7240-2DB18463138B}"/>
              </a:ext>
            </a:extLst>
          </p:cNvPr>
          <p:cNvPicPr>
            <a:picLocks noChangeAspect="1"/>
          </p:cNvPicPr>
          <p:nvPr/>
        </p:nvPicPr>
        <p:blipFill>
          <a:blip r:embed="rId3"/>
          <a:stretch>
            <a:fillRect/>
          </a:stretch>
        </p:blipFill>
        <p:spPr>
          <a:xfrm>
            <a:off x="673624" y="3735322"/>
            <a:ext cx="10950014" cy="716509"/>
          </a:xfrm>
          <a:prstGeom prst="rect">
            <a:avLst/>
          </a:prstGeom>
        </p:spPr>
      </p:pic>
    </p:spTree>
    <p:extLst>
      <p:ext uri="{BB962C8B-B14F-4D97-AF65-F5344CB8AC3E}">
        <p14:creationId xmlns:p14="http://schemas.microsoft.com/office/powerpoint/2010/main" val="2268748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C6A8BF-3222-D9DC-69DA-E45D8B3ABB9D}"/>
              </a:ext>
            </a:extLst>
          </p:cNvPr>
          <p:cNvSpPr>
            <a:spLocks noGrp="1"/>
          </p:cNvSpPr>
          <p:nvPr>
            <p:ph type="body" sz="quarter" idx="10"/>
          </p:nvPr>
        </p:nvSpPr>
        <p:spPr>
          <a:xfrm>
            <a:off x="360381" y="358775"/>
            <a:ext cx="9952019" cy="1023938"/>
          </a:xfrm>
        </p:spPr>
        <p:txBody>
          <a:bodyPr/>
          <a:lstStyle/>
          <a:p>
            <a:r>
              <a:rPr lang="en-IE" dirty="0"/>
              <a:t>Mark Distribution &amp; Minimum Scores </a:t>
            </a:r>
          </a:p>
        </p:txBody>
      </p:sp>
      <p:pic>
        <p:nvPicPr>
          <p:cNvPr id="5" name="Picture 4" descr="A close-up of a document&#10;&#10;AI-generated content may be incorrect.">
            <a:extLst>
              <a:ext uri="{FF2B5EF4-FFF2-40B4-BE49-F238E27FC236}">
                <a16:creationId xmlns:a16="http://schemas.microsoft.com/office/drawing/2014/main" id="{8940C1A7-D867-94D9-BDC2-B69E9FCDC061}"/>
              </a:ext>
            </a:extLst>
          </p:cNvPr>
          <p:cNvPicPr>
            <a:picLocks noChangeAspect="1"/>
          </p:cNvPicPr>
          <p:nvPr/>
        </p:nvPicPr>
        <p:blipFill>
          <a:blip r:embed="rId2"/>
          <a:stretch>
            <a:fillRect/>
          </a:stretch>
        </p:blipFill>
        <p:spPr>
          <a:xfrm>
            <a:off x="437360" y="1905223"/>
            <a:ext cx="9352099" cy="3715648"/>
          </a:xfrm>
          <a:prstGeom prst="rect">
            <a:avLst/>
          </a:prstGeom>
        </p:spPr>
      </p:pic>
    </p:spTree>
    <p:extLst>
      <p:ext uri="{BB962C8B-B14F-4D97-AF65-F5344CB8AC3E}">
        <p14:creationId xmlns:p14="http://schemas.microsoft.com/office/powerpoint/2010/main" val="258612519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1183</TotalTime>
  <Words>1313</Words>
  <Application>Microsoft Office PowerPoint</Application>
  <PresentationFormat>Widescreen</PresentationFormat>
  <Paragraphs>66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Calibri</vt:lpstr>
      <vt:lpstr>Lucida Bright</vt:lpstr>
      <vt:lpstr>Wingdings</vt:lpstr>
      <vt:lpstr>1_Office Theme</vt:lpstr>
      <vt:lpstr>Briefing: New Scheme Promotion from Professor (Scale 2) to Full Professor (Scale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LPEB – PAMB Briefing</dc:title>
  <dc:creator>Angela Coholan</dc:creator>
  <cp:lastModifiedBy>Angela</cp:lastModifiedBy>
  <cp:revision>245</cp:revision>
  <dcterms:created xsi:type="dcterms:W3CDTF">2022-03-28T21:35:20Z</dcterms:created>
  <dcterms:modified xsi:type="dcterms:W3CDTF">2025-12-17T15:22:16Z</dcterms:modified>
</cp:coreProperties>
</file>