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402" r:id="rId6"/>
    <p:sldId id="2403" r:id="rId7"/>
    <p:sldId id="2422" r:id="rId8"/>
    <p:sldId id="2423" r:id="rId9"/>
    <p:sldId id="2425" r:id="rId10"/>
    <p:sldId id="2426" r:id="rId11"/>
    <p:sldId id="2427" r:id="rId12"/>
    <p:sldId id="2428" r:id="rId13"/>
    <p:sldId id="2429" r:id="rId14"/>
    <p:sldId id="2431" r:id="rId15"/>
    <p:sldId id="2432" r:id="rId16"/>
    <p:sldId id="2433" r:id="rId17"/>
    <p:sldId id="2434" r:id="rId18"/>
    <p:sldId id="2435" r:id="rId19"/>
    <p:sldId id="2436" r:id="rId20"/>
    <p:sldId id="2437" r:id="rId21"/>
    <p:sldId id="2404" r:id="rId22"/>
    <p:sldId id="2405" r:id="rId23"/>
    <p:sldId id="2406" r:id="rId24"/>
    <p:sldId id="2407" r:id="rId25"/>
    <p:sldId id="2408" r:id="rId26"/>
    <p:sldId id="2409" r:id="rId27"/>
    <p:sldId id="2411" r:id="rId28"/>
    <p:sldId id="2438" r:id="rId29"/>
    <p:sldId id="241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F0"/>
    <a:srgbClr val="FFB500"/>
    <a:srgbClr val="003C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notesViewPr>
    <p:cSldViewPr snapToGrid="0" showGuides="1">
      <p:cViewPr varScale="1">
        <p:scale>
          <a:sx n="85" d="100"/>
          <a:sy n="85" d="100"/>
        </p:scale>
        <p:origin x="229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in, Nicola" userId="d99b7fcb-04ad-4cfb-8e27-a5c54f5584d5" providerId="ADAL" clId="{B6AA8DE0-7A20-4962-BD6A-A78E2CCD3820}"/>
    <pc:docChg chg="custSel delSld modSld sldOrd">
      <pc:chgData name="Kerin, Nicola" userId="d99b7fcb-04ad-4cfb-8e27-a5c54f5584d5" providerId="ADAL" clId="{B6AA8DE0-7A20-4962-BD6A-A78E2CCD3820}" dt="2020-01-24T14:16:18.655" v="898" actId="14100"/>
      <pc:docMkLst>
        <pc:docMk/>
      </pc:docMkLst>
      <pc:sldChg chg="delSp modSp">
        <pc:chgData name="Kerin, Nicola" userId="d99b7fcb-04ad-4cfb-8e27-a5c54f5584d5" providerId="ADAL" clId="{B6AA8DE0-7A20-4962-BD6A-A78E2CCD3820}" dt="2020-01-24T14:15:53.827" v="896" actId="2711"/>
        <pc:sldMkLst>
          <pc:docMk/>
          <pc:sldMk cId="662481033" sldId="256"/>
        </pc:sldMkLst>
        <pc:spChg chg="mod">
          <ac:chgData name="Kerin, Nicola" userId="d99b7fcb-04ad-4cfb-8e27-a5c54f5584d5" providerId="ADAL" clId="{B6AA8DE0-7A20-4962-BD6A-A78E2CCD3820}" dt="2020-01-24T14:15:53.827" v="896" actId="2711"/>
          <ac:spMkLst>
            <pc:docMk/>
            <pc:sldMk cId="662481033" sldId="256"/>
            <ac:spMk id="4" creationId="{00000000-0000-0000-0000-000000000000}"/>
          </ac:spMkLst>
        </pc:spChg>
        <pc:spChg chg="del mod">
          <ac:chgData name="Kerin, Nicola" userId="d99b7fcb-04ad-4cfb-8e27-a5c54f5584d5" providerId="ADAL" clId="{B6AA8DE0-7A20-4962-BD6A-A78E2CCD3820}" dt="2020-01-24T14:15:49.203" v="895" actId="478"/>
          <ac:spMkLst>
            <pc:docMk/>
            <pc:sldMk cId="662481033" sldId="256"/>
            <ac:spMk id="5" creationId="{00000000-0000-0000-0000-000000000000}"/>
          </ac:spMkLst>
        </pc:spChg>
      </pc:sldChg>
      <pc:sldChg chg="modSp">
        <pc:chgData name="Kerin, Nicola" userId="d99b7fcb-04ad-4cfb-8e27-a5c54f5584d5" providerId="ADAL" clId="{B6AA8DE0-7A20-4962-BD6A-A78E2CCD3820}" dt="2020-01-24T13:51:00.960" v="740" actId="404"/>
        <pc:sldMkLst>
          <pc:docMk/>
          <pc:sldMk cId="211430930" sldId="2402"/>
        </pc:sldMkLst>
        <pc:spChg chg="mod">
          <ac:chgData name="Kerin, Nicola" userId="d99b7fcb-04ad-4cfb-8e27-a5c54f5584d5" providerId="ADAL" clId="{B6AA8DE0-7A20-4962-BD6A-A78E2CCD3820}" dt="2020-01-24T13:51:00.960" v="740" actId="404"/>
          <ac:spMkLst>
            <pc:docMk/>
            <pc:sldMk cId="211430930" sldId="2402"/>
            <ac:spMk id="2" creationId="{00000000-0000-0000-0000-000000000000}"/>
          </ac:spMkLst>
        </pc:spChg>
      </pc:sldChg>
      <pc:sldChg chg="modSp">
        <pc:chgData name="Kerin, Nicola" userId="d99b7fcb-04ad-4cfb-8e27-a5c54f5584d5" providerId="ADAL" clId="{B6AA8DE0-7A20-4962-BD6A-A78E2CCD3820}" dt="2020-01-24T14:14:52.326" v="845" actId="122"/>
        <pc:sldMkLst>
          <pc:docMk/>
          <pc:sldMk cId="4199554085" sldId="2403"/>
        </pc:sldMkLst>
        <pc:spChg chg="mod">
          <ac:chgData name="Kerin, Nicola" userId="d99b7fcb-04ad-4cfb-8e27-a5c54f5584d5" providerId="ADAL" clId="{B6AA8DE0-7A20-4962-BD6A-A78E2CCD3820}" dt="2020-01-24T14:14:52.326" v="845" actId="122"/>
          <ac:spMkLst>
            <pc:docMk/>
            <pc:sldMk cId="4199554085" sldId="2403"/>
            <ac:spMk id="2" creationId="{00000000-0000-0000-0000-000000000000}"/>
          </ac:spMkLst>
        </pc:spChg>
        <pc:spChg chg="mod">
          <ac:chgData name="Kerin, Nicola" userId="d99b7fcb-04ad-4cfb-8e27-a5c54f5584d5" providerId="ADAL" clId="{B6AA8DE0-7A20-4962-BD6A-A78E2CCD3820}" dt="2020-01-24T14:13:34.333" v="790" actId="20577"/>
          <ac:spMkLst>
            <pc:docMk/>
            <pc:sldMk cId="4199554085" sldId="2403"/>
            <ac:spMk id="4" creationId="{00000000-0000-0000-0000-000000000000}"/>
          </ac:spMkLst>
        </pc:spChg>
      </pc:sldChg>
      <pc:sldChg chg="addSp delSp modSp">
        <pc:chgData name="Kerin, Nicola" userId="d99b7fcb-04ad-4cfb-8e27-a5c54f5584d5" providerId="ADAL" clId="{B6AA8DE0-7A20-4962-BD6A-A78E2CCD3820}" dt="2020-01-24T12:04:45.556" v="596" actId="1076"/>
        <pc:sldMkLst>
          <pc:docMk/>
          <pc:sldMk cId="3466677794" sldId="2404"/>
        </pc:sldMkLst>
        <pc:spChg chg="add mod">
          <ac:chgData name="Kerin, Nicola" userId="d99b7fcb-04ad-4cfb-8e27-a5c54f5584d5" providerId="ADAL" clId="{B6AA8DE0-7A20-4962-BD6A-A78E2CCD3820}" dt="2020-01-24T12:04:42.260" v="595" actId="1076"/>
          <ac:spMkLst>
            <pc:docMk/>
            <pc:sldMk cId="3466677794" sldId="2404"/>
            <ac:spMk id="5" creationId="{F5C3FDF3-BC99-40D9-B554-E50F478CC796}"/>
          </ac:spMkLst>
        </pc:spChg>
        <pc:spChg chg="mod">
          <ac:chgData name="Kerin, Nicola" userId="d99b7fcb-04ad-4cfb-8e27-a5c54f5584d5" providerId="ADAL" clId="{B6AA8DE0-7A20-4962-BD6A-A78E2CCD3820}" dt="2020-01-24T12:04:34.684" v="593" actId="1076"/>
          <ac:spMkLst>
            <pc:docMk/>
            <pc:sldMk cId="3466677794" sldId="2404"/>
            <ac:spMk id="10" creationId="{52A7ED15-2A87-4BD9-8C31-96C3AEDD1389}"/>
          </ac:spMkLst>
        </pc:spChg>
        <pc:graphicFrameChg chg="del">
          <ac:chgData name="Kerin, Nicola" userId="d99b7fcb-04ad-4cfb-8e27-a5c54f5584d5" providerId="ADAL" clId="{B6AA8DE0-7A20-4962-BD6A-A78E2CCD3820}" dt="2020-01-24T12:02:43.797" v="551" actId="478"/>
          <ac:graphicFrameMkLst>
            <pc:docMk/>
            <pc:sldMk cId="3466677794" sldId="2404"/>
            <ac:graphicFrameMk id="9" creationId="{B3B64F7A-96FC-4429-90D6-97AA4A602194}"/>
          </ac:graphicFrameMkLst>
        </pc:graphicFrameChg>
        <pc:graphicFrameChg chg="del">
          <ac:chgData name="Kerin, Nicola" userId="d99b7fcb-04ad-4cfb-8e27-a5c54f5584d5" providerId="ADAL" clId="{B6AA8DE0-7A20-4962-BD6A-A78E2CCD3820}" dt="2020-01-24T12:03:16.453" v="568" actId="478"/>
          <ac:graphicFrameMkLst>
            <pc:docMk/>
            <pc:sldMk cId="3466677794" sldId="2404"/>
            <ac:graphicFrameMk id="11" creationId="{E88831BF-5900-4F53-A7DD-D59569ECBD46}"/>
          </ac:graphicFrameMkLst>
        </pc:graphicFrameChg>
        <pc:picChg chg="add mod modCrop">
          <ac:chgData name="Kerin, Nicola" userId="d99b7fcb-04ad-4cfb-8e27-a5c54f5584d5" providerId="ADAL" clId="{B6AA8DE0-7A20-4962-BD6A-A78E2CCD3820}" dt="2020-01-24T12:04:37.699" v="594" actId="1076"/>
          <ac:picMkLst>
            <pc:docMk/>
            <pc:sldMk cId="3466677794" sldId="2404"/>
            <ac:picMk id="2" creationId="{1E398BCB-9C5A-4063-93B5-14703536A74F}"/>
          </ac:picMkLst>
        </pc:picChg>
        <pc:picChg chg="add mod">
          <ac:chgData name="Kerin, Nicola" userId="d99b7fcb-04ad-4cfb-8e27-a5c54f5584d5" providerId="ADAL" clId="{B6AA8DE0-7A20-4962-BD6A-A78E2CCD3820}" dt="2020-01-24T12:04:45.556" v="596" actId="1076"/>
          <ac:picMkLst>
            <pc:docMk/>
            <pc:sldMk cId="3466677794" sldId="2404"/>
            <ac:picMk id="3" creationId="{C02249DC-7C9B-4AAD-B709-C68EA7695A1E}"/>
          </ac:picMkLst>
        </pc:picChg>
      </pc:sldChg>
      <pc:sldChg chg="modSp">
        <pc:chgData name="Kerin, Nicola" userId="d99b7fcb-04ad-4cfb-8e27-a5c54f5584d5" providerId="ADAL" clId="{B6AA8DE0-7A20-4962-BD6A-A78E2CCD3820}" dt="2020-01-24T13:56:59.854" v="782" actId="1076"/>
        <pc:sldMkLst>
          <pc:docMk/>
          <pc:sldMk cId="1755433893" sldId="2405"/>
        </pc:sldMkLst>
        <pc:spChg chg="mod">
          <ac:chgData name="Kerin, Nicola" userId="d99b7fcb-04ad-4cfb-8e27-a5c54f5584d5" providerId="ADAL" clId="{B6AA8DE0-7A20-4962-BD6A-A78E2CCD3820}" dt="2020-01-24T13:56:55.418" v="781" actId="20577"/>
          <ac:spMkLst>
            <pc:docMk/>
            <pc:sldMk cId="1755433893" sldId="2405"/>
            <ac:spMk id="6" creationId="{F26EC3A9-7CF6-40A7-A7B5-9671B6781D3D}"/>
          </ac:spMkLst>
        </pc:spChg>
        <pc:graphicFrameChg chg="mod">
          <ac:chgData name="Kerin, Nicola" userId="d99b7fcb-04ad-4cfb-8e27-a5c54f5584d5" providerId="ADAL" clId="{B6AA8DE0-7A20-4962-BD6A-A78E2CCD3820}" dt="2020-01-24T13:56:59.854" v="782" actId="1076"/>
          <ac:graphicFrameMkLst>
            <pc:docMk/>
            <pc:sldMk cId="1755433893" sldId="2405"/>
            <ac:graphicFrameMk id="9" creationId="{5DE5B66F-928E-469D-8211-2FEE67C44CDE}"/>
          </ac:graphicFrameMkLst>
        </pc:graphicFrameChg>
      </pc:sldChg>
      <pc:sldChg chg="addSp delSp modSp">
        <pc:chgData name="Kerin, Nicola" userId="d99b7fcb-04ad-4cfb-8e27-a5c54f5584d5" providerId="ADAL" clId="{B6AA8DE0-7A20-4962-BD6A-A78E2CCD3820}" dt="2020-01-24T12:07:00.157" v="612" actId="6549"/>
        <pc:sldMkLst>
          <pc:docMk/>
          <pc:sldMk cId="2083818977" sldId="2406"/>
        </pc:sldMkLst>
        <pc:spChg chg="mod">
          <ac:chgData name="Kerin, Nicola" userId="d99b7fcb-04ad-4cfb-8e27-a5c54f5584d5" providerId="ADAL" clId="{B6AA8DE0-7A20-4962-BD6A-A78E2CCD3820}" dt="2020-01-24T12:07:00.157" v="612" actId="6549"/>
          <ac:spMkLst>
            <pc:docMk/>
            <pc:sldMk cId="2083818977" sldId="2406"/>
            <ac:spMk id="10" creationId="{1DC5A583-FF12-4983-AEE5-2082CCC8E9EC}"/>
          </ac:spMkLst>
        </pc:spChg>
        <pc:graphicFrameChg chg="del">
          <ac:chgData name="Kerin, Nicola" userId="d99b7fcb-04ad-4cfb-8e27-a5c54f5584d5" providerId="ADAL" clId="{B6AA8DE0-7A20-4962-BD6A-A78E2CCD3820}" dt="2020-01-24T12:06:11.903" v="604" actId="478"/>
          <ac:graphicFrameMkLst>
            <pc:docMk/>
            <pc:sldMk cId="2083818977" sldId="2406"/>
            <ac:graphicFrameMk id="9" creationId="{111F3437-F276-49CA-B183-9E3A5C595666}"/>
          </ac:graphicFrameMkLst>
        </pc:graphicFrameChg>
        <pc:picChg chg="add mod">
          <ac:chgData name="Kerin, Nicola" userId="d99b7fcb-04ad-4cfb-8e27-a5c54f5584d5" providerId="ADAL" clId="{B6AA8DE0-7A20-4962-BD6A-A78E2CCD3820}" dt="2020-01-24T12:06:44.262" v="611" actId="14100"/>
          <ac:picMkLst>
            <pc:docMk/>
            <pc:sldMk cId="2083818977" sldId="2406"/>
            <ac:picMk id="2" creationId="{F07C6F2C-C869-4644-80D2-38199345091C}"/>
          </ac:picMkLst>
        </pc:picChg>
      </pc:sldChg>
      <pc:sldChg chg="modSp">
        <pc:chgData name="Kerin, Nicola" userId="d99b7fcb-04ad-4cfb-8e27-a5c54f5584d5" providerId="ADAL" clId="{B6AA8DE0-7A20-4962-BD6A-A78E2CCD3820}" dt="2020-01-24T12:08:42.236" v="628" actId="6549"/>
        <pc:sldMkLst>
          <pc:docMk/>
          <pc:sldMk cId="3689493824" sldId="2407"/>
        </pc:sldMkLst>
        <pc:spChg chg="mod">
          <ac:chgData name="Kerin, Nicola" userId="d99b7fcb-04ad-4cfb-8e27-a5c54f5584d5" providerId="ADAL" clId="{B6AA8DE0-7A20-4962-BD6A-A78E2CCD3820}" dt="2020-01-24T12:08:01.578" v="624" actId="20577"/>
          <ac:spMkLst>
            <pc:docMk/>
            <pc:sldMk cId="3689493824" sldId="2407"/>
            <ac:spMk id="11" creationId="{3CA24F01-4DC6-44B9-91BF-70C6D31C697B}"/>
          </ac:spMkLst>
        </pc:spChg>
        <pc:spChg chg="mod">
          <ac:chgData name="Kerin, Nicola" userId="d99b7fcb-04ad-4cfb-8e27-a5c54f5584d5" providerId="ADAL" clId="{B6AA8DE0-7A20-4962-BD6A-A78E2CCD3820}" dt="2020-01-24T12:08:06.530" v="625" actId="1076"/>
          <ac:spMkLst>
            <pc:docMk/>
            <pc:sldMk cId="3689493824" sldId="2407"/>
            <ac:spMk id="13" creationId="{8AF96B56-85A2-4F08-941F-2B4EECE4D5B6}"/>
          </ac:spMkLst>
        </pc:spChg>
        <pc:spChg chg="mod">
          <ac:chgData name="Kerin, Nicola" userId="d99b7fcb-04ad-4cfb-8e27-a5c54f5584d5" providerId="ADAL" clId="{B6AA8DE0-7A20-4962-BD6A-A78E2CCD3820}" dt="2020-01-24T12:08:42.236" v="628" actId="6549"/>
          <ac:spMkLst>
            <pc:docMk/>
            <pc:sldMk cId="3689493824" sldId="2407"/>
            <ac:spMk id="14" creationId="{D1742D0B-EC45-4815-9BAD-BD948EA94EDB}"/>
          </ac:spMkLst>
        </pc:spChg>
      </pc:sldChg>
      <pc:sldChg chg="addSp delSp modSp">
        <pc:chgData name="Kerin, Nicola" userId="d99b7fcb-04ad-4cfb-8e27-a5c54f5584d5" providerId="ADAL" clId="{B6AA8DE0-7A20-4962-BD6A-A78E2CCD3820}" dt="2020-01-24T12:21:36.294" v="653" actId="403"/>
        <pc:sldMkLst>
          <pc:docMk/>
          <pc:sldMk cId="3624072900" sldId="2408"/>
        </pc:sldMkLst>
        <pc:spChg chg="mod">
          <ac:chgData name="Kerin, Nicola" userId="d99b7fcb-04ad-4cfb-8e27-a5c54f5584d5" providerId="ADAL" clId="{B6AA8DE0-7A20-4962-BD6A-A78E2CCD3820}" dt="2020-01-24T12:21:09.806" v="648" actId="1076"/>
          <ac:spMkLst>
            <pc:docMk/>
            <pc:sldMk cId="3624072900" sldId="2408"/>
            <ac:spMk id="10" creationId="{A368250F-D2E4-4639-97C5-7200C9C2BD64}"/>
          </ac:spMkLst>
        </pc:spChg>
        <pc:spChg chg="mod">
          <ac:chgData name="Kerin, Nicola" userId="d99b7fcb-04ad-4cfb-8e27-a5c54f5584d5" providerId="ADAL" clId="{B6AA8DE0-7A20-4962-BD6A-A78E2CCD3820}" dt="2020-01-24T12:21:23.656" v="650" actId="403"/>
          <ac:spMkLst>
            <pc:docMk/>
            <pc:sldMk cId="3624072900" sldId="2408"/>
            <ac:spMk id="12" creationId="{483FF08F-988D-43CE-80F3-00FDB68A94F4}"/>
          </ac:spMkLst>
        </pc:spChg>
        <pc:spChg chg="mod">
          <ac:chgData name="Kerin, Nicola" userId="d99b7fcb-04ad-4cfb-8e27-a5c54f5584d5" providerId="ADAL" clId="{B6AA8DE0-7A20-4962-BD6A-A78E2CCD3820}" dt="2020-01-24T12:21:36.294" v="653" actId="403"/>
          <ac:spMkLst>
            <pc:docMk/>
            <pc:sldMk cId="3624072900" sldId="2408"/>
            <ac:spMk id="14" creationId="{13E8D0EF-8773-45E0-AD4F-6689F41DA654}"/>
          </ac:spMkLst>
        </pc:spChg>
        <pc:graphicFrameChg chg="del">
          <ac:chgData name="Kerin, Nicola" userId="d99b7fcb-04ad-4cfb-8e27-a5c54f5584d5" providerId="ADAL" clId="{B6AA8DE0-7A20-4962-BD6A-A78E2CCD3820}" dt="2020-01-24T12:09:31.370" v="633" actId="478"/>
          <ac:graphicFrameMkLst>
            <pc:docMk/>
            <pc:sldMk cId="3624072900" sldId="2408"/>
            <ac:graphicFrameMk id="9" creationId="{E232D86B-B44F-4E0D-8E1A-16BADA3B35D7}"/>
          </ac:graphicFrameMkLst>
        </pc:graphicFrameChg>
        <pc:graphicFrameChg chg="mod modGraphic">
          <ac:chgData name="Kerin, Nicola" userId="d99b7fcb-04ad-4cfb-8e27-a5c54f5584d5" providerId="ADAL" clId="{B6AA8DE0-7A20-4962-BD6A-A78E2CCD3820}" dt="2020-01-24T12:21:14.812" v="649" actId="1076"/>
          <ac:graphicFrameMkLst>
            <pc:docMk/>
            <pc:sldMk cId="3624072900" sldId="2408"/>
            <ac:graphicFrameMk id="11" creationId="{2401AA3F-7F35-4A20-ABF8-1EC243F20F41}"/>
          </ac:graphicFrameMkLst>
        </pc:graphicFrameChg>
        <pc:graphicFrameChg chg="modGraphic">
          <ac:chgData name="Kerin, Nicola" userId="d99b7fcb-04ad-4cfb-8e27-a5c54f5584d5" providerId="ADAL" clId="{B6AA8DE0-7A20-4962-BD6A-A78E2CCD3820}" dt="2020-01-24T12:21:29.842" v="652" actId="20577"/>
          <ac:graphicFrameMkLst>
            <pc:docMk/>
            <pc:sldMk cId="3624072900" sldId="2408"/>
            <ac:graphicFrameMk id="13" creationId="{863C5D46-ED7B-42BE-9CE9-48BC477F3529}"/>
          </ac:graphicFrameMkLst>
        </pc:graphicFrameChg>
        <pc:picChg chg="add mod modCrop">
          <ac:chgData name="Kerin, Nicola" userId="d99b7fcb-04ad-4cfb-8e27-a5c54f5584d5" providerId="ADAL" clId="{B6AA8DE0-7A20-4962-BD6A-A78E2CCD3820}" dt="2020-01-24T12:21:04.169" v="647" actId="1076"/>
          <ac:picMkLst>
            <pc:docMk/>
            <pc:sldMk cId="3624072900" sldId="2408"/>
            <ac:picMk id="2" creationId="{62E8D07F-5DF1-4E44-BFBC-324970A33A52}"/>
          </ac:picMkLst>
        </pc:picChg>
      </pc:sldChg>
      <pc:sldChg chg="modSp">
        <pc:chgData name="Kerin, Nicola" userId="d99b7fcb-04ad-4cfb-8e27-a5c54f5584d5" providerId="ADAL" clId="{B6AA8DE0-7A20-4962-BD6A-A78E2CCD3820}" dt="2020-01-24T12:22:53.297" v="726" actId="403"/>
        <pc:sldMkLst>
          <pc:docMk/>
          <pc:sldMk cId="3847730426" sldId="2409"/>
        </pc:sldMkLst>
        <pc:spChg chg="mod">
          <ac:chgData name="Kerin, Nicola" userId="d99b7fcb-04ad-4cfb-8e27-a5c54f5584d5" providerId="ADAL" clId="{B6AA8DE0-7A20-4962-BD6A-A78E2CCD3820}" dt="2020-01-24T12:22:53.297" v="726" actId="403"/>
          <ac:spMkLst>
            <pc:docMk/>
            <pc:sldMk cId="3847730426" sldId="2409"/>
            <ac:spMk id="9" creationId="{4A9F3713-0261-42DC-A67C-8976F880F367}"/>
          </ac:spMkLst>
        </pc:spChg>
        <pc:graphicFrameChg chg="mod modGraphic">
          <ac:chgData name="Kerin, Nicola" userId="d99b7fcb-04ad-4cfb-8e27-a5c54f5584d5" providerId="ADAL" clId="{B6AA8DE0-7A20-4962-BD6A-A78E2CCD3820}" dt="2020-01-24T12:22:50.240" v="725" actId="1076"/>
          <ac:graphicFrameMkLst>
            <pc:docMk/>
            <pc:sldMk cId="3847730426" sldId="2409"/>
            <ac:graphicFrameMk id="8" creationId="{4BC94FE0-B9AE-47B2-8924-F0C050B428BB}"/>
          </ac:graphicFrameMkLst>
        </pc:graphicFrameChg>
      </pc:sldChg>
      <pc:sldChg chg="del">
        <pc:chgData name="Kerin, Nicola" userId="d99b7fcb-04ad-4cfb-8e27-a5c54f5584d5" providerId="ADAL" clId="{B6AA8DE0-7A20-4962-BD6A-A78E2CCD3820}" dt="2020-01-24T14:15:24.895" v="889" actId="2696"/>
        <pc:sldMkLst>
          <pc:docMk/>
          <pc:sldMk cId="3332082936" sldId="2410"/>
        </pc:sldMkLst>
      </pc:sldChg>
      <pc:sldChg chg="modSp">
        <pc:chgData name="Kerin, Nicola" userId="d99b7fcb-04ad-4cfb-8e27-a5c54f5584d5" providerId="ADAL" clId="{B6AA8DE0-7A20-4962-BD6A-A78E2CCD3820}" dt="2020-01-24T13:57:53.738" v="783" actId="6549"/>
        <pc:sldMkLst>
          <pc:docMk/>
          <pc:sldMk cId="1503753655" sldId="2411"/>
        </pc:sldMkLst>
        <pc:spChg chg="mod">
          <ac:chgData name="Kerin, Nicola" userId="d99b7fcb-04ad-4cfb-8e27-a5c54f5584d5" providerId="ADAL" clId="{B6AA8DE0-7A20-4962-BD6A-A78E2CCD3820}" dt="2020-01-24T13:57:53.738" v="783" actId="6549"/>
          <ac:spMkLst>
            <pc:docMk/>
            <pc:sldMk cId="1503753655" sldId="2411"/>
            <ac:spMk id="7" creationId="{F18BF02D-438D-4DCC-AFFB-4E247266D16D}"/>
          </ac:spMkLst>
        </pc:spChg>
      </pc:sldChg>
      <pc:sldChg chg="del">
        <pc:chgData name="Kerin, Nicola" userId="d99b7fcb-04ad-4cfb-8e27-a5c54f5584d5" providerId="ADAL" clId="{B6AA8DE0-7A20-4962-BD6A-A78E2CCD3820}" dt="2020-01-24T13:58:11.079" v="786" actId="2696"/>
        <pc:sldMkLst>
          <pc:docMk/>
          <pc:sldMk cId="3067516041" sldId="2413"/>
        </pc:sldMkLst>
      </pc:sldChg>
      <pc:sldChg chg="del">
        <pc:chgData name="Kerin, Nicola" userId="d99b7fcb-04ad-4cfb-8e27-a5c54f5584d5" providerId="ADAL" clId="{B6AA8DE0-7A20-4962-BD6A-A78E2CCD3820}" dt="2020-01-24T14:15:29.004" v="890" actId="2696"/>
        <pc:sldMkLst>
          <pc:docMk/>
          <pc:sldMk cId="225218959" sldId="2414"/>
        </pc:sldMkLst>
      </pc:sldChg>
      <pc:sldChg chg="del">
        <pc:chgData name="Kerin, Nicola" userId="d99b7fcb-04ad-4cfb-8e27-a5c54f5584d5" providerId="ADAL" clId="{B6AA8DE0-7A20-4962-BD6A-A78E2CCD3820}" dt="2020-01-24T14:15:31.519" v="891" actId="2696"/>
        <pc:sldMkLst>
          <pc:docMk/>
          <pc:sldMk cId="2299843904" sldId="2415"/>
        </pc:sldMkLst>
      </pc:sldChg>
      <pc:sldChg chg="del">
        <pc:chgData name="Kerin, Nicola" userId="d99b7fcb-04ad-4cfb-8e27-a5c54f5584d5" providerId="ADAL" clId="{B6AA8DE0-7A20-4962-BD6A-A78E2CCD3820}" dt="2020-01-24T14:15:33.784" v="892" actId="2696"/>
        <pc:sldMkLst>
          <pc:docMk/>
          <pc:sldMk cId="2748666515" sldId="2416"/>
        </pc:sldMkLst>
      </pc:sldChg>
      <pc:sldChg chg="modSp">
        <pc:chgData name="Kerin, Nicola" userId="d99b7fcb-04ad-4cfb-8e27-a5c54f5584d5" providerId="ADAL" clId="{B6AA8DE0-7A20-4962-BD6A-A78E2CCD3820}" dt="2020-01-24T12:23:45.053" v="739" actId="404"/>
        <pc:sldMkLst>
          <pc:docMk/>
          <pc:sldMk cId="795075833" sldId="2417"/>
        </pc:sldMkLst>
        <pc:spChg chg="mod">
          <ac:chgData name="Kerin, Nicola" userId="d99b7fcb-04ad-4cfb-8e27-a5c54f5584d5" providerId="ADAL" clId="{B6AA8DE0-7A20-4962-BD6A-A78E2CCD3820}" dt="2020-01-24T12:23:45.053" v="739" actId="404"/>
          <ac:spMkLst>
            <pc:docMk/>
            <pc:sldMk cId="795075833" sldId="2417"/>
            <ac:spMk id="7" creationId="{FCE9B120-1357-48D9-9E16-0B97B344DE2C}"/>
          </ac:spMkLst>
        </pc:spChg>
        <pc:graphicFrameChg chg="modGraphic">
          <ac:chgData name="Kerin, Nicola" userId="d99b7fcb-04ad-4cfb-8e27-a5c54f5584d5" providerId="ADAL" clId="{B6AA8DE0-7A20-4962-BD6A-A78E2CCD3820}" dt="2020-01-24T12:23:36.496" v="738" actId="20577"/>
          <ac:graphicFrameMkLst>
            <pc:docMk/>
            <pc:sldMk cId="795075833" sldId="2417"/>
            <ac:graphicFrameMk id="10" creationId="{8C271D13-CD04-4168-BCE1-A5A8F7EB80D7}"/>
          </ac:graphicFrameMkLst>
        </pc:graphicFrameChg>
      </pc:sldChg>
      <pc:sldChg chg="modSp">
        <pc:chgData name="Kerin, Nicola" userId="d99b7fcb-04ad-4cfb-8e27-a5c54f5584d5" providerId="ADAL" clId="{B6AA8DE0-7A20-4962-BD6A-A78E2CCD3820}" dt="2020-01-24T13:51:31.982" v="761" actId="404"/>
        <pc:sldMkLst>
          <pc:docMk/>
          <pc:sldMk cId="3598823469" sldId="2422"/>
        </pc:sldMkLst>
        <pc:spChg chg="mod">
          <ac:chgData name="Kerin, Nicola" userId="d99b7fcb-04ad-4cfb-8e27-a5c54f5584d5" providerId="ADAL" clId="{B6AA8DE0-7A20-4962-BD6A-A78E2CCD3820}" dt="2020-01-24T13:51:31.982" v="761" actId="404"/>
          <ac:spMkLst>
            <pc:docMk/>
            <pc:sldMk cId="3598823469" sldId="2422"/>
            <ac:spMk id="2" creationId="{00000000-0000-0000-0000-000000000000}"/>
          </ac:spMkLst>
        </pc:spChg>
      </pc:sldChg>
      <pc:sldChg chg="modSp">
        <pc:chgData name="Kerin, Nicola" userId="d99b7fcb-04ad-4cfb-8e27-a5c54f5584d5" providerId="ADAL" clId="{B6AA8DE0-7A20-4962-BD6A-A78E2CCD3820}" dt="2020-01-24T13:51:36.887" v="762" actId="404"/>
        <pc:sldMkLst>
          <pc:docMk/>
          <pc:sldMk cId="1323995244" sldId="2423"/>
        </pc:sldMkLst>
        <pc:spChg chg="mod">
          <ac:chgData name="Kerin, Nicola" userId="d99b7fcb-04ad-4cfb-8e27-a5c54f5584d5" providerId="ADAL" clId="{B6AA8DE0-7A20-4962-BD6A-A78E2CCD3820}" dt="2020-01-24T13:51:36.887" v="762" actId="404"/>
          <ac:spMkLst>
            <pc:docMk/>
            <pc:sldMk cId="1323995244" sldId="2423"/>
            <ac:spMk id="2" creationId="{00000000-0000-0000-0000-000000000000}"/>
          </ac:spMkLst>
        </pc:spChg>
      </pc:sldChg>
      <pc:sldChg chg="del">
        <pc:chgData name="Kerin, Nicola" userId="d99b7fcb-04ad-4cfb-8e27-a5c54f5584d5" providerId="ADAL" clId="{B6AA8DE0-7A20-4962-BD6A-A78E2CCD3820}" dt="2020-01-24T14:14:57.340" v="846" actId="2696"/>
        <pc:sldMkLst>
          <pc:docMk/>
          <pc:sldMk cId="2800445676" sldId="2424"/>
        </pc:sldMkLst>
      </pc:sldChg>
      <pc:sldChg chg="modSp">
        <pc:chgData name="Kerin, Nicola" userId="d99b7fcb-04ad-4cfb-8e27-a5c54f5584d5" providerId="ADAL" clId="{B6AA8DE0-7A20-4962-BD6A-A78E2CCD3820}" dt="2020-01-24T13:54:43.763" v="763" actId="404"/>
        <pc:sldMkLst>
          <pc:docMk/>
          <pc:sldMk cId="1295189037" sldId="2425"/>
        </pc:sldMkLst>
        <pc:spChg chg="mod">
          <ac:chgData name="Kerin, Nicola" userId="d99b7fcb-04ad-4cfb-8e27-a5c54f5584d5" providerId="ADAL" clId="{B6AA8DE0-7A20-4962-BD6A-A78E2CCD3820}" dt="2020-01-24T13:54:43.763" v="763" actId="404"/>
          <ac:spMkLst>
            <pc:docMk/>
            <pc:sldMk cId="1295189037" sldId="2425"/>
            <ac:spMk id="2" creationId="{00000000-0000-0000-0000-000000000000}"/>
          </ac:spMkLst>
        </pc:spChg>
      </pc:sldChg>
      <pc:sldChg chg="addSp delSp modSp">
        <pc:chgData name="Kerin, Nicola" userId="d99b7fcb-04ad-4cfb-8e27-a5c54f5584d5" providerId="ADAL" clId="{B6AA8DE0-7A20-4962-BD6A-A78E2CCD3820}" dt="2020-01-24T13:55:06.624" v="767" actId="1076"/>
        <pc:sldMkLst>
          <pc:docMk/>
          <pc:sldMk cId="1882119728" sldId="2427"/>
        </pc:sldMkLst>
        <pc:spChg chg="mod">
          <ac:chgData name="Kerin, Nicola" userId="d99b7fcb-04ad-4cfb-8e27-a5c54f5584d5" providerId="ADAL" clId="{B6AA8DE0-7A20-4962-BD6A-A78E2CCD3820}" dt="2020-01-24T13:54:59.141" v="765" actId="1076"/>
          <ac:spMkLst>
            <pc:docMk/>
            <pc:sldMk cId="1882119728" sldId="2427"/>
            <ac:spMk id="8" creationId="{57ABA02C-FD8C-4D62-802E-62CCE7729703}"/>
          </ac:spMkLst>
        </pc:spChg>
        <pc:spChg chg="mod">
          <ac:chgData name="Kerin, Nicola" userId="d99b7fcb-04ad-4cfb-8e27-a5c54f5584d5" providerId="ADAL" clId="{B6AA8DE0-7A20-4962-BD6A-A78E2CCD3820}" dt="2020-01-24T13:55:06.624" v="767" actId="1076"/>
          <ac:spMkLst>
            <pc:docMk/>
            <pc:sldMk cId="1882119728" sldId="2427"/>
            <ac:spMk id="10" creationId="{47F380F8-D036-42F7-9721-D6AEC251A931}"/>
          </ac:spMkLst>
        </pc:spChg>
        <pc:picChg chg="add mod modCrop">
          <ac:chgData name="Kerin, Nicola" userId="d99b7fcb-04ad-4cfb-8e27-a5c54f5584d5" providerId="ADAL" clId="{B6AA8DE0-7A20-4962-BD6A-A78E2CCD3820}" dt="2020-01-24T13:55:03.671" v="766" actId="1076"/>
          <ac:picMkLst>
            <pc:docMk/>
            <pc:sldMk cId="1882119728" sldId="2427"/>
            <ac:picMk id="2" creationId="{60D83F47-D12F-46FD-90F5-CEDD38309566}"/>
          </ac:picMkLst>
        </pc:picChg>
        <pc:picChg chg="del mod">
          <ac:chgData name="Kerin, Nicola" userId="d99b7fcb-04ad-4cfb-8e27-a5c54f5584d5" providerId="ADAL" clId="{B6AA8DE0-7A20-4962-BD6A-A78E2CCD3820}" dt="2020-01-14T08:57:56.289" v="30" actId="478"/>
          <ac:picMkLst>
            <pc:docMk/>
            <pc:sldMk cId="1882119728" sldId="2427"/>
            <ac:picMk id="9" creationId="{15C2361B-9767-4C6A-9330-402D41DE2C10}"/>
          </ac:picMkLst>
        </pc:picChg>
      </pc:sldChg>
      <pc:sldChg chg="addSp delSp modSp">
        <pc:chgData name="Kerin, Nicola" userId="d99b7fcb-04ad-4cfb-8e27-a5c54f5584d5" providerId="ADAL" clId="{B6AA8DE0-7A20-4962-BD6A-A78E2CCD3820}" dt="2020-01-14T11:53:37.158" v="127" actId="20577"/>
        <pc:sldMkLst>
          <pc:docMk/>
          <pc:sldMk cId="2273970588" sldId="2428"/>
        </pc:sldMkLst>
        <pc:spChg chg="mod">
          <ac:chgData name="Kerin, Nicola" userId="d99b7fcb-04ad-4cfb-8e27-a5c54f5584d5" providerId="ADAL" clId="{B6AA8DE0-7A20-4962-BD6A-A78E2CCD3820}" dt="2020-01-14T11:53:37.158" v="127" actId="20577"/>
          <ac:spMkLst>
            <pc:docMk/>
            <pc:sldMk cId="2273970588" sldId="2428"/>
            <ac:spMk id="7" creationId="{3FE4F928-2F92-40FC-8B2D-7EDAFF526017}"/>
          </ac:spMkLst>
        </pc:spChg>
        <pc:picChg chg="add mod modCrop">
          <ac:chgData name="Kerin, Nicola" userId="d99b7fcb-04ad-4cfb-8e27-a5c54f5584d5" providerId="ADAL" clId="{B6AA8DE0-7A20-4962-BD6A-A78E2CCD3820}" dt="2020-01-14T11:53:25.403" v="124" actId="14100"/>
          <ac:picMkLst>
            <pc:docMk/>
            <pc:sldMk cId="2273970588" sldId="2428"/>
            <ac:picMk id="2" creationId="{E0C32A12-0B66-49D8-9A36-917FAD55A25C}"/>
          </ac:picMkLst>
        </pc:picChg>
        <pc:picChg chg="del">
          <ac:chgData name="Kerin, Nicola" userId="d99b7fcb-04ad-4cfb-8e27-a5c54f5584d5" providerId="ADAL" clId="{B6AA8DE0-7A20-4962-BD6A-A78E2CCD3820}" dt="2020-01-14T11:52:51.111" v="118" actId="478"/>
          <ac:picMkLst>
            <pc:docMk/>
            <pc:sldMk cId="2273970588" sldId="2428"/>
            <ac:picMk id="3" creationId="{6F99F05C-1CCE-40B7-970B-C2E66C6B57BA}"/>
          </ac:picMkLst>
        </pc:picChg>
      </pc:sldChg>
      <pc:sldChg chg="addSp delSp modSp">
        <pc:chgData name="Kerin, Nicola" userId="d99b7fcb-04ad-4cfb-8e27-a5c54f5584d5" providerId="ADAL" clId="{B6AA8DE0-7A20-4962-BD6A-A78E2CCD3820}" dt="2020-01-24T13:55:27.042" v="770" actId="20577"/>
        <pc:sldMkLst>
          <pc:docMk/>
          <pc:sldMk cId="4182024762" sldId="2429"/>
        </pc:sldMkLst>
        <pc:spChg chg="mod">
          <ac:chgData name="Kerin, Nicola" userId="d99b7fcb-04ad-4cfb-8e27-a5c54f5584d5" providerId="ADAL" clId="{B6AA8DE0-7A20-4962-BD6A-A78E2CCD3820}" dt="2020-01-24T13:55:27.042" v="770" actId="20577"/>
          <ac:spMkLst>
            <pc:docMk/>
            <pc:sldMk cId="4182024762" sldId="2429"/>
            <ac:spMk id="2" creationId="{00000000-0000-0000-0000-000000000000}"/>
          </ac:spMkLst>
        </pc:spChg>
        <pc:picChg chg="del">
          <ac:chgData name="Kerin, Nicola" userId="d99b7fcb-04ad-4cfb-8e27-a5c54f5584d5" providerId="ADAL" clId="{B6AA8DE0-7A20-4962-BD6A-A78E2CCD3820}" dt="2020-01-14T11:54:01.051" v="129" actId="478"/>
          <ac:picMkLst>
            <pc:docMk/>
            <pc:sldMk cId="4182024762" sldId="2429"/>
            <ac:picMk id="3" creationId="{CE3CFA95-BD08-469E-A986-B02753C40FF7}"/>
          </ac:picMkLst>
        </pc:picChg>
        <pc:picChg chg="add mod modCrop">
          <ac:chgData name="Kerin, Nicola" userId="d99b7fcb-04ad-4cfb-8e27-a5c54f5584d5" providerId="ADAL" clId="{B6AA8DE0-7A20-4962-BD6A-A78E2CCD3820}" dt="2020-01-24T11:36:22.920" v="147" actId="1076"/>
          <ac:picMkLst>
            <pc:docMk/>
            <pc:sldMk cId="4182024762" sldId="2429"/>
            <ac:picMk id="6" creationId="{1A75DDB2-7C80-487F-BE70-6A741A0229B6}"/>
          </ac:picMkLst>
        </pc:picChg>
      </pc:sldChg>
      <pc:sldChg chg="delSp modSp del">
        <pc:chgData name="Kerin, Nicola" userId="d99b7fcb-04ad-4cfb-8e27-a5c54f5584d5" providerId="ADAL" clId="{B6AA8DE0-7A20-4962-BD6A-A78E2CCD3820}" dt="2020-01-24T11:36:53.748" v="150" actId="2696"/>
        <pc:sldMkLst>
          <pc:docMk/>
          <pc:sldMk cId="3142513546" sldId="2430"/>
        </pc:sldMkLst>
        <pc:spChg chg="mod">
          <ac:chgData name="Kerin, Nicola" userId="d99b7fcb-04ad-4cfb-8e27-a5c54f5584d5" providerId="ADAL" clId="{B6AA8DE0-7A20-4962-BD6A-A78E2CCD3820}" dt="2020-01-24T11:36:33.886" v="148" actId="113"/>
          <ac:spMkLst>
            <pc:docMk/>
            <pc:sldMk cId="3142513546" sldId="2430"/>
            <ac:spMk id="2" creationId="{00000000-0000-0000-0000-000000000000}"/>
          </ac:spMkLst>
        </pc:spChg>
        <pc:picChg chg="del">
          <ac:chgData name="Kerin, Nicola" userId="d99b7fcb-04ad-4cfb-8e27-a5c54f5584d5" providerId="ADAL" clId="{B6AA8DE0-7A20-4962-BD6A-A78E2CCD3820}" dt="2020-01-24T11:36:49.779" v="149" actId="478"/>
          <ac:picMkLst>
            <pc:docMk/>
            <pc:sldMk cId="3142513546" sldId="2430"/>
            <ac:picMk id="3" creationId="{89E1386F-AA8F-43F4-BE2A-56F59138FBB4}"/>
          </ac:picMkLst>
        </pc:picChg>
      </pc:sldChg>
      <pc:sldChg chg="modSp">
        <pc:chgData name="Kerin, Nicola" userId="d99b7fcb-04ad-4cfb-8e27-a5c54f5584d5" providerId="ADAL" clId="{B6AA8DE0-7A20-4962-BD6A-A78E2CCD3820}" dt="2020-01-24T14:15:13.313" v="888" actId="20577"/>
        <pc:sldMkLst>
          <pc:docMk/>
          <pc:sldMk cId="3196751982" sldId="2431"/>
        </pc:sldMkLst>
        <pc:spChg chg="mod">
          <ac:chgData name="Kerin, Nicola" userId="d99b7fcb-04ad-4cfb-8e27-a5c54f5584d5" providerId="ADAL" clId="{B6AA8DE0-7A20-4962-BD6A-A78E2CCD3820}" dt="2020-01-24T14:15:13.313" v="888" actId="20577"/>
          <ac:spMkLst>
            <pc:docMk/>
            <pc:sldMk cId="3196751982" sldId="2431"/>
            <ac:spMk id="2" creationId="{00000000-0000-0000-0000-000000000000}"/>
          </ac:spMkLst>
        </pc:spChg>
        <pc:spChg chg="mod">
          <ac:chgData name="Kerin, Nicola" userId="d99b7fcb-04ad-4cfb-8e27-a5c54f5584d5" providerId="ADAL" clId="{B6AA8DE0-7A20-4962-BD6A-A78E2CCD3820}" dt="2020-01-24T14:15:11.563" v="887" actId="20577"/>
          <ac:spMkLst>
            <pc:docMk/>
            <pc:sldMk cId="3196751982" sldId="2431"/>
            <ac:spMk id="4" creationId="{00000000-0000-0000-0000-000000000000}"/>
          </ac:spMkLst>
        </pc:spChg>
      </pc:sldChg>
      <pc:sldChg chg="addSp delSp modSp">
        <pc:chgData name="Kerin, Nicola" userId="d99b7fcb-04ad-4cfb-8e27-a5c54f5584d5" providerId="ADAL" clId="{B6AA8DE0-7A20-4962-BD6A-A78E2CCD3820}" dt="2020-01-24T11:42:07.576" v="346" actId="1076"/>
        <pc:sldMkLst>
          <pc:docMk/>
          <pc:sldMk cId="334449209" sldId="2432"/>
        </pc:sldMkLst>
        <pc:spChg chg="add mod">
          <ac:chgData name="Kerin, Nicola" userId="d99b7fcb-04ad-4cfb-8e27-a5c54f5584d5" providerId="ADAL" clId="{B6AA8DE0-7A20-4962-BD6A-A78E2CCD3820}" dt="2020-01-24T11:42:01.874" v="345" actId="1076"/>
          <ac:spMkLst>
            <pc:docMk/>
            <pc:sldMk cId="334449209" sldId="2432"/>
            <ac:spMk id="3" creationId="{9D61EAAE-4506-4FEA-A0DD-16EED213F265}"/>
          </ac:spMkLst>
        </pc:spChg>
        <pc:graphicFrameChg chg="del">
          <ac:chgData name="Kerin, Nicola" userId="d99b7fcb-04ad-4cfb-8e27-a5c54f5584d5" providerId="ADAL" clId="{B6AA8DE0-7A20-4962-BD6A-A78E2CCD3820}" dt="2020-01-24T11:39:16.266" v="202" actId="478"/>
          <ac:graphicFrameMkLst>
            <pc:docMk/>
            <pc:sldMk cId="334449209" sldId="2432"/>
            <ac:graphicFrameMk id="8" creationId="{D4055964-DB4C-4C99-BC1C-47E9E91370E2}"/>
          </ac:graphicFrameMkLst>
        </pc:graphicFrameChg>
        <pc:picChg chg="add mod modCrop">
          <ac:chgData name="Kerin, Nicola" userId="d99b7fcb-04ad-4cfb-8e27-a5c54f5584d5" providerId="ADAL" clId="{B6AA8DE0-7A20-4962-BD6A-A78E2CCD3820}" dt="2020-01-24T11:42:07.576" v="346" actId="1076"/>
          <ac:picMkLst>
            <pc:docMk/>
            <pc:sldMk cId="334449209" sldId="2432"/>
            <ac:picMk id="2" creationId="{B9955664-4979-4553-BFD4-36FB9C5CD512}"/>
          </ac:picMkLst>
        </pc:picChg>
      </pc:sldChg>
      <pc:sldChg chg="addSp delSp modSp">
        <pc:chgData name="Kerin, Nicola" userId="d99b7fcb-04ad-4cfb-8e27-a5c54f5584d5" providerId="ADAL" clId="{B6AA8DE0-7A20-4962-BD6A-A78E2CCD3820}" dt="2020-01-24T11:44:46.875" v="446" actId="14100"/>
        <pc:sldMkLst>
          <pc:docMk/>
          <pc:sldMk cId="2923830907" sldId="2433"/>
        </pc:sldMkLst>
        <pc:spChg chg="add mod">
          <ac:chgData name="Kerin, Nicola" userId="d99b7fcb-04ad-4cfb-8e27-a5c54f5584d5" providerId="ADAL" clId="{B6AA8DE0-7A20-4962-BD6A-A78E2CCD3820}" dt="2020-01-24T11:44:29.413" v="445" actId="20577"/>
          <ac:spMkLst>
            <pc:docMk/>
            <pc:sldMk cId="2923830907" sldId="2433"/>
            <ac:spMk id="3" creationId="{D965575F-44B2-49B2-8B61-1A4AD95AD905}"/>
          </ac:spMkLst>
        </pc:spChg>
        <pc:graphicFrameChg chg="del">
          <ac:chgData name="Kerin, Nicola" userId="d99b7fcb-04ad-4cfb-8e27-a5c54f5584d5" providerId="ADAL" clId="{B6AA8DE0-7A20-4962-BD6A-A78E2CCD3820}" dt="2020-01-24T11:42:15.856" v="347" actId="478"/>
          <ac:graphicFrameMkLst>
            <pc:docMk/>
            <pc:sldMk cId="2923830907" sldId="2433"/>
            <ac:graphicFrameMk id="5" creationId="{1AE21617-DFC5-47FD-96DA-EC98D1AF05B1}"/>
          </ac:graphicFrameMkLst>
        </pc:graphicFrameChg>
        <pc:picChg chg="add mod">
          <ac:chgData name="Kerin, Nicola" userId="d99b7fcb-04ad-4cfb-8e27-a5c54f5584d5" providerId="ADAL" clId="{B6AA8DE0-7A20-4962-BD6A-A78E2CCD3820}" dt="2020-01-24T11:44:46.875" v="446" actId="14100"/>
          <ac:picMkLst>
            <pc:docMk/>
            <pc:sldMk cId="2923830907" sldId="2433"/>
            <ac:picMk id="2" creationId="{498D32CC-DB3C-4060-A4B4-AF7FF4DFBDEB}"/>
          </ac:picMkLst>
        </pc:picChg>
      </pc:sldChg>
      <pc:sldChg chg="addSp delSp modSp">
        <pc:chgData name="Kerin, Nicola" userId="d99b7fcb-04ad-4cfb-8e27-a5c54f5584d5" providerId="ADAL" clId="{B6AA8DE0-7A20-4962-BD6A-A78E2CCD3820}" dt="2020-01-24T11:46:56.294" v="475" actId="14100"/>
        <pc:sldMkLst>
          <pc:docMk/>
          <pc:sldMk cId="1970302830" sldId="2434"/>
        </pc:sldMkLst>
        <pc:spChg chg="mod">
          <ac:chgData name="Kerin, Nicola" userId="d99b7fcb-04ad-4cfb-8e27-a5c54f5584d5" providerId="ADAL" clId="{B6AA8DE0-7A20-4962-BD6A-A78E2CCD3820}" dt="2020-01-24T11:46:11.439" v="463" actId="20577"/>
          <ac:spMkLst>
            <pc:docMk/>
            <pc:sldMk cId="1970302830" sldId="2434"/>
            <ac:spMk id="2" creationId="{00000000-0000-0000-0000-000000000000}"/>
          </ac:spMkLst>
        </pc:spChg>
        <pc:spChg chg="mod">
          <ac:chgData name="Kerin, Nicola" userId="d99b7fcb-04ad-4cfb-8e27-a5c54f5584d5" providerId="ADAL" clId="{B6AA8DE0-7A20-4962-BD6A-A78E2CCD3820}" dt="2020-01-24T11:46:47.687" v="473" actId="1076"/>
          <ac:spMkLst>
            <pc:docMk/>
            <pc:sldMk cId="1970302830" sldId="2434"/>
            <ac:spMk id="3" creationId="{13DFCCDA-4ED2-4DF7-A12A-1A07206DE35E}"/>
          </ac:spMkLst>
        </pc:spChg>
        <pc:graphicFrameChg chg="del">
          <ac:chgData name="Kerin, Nicola" userId="d99b7fcb-04ad-4cfb-8e27-a5c54f5584d5" providerId="ADAL" clId="{B6AA8DE0-7A20-4962-BD6A-A78E2CCD3820}" dt="2020-01-24T11:45:03.074" v="447" actId="478"/>
          <ac:graphicFrameMkLst>
            <pc:docMk/>
            <pc:sldMk cId="1970302830" sldId="2434"/>
            <ac:graphicFrameMk id="5" creationId="{2BBBE463-F66F-4461-83F5-9BC2CC01AD93}"/>
          </ac:graphicFrameMkLst>
        </pc:graphicFrameChg>
        <pc:graphicFrameChg chg="del">
          <ac:chgData name="Kerin, Nicola" userId="d99b7fcb-04ad-4cfb-8e27-a5c54f5584d5" providerId="ADAL" clId="{B6AA8DE0-7A20-4962-BD6A-A78E2CCD3820}" dt="2020-01-24T11:45:07.532" v="448" actId="478"/>
          <ac:graphicFrameMkLst>
            <pc:docMk/>
            <pc:sldMk cId="1970302830" sldId="2434"/>
            <ac:graphicFrameMk id="6" creationId="{4B6AA72F-0D6F-4D18-9A81-D8A4D4C5E321}"/>
          </ac:graphicFrameMkLst>
        </pc:graphicFrameChg>
        <pc:picChg chg="add mod modCrop">
          <ac:chgData name="Kerin, Nicola" userId="d99b7fcb-04ad-4cfb-8e27-a5c54f5584d5" providerId="ADAL" clId="{B6AA8DE0-7A20-4962-BD6A-A78E2CCD3820}" dt="2020-01-24T11:46:56.294" v="475" actId="14100"/>
          <ac:picMkLst>
            <pc:docMk/>
            <pc:sldMk cId="1970302830" sldId="2434"/>
            <ac:picMk id="7" creationId="{415105EE-F6D8-4952-8360-7232852317A3}"/>
          </ac:picMkLst>
        </pc:picChg>
        <pc:picChg chg="add mod">
          <ac:chgData name="Kerin, Nicola" userId="d99b7fcb-04ad-4cfb-8e27-a5c54f5584d5" providerId="ADAL" clId="{B6AA8DE0-7A20-4962-BD6A-A78E2CCD3820}" dt="2020-01-24T11:46:51.826" v="474" actId="1076"/>
          <ac:picMkLst>
            <pc:docMk/>
            <pc:sldMk cId="1970302830" sldId="2434"/>
            <ac:picMk id="8" creationId="{3A7EDA32-F42A-4DE1-9910-9068001B1D5F}"/>
          </ac:picMkLst>
        </pc:picChg>
      </pc:sldChg>
      <pc:sldChg chg="addSp delSp modSp">
        <pc:chgData name="Kerin, Nicola" userId="d99b7fcb-04ad-4cfb-8e27-a5c54f5584d5" providerId="ADAL" clId="{B6AA8DE0-7A20-4962-BD6A-A78E2CCD3820}" dt="2020-01-24T11:49:06.030" v="526" actId="1076"/>
        <pc:sldMkLst>
          <pc:docMk/>
          <pc:sldMk cId="1765277173" sldId="2435"/>
        </pc:sldMkLst>
        <pc:spChg chg="mod">
          <ac:chgData name="Kerin, Nicola" userId="d99b7fcb-04ad-4cfb-8e27-a5c54f5584d5" providerId="ADAL" clId="{B6AA8DE0-7A20-4962-BD6A-A78E2CCD3820}" dt="2020-01-24T11:47:33.262" v="505" actId="113"/>
          <ac:spMkLst>
            <pc:docMk/>
            <pc:sldMk cId="1765277173" sldId="2435"/>
            <ac:spMk id="2" creationId="{00000000-0000-0000-0000-000000000000}"/>
          </ac:spMkLst>
        </pc:spChg>
        <pc:spChg chg="mod">
          <ac:chgData name="Kerin, Nicola" userId="d99b7fcb-04ad-4cfb-8e27-a5c54f5584d5" providerId="ADAL" clId="{B6AA8DE0-7A20-4962-BD6A-A78E2CCD3820}" dt="2020-01-24T11:48:35.950" v="522" actId="14100"/>
          <ac:spMkLst>
            <pc:docMk/>
            <pc:sldMk cId="1765277173" sldId="2435"/>
            <ac:spMk id="3" creationId="{DB4D634B-7B56-463A-9B66-8499A6FE7CD4}"/>
          </ac:spMkLst>
        </pc:spChg>
        <pc:graphicFrameChg chg="del">
          <ac:chgData name="Kerin, Nicola" userId="d99b7fcb-04ad-4cfb-8e27-a5c54f5584d5" providerId="ADAL" clId="{B6AA8DE0-7A20-4962-BD6A-A78E2CCD3820}" dt="2020-01-24T11:47:36.762" v="506" actId="478"/>
          <ac:graphicFrameMkLst>
            <pc:docMk/>
            <pc:sldMk cId="1765277173" sldId="2435"/>
            <ac:graphicFrameMk id="5" creationId="{5D8DFF2C-B92C-4BD4-8755-833E422F883B}"/>
          </ac:graphicFrameMkLst>
        </pc:graphicFrameChg>
        <pc:graphicFrameChg chg="del modGraphic">
          <ac:chgData name="Kerin, Nicola" userId="d99b7fcb-04ad-4cfb-8e27-a5c54f5584d5" providerId="ADAL" clId="{B6AA8DE0-7A20-4962-BD6A-A78E2CCD3820}" dt="2020-01-24T11:48:55.438" v="524" actId="478"/>
          <ac:graphicFrameMkLst>
            <pc:docMk/>
            <pc:sldMk cId="1765277173" sldId="2435"/>
            <ac:graphicFrameMk id="7" creationId="{4DC00312-CF69-49A4-A407-C0F0F6CB57D7}"/>
          </ac:graphicFrameMkLst>
        </pc:graphicFrameChg>
        <pc:picChg chg="add mod">
          <ac:chgData name="Kerin, Nicola" userId="d99b7fcb-04ad-4cfb-8e27-a5c54f5584d5" providerId="ADAL" clId="{B6AA8DE0-7A20-4962-BD6A-A78E2CCD3820}" dt="2020-01-24T11:48:07.646" v="509" actId="14100"/>
          <ac:picMkLst>
            <pc:docMk/>
            <pc:sldMk cId="1765277173" sldId="2435"/>
            <ac:picMk id="6" creationId="{5A58D293-97F3-4C82-A287-C61A96B76F14}"/>
          </ac:picMkLst>
        </pc:picChg>
        <pc:picChg chg="add mod">
          <ac:chgData name="Kerin, Nicola" userId="d99b7fcb-04ad-4cfb-8e27-a5c54f5584d5" providerId="ADAL" clId="{B6AA8DE0-7A20-4962-BD6A-A78E2CCD3820}" dt="2020-01-24T11:49:06.030" v="526" actId="1076"/>
          <ac:picMkLst>
            <pc:docMk/>
            <pc:sldMk cId="1765277173" sldId="2435"/>
            <ac:picMk id="8" creationId="{AA5A142D-3076-4271-B432-569583747162}"/>
          </ac:picMkLst>
        </pc:picChg>
      </pc:sldChg>
      <pc:sldChg chg="addSp delSp modSp">
        <pc:chgData name="Kerin, Nicola" userId="d99b7fcb-04ad-4cfb-8e27-a5c54f5584d5" providerId="ADAL" clId="{B6AA8DE0-7A20-4962-BD6A-A78E2CCD3820}" dt="2020-01-24T11:50:09.297" v="539" actId="1076"/>
        <pc:sldMkLst>
          <pc:docMk/>
          <pc:sldMk cId="805378222" sldId="2436"/>
        </pc:sldMkLst>
        <pc:spChg chg="mod">
          <ac:chgData name="Kerin, Nicola" userId="d99b7fcb-04ad-4cfb-8e27-a5c54f5584d5" providerId="ADAL" clId="{B6AA8DE0-7A20-4962-BD6A-A78E2CCD3820}" dt="2020-01-24T11:49:40.574" v="536" actId="113"/>
          <ac:spMkLst>
            <pc:docMk/>
            <pc:sldMk cId="805378222" sldId="2436"/>
            <ac:spMk id="2" creationId="{00000000-0000-0000-0000-000000000000}"/>
          </ac:spMkLst>
        </pc:spChg>
        <pc:graphicFrameChg chg="del">
          <ac:chgData name="Kerin, Nicola" userId="d99b7fcb-04ad-4cfb-8e27-a5c54f5584d5" providerId="ADAL" clId="{B6AA8DE0-7A20-4962-BD6A-A78E2CCD3820}" dt="2020-01-24T11:49:44.230" v="537" actId="478"/>
          <ac:graphicFrameMkLst>
            <pc:docMk/>
            <pc:sldMk cId="805378222" sldId="2436"/>
            <ac:graphicFrameMk id="5" creationId="{9E8F7A17-D64D-40BA-B3E4-BE6AB611F134}"/>
          </ac:graphicFrameMkLst>
        </pc:graphicFrameChg>
        <pc:picChg chg="add mod">
          <ac:chgData name="Kerin, Nicola" userId="d99b7fcb-04ad-4cfb-8e27-a5c54f5584d5" providerId="ADAL" clId="{B6AA8DE0-7A20-4962-BD6A-A78E2CCD3820}" dt="2020-01-24T11:50:09.297" v="539" actId="1076"/>
          <ac:picMkLst>
            <pc:docMk/>
            <pc:sldMk cId="805378222" sldId="2436"/>
            <ac:picMk id="3" creationId="{F8301BF0-5C92-4955-A3D0-6852CA3F0019}"/>
          </ac:picMkLst>
        </pc:picChg>
      </pc:sldChg>
      <pc:sldChg chg="addSp delSp modSp">
        <pc:chgData name="Kerin, Nicola" userId="d99b7fcb-04ad-4cfb-8e27-a5c54f5584d5" providerId="ADAL" clId="{B6AA8DE0-7A20-4962-BD6A-A78E2CCD3820}" dt="2020-01-24T13:56:33.177" v="776" actId="2711"/>
        <pc:sldMkLst>
          <pc:docMk/>
          <pc:sldMk cId="1548651518" sldId="2437"/>
        </pc:sldMkLst>
        <pc:spChg chg="mod">
          <ac:chgData name="Kerin, Nicola" userId="d99b7fcb-04ad-4cfb-8e27-a5c54f5584d5" providerId="ADAL" clId="{B6AA8DE0-7A20-4962-BD6A-A78E2CCD3820}" dt="2020-01-24T13:56:33.177" v="776" actId="2711"/>
          <ac:spMkLst>
            <pc:docMk/>
            <pc:sldMk cId="1548651518" sldId="2437"/>
            <ac:spMk id="2" creationId="{00000000-0000-0000-0000-000000000000}"/>
          </ac:spMkLst>
        </pc:spChg>
        <pc:graphicFrameChg chg="del">
          <ac:chgData name="Kerin, Nicola" userId="d99b7fcb-04ad-4cfb-8e27-a5c54f5584d5" providerId="ADAL" clId="{B6AA8DE0-7A20-4962-BD6A-A78E2CCD3820}" dt="2020-01-24T12:01:08.110" v="540" actId="478"/>
          <ac:graphicFrameMkLst>
            <pc:docMk/>
            <pc:sldMk cId="1548651518" sldId="2437"/>
            <ac:graphicFrameMk id="5" creationId="{217A4026-B1EE-4EB2-8B9A-81BBA6AFA1E3}"/>
          </ac:graphicFrameMkLst>
        </pc:graphicFrameChg>
        <pc:picChg chg="add mod">
          <ac:chgData name="Kerin, Nicola" userId="d99b7fcb-04ad-4cfb-8e27-a5c54f5584d5" providerId="ADAL" clId="{B6AA8DE0-7A20-4962-BD6A-A78E2CCD3820}" dt="2020-01-24T12:01:15.530" v="543" actId="14100"/>
          <ac:picMkLst>
            <pc:docMk/>
            <pc:sldMk cId="1548651518" sldId="2437"/>
            <ac:picMk id="3" creationId="{5A1A02C0-F542-4238-8CAD-F0C48DBD0E34}"/>
          </ac:picMkLst>
        </pc:picChg>
      </pc:sldChg>
      <pc:sldChg chg="modSp">
        <pc:chgData name="Kerin, Nicola" userId="d99b7fcb-04ad-4cfb-8e27-a5c54f5584d5" providerId="ADAL" clId="{B6AA8DE0-7A20-4962-BD6A-A78E2CCD3820}" dt="2020-01-24T14:16:18.655" v="898" actId="14100"/>
        <pc:sldMkLst>
          <pc:docMk/>
          <pc:sldMk cId="2717674001" sldId="2438"/>
        </pc:sldMkLst>
        <pc:spChg chg="mod">
          <ac:chgData name="Kerin, Nicola" userId="d99b7fcb-04ad-4cfb-8e27-a5c54f5584d5" providerId="ADAL" clId="{B6AA8DE0-7A20-4962-BD6A-A78E2CCD3820}" dt="2020-01-24T14:16:18.655" v="898" actId="14100"/>
          <ac:spMkLst>
            <pc:docMk/>
            <pc:sldMk cId="2717674001" sldId="2438"/>
            <ac:spMk id="2" creationId="{00000000-0000-0000-0000-000000000000}"/>
          </ac:spMkLst>
        </pc:spChg>
        <pc:spChg chg="mod">
          <ac:chgData name="Kerin, Nicola" userId="d99b7fcb-04ad-4cfb-8e27-a5c54f5584d5" providerId="ADAL" clId="{B6AA8DE0-7A20-4962-BD6A-A78E2CCD3820}" dt="2020-01-24T13:57:59.877" v="785" actId="20577"/>
          <ac:spMkLst>
            <pc:docMk/>
            <pc:sldMk cId="2717674001" sldId="2438"/>
            <ac:spMk id="6" creationId="{FE144D6D-097D-423E-976E-D2D685D4B5FC}"/>
          </ac:spMkLst>
        </pc:spChg>
      </pc:sldChg>
      <pc:sldChg chg="del ord">
        <pc:chgData name="Kerin, Nicola" userId="d99b7fcb-04ad-4cfb-8e27-a5c54f5584d5" providerId="ADAL" clId="{B6AA8DE0-7A20-4962-BD6A-A78E2CCD3820}" dt="2020-01-24T13:58:43.016" v="788" actId="2696"/>
        <pc:sldMkLst>
          <pc:docMk/>
          <pc:sldMk cId="17627090" sldId="24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BC48A-72C0-4757-87D5-A920A4E4BFF8}" type="datetimeFigureOut">
              <a:rPr lang="en-GB" smtClean="0"/>
              <a:t>24/01/2020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61FEB-8766-4427-B17D-2DC31004E9C1}" type="slidenum">
              <a:rPr lang="en-GB" smtClean="0"/>
              <a:t>‹#›</a:t>
            </a:fld>
            <a:endParaRPr lang="en-GB"/>
          </a:p>
        </p:txBody>
      </p:sp>
    </p:spTree>
    <p:extLst>
      <p:ext uri="{BB962C8B-B14F-4D97-AF65-F5344CB8AC3E}">
        <p14:creationId xmlns:p14="http://schemas.microsoft.com/office/powerpoint/2010/main" val="4217514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BF0C5-F093-46FD-8BEC-42196463B5FF}" type="datetimeFigureOut">
              <a:rPr lang="en-GB" smtClean="0"/>
              <a:t>24/01/2020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0E6D3-495E-45E8-8C4B-0DE3ED272F73}" type="slidenum">
              <a:rPr lang="en-GB" smtClean="0"/>
              <a:t>‹#›</a:t>
            </a:fld>
            <a:endParaRPr lang="en-GB"/>
          </a:p>
        </p:txBody>
      </p:sp>
    </p:spTree>
    <p:extLst>
      <p:ext uri="{BB962C8B-B14F-4D97-AF65-F5344CB8AC3E}">
        <p14:creationId xmlns:p14="http://schemas.microsoft.com/office/powerpoint/2010/main" val="292522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391526"/>
            <a:ext cx="5486400" cy="949290"/>
          </a:xfrm>
        </p:spPr>
        <p:txBody>
          <a:bodyPr anchor="b">
            <a:normAutofit/>
          </a:bodyPr>
          <a:lstStyle>
            <a:lvl1pPr algn="l">
              <a:defRPr sz="3000"/>
            </a:lvl1pPr>
          </a:lstStyle>
          <a:p>
            <a:r>
              <a:rPr lang="en-US"/>
              <a:t>Click to edit Master title style</a:t>
            </a:r>
            <a:endParaRPr lang="en-GB" dirty="0"/>
          </a:p>
        </p:txBody>
      </p:sp>
      <p:sp>
        <p:nvSpPr>
          <p:cNvPr id="3" name="Subtitle 2"/>
          <p:cNvSpPr>
            <a:spLocks noGrp="1"/>
          </p:cNvSpPr>
          <p:nvPr>
            <p:ph type="subTitle" idx="1"/>
          </p:nvPr>
        </p:nvSpPr>
        <p:spPr>
          <a:xfrm>
            <a:off x="628650" y="5538414"/>
            <a:ext cx="3348318" cy="620338"/>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471962" y="1576310"/>
            <a:ext cx="1080000" cy="1080000"/>
          </a:xfrm>
          <a:prstGeom prst="rect">
            <a:avLst/>
          </a:prstGeom>
        </p:spPr>
      </p:pic>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7148900" y="425241"/>
            <a:ext cx="1080000" cy="10800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9200" y="4125497"/>
            <a:ext cx="2586918" cy="2595979"/>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07108" y="1576310"/>
            <a:ext cx="621792" cy="621792"/>
          </a:xfrm>
          <a:prstGeom prst="rect">
            <a:avLst/>
          </a:prstGeom>
        </p:spPr>
      </p:pic>
      <p:pic>
        <p:nvPicPr>
          <p:cNvPr id="23" name="Picture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69575" y="883449"/>
            <a:ext cx="621792" cy="621792"/>
          </a:xfrm>
          <a:prstGeom prst="rect">
            <a:avLst/>
          </a:prstGeom>
        </p:spPr>
      </p:pic>
      <p:pic>
        <p:nvPicPr>
          <p:cNvPr id="24" name="Picture 23"/>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8286433" y="883449"/>
            <a:ext cx="622800" cy="621792"/>
          </a:xfrm>
          <a:prstGeom prst="rect">
            <a:avLst/>
          </a:prstGeom>
        </p:spPr>
      </p:pic>
      <p:pic>
        <p:nvPicPr>
          <p:cNvPr id="6" name="Picture 5"/>
          <p:cNvPicPr>
            <a:picLocks/>
          </p:cNvPicPr>
          <p:nvPr userDrawn="1"/>
        </p:nvPicPr>
        <p:blipFill rotWithShape="1">
          <a:blip r:embed="rId8">
            <a:extLst>
              <a:ext uri="{28A0092B-C50C-407E-A947-70E740481C1C}">
                <a14:useLocalDpi xmlns:a14="http://schemas.microsoft.com/office/drawing/2010/main" val="0"/>
              </a:ext>
            </a:extLst>
          </a:blip>
          <a:srcRect t="26051"/>
          <a:stretch/>
        </p:blipFill>
        <p:spPr>
          <a:xfrm>
            <a:off x="599417" y="525307"/>
            <a:ext cx="3600000" cy="3600000"/>
          </a:xfrm>
          <a:prstGeom prst="rect">
            <a:avLst/>
          </a:prstGeom>
        </p:spPr>
      </p:pic>
      <p:pic>
        <p:nvPicPr>
          <p:cNvPr id="7" name="Picture 6"/>
          <p:cNvPicPr>
            <a:picLocks/>
          </p:cNvPicPr>
          <p:nvPr userDrawn="1"/>
        </p:nvPicPr>
        <p:blipFill rotWithShape="1">
          <a:blip r:embed="rId9" cstate="print">
            <a:extLst>
              <a:ext uri="{28A0092B-C50C-407E-A947-70E740481C1C}">
                <a14:useLocalDpi xmlns:a14="http://schemas.microsoft.com/office/drawing/2010/main" val="0"/>
              </a:ext>
            </a:extLst>
          </a:blip>
          <a:srcRect t="10369" b="22058"/>
          <a:stretch/>
        </p:blipFill>
        <p:spPr>
          <a:xfrm>
            <a:off x="4604836" y="2685307"/>
            <a:ext cx="1440000" cy="1440000"/>
          </a:xfrm>
          <a:prstGeom prst="rect">
            <a:avLst/>
          </a:prstGeom>
        </p:spPr>
      </p:pic>
      <p:pic>
        <p:nvPicPr>
          <p:cNvPr id="8" name="Picture 7"/>
          <p:cNvPicPr>
            <a:picLocks/>
          </p:cNvPicPr>
          <p:nvPr userDrawn="1"/>
        </p:nvPicPr>
        <p:blipFill rotWithShape="1">
          <a:blip r:embed="rId10" cstate="print">
            <a:extLst>
              <a:ext uri="{28A0092B-C50C-407E-A947-70E740481C1C}">
                <a14:useLocalDpi xmlns:a14="http://schemas.microsoft.com/office/drawing/2010/main" val="0"/>
              </a:ext>
            </a:extLst>
          </a:blip>
          <a:srcRect t="25422" b="9221"/>
          <a:stretch/>
        </p:blipFill>
        <p:spPr>
          <a:xfrm>
            <a:off x="4604836" y="525307"/>
            <a:ext cx="1440000" cy="1440000"/>
          </a:xfrm>
          <a:prstGeom prst="rect">
            <a:avLst/>
          </a:prstGeom>
        </p:spPr>
      </p:pic>
    </p:spTree>
    <p:extLst>
      <p:ext uri="{BB962C8B-B14F-4D97-AF65-F5344CB8AC3E}">
        <p14:creationId xmlns:p14="http://schemas.microsoft.com/office/powerpoint/2010/main" val="155232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3BA40F-6C93-4FF2-9E19-FC4F57CB2273}" type="datetimeFigureOut">
              <a:rPr lang="en-GB" smtClean="0"/>
              <a:t>24/01/2020</a:t>
            </a:fld>
            <a:endParaRPr lang="en-GB"/>
          </a:p>
        </p:txBody>
      </p:sp>
      <p:sp>
        <p:nvSpPr>
          <p:cNvPr id="6" name="Footer Placeholder 5"/>
          <p:cNvSpPr>
            <a:spLocks noGrp="1"/>
          </p:cNvSpPr>
          <p:nvPr>
            <p:ph type="ftr" sz="quarter" idx="11"/>
          </p:nvPr>
        </p:nvSpPr>
        <p:spPr/>
        <p:txBody>
          <a:bodyPr/>
          <a:lstStyle/>
          <a:p>
            <a:r>
              <a:rPr lang="en-GB" dirty="0"/>
              <a:t>http://www.ucc.ie/en</a:t>
            </a: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11"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431913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63885" y="1760764"/>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63885" y="2710415"/>
            <a:ext cx="3954029" cy="358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CA3BA40F-6C93-4FF2-9E19-FC4F57CB2273}" type="datetimeFigureOut">
              <a:rPr lang="en-GB" smtClean="0"/>
              <a:t>24/01/2020</a:t>
            </a:fld>
            <a:endParaRPr lang="en-GB"/>
          </a:p>
        </p:txBody>
      </p:sp>
      <p:sp>
        <p:nvSpPr>
          <p:cNvPr id="8" name="Footer Placeholder 7"/>
          <p:cNvSpPr>
            <a:spLocks noGrp="1"/>
          </p:cNvSpPr>
          <p:nvPr>
            <p:ph type="ftr" sz="quarter" idx="11"/>
          </p:nvPr>
        </p:nvSpPr>
        <p:spPr/>
        <p:txBody>
          <a:bodyPr/>
          <a:lstStyle/>
          <a:p>
            <a:r>
              <a:rPr lang="en-GB" dirty="0"/>
              <a:t>http://www.ucc.ie/en</a:t>
            </a:r>
          </a:p>
        </p:txBody>
      </p:sp>
      <p:sp>
        <p:nvSpPr>
          <p:cNvPr id="9" name="Slide Number Placeholder 8"/>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15"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7" name="Text Placeholder 4"/>
          <p:cNvSpPr>
            <a:spLocks noGrp="1"/>
          </p:cNvSpPr>
          <p:nvPr>
            <p:ph type="body" sz="quarter" idx="15"/>
          </p:nvPr>
        </p:nvSpPr>
        <p:spPr>
          <a:xfrm>
            <a:off x="617971" y="1771649"/>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8" name="Content Placeholder 5"/>
          <p:cNvSpPr>
            <a:spLocks noGrp="1"/>
          </p:cNvSpPr>
          <p:nvPr>
            <p:ph sz="quarter" idx="16"/>
          </p:nvPr>
        </p:nvSpPr>
        <p:spPr>
          <a:xfrm>
            <a:off x="613888" y="2718020"/>
            <a:ext cx="3962193" cy="358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1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654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3BA40F-6C93-4FF2-9E19-FC4F57CB2273}" type="datetimeFigureOut">
              <a:rPr lang="en-GB" smtClean="0"/>
              <a:t>24/01/2020</a:t>
            </a:fld>
            <a:endParaRPr lang="en-GB"/>
          </a:p>
        </p:txBody>
      </p:sp>
      <p:sp>
        <p:nvSpPr>
          <p:cNvPr id="4" name="Footer Placeholder 3"/>
          <p:cNvSpPr>
            <a:spLocks noGrp="1"/>
          </p:cNvSpPr>
          <p:nvPr>
            <p:ph type="ftr" sz="quarter" idx="11"/>
          </p:nvPr>
        </p:nvSpPr>
        <p:spPr/>
        <p:txBody>
          <a:bodyPr/>
          <a:lstStyle/>
          <a:p>
            <a:r>
              <a:rPr lang="en-GB" dirty="0"/>
              <a:t>http://www.ucc.ie/en</a:t>
            </a:r>
          </a:p>
        </p:txBody>
      </p:sp>
      <p:sp>
        <p:nvSpPr>
          <p:cNvPr id="5" name="Slide Number Placeholder 4"/>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8"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84005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BA40F-6C93-4FF2-9E19-FC4F57CB2273}" type="datetimeFigureOut">
              <a:rPr lang="en-GB" smtClean="0"/>
              <a:t>24/01/2020</a:t>
            </a:fld>
            <a:endParaRPr lang="en-GB"/>
          </a:p>
        </p:txBody>
      </p:sp>
      <p:sp>
        <p:nvSpPr>
          <p:cNvPr id="3" name="Footer Placeholder 2"/>
          <p:cNvSpPr>
            <a:spLocks noGrp="1"/>
          </p:cNvSpPr>
          <p:nvPr>
            <p:ph type="ftr" sz="quarter" idx="11"/>
          </p:nvPr>
        </p:nvSpPr>
        <p:spPr/>
        <p:txBody>
          <a:bodyPr/>
          <a:lstStyle/>
          <a:p>
            <a:r>
              <a:rPr lang="en-GB" dirty="0"/>
              <a:t>http://www.ucc.ie/en</a:t>
            </a:r>
          </a:p>
        </p:txBody>
      </p:sp>
      <p:sp>
        <p:nvSpPr>
          <p:cNvPr id="4" name="Slide Number Placeholder 3"/>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57811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3BA40F-6C93-4FF2-9E19-FC4F57CB2273}" type="datetimeFigureOut">
              <a:rPr lang="en-GB" smtClean="0"/>
              <a:t>24/01/2020</a:t>
            </a:fld>
            <a:endParaRPr lang="en-GB"/>
          </a:p>
        </p:txBody>
      </p:sp>
      <p:sp>
        <p:nvSpPr>
          <p:cNvPr id="6" name="Footer Placeholder 5"/>
          <p:cNvSpPr>
            <a:spLocks noGrp="1"/>
          </p:cNvSpPr>
          <p:nvPr>
            <p:ph type="ftr" sz="quarter" idx="11"/>
          </p:nvPr>
        </p:nvSpPr>
        <p:spPr/>
        <p:txBody>
          <a:bodyPr/>
          <a:lstStyle/>
          <a:p>
            <a:r>
              <a:rPr lang="en-GB" dirty="0"/>
              <a:t>http://www.ucc.ie/en</a:t>
            </a: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22244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3BA40F-6C93-4FF2-9E19-FC4F57CB2273}" type="datetimeFigureOut">
              <a:rPr lang="en-GB" smtClean="0"/>
              <a:t>24/01/2020</a:t>
            </a:fld>
            <a:endParaRPr lang="en-GB"/>
          </a:p>
        </p:txBody>
      </p:sp>
      <p:sp>
        <p:nvSpPr>
          <p:cNvPr id="6" name="Footer Placeholder 5"/>
          <p:cNvSpPr>
            <a:spLocks noGrp="1"/>
          </p:cNvSpPr>
          <p:nvPr>
            <p:ph type="ftr" sz="quarter" idx="11"/>
          </p:nvPr>
        </p:nvSpPr>
        <p:spPr/>
        <p:txBody>
          <a:bodyPr/>
          <a:lstStyle/>
          <a:p>
            <a:r>
              <a:rPr lang="en-GB" dirty="0"/>
              <a:t>http://www.ucc.ie/en</a:t>
            </a:r>
          </a:p>
        </p:txBody>
      </p:sp>
      <p:sp>
        <p:nvSpPr>
          <p:cNvPr id="7" name="Slide Number Placeholder 6"/>
          <p:cNvSpPr>
            <a:spLocks noGrp="1"/>
          </p:cNvSpPr>
          <p:nvPr>
            <p:ph type="sldNum" sz="quarter" idx="12"/>
          </p:nvPr>
        </p:nvSpPr>
        <p:spPr>
          <a:xfrm>
            <a:off x="6457950" y="6356351"/>
            <a:ext cx="984250" cy="365125"/>
          </a:xfrm>
        </p:spPr>
        <p:txBody>
          <a:bodyPr/>
          <a:lstStyle/>
          <a:p>
            <a:fld id="{E1AD13CF-1E95-4E93-960C-FF4581689203}"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111927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1" y="1825626"/>
            <a:ext cx="6822016" cy="41749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A3BA40F-6C93-4FF2-9E19-FC4F57CB2273}" type="datetimeFigureOut">
              <a:rPr lang="en-GB" smtClean="0"/>
              <a:t>24/01/2020</a:t>
            </a:fld>
            <a:endParaRPr lang="en-GB"/>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19088" y="6356350"/>
            <a:ext cx="1031579" cy="365125"/>
          </a:xfrm>
        </p:spPr>
        <p:txBody>
          <a:bodyPr/>
          <a:lstStyle/>
          <a:p>
            <a:fld id="{E1AD13CF-1E95-4E93-960C-FF4581689203}" type="slidenum">
              <a:rPr lang="en-GB" smtClean="0"/>
              <a:t>‹#›</a:t>
            </a:fld>
            <a:endParaRPr lang="en-GB"/>
          </a:p>
        </p:txBody>
      </p:sp>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5873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solidFill>
            <a:srgbClr val="FFB500"/>
          </a:solidFill>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24/01/2020</a:t>
            </a:fld>
            <a:endParaRPr lang="en-GB"/>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84250" cy="365125"/>
          </a:xfrm>
        </p:spPr>
        <p:txBody>
          <a:bodyPr/>
          <a:lstStyle/>
          <a:p>
            <a:fld id="{E1AD13CF-1E95-4E93-960C-FF458168920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50938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A3BA40F-6C93-4FF2-9E19-FC4F57CB2273}" type="datetimeFigureOut">
              <a:rPr lang="en-GB" smtClean="0"/>
              <a:t>24/01/2020</a:t>
            </a:fld>
            <a:endParaRPr lang="en-GB"/>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155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24/01/2020</a:t>
            </a:fld>
            <a:endParaRPr lang="en-GB"/>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ectangle 8"/>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083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24/01/2020</a:t>
            </a:fld>
            <a:endParaRPr lang="en-GB"/>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ectangle 8"/>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230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24/01/2020</a:t>
            </a:fld>
            <a:endParaRPr lang="en-GB"/>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10" name="Picture Placeholder 9"/>
          <p:cNvSpPr>
            <a:spLocks noGrp="1"/>
          </p:cNvSpPr>
          <p:nvPr>
            <p:ph type="pic" sz="quarter" idx="13"/>
          </p:nvPr>
        </p:nvSpPr>
        <p:spPr>
          <a:xfrm>
            <a:off x="6311504" y="1727200"/>
            <a:ext cx="2588831" cy="4216400"/>
          </a:xfrm>
          <a:noFill/>
        </p:spPr>
        <p:txBody>
          <a:bodyPr/>
          <a:lstStyle/>
          <a:p>
            <a:r>
              <a:rPr lang="en-US"/>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43390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24/01/2020</a:t>
            </a:fld>
            <a:endParaRPr lang="en-GB"/>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10" name="Picture Placeholder 9"/>
          <p:cNvSpPr>
            <a:spLocks noGrp="1"/>
          </p:cNvSpPr>
          <p:nvPr>
            <p:ph type="pic" sz="quarter" idx="13"/>
          </p:nvPr>
        </p:nvSpPr>
        <p:spPr>
          <a:xfrm>
            <a:off x="6345372" y="1727651"/>
            <a:ext cx="2554964" cy="4216400"/>
          </a:xfrm>
          <a:noFill/>
        </p:spPr>
        <p:txBody>
          <a:bodyPr/>
          <a:lstStyle/>
          <a:p>
            <a:r>
              <a:rPr lang="en-US"/>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92418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24/01/2020</a:t>
            </a:fld>
            <a:endParaRPr lang="en-GB"/>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10" name="Picture Placeholder 9"/>
          <p:cNvSpPr>
            <a:spLocks noGrp="1"/>
          </p:cNvSpPr>
          <p:nvPr>
            <p:ph type="pic" sz="quarter" idx="13"/>
          </p:nvPr>
        </p:nvSpPr>
        <p:spPr>
          <a:xfrm>
            <a:off x="6311504" y="1727200"/>
            <a:ext cx="2588831" cy="4216400"/>
          </a:xfrm>
          <a:noFill/>
        </p:spPr>
        <p:txBody>
          <a:bodyPr/>
          <a:lstStyle/>
          <a:p>
            <a:r>
              <a:rPr lang="en-US"/>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77354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199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24/01/2020</a:t>
            </a:fld>
            <a:endParaRPr lang="en-GB"/>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8250" y="1727650"/>
            <a:ext cx="2692085" cy="4199621"/>
          </a:xfrm>
          <a:prstGeom prst="rect">
            <a:avLst/>
          </a:prstGeom>
        </p:spPr>
      </p:pic>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15089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9200" y="4133940"/>
            <a:ext cx="2585805" cy="2597222"/>
          </a:xfrm>
          <a:prstGeom prst="rect">
            <a:avLst/>
          </a:prstGeom>
        </p:spPr>
      </p:pic>
      <p:sp>
        <p:nvSpPr>
          <p:cNvPr id="2" name="Title 1"/>
          <p:cNvSpPr>
            <a:spLocks noGrp="1"/>
          </p:cNvSpPr>
          <p:nvPr>
            <p:ph type="title"/>
          </p:nvPr>
        </p:nvSpPr>
        <p:spPr>
          <a:xfrm>
            <a:off x="628650" y="472609"/>
            <a:ext cx="6094880" cy="2956391"/>
          </a:xfrm>
          <a:solidFill>
            <a:srgbClr val="FFB500"/>
          </a:solidFill>
        </p:spPr>
        <p:txBody>
          <a:bodyPr anchor="t"/>
          <a:lstStyle>
            <a:lvl1pPr>
              <a:defRPr sz="4500"/>
            </a:lvl1pPr>
          </a:lstStyle>
          <a:p>
            <a:r>
              <a:rPr lang="en-US"/>
              <a:t>Click to edit Master title style</a:t>
            </a:r>
            <a:endParaRPr lang="en-GB" dirty="0"/>
          </a:p>
        </p:txBody>
      </p:sp>
      <p:sp>
        <p:nvSpPr>
          <p:cNvPr id="3" name="Text Placeholder 2"/>
          <p:cNvSpPr>
            <a:spLocks noGrp="1"/>
          </p:cNvSpPr>
          <p:nvPr>
            <p:ph type="body" idx="1"/>
          </p:nvPr>
        </p:nvSpPr>
        <p:spPr>
          <a:xfrm>
            <a:off x="628650" y="2329985"/>
            <a:ext cx="6094880" cy="1099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3BA40F-6C93-4FF2-9E19-FC4F57CB2273}" type="datetimeFigureOut">
              <a:rPr lang="en-GB" smtClean="0"/>
              <a:t>24/01/2020</a:t>
            </a:fld>
            <a:endParaRPr lang="en-GB"/>
          </a:p>
        </p:txBody>
      </p:sp>
      <p:sp>
        <p:nvSpPr>
          <p:cNvPr id="5" name="Footer Placeholder 4"/>
          <p:cNvSpPr>
            <a:spLocks noGrp="1"/>
          </p:cNvSpPr>
          <p:nvPr>
            <p:ph type="ftr" sz="quarter" idx="11"/>
          </p:nvPr>
        </p:nvSpPr>
        <p:spPr/>
        <p:txBody>
          <a:bodyPr/>
          <a:lstStyle/>
          <a:p>
            <a:r>
              <a:rPr lang="en-GB" dirty="0"/>
              <a:t>http://www.ucc.ie/en</a:t>
            </a:r>
          </a:p>
        </p:txBody>
      </p:sp>
    </p:spTree>
    <p:extLst>
      <p:ext uri="{BB962C8B-B14F-4D97-AF65-F5344CB8AC3E}">
        <p14:creationId xmlns:p14="http://schemas.microsoft.com/office/powerpoint/2010/main" val="193219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176407" cy="1325563"/>
          </a:xfrm>
          <a:prstGeom prst="rect">
            <a:avLst/>
          </a:prstGeom>
          <a:no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1" y="1825625"/>
            <a:ext cx="717640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3BA40F-6C93-4FF2-9E19-FC4F57CB2273}" type="datetimeFigureOut">
              <a:rPr lang="en-GB" smtClean="0"/>
              <a:t>24/01/2020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t>http://www.ucc.ie/en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AD13CF-1E95-4E93-960C-FF4581689203}" type="slidenum">
              <a:rPr lang="en-GB" smtClean="0"/>
              <a:t>‹#›</a:t>
            </a:fld>
            <a:endParaRPr lang="en-GB"/>
          </a:p>
        </p:txBody>
      </p:sp>
    </p:spTree>
    <p:extLst>
      <p:ext uri="{BB962C8B-B14F-4D97-AF65-F5344CB8AC3E}">
        <p14:creationId xmlns:p14="http://schemas.microsoft.com/office/powerpoint/2010/main" val="88745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4" r:id="rId4"/>
    <p:sldLayoutId id="2147483660" r:id="rId5"/>
    <p:sldLayoutId id="2147483663" r:id="rId6"/>
    <p:sldLayoutId id="2147483665" r:id="rId7"/>
    <p:sldLayoutId id="2147483661"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ucc.ie/en/occupationalhealthandsafety/managinghealthsafety/annualsafetyrepor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ucc.ie/en/media/support/ocla/riskmanagement/UCC-RM-Policy-APPROVED-GB140616.pdf"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IE" sz="2000" b="1" dirty="0">
                <a:latin typeface="+mn-lt"/>
              </a:rPr>
              <a:t>COMPLETION OF THE ANNUAL FUNCTIONAL AREA SAFETY REPORT</a:t>
            </a:r>
            <a:endParaRPr lang="en-GB" sz="2000"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6248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27651"/>
            <a:ext cx="6822017" cy="4215949"/>
          </a:xfrm>
        </p:spPr>
        <p:txBody>
          <a:bodyPr>
            <a:normAutofit/>
          </a:bodyPr>
          <a:lstStyle/>
          <a:p>
            <a:pPr marL="0" indent="0" algn="just">
              <a:buNone/>
            </a:pPr>
            <a:r>
              <a:rPr lang="en-IE" sz="2000" dirty="0"/>
              <a:t>C)FA Return: Top 5 </a:t>
            </a:r>
            <a:r>
              <a:rPr lang="en-IE" sz="2000" dirty="0" err="1"/>
              <a:t>Occ</a:t>
            </a:r>
            <a:r>
              <a:rPr lang="en-IE" sz="2000" dirty="0"/>
              <a:t> H&amp;S risk reduction measures instituted within the FA in 2020, in relation to B above, were:</a:t>
            </a:r>
          </a:p>
          <a:p>
            <a:pPr marL="0" indent="0" algn="just">
              <a:buNone/>
            </a:pPr>
            <a:endParaRPr lang="en-IE" sz="2000" dirty="0"/>
          </a:p>
        </p:txBody>
      </p:sp>
      <p:sp>
        <p:nvSpPr>
          <p:cNvPr id="4" name="Title 3"/>
          <p:cNvSpPr>
            <a:spLocks noGrp="1"/>
          </p:cNvSpPr>
          <p:nvPr>
            <p:ph type="title"/>
          </p:nvPr>
        </p:nvSpPr>
        <p:spPr/>
        <p:txBody>
          <a:bodyPr>
            <a:normAutofit/>
          </a:bodyPr>
          <a:lstStyle/>
          <a:p>
            <a:r>
              <a:rPr lang="en-IE" sz="2800" dirty="0"/>
              <a:t>Section A</a:t>
            </a:r>
          </a:p>
        </p:txBody>
      </p:sp>
      <p:sp>
        <p:nvSpPr>
          <p:cNvPr id="5" name="TextBox 4">
            <a:extLst>
              <a:ext uri="{FF2B5EF4-FFF2-40B4-BE49-F238E27FC236}">
                <a16:creationId xmlns:a16="http://schemas.microsoft.com/office/drawing/2014/main" id="{628F419D-9DDB-4D7D-BF8E-5A8D73ECDA28}"/>
              </a:ext>
            </a:extLst>
          </p:cNvPr>
          <p:cNvSpPr txBox="1"/>
          <p:nvPr/>
        </p:nvSpPr>
        <p:spPr>
          <a:xfrm>
            <a:off x="628649" y="5173681"/>
            <a:ext cx="6822017" cy="1219821"/>
          </a:xfrm>
          <a:prstGeom prst="rect">
            <a:avLst/>
          </a:prstGeom>
          <a:noFill/>
        </p:spPr>
        <p:txBody>
          <a:bodyPr wrap="square" rtlCol="0">
            <a:spAutoFit/>
          </a:bodyPr>
          <a:lstStyle/>
          <a:p>
            <a:pPr algn="just" defTabSz="685800" fontAlgn="auto">
              <a:lnSpc>
                <a:spcPct val="90000"/>
              </a:lnSpc>
              <a:spcBef>
                <a:spcPts val="750"/>
              </a:spcBef>
              <a:spcAft>
                <a:spcPts val="0"/>
              </a:spcAft>
            </a:pPr>
            <a:r>
              <a:rPr lang="en-IE" dirty="0">
                <a:solidFill>
                  <a:srgbClr val="FF0000"/>
                </a:solidFill>
              </a:rPr>
              <a:t>Source of Information:</a:t>
            </a:r>
          </a:p>
          <a:p>
            <a:pPr marL="171450" lvl="0" indent="-171450" algn="just" defTabSz="685800" fontAlgn="auto">
              <a:lnSpc>
                <a:spcPct val="90000"/>
              </a:lnSpc>
              <a:spcBef>
                <a:spcPts val="750"/>
              </a:spcBef>
              <a:spcAft>
                <a:spcPts val="0"/>
              </a:spcAft>
              <a:buFont typeface="Arial" panose="020B0604020202020204" pitchFamily="34" charset="0"/>
              <a:buChar char="•"/>
            </a:pPr>
            <a:r>
              <a:rPr lang="en-IE" dirty="0"/>
              <a:t>Part C) – review Functional Area meeting notes re: Health &amp; Safety</a:t>
            </a:r>
          </a:p>
          <a:p>
            <a:endParaRPr lang="en-GB" dirty="0"/>
          </a:p>
        </p:txBody>
      </p:sp>
      <p:pic>
        <p:nvPicPr>
          <p:cNvPr id="6" name="Picture 5">
            <a:extLst>
              <a:ext uri="{FF2B5EF4-FFF2-40B4-BE49-F238E27FC236}">
                <a16:creationId xmlns:a16="http://schemas.microsoft.com/office/drawing/2014/main" id="{1A75DDB2-7C80-487F-BE70-6A741A0229B6}"/>
              </a:ext>
            </a:extLst>
          </p:cNvPr>
          <p:cNvPicPr>
            <a:picLocks noChangeAspect="1"/>
          </p:cNvPicPr>
          <p:nvPr/>
        </p:nvPicPr>
        <p:blipFill rotWithShape="1">
          <a:blip r:embed="rId2"/>
          <a:srcRect t="20841"/>
          <a:stretch/>
        </p:blipFill>
        <p:spPr>
          <a:xfrm>
            <a:off x="341142" y="2799037"/>
            <a:ext cx="8461716" cy="2135395"/>
          </a:xfrm>
          <a:prstGeom prst="rect">
            <a:avLst/>
          </a:prstGeom>
        </p:spPr>
      </p:pic>
    </p:spTree>
    <p:extLst>
      <p:ext uri="{BB962C8B-B14F-4D97-AF65-F5344CB8AC3E}">
        <p14:creationId xmlns:p14="http://schemas.microsoft.com/office/powerpoint/2010/main" val="418202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27651"/>
            <a:ext cx="6822017" cy="4215949"/>
          </a:xfrm>
        </p:spPr>
        <p:txBody>
          <a:bodyPr>
            <a:normAutofit/>
          </a:bodyPr>
          <a:lstStyle/>
          <a:p>
            <a:pPr marL="0" indent="0" algn="just">
              <a:buNone/>
            </a:pPr>
            <a:r>
              <a:rPr lang="en-IE" dirty="0"/>
              <a:t>Section B is completed via the Functional Area Self-Assessment KPI spreadsheet and </a:t>
            </a:r>
            <a:r>
              <a:rPr lang="en-IE" b="1" dirty="0">
                <a:solidFill>
                  <a:srgbClr val="FF0000"/>
                </a:solidFill>
              </a:rPr>
              <a:t>do not need to be duplicated </a:t>
            </a:r>
            <a:r>
              <a:rPr lang="en-IE" dirty="0"/>
              <a:t>in the Functional Area Annual Safety Report Microsoft Word document.</a:t>
            </a:r>
          </a:p>
          <a:p>
            <a:pPr marL="0" indent="0" algn="just">
              <a:buNone/>
            </a:pPr>
            <a:endParaRPr lang="en-IE" dirty="0"/>
          </a:p>
          <a:p>
            <a:pPr marL="0" indent="0" algn="ctr">
              <a:buNone/>
            </a:pPr>
            <a:endParaRPr lang="en-IE" dirty="0"/>
          </a:p>
          <a:p>
            <a:pPr marL="0" indent="0" algn="just">
              <a:buNone/>
            </a:pPr>
            <a:endParaRPr lang="en-IE" dirty="0"/>
          </a:p>
        </p:txBody>
      </p:sp>
      <p:sp>
        <p:nvSpPr>
          <p:cNvPr id="4" name="Title 3"/>
          <p:cNvSpPr>
            <a:spLocks noGrp="1"/>
          </p:cNvSpPr>
          <p:nvPr>
            <p:ph type="title"/>
          </p:nvPr>
        </p:nvSpPr>
        <p:spPr/>
        <p:txBody>
          <a:bodyPr>
            <a:normAutofit/>
          </a:bodyPr>
          <a:lstStyle/>
          <a:p>
            <a:r>
              <a:rPr lang="en-IE" sz="2800" dirty="0"/>
              <a:t>Section B</a:t>
            </a:r>
          </a:p>
        </p:txBody>
      </p:sp>
    </p:spTree>
    <p:extLst>
      <p:ext uri="{BB962C8B-B14F-4D97-AF65-F5344CB8AC3E}">
        <p14:creationId xmlns:p14="http://schemas.microsoft.com/office/powerpoint/2010/main" val="319675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dirty="0"/>
              <a:t>Section C	</a:t>
            </a:r>
          </a:p>
        </p:txBody>
      </p:sp>
      <p:pic>
        <p:nvPicPr>
          <p:cNvPr id="2" name="Picture 1">
            <a:extLst>
              <a:ext uri="{FF2B5EF4-FFF2-40B4-BE49-F238E27FC236}">
                <a16:creationId xmlns:a16="http://schemas.microsoft.com/office/drawing/2014/main" id="{B9955664-4979-4553-BFD4-36FB9C5CD512}"/>
              </a:ext>
            </a:extLst>
          </p:cNvPr>
          <p:cNvPicPr>
            <a:picLocks noChangeAspect="1"/>
          </p:cNvPicPr>
          <p:nvPr/>
        </p:nvPicPr>
        <p:blipFill rotWithShape="1">
          <a:blip r:embed="rId2"/>
          <a:srcRect t="12436"/>
          <a:stretch/>
        </p:blipFill>
        <p:spPr>
          <a:xfrm>
            <a:off x="496357" y="3376145"/>
            <a:ext cx="7086600" cy="3269129"/>
          </a:xfrm>
          <a:prstGeom prst="rect">
            <a:avLst/>
          </a:prstGeom>
        </p:spPr>
      </p:pic>
      <p:sp>
        <p:nvSpPr>
          <p:cNvPr id="3" name="TextBox 2">
            <a:extLst>
              <a:ext uri="{FF2B5EF4-FFF2-40B4-BE49-F238E27FC236}">
                <a16:creationId xmlns:a16="http://schemas.microsoft.com/office/drawing/2014/main" id="{9D61EAAE-4506-4FEA-A0DD-16EED213F265}"/>
              </a:ext>
            </a:extLst>
          </p:cNvPr>
          <p:cNvSpPr txBox="1"/>
          <p:nvPr/>
        </p:nvSpPr>
        <p:spPr>
          <a:xfrm>
            <a:off x="628649" y="1270000"/>
            <a:ext cx="6822017" cy="2185214"/>
          </a:xfrm>
          <a:prstGeom prst="rect">
            <a:avLst/>
          </a:prstGeom>
          <a:noFill/>
        </p:spPr>
        <p:txBody>
          <a:bodyPr wrap="square" rtlCol="0">
            <a:spAutoFit/>
          </a:bodyPr>
          <a:lstStyle/>
          <a:p>
            <a:r>
              <a:rPr lang="en-GB" b="1" dirty="0"/>
              <a:t>Functional Area (FA)/Departmental Safety Statements &amp; Profile</a:t>
            </a:r>
            <a:endParaRPr lang="en-IE" b="1" dirty="0"/>
          </a:p>
          <a:p>
            <a:endParaRPr lang="en-IE" sz="2000" dirty="0"/>
          </a:p>
          <a:p>
            <a:r>
              <a:rPr lang="en-IE" sz="2000" dirty="0"/>
              <a:t>List all the schools &amp; departments within the area.</a:t>
            </a:r>
          </a:p>
          <a:p>
            <a:endParaRPr lang="en-IE" sz="2000" dirty="0"/>
          </a:p>
          <a:p>
            <a:r>
              <a:rPr lang="en-IE" sz="2000" dirty="0"/>
              <a:t>List all new work areas that have joined over the past year (2019)</a:t>
            </a:r>
          </a:p>
        </p:txBody>
      </p:sp>
    </p:spTree>
    <p:extLst>
      <p:ext uri="{BB962C8B-B14F-4D97-AF65-F5344CB8AC3E}">
        <p14:creationId xmlns:p14="http://schemas.microsoft.com/office/powerpoint/2010/main" val="33444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dirty="0"/>
              <a:t>Section C</a:t>
            </a:r>
          </a:p>
        </p:txBody>
      </p:sp>
      <p:pic>
        <p:nvPicPr>
          <p:cNvPr id="2" name="Picture 1">
            <a:extLst>
              <a:ext uri="{FF2B5EF4-FFF2-40B4-BE49-F238E27FC236}">
                <a16:creationId xmlns:a16="http://schemas.microsoft.com/office/drawing/2014/main" id="{498D32CC-DB3C-4060-A4B4-AF7FF4DFBDEB}"/>
              </a:ext>
            </a:extLst>
          </p:cNvPr>
          <p:cNvPicPr>
            <a:picLocks noChangeAspect="1"/>
          </p:cNvPicPr>
          <p:nvPr/>
        </p:nvPicPr>
        <p:blipFill>
          <a:blip r:embed="rId2"/>
          <a:stretch>
            <a:fillRect/>
          </a:stretch>
        </p:blipFill>
        <p:spPr>
          <a:xfrm>
            <a:off x="725970" y="2650436"/>
            <a:ext cx="7029450" cy="2666378"/>
          </a:xfrm>
          <a:prstGeom prst="rect">
            <a:avLst/>
          </a:prstGeom>
        </p:spPr>
      </p:pic>
      <p:sp>
        <p:nvSpPr>
          <p:cNvPr id="3" name="TextBox 2">
            <a:extLst>
              <a:ext uri="{FF2B5EF4-FFF2-40B4-BE49-F238E27FC236}">
                <a16:creationId xmlns:a16="http://schemas.microsoft.com/office/drawing/2014/main" id="{D965575F-44B2-49B2-8B61-1A4AD95AD905}"/>
              </a:ext>
            </a:extLst>
          </p:cNvPr>
          <p:cNvSpPr txBox="1"/>
          <p:nvPr/>
        </p:nvSpPr>
        <p:spPr>
          <a:xfrm>
            <a:off x="628650" y="1563757"/>
            <a:ext cx="6822017" cy="646331"/>
          </a:xfrm>
          <a:prstGeom prst="rect">
            <a:avLst/>
          </a:prstGeom>
          <a:noFill/>
        </p:spPr>
        <p:txBody>
          <a:bodyPr wrap="square" rtlCol="0">
            <a:spAutoFit/>
          </a:bodyPr>
          <a:lstStyle/>
          <a:p>
            <a:r>
              <a:rPr lang="en-IE" dirty="0"/>
              <a:t>Detail the status of each school/department safety statement and risk assessments. </a:t>
            </a:r>
          </a:p>
        </p:txBody>
      </p:sp>
    </p:spTree>
    <p:extLst>
      <p:ext uri="{BB962C8B-B14F-4D97-AF65-F5344CB8AC3E}">
        <p14:creationId xmlns:p14="http://schemas.microsoft.com/office/powerpoint/2010/main" val="292383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27651"/>
            <a:ext cx="6822017" cy="1162783"/>
          </a:xfrm>
        </p:spPr>
        <p:txBody>
          <a:bodyPr>
            <a:normAutofit/>
          </a:bodyPr>
          <a:lstStyle/>
          <a:p>
            <a:pPr marL="0" lvl="0" indent="0" defTabSz="914400" eaLnBrk="0" fontAlgn="base" hangingPunct="0">
              <a:lnSpc>
                <a:spcPct val="100000"/>
              </a:lnSpc>
              <a:spcBef>
                <a:spcPct val="0"/>
              </a:spcBef>
              <a:spcAft>
                <a:spcPct val="0"/>
              </a:spcAft>
              <a:buNone/>
              <a:tabLst>
                <a:tab pos="457200" algn="l"/>
              </a:tabLst>
            </a:pPr>
            <a:r>
              <a:rPr lang="en-GB" altLang="en-US" sz="2000" dirty="0" bmk="">
                <a:solidFill>
                  <a:srgbClr val="000000"/>
                </a:solidFill>
                <a:latin typeface="+mj-lt"/>
                <a:ea typeface="Times New Roman" panose="02020603050405020304" pitchFamily="18" charset="0"/>
                <a:cs typeface="Times New Roman" panose="02020603050405020304" pitchFamily="18" charset="0"/>
              </a:rPr>
              <a:t>Functional Area (F.A.) Emergency Responders Overview</a:t>
            </a:r>
            <a:endParaRPr lang="en-GB" altLang="en-US" sz="2000" dirty="0" bmk="">
              <a:solidFill>
                <a:srgbClr val="2E74B5"/>
              </a:solidFill>
              <a:latin typeface="+mj-lt"/>
              <a:ea typeface="Times New Roman" panose="02020603050405020304" pitchFamily="18" charset="0"/>
              <a:cs typeface="Times New Roman" panose="02020603050405020304" pitchFamily="18" charset="0"/>
            </a:endParaRPr>
          </a:p>
          <a:p>
            <a:pPr marL="0" lvl="0" indent="0" defTabSz="914400" eaLnBrk="0" fontAlgn="base" hangingPunct="0">
              <a:lnSpc>
                <a:spcPct val="100000"/>
              </a:lnSpc>
              <a:spcBef>
                <a:spcPct val="0"/>
              </a:spcBef>
              <a:spcAft>
                <a:spcPct val="0"/>
              </a:spcAft>
              <a:buNone/>
              <a:tabLst>
                <a:tab pos="457200" algn="l"/>
              </a:tabLst>
            </a:pPr>
            <a:r>
              <a:rPr lang="en-GB" altLang="en-US" sz="2000" i="1" dirty="0" bmk="">
                <a:latin typeface="+mj-lt"/>
                <a:ea typeface="Times New Roman" panose="02020603050405020304" pitchFamily="18" charset="0"/>
              </a:rPr>
              <a:t>Table D1.0 Responder Coverage</a:t>
            </a:r>
            <a:endParaRPr lang="en-IE" altLang="en-US" sz="2000" dirty="0" bmk="">
              <a:latin typeface="+mj-lt"/>
            </a:endParaRPr>
          </a:p>
          <a:p>
            <a:pPr marL="0" indent="0" algn="just">
              <a:buNone/>
            </a:pPr>
            <a:endParaRPr lang="en-IE" dirty="0"/>
          </a:p>
        </p:txBody>
      </p:sp>
      <p:sp>
        <p:nvSpPr>
          <p:cNvPr id="4" name="Title 3"/>
          <p:cNvSpPr>
            <a:spLocks noGrp="1"/>
          </p:cNvSpPr>
          <p:nvPr>
            <p:ph type="title"/>
          </p:nvPr>
        </p:nvSpPr>
        <p:spPr/>
        <p:txBody>
          <a:bodyPr>
            <a:normAutofit/>
          </a:bodyPr>
          <a:lstStyle/>
          <a:p>
            <a:r>
              <a:rPr lang="en-IE" sz="2800" dirty="0"/>
              <a:t>Section D</a:t>
            </a:r>
          </a:p>
        </p:txBody>
      </p:sp>
      <p:sp>
        <p:nvSpPr>
          <p:cNvPr id="3" name="TextBox 2">
            <a:extLst>
              <a:ext uri="{FF2B5EF4-FFF2-40B4-BE49-F238E27FC236}">
                <a16:creationId xmlns:a16="http://schemas.microsoft.com/office/drawing/2014/main" id="{13DFCCDA-4ED2-4DF7-A12A-1A07206DE35E}"/>
              </a:ext>
            </a:extLst>
          </p:cNvPr>
          <p:cNvSpPr txBox="1"/>
          <p:nvPr/>
        </p:nvSpPr>
        <p:spPr>
          <a:xfrm>
            <a:off x="628649" y="4594048"/>
            <a:ext cx="1968285" cy="400110"/>
          </a:xfrm>
          <a:prstGeom prst="rect">
            <a:avLst/>
          </a:prstGeom>
          <a:noFill/>
        </p:spPr>
        <p:txBody>
          <a:bodyPr wrap="square" rtlCol="0">
            <a:spAutoFit/>
          </a:bodyPr>
          <a:lstStyle/>
          <a:p>
            <a:r>
              <a:rPr lang="en-GB" sz="2000" dirty="0"/>
              <a:t>Table D1.1</a:t>
            </a:r>
          </a:p>
        </p:txBody>
      </p:sp>
      <p:pic>
        <p:nvPicPr>
          <p:cNvPr id="7" name="Picture 6">
            <a:extLst>
              <a:ext uri="{FF2B5EF4-FFF2-40B4-BE49-F238E27FC236}">
                <a16:creationId xmlns:a16="http://schemas.microsoft.com/office/drawing/2014/main" id="{415105EE-F6D8-4952-8360-7232852317A3}"/>
              </a:ext>
            </a:extLst>
          </p:cNvPr>
          <p:cNvPicPr>
            <a:picLocks noChangeAspect="1"/>
          </p:cNvPicPr>
          <p:nvPr/>
        </p:nvPicPr>
        <p:blipFill rotWithShape="1">
          <a:blip r:embed="rId2"/>
          <a:srcRect t="9497"/>
          <a:stretch/>
        </p:blipFill>
        <p:spPr>
          <a:xfrm>
            <a:off x="628649" y="2753456"/>
            <a:ext cx="6981825" cy="1840592"/>
          </a:xfrm>
          <a:prstGeom prst="rect">
            <a:avLst/>
          </a:prstGeom>
        </p:spPr>
      </p:pic>
      <p:pic>
        <p:nvPicPr>
          <p:cNvPr id="8" name="Picture 7">
            <a:extLst>
              <a:ext uri="{FF2B5EF4-FFF2-40B4-BE49-F238E27FC236}">
                <a16:creationId xmlns:a16="http://schemas.microsoft.com/office/drawing/2014/main" id="{3A7EDA32-F42A-4DE1-9910-9068001B1D5F}"/>
              </a:ext>
            </a:extLst>
          </p:cNvPr>
          <p:cNvPicPr>
            <a:picLocks noChangeAspect="1"/>
          </p:cNvPicPr>
          <p:nvPr/>
        </p:nvPicPr>
        <p:blipFill>
          <a:blip r:embed="rId3"/>
          <a:stretch>
            <a:fillRect/>
          </a:stretch>
        </p:blipFill>
        <p:spPr>
          <a:xfrm>
            <a:off x="628649" y="4994158"/>
            <a:ext cx="6981825" cy="1390650"/>
          </a:xfrm>
          <a:prstGeom prst="rect">
            <a:avLst/>
          </a:prstGeom>
        </p:spPr>
      </p:pic>
    </p:spTree>
    <p:extLst>
      <p:ext uri="{BB962C8B-B14F-4D97-AF65-F5344CB8AC3E}">
        <p14:creationId xmlns:p14="http://schemas.microsoft.com/office/powerpoint/2010/main" val="1970302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471929"/>
            <a:ext cx="6822017" cy="4215949"/>
          </a:xfrm>
        </p:spPr>
        <p:txBody>
          <a:bodyPr>
            <a:normAutofit/>
          </a:bodyPr>
          <a:lstStyle/>
          <a:p>
            <a:pPr marL="0" indent="0" algn="just">
              <a:buNone/>
            </a:pPr>
            <a:r>
              <a:rPr lang="en-GB" altLang="en-US" sz="2000" i="1" dirty="0">
                <a:ea typeface="Times New Roman" panose="02020603050405020304" pitchFamily="18" charset="0"/>
              </a:rPr>
              <a:t>Table D1.2 Departmental Emergency Responders (Supporting FA Details)</a:t>
            </a:r>
            <a:endParaRPr lang="en-GB" altLang="en-US" sz="2000" u="sng" dirty="0">
              <a:ea typeface="Times New Roman" panose="02020603050405020304" pitchFamily="18" charset="0"/>
            </a:endParaRPr>
          </a:p>
          <a:p>
            <a:pPr marL="0" indent="0" algn="just">
              <a:buNone/>
            </a:pPr>
            <a:endParaRPr lang="en-IE" dirty="0"/>
          </a:p>
        </p:txBody>
      </p:sp>
      <p:sp>
        <p:nvSpPr>
          <p:cNvPr id="4" name="Title 3"/>
          <p:cNvSpPr>
            <a:spLocks noGrp="1"/>
          </p:cNvSpPr>
          <p:nvPr>
            <p:ph type="title"/>
          </p:nvPr>
        </p:nvSpPr>
        <p:spPr/>
        <p:txBody>
          <a:bodyPr>
            <a:normAutofit/>
          </a:bodyPr>
          <a:lstStyle/>
          <a:p>
            <a:r>
              <a:rPr lang="en-IE" sz="2800" dirty="0"/>
              <a:t>Section D</a:t>
            </a:r>
          </a:p>
        </p:txBody>
      </p:sp>
      <p:sp>
        <p:nvSpPr>
          <p:cNvPr id="3" name="TextBox 2">
            <a:extLst>
              <a:ext uri="{FF2B5EF4-FFF2-40B4-BE49-F238E27FC236}">
                <a16:creationId xmlns:a16="http://schemas.microsoft.com/office/drawing/2014/main" id="{DB4D634B-7B56-463A-9B66-8499A6FE7CD4}"/>
              </a:ext>
            </a:extLst>
          </p:cNvPr>
          <p:cNvSpPr txBox="1"/>
          <p:nvPr/>
        </p:nvSpPr>
        <p:spPr>
          <a:xfrm>
            <a:off x="628647" y="4131295"/>
            <a:ext cx="7706970" cy="707886"/>
          </a:xfrm>
          <a:prstGeom prst="rect">
            <a:avLst/>
          </a:prstGeom>
          <a:noFill/>
        </p:spPr>
        <p:txBody>
          <a:bodyPr wrap="square" rtlCol="0">
            <a:spAutoFit/>
          </a:bodyPr>
          <a:lstStyle/>
          <a:p>
            <a:r>
              <a:rPr lang="en-GB" altLang="en-US" sz="2000" i="1" dirty="0" bmk="_Toc502849298">
                <a:ea typeface="Times New Roman" panose="02020603050405020304" pitchFamily="18" charset="0"/>
              </a:rPr>
              <a:t>Table D1.3 Shared Emergency Responder Arrangements</a:t>
            </a:r>
            <a:endParaRPr lang="en-GB" altLang="en-US" sz="2000" u="sng" dirty="0" bmk="">
              <a:ea typeface="Times New Roman" panose="02020603050405020304" pitchFamily="18" charset="0"/>
            </a:endParaRPr>
          </a:p>
          <a:p>
            <a:endParaRPr lang="en-GB" sz="2000" dirty="0"/>
          </a:p>
        </p:txBody>
      </p:sp>
      <p:pic>
        <p:nvPicPr>
          <p:cNvPr id="6" name="Picture 5">
            <a:extLst>
              <a:ext uri="{FF2B5EF4-FFF2-40B4-BE49-F238E27FC236}">
                <a16:creationId xmlns:a16="http://schemas.microsoft.com/office/drawing/2014/main" id="{5A58D293-97F3-4C82-A287-C61A96B76F14}"/>
              </a:ext>
            </a:extLst>
          </p:cNvPr>
          <p:cNvPicPr>
            <a:picLocks noChangeAspect="1"/>
          </p:cNvPicPr>
          <p:nvPr/>
        </p:nvPicPr>
        <p:blipFill>
          <a:blip r:embed="rId2"/>
          <a:stretch>
            <a:fillRect/>
          </a:stretch>
        </p:blipFill>
        <p:spPr>
          <a:xfrm>
            <a:off x="628648" y="2120232"/>
            <a:ext cx="6962775" cy="2011063"/>
          </a:xfrm>
          <a:prstGeom prst="rect">
            <a:avLst/>
          </a:prstGeom>
        </p:spPr>
      </p:pic>
      <p:pic>
        <p:nvPicPr>
          <p:cNvPr id="8" name="Picture 7">
            <a:extLst>
              <a:ext uri="{FF2B5EF4-FFF2-40B4-BE49-F238E27FC236}">
                <a16:creationId xmlns:a16="http://schemas.microsoft.com/office/drawing/2014/main" id="{AA5A142D-3076-4271-B432-569583747162}"/>
              </a:ext>
            </a:extLst>
          </p:cNvPr>
          <p:cNvPicPr>
            <a:picLocks noChangeAspect="1"/>
          </p:cNvPicPr>
          <p:nvPr/>
        </p:nvPicPr>
        <p:blipFill>
          <a:blip r:embed="rId3"/>
          <a:stretch>
            <a:fillRect/>
          </a:stretch>
        </p:blipFill>
        <p:spPr>
          <a:xfrm>
            <a:off x="628646" y="4485238"/>
            <a:ext cx="7058025" cy="1704975"/>
          </a:xfrm>
          <a:prstGeom prst="rect">
            <a:avLst/>
          </a:prstGeom>
        </p:spPr>
      </p:pic>
    </p:spTree>
    <p:extLst>
      <p:ext uri="{BB962C8B-B14F-4D97-AF65-F5344CB8AC3E}">
        <p14:creationId xmlns:p14="http://schemas.microsoft.com/office/powerpoint/2010/main" val="176527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487427"/>
            <a:ext cx="6822017" cy="4215949"/>
          </a:xfrm>
        </p:spPr>
        <p:txBody>
          <a:bodyPr>
            <a:normAutofit/>
          </a:bodyPr>
          <a:lstStyle/>
          <a:p>
            <a:pPr marL="0" indent="0" algn="just">
              <a:buNone/>
            </a:pPr>
            <a:r>
              <a:rPr lang="en-GB" altLang="en-US" sz="2000" i="1" dirty="0" bmk="">
                <a:ea typeface="Times New Roman" panose="02020603050405020304" pitchFamily="18" charset="0"/>
              </a:rPr>
              <a:t>Table D1.4 Biological Risks/Agents Risk Assessment</a:t>
            </a:r>
            <a:r>
              <a:rPr lang="en-GB" altLang="en-US" sz="2000" i="1" dirty="0">
                <a:ea typeface="Times New Roman" panose="02020603050405020304" pitchFamily="18" charset="0"/>
              </a:rPr>
              <a:t> (First Aider)</a:t>
            </a:r>
            <a:endParaRPr lang="en-GB" altLang="en-US" sz="2000" u="sng" dirty="0">
              <a:ea typeface="Times New Roman" panose="02020603050405020304" pitchFamily="18" charset="0"/>
            </a:endParaRPr>
          </a:p>
          <a:p>
            <a:pPr marL="0" indent="0" algn="just">
              <a:buNone/>
            </a:pPr>
            <a:endParaRPr lang="en-IE" dirty="0"/>
          </a:p>
        </p:txBody>
      </p:sp>
      <p:sp>
        <p:nvSpPr>
          <p:cNvPr id="4" name="Title 3"/>
          <p:cNvSpPr>
            <a:spLocks noGrp="1"/>
          </p:cNvSpPr>
          <p:nvPr>
            <p:ph type="title"/>
          </p:nvPr>
        </p:nvSpPr>
        <p:spPr/>
        <p:txBody>
          <a:bodyPr>
            <a:normAutofit/>
          </a:bodyPr>
          <a:lstStyle/>
          <a:p>
            <a:r>
              <a:rPr lang="en-IE" sz="2800" dirty="0"/>
              <a:t>Section D</a:t>
            </a:r>
          </a:p>
        </p:txBody>
      </p:sp>
      <p:pic>
        <p:nvPicPr>
          <p:cNvPr id="3" name="Picture 2">
            <a:extLst>
              <a:ext uri="{FF2B5EF4-FFF2-40B4-BE49-F238E27FC236}">
                <a16:creationId xmlns:a16="http://schemas.microsoft.com/office/drawing/2014/main" id="{F8301BF0-5C92-4955-A3D0-6852CA3F0019}"/>
              </a:ext>
            </a:extLst>
          </p:cNvPr>
          <p:cNvPicPr>
            <a:picLocks noChangeAspect="1"/>
          </p:cNvPicPr>
          <p:nvPr/>
        </p:nvPicPr>
        <p:blipFill>
          <a:blip r:embed="rId2"/>
          <a:stretch>
            <a:fillRect/>
          </a:stretch>
        </p:blipFill>
        <p:spPr>
          <a:xfrm>
            <a:off x="628649" y="2162175"/>
            <a:ext cx="6953250" cy="1266825"/>
          </a:xfrm>
          <a:prstGeom prst="rect">
            <a:avLst/>
          </a:prstGeom>
        </p:spPr>
      </p:pic>
    </p:spTree>
    <p:extLst>
      <p:ext uri="{BB962C8B-B14F-4D97-AF65-F5344CB8AC3E}">
        <p14:creationId xmlns:p14="http://schemas.microsoft.com/office/powerpoint/2010/main" val="80537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27651"/>
            <a:ext cx="6822017" cy="4215949"/>
          </a:xfrm>
        </p:spPr>
        <p:txBody>
          <a:bodyPr>
            <a:normAutofit/>
          </a:bodyPr>
          <a:lstStyle/>
          <a:p>
            <a:pPr marL="0" indent="0" algn="just">
              <a:buNone/>
            </a:pPr>
            <a:r>
              <a:rPr lang="en-GB" altLang="en-US" sz="2000" dirty="0">
                <a:ea typeface="Times New Roman" panose="02020603050405020304" pitchFamily="18" charset="0"/>
              </a:rPr>
              <a:t>Table D1.5 Action Plan for Emergency Response</a:t>
            </a:r>
            <a:endParaRPr lang="en-IE" altLang="en-US" sz="2000" dirty="0"/>
          </a:p>
          <a:p>
            <a:pPr marL="0" indent="0" algn="just">
              <a:buNone/>
            </a:pPr>
            <a:endParaRPr lang="en-IE" dirty="0"/>
          </a:p>
        </p:txBody>
      </p:sp>
      <p:sp>
        <p:nvSpPr>
          <p:cNvPr id="4" name="Title 3"/>
          <p:cNvSpPr>
            <a:spLocks noGrp="1"/>
          </p:cNvSpPr>
          <p:nvPr>
            <p:ph type="title"/>
          </p:nvPr>
        </p:nvSpPr>
        <p:spPr/>
        <p:txBody>
          <a:bodyPr>
            <a:normAutofit/>
          </a:bodyPr>
          <a:lstStyle/>
          <a:p>
            <a:r>
              <a:rPr lang="en-IE" sz="2800" dirty="0"/>
              <a:t>Section D</a:t>
            </a:r>
          </a:p>
        </p:txBody>
      </p:sp>
      <p:pic>
        <p:nvPicPr>
          <p:cNvPr id="3" name="Picture 2">
            <a:extLst>
              <a:ext uri="{FF2B5EF4-FFF2-40B4-BE49-F238E27FC236}">
                <a16:creationId xmlns:a16="http://schemas.microsoft.com/office/drawing/2014/main" id="{5A1A02C0-F542-4238-8CAD-F0C48DBD0E34}"/>
              </a:ext>
            </a:extLst>
          </p:cNvPr>
          <p:cNvPicPr>
            <a:picLocks noChangeAspect="1"/>
          </p:cNvPicPr>
          <p:nvPr/>
        </p:nvPicPr>
        <p:blipFill>
          <a:blip r:embed="rId2"/>
          <a:stretch>
            <a:fillRect/>
          </a:stretch>
        </p:blipFill>
        <p:spPr>
          <a:xfrm>
            <a:off x="628649" y="2441506"/>
            <a:ext cx="6972300" cy="3627990"/>
          </a:xfrm>
          <a:prstGeom prst="rect">
            <a:avLst/>
          </a:prstGeom>
        </p:spPr>
      </p:pic>
    </p:spTree>
    <p:extLst>
      <p:ext uri="{BB962C8B-B14F-4D97-AF65-F5344CB8AC3E}">
        <p14:creationId xmlns:p14="http://schemas.microsoft.com/office/powerpoint/2010/main" val="154865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12726"/>
            <a:ext cx="6822017" cy="1057274"/>
          </a:xfrm>
        </p:spPr>
        <p:txBody>
          <a:bodyPr/>
          <a:lstStyle/>
          <a:p>
            <a:r>
              <a:rPr lang="en-IE" dirty="0"/>
              <a:t>Section D</a:t>
            </a:r>
          </a:p>
        </p:txBody>
      </p:sp>
      <p:sp>
        <p:nvSpPr>
          <p:cNvPr id="10" name="TextBox 9">
            <a:extLst>
              <a:ext uri="{FF2B5EF4-FFF2-40B4-BE49-F238E27FC236}">
                <a16:creationId xmlns:a16="http://schemas.microsoft.com/office/drawing/2014/main" id="{52A7ED15-2A87-4BD9-8C31-96C3AEDD1389}"/>
              </a:ext>
            </a:extLst>
          </p:cNvPr>
          <p:cNvSpPr txBox="1"/>
          <p:nvPr/>
        </p:nvSpPr>
        <p:spPr>
          <a:xfrm>
            <a:off x="628649" y="1403786"/>
            <a:ext cx="7309403" cy="1631216"/>
          </a:xfrm>
          <a:prstGeom prst="rect">
            <a:avLst/>
          </a:prstGeom>
          <a:noFill/>
        </p:spPr>
        <p:txBody>
          <a:bodyPr wrap="square" rtlCol="0">
            <a:spAutoFit/>
          </a:bodyPr>
          <a:lstStyle/>
          <a:p>
            <a:pPr lvl="0" eaLnBrk="0" fontAlgn="base" hangingPunct="0">
              <a:spcBef>
                <a:spcPct val="0"/>
              </a:spcBef>
              <a:spcAft>
                <a:spcPct val="0"/>
              </a:spcAft>
              <a:tabLst>
                <a:tab pos="685800" algn="l"/>
              </a:tabLst>
            </a:pPr>
            <a:r>
              <a:rPr lang="en-GB" altLang="en-US" sz="2000" dirty="0" bmk="">
                <a:solidFill>
                  <a:srgbClr val="000000"/>
                </a:solidFill>
                <a:latin typeface="+mj-lt"/>
                <a:ea typeface="Times New Roman" panose="02020603050405020304" pitchFamily="18" charset="0"/>
                <a:cs typeface="Times New Roman" panose="02020603050405020304" pitchFamily="18" charset="0"/>
              </a:rPr>
              <a:t>2. Functional Area (F.A.) Accident/Incidents/Dangerous Occurrences during 2019</a:t>
            </a:r>
            <a:endParaRPr lang="en-GB" altLang="en-US" sz="2000" dirty="0" bmk="">
              <a:solidFill>
                <a:srgbClr val="2E74B5"/>
              </a:solidFill>
              <a:latin typeface="+mj-lt"/>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685800" algn="l"/>
              </a:tabLst>
            </a:pPr>
            <a:r>
              <a:rPr lang="en-GB" altLang="en-US" sz="2000" dirty="0" bmk="">
                <a:latin typeface="+mj-lt"/>
                <a:ea typeface="Times New Roman" panose="02020603050405020304" pitchFamily="18" charset="0"/>
              </a:rPr>
              <a:t>Table D2.0</a:t>
            </a:r>
          </a:p>
          <a:p>
            <a:pPr lvl="0" eaLnBrk="0" fontAlgn="base" hangingPunct="0">
              <a:spcBef>
                <a:spcPct val="0"/>
              </a:spcBef>
              <a:spcAft>
                <a:spcPct val="0"/>
              </a:spcAft>
              <a:tabLst>
                <a:tab pos="685800" algn="l"/>
              </a:tabLst>
            </a:pPr>
            <a:endParaRPr lang="en-GB" altLang="en-US" sz="2000" u="sng" dirty="0" bmk="">
              <a:latin typeface="+mj-lt"/>
              <a:ea typeface="Times New Roman" panose="02020603050405020304" pitchFamily="18" charset="0"/>
            </a:endParaRPr>
          </a:p>
          <a:p>
            <a:endParaRPr lang="en-GB" sz="2000" dirty="0"/>
          </a:p>
        </p:txBody>
      </p:sp>
      <p:sp>
        <p:nvSpPr>
          <p:cNvPr id="12" name="TextBox 11">
            <a:extLst>
              <a:ext uri="{FF2B5EF4-FFF2-40B4-BE49-F238E27FC236}">
                <a16:creationId xmlns:a16="http://schemas.microsoft.com/office/drawing/2014/main" id="{BE7A042F-5AC1-447C-84FE-C5557744F094}"/>
              </a:ext>
            </a:extLst>
          </p:cNvPr>
          <p:cNvSpPr txBox="1"/>
          <p:nvPr/>
        </p:nvSpPr>
        <p:spPr>
          <a:xfrm>
            <a:off x="628649" y="3696346"/>
            <a:ext cx="1363851" cy="369332"/>
          </a:xfrm>
          <a:prstGeom prst="rect">
            <a:avLst/>
          </a:prstGeom>
          <a:noFill/>
        </p:spPr>
        <p:txBody>
          <a:bodyPr wrap="square" rtlCol="0">
            <a:spAutoFit/>
          </a:bodyPr>
          <a:lstStyle/>
          <a:p>
            <a:r>
              <a:rPr lang="en-GB" dirty="0"/>
              <a:t>Table 8.1</a:t>
            </a:r>
          </a:p>
        </p:txBody>
      </p:sp>
      <p:pic>
        <p:nvPicPr>
          <p:cNvPr id="2" name="Picture 1">
            <a:extLst>
              <a:ext uri="{FF2B5EF4-FFF2-40B4-BE49-F238E27FC236}">
                <a16:creationId xmlns:a16="http://schemas.microsoft.com/office/drawing/2014/main" id="{1E398BCB-9C5A-4063-93B5-14703536A74F}"/>
              </a:ext>
            </a:extLst>
          </p:cNvPr>
          <p:cNvPicPr>
            <a:picLocks noChangeAspect="1"/>
          </p:cNvPicPr>
          <p:nvPr/>
        </p:nvPicPr>
        <p:blipFill rotWithShape="1">
          <a:blip r:embed="rId2"/>
          <a:srcRect t="14090"/>
          <a:stretch/>
        </p:blipFill>
        <p:spPr>
          <a:xfrm>
            <a:off x="655154" y="2365062"/>
            <a:ext cx="6962775" cy="1767509"/>
          </a:xfrm>
          <a:prstGeom prst="rect">
            <a:avLst/>
          </a:prstGeom>
        </p:spPr>
      </p:pic>
      <p:pic>
        <p:nvPicPr>
          <p:cNvPr id="3" name="Picture 2">
            <a:extLst>
              <a:ext uri="{FF2B5EF4-FFF2-40B4-BE49-F238E27FC236}">
                <a16:creationId xmlns:a16="http://schemas.microsoft.com/office/drawing/2014/main" id="{C02249DC-7C9B-4AAD-B709-C68EA7695A1E}"/>
              </a:ext>
            </a:extLst>
          </p:cNvPr>
          <p:cNvPicPr>
            <a:picLocks noChangeAspect="1"/>
          </p:cNvPicPr>
          <p:nvPr/>
        </p:nvPicPr>
        <p:blipFill>
          <a:blip r:embed="rId3"/>
          <a:stretch>
            <a:fillRect/>
          </a:stretch>
        </p:blipFill>
        <p:spPr>
          <a:xfrm>
            <a:off x="628649" y="4339789"/>
            <a:ext cx="6896100" cy="2228850"/>
          </a:xfrm>
          <a:prstGeom prst="rect">
            <a:avLst/>
          </a:prstGeom>
        </p:spPr>
      </p:pic>
      <p:sp>
        <p:nvSpPr>
          <p:cNvPr id="5" name="TextBox 4">
            <a:extLst>
              <a:ext uri="{FF2B5EF4-FFF2-40B4-BE49-F238E27FC236}">
                <a16:creationId xmlns:a16="http://schemas.microsoft.com/office/drawing/2014/main" id="{F5C3FDF3-BC99-40D9-B554-E50F478CC796}"/>
              </a:ext>
            </a:extLst>
          </p:cNvPr>
          <p:cNvSpPr txBox="1"/>
          <p:nvPr/>
        </p:nvSpPr>
        <p:spPr>
          <a:xfrm>
            <a:off x="628649" y="4023814"/>
            <a:ext cx="2663687" cy="400110"/>
          </a:xfrm>
          <a:prstGeom prst="rect">
            <a:avLst/>
          </a:prstGeom>
          <a:noFill/>
        </p:spPr>
        <p:txBody>
          <a:bodyPr wrap="square" rtlCol="0">
            <a:spAutoFit/>
          </a:bodyPr>
          <a:lstStyle/>
          <a:p>
            <a:r>
              <a:rPr lang="en-IE" sz="2000" dirty="0"/>
              <a:t>Table D2.1</a:t>
            </a:r>
          </a:p>
        </p:txBody>
      </p:sp>
    </p:spTree>
    <p:extLst>
      <p:ext uri="{BB962C8B-B14F-4D97-AF65-F5344CB8AC3E}">
        <p14:creationId xmlns:p14="http://schemas.microsoft.com/office/powerpoint/2010/main" val="346667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Section D</a:t>
            </a:r>
          </a:p>
        </p:txBody>
      </p:sp>
      <p:sp>
        <p:nvSpPr>
          <p:cNvPr id="6" name="Content Placeholder 5">
            <a:extLst>
              <a:ext uri="{FF2B5EF4-FFF2-40B4-BE49-F238E27FC236}">
                <a16:creationId xmlns:a16="http://schemas.microsoft.com/office/drawing/2014/main" id="{F26EC3A9-7CF6-40A7-A7B5-9671B6781D3D}"/>
              </a:ext>
            </a:extLst>
          </p:cNvPr>
          <p:cNvSpPr>
            <a:spLocks noGrp="1"/>
          </p:cNvSpPr>
          <p:nvPr>
            <p:ph idx="1"/>
          </p:nvPr>
        </p:nvSpPr>
        <p:spPr>
          <a:xfrm>
            <a:off x="628649" y="1727651"/>
            <a:ext cx="6822017" cy="4215949"/>
          </a:xfrm>
        </p:spPr>
        <p:txBody>
          <a:bodyPr>
            <a:normAutofit/>
          </a:bodyPr>
          <a:lstStyle/>
          <a:p>
            <a:pPr marL="0" lvl="0" indent="0" algn="just" defTabSz="914400" eaLnBrk="0" fontAlgn="base" hangingPunct="0">
              <a:lnSpc>
                <a:spcPct val="100000"/>
              </a:lnSpc>
              <a:spcBef>
                <a:spcPct val="0"/>
              </a:spcBef>
              <a:spcAft>
                <a:spcPct val="0"/>
              </a:spcAft>
              <a:buNone/>
              <a:tabLst>
                <a:tab pos="685800" algn="l"/>
              </a:tabLst>
            </a:pPr>
            <a:r>
              <a:rPr lang="en-GB" altLang="en-US" sz="2000" dirty="0" bmk="">
                <a:solidFill>
                  <a:srgbClr val="000000"/>
                </a:solidFill>
                <a:ea typeface="Times New Roman" panose="02020603050405020304" pitchFamily="18" charset="0"/>
                <a:cs typeface="Times New Roman" panose="02020603050405020304" pitchFamily="18" charset="0"/>
              </a:rPr>
              <a:t>3. Key FA Metrics (2019 update)</a:t>
            </a:r>
            <a:endParaRPr lang="en-GB" altLang="en-US" sz="2000" dirty="0" bmk="">
              <a:solidFill>
                <a:srgbClr val="2E74B5"/>
              </a:solidFill>
              <a:ea typeface="Times New Roman" panose="02020603050405020304" pitchFamily="18" charset="0"/>
              <a:cs typeface="Times New Roman" panose="02020603050405020304" pitchFamily="18" charset="0"/>
            </a:endParaRPr>
          </a:p>
          <a:p>
            <a:pPr marL="0" lvl="0" indent="0" algn="just" defTabSz="914400" eaLnBrk="0" fontAlgn="base" hangingPunct="0">
              <a:lnSpc>
                <a:spcPct val="100000"/>
              </a:lnSpc>
              <a:spcBef>
                <a:spcPct val="0"/>
              </a:spcBef>
              <a:spcAft>
                <a:spcPct val="0"/>
              </a:spcAft>
              <a:buNone/>
              <a:tabLst>
                <a:tab pos="685800" algn="l"/>
              </a:tabLst>
            </a:pPr>
            <a:r>
              <a:rPr lang="en-GB" altLang="en-US" sz="2000" dirty="0" bmk="">
                <a:ea typeface="Times New Roman" panose="02020603050405020304" pitchFamily="18" charset="0"/>
              </a:rPr>
              <a:t>Table D3.0 Staff Training</a:t>
            </a:r>
            <a:r>
              <a:rPr lang="en-GB" altLang="en-US" sz="2000" dirty="0">
                <a:ea typeface="Times New Roman" panose="02020603050405020304" pitchFamily="18" charset="0"/>
              </a:rPr>
              <a:t> </a:t>
            </a:r>
          </a:p>
          <a:p>
            <a:pPr marL="0" lvl="0" indent="0" algn="just" defTabSz="914400" eaLnBrk="0" fontAlgn="base" hangingPunct="0">
              <a:lnSpc>
                <a:spcPct val="100000"/>
              </a:lnSpc>
              <a:spcBef>
                <a:spcPct val="0"/>
              </a:spcBef>
              <a:spcAft>
                <a:spcPct val="0"/>
              </a:spcAft>
              <a:buNone/>
              <a:tabLst>
                <a:tab pos="685800" algn="l"/>
              </a:tabLst>
            </a:pPr>
            <a:endParaRPr lang="en-GB" altLang="en-US" sz="2000" u="sng" dirty="0">
              <a:ea typeface="Times New Roman" panose="02020603050405020304" pitchFamily="18" charset="0"/>
            </a:endParaRPr>
          </a:p>
          <a:p>
            <a:pPr marL="0" lvl="0" indent="0" algn="just" defTabSz="914400" eaLnBrk="0" fontAlgn="base" hangingPunct="0">
              <a:lnSpc>
                <a:spcPct val="100000"/>
              </a:lnSpc>
              <a:spcBef>
                <a:spcPct val="0"/>
              </a:spcBef>
              <a:spcAft>
                <a:spcPct val="0"/>
              </a:spcAft>
              <a:buNone/>
              <a:tabLst>
                <a:tab pos="685800" algn="l"/>
              </a:tabLst>
            </a:pPr>
            <a:r>
              <a:rPr lang="en-GB" altLang="en-US" sz="1100" dirty="0">
                <a:ea typeface="Times New Roman" panose="02020603050405020304" pitchFamily="18" charset="0"/>
              </a:rPr>
              <a:t>Please note all of below to be supported by an updated FA Excel electronic Health &amp; Safety Training Matrix file format which is as forwarded to each Head of Functional Area. – </a:t>
            </a:r>
            <a:r>
              <a:rPr lang="en-GB" altLang="en-US" sz="1100" dirty="0">
                <a:solidFill>
                  <a:srgbClr val="000000"/>
                </a:solidFill>
                <a:ea typeface="Times New Roman" panose="02020603050405020304" pitchFamily="18" charset="0"/>
              </a:rPr>
              <a:t>See TNA requirements below. Utilise the TNA to extract these metrics. (Note: All staff must receive training)</a:t>
            </a:r>
            <a:endParaRPr lang="en-IE" altLang="en-US" sz="1100" dirty="0"/>
          </a:p>
          <a:p>
            <a:pPr marL="0" lvl="0" indent="0" algn="just" defTabSz="914400" eaLnBrk="0" fontAlgn="base" hangingPunct="0">
              <a:lnSpc>
                <a:spcPct val="100000"/>
              </a:lnSpc>
              <a:spcBef>
                <a:spcPct val="0"/>
              </a:spcBef>
              <a:spcAft>
                <a:spcPct val="0"/>
              </a:spcAft>
              <a:buNone/>
              <a:tabLst>
                <a:tab pos="685800" algn="l"/>
              </a:tabLst>
            </a:pPr>
            <a:r>
              <a:rPr lang="en-GB" altLang="en-US" sz="1100" u="sng" dirty="0">
                <a:ea typeface="Times New Roman" panose="02020603050405020304" pitchFamily="18" charset="0"/>
              </a:rPr>
              <a:t>TNA Requirements</a:t>
            </a:r>
          </a:p>
          <a:p>
            <a:endParaRPr lang="en-GB" sz="1800" dirty="0"/>
          </a:p>
        </p:txBody>
      </p:sp>
      <p:graphicFrame>
        <p:nvGraphicFramePr>
          <p:cNvPr id="9" name="Table 8">
            <a:extLst>
              <a:ext uri="{FF2B5EF4-FFF2-40B4-BE49-F238E27FC236}">
                <a16:creationId xmlns:a16="http://schemas.microsoft.com/office/drawing/2014/main" id="{5DE5B66F-928E-469D-8211-2FEE67C44CDE}"/>
              </a:ext>
            </a:extLst>
          </p:cNvPr>
          <p:cNvGraphicFramePr>
            <a:graphicFrameLocks noGrp="1"/>
          </p:cNvGraphicFramePr>
          <p:nvPr>
            <p:extLst>
              <p:ext uri="{D42A27DB-BD31-4B8C-83A1-F6EECF244321}">
                <p14:modId xmlns:p14="http://schemas.microsoft.com/office/powerpoint/2010/main" val="2362654130"/>
              </p:ext>
            </p:extLst>
          </p:nvPr>
        </p:nvGraphicFramePr>
        <p:xfrm>
          <a:off x="628648" y="3649549"/>
          <a:ext cx="6822018" cy="1658777"/>
        </p:xfrm>
        <a:graphic>
          <a:graphicData uri="http://schemas.openxmlformats.org/drawingml/2006/table">
            <a:tbl>
              <a:tblPr firstRow="1"/>
              <a:tblGrid>
                <a:gridCol w="245731">
                  <a:extLst>
                    <a:ext uri="{9D8B030D-6E8A-4147-A177-3AD203B41FA5}">
                      <a16:colId xmlns:a16="http://schemas.microsoft.com/office/drawing/2014/main" val="4038383214"/>
                    </a:ext>
                  </a:extLst>
                </a:gridCol>
                <a:gridCol w="4912381">
                  <a:extLst>
                    <a:ext uri="{9D8B030D-6E8A-4147-A177-3AD203B41FA5}">
                      <a16:colId xmlns:a16="http://schemas.microsoft.com/office/drawing/2014/main" val="1212858998"/>
                    </a:ext>
                  </a:extLst>
                </a:gridCol>
                <a:gridCol w="324167">
                  <a:extLst>
                    <a:ext uri="{9D8B030D-6E8A-4147-A177-3AD203B41FA5}">
                      <a16:colId xmlns:a16="http://schemas.microsoft.com/office/drawing/2014/main" val="799122863"/>
                    </a:ext>
                  </a:extLst>
                </a:gridCol>
                <a:gridCol w="258426">
                  <a:extLst>
                    <a:ext uri="{9D8B030D-6E8A-4147-A177-3AD203B41FA5}">
                      <a16:colId xmlns:a16="http://schemas.microsoft.com/office/drawing/2014/main" val="3934873514"/>
                    </a:ext>
                  </a:extLst>
                </a:gridCol>
                <a:gridCol w="1081313">
                  <a:extLst>
                    <a:ext uri="{9D8B030D-6E8A-4147-A177-3AD203B41FA5}">
                      <a16:colId xmlns:a16="http://schemas.microsoft.com/office/drawing/2014/main" val="3980706718"/>
                    </a:ext>
                  </a:extLst>
                </a:gridCol>
              </a:tblGrid>
              <a:tr h="224790">
                <a:tc>
                  <a:txBody>
                    <a:bodyPr/>
                    <a:lstStyle/>
                    <a:p>
                      <a:pPr marL="228600" algn="just">
                        <a:lnSpc>
                          <a:spcPct val="150000"/>
                        </a:lnSpc>
                        <a:spcAft>
                          <a:spcPts val="0"/>
                        </a:spcAft>
                        <a:tabLst>
                          <a:tab pos="685800" algn="l"/>
                        </a:tabLst>
                      </a:pPr>
                      <a:r>
                        <a:rPr lang="en-GB"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Please confirm the following for all units across the FA in conjunction with the Training Matrix.</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0"/>
                        </a:spcAft>
                        <a:tabLst>
                          <a:tab pos="685800" algn="l"/>
                        </a:tabLst>
                      </a:pPr>
                      <a:r>
                        <a:rPr lang="en-GB"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IE"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0"/>
                        </a:spcAft>
                        <a:tabLst>
                          <a:tab pos="685800" algn="l"/>
                        </a:tabLst>
                      </a:pPr>
                      <a:r>
                        <a:rPr lang="en-GB"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E"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0"/>
                        </a:spcAft>
                        <a:tabLst>
                          <a:tab pos="685800" algn="l"/>
                        </a:tabLst>
                      </a:pPr>
                      <a:r>
                        <a:rPr lang="en-GB"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Note:</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915342588"/>
                  </a:ext>
                </a:extLst>
              </a:tr>
              <a:tr h="318770">
                <a:tc>
                  <a:txBody>
                    <a:bodyPr/>
                    <a:lstStyle/>
                    <a:p>
                      <a:pPr marL="228600" lvl="0" indent="-228600">
                        <a:lnSpc>
                          <a:spcPct val="150000"/>
                        </a:lnSpc>
                        <a:spcAft>
                          <a:spcPts val="0"/>
                        </a:spcAft>
                        <a:buFont typeface="+mj-lt"/>
                        <a:buAutoNum type="alphaLcParenR"/>
                        <a:tabLst>
                          <a:tab pos="685800" algn="l"/>
                        </a:tabLst>
                      </a:pPr>
                      <a:r>
                        <a:rPr lang="en-GB"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tabLst>
                          <a:tab pos="685800" algn="l"/>
                        </a:tabLst>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Have all current staff completed core occupational health &amp; safety training? (MH, e-</a:t>
                      </a:r>
                      <a:r>
                        <a:rPr lang="en-GB" sz="900" dirty="0" err="1">
                          <a:effectLst/>
                          <a:latin typeface="Times New Roman" panose="02020603050405020304" pitchFamily="18" charset="0"/>
                          <a:ea typeface="Times New Roman" panose="02020603050405020304" pitchFamily="18" charset="0"/>
                          <a:cs typeface="Times New Roman" panose="02020603050405020304" pitchFamily="18" charset="0"/>
                        </a:rPr>
                        <a:t>vdse</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685800" algn="l"/>
                        </a:tabLst>
                      </a:pPr>
                      <a:r>
                        <a:rPr lang="en-GB"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50000"/>
                        </a:lnSpc>
                        <a:spcAft>
                          <a:spcPts val="0"/>
                        </a:spcAft>
                        <a:tabLst>
                          <a:tab pos="685800" algn="l"/>
                        </a:tabLst>
                      </a:pPr>
                      <a:r>
                        <a:rPr lang="en-GB"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completion dates must correlate with Training Needs Assessment</a:t>
                      </a:r>
                      <a:r>
                        <a:rPr lang="en-GB" sz="800" b="1"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spreadsheet.</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96768"/>
                  </a:ext>
                </a:extLst>
              </a:tr>
              <a:tr h="318770">
                <a:tc>
                  <a:txBody>
                    <a:bodyPr/>
                    <a:lstStyle/>
                    <a:p>
                      <a:pPr marL="0" lvl="0" indent="0">
                        <a:lnSpc>
                          <a:spcPct val="150000"/>
                        </a:lnSpc>
                        <a:spcAft>
                          <a:spcPts val="0"/>
                        </a:spcAft>
                        <a:buFont typeface="+mj-lt"/>
                        <a:buNone/>
                        <a:tabLst>
                          <a:tab pos="685800" algn="l"/>
                        </a:tabLst>
                      </a:pPr>
                      <a:r>
                        <a:rPr lang="en-GB"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tabLst>
                          <a:tab pos="685800" algn="l"/>
                        </a:tabLst>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Have all current staff completed core emergency training? ( Fire Extinguisher, Fire Drill, E-Learning Fire Safety)</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685800" algn="l"/>
                        </a:tabLst>
                      </a:pPr>
                      <a:r>
                        <a:rPr lang="en-GB"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E"/>
                    </a:p>
                  </a:txBody>
                  <a:tcPr/>
                </a:tc>
                <a:extLst>
                  <a:ext uri="{0D108BD9-81ED-4DB2-BD59-A6C34878D82A}">
                    <a16:rowId xmlns:a16="http://schemas.microsoft.com/office/drawing/2014/main" val="2137290741"/>
                  </a:ext>
                </a:extLst>
              </a:tr>
              <a:tr h="341533">
                <a:tc>
                  <a:txBody>
                    <a:bodyPr/>
                    <a:lstStyle/>
                    <a:p>
                      <a:pPr marL="0" lvl="0" indent="0">
                        <a:lnSpc>
                          <a:spcPct val="150000"/>
                        </a:lnSpc>
                        <a:spcAft>
                          <a:spcPts val="0"/>
                        </a:spcAft>
                        <a:buFont typeface="+mj-lt"/>
                        <a:buNone/>
                        <a:tabLst>
                          <a:tab pos="685800" algn="l"/>
                        </a:tabLst>
                      </a:pPr>
                      <a:r>
                        <a:rPr lang="en-GB"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tabLst>
                          <a:tab pos="685800" algn="l"/>
                        </a:tabLst>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Have </a:t>
                      </a:r>
                      <a:r>
                        <a:rPr lang="en-GB" sz="900" b="1" u="sng" dirty="0">
                          <a:effectLst/>
                          <a:latin typeface="Times New Roman" panose="02020603050405020304" pitchFamily="18" charset="0"/>
                          <a:ea typeface="Times New Roman" panose="02020603050405020304" pitchFamily="18" charset="0"/>
                          <a:cs typeface="Times New Roman" panose="02020603050405020304" pitchFamily="18" charset="0"/>
                        </a:rPr>
                        <a:t>relevant </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staff completed other risk specific training relevant to their work?</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E"/>
                    </a:p>
                  </a:txBody>
                  <a:tcPr/>
                </a:tc>
                <a:extLst>
                  <a:ext uri="{0D108BD9-81ED-4DB2-BD59-A6C34878D82A}">
                    <a16:rowId xmlns:a16="http://schemas.microsoft.com/office/drawing/2014/main" val="1022611194"/>
                  </a:ext>
                </a:extLst>
              </a:tr>
              <a:tr h="186055">
                <a:tc>
                  <a:txBody>
                    <a:bodyPr/>
                    <a:lstStyle/>
                    <a:p>
                      <a:pPr marL="0" lvl="0" indent="0">
                        <a:lnSpc>
                          <a:spcPct val="150000"/>
                        </a:lnSpc>
                        <a:spcAft>
                          <a:spcPts val="0"/>
                        </a:spcAft>
                        <a:buFont typeface="+mj-lt"/>
                        <a:buNone/>
                        <a:tabLst>
                          <a:tab pos="685800" algn="l"/>
                        </a:tabLst>
                      </a:pPr>
                      <a:r>
                        <a:rPr lang="en-GB"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tabLst>
                          <a:tab pos="685800" algn="l"/>
                        </a:tabLst>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Have </a:t>
                      </a:r>
                      <a:r>
                        <a:rPr lang="en-GB" sz="900" b="1" u="sng" dirty="0">
                          <a:effectLst/>
                          <a:latin typeface="Times New Roman" panose="02020603050405020304" pitchFamily="18" charset="0"/>
                          <a:ea typeface="Times New Roman" panose="02020603050405020304" pitchFamily="18" charset="0"/>
                          <a:cs typeface="Times New Roman" panose="02020603050405020304" pitchFamily="18" charset="0"/>
                        </a:rPr>
                        <a:t>all</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managerial &amp; supervisory staff &amp; PIs completed </a:t>
                      </a:r>
                      <a:r>
                        <a:rPr lang="en-GB" sz="900" dirty="0" err="1">
                          <a:effectLst/>
                          <a:latin typeface="Times New Roman" panose="02020603050405020304" pitchFamily="18" charset="0"/>
                          <a:ea typeface="Times New Roman" panose="02020603050405020304" pitchFamily="18" charset="0"/>
                          <a:cs typeface="Times New Roman" panose="02020603050405020304" pitchFamily="18" charset="0"/>
                        </a:rPr>
                        <a:t>h&amp;s</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management training?( Managing H&amp;S, RA)</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E"/>
                    </a:p>
                  </a:txBody>
                  <a:tcPr/>
                </a:tc>
                <a:extLst>
                  <a:ext uri="{0D108BD9-81ED-4DB2-BD59-A6C34878D82A}">
                    <a16:rowId xmlns:a16="http://schemas.microsoft.com/office/drawing/2014/main" val="1219271242"/>
                  </a:ext>
                </a:extLst>
              </a:tr>
            </a:tbl>
          </a:graphicData>
        </a:graphic>
      </p:graphicFrame>
    </p:spTree>
    <p:extLst>
      <p:ext uri="{BB962C8B-B14F-4D97-AF65-F5344CB8AC3E}">
        <p14:creationId xmlns:p14="http://schemas.microsoft.com/office/powerpoint/2010/main" val="175543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E" sz="2000" dirty="0"/>
              <a:t>To </a:t>
            </a:r>
            <a:r>
              <a:rPr lang="en-IE" sz="2000" dirty="0">
                <a:solidFill>
                  <a:srgbClr val="FF0000"/>
                </a:solidFill>
              </a:rPr>
              <a:t>summarise</a:t>
            </a:r>
            <a:r>
              <a:rPr lang="en-IE" sz="2000" dirty="0"/>
              <a:t> what needs to be submitted as part of your Functional Area Annual Safety Return by 27</a:t>
            </a:r>
            <a:r>
              <a:rPr lang="en-IE" sz="2000" baseline="30000" dirty="0"/>
              <a:t>th</a:t>
            </a:r>
            <a:r>
              <a:rPr lang="en-IE" sz="2000" dirty="0"/>
              <a:t> March 2020.</a:t>
            </a:r>
          </a:p>
          <a:p>
            <a:pPr algn="just"/>
            <a:endParaRPr lang="en-IE" sz="2000" dirty="0"/>
          </a:p>
          <a:p>
            <a:pPr algn="just"/>
            <a:r>
              <a:rPr lang="en-IE" sz="2000" dirty="0"/>
              <a:t>To offer </a:t>
            </a:r>
            <a:r>
              <a:rPr lang="en-IE" sz="2000" dirty="0">
                <a:solidFill>
                  <a:srgbClr val="FF0000"/>
                </a:solidFill>
              </a:rPr>
              <a:t>guidance</a:t>
            </a:r>
            <a:r>
              <a:rPr lang="en-IE" sz="2000" dirty="0"/>
              <a:t> on how to complete the Return documents.</a:t>
            </a:r>
          </a:p>
          <a:p>
            <a:pPr marL="0" indent="0" algn="just">
              <a:buNone/>
            </a:pPr>
            <a:endParaRPr lang="en-IE" sz="2000" dirty="0"/>
          </a:p>
          <a:p>
            <a:pPr algn="just"/>
            <a:r>
              <a:rPr lang="en-IE" sz="2000" dirty="0"/>
              <a:t>To identify </a:t>
            </a:r>
            <a:r>
              <a:rPr lang="en-IE" sz="2000" dirty="0">
                <a:solidFill>
                  <a:srgbClr val="FF0000"/>
                </a:solidFill>
              </a:rPr>
              <a:t>sources of information </a:t>
            </a:r>
            <a:r>
              <a:rPr lang="en-IE" sz="2000" dirty="0"/>
              <a:t>which will assist in completion of the documents.</a:t>
            </a:r>
          </a:p>
        </p:txBody>
      </p:sp>
      <p:pic>
        <p:nvPicPr>
          <p:cNvPr id="5" name="Picture Placeholder 4"/>
          <p:cNvPicPr>
            <a:picLocks noGrp="1" noChangeAspect="1"/>
          </p:cNvPicPr>
          <p:nvPr>
            <p:ph type="pic" sz="quarter" idx="13"/>
          </p:nvPr>
        </p:nvPicPr>
        <p:blipFill>
          <a:blip r:embed="rId2"/>
          <a:srcRect l="3755" r="3755"/>
          <a:stretch>
            <a:fillRect/>
          </a:stretch>
        </p:blipFill>
        <p:spPr>
          <a:xfrm>
            <a:off x="6950319" y="2152650"/>
            <a:ext cx="1950017" cy="3162300"/>
          </a:xfrm>
          <a:prstGeom prst="rect">
            <a:avLst/>
          </a:prstGeom>
        </p:spPr>
      </p:pic>
      <p:sp>
        <p:nvSpPr>
          <p:cNvPr id="4" name="Title 3"/>
          <p:cNvSpPr>
            <a:spLocks noGrp="1"/>
          </p:cNvSpPr>
          <p:nvPr>
            <p:ph type="title"/>
          </p:nvPr>
        </p:nvSpPr>
        <p:spPr>
          <a:xfrm>
            <a:off x="628650" y="235974"/>
            <a:ext cx="6822017" cy="1057274"/>
          </a:xfrm>
        </p:spPr>
        <p:txBody>
          <a:bodyPr>
            <a:normAutofit/>
          </a:bodyPr>
          <a:lstStyle/>
          <a:p>
            <a:r>
              <a:rPr lang="en-IE" sz="2800" dirty="0"/>
              <a:t>Objectives</a:t>
            </a:r>
          </a:p>
        </p:txBody>
      </p:sp>
    </p:spTree>
    <p:extLst>
      <p:ext uri="{BB962C8B-B14F-4D97-AF65-F5344CB8AC3E}">
        <p14:creationId xmlns:p14="http://schemas.microsoft.com/office/powerpoint/2010/main" val="21143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12726"/>
            <a:ext cx="6822017" cy="1057274"/>
          </a:xfrm>
        </p:spPr>
        <p:txBody>
          <a:bodyPr/>
          <a:lstStyle/>
          <a:p>
            <a:r>
              <a:rPr lang="en-IE" dirty="0"/>
              <a:t>Section D</a:t>
            </a:r>
          </a:p>
        </p:txBody>
      </p:sp>
      <p:sp>
        <p:nvSpPr>
          <p:cNvPr id="10" name="Rectangle 9">
            <a:extLst>
              <a:ext uri="{FF2B5EF4-FFF2-40B4-BE49-F238E27FC236}">
                <a16:creationId xmlns:a16="http://schemas.microsoft.com/office/drawing/2014/main" id="{1DC5A583-FF12-4983-AEE5-2082CCC8E9EC}"/>
              </a:ext>
            </a:extLst>
          </p:cNvPr>
          <p:cNvSpPr/>
          <p:nvPr/>
        </p:nvSpPr>
        <p:spPr>
          <a:xfrm>
            <a:off x="628649" y="4370917"/>
            <a:ext cx="6822017" cy="1631216"/>
          </a:xfrm>
          <a:prstGeom prst="rect">
            <a:avLst/>
          </a:prstGeom>
        </p:spPr>
        <p:txBody>
          <a:bodyPr wrap="square">
            <a:spAutoFit/>
          </a:bodyPr>
          <a:lstStyle/>
          <a:p>
            <a:pPr lvl="0" algn="just" eaLnBrk="0" hangingPunct="0">
              <a:tabLst>
                <a:tab pos="685800" algn="l"/>
              </a:tabLst>
            </a:pPr>
            <a:r>
              <a:rPr lang="en-GB" altLang="en-US" sz="2000" dirty="0">
                <a:latin typeface="+mj-lt"/>
                <a:ea typeface="Times New Roman" panose="02020603050405020304" pitchFamily="18" charset="0"/>
                <a:cs typeface="Times New Roman" panose="02020603050405020304" pitchFamily="18" charset="0"/>
              </a:rPr>
              <a:t>Identify new staff. </a:t>
            </a:r>
          </a:p>
          <a:p>
            <a:pPr lvl="0" algn="just" eaLnBrk="0" hangingPunct="0">
              <a:tabLst>
                <a:tab pos="685800" algn="l"/>
              </a:tabLst>
            </a:pPr>
            <a:endParaRPr lang="en-GB" altLang="en-US" sz="2000" dirty="0">
              <a:latin typeface="+mj-lt"/>
              <a:ea typeface="Times New Roman" panose="02020603050405020304" pitchFamily="18" charset="0"/>
              <a:cs typeface="Times New Roman" panose="02020603050405020304" pitchFamily="18" charset="0"/>
            </a:endParaRPr>
          </a:p>
          <a:p>
            <a:pPr lvl="0" algn="just" eaLnBrk="0" hangingPunct="0">
              <a:tabLst>
                <a:tab pos="685800" algn="l"/>
              </a:tabLst>
            </a:pPr>
            <a:r>
              <a:rPr lang="en-GB" altLang="en-US" sz="2000" dirty="0">
                <a:latin typeface="+mj-lt"/>
                <a:ea typeface="Times New Roman" panose="02020603050405020304" pitchFamily="18" charset="0"/>
                <a:cs typeface="Times New Roman" panose="02020603050405020304" pitchFamily="18" charset="0"/>
              </a:rPr>
              <a:t>Identify staff who have retired / departed/ transferred. </a:t>
            </a:r>
          </a:p>
          <a:p>
            <a:pPr lvl="0" algn="just" eaLnBrk="0" hangingPunct="0">
              <a:tabLst>
                <a:tab pos="685800" algn="l"/>
              </a:tabLst>
            </a:pPr>
            <a:endParaRPr lang="en-GB" altLang="en-US" sz="2000" dirty="0">
              <a:latin typeface="+mj-lt"/>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07C6F2C-C869-4644-80D2-38199345091C}"/>
              </a:ext>
            </a:extLst>
          </p:cNvPr>
          <p:cNvPicPr>
            <a:picLocks noChangeAspect="1"/>
          </p:cNvPicPr>
          <p:nvPr/>
        </p:nvPicPr>
        <p:blipFill>
          <a:blip r:embed="rId2"/>
          <a:stretch>
            <a:fillRect/>
          </a:stretch>
        </p:blipFill>
        <p:spPr>
          <a:xfrm>
            <a:off x="628648" y="1644250"/>
            <a:ext cx="7296152" cy="2352416"/>
          </a:xfrm>
          <a:prstGeom prst="rect">
            <a:avLst/>
          </a:prstGeom>
        </p:spPr>
      </p:pic>
    </p:spTree>
    <p:extLst>
      <p:ext uri="{BB962C8B-B14F-4D97-AF65-F5344CB8AC3E}">
        <p14:creationId xmlns:p14="http://schemas.microsoft.com/office/powerpoint/2010/main" val="208381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Section D</a:t>
            </a:r>
          </a:p>
        </p:txBody>
      </p:sp>
      <p:graphicFrame>
        <p:nvGraphicFramePr>
          <p:cNvPr id="10" name="Table 9">
            <a:extLst>
              <a:ext uri="{FF2B5EF4-FFF2-40B4-BE49-F238E27FC236}">
                <a16:creationId xmlns:a16="http://schemas.microsoft.com/office/drawing/2014/main" id="{3654C1F3-EECB-4A42-88A6-F5A51FFFF6B5}"/>
              </a:ext>
            </a:extLst>
          </p:cNvPr>
          <p:cNvGraphicFramePr>
            <a:graphicFrameLocks noGrp="1"/>
          </p:cNvGraphicFramePr>
          <p:nvPr>
            <p:extLst>
              <p:ext uri="{D42A27DB-BD31-4B8C-83A1-F6EECF244321}">
                <p14:modId xmlns:p14="http://schemas.microsoft.com/office/powerpoint/2010/main" val="2339942661"/>
              </p:ext>
            </p:extLst>
          </p:nvPr>
        </p:nvGraphicFramePr>
        <p:xfrm>
          <a:off x="628650" y="1952458"/>
          <a:ext cx="6822017" cy="1121157"/>
        </p:xfrm>
        <a:graphic>
          <a:graphicData uri="http://schemas.openxmlformats.org/drawingml/2006/table">
            <a:tbl>
              <a:tblPr firstRow="1" firstCol="1" bandRow="1"/>
              <a:tblGrid>
                <a:gridCol w="4081050">
                  <a:extLst>
                    <a:ext uri="{9D8B030D-6E8A-4147-A177-3AD203B41FA5}">
                      <a16:colId xmlns:a16="http://schemas.microsoft.com/office/drawing/2014/main" val="1502044419"/>
                    </a:ext>
                  </a:extLst>
                </a:gridCol>
                <a:gridCol w="330353">
                  <a:extLst>
                    <a:ext uri="{9D8B030D-6E8A-4147-A177-3AD203B41FA5}">
                      <a16:colId xmlns:a16="http://schemas.microsoft.com/office/drawing/2014/main" val="53366880"/>
                    </a:ext>
                  </a:extLst>
                </a:gridCol>
                <a:gridCol w="272899">
                  <a:extLst>
                    <a:ext uri="{9D8B030D-6E8A-4147-A177-3AD203B41FA5}">
                      <a16:colId xmlns:a16="http://schemas.microsoft.com/office/drawing/2014/main" val="4254041934"/>
                    </a:ext>
                  </a:extLst>
                </a:gridCol>
                <a:gridCol w="1084417">
                  <a:extLst>
                    <a:ext uri="{9D8B030D-6E8A-4147-A177-3AD203B41FA5}">
                      <a16:colId xmlns:a16="http://schemas.microsoft.com/office/drawing/2014/main" val="3237291554"/>
                    </a:ext>
                  </a:extLst>
                </a:gridCol>
                <a:gridCol w="1053298">
                  <a:extLst>
                    <a:ext uri="{9D8B030D-6E8A-4147-A177-3AD203B41FA5}">
                      <a16:colId xmlns:a16="http://schemas.microsoft.com/office/drawing/2014/main" val="2076659167"/>
                    </a:ext>
                  </a:extLst>
                </a:gridCol>
              </a:tblGrid>
              <a:tr h="315410">
                <a:tc>
                  <a:txBody>
                    <a:bodyPr/>
                    <a:lstStyle/>
                    <a:p>
                      <a:pPr algn="just">
                        <a:lnSpc>
                          <a:spcPct val="150000"/>
                        </a:lnSpc>
                        <a:spcAft>
                          <a:spcPts val="0"/>
                        </a:spcAft>
                        <a:tabLst>
                          <a:tab pos="685800" algn="l"/>
                        </a:tabLst>
                      </a:pPr>
                      <a:r>
                        <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0"/>
                        </a:spcAft>
                        <a:tabLst>
                          <a:tab pos="685800" algn="l"/>
                        </a:tabLst>
                      </a:pPr>
                      <a:r>
                        <a:rPr lang="en-GB"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0"/>
                        </a:spcAft>
                        <a:tabLst>
                          <a:tab pos="685800" algn="l"/>
                        </a:tabLst>
                      </a:pPr>
                      <a:r>
                        <a:rPr lang="en-GB"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0"/>
                        </a:spcAft>
                        <a:tabLst>
                          <a:tab pos="685800" algn="l"/>
                        </a:tabLst>
                      </a:pPr>
                      <a:r>
                        <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Supporting details</a:t>
                      </a:r>
                      <a:endParaRPr lang="en-I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0"/>
                        </a:spcAft>
                        <a:tabLst>
                          <a:tab pos="685800" algn="l"/>
                        </a:tabLst>
                      </a:pPr>
                      <a:r>
                        <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Actions required Y/N</a:t>
                      </a:r>
                      <a:endParaRPr lang="en-I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69254220"/>
                  </a:ext>
                </a:extLst>
              </a:tr>
              <a:tr h="673793">
                <a:tc>
                  <a:txBody>
                    <a:bodyPr/>
                    <a:lstStyle/>
                    <a:p>
                      <a:pPr algn="just">
                        <a:lnSpc>
                          <a:spcPct val="150000"/>
                        </a:lnSpc>
                        <a:spcAft>
                          <a:spcPts val="0"/>
                        </a:spcAft>
                        <a:tabLst>
                          <a:tab pos="685800" algn="l"/>
                        </a:tabLst>
                      </a:pPr>
                      <a:r>
                        <a:rPr lang="en-GB"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Has the management of each School/Dept. completed a safety tour &amp; housekeeping review of their department within the last 6- 12 months? ( at least 6 monthly for variable risk areas)</a:t>
                      </a:r>
                      <a:endParaRPr lang="en-I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685800" algn="l"/>
                        </a:tabLst>
                      </a:pPr>
                      <a:r>
                        <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685800" algn="l"/>
                        </a:tabLst>
                      </a:pPr>
                      <a:r>
                        <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endParaRPr lang="en-I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685800" algn="l"/>
                        </a:tabLst>
                      </a:pPr>
                      <a:r>
                        <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Provide dates</a:t>
                      </a:r>
                      <a:endParaRPr lang="en-I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685800" algn="l"/>
                        </a:tabLst>
                      </a:pPr>
                      <a:r>
                        <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Provide detailed plan of dates of safety tours</a:t>
                      </a:r>
                      <a:endParaRPr lang="en-I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165730"/>
                  </a:ext>
                </a:extLst>
              </a:tr>
            </a:tbl>
          </a:graphicData>
        </a:graphic>
      </p:graphicFrame>
      <p:sp>
        <p:nvSpPr>
          <p:cNvPr id="11" name="Rectangle 1">
            <a:extLst>
              <a:ext uri="{FF2B5EF4-FFF2-40B4-BE49-F238E27FC236}">
                <a16:creationId xmlns:a16="http://schemas.microsoft.com/office/drawing/2014/main" id="{3CA24F01-4DC6-44B9-91BF-70C6D31C697B}"/>
              </a:ext>
            </a:extLst>
          </p:cNvPr>
          <p:cNvSpPr>
            <a:spLocks noChangeArrowheads="1"/>
          </p:cNvSpPr>
          <p:nvPr/>
        </p:nvSpPr>
        <p:spPr bwMode="auto">
          <a:xfrm>
            <a:off x="628650" y="1490794"/>
            <a:ext cx="6076407"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hangingPunct="0">
              <a:tabLst>
                <a:tab pos="685800" algn="l"/>
              </a:tabLst>
              <a:defRPr>
                <a:solidFill>
                  <a:schemeClr val="tx1"/>
                </a:solidFill>
                <a:latin typeface="Arial" panose="020B0604020202020204" pitchFamily="34" charset="0"/>
              </a:defRPr>
            </a:lvl1pPr>
            <a:lvl2pPr eaLnBrk="0" hangingPunct="0">
              <a:tabLst>
                <a:tab pos="685800" algn="l"/>
              </a:tabLst>
              <a:defRPr>
                <a:solidFill>
                  <a:schemeClr val="tx1"/>
                </a:solidFill>
                <a:latin typeface="Arial" panose="020B0604020202020204" pitchFamily="34" charset="0"/>
              </a:defRPr>
            </a:lvl2pPr>
            <a:lvl3pPr eaLnBrk="0" hangingPunct="0">
              <a:tabLst>
                <a:tab pos="685800" algn="l"/>
              </a:tabLst>
              <a:defRPr>
                <a:solidFill>
                  <a:schemeClr val="tx1"/>
                </a:solidFill>
                <a:latin typeface="Arial" panose="020B0604020202020204" pitchFamily="34" charset="0"/>
              </a:defRPr>
            </a:lvl3pPr>
            <a:lvl4pPr eaLnBrk="0" hangingPunct="0">
              <a:tabLst>
                <a:tab pos="685800" algn="l"/>
              </a:tabLst>
              <a:defRPr>
                <a:solidFill>
                  <a:schemeClr val="tx1"/>
                </a:solidFill>
                <a:latin typeface="Arial" panose="020B0604020202020204" pitchFamily="34" charset="0"/>
              </a:defRPr>
            </a:lvl4pPr>
            <a:lvl5pPr eaLnBrk="0" hangingPunct="0">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altLang="en-US" sz="2000" u="none" strike="noStrike" cap="none" normalizeH="0" baseline="0" dirty="0" bmk="_Toc502849309">
                <a:ln>
                  <a:noFill/>
                </a:ln>
                <a:solidFill>
                  <a:schemeClr val="tx1"/>
                </a:solidFill>
                <a:effectLst/>
                <a:latin typeface="+mj-lt"/>
                <a:ea typeface="Times New Roman" panose="02020603050405020304" pitchFamily="18" charset="0"/>
              </a:rPr>
              <a:t>Table D3.1</a:t>
            </a:r>
            <a:r>
              <a:rPr kumimoji="0" lang="en-GB" altLang="en-US" sz="2000" u="sng" strike="noStrike" cap="none" normalizeH="0" baseline="0" dirty="0" bmk="_Toc502849309">
                <a:ln>
                  <a:noFill/>
                </a:ln>
                <a:solidFill>
                  <a:schemeClr val="tx1"/>
                </a:solidFill>
                <a:effectLst/>
                <a:latin typeface="+mj-lt"/>
                <a:ea typeface="Times New Roman" panose="02020603050405020304" pitchFamily="18" charset="0"/>
              </a:rPr>
              <a:t> </a:t>
            </a:r>
            <a:r>
              <a:rPr kumimoji="0" lang="en-GB" altLang="en-US" sz="2000" u="none" strike="noStrike" cap="none" normalizeH="0" baseline="0" dirty="0" bmk="_Toc502849309">
                <a:ln>
                  <a:noFill/>
                </a:ln>
                <a:solidFill>
                  <a:schemeClr val="tx1"/>
                </a:solidFill>
                <a:effectLst/>
                <a:latin typeface="+mj-lt"/>
                <a:ea typeface="Times New Roman" panose="02020603050405020304" pitchFamily="18" charset="0"/>
              </a:rPr>
              <a:t>Departmental Safety Management</a:t>
            </a:r>
            <a:endParaRPr kumimoji="0" lang="en-GB" altLang="en-US" sz="2000" u="sng" strike="noStrike" cap="none" normalizeH="0" baseline="0" dirty="0" bmk="">
              <a:ln>
                <a:noFill/>
              </a:ln>
              <a:solidFill>
                <a:schemeClr val="tx1"/>
              </a:solidFill>
              <a:effectLst/>
              <a:latin typeface="+mj-lt"/>
              <a:ea typeface="Times New Roman" panose="02020603050405020304" pitchFamily="18" charset="0"/>
            </a:endParaRPr>
          </a:p>
        </p:txBody>
      </p:sp>
      <p:graphicFrame>
        <p:nvGraphicFramePr>
          <p:cNvPr id="12" name="Table 11">
            <a:extLst>
              <a:ext uri="{FF2B5EF4-FFF2-40B4-BE49-F238E27FC236}">
                <a16:creationId xmlns:a16="http://schemas.microsoft.com/office/drawing/2014/main" id="{04685274-299E-431F-A75D-91B676599B82}"/>
              </a:ext>
            </a:extLst>
          </p:cNvPr>
          <p:cNvGraphicFramePr>
            <a:graphicFrameLocks noGrp="1"/>
          </p:cNvGraphicFramePr>
          <p:nvPr>
            <p:extLst>
              <p:ext uri="{D42A27DB-BD31-4B8C-83A1-F6EECF244321}">
                <p14:modId xmlns:p14="http://schemas.microsoft.com/office/powerpoint/2010/main" val="1330396975"/>
              </p:ext>
            </p:extLst>
          </p:nvPr>
        </p:nvGraphicFramePr>
        <p:xfrm>
          <a:off x="628650" y="3599482"/>
          <a:ext cx="6822017" cy="2163007"/>
        </p:xfrm>
        <a:graphic>
          <a:graphicData uri="http://schemas.openxmlformats.org/drawingml/2006/table">
            <a:tbl>
              <a:tblPr firstRow="1" firstCol="1" bandRow="1"/>
              <a:tblGrid>
                <a:gridCol w="6275620">
                  <a:extLst>
                    <a:ext uri="{9D8B030D-6E8A-4147-A177-3AD203B41FA5}">
                      <a16:colId xmlns:a16="http://schemas.microsoft.com/office/drawing/2014/main" val="778478718"/>
                    </a:ext>
                  </a:extLst>
                </a:gridCol>
                <a:gridCol w="546397">
                  <a:extLst>
                    <a:ext uri="{9D8B030D-6E8A-4147-A177-3AD203B41FA5}">
                      <a16:colId xmlns:a16="http://schemas.microsoft.com/office/drawing/2014/main" val="2784711485"/>
                    </a:ext>
                  </a:extLst>
                </a:gridCol>
              </a:tblGrid>
              <a:tr h="310824">
                <a:tc>
                  <a:txBody>
                    <a:bodyPr/>
                    <a:lstStyle/>
                    <a:p>
                      <a:pPr>
                        <a:lnSpc>
                          <a:spcPct val="150000"/>
                        </a:lnSpc>
                        <a:spcAft>
                          <a:spcPts val="0"/>
                        </a:spcAft>
                        <a:tabLst>
                          <a:tab pos="476250" algn="l"/>
                        </a:tabLst>
                      </a:pPr>
                      <a:r>
                        <a:rPr lang="en-GB"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RAs completed for Dept. work activities and places of work</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50000"/>
                        </a:lnSpc>
                        <a:spcAft>
                          <a:spcPts val="0"/>
                        </a:spcAft>
                        <a:tabLst>
                          <a:tab pos="476250" algn="l"/>
                        </a:tabLst>
                      </a:pPr>
                      <a:r>
                        <a:rPr lang="en-GB"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Quantity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432743580"/>
                  </a:ext>
                </a:extLst>
              </a:tr>
              <a:tr h="370562">
                <a:tc>
                  <a:txBody>
                    <a:bodyPr/>
                    <a:lstStyle/>
                    <a:p>
                      <a:pPr marL="342900" lvl="0" indent="-342900">
                        <a:spcAft>
                          <a:spcPts val="0"/>
                        </a:spcAft>
                        <a:buFont typeface="+mj-lt"/>
                        <a:buAutoNum type="alphaLcParenR"/>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Total number of RAs that were </a:t>
                      </a:r>
                      <a:r>
                        <a:rPr lang="en-GB" sz="900" b="1" dirty="0">
                          <a:effectLst/>
                          <a:latin typeface="Times New Roman" panose="02020603050405020304" pitchFamily="18" charset="0"/>
                          <a:ea typeface="Times New Roman" panose="02020603050405020304" pitchFamily="18" charset="0"/>
                          <a:cs typeface="Times New Roman" panose="02020603050405020304" pitchFamily="18" charset="0"/>
                        </a:rPr>
                        <a:t>updated</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after yearly review in 2018</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 40</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948748"/>
                  </a:ext>
                </a:extLst>
              </a:tr>
              <a:tr h="370562">
                <a:tc>
                  <a:txBody>
                    <a:bodyPr/>
                    <a:lstStyle/>
                    <a:p>
                      <a:pPr marL="0" lvl="0" indent="0">
                        <a:spcAft>
                          <a:spcPts val="0"/>
                        </a:spcAft>
                        <a:buFont typeface="+mj-lt"/>
                        <a:buNone/>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b)       Total number of RAs completed during 2018 for </a:t>
                      </a:r>
                      <a:r>
                        <a:rPr lang="en-GB" sz="900" b="1" u="sng" dirty="0">
                          <a:effectLst/>
                          <a:latin typeface="Times New Roman" panose="02020603050405020304" pitchFamily="18" charset="0"/>
                          <a:ea typeface="Times New Roman" panose="02020603050405020304" pitchFamily="18" charset="0"/>
                          <a:cs typeface="Times New Roman" panose="02020603050405020304" pitchFamily="18" charset="0"/>
                        </a:rPr>
                        <a:t>existing</a:t>
                      </a:r>
                      <a:r>
                        <a:rPr lang="en-GB" sz="900" b="1" dirty="0">
                          <a:effectLst/>
                          <a:latin typeface="Times New Roman" panose="02020603050405020304" pitchFamily="18" charset="0"/>
                          <a:ea typeface="Times New Roman" panose="02020603050405020304" pitchFamily="18" charset="0"/>
                          <a:cs typeface="Times New Roman" panose="02020603050405020304" pitchFamily="18" charset="0"/>
                        </a:rPr>
                        <a:t> work activities &amp; places of work, equipment and processes</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480532"/>
                  </a:ext>
                </a:extLst>
              </a:tr>
              <a:tr h="346437">
                <a:tc>
                  <a:txBody>
                    <a:bodyPr/>
                    <a:lstStyle/>
                    <a:p>
                      <a:pPr marL="0" lvl="0" indent="0">
                        <a:spcAft>
                          <a:spcPts val="0"/>
                        </a:spcAft>
                        <a:buFont typeface="+mj-lt"/>
                        <a:buNone/>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c)       Total number of RAs completed during 2018 - </a:t>
                      </a:r>
                      <a:r>
                        <a:rPr lang="en-GB" sz="900" b="1"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GB" sz="900" b="1" u="sng" dirty="0">
                          <a:effectLst/>
                          <a:latin typeface="Times New Roman" panose="02020603050405020304" pitchFamily="18" charset="0"/>
                          <a:ea typeface="Times New Roman" panose="02020603050405020304" pitchFamily="18" charset="0"/>
                          <a:cs typeface="Times New Roman" panose="02020603050405020304" pitchFamily="18" charset="0"/>
                        </a:rPr>
                        <a:t> new</a:t>
                      </a:r>
                      <a:r>
                        <a:rPr lang="en-GB" sz="900" b="1" dirty="0">
                          <a:effectLst/>
                          <a:latin typeface="Times New Roman" panose="02020603050405020304" pitchFamily="18" charset="0"/>
                          <a:ea typeface="Times New Roman" panose="02020603050405020304" pitchFamily="18" charset="0"/>
                          <a:cs typeface="Times New Roman" panose="02020603050405020304" pitchFamily="18" charset="0"/>
                        </a:rPr>
                        <a:t> activities and </a:t>
                      </a:r>
                      <a:r>
                        <a:rPr lang="en-GB" sz="900" b="1" u="sng" dirty="0">
                          <a:effectLst/>
                          <a:latin typeface="Times New Roman" panose="02020603050405020304" pitchFamily="18" charset="0"/>
                          <a:ea typeface="Times New Roman" panose="02020603050405020304" pitchFamily="18" charset="0"/>
                          <a:cs typeface="Times New Roman" panose="02020603050405020304" pitchFamily="18" charset="0"/>
                        </a:rPr>
                        <a:t>new </a:t>
                      </a:r>
                      <a:r>
                        <a:rPr lang="en-GB" sz="900" b="1" dirty="0">
                          <a:effectLst/>
                          <a:latin typeface="Times New Roman" panose="02020603050405020304" pitchFamily="18" charset="0"/>
                          <a:ea typeface="Times New Roman" panose="02020603050405020304" pitchFamily="18" charset="0"/>
                          <a:cs typeface="Times New Roman" panose="02020603050405020304" pitchFamily="18" charset="0"/>
                        </a:rPr>
                        <a:t> places of work or equipment or processes</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436467"/>
                  </a:ext>
                </a:extLst>
              </a:tr>
              <a:tr h="418185">
                <a:tc>
                  <a:txBody>
                    <a:bodyPr/>
                    <a:lstStyle/>
                    <a:p>
                      <a:pPr marL="0" lvl="0" indent="0">
                        <a:spcAft>
                          <a:spcPts val="0"/>
                        </a:spcAft>
                        <a:buFont typeface="+mj-lt"/>
                        <a:buNone/>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d)       Updated total </a:t>
                      </a:r>
                      <a:r>
                        <a:rPr lang="en-GB" sz="900" u="sng" dirty="0">
                          <a:effectLst/>
                          <a:latin typeface="Times New Roman" panose="02020603050405020304" pitchFamily="18" charset="0"/>
                          <a:ea typeface="Times New Roman" panose="02020603050405020304" pitchFamily="18" charset="0"/>
                          <a:cs typeface="Times New Roman" panose="02020603050405020304" pitchFamily="18" charset="0"/>
                        </a:rPr>
                        <a:t>number of RAs now completed in the FA (</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as of 31</a:t>
                      </a:r>
                      <a:r>
                        <a:rPr lang="en-GB"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Dec 2018) – provide supporting School and Department summary  (*)</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 120</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1189848"/>
                  </a:ext>
                </a:extLst>
              </a:tr>
              <a:tr h="346437">
                <a:tc>
                  <a:txBody>
                    <a:bodyPr/>
                    <a:lstStyle/>
                    <a:p>
                      <a:pPr marL="0" lvl="0" indent="0">
                        <a:spcAft>
                          <a:spcPts val="0"/>
                        </a:spcAft>
                        <a:buFont typeface="+mj-lt"/>
                        <a:buNone/>
                      </a:pPr>
                      <a:r>
                        <a:rPr lang="en-GB" sz="900" b="1" dirty="0">
                          <a:effectLst/>
                          <a:latin typeface="Times New Roman" panose="02020603050405020304" pitchFamily="18" charset="0"/>
                          <a:ea typeface="Times New Roman" panose="02020603050405020304" pitchFamily="18" charset="0"/>
                          <a:cs typeface="Times New Roman" panose="02020603050405020304" pitchFamily="18" charset="0"/>
                        </a:rPr>
                        <a:t>e)       Total number of RAs </a:t>
                      </a:r>
                      <a:r>
                        <a:rPr lang="en-GB" sz="900" b="1" u="sng" dirty="0">
                          <a:effectLst/>
                          <a:latin typeface="Times New Roman" panose="02020603050405020304" pitchFamily="18" charset="0"/>
                          <a:ea typeface="Times New Roman" panose="02020603050405020304" pitchFamily="18" charset="0"/>
                          <a:cs typeface="Times New Roman" panose="02020603050405020304" pitchFamily="18" charset="0"/>
                        </a:rPr>
                        <a:t>yet to do</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 provide supporting School and Department details (*)</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 24</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224683"/>
                  </a:ext>
                </a:extLst>
              </a:tr>
            </a:tbl>
          </a:graphicData>
        </a:graphic>
      </p:graphicFrame>
      <p:sp>
        <p:nvSpPr>
          <p:cNvPr id="13" name="Rectangle 12">
            <a:extLst>
              <a:ext uri="{FF2B5EF4-FFF2-40B4-BE49-F238E27FC236}">
                <a16:creationId xmlns:a16="http://schemas.microsoft.com/office/drawing/2014/main" id="{8AF96B56-85A2-4F08-941F-2B4EECE4D5B6}"/>
              </a:ext>
            </a:extLst>
          </p:cNvPr>
          <p:cNvSpPr/>
          <p:nvPr/>
        </p:nvSpPr>
        <p:spPr>
          <a:xfrm>
            <a:off x="628650" y="3162100"/>
            <a:ext cx="4091569" cy="400110"/>
          </a:xfrm>
          <a:prstGeom prst="rect">
            <a:avLst/>
          </a:prstGeom>
        </p:spPr>
        <p:txBody>
          <a:bodyPr wrap="none">
            <a:spAutoFit/>
          </a:bodyPr>
          <a:lstStyle/>
          <a:p>
            <a:pPr lvl="0" eaLnBrk="0" hangingPunct="0">
              <a:tabLst>
                <a:tab pos="685800" algn="l"/>
              </a:tabLst>
            </a:pPr>
            <a:r>
              <a:rPr lang="en-GB" altLang="en-US" sz="2000" dirty="0" bmk="">
                <a:latin typeface="+mj-lt"/>
                <a:ea typeface="Times New Roman" panose="02020603050405020304" pitchFamily="18" charset="0"/>
              </a:rPr>
              <a:t>Table D3.2 Risk Assessments*</a:t>
            </a:r>
            <a:endParaRPr lang="en-GB" altLang="en-US" sz="2000" u="sng" dirty="0" bmk="">
              <a:latin typeface="+mj-lt"/>
              <a:ea typeface="Times New Roman" panose="02020603050405020304" pitchFamily="18" charset="0"/>
            </a:endParaRPr>
          </a:p>
        </p:txBody>
      </p:sp>
      <p:sp>
        <p:nvSpPr>
          <p:cNvPr id="14" name="Rectangle 13">
            <a:extLst>
              <a:ext uri="{FF2B5EF4-FFF2-40B4-BE49-F238E27FC236}">
                <a16:creationId xmlns:a16="http://schemas.microsoft.com/office/drawing/2014/main" id="{D1742D0B-EC45-4815-9BAD-BD948EA94EDB}"/>
              </a:ext>
            </a:extLst>
          </p:cNvPr>
          <p:cNvSpPr/>
          <p:nvPr/>
        </p:nvSpPr>
        <p:spPr>
          <a:xfrm>
            <a:off x="628651" y="5762489"/>
            <a:ext cx="6822016" cy="415498"/>
          </a:xfrm>
          <a:prstGeom prst="rect">
            <a:avLst/>
          </a:prstGeom>
        </p:spPr>
        <p:txBody>
          <a:bodyPr wrap="square">
            <a:spAutoFit/>
          </a:bodyPr>
          <a:lstStyle/>
          <a:p>
            <a:pPr lvl="0" eaLnBrk="0" hangingPunct="0">
              <a:tabLst>
                <a:tab pos="685800" algn="l"/>
              </a:tabLst>
            </a:pPr>
            <a:r>
              <a:rPr lang="en-GB" altLang="en-US" sz="1050" b="1" dirty="0" bmk="">
                <a:latin typeface="+mj-lt"/>
                <a:ea typeface="Times New Roman" panose="02020603050405020304" pitchFamily="18" charset="0"/>
              </a:rPr>
              <a:t>Note: provide updated 2019 Risk Reconciliation summary and breakdown by units to support. </a:t>
            </a:r>
            <a:endParaRPr lang="en-IE" altLang="en-US" sz="1050" dirty="0" bmk="">
              <a:latin typeface="+mj-lt"/>
            </a:endParaRPr>
          </a:p>
        </p:txBody>
      </p:sp>
    </p:spTree>
    <p:extLst>
      <p:ext uri="{BB962C8B-B14F-4D97-AF65-F5344CB8AC3E}">
        <p14:creationId xmlns:p14="http://schemas.microsoft.com/office/powerpoint/2010/main" val="3689493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Section D</a:t>
            </a:r>
          </a:p>
        </p:txBody>
      </p:sp>
      <p:sp>
        <p:nvSpPr>
          <p:cNvPr id="10" name="Rectangle 9">
            <a:extLst>
              <a:ext uri="{FF2B5EF4-FFF2-40B4-BE49-F238E27FC236}">
                <a16:creationId xmlns:a16="http://schemas.microsoft.com/office/drawing/2014/main" id="{A368250F-D2E4-4639-97C5-7200C9C2BD64}"/>
              </a:ext>
            </a:extLst>
          </p:cNvPr>
          <p:cNvSpPr/>
          <p:nvPr/>
        </p:nvSpPr>
        <p:spPr>
          <a:xfrm>
            <a:off x="628650" y="1270000"/>
            <a:ext cx="6822016" cy="400110"/>
          </a:xfrm>
          <a:prstGeom prst="rect">
            <a:avLst/>
          </a:prstGeom>
        </p:spPr>
        <p:txBody>
          <a:bodyPr wrap="square">
            <a:spAutoFit/>
          </a:bodyPr>
          <a:lstStyle/>
          <a:p>
            <a:pPr lvl="0" eaLnBrk="0" fontAlgn="base" hangingPunct="0">
              <a:spcBef>
                <a:spcPct val="0"/>
              </a:spcBef>
              <a:spcAft>
                <a:spcPct val="0"/>
              </a:spcAft>
              <a:tabLst>
                <a:tab pos="685800" algn="l"/>
              </a:tabLst>
            </a:pPr>
            <a:r>
              <a:rPr lang="en-GB" altLang="en-US" sz="2000" dirty="0" bmk="_Toc502849312">
                <a:latin typeface="+mj-lt"/>
                <a:ea typeface="Times New Roman" panose="02020603050405020304" pitchFamily="18" charset="0"/>
              </a:rPr>
              <a:t>Table D3.4 FA Biological Research/Laser Safety</a:t>
            </a:r>
            <a:endParaRPr lang="en-GB" altLang="en-US" sz="2000" u="sng" dirty="0" bmk="">
              <a:latin typeface="+mj-lt"/>
              <a:ea typeface="Times New Roman" panose="02020603050405020304" pitchFamily="18" charset="0"/>
            </a:endParaRPr>
          </a:p>
        </p:txBody>
      </p:sp>
      <p:graphicFrame>
        <p:nvGraphicFramePr>
          <p:cNvPr id="11" name="Table 10">
            <a:extLst>
              <a:ext uri="{FF2B5EF4-FFF2-40B4-BE49-F238E27FC236}">
                <a16:creationId xmlns:a16="http://schemas.microsoft.com/office/drawing/2014/main" id="{2401AA3F-7F35-4A20-ABF8-1EC243F20F41}"/>
              </a:ext>
            </a:extLst>
          </p:cNvPr>
          <p:cNvGraphicFramePr>
            <a:graphicFrameLocks noGrp="1"/>
          </p:cNvGraphicFramePr>
          <p:nvPr>
            <p:extLst>
              <p:ext uri="{D42A27DB-BD31-4B8C-83A1-F6EECF244321}">
                <p14:modId xmlns:p14="http://schemas.microsoft.com/office/powerpoint/2010/main" val="1349362609"/>
              </p:ext>
            </p:extLst>
          </p:nvPr>
        </p:nvGraphicFramePr>
        <p:xfrm>
          <a:off x="628650" y="4164137"/>
          <a:ext cx="6822016" cy="749046"/>
        </p:xfrm>
        <a:graphic>
          <a:graphicData uri="http://schemas.openxmlformats.org/drawingml/2006/table">
            <a:tbl>
              <a:tblPr firstRow="1" firstCol="1" bandRow="1"/>
              <a:tblGrid>
                <a:gridCol w="4092386">
                  <a:extLst>
                    <a:ext uri="{9D8B030D-6E8A-4147-A177-3AD203B41FA5}">
                      <a16:colId xmlns:a16="http://schemas.microsoft.com/office/drawing/2014/main" val="1326161933"/>
                    </a:ext>
                  </a:extLst>
                </a:gridCol>
                <a:gridCol w="840947">
                  <a:extLst>
                    <a:ext uri="{9D8B030D-6E8A-4147-A177-3AD203B41FA5}">
                      <a16:colId xmlns:a16="http://schemas.microsoft.com/office/drawing/2014/main" val="1359976383"/>
                    </a:ext>
                  </a:extLst>
                </a:gridCol>
                <a:gridCol w="1888683">
                  <a:extLst>
                    <a:ext uri="{9D8B030D-6E8A-4147-A177-3AD203B41FA5}">
                      <a16:colId xmlns:a16="http://schemas.microsoft.com/office/drawing/2014/main" val="1593786944"/>
                    </a:ext>
                  </a:extLst>
                </a:gridCol>
              </a:tblGrid>
              <a:tr h="173355">
                <a:tc>
                  <a:txBody>
                    <a:bodyPr/>
                    <a:lstStyle/>
                    <a:p>
                      <a:pPr>
                        <a:lnSpc>
                          <a:spcPct val="150000"/>
                        </a:lnSpc>
                        <a:spcAft>
                          <a:spcPts val="0"/>
                        </a:spcAft>
                        <a:tabLst>
                          <a:tab pos="476250" algn="l"/>
                        </a:tabLst>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of staff with NO H&amp;S Training Completion History as of 31</a:t>
                      </a:r>
                      <a:r>
                        <a:rPr lang="en-GB"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December 2019</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Details</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716446"/>
                  </a:ext>
                </a:extLst>
              </a:tr>
              <a:tr h="55532">
                <a:tc>
                  <a:txBody>
                    <a:bodyPr/>
                    <a:lstStyle/>
                    <a:p>
                      <a:pPr>
                        <a:lnSpc>
                          <a:spcPct val="150000"/>
                        </a:lnSpc>
                        <a:spcAft>
                          <a:spcPts val="0"/>
                        </a:spcAft>
                        <a:tabLst>
                          <a:tab pos="476250" algn="l"/>
                        </a:tabLst>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of Depts. with NO RAs completed as of 31</a:t>
                      </a:r>
                      <a:r>
                        <a:rPr lang="en-GB"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December 2019</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685800" algn="l"/>
                        </a:tabLst>
                      </a:pPr>
                      <a:r>
                        <a:rPr lang="en-GB"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Details</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003567"/>
                  </a:ext>
                </a:extLst>
              </a:tr>
              <a:tr h="177165">
                <a:tc>
                  <a:txBody>
                    <a:bodyPr/>
                    <a:lstStyle/>
                    <a:p>
                      <a:pPr>
                        <a:lnSpc>
                          <a:spcPct val="150000"/>
                        </a:lnSpc>
                        <a:spcAft>
                          <a:spcPts val="0"/>
                        </a:spcAft>
                        <a:tabLst>
                          <a:tab pos="476250" algn="l"/>
                        </a:tabLst>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of Depts. with NO H&amp;S Training Completion History as of 31</a:t>
                      </a:r>
                      <a:r>
                        <a:rPr lang="en-GB"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Dec 2019</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685800" algn="l"/>
                        </a:tabLst>
                      </a:pPr>
                      <a:r>
                        <a:rPr lang="en-GB"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Details</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186240"/>
                  </a:ext>
                </a:extLst>
              </a:tr>
            </a:tbl>
          </a:graphicData>
        </a:graphic>
      </p:graphicFrame>
      <p:sp>
        <p:nvSpPr>
          <p:cNvPr id="12" name="Rectangle 11">
            <a:extLst>
              <a:ext uri="{FF2B5EF4-FFF2-40B4-BE49-F238E27FC236}">
                <a16:creationId xmlns:a16="http://schemas.microsoft.com/office/drawing/2014/main" id="{483FF08F-988D-43CE-80F3-00FDB68A94F4}"/>
              </a:ext>
            </a:extLst>
          </p:cNvPr>
          <p:cNvSpPr/>
          <p:nvPr/>
        </p:nvSpPr>
        <p:spPr>
          <a:xfrm>
            <a:off x="628650" y="3766218"/>
            <a:ext cx="3949223" cy="400110"/>
          </a:xfrm>
          <a:prstGeom prst="rect">
            <a:avLst/>
          </a:prstGeom>
        </p:spPr>
        <p:txBody>
          <a:bodyPr wrap="none">
            <a:spAutoFit/>
          </a:bodyPr>
          <a:lstStyle/>
          <a:p>
            <a:pPr lvl="0" eaLnBrk="0" hangingPunct="0">
              <a:tabLst>
                <a:tab pos="685800" algn="l"/>
              </a:tabLst>
            </a:pPr>
            <a:r>
              <a:rPr lang="en-GB" altLang="en-US" sz="2000" dirty="0" bmk="">
                <a:latin typeface="+mj-lt"/>
                <a:ea typeface="Times New Roman" panose="02020603050405020304" pitchFamily="18" charset="0"/>
              </a:rPr>
              <a:t>Table 9.5 FA Non completion</a:t>
            </a:r>
            <a:r>
              <a:rPr lang="en-GB" altLang="en-US" sz="2000" dirty="0">
                <a:latin typeface="+mj-lt"/>
                <a:ea typeface="Times New Roman" panose="02020603050405020304" pitchFamily="18" charset="0"/>
              </a:rPr>
              <a:t> </a:t>
            </a:r>
            <a:endParaRPr lang="en-GB" altLang="en-US" sz="2000" u="sng" dirty="0">
              <a:latin typeface="+mj-lt"/>
              <a:ea typeface="Times New Roman" panose="02020603050405020304" pitchFamily="18" charset="0"/>
            </a:endParaRPr>
          </a:p>
        </p:txBody>
      </p:sp>
      <p:graphicFrame>
        <p:nvGraphicFramePr>
          <p:cNvPr id="13" name="Table 12">
            <a:extLst>
              <a:ext uri="{FF2B5EF4-FFF2-40B4-BE49-F238E27FC236}">
                <a16:creationId xmlns:a16="http://schemas.microsoft.com/office/drawing/2014/main" id="{863C5D46-ED7B-42BE-9CE9-48BC477F3529}"/>
              </a:ext>
            </a:extLst>
          </p:cNvPr>
          <p:cNvGraphicFramePr>
            <a:graphicFrameLocks noGrp="1"/>
          </p:cNvGraphicFramePr>
          <p:nvPr>
            <p:extLst>
              <p:ext uri="{D42A27DB-BD31-4B8C-83A1-F6EECF244321}">
                <p14:modId xmlns:p14="http://schemas.microsoft.com/office/powerpoint/2010/main" val="131911459"/>
              </p:ext>
            </p:extLst>
          </p:nvPr>
        </p:nvGraphicFramePr>
        <p:xfrm>
          <a:off x="628650" y="5253117"/>
          <a:ext cx="6822019" cy="1366266"/>
        </p:xfrm>
        <a:graphic>
          <a:graphicData uri="http://schemas.openxmlformats.org/drawingml/2006/table">
            <a:tbl>
              <a:tblPr firstRow="1" firstCol="1" bandRow="1"/>
              <a:tblGrid>
                <a:gridCol w="2484559">
                  <a:extLst>
                    <a:ext uri="{9D8B030D-6E8A-4147-A177-3AD203B41FA5}">
                      <a16:colId xmlns:a16="http://schemas.microsoft.com/office/drawing/2014/main" val="312839914"/>
                    </a:ext>
                  </a:extLst>
                </a:gridCol>
                <a:gridCol w="340410">
                  <a:extLst>
                    <a:ext uri="{9D8B030D-6E8A-4147-A177-3AD203B41FA5}">
                      <a16:colId xmlns:a16="http://schemas.microsoft.com/office/drawing/2014/main" val="1916390126"/>
                    </a:ext>
                  </a:extLst>
                </a:gridCol>
                <a:gridCol w="3108336">
                  <a:extLst>
                    <a:ext uri="{9D8B030D-6E8A-4147-A177-3AD203B41FA5}">
                      <a16:colId xmlns:a16="http://schemas.microsoft.com/office/drawing/2014/main" val="1141051188"/>
                    </a:ext>
                  </a:extLst>
                </a:gridCol>
                <a:gridCol w="888714">
                  <a:extLst>
                    <a:ext uri="{9D8B030D-6E8A-4147-A177-3AD203B41FA5}">
                      <a16:colId xmlns:a16="http://schemas.microsoft.com/office/drawing/2014/main" val="719459674"/>
                    </a:ext>
                  </a:extLst>
                </a:gridCol>
              </a:tblGrid>
              <a:tr h="196067">
                <a:tc>
                  <a:txBody>
                    <a:bodyPr/>
                    <a:lstStyle/>
                    <a:p>
                      <a:pPr>
                        <a:lnSpc>
                          <a:spcPct val="150000"/>
                        </a:lnSpc>
                        <a:spcAft>
                          <a:spcPts val="0"/>
                        </a:spcAft>
                        <a:tabLst>
                          <a:tab pos="476250" algn="l"/>
                        </a:tabLst>
                      </a:pPr>
                      <a:r>
                        <a:rPr lang="en-GB" sz="900" b="1" i="1" dirty="0">
                          <a:effectLst/>
                          <a:latin typeface="Times New Roman" panose="02020603050405020304" pitchFamily="18" charset="0"/>
                          <a:ea typeface="Times New Roman" panose="02020603050405020304" pitchFamily="18" charset="0"/>
                          <a:cs typeface="Times New Roman" panose="02020603050405020304" pitchFamily="18" charset="0"/>
                        </a:rPr>
                        <a:t>Unresolved H&amp;S Risks as of 31</a:t>
                      </a:r>
                      <a:r>
                        <a:rPr lang="en-GB" sz="900" b="1" i="1"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GB" sz="900" b="1" i="1" dirty="0">
                          <a:effectLst/>
                          <a:latin typeface="Times New Roman" panose="02020603050405020304" pitchFamily="18" charset="0"/>
                          <a:ea typeface="Times New Roman" panose="02020603050405020304" pitchFamily="18" charset="0"/>
                          <a:cs typeface="Times New Roman" panose="02020603050405020304" pitchFamily="18" charset="0"/>
                        </a:rPr>
                        <a:t> December 2019</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50000"/>
                        </a:lnSpc>
                        <a:spcAft>
                          <a:spcPts val="0"/>
                        </a:spcAft>
                        <a:tabLst>
                          <a:tab pos="685800" algn="l"/>
                        </a:tabLst>
                      </a:pPr>
                      <a:r>
                        <a:rPr lang="en-GB"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50000"/>
                        </a:lnSpc>
                        <a:spcAft>
                          <a:spcPts val="0"/>
                        </a:spcAft>
                        <a:tabLst>
                          <a:tab pos="685800" algn="l"/>
                        </a:tabLst>
                      </a:pPr>
                      <a:r>
                        <a:rPr lang="en-GB"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Details and actions currently taken ( including avoidance)</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Current Risk</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685800" algn="l"/>
                        </a:tabLs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Rating Level (based on RA)</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99254074"/>
                  </a:ext>
                </a:extLst>
              </a:tr>
              <a:tr h="158750">
                <a:tc>
                  <a:txBody>
                    <a:bodyPr/>
                    <a:lstStyle/>
                    <a:p>
                      <a:pPr marL="342900" lvl="0" indent="-342900">
                        <a:lnSpc>
                          <a:spcPct val="150000"/>
                        </a:lnSpc>
                        <a:spcAft>
                          <a:spcPts val="0"/>
                        </a:spcAft>
                        <a:buFont typeface="+mj-lt"/>
                        <a:buAutoNum type="alphaLcParenR"/>
                        <a:tabLst>
                          <a:tab pos="476250" algn="l"/>
                        </a:tabLs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Premises/Facilities related</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685800" algn="l"/>
                        </a:tabLs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685800" algn="l"/>
                        </a:tabLst>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685800" algn="l"/>
                        </a:tabLst>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18317"/>
                  </a:ext>
                </a:extLst>
              </a:tr>
              <a:tr h="70038">
                <a:tc>
                  <a:txBody>
                    <a:bodyPr/>
                    <a:lstStyle/>
                    <a:p>
                      <a:pPr marL="342900" lvl="0" indent="-342900">
                        <a:lnSpc>
                          <a:spcPct val="150000"/>
                        </a:lnSpc>
                        <a:spcAft>
                          <a:spcPts val="0"/>
                        </a:spcAft>
                        <a:buFont typeface="+mj-lt"/>
                        <a:buAutoNum type="alphaLcParenR"/>
                        <a:tabLst>
                          <a:tab pos="476250" algn="l"/>
                        </a:tabLs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Dept. systems of work, equipment or processes.</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685800" algn="l"/>
                        </a:tabLs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685800" algn="l"/>
                        </a:tabLs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685800" algn="l"/>
                        </a:tabLst>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228281"/>
                  </a:ext>
                </a:extLst>
              </a:tr>
            </a:tbl>
          </a:graphicData>
        </a:graphic>
      </p:graphicFrame>
      <p:sp>
        <p:nvSpPr>
          <p:cNvPr id="14" name="Rectangle 13">
            <a:extLst>
              <a:ext uri="{FF2B5EF4-FFF2-40B4-BE49-F238E27FC236}">
                <a16:creationId xmlns:a16="http://schemas.microsoft.com/office/drawing/2014/main" id="{13E8D0EF-8773-45E0-AD4F-6689F41DA654}"/>
              </a:ext>
            </a:extLst>
          </p:cNvPr>
          <p:cNvSpPr/>
          <p:nvPr/>
        </p:nvSpPr>
        <p:spPr>
          <a:xfrm>
            <a:off x="628650" y="4883785"/>
            <a:ext cx="4128118" cy="400110"/>
          </a:xfrm>
          <a:prstGeom prst="rect">
            <a:avLst/>
          </a:prstGeom>
        </p:spPr>
        <p:txBody>
          <a:bodyPr wrap="none">
            <a:spAutoFit/>
          </a:bodyPr>
          <a:lstStyle/>
          <a:p>
            <a:pPr lvl="0" eaLnBrk="0" fontAlgn="base" hangingPunct="0">
              <a:spcBef>
                <a:spcPct val="0"/>
              </a:spcBef>
              <a:spcAft>
                <a:spcPct val="0"/>
              </a:spcAft>
              <a:tabLst>
                <a:tab pos="685800" algn="l"/>
              </a:tabLst>
            </a:pPr>
            <a:r>
              <a:rPr lang="en-GB" altLang="en-US" sz="2000" dirty="0" bmk="_Toc502849314">
                <a:latin typeface="+mj-lt"/>
                <a:ea typeface="Times New Roman" panose="02020603050405020304" pitchFamily="18" charset="0"/>
              </a:rPr>
              <a:t>Table 9.6 FA Unresolved Risks</a:t>
            </a:r>
            <a:r>
              <a:rPr lang="en-GB" altLang="en-US" sz="2000" dirty="0">
                <a:latin typeface="+mj-lt"/>
                <a:ea typeface="Times New Roman" panose="02020603050405020304" pitchFamily="18" charset="0"/>
              </a:rPr>
              <a:t> </a:t>
            </a:r>
            <a:endParaRPr lang="en-GB" altLang="en-US" sz="2000" u="sng" dirty="0">
              <a:latin typeface="+mj-lt"/>
              <a:ea typeface="Times New Roman" panose="02020603050405020304" pitchFamily="18" charset="0"/>
            </a:endParaRPr>
          </a:p>
        </p:txBody>
      </p:sp>
      <p:pic>
        <p:nvPicPr>
          <p:cNvPr id="2" name="Picture 1">
            <a:extLst>
              <a:ext uri="{FF2B5EF4-FFF2-40B4-BE49-F238E27FC236}">
                <a16:creationId xmlns:a16="http://schemas.microsoft.com/office/drawing/2014/main" id="{62E8D07F-5DF1-4E44-BFBC-324970A33A52}"/>
              </a:ext>
            </a:extLst>
          </p:cNvPr>
          <p:cNvPicPr>
            <a:picLocks noChangeAspect="1"/>
          </p:cNvPicPr>
          <p:nvPr/>
        </p:nvPicPr>
        <p:blipFill rotWithShape="1">
          <a:blip r:embed="rId2"/>
          <a:srcRect t="9934"/>
          <a:stretch/>
        </p:blipFill>
        <p:spPr>
          <a:xfrm>
            <a:off x="628650" y="1675189"/>
            <a:ext cx="7137124" cy="2121577"/>
          </a:xfrm>
          <a:prstGeom prst="rect">
            <a:avLst/>
          </a:prstGeom>
        </p:spPr>
      </p:pic>
    </p:spTree>
    <p:extLst>
      <p:ext uri="{BB962C8B-B14F-4D97-AF65-F5344CB8AC3E}">
        <p14:creationId xmlns:p14="http://schemas.microsoft.com/office/powerpoint/2010/main" val="3624072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Section D</a:t>
            </a:r>
          </a:p>
        </p:txBody>
      </p:sp>
      <p:graphicFrame>
        <p:nvGraphicFramePr>
          <p:cNvPr id="8" name="Table 7">
            <a:extLst>
              <a:ext uri="{FF2B5EF4-FFF2-40B4-BE49-F238E27FC236}">
                <a16:creationId xmlns:a16="http://schemas.microsoft.com/office/drawing/2014/main" id="{4BC94FE0-B9AE-47B2-8924-F0C050B428BB}"/>
              </a:ext>
            </a:extLst>
          </p:cNvPr>
          <p:cNvGraphicFramePr>
            <a:graphicFrameLocks noGrp="1"/>
          </p:cNvGraphicFramePr>
          <p:nvPr>
            <p:extLst>
              <p:ext uri="{D42A27DB-BD31-4B8C-83A1-F6EECF244321}">
                <p14:modId xmlns:p14="http://schemas.microsoft.com/office/powerpoint/2010/main" val="2525334055"/>
              </p:ext>
            </p:extLst>
          </p:nvPr>
        </p:nvGraphicFramePr>
        <p:xfrm>
          <a:off x="628650" y="1888823"/>
          <a:ext cx="6822017" cy="4606775"/>
        </p:xfrm>
        <a:graphic>
          <a:graphicData uri="http://schemas.openxmlformats.org/drawingml/2006/table">
            <a:tbl>
              <a:tblPr firstRow="1" firstCol="1" bandRow="1"/>
              <a:tblGrid>
                <a:gridCol w="5690029">
                  <a:extLst>
                    <a:ext uri="{9D8B030D-6E8A-4147-A177-3AD203B41FA5}">
                      <a16:colId xmlns:a16="http://schemas.microsoft.com/office/drawing/2014/main" val="2512283529"/>
                    </a:ext>
                  </a:extLst>
                </a:gridCol>
                <a:gridCol w="1131988">
                  <a:extLst>
                    <a:ext uri="{9D8B030D-6E8A-4147-A177-3AD203B41FA5}">
                      <a16:colId xmlns:a16="http://schemas.microsoft.com/office/drawing/2014/main" val="1168229725"/>
                    </a:ext>
                  </a:extLst>
                </a:gridCol>
              </a:tblGrid>
              <a:tr h="323229">
                <a:tc>
                  <a:txBody>
                    <a:bodyPr/>
                    <a:lstStyle/>
                    <a:p>
                      <a:pPr algn="ctr">
                        <a:spcAft>
                          <a:spcPts val="0"/>
                        </a:spcAft>
                      </a:pPr>
                      <a:r>
                        <a:rPr lang="en-GB" sz="1050" b="1" dirty="0">
                          <a:effectLst/>
                          <a:latin typeface="Times New Roman" panose="02020603050405020304" pitchFamily="18" charset="0"/>
                          <a:ea typeface="Times New Roman" panose="02020603050405020304" pitchFamily="18" charset="0"/>
                          <a:cs typeface="Times New Roman" panose="02020603050405020304" pitchFamily="18" charset="0"/>
                        </a:rPr>
                        <a:t>Name of Training Course </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effectLst/>
                          <a:latin typeface="Times New Roman" panose="02020603050405020304" pitchFamily="18" charset="0"/>
                          <a:ea typeface="Times New Roman" panose="02020603050405020304" pitchFamily="18" charset="0"/>
                          <a:cs typeface="Times New Roman" panose="02020603050405020304" pitchFamily="18" charset="0"/>
                        </a:rPr>
                        <a:t>Overall No. of FA staff who require training in 2020</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979231"/>
                  </a:ext>
                </a:extLst>
              </a:tr>
              <a:tr h="176709">
                <a:tc>
                  <a:txBody>
                    <a:bodyPr/>
                    <a:lstStyle/>
                    <a:p>
                      <a:pPr algn="ctr">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Management Courses:</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06584861"/>
                  </a:ext>
                </a:extLst>
              </a:tr>
              <a:tr h="176709">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Managing Health &amp; Safety for Heads of Function &amp; Department Management (1day)</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150157"/>
                  </a:ext>
                </a:extLst>
              </a:tr>
              <a:tr h="353417">
                <a:tc>
                  <a:txBody>
                    <a:bodyPr/>
                    <a:lstStyle/>
                    <a:p>
                      <a:pPr algn="ctr">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Control of Manual Handling &amp; Fire Risks for Heads of Function &amp; Department Management (supplementary course to the 1 day course above)</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812281"/>
                  </a:ext>
                </a:extLst>
              </a:tr>
              <a:tr h="176709">
                <a:tc>
                  <a:txBody>
                    <a:bodyPr/>
                    <a:lstStyle/>
                    <a:p>
                      <a:pPr algn="ctr">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Core Courses:</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28018320"/>
                  </a:ext>
                </a:extLst>
              </a:tr>
              <a:tr h="176709">
                <a:tc>
                  <a:txBody>
                    <a:bodyPr/>
                    <a:lstStyle/>
                    <a:p>
                      <a:pPr algn="ctr">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Workstation Ergonomics VDU – online course</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832102"/>
                  </a:ext>
                </a:extLst>
              </a:tr>
              <a:tr h="176709">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UCC Bespoke Fire Safety – online course</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441628"/>
                  </a:ext>
                </a:extLst>
              </a:tr>
              <a:tr h="176709">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Manual Handling – Initial</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505289"/>
                  </a:ext>
                </a:extLst>
              </a:tr>
              <a:tr h="176709">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Manual Handling – Refresher (completed within 3 years of initial training course)</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995872"/>
                  </a:ext>
                </a:extLst>
              </a:tr>
              <a:tr h="176709">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Occupational First Aid Certificate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4553179"/>
                  </a:ext>
                </a:extLst>
              </a:tr>
              <a:tr h="176709">
                <a:tc>
                  <a:txBody>
                    <a:bodyPr/>
                    <a:lstStyle/>
                    <a:p>
                      <a:pPr algn="ctr">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Occupational First Aid Refresher (to be completed within 2years to date of the certificate)</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942635"/>
                  </a:ext>
                </a:extLst>
              </a:tr>
              <a:tr h="176709">
                <a:tc>
                  <a:txBody>
                    <a:bodyPr/>
                    <a:lstStyle/>
                    <a:p>
                      <a:pPr algn="ctr">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Fire Marshal </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6736"/>
                  </a:ext>
                </a:extLst>
              </a:tr>
              <a:tr h="176709">
                <a:tc>
                  <a:txBody>
                    <a:bodyPr/>
                    <a:lstStyle/>
                    <a:p>
                      <a:pPr algn="ctr">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Use of Fire Extinguisher</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450205"/>
                  </a:ext>
                </a:extLst>
              </a:tr>
              <a:tr h="176709">
                <a:tc>
                  <a:txBody>
                    <a:bodyPr/>
                    <a:lstStyle/>
                    <a:p>
                      <a:pPr algn="ctr">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Lab \ Chemical Related Courses</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5088547"/>
                  </a:ext>
                </a:extLst>
              </a:tr>
              <a:tr h="530127">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Specify each course (i.e. Chemical Spill Response etc.)</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720800"/>
                  </a:ext>
                </a:extLst>
              </a:tr>
              <a:tr h="176709">
                <a:tc>
                  <a:txBody>
                    <a:bodyPr/>
                    <a:lstStyle/>
                    <a:p>
                      <a:pPr algn="ctr">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Other \ Specific courses</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98691411"/>
                  </a:ext>
                </a:extLst>
              </a:tr>
              <a:tr h="706836">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General Risk Assessment &amp; Risk Controls</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Any \ other courses (general risk based etc. – please specify</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008734"/>
                  </a:ext>
                </a:extLst>
              </a:tr>
              <a:tr h="176709">
                <a:tc>
                  <a:txBody>
                    <a:bodyPr/>
                    <a:lstStyle/>
                    <a:p>
                      <a:pPr algn="ctr">
                        <a:spcAft>
                          <a:spcPts val="0"/>
                        </a:spcAft>
                      </a:pPr>
                      <a:r>
                        <a:rPr lang="en-GB" sz="800" b="1" dirty="0">
                          <a:effectLst/>
                          <a:latin typeface="Times New Roman" panose="02020603050405020304" pitchFamily="18" charset="0"/>
                          <a:ea typeface="Times New Roman" panose="02020603050405020304" pitchFamily="18" charset="0"/>
                          <a:cs typeface="Times New Roman" panose="02020603050405020304" pitchFamily="18" charset="0"/>
                        </a:rPr>
                        <a:t>OVERALL TOTAL FOR 2019:</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212218"/>
                  </a:ext>
                </a:extLst>
              </a:tr>
              <a:tr h="176709">
                <a:tc gridSpan="2">
                  <a:txBody>
                    <a:bodyPr/>
                    <a:lstStyle/>
                    <a:p>
                      <a:pPr algn="ctr">
                        <a:spcAft>
                          <a:spcPts val="0"/>
                        </a:spcAft>
                      </a:pPr>
                      <a:r>
                        <a:rPr lang="en-GB" sz="800" b="1" dirty="0">
                          <a:effectLst/>
                          <a:latin typeface="Times New Roman" panose="02020603050405020304" pitchFamily="18" charset="0"/>
                          <a:ea typeface="Times New Roman" panose="02020603050405020304" pitchFamily="18" charset="0"/>
                          <a:cs typeface="Times New Roman" panose="02020603050405020304" pitchFamily="18" charset="0"/>
                        </a:rPr>
                        <a:t>2019 Training Profile: Management ____ Academic______ Admin_____ Technical ____Other____</a:t>
                      </a:r>
                      <a:endParaRPr lang="en-I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extLst>
                  <a:ext uri="{0D108BD9-81ED-4DB2-BD59-A6C34878D82A}">
                    <a16:rowId xmlns:a16="http://schemas.microsoft.com/office/drawing/2014/main" val="1619737230"/>
                  </a:ext>
                </a:extLst>
              </a:tr>
            </a:tbl>
          </a:graphicData>
        </a:graphic>
      </p:graphicFrame>
      <p:sp>
        <p:nvSpPr>
          <p:cNvPr id="9" name="Rectangle 8">
            <a:extLst>
              <a:ext uri="{FF2B5EF4-FFF2-40B4-BE49-F238E27FC236}">
                <a16:creationId xmlns:a16="http://schemas.microsoft.com/office/drawing/2014/main" id="{4A9F3713-0261-42DC-A67C-8976F880F367}"/>
              </a:ext>
            </a:extLst>
          </p:cNvPr>
          <p:cNvSpPr/>
          <p:nvPr/>
        </p:nvSpPr>
        <p:spPr>
          <a:xfrm>
            <a:off x="628650" y="1242492"/>
            <a:ext cx="6787436" cy="707886"/>
          </a:xfrm>
          <a:prstGeom prst="rect">
            <a:avLst/>
          </a:prstGeom>
        </p:spPr>
        <p:txBody>
          <a:bodyPr wrap="none">
            <a:spAutoFit/>
          </a:bodyPr>
          <a:lstStyle/>
          <a:p>
            <a:r>
              <a:rPr lang="en-GB" altLang="en-US" sz="2000" dirty="0">
                <a:solidFill>
                  <a:srgbClr val="000000"/>
                </a:solidFill>
                <a:latin typeface="+mj-lt"/>
                <a:ea typeface="Times New Roman" panose="02020603050405020304" pitchFamily="18" charset="0"/>
              </a:rPr>
              <a:t>2019 Planned Completions</a:t>
            </a:r>
          </a:p>
          <a:p>
            <a:r>
              <a:rPr lang="en-GB" sz="2000" dirty="0">
                <a:solidFill>
                  <a:srgbClr val="000000"/>
                </a:solidFill>
                <a:latin typeface="+mj-lt"/>
              </a:rPr>
              <a:t>Detail the number of planned completions for 2020</a:t>
            </a:r>
            <a:endParaRPr lang="en-IE" sz="2000" dirty="0">
              <a:latin typeface="+mj-lt"/>
            </a:endParaRPr>
          </a:p>
        </p:txBody>
      </p:sp>
    </p:spTree>
    <p:extLst>
      <p:ext uri="{BB962C8B-B14F-4D97-AF65-F5344CB8AC3E}">
        <p14:creationId xmlns:p14="http://schemas.microsoft.com/office/powerpoint/2010/main" val="3847730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dirty="0"/>
              <a:t>2018 Training Needs Analysis</a:t>
            </a:r>
          </a:p>
        </p:txBody>
      </p:sp>
      <p:sp>
        <p:nvSpPr>
          <p:cNvPr id="7" name="Rectangle 6">
            <a:extLst>
              <a:ext uri="{FF2B5EF4-FFF2-40B4-BE49-F238E27FC236}">
                <a16:creationId xmlns:a16="http://schemas.microsoft.com/office/drawing/2014/main" id="{F18BF02D-438D-4DCC-AFFB-4E247266D16D}"/>
              </a:ext>
            </a:extLst>
          </p:cNvPr>
          <p:cNvSpPr/>
          <p:nvPr/>
        </p:nvSpPr>
        <p:spPr>
          <a:xfrm>
            <a:off x="628650" y="1720840"/>
            <a:ext cx="6822016" cy="3416320"/>
          </a:xfrm>
          <a:prstGeom prst="rect">
            <a:avLst/>
          </a:prstGeom>
        </p:spPr>
        <p:txBody>
          <a:bodyPr wrap="square">
            <a:spAutoFit/>
          </a:bodyPr>
          <a:lstStyle/>
          <a:p>
            <a:pPr algn="just"/>
            <a:r>
              <a:rPr lang="en-IE" dirty="0"/>
              <a:t>Reporting on training taken place from 2014 – 2019 (e.g. include VDU training which has taken place since January 2016)</a:t>
            </a:r>
          </a:p>
          <a:p>
            <a:pPr algn="just"/>
            <a:endParaRPr lang="en-IE" dirty="0"/>
          </a:p>
          <a:p>
            <a:pPr algn="just"/>
            <a:endParaRPr lang="en-IE" dirty="0"/>
          </a:p>
          <a:p>
            <a:pPr algn="just"/>
            <a:endParaRPr lang="en-IE" dirty="0"/>
          </a:p>
          <a:p>
            <a:pPr algn="just"/>
            <a:endParaRPr lang="en-IE" dirty="0"/>
          </a:p>
          <a:p>
            <a:pPr algn="just"/>
            <a:endParaRPr lang="en-IE" dirty="0"/>
          </a:p>
          <a:p>
            <a:pPr algn="just"/>
            <a:endParaRPr lang="en-IE" dirty="0"/>
          </a:p>
          <a:p>
            <a:pPr algn="just"/>
            <a:endParaRPr lang="en-IE" dirty="0"/>
          </a:p>
          <a:p>
            <a:pPr algn="just"/>
            <a:endParaRPr lang="en-IE" dirty="0"/>
          </a:p>
          <a:p>
            <a:pPr algn="just"/>
            <a:endParaRPr lang="en-IE" dirty="0"/>
          </a:p>
        </p:txBody>
      </p:sp>
      <p:graphicFrame>
        <p:nvGraphicFramePr>
          <p:cNvPr id="11" name="Table 10">
            <a:extLst>
              <a:ext uri="{FF2B5EF4-FFF2-40B4-BE49-F238E27FC236}">
                <a16:creationId xmlns:a16="http://schemas.microsoft.com/office/drawing/2014/main" id="{0F3AFF65-F1EC-4C86-BCF9-3DF43B382A9D}"/>
              </a:ext>
            </a:extLst>
          </p:cNvPr>
          <p:cNvGraphicFramePr>
            <a:graphicFrameLocks noGrp="1"/>
          </p:cNvGraphicFramePr>
          <p:nvPr>
            <p:extLst>
              <p:ext uri="{D42A27DB-BD31-4B8C-83A1-F6EECF244321}">
                <p14:modId xmlns:p14="http://schemas.microsoft.com/office/powerpoint/2010/main" val="2846170067"/>
              </p:ext>
            </p:extLst>
          </p:nvPr>
        </p:nvGraphicFramePr>
        <p:xfrm>
          <a:off x="628650" y="2764187"/>
          <a:ext cx="6822016" cy="1908550"/>
        </p:xfrm>
        <a:graphic>
          <a:graphicData uri="http://schemas.openxmlformats.org/drawingml/2006/table">
            <a:tbl>
              <a:tblPr firstRow="1" firstCol="1" bandRow="1"/>
              <a:tblGrid>
                <a:gridCol w="761117">
                  <a:extLst>
                    <a:ext uri="{9D8B030D-6E8A-4147-A177-3AD203B41FA5}">
                      <a16:colId xmlns:a16="http://schemas.microsoft.com/office/drawing/2014/main" val="1871441060"/>
                    </a:ext>
                  </a:extLst>
                </a:gridCol>
                <a:gridCol w="538791">
                  <a:extLst>
                    <a:ext uri="{9D8B030D-6E8A-4147-A177-3AD203B41FA5}">
                      <a16:colId xmlns:a16="http://schemas.microsoft.com/office/drawing/2014/main" val="755197280"/>
                    </a:ext>
                  </a:extLst>
                </a:gridCol>
                <a:gridCol w="596877">
                  <a:extLst>
                    <a:ext uri="{9D8B030D-6E8A-4147-A177-3AD203B41FA5}">
                      <a16:colId xmlns:a16="http://schemas.microsoft.com/office/drawing/2014/main" val="2831240770"/>
                    </a:ext>
                  </a:extLst>
                </a:gridCol>
                <a:gridCol w="662973">
                  <a:extLst>
                    <a:ext uri="{9D8B030D-6E8A-4147-A177-3AD203B41FA5}">
                      <a16:colId xmlns:a16="http://schemas.microsoft.com/office/drawing/2014/main" val="4135400109"/>
                    </a:ext>
                  </a:extLst>
                </a:gridCol>
                <a:gridCol w="535453">
                  <a:extLst>
                    <a:ext uri="{9D8B030D-6E8A-4147-A177-3AD203B41FA5}">
                      <a16:colId xmlns:a16="http://schemas.microsoft.com/office/drawing/2014/main" val="4281334418"/>
                    </a:ext>
                  </a:extLst>
                </a:gridCol>
                <a:gridCol w="505408">
                  <a:extLst>
                    <a:ext uri="{9D8B030D-6E8A-4147-A177-3AD203B41FA5}">
                      <a16:colId xmlns:a16="http://schemas.microsoft.com/office/drawing/2014/main" val="904812066"/>
                    </a:ext>
                  </a:extLst>
                </a:gridCol>
                <a:gridCol w="761117">
                  <a:extLst>
                    <a:ext uri="{9D8B030D-6E8A-4147-A177-3AD203B41FA5}">
                      <a16:colId xmlns:a16="http://schemas.microsoft.com/office/drawing/2014/main" val="470639977"/>
                    </a:ext>
                  </a:extLst>
                </a:gridCol>
                <a:gridCol w="662306">
                  <a:extLst>
                    <a:ext uri="{9D8B030D-6E8A-4147-A177-3AD203B41FA5}">
                      <a16:colId xmlns:a16="http://schemas.microsoft.com/office/drawing/2014/main" val="4132262224"/>
                    </a:ext>
                  </a:extLst>
                </a:gridCol>
                <a:gridCol w="662306">
                  <a:extLst>
                    <a:ext uri="{9D8B030D-6E8A-4147-A177-3AD203B41FA5}">
                      <a16:colId xmlns:a16="http://schemas.microsoft.com/office/drawing/2014/main" val="1847766508"/>
                    </a:ext>
                  </a:extLst>
                </a:gridCol>
                <a:gridCol w="473362">
                  <a:extLst>
                    <a:ext uri="{9D8B030D-6E8A-4147-A177-3AD203B41FA5}">
                      <a16:colId xmlns:a16="http://schemas.microsoft.com/office/drawing/2014/main" val="24648464"/>
                    </a:ext>
                  </a:extLst>
                </a:gridCol>
                <a:gridCol w="662306">
                  <a:extLst>
                    <a:ext uri="{9D8B030D-6E8A-4147-A177-3AD203B41FA5}">
                      <a16:colId xmlns:a16="http://schemas.microsoft.com/office/drawing/2014/main" val="208521314"/>
                    </a:ext>
                  </a:extLst>
                </a:gridCol>
              </a:tblGrid>
              <a:tr h="639660">
                <a:tc>
                  <a:txBody>
                    <a:bodyPr/>
                    <a:lstStyle/>
                    <a:p>
                      <a:pPr algn="l">
                        <a:lnSpc>
                          <a:spcPct val="107000"/>
                        </a:lnSpc>
                        <a:spcAft>
                          <a:spcPts val="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Course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B4C6E7"/>
                    </a:solidFill>
                  </a:tcPr>
                </a:tc>
                <a:tc>
                  <a:txBody>
                    <a:bodyPr/>
                    <a:lstStyle/>
                    <a:p>
                      <a:pPr algn="l">
                        <a:lnSpc>
                          <a:spcPct val="107000"/>
                        </a:lnSpc>
                        <a:spcAft>
                          <a:spcPts val="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VDU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B4C6E7"/>
                    </a:solidFill>
                  </a:tcPr>
                </a:tc>
                <a:tc>
                  <a:txBody>
                    <a:bodyPr/>
                    <a:lstStyle/>
                    <a:p>
                      <a:pPr algn="l">
                        <a:lnSpc>
                          <a:spcPct val="107000"/>
                        </a:lnSpc>
                        <a:spcAft>
                          <a:spcPts val="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Manual Handling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B4C6E7"/>
                    </a:solidFill>
                  </a:tcPr>
                </a:tc>
                <a:tc>
                  <a:txBody>
                    <a:bodyPr/>
                    <a:lstStyle/>
                    <a:p>
                      <a:pPr algn="l">
                        <a:lnSpc>
                          <a:spcPct val="107000"/>
                        </a:lnSpc>
                        <a:spcAft>
                          <a:spcPts val="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Fire Drill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B4C6E7"/>
                    </a:solidFill>
                  </a:tcPr>
                </a:tc>
                <a:tc>
                  <a:txBody>
                    <a:bodyPr/>
                    <a:lstStyle/>
                    <a:p>
                      <a:pPr algn="l">
                        <a:lnSpc>
                          <a:spcPct val="107000"/>
                        </a:lnSpc>
                        <a:spcAft>
                          <a:spcPts val="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Fire Safety online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B4C6E7"/>
                    </a:solidFill>
                  </a:tcPr>
                </a:tc>
                <a:tc>
                  <a:txBody>
                    <a:bodyPr/>
                    <a:lstStyle/>
                    <a:p>
                      <a:pPr algn="l">
                        <a:lnSpc>
                          <a:spcPct val="107000"/>
                        </a:lnSpc>
                        <a:spcAft>
                          <a:spcPts val="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Use of Fire Ext.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B4C6E7"/>
                    </a:solidFill>
                  </a:tcPr>
                </a:tc>
                <a:tc>
                  <a:txBody>
                    <a:bodyPr/>
                    <a:lstStyle/>
                    <a:p>
                      <a:pPr algn="l">
                        <a:lnSpc>
                          <a:spcPct val="107000"/>
                        </a:lnSpc>
                        <a:spcAft>
                          <a:spcPts val="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Mgt H&amp;S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B4C6E7"/>
                    </a:solidFill>
                  </a:tcPr>
                </a:tc>
                <a:tc>
                  <a:txBody>
                    <a:bodyPr/>
                    <a:lstStyle/>
                    <a:p>
                      <a:pPr algn="l">
                        <a:lnSpc>
                          <a:spcPct val="107000"/>
                        </a:lnSpc>
                        <a:spcAft>
                          <a:spcPts val="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Chem. Spill response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B4C6E7"/>
                    </a:solidFill>
                  </a:tcPr>
                </a:tc>
                <a:tc>
                  <a:txBody>
                    <a:bodyPr/>
                    <a:lstStyle/>
                    <a:p>
                      <a:pPr algn="l">
                        <a:lnSpc>
                          <a:spcPct val="107000"/>
                        </a:lnSpc>
                        <a:spcAft>
                          <a:spcPts val="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Fire Marshall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B4C6E7"/>
                    </a:solidFill>
                  </a:tcPr>
                </a:tc>
                <a:tc>
                  <a:txBody>
                    <a:bodyPr/>
                    <a:lstStyle/>
                    <a:p>
                      <a:pPr algn="l">
                        <a:lnSpc>
                          <a:spcPct val="107000"/>
                        </a:lnSpc>
                        <a:spcAft>
                          <a:spcPts val="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First Aid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B4C6E7"/>
                    </a:solidFill>
                  </a:tcPr>
                </a:tc>
                <a:tc>
                  <a:txBody>
                    <a:bodyPr/>
                    <a:lstStyle/>
                    <a:p>
                      <a:pPr algn="l">
                        <a:lnSpc>
                          <a:spcPct val="107000"/>
                        </a:lnSpc>
                        <a:spcAft>
                          <a:spcPts val="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R/A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B4C6E7"/>
                    </a:solidFill>
                  </a:tcPr>
                </a:tc>
                <a:extLst>
                  <a:ext uri="{0D108BD9-81ED-4DB2-BD59-A6C34878D82A}">
                    <a16:rowId xmlns:a16="http://schemas.microsoft.com/office/drawing/2014/main" val="1124299037"/>
                  </a:ext>
                </a:extLst>
              </a:tr>
              <a:tr h="422963">
                <a:tc>
                  <a:txBody>
                    <a:bodyPr/>
                    <a:lstStyle/>
                    <a:p>
                      <a:pPr algn="l">
                        <a:lnSpc>
                          <a:spcPct val="107000"/>
                        </a:lnSpc>
                        <a:spcAft>
                          <a:spcPts val="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Trained Staff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3798865789"/>
                  </a:ext>
                </a:extLst>
              </a:tr>
              <a:tr h="211482">
                <a:tc>
                  <a:txBody>
                    <a:bodyPr/>
                    <a:lstStyle/>
                    <a:p>
                      <a:pPr algn="l">
                        <a:lnSpc>
                          <a:spcPct val="107000"/>
                        </a:lnSpc>
                        <a:spcAft>
                          <a:spcPts val="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3 yrs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3 yrs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Annually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3 yrs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5 yrs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5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yrs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5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yrs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5 yrs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2 yrs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5 yrs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3272202069"/>
                  </a:ext>
                </a:extLst>
              </a:tr>
              <a:tr h="634445">
                <a:tc>
                  <a:txBody>
                    <a:bodyPr/>
                    <a:lstStyle/>
                    <a:p>
                      <a:pPr algn="l">
                        <a:lnSpc>
                          <a:spcPct val="107000"/>
                        </a:lnSpc>
                        <a:spcAft>
                          <a:spcPts val="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Applicable 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All staff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All staff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All  staff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All staff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All staff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Mgrs &amp; Supervisors and PI’s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Select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Select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Select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PI’s &amp; Technical staff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326190923"/>
                  </a:ext>
                </a:extLst>
              </a:tr>
            </a:tbl>
          </a:graphicData>
        </a:graphic>
      </p:graphicFrame>
    </p:spTree>
    <p:extLst>
      <p:ext uri="{BB962C8B-B14F-4D97-AF65-F5344CB8AC3E}">
        <p14:creationId xmlns:p14="http://schemas.microsoft.com/office/powerpoint/2010/main" val="1503753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0033" y="1424568"/>
            <a:ext cx="6943725" cy="3067919"/>
          </a:xfrm>
        </p:spPr>
        <p:txBody>
          <a:bodyPr>
            <a:noAutofit/>
          </a:bodyPr>
          <a:lstStyle/>
          <a:p>
            <a:r>
              <a:rPr lang="en-IE" sz="2000" dirty="0"/>
              <a:t>Please list all staff present in the Department/Unit regardless of training completed. </a:t>
            </a:r>
          </a:p>
          <a:p>
            <a:endParaRPr lang="en-IE" sz="2000" dirty="0"/>
          </a:p>
          <a:p>
            <a:r>
              <a:rPr lang="en-IE" sz="2000" dirty="0"/>
              <a:t>If a staff member has not completed a course. Please leave the cell blank.</a:t>
            </a:r>
          </a:p>
          <a:p>
            <a:endParaRPr lang="en-IE" sz="2000" dirty="0"/>
          </a:p>
          <a:p>
            <a:r>
              <a:rPr lang="en-IE" sz="2000" dirty="0"/>
              <a:t>If they are not required to complete the course or are exempt please put N/A in the cell.</a:t>
            </a:r>
          </a:p>
          <a:p>
            <a:endParaRPr lang="en-IE" sz="2000" dirty="0"/>
          </a:p>
          <a:p>
            <a:r>
              <a:rPr lang="en-IE" sz="2000" dirty="0"/>
              <a:t>Please date the course DD/MM/YYYY</a:t>
            </a:r>
          </a:p>
          <a:p>
            <a:pPr marL="0" indent="0">
              <a:buNone/>
            </a:pPr>
            <a:endParaRPr lang="en-IE" sz="2000" dirty="0"/>
          </a:p>
          <a:p>
            <a:pPr algn="just"/>
            <a:r>
              <a:rPr lang="en-IE" sz="2000" dirty="0"/>
              <a:t>Staff ID numbers are an important inclusion to distinguish individuals with the same name across the University. (This processing of personal data is provided for in the UCC Staff Data Protection Notice)</a:t>
            </a:r>
          </a:p>
          <a:p>
            <a:endParaRPr lang="en-IE" sz="2000" dirty="0"/>
          </a:p>
        </p:txBody>
      </p:sp>
      <p:sp>
        <p:nvSpPr>
          <p:cNvPr id="6" name="Title 3">
            <a:extLst>
              <a:ext uri="{FF2B5EF4-FFF2-40B4-BE49-F238E27FC236}">
                <a16:creationId xmlns:a16="http://schemas.microsoft.com/office/drawing/2014/main" id="{FE144D6D-097D-423E-976E-D2D685D4B5FC}"/>
              </a:ext>
            </a:extLst>
          </p:cNvPr>
          <p:cNvSpPr>
            <a:spLocks noGrp="1"/>
          </p:cNvSpPr>
          <p:nvPr>
            <p:ph type="title"/>
          </p:nvPr>
        </p:nvSpPr>
        <p:spPr>
          <a:xfrm>
            <a:off x="650034" y="210883"/>
            <a:ext cx="6943725" cy="1059978"/>
          </a:xfrm>
        </p:spPr>
        <p:txBody>
          <a:bodyPr>
            <a:normAutofit/>
          </a:bodyPr>
          <a:lstStyle/>
          <a:p>
            <a:r>
              <a:rPr lang="en-IE" sz="2400" dirty="0"/>
              <a:t>2019 Training Needs Analysis</a:t>
            </a:r>
          </a:p>
        </p:txBody>
      </p:sp>
    </p:spTree>
    <p:extLst>
      <p:ext uri="{BB962C8B-B14F-4D97-AF65-F5344CB8AC3E}">
        <p14:creationId xmlns:p14="http://schemas.microsoft.com/office/powerpoint/2010/main" val="2717674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dirty="0"/>
              <a:t>Functional Area Risk Assessment Summary</a:t>
            </a:r>
          </a:p>
        </p:txBody>
      </p:sp>
      <p:sp>
        <p:nvSpPr>
          <p:cNvPr id="7" name="Content Placeholder 1">
            <a:extLst>
              <a:ext uri="{FF2B5EF4-FFF2-40B4-BE49-F238E27FC236}">
                <a16:creationId xmlns:a16="http://schemas.microsoft.com/office/drawing/2014/main" id="{FCE9B120-1357-48D9-9E16-0B97B344DE2C}"/>
              </a:ext>
            </a:extLst>
          </p:cNvPr>
          <p:cNvSpPr txBox="1">
            <a:spLocks/>
          </p:cNvSpPr>
          <p:nvPr/>
        </p:nvSpPr>
        <p:spPr>
          <a:xfrm>
            <a:off x="628650" y="1727652"/>
            <a:ext cx="6822018" cy="42335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sz="2000" dirty="0"/>
              <a:t>A Functional Area level overview of the data in the Department Risk Reconciliation Workbooks from the Departments in the Functional Area.</a:t>
            </a:r>
          </a:p>
          <a:p>
            <a:r>
              <a:rPr lang="en-IE" sz="2000" dirty="0"/>
              <a:t>Take the Department total from the final tab of each Department’s Workbook.</a:t>
            </a:r>
          </a:p>
          <a:p>
            <a:pPr marL="0" indent="0">
              <a:buFont typeface="Arial" panose="020B0604020202020204" pitchFamily="34" charset="0"/>
              <a:buNone/>
            </a:pPr>
            <a:endParaRPr lang="en-IE" sz="2000" dirty="0"/>
          </a:p>
        </p:txBody>
      </p:sp>
      <p:graphicFrame>
        <p:nvGraphicFramePr>
          <p:cNvPr id="10" name="Table 9">
            <a:extLst>
              <a:ext uri="{FF2B5EF4-FFF2-40B4-BE49-F238E27FC236}">
                <a16:creationId xmlns:a16="http://schemas.microsoft.com/office/drawing/2014/main" id="{8C271D13-CD04-4168-BCE1-A5A8F7EB80D7}"/>
              </a:ext>
            </a:extLst>
          </p:cNvPr>
          <p:cNvGraphicFramePr>
            <a:graphicFrameLocks noGrp="1"/>
          </p:cNvGraphicFramePr>
          <p:nvPr>
            <p:extLst>
              <p:ext uri="{D42A27DB-BD31-4B8C-83A1-F6EECF244321}">
                <p14:modId xmlns:p14="http://schemas.microsoft.com/office/powerpoint/2010/main" val="3372691331"/>
              </p:ext>
            </p:extLst>
          </p:nvPr>
        </p:nvGraphicFramePr>
        <p:xfrm>
          <a:off x="628650" y="3429000"/>
          <a:ext cx="6822018" cy="2559708"/>
        </p:xfrm>
        <a:graphic>
          <a:graphicData uri="http://schemas.openxmlformats.org/drawingml/2006/table">
            <a:tbl>
              <a:tblPr/>
              <a:tblGrid>
                <a:gridCol w="2353809">
                  <a:extLst>
                    <a:ext uri="{9D8B030D-6E8A-4147-A177-3AD203B41FA5}">
                      <a16:colId xmlns:a16="http://schemas.microsoft.com/office/drawing/2014/main" val="1882874839"/>
                    </a:ext>
                  </a:extLst>
                </a:gridCol>
                <a:gridCol w="879322">
                  <a:extLst>
                    <a:ext uri="{9D8B030D-6E8A-4147-A177-3AD203B41FA5}">
                      <a16:colId xmlns:a16="http://schemas.microsoft.com/office/drawing/2014/main" val="1509723869"/>
                    </a:ext>
                  </a:extLst>
                </a:gridCol>
                <a:gridCol w="894984">
                  <a:extLst>
                    <a:ext uri="{9D8B030D-6E8A-4147-A177-3AD203B41FA5}">
                      <a16:colId xmlns:a16="http://schemas.microsoft.com/office/drawing/2014/main" val="215488975"/>
                    </a:ext>
                  </a:extLst>
                </a:gridCol>
                <a:gridCol w="680188">
                  <a:extLst>
                    <a:ext uri="{9D8B030D-6E8A-4147-A177-3AD203B41FA5}">
                      <a16:colId xmlns:a16="http://schemas.microsoft.com/office/drawing/2014/main" val="1017156361"/>
                    </a:ext>
                  </a:extLst>
                </a:gridCol>
                <a:gridCol w="689138">
                  <a:extLst>
                    <a:ext uri="{9D8B030D-6E8A-4147-A177-3AD203B41FA5}">
                      <a16:colId xmlns:a16="http://schemas.microsoft.com/office/drawing/2014/main" val="491469146"/>
                    </a:ext>
                  </a:extLst>
                </a:gridCol>
                <a:gridCol w="689138">
                  <a:extLst>
                    <a:ext uri="{9D8B030D-6E8A-4147-A177-3AD203B41FA5}">
                      <a16:colId xmlns:a16="http://schemas.microsoft.com/office/drawing/2014/main" val="3583138879"/>
                    </a:ext>
                  </a:extLst>
                </a:gridCol>
                <a:gridCol w="635439">
                  <a:extLst>
                    <a:ext uri="{9D8B030D-6E8A-4147-A177-3AD203B41FA5}">
                      <a16:colId xmlns:a16="http://schemas.microsoft.com/office/drawing/2014/main" val="3964473946"/>
                    </a:ext>
                  </a:extLst>
                </a:gridCol>
              </a:tblGrid>
              <a:tr h="599923">
                <a:tc>
                  <a:txBody>
                    <a:bodyPr/>
                    <a:lstStyle/>
                    <a:p>
                      <a:pPr algn="l" fontAlgn="ctr"/>
                      <a:r>
                        <a:rPr lang="en-IE" sz="1000" b="1" i="0" u="none" strike="noStrike" dirty="0">
                          <a:solidFill>
                            <a:srgbClr val="FFFFFF"/>
                          </a:solidFill>
                          <a:effectLst/>
                          <a:latin typeface="Calibri" panose="020F0502020204030204" pitchFamily="34" charset="0"/>
                        </a:rPr>
                        <a:t>Dept. RA 2019 Summary Sheet                    Risk Categories:</a:t>
                      </a:r>
                    </a:p>
                  </a:txBody>
                  <a:tcPr marL="9525" marR="9525" marT="952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t"/>
                      <a:r>
                        <a:rPr lang="en-IE" sz="800" b="1" i="0" u="none" strike="noStrike">
                          <a:solidFill>
                            <a:srgbClr val="FFFFFF"/>
                          </a:solidFill>
                          <a:effectLst/>
                          <a:latin typeface="Calibri" panose="020F0502020204030204" pitchFamily="34" charset="0"/>
                        </a:rPr>
                        <a:t>RA's Applicable</a:t>
                      </a:r>
                    </a:p>
                  </a:txBody>
                  <a:tcPr marL="9525" marR="9525" marT="9525"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002060"/>
                    </a:solidFill>
                  </a:tcPr>
                </a:tc>
                <a:tc>
                  <a:txBody>
                    <a:bodyPr/>
                    <a:lstStyle/>
                    <a:p>
                      <a:pPr algn="l" fontAlgn="t"/>
                      <a:r>
                        <a:rPr lang="en-IE" sz="800" b="1" i="0" u="none" strike="noStrike" dirty="0">
                          <a:solidFill>
                            <a:srgbClr val="FFFFFF"/>
                          </a:solidFill>
                          <a:effectLst/>
                          <a:latin typeface="Calibri" panose="020F0502020204030204" pitchFamily="34" charset="0"/>
                        </a:rPr>
                        <a:t># OF RA'S CURRENTLY COMPLETED as of 31/12/19</a:t>
                      </a:r>
                    </a:p>
                  </a:txBody>
                  <a:tcPr marL="9525" marR="9525" marT="9525" marB="0">
                    <a:lnL>
                      <a:noFill/>
                    </a:lnL>
                    <a:lnR>
                      <a:noFill/>
                    </a:lnR>
                    <a:lnT w="6350" cap="flat" cmpd="sng" algn="ctr">
                      <a:solidFill>
                        <a:srgbClr val="9BC2E6"/>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00B050"/>
                    </a:solidFill>
                  </a:tcPr>
                </a:tc>
                <a:tc>
                  <a:txBody>
                    <a:bodyPr/>
                    <a:lstStyle/>
                    <a:p>
                      <a:pPr algn="l" fontAlgn="t"/>
                      <a:r>
                        <a:rPr lang="en-IE" sz="800" b="1" i="0" u="none" strike="noStrike">
                          <a:solidFill>
                            <a:srgbClr val="FFFFFF"/>
                          </a:solidFill>
                          <a:effectLst/>
                          <a:latin typeface="Calibri" panose="020F0502020204030204" pitchFamily="34" charset="0"/>
                        </a:rPr>
                        <a:t># OF RA'S STILL Required for Dept </a:t>
                      </a:r>
                    </a:p>
                  </a:txBody>
                  <a:tcPr marL="9525" marR="9525" marT="9525" marB="0">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0070C0"/>
                    </a:solidFill>
                  </a:tcPr>
                </a:tc>
                <a:tc>
                  <a:txBody>
                    <a:bodyPr/>
                    <a:lstStyle/>
                    <a:p>
                      <a:pPr algn="l" fontAlgn="t"/>
                      <a:r>
                        <a:rPr lang="en-IE" sz="800" b="1" i="0" u="none" strike="noStrike" dirty="0">
                          <a:solidFill>
                            <a:srgbClr val="808080"/>
                          </a:solidFill>
                          <a:effectLst/>
                          <a:latin typeface="Calibri" panose="020F0502020204030204" pitchFamily="34" charset="0"/>
                        </a:rPr>
                        <a:t># OF RA'S TO BE PRIORITISED IN 2019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00"/>
                    </a:solidFill>
                  </a:tcPr>
                </a:tc>
                <a:tc>
                  <a:txBody>
                    <a:bodyPr/>
                    <a:lstStyle/>
                    <a:p>
                      <a:pPr algn="l" fontAlgn="t"/>
                      <a:r>
                        <a:rPr lang="en-IE" sz="800" b="1" i="0" u="none" strike="noStrike">
                          <a:solidFill>
                            <a:srgbClr val="FFFFFF"/>
                          </a:solidFill>
                          <a:effectLst/>
                          <a:latin typeface="Calibri" panose="020F0502020204030204" pitchFamily="34" charset="0"/>
                        </a:rPr>
                        <a:t>BALANCE # of RA to be closed out before activity occurs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0000"/>
                    </a:solidFill>
                  </a:tcPr>
                </a:tc>
                <a:tc>
                  <a:txBody>
                    <a:bodyPr/>
                    <a:lstStyle/>
                    <a:p>
                      <a:pPr algn="l" fontAlgn="t"/>
                      <a:r>
                        <a:rPr lang="en-IE" sz="800" b="1" i="0" u="none" strike="noStrike">
                          <a:solidFill>
                            <a:srgbClr val="FFFFFF"/>
                          </a:solidFill>
                          <a:effectLst/>
                          <a:latin typeface="Calibri" panose="020F0502020204030204" pitchFamily="34" charset="0"/>
                        </a:rPr>
                        <a:t># of Permits Issued by Department</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000"/>
                    </a:solidFill>
                  </a:tcPr>
                </a:tc>
                <a:extLst>
                  <a:ext uri="{0D108BD9-81ED-4DB2-BD59-A6C34878D82A}">
                    <a16:rowId xmlns:a16="http://schemas.microsoft.com/office/drawing/2014/main" val="1771757447"/>
                  </a:ext>
                </a:extLst>
              </a:tr>
              <a:tr h="359954">
                <a:tc>
                  <a:txBody>
                    <a:bodyPr/>
                    <a:lstStyle/>
                    <a:p>
                      <a:pPr algn="l" fontAlgn="ctr"/>
                      <a:r>
                        <a:rPr lang="en-IE" sz="900" b="1" i="0" u="none" strike="noStrike">
                          <a:solidFill>
                            <a:srgbClr val="FFFFFF"/>
                          </a:solidFill>
                          <a:effectLst/>
                          <a:latin typeface="Calibri" panose="020F0502020204030204" pitchFamily="34" charset="0"/>
                        </a:rPr>
                        <a:t>PHYSICAL</a:t>
                      </a:r>
                    </a:p>
                  </a:txBody>
                  <a:tcPr marL="9525" marR="9525" marT="9525" marB="0" anchor="ctr">
                    <a:lnL w="6350" cap="flat" cmpd="sng" algn="ctr">
                      <a:solidFill>
                        <a:srgbClr val="9BC2E6"/>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203764"/>
                    </a:solidFill>
                  </a:tcPr>
                </a:tc>
                <a:tc>
                  <a:txBody>
                    <a:bodyPr/>
                    <a:lstStyle/>
                    <a:p>
                      <a:pPr algn="ctr" fontAlgn="ctr"/>
                      <a:r>
                        <a:rPr lang="en-IE" sz="800" b="1" i="0" u="none" strike="noStrike">
                          <a:solidFill>
                            <a:srgbClr val="203764"/>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1F4E78"/>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C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C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FA7D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1728100373"/>
                  </a:ext>
                </a:extLst>
              </a:tr>
              <a:tr h="339956">
                <a:tc>
                  <a:txBody>
                    <a:bodyPr/>
                    <a:lstStyle/>
                    <a:p>
                      <a:pPr algn="l" fontAlgn="ctr"/>
                      <a:r>
                        <a:rPr lang="en-IE" sz="900" b="1" i="0" u="none" strike="noStrike">
                          <a:solidFill>
                            <a:srgbClr val="FFFFFF"/>
                          </a:solidFill>
                          <a:effectLst/>
                          <a:latin typeface="Calibri" panose="020F0502020204030204" pitchFamily="34" charset="0"/>
                        </a:rPr>
                        <a:t>FIRE &amp; FLAMMABLE</a:t>
                      </a:r>
                    </a:p>
                  </a:txBody>
                  <a:tcPr marL="9525" marR="9525" marT="9525" marB="0" anchor="ctr">
                    <a:lnL w="6350" cap="flat" cmpd="sng" algn="ctr">
                      <a:solidFill>
                        <a:srgbClr val="9BC2E6"/>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C00000"/>
                    </a:solidFill>
                  </a:tcPr>
                </a:tc>
                <a:tc>
                  <a:txBody>
                    <a:bodyPr/>
                    <a:lstStyle/>
                    <a:p>
                      <a:pPr algn="ctr" fontAlgn="ctr"/>
                      <a:r>
                        <a:rPr lang="en-IE" sz="800" b="1" i="0" u="none" strike="noStrike">
                          <a:solidFill>
                            <a:srgbClr val="203764"/>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1F4E78"/>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C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C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FA7D00"/>
                          </a:solidFill>
                          <a:effectLst/>
                          <a:latin typeface="Calibri" panose="020F0502020204030204" pitchFamily="34" charset="0"/>
                        </a:rPr>
                        <a:t> </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288767308"/>
                  </a:ext>
                </a:extLst>
              </a:tr>
              <a:tr h="306627">
                <a:tc>
                  <a:txBody>
                    <a:bodyPr/>
                    <a:lstStyle/>
                    <a:p>
                      <a:pPr algn="l" fontAlgn="ctr"/>
                      <a:r>
                        <a:rPr lang="en-IE" sz="900" b="1" i="0" u="none" strike="noStrike">
                          <a:solidFill>
                            <a:srgbClr val="FFFFFF"/>
                          </a:solidFill>
                          <a:effectLst/>
                          <a:latin typeface="Calibri" panose="020F0502020204030204" pitchFamily="34" charset="0"/>
                        </a:rPr>
                        <a:t>ERGONOMIC/PSYCHOSOCIAL/HUMAN FACTOR</a:t>
                      </a:r>
                    </a:p>
                  </a:txBody>
                  <a:tcPr marL="9525" marR="9525" marT="9525" marB="0" anchor="ctr">
                    <a:lnL w="6350" cap="flat" cmpd="sng" algn="ctr">
                      <a:solidFill>
                        <a:srgbClr val="9BC2E6"/>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B050"/>
                    </a:solidFill>
                  </a:tcPr>
                </a:tc>
                <a:tc>
                  <a:txBody>
                    <a:bodyPr/>
                    <a:lstStyle/>
                    <a:p>
                      <a:pPr algn="ctr" fontAlgn="ctr"/>
                      <a:r>
                        <a:rPr lang="en-IE" sz="800" b="1" i="0" u="none" strike="noStrike">
                          <a:solidFill>
                            <a:srgbClr val="203764"/>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1F4E78"/>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C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C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FA7D00"/>
                          </a:solidFill>
                          <a:effectLst/>
                          <a:latin typeface="Calibri" panose="020F0502020204030204" pitchFamily="34" charset="0"/>
                        </a:rPr>
                        <a:t> </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3333474310"/>
                  </a:ext>
                </a:extLst>
              </a:tr>
              <a:tr h="326625">
                <a:tc>
                  <a:txBody>
                    <a:bodyPr/>
                    <a:lstStyle/>
                    <a:p>
                      <a:pPr algn="l" fontAlgn="ctr"/>
                      <a:r>
                        <a:rPr lang="en-IE" sz="900" b="1" i="0" u="none" strike="noStrike">
                          <a:solidFill>
                            <a:srgbClr val="FFFFFF"/>
                          </a:solidFill>
                          <a:effectLst/>
                          <a:latin typeface="Calibri" panose="020F0502020204030204" pitchFamily="34" charset="0"/>
                        </a:rPr>
                        <a:t>EXPOSURE TO HAZARDOUS SUBSTANCES</a:t>
                      </a:r>
                    </a:p>
                  </a:txBody>
                  <a:tcPr marL="9525" marR="9525" marT="9525" marB="0" anchor="ctr">
                    <a:lnL w="6350" cap="flat" cmpd="sng" algn="ctr">
                      <a:solidFill>
                        <a:srgbClr val="9BC2E6"/>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7030A0"/>
                    </a:solidFill>
                  </a:tcPr>
                </a:tc>
                <a:tc>
                  <a:txBody>
                    <a:bodyPr/>
                    <a:lstStyle/>
                    <a:p>
                      <a:pPr algn="ctr" fontAlgn="ctr"/>
                      <a:r>
                        <a:rPr lang="en-IE" sz="800" b="1" i="0" u="none" strike="noStrike">
                          <a:solidFill>
                            <a:srgbClr val="203764"/>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1F4E78"/>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C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C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FA7D00"/>
                          </a:solidFill>
                          <a:effectLst/>
                          <a:latin typeface="Calibri" panose="020F0502020204030204" pitchFamily="34" charset="0"/>
                        </a:rPr>
                        <a:t> </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558113596"/>
                  </a:ext>
                </a:extLst>
              </a:tr>
              <a:tr h="346622">
                <a:tc>
                  <a:txBody>
                    <a:bodyPr/>
                    <a:lstStyle/>
                    <a:p>
                      <a:pPr algn="l" fontAlgn="ctr"/>
                      <a:r>
                        <a:rPr lang="en-IE" sz="900" b="1" i="0" u="none" strike="noStrike">
                          <a:solidFill>
                            <a:srgbClr val="FFFFFF"/>
                          </a:solidFill>
                          <a:effectLst/>
                          <a:latin typeface="Calibri" panose="020F0502020204030204" pitchFamily="34" charset="0"/>
                        </a:rPr>
                        <a:t>WORK WITH BIOLOGICAL AGENTS</a:t>
                      </a:r>
                    </a:p>
                  </a:txBody>
                  <a:tcPr marL="9525" marR="9525" marT="9525" marB="0" anchor="ctr">
                    <a:lnL w="6350" cap="flat" cmpd="sng" algn="ctr">
                      <a:solidFill>
                        <a:srgbClr val="9BC2E6"/>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B0F0"/>
                    </a:solidFill>
                  </a:tcPr>
                </a:tc>
                <a:tc>
                  <a:txBody>
                    <a:bodyPr/>
                    <a:lstStyle/>
                    <a:p>
                      <a:pPr algn="ctr" fontAlgn="ctr"/>
                      <a:r>
                        <a:rPr lang="en-IE" sz="800" b="1" i="0" u="none" strike="noStrike">
                          <a:solidFill>
                            <a:srgbClr val="203764"/>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1F4E78"/>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C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C00000"/>
                          </a:solidFill>
                          <a:effectLst/>
                          <a:latin typeface="Calibri" panose="020F0502020204030204" pitchFamily="34" charset="0"/>
                        </a:rPr>
                        <a:t>0</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IE" sz="800" b="1" i="0" u="none" strike="noStrike">
                          <a:solidFill>
                            <a:srgbClr val="FA7D00"/>
                          </a:solidFill>
                          <a:effectLst/>
                          <a:latin typeface="Calibri" panose="020F0502020204030204" pitchFamily="34" charset="0"/>
                        </a:rPr>
                        <a:t> </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170071598"/>
                  </a:ext>
                </a:extLst>
              </a:tr>
              <a:tr h="133316">
                <a:tc>
                  <a:txBody>
                    <a:bodyPr/>
                    <a:lstStyle/>
                    <a:p>
                      <a:pPr algn="l" fontAlgn="b"/>
                      <a:r>
                        <a:rPr lang="en-IE"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FFFF"/>
                    </a:solidFill>
                  </a:tcPr>
                </a:tc>
                <a:tc>
                  <a:txBody>
                    <a:bodyPr/>
                    <a:lstStyle/>
                    <a:p>
                      <a:pPr algn="l" fontAlgn="b"/>
                      <a:r>
                        <a:rPr lang="en-IE"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FFFF"/>
                    </a:solidFill>
                  </a:tcPr>
                </a:tc>
                <a:tc>
                  <a:txBody>
                    <a:bodyPr/>
                    <a:lstStyle/>
                    <a:p>
                      <a:pPr algn="l" fontAlgn="b"/>
                      <a:endParaRPr lang="en-IE" sz="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7F7F7F"/>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endParaRPr lang="en-IE" sz="800" b="1" i="0" u="none" strike="noStrike">
                        <a:solidFill>
                          <a:srgbClr val="1F4E78"/>
                        </a:solidFill>
                        <a:effectLst/>
                        <a:latin typeface="Calibri" panose="020F0502020204030204" pitchFamily="34" charset="0"/>
                      </a:endParaRPr>
                    </a:p>
                  </a:txBody>
                  <a:tcPr marL="9525" marR="9525" marT="9525" marB="0" anchor="b">
                    <a:lnL>
                      <a:noFill/>
                    </a:lnL>
                    <a:lnR>
                      <a:noFill/>
                    </a:lnR>
                    <a:lnT w="6350" cap="flat" cmpd="sng" algn="ctr">
                      <a:solidFill>
                        <a:srgbClr val="7F7F7F"/>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endParaRPr lang="en-IE" sz="800" b="0" i="0" u="none" strike="noStrike">
                        <a:solidFill>
                          <a:srgbClr val="C00000"/>
                        </a:solidFill>
                        <a:effectLst/>
                        <a:latin typeface="Calibri" panose="020F0502020204030204" pitchFamily="34" charset="0"/>
                      </a:endParaRPr>
                    </a:p>
                  </a:txBody>
                  <a:tcPr marL="9525" marR="9525" marT="9525" marB="0" anchor="b">
                    <a:lnL>
                      <a:noFill/>
                    </a:lnL>
                    <a:lnR>
                      <a:noFill/>
                    </a:lnR>
                    <a:lnT w="6350" cap="flat" cmpd="sng" algn="ctr">
                      <a:solidFill>
                        <a:srgbClr val="7F7F7F"/>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endParaRPr lang="en-IE" sz="800" b="0" i="0" u="none" strike="noStrike">
                        <a:solidFill>
                          <a:srgbClr val="C00000"/>
                        </a:solidFill>
                        <a:effectLst/>
                        <a:latin typeface="Calibri" panose="020F0502020204030204" pitchFamily="34" charset="0"/>
                      </a:endParaRPr>
                    </a:p>
                  </a:txBody>
                  <a:tcPr marL="9525" marR="9525" marT="9525" marB="0" anchor="b">
                    <a:lnL>
                      <a:noFill/>
                    </a:lnL>
                    <a:lnR>
                      <a:noFill/>
                    </a:lnR>
                    <a:lnT w="6350" cap="flat" cmpd="sng" algn="ctr">
                      <a:solidFill>
                        <a:srgbClr val="7F7F7F"/>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endParaRPr lang="en-IE" sz="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7F7F7F"/>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811143061"/>
                  </a:ext>
                </a:extLst>
              </a:tr>
              <a:tr h="139982">
                <a:tc>
                  <a:txBody>
                    <a:bodyPr/>
                    <a:lstStyle/>
                    <a:p>
                      <a:pPr algn="l" fontAlgn="ctr"/>
                      <a:r>
                        <a:rPr lang="en-IE" sz="900" b="1" i="0" u="none" strike="noStrike">
                          <a:solidFill>
                            <a:srgbClr val="000000"/>
                          </a:solidFill>
                          <a:effectLst/>
                          <a:latin typeface="Calibri" panose="020F0502020204030204" pitchFamily="34" charset="0"/>
                        </a:rPr>
                        <a:t>DEPARTMENT TOTAL </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IE" sz="800" b="0"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IE" sz="800" b="1"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IE" sz="800" b="1" i="0" u="none" strike="noStrike">
                          <a:solidFill>
                            <a:srgbClr val="1F4E78"/>
                          </a:solidFill>
                          <a:effectLst/>
                          <a:latin typeface="Calibri" panose="020F0502020204030204" pitchFamily="34" charset="0"/>
                        </a:rPr>
                        <a:t>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IE" sz="800" b="0" i="0" u="none" strike="noStrike">
                          <a:solidFill>
                            <a:srgbClr val="C00000"/>
                          </a:solidFill>
                          <a:effectLst/>
                          <a:latin typeface="Calibri" panose="020F0502020204030204" pitchFamily="34" charset="0"/>
                        </a:rPr>
                        <a:t>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IE" sz="800" b="0" i="0" u="none" strike="noStrike">
                          <a:solidFill>
                            <a:srgbClr val="C00000"/>
                          </a:solidFill>
                          <a:effectLst/>
                          <a:latin typeface="Calibri" panose="020F0502020204030204" pitchFamily="34" charset="0"/>
                        </a:rPr>
                        <a:t>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IE" sz="800" b="0" i="0" u="none" strike="noStrike" dirty="0">
                          <a:solidFill>
                            <a:srgbClr val="000000"/>
                          </a:solidFill>
                          <a:effectLst/>
                          <a:latin typeface="Calibri" panose="020F0502020204030204" pitchFamily="34" charset="0"/>
                        </a:rPr>
                        <a:t>0</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672485689"/>
                  </a:ext>
                </a:extLst>
              </a:tr>
            </a:tbl>
          </a:graphicData>
        </a:graphic>
      </p:graphicFrame>
      <p:sp>
        <p:nvSpPr>
          <p:cNvPr id="11" name="Oval 10">
            <a:extLst>
              <a:ext uri="{FF2B5EF4-FFF2-40B4-BE49-F238E27FC236}">
                <a16:creationId xmlns:a16="http://schemas.microsoft.com/office/drawing/2014/main" id="{6E6509D0-A46C-4030-AFB7-3CAEBFA2206A}"/>
              </a:ext>
            </a:extLst>
          </p:cNvPr>
          <p:cNvSpPr/>
          <p:nvPr/>
        </p:nvSpPr>
        <p:spPr>
          <a:xfrm>
            <a:off x="503695" y="5726624"/>
            <a:ext cx="7338447" cy="495945"/>
          </a:xfrm>
          <a:prstGeom prst="ellipse">
            <a:avLst/>
          </a:prstGeom>
          <a:no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9507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40903"/>
            <a:ext cx="6822017" cy="4215949"/>
          </a:xfrm>
        </p:spPr>
        <p:txBody>
          <a:bodyPr>
            <a:normAutofit/>
          </a:bodyPr>
          <a:lstStyle/>
          <a:p>
            <a:pPr marL="457200" indent="-457200" algn="just">
              <a:buAutoNum type="arabicPeriod"/>
            </a:pPr>
            <a:r>
              <a:rPr lang="en-IE" sz="1800" dirty="0"/>
              <a:t>Functional Area Annual Safety Report </a:t>
            </a:r>
            <a:r>
              <a:rPr lang="en-IE" sz="1100" i="1" dirty="0"/>
              <a:t>(Microsoft Word document) </a:t>
            </a:r>
            <a:r>
              <a:rPr lang="en-IE" sz="1800" dirty="0">
                <a:solidFill>
                  <a:srgbClr val="FF0000"/>
                </a:solidFill>
              </a:rPr>
              <a:t>*</a:t>
            </a:r>
          </a:p>
          <a:p>
            <a:pPr marL="457200" indent="-457200" algn="just">
              <a:buAutoNum type="arabicPeriod"/>
            </a:pPr>
            <a:r>
              <a:rPr lang="en-IE" sz="1800" dirty="0"/>
              <a:t>Functional Area Training Needs Analysis Spreadsheet </a:t>
            </a:r>
            <a:r>
              <a:rPr lang="en-IE" sz="1100" i="1" dirty="0"/>
              <a:t>(Microsoft Excel document)</a:t>
            </a:r>
          </a:p>
          <a:p>
            <a:pPr marL="457200" indent="-457200" algn="just">
              <a:buFont typeface="Arial" panose="020B0604020202020204" pitchFamily="34" charset="0"/>
              <a:buAutoNum type="arabicPeriod"/>
            </a:pPr>
            <a:r>
              <a:rPr lang="en-IE" sz="1800" dirty="0"/>
              <a:t>Functional Area Risk Assessment Summary </a:t>
            </a:r>
            <a:r>
              <a:rPr lang="en-IE" sz="1100" i="1" dirty="0"/>
              <a:t>(Microsoft Excel document)</a:t>
            </a:r>
          </a:p>
          <a:p>
            <a:pPr marL="457200" indent="-457200" algn="just">
              <a:buFont typeface="Arial" panose="020B0604020202020204" pitchFamily="34" charset="0"/>
              <a:buAutoNum type="arabicPeriod"/>
            </a:pPr>
            <a:r>
              <a:rPr lang="en-IE" sz="1800" dirty="0"/>
              <a:t>Department Risk Reconciliation Workbook for each Department within the Functional Area </a:t>
            </a:r>
            <a:r>
              <a:rPr lang="en-IE" sz="1100" i="1" dirty="0"/>
              <a:t>(Microsoft Excel document)</a:t>
            </a:r>
          </a:p>
          <a:p>
            <a:pPr marL="457200" indent="-457200" algn="just">
              <a:buFont typeface="Arial" panose="020B0604020202020204" pitchFamily="34" charset="0"/>
              <a:buAutoNum type="arabicPeriod"/>
            </a:pPr>
            <a:r>
              <a:rPr lang="en-IE" sz="1800" dirty="0"/>
              <a:t>Functional Area Self-Assessment KPI spreadsheet </a:t>
            </a:r>
            <a:r>
              <a:rPr lang="en-IE" sz="1100" i="1" dirty="0"/>
              <a:t>(Microsoft Excel document)</a:t>
            </a:r>
          </a:p>
          <a:p>
            <a:pPr marL="0" indent="0" algn="just">
              <a:buNone/>
            </a:pPr>
            <a:endParaRPr lang="en-IE" sz="1100" dirty="0"/>
          </a:p>
          <a:p>
            <a:pPr marL="0" indent="0" algn="just">
              <a:buNone/>
            </a:pPr>
            <a:r>
              <a:rPr lang="en-IE" sz="1100" dirty="0">
                <a:solidFill>
                  <a:srgbClr val="FF0000"/>
                </a:solidFill>
              </a:rPr>
              <a:t>*</a:t>
            </a:r>
            <a:r>
              <a:rPr lang="en-IE" sz="1100" dirty="0"/>
              <a:t>Sections B are completed via the Functional Area Self-Assessment KPI spreadsheet (document 5 above) and </a:t>
            </a:r>
            <a:r>
              <a:rPr lang="en-IE" sz="1100" b="1" dirty="0"/>
              <a:t>do not need to be duplicated </a:t>
            </a:r>
            <a:r>
              <a:rPr lang="en-IE" sz="1100" dirty="0"/>
              <a:t>in the Functional Area Annual Safety Report Microsoft Word document.</a:t>
            </a:r>
          </a:p>
          <a:p>
            <a:pPr marL="0" indent="0" algn="just">
              <a:buNone/>
            </a:pPr>
            <a:endParaRPr lang="en-IE" sz="1100" dirty="0"/>
          </a:p>
          <a:p>
            <a:pPr marL="0" indent="0" algn="ctr">
              <a:buNone/>
            </a:pPr>
            <a:r>
              <a:rPr lang="en-IE" sz="1600" b="1" dirty="0">
                <a:solidFill>
                  <a:srgbClr val="FF0000"/>
                </a:solidFill>
              </a:rPr>
              <a:t>All Materials are linked in the </a:t>
            </a:r>
            <a:r>
              <a:rPr lang="en-IE" sz="1600" b="1" dirty="0">
                <a:solidFill>
                  <a:srgbClr val="FF0000"/>
                </a:solidFill>
                <a:hlinkClick r:id="rId2"/>
              </a:rPr>
              <a:t>ASR webpage</a:t>
            </a:r>
            <a:r>
              <a:rPr lang="en-IE" sz="1600" b="1" dirty="0">
                <a:solidFill>
                  <a:srgbClr val="FF0000"/>
                </a:solidFill>
              </a:rPr>
              <a:t>. </a:t>
            </a:r>
          </a:p>
        </p:txBody>
      </p:sp>
      <p:sp>
        <p:nvSpPr>
          <p:cNvPr id="4" name="Title 3"/>
          <p:cNvSpPr>
            <a:spLocks noGrp="1"/>
          </p:cNvSpPr>
          <p:nvPr>
            <p:ph type="title"/>
          </p:nvPr>
        </p:nvSpPr>
        <p:spPr/>
        <p:txBody>
          <a:bodyPr>
            <a:normAutofit/>
          </a:bodyPr>
          <a:lstStyle/>
          <a:p>
            <a:r>
              <a:rPr lang="en-IE" sz="2800" dirty="0"/>
              <a:t>What do I need to return by the 27</a:t>
            </a:r>
            <a:r>
              <a:rPr lang="en-IE" sz="2800" baseline="30000" dirty="0"/>
              <a:t>th</a:t>
            </a:r>
            <a:r>
              <a:rPr lang="en-IE" sz="2800" dirty="0"/>
              <a:t> March?</a:t>
            </a:r>
          </a:p>
        </p:txBody>
      </p:sp>
    </p:spTree>
    <p:extLst>
      <p:ext uri="{BB962C8B-B14F-4D97-AF65-F5344CB8AC3E}">
        <p14:creationId xmlns:p14="http://schemas.microsoft.com/office/powerpoint/2010/main" val="419955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27651"/>
            <a:ext cx="6822017" cy="4215949"/>
          </a:xfrm>
        </p:spPr>
        <p:txBody>
          <a:bodyPr>
            <a:normAutofit/>
          </a:bodyPr>
          <a:lstStyle/>
          <a:p>
            <a:pPr algn="just"/>
            <a:r>
              <a:rPr lang="en-GB" sz="2000" dirty="0"/>
              <a:t>In accordance to the SHWW Act the necessary standard for full legal compliance is 100% and a corresponding 0% non-compliance exposure.</a:t>
            </a:r>
          </a:p>
          <a:p>
            <a:pPr algn="just"/>
            <a:r>
              <a:rPr lang="en-GB" sz="2000" dirty="0"/>
              <a:t>The UCC FA ASR KPI H&amp;S management criteria reflects the same.</a:t>
            </a:r>
          </a:p>
          <a:p>
            <a:pPr algn="just"/>
            <a:r>
              <a:rPr lang="en-GB" sz="2000" dirty="0"/>
              <a:t>A nett ASR performance score of 80%+ is the required UCC and safety management systems standard for excellence in H&amp;S management. </a:t>
            </a:r>
          </a:p>
          <a:p>
            <a:pPr algn="just"/>
            <a:r>
              <a:rPr lang="en-GB" sz="2000" dirty="0"/>
              <a:t>A pass standard is 70%. </a:t>
            </a:r>
            <a:endParaRPr lang="en-IE" sz="2000" dirty="0"/>
          </a:p>
        </p:txBody>
      </p:sp>
      <p:sp>
        <p:nvSpPr>
          <p:cNvPr id="4" name="Title 3"/>
          <p:cNvSpPr>
            <a:spLocks noGrp="1"/>
          </p:cNvSpPr>
          <p:nvPr>
            <p:ph type="title"/>
          </p:nvPr>
        </p:nvSpPr>
        <p:spPr>
          <a:xfrm>
            <a:off x="628650" y="212726"/>
            <a:ext cx="6822017" cy="1057274"/>
          </a:xfrm>
        </p:spPr>
        <p:txBody>
          <a:bodyPr>
            <a:noAutofit/>
          </a:bodyPr>
          <a:lstStyle/>
          <a:p>
            <a:br>
              <a:rPr lang="en-GB" sz="2800" dirty="0"/>
            </a:br>
            <a:r>
              <a:rPr lang="en-GB" sz="2800" dirty="0"/>
              <a:t>FA ASR Review</a:t>
            </a:r>
            <a:br>
              <a:rPr lang="en-IE" sz="2800" dirty="0"/>
            </a:br>
            <a:endParaRPr lang="en-IE" sz="2800" dirty="0"/>
          </a:p>
        </p:txBody>
      </p:sp>
    </p:spTree>
    <p:extLst>
      <p:ext uri="{BB962C8B-B14F-4D97-AF65-F5344CB8AC3E}">
        <p14:creationId xmlns:p14="http://schemas.microsoft.com/office/powerpoint/2010/main" val="359882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27651"/>
            <a:ext cx="6822017" cy="4215949"/>
          </a:xfrm>
        </p:spPr>
        <p:txBody>
          <a:bodyPr>
            <a:normAutofit/>
          </a:bodyPr>
          <a:lstStyle/>
          <a:p>
            <a:pPr algn="just"/>
            <a:r>
              <a:rPr lang="en-GB" sz="2000" dirty="0"/>
              <a:t>Every department within a Functional Area must complete a proper Risk Assessment reconciliation report to assist the Head of Function to identify gaps and implement equal standard across the Functional Area.</a:t>
            </a:r>
          </a:p>
          <a:p>
            <a:pPr algn="just"/>
            <a:r>
              <a:rPr lang="en-GB" sz="2000" dirty="0"/>
              <a:t>In the past, insufficient number of risk assessments (RAs) are completed in certain schools/depts.  </a:t>
            </a:r>
          </a:p>
          <a:p>
            <a:pPr algn="just"/>
            <a:r>
              <a:rPr lang="en-GB" sz="2000" dirty="0"/>
              <a:t>The Head of Function needs to review the risk assessment report submitted considering the gaps identified.</a:t>
            </a:r>
          </a:p>
          <a:p>
            <a:pPr algn="just"/>
            <a:endParaRPr lang="en-IE" sz="2000" dirty="0"/>
          </a:p>
        </p:txBody>
      </p:sp>
      <p:sp>
        <p:nvSpPr>
          <p:cNvPr id="4" name="Title 3"/>
          <p:cNvSpPr>
            <a:spLocks noGrp="1"/>
          </p:cNvSpPr>
          <p:nvPr>
            <p:ph type="title"/>
          </p:nvPr>
        </p:nvSpPr>
        <p:spPr/>
        <p:txBody>
          <a:bodyPr>
            <a:normAutofit/>
          </a:bodyPr>
          <a:lstStyle/>
          <a:p>
            <a:r>
              <a:rPr lang="en-GB" sz="2800" dirty="0"/>
              <a:t>FA ASR Review</a:t>
            </a:r>
            <a:endParaRPr lang="en-IE" sz="2800" dirty="0"/>
          </a:p>
        </p:txBody>
      </p:sp>
    </p:spTree>
    <p:extLst>
      <p:ext uri="{BB962C8B-B14F-4D97-AF65-F5344CB8AC3E}">
        <p14:creationId xmlns:p14="http://schemas.microsoft.com/office/powerpoint/2010/main" val="132399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27651"/>
            <a:ext cx="4523865" cy="4215949"/>
          </a:xfrm>
        </p:spPr>
        <p:txBody>
          <a:bodyPr>
            <a:normAutofit/>
          </a:bodyPr>
          <a:lstStyle/>
          <a:p>
            <a:pPr algn="just"/>
            <a:r>
              <a:rPr lang="en-GB" sz="2000" dirty="0"/>
              <a:t>Head of Function Assurance.</a:t>
            </a:r>
          </a:p>
          <a:p>
            <a:pPr algn="just"/>
            <a:endParaRPr lang="en-GB" sz="2000" dirty="0"/>
          </a:p>
          <a:p>
            <a:pPr algn="just"/>
            <a:r>
              <a:rPr lang="en-GB" sz="2000" dirty="0"/>
              <a:t>To be signed by Head of Function (Deputy signature or p.p. signature not permitted).</a:t>
            </a:r>
          </a:p>
          <a:p>
            <a:pPr algn="just"/>
            <a:endParaRPr lang="en-IE" sz="2000" dirty="0"/>
          </a:p>
        </p:txBody>
      </p:sp>
      <p:sp>
        <p:nvSpPr>
          <p:cNvPr id="4" name="Title 3"/>
          <p:cNvSpPr>
            <a:spLocks noGrp="1"/>
          </p:cNvSpPr>
          <p:nvPr>
            <p:ph type="title"/>
          </p:nvPr>
        </p:nvSpPr>
        <p:spPr/>
        <p:txBody>
          <a:bodyPr>
            <a:normAutofit/>
          </a:bodyPr>
          <a:lstStyle/>
          <a:p>
            <a:r>
              <a:rPr lang="en-IE" sz="2800" dirty="0"/>
              <a:t>Section A.1</a:t>
            </a:r>
          </a:p>
        </p:txBody>
      </p:sp>
      <p:pic>
        <p:nvPicPr>
          <p:cNvPr id="5" name="Picture 4">
            <a:extLst>
              <a:ext uri="{FF2B5EF4-FFF2-40B4-BE49-F238E27FC236}">
                <a16:creationId xmlns:a16="http://schemas.microsoft.com/office/drawing/2014/main" id="{8FB17E45-35DA-421C-906A-2900433EA4B4}"/>
              </a:ext>
            </a:extLst>
          </p:cNvPr>
          <p:cNvPicPr>
            <a:picLocks noChangeAspect="1"/>
          </p:cNvPicPr>
          <p:nvPr/>
        </p:nvPicPr>
        <p:blipFill>
          <a:blip r:embed="rId2"/>
          <a:stretch>
            <a:fillRect/>
          </a:stretch>
        </p:blipFill>
        <p:spPr>
          <a:xfrm>
            <a:off x="5217953" y="1455118"/>
            <a:ext cx="3813931" cy="4761014"/>
          </a:xfrm>
          <a:prstGeom prst="rect">
            <a:avLst/>
          </a:prstGeom>
        </p:spPr>
      </p:pic>
    </p:spTree>
    <p:extLst>
      <p:ext uri="{BB962C8B-B14F-4D97-AF65-F5344CB8AC3E}">
        <p14:creationId xmlns:p14="http://schemas.microsoft.com/office/powerpoint/2010/main" val="129518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9905" y="212726"/>
            <a:ext cx="6822017" cy="1057274"/>
          </a:xfrm>
        </p:spPr>
        <p:txBody>
          <a:bodyPr>
            <a:normAutofit/>
          </a:bodyPr>
          <a:lstStyle/>
          <a:p>
            <a:r>
              <a:rPr lang="en-IE" sz="2500" dirty="0"/>
              <a:t>FA Management Organisation Chart</a:t>
            </a:r>
          </a:p>
        </p:txBody>
      </p:sp>
      <p:pic>
        <p:nvPicPr>
          <p:cNvPr id="6" name="Content Placeholder 5">
            <a:extLst>
              <a:ext uri="{FF2B5EF4-FFF2-40B4-BE49-F238E27FC236}">
                <a16:creationId xmlns:a16="http://schemas.microsoft.com/office/drawing/2014/main" id="{721DDED6-ED5E-4008-A04E-65CD6C5F1BA8}"/>
              </a:ext>
            </a:extLst>
          </p:cNvPr>
          <p:cNvPicPr>
            <a:picLocks noGrp="1" noChangeAspect="1"/>
          </p:cNvPicPr>
          <p:nvPr>
            <p:ph idx="1"/>
          </p:nvPr>
        </p:nvPicPr>
        <p:blipFill>
          <a:blip r:embed="rId2"/>
          <a:stretch>
            <a:fillRect/>
          </a:stretch>
        </p:blipFill>
        <p:spPr>
          <a:xfrm>
            <a:off x="1124595" y="2468404"/>
            <a:ext cx="6463645" cy="2801020"/>
          </a:xfrm>
          <a:prstGeom prst="rect">
            <a:avLst/>
          </a:prstGeom>
        </p:spPr>
      </p:pic>
    </p:spTree>
    <p:extLst>
      <p:ext uri="{BB962C8B-B14F-4D97-AF65-F5344CB8AC3E}">
        <p14:creationId xmlns:p14="http://schemas.microsoft.com/office/powerpoint/2010/main" val="204971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dirty="0"/>
              <a:t>Section A	</a:t>
            </a:r>
          </a:p>
        </p:txBody>
      </p:sp>
      <p:sp>
        <p:nvSpPr>
          <p:cNvPr id="8" name="Content Placeholder 7">
            <a:extLst>
              <a:ext uri="{FF2B5EF4-FFF2-40B4-BE49-F238E27FC236}">
                <a16:creationId xmlns:a16="http://schemas.microsoft.com/office/drawing/2014/main" id="{57ABA02C-FD8C-4D62-802E-62CCE7729703}"/>
              </a:ext>
            </a:extLst>
          </p:cNvPr>
          <p:cNvSpPr>
            <a:spLocks noGrp="1"/>
          </p:cNvSpPr>
          <p:nvPr>
            <p:ph idx="1"/>
          </p:nvPr>
        </p:nvSpPr>
        <p:spPr>
          <a:xfrm>
            <a:off x="646086" y="1374839"/>
            <a:ext cx="7012014" cy="4215949"/>
          </a:xfrm>
        </p:spPr>
        <p:txBody>
          <a:bodyPr>
            <a:normAutofit/>
          </a:bodyPr>
          <a:lstStyle/>
          <a:p>
            <a:pPr marL="0" indent="0">
              <a:buNone/>
            </a:pPr>
            <a:r>
              <a:rPr lang="en-IE" dirty="0"/>
              <a:t>Functional Area of…………………………………………</a:t>
            </a:r>
            <a:br>
              <a:rPr lang="en-IE" dirty="0"/>
            </a:br>
            <a:br>
              <a:rPr lang="en-IE" dirty="0"/>
            </a:br>
            <a:r>
              <a:rPr lang="en-IE" dirty="0"/>
              <a:t>A)FA Return: Top 5 </a:t>
            </a:r>
            <a:r>
              <a:rPr lang="en-IE" dirty="0" err="1"/>
              <a:t>Occ</a:t>
            </a:r>
            <a:r>
              <a:rPr lang="en-IE" dirty="0"/>
              <a:t> H&amp;S or Fire safety risks within the FA are: (in risk order)</a:t>
            </a:r>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GB" dirty="0"/>
          </a:p>
        </p:txBody>
      </p:sp>
      <p:sp>
        <p:nvSpPr>
          <p:cNvPr id="10" name="TextBox 9">
            <a:extLst>
              <a:ext uri="{FF2B5EF4-FFF2-40B4-BE49-F238E27FC236}">
                <a16:creationId xmlns:a16="http://schemas.microsoft.com/office/drawing/2014/main" id="{47F380F8-D036-42F7-9721-D6AEC251A931}"/>
              </a:ext>
            </a:extLst>
          </p:cNvPr>
          <p:cNvSpPr txBox="1"/>
          <p:nvPr/>
        </p:nvSpPr>
        <p:spPr>
          <a:xfrm>
            <a:off x="462273" y="4988770"/>
            <a:ext cx="7379639" cy="1869230"/>
          </a:xfrm>
          <a:prstGeom prst="rect">
            <a:avLst/>
          </a:prstGeom>
          <a:noFill/>
        </p:spPr>
        <p:txBody>
          <a:bodyPr wrap="square" rtlCol="0">
            <a:spAutoFit/>
          </a:bodyPr>
          <a:lstStyle/>
          <a:p>
            <a:pPr lvl="0" defTabSz="685800" fontAlgn="auto">
              <a:lnSpc>
                <a:spcPct val="90000"/>
              </a:lnSpc>
              <a:spcBef>
                <a:spcPts val="750"/>
              </a:spcBef>
              <a:spcAft>
                <a:spcPts val="0"/>
              </a:spcAft>
            </a:pPr>
            <a:r>
              <a:rPr lang="en-IE" sz="1600" dirty="0">
                <a:solidFill>
                  <a:srgbClr val="FF0000"/>
                </a:solidFill>
              </a:rPr>
              <a:t>Sources of Information:</a:t>
            </a:r>
          </a:p>
          <a:p>
            <a:pPr lvl="0"/>
            <a:r>
              <a:rPr lang="en-GB" sz="1600" dirty="0"/>
              <a:t>For the purposes of a FA’s Risk Register, health &amp; safety risks should be assessed using the impact and likelihood scoring contained in the </a:t>
            </a:r>
            <a:r>
              <a:rPr lang="en-GB" sz="1600" u="sng" dirty="0">
                <a:hlinkClick r:id="rId2"/>
              </a:rPr>
              <a:t>University’s Risk Management Policy</a:t>
            </a:r>
            <a:r>
              <a:rPr lang="en-GB" sz="1600" dirty="0"/>
              <a:t> and such risks should be incorporated into functional area overall risk registers as appropriate.</a:t>
            </a:r>
            <a:endParaRPr lang="en-IE" sz="1600" dirty="0"/>
          </a:p>
          <a:p>
            <a:pPr lvl="0" defTabSz="685800" fontAlgn="auto">
              <a:lnSpc>
                <a:spcPct val="90000"/>
              </a:lnSpc>
              <a:spcBef>
                <a:spcPts val="750"/>
              </a:spcBef>
              <a:spcAft>
                <a:spcPts val="0"/>
              </a:spcAft>
            </a:pPr>
            <a:endParaRPr lang="en-IE" sz="1600" dirty="0">
              <a:solidFill>
                <a:srgbClr val="FF0000"/>
              </a:solidFill>
            </a:endParaRPr>
          </a:p>
          <a:p>
            <a:endParaRPr lang="en-GB" sz="1600" dirty="0"/>
          </a:p>
        </p:txBody>
      </p:sp>
      <p:pic>
        <p:nvPicPr>
          <p:cNvPr id="2" name="Picture 1">
            <a:extLst>
              <a:ext uri="{FF2B5EF4-FFF2-40B4-BE49-F238E27FC236}">
                <a16:creationId xmlns:a16="http://schemas.microsoft.com/office/drawing/2014/main" id="{60D83F47-D12F-46FD-90F5-CEDD38309566}"/>
              </a:ext>
            </a:extLst>
          </p:cNvPr>
          <p:cNvPicPr>
            <a:picLocks noChangeAspect="1"/>
          </p:cNvPicPr>
          <p:nvPr/>
        </p:nvPicPr>
        <p:blipFill rotWithShape="1">
          <a:blip r:embed="rId3"/>
          <a:srcRect t="37978"/>
          <a:stretch/>
        </p:blipFill>
        <p:spPr>
          <a:xfrm>
            <a:off x="421217" y="2554488"/>
            <a:ext cx="7029450" cy="2334140"/>
          </a:xfrm>
          <a:prstGeom prst="rect">
            <a:avLst/>
          </a:prstGeom>
        </p:spPr>
      </p:pic>
    </p:spTree>
    <p:extLst>
      <p:ext uri="{BB962C8B-B14F-4D97-AF65-F5344CB8AC3E}">
        <p14:creationId xmlns:p14="http://schemas.microsoft.com/office/powerpoint/2010/main" val="1882119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0D4BB39-C73A-4B06-97F7-EBCBE8D39D79}"/>
              </a:ext>
            </a:extLst>
          </p:cNvPr>
          <p:cNvSpPr>
            <a:spLocks noGrp="1"/>
          </p:cNvSpPr>
          <p:nvPr>
            <p:ph type="title"/>
          </p:nvPr>
        </p:nvSpPr>
        <p:spPr>
          <a:xfrm>
            <a:off x="628650" y="212725"/>
            <a:ext cx="6821488" cy="1057275"/>
          </a:xfrm>
        </p:spPr>
        <p:txBody>
          <a:bodyPr>
            <a:normAutofit/>
          </a:bodyPr>
          <a:lstStyle/>
          <a:p>
            <a:r>
              <a:rPr lang="en-IE" sz="2800" dirty="0"/>
              <a:t>Section A	</a:t>
            </a:r>
          </a:p>
        </p:txBody>
      </p:sp>
      <p:sp>
        <p:nvSpPr>
          <p:cNvPr id="6" name="Title 1">
            <a:extLst>
              <a:ext uri="{FF2B5EF4-FFF2-40B4-BE49-F238E27FC236}">
                <a16:creationId xmlns:a16="http://schemas.microsoft.com/office/drawing/2014/main" id="{96254B76-022C-4C61-A88D-54D66472E344}"/>
              </a:ext>
            </a:extLst>
          </p:cNvPr>
          <p:cNvSpPr>
            <a:spLocks noGrp="1"/>
          </p:cNvSpPr>
          <p:nvPr>
            <p:ph idx="1"/>
          </p:nvPr>
        </p:nvSpPr>
        <p:spPr>
          <a:xfrm>
            <a:off x="628650" y="1727200"/>
            <a:ext cx="6733044" cy="3797946"/>
          </a:xfrm>
        </p:spPr>
        <p:txBody>
          <a:bodyPr>
            <a:normAutofit/>
          </a:bodyPr>
          <a:lstStyle/>
          <a:p>
            <a:pPr marL="0" indent="0">
              <a:buNone/>
            </a:pPr>
            <a:r>
              <a:rPr lang="en-IE" sz="2000" dirty="0">
                <a:latin typeface="+mn-lt"/>
              </a:rPr>
              <a:t>B)FA Return: Top 5 </a:t>
            </a:r>
            <a:r>
              <a:rPr lang="en-IE" sz="2000" dirty="0" err="1">
                <a:latin typeface="+mn-lt"/>
              </a:rPr>
              <a:t>Occ</a:t>
            </a:r>
            <a:r>
              <a:rPr lang="en-IE" sz="2000" dirty="0">
                <a:latin typeface="+mn-lt"/>
              </a:rPr>
              <a:t> H&amp;S or Fire Safety Risks within the FA are: (in risk order)</a:t>
            </a:r>
          </a:p>
          <a:p>
            <a:pPr marL="0" indent="0">
              <a:buNone/>
            </a:pPr>
            <a:endParaRPr lang="en-IE" sz="2000" dirty="0">
              <a:latin typeface="+mn-lt"/>
            </a:endParaRPr>
          </a:p>
        </p:txBody>
      </p:sp>
      <p:sp>
        <p:nvSpPr>
          <p:cNvPr id="7" name="TextBox 6">
            <a:extLst>
              <a:ext uri="{FF2B5EF4-FFF2-40B4-BE49-F238E27FC236}">
                <a16:creationId xmlns:a16="http://schemas.microsoft.com/office/drawing/2014/main" id="{3FE4F928-2F92-40FC-8B2D-7EDAFF526017}"/>
              </a:ext>
            </a:extLst>
          </p:cNvPr>
          <p:cNvSpPr txBox="1"/>
          <p:nvPr/>
        </p:nvSpPr>
        <p:spPr>
          <a:xfrm>
            <a:off x="678534" y="5159929"/>
            <a:ext cx="6633275" cy="1469120"/>
          </a:xfrm>
          <a:prstGeom prst="rect">
            <a:avLst/>
          </a:prstGeom>
          <a:noFill/>
        </p:spPr>
        <p:txBody>
          <a:bodyPr wrap="square" rtlCol="0">
            <a:spAutoFit/>
          </a:bodyPr>
          <a:lstStyle/>
          <a:p>
            <a:pPr lvl="0" algn="just" defTabSz="685800" fontAlgn="auto">
              <a:lnSpc>
                <a:spcPct val="90000"/>
              </a:lnSpc>
              <a:spcBef>
                <a:spcPts val="750"/>
              </a:spcBef>
              <a:spcAft>
                <a:spcPts val="0"/>
              </a:spcAft>
            </a:pPr>
            <a:r>
              <a:rPr lang="en-IE" dirty="0">
                <a:solidFill>
                  <a:srgbClr val="FF0000"/>
                </a:solidFill>
              </a:rPr>
              <a:t>Source of Information:</a:t>
            </a:r>
          </a:p>
          <a:p>
            <a:pPr marL="171450" lvl="0" indent="-171450" algn="just" defTabSz="685800" fontAlgn="auto">
              <a:lnSpc>
                <a:spcPct val="90000"/>
              </a:lnSpc>
              <a:spcBef>
                <a:spcPts val="750"/>
              </a:spcBef>
              <a:spcAft>
                <a:spcPts val="0"/>
              </a:spcAft>
              <a:buFont typeface="Arial" panose="020B0604020202020204" pitchFamily="34" charset="0"/>
              <a:buChar char="•"/>
            </a:pPr>
            <a:r>
              <a:rPr lang="en-IE" dirty="0"/>
              <a:t>Part B) – review previous year’s Functional Area feedback information (circulated Functional Area Benchmarking Feedback Report 2018)</a:t>
            </a:r>
          </a:p>
          <a:p>
            <a:endParaRPr lang="en-GB" dirty="0"/>
          </a:p>
        </p:txBody>
      </p:sp>
      <p:pic>
        <p:nvPicPr>
          <p:cNvPr id="2" name="Picture 1">
            <a:extLst>
              <a:ext uri="{FF2B5EF4-FFF2-40B4-BE49-F238E27FC236}">
                <a16:creationId xmlns:a16="http://schemas.microsoft.com/office/drawing/2014/main" id="{E0C32A12-0B66-49D8-9A36-917FAD55A25C}"/>
              </a:ext>
            </a:extLst>
          </p:cNvPr>
          <p:cNvPicPr>
            <a:picLocks noChangeAspect="1"/>
          </p:cNvPicPr>
          <p:nvPr/>
        </p:nvPicPr>
        <p:blipFill rotWithShape="1">
          <a:blip r:embed="rId2"/>
          <a:srcRect t="22156"/>
          <a:stretch/>
        </p:blipFill>
        <p:spPr>
          <a:xfrm>
            <a:off x="678534" y="2523821"/>
            <a:ext cx="6991350" cy="2446149"/>
          </a:xfrm>
          <a:prstGeom prst="rect">
            <a:avLst/>
          </a:prstGeom>
        </p:spPr>
      </p:pic>
    </p:spTree>
    <p:extLst>
      <p:ext uri="{BB962C8B-B14F-4D97-AF65-F5344CB8AC3E}">
        <p14:creationId xmlns:p14="http://schemas.microsoft.com/office/powerpoint/2010/main" val="2273970588"/>
      </p:ext>
    </p:extLst>
  </p:cSld>
  <p:clrMapOvr>
    <a:masterClrMapping/>
  </p:clrMapOvr>
</p:sld>
</file>

<file path=ppt/theme/theme1.xml><?xml version="1.0" encoding="utf-8"?>
<a:theme xmlns:a="http://schemas.openxmlformats.org/drawingml/2006/main" name="Office Theme">
  <a:themeElements>
    <a:clrScheme name="UCC">
      <a:dk1>
        <a:sysClr val="windowText" lastClr="000000"/>
      </a:dk1>
      <a:lt1>
        <a:sysClr val="window" lastClr="FFFFFF"/>
      </a:lt1>
      <a:dk2>
        <a:srgbClr val="44546A"/>
      </a:dk2>
      <a:lt2>
        <a:srgbClr val="E7E6E6"/>
      </a:lt2>
      <a:accent1>
        <a:srgbClr val="003C69"/>
      </a:accent1>
      <a:accent2>
        <a:srgbClr val="CE222C"/>
      </a:accent2>
      <a:accent3>
        <a:srgbClr val="BBBCBC"/>
      </a:accent3>
      <a:accent4>
        <a:srgbClr val="FFB500"/>
      </a:accent4>
      <a:accent5>
        <a:srgbClr val="69B3E7"/>
      </a:accent5>
      <a:accent6>
        <a:srgbClr val="74AA50"/>
      </a:accent6>
      <a:hlink>
        <a:srgbClr val="C6893F"/>
      </a:hlink>
      <a:folHlink>
        <a:srgbClr val="7566DC"/>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AA851-3C50-435C-8D35-7A3FE90B677A}" vid="{C90C547B-2A2A-4A95-AA93-3E36506A6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422B551D718047845D37A42F3BDE35" ma:contentTypeVersion="6" ma:contentTypeDescription="Create a new document." ma:contentTypeScope="" ma:versionID="166145cfe125c94dc153cd5b4189f34d">
  <xsd:schema xmlns:xsd="http://www.w3.org/2001/XMLSchema" xmlns:xs="http://www.w3.org/2001/XMLSchema" xmlns:p="http://schemas.microsoft.com/office/2006/metadata/properties" xmlns:ns3="86e38cb8-5f9e-41bc-abef-992f271ce4d6" targetNamespace="http://schemas.microsoft.com/office/2006/metadata/properties" ma:root="true" ma:fieldsID="57eb81668a233457f9547bca9242fdf3" ns3:_="">
    <xsd:import namespace="86e38cb8-5f9e-41bc-abef-992f271ce4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38cb8-5f9e-41bc-abef-992f271ce4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FF8530-815D-4649-B8F7-B41899FB84E7}">
  <ds:schemaRefs>
    <ds:schemaRef ds:uri="http://schemas.microsoft.com/sharepoint/v3/contenttype/forms"/>
  </ds:schemaRefs>
</ds:datastoreItem>
</file>

<file path=customXml/itemProps2.xml><?xml version="1.0" encoding="utf-8"?>
<ds:datastoreItem xmlns:ds="http://schemas.openxmlformats.org/officeDocument/2006/customXml" ds:itemID="{F9B31C68-D7FA-494A-93FC-59292660AF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38cb8-5f9e-41bc-abef-992f271ce4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37E97A-F0F3-4C70-A121-3F615D3CB5E6}">
  <ds:schemaRef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terms/"/>
    <ds:schemaRef ds:uri="http://purl.org/dc/elements/1.1/"/>
    <ds:schemaRef ds:uri="http://schemas.openxmlformats.org/package/2006/metadata/core-properties"/>
    <ds:schemaRef ds:uri="86e38cb8-5f9e-41bc-abef-992f271ce4d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UCC Branded Template Traditional Ratio2013</Template>
  <TotalTime>16474</TotalTime>
  <Words>1715</Words>
  <Application>Microsoft Office PowerPoint</Application>
  <PresentationFormat>On-screen Show (4:3)</PresentationFormat>
  <Paragraphs>323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Verdana</vt:lpstr>
      <vt:lpstr>Office Theme</vt:lpstr>
      <vt:lpstr>COMPLETION OF THE ANNUAL FUNCTIONAL AREA SAFETY REPORT</vt:lpstr>
      <vt:lpstr>Objectives</vt:lpstr>
      <vt:lpstr>What do I need to return by the 27th March?</vt:lpstr>
      <vt:lpstr> FA ASR Review </vt:lpstr>
      <vt:lpstr>FA ASR Review</vt:lpstr>
      <vt:lpstr>Section A.1</vt:lpstr>
      <vt:lpstr>FA Management Organisation Chart</vt:lpstr>
      <vt:lpstr>Section A </vt:lpstr>
      <vt:lpstr>Section A </vt:lpstr>
      <vt:lpstr>Section A</vt:lpstr>
      <vt:lpstr>Section B</vt:lpstr>
      <vt:lpstr>Section C </vt:lpstr>
      <vt:lpstr>Section C</vt:lpstr>
      <vt:lpstr>Section D</vt:lpstr>
      <vt:lpstr>Section D</vt:lpstr>
      <vt:lpstr>Section D</vt:lpstr>
      <vt:lpstr>Section D</vt:lpstr>
      <vt:lpstr>Section D</vt:lpstr>
      <vt:lpstr>Section D</vt:lpstr>
      <vt:lpstr>Section D</vt:lpstr>
      <vt:lpstr>Section D</vt:lpstr>
      <vt:lpstr>Section D</vt:lpstr>
      <vt:lpstr>Section D</vt:lpstr>
      <vt:lpstr>2018 Training Needs Analysis</vt:lpstr>
      <vt:lpstr>2019 Training Needs Analysis</vt:lpstr>
      <vt:lpstr>Functional Area Risk Assessment Summary</vt:lpstr>
    </vt:vector>
  </TitlesOfParts>
  <Company>University College Cork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Kerin, Nicola</dc:creator>
  <cp:lastModifiedBy>Stewart, Robert</cp:lastModifiedBy>
  <cp:revision>29</cp:revision>
  <dcterms:created xsi:type="dcterms:W3CDTF">2019-03-06T09:40:00Z</dcterms:created>
  <dcterms:modified xsi:type="dcterms:W3CDTF">2020-01-24T16:01:15Z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0x0101006F422B551D718047845D37A42F3BDE35</vt:lpwstr>
  </property>
</Properties>
</file>