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5A6D66-2AE0-60DC-EC9F-56A729B53568}" v="5" dt="2023-08-10T08:01:51.526"/>
    <p1510:client id="{70870FFC-599F-4F4D-B00D-74E5C6792256}" v="34" dt="2023-08-10T10:48:13.892"/>
    <p1510:client id="{A8D51CFF-42D2-1089-5A71-BF37EA836809}" v="81" dt="2023-08-10T10:01:54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-Marie Curtin" userId="83846244-e897-4dda-b2ce-c1c4a9b5a900" providerId="ADAL" clId="{70870FFC-599F-4F4D-B00D-74E5C6792256}"/>
    <pc:docChg chg="custSel modSld">
      <pc:chgData name="Anne-Marie Curtin" userId="83846244-e897-4dda-b2ce-c1c4a9b5a900" providerId="ADAL" clId="{70870FFC-599F-4F4D-B00D-74E5C6792256}" dt="2023-08-10T10:48:13.889" v="36"/>
      <pc:docMkLst>
        <pc:docMk/>
      </pc:docMkLst>
      <pc:sldChg chg="addSp delSp modSp mod modTransition modAnim">
        <pc:chgData name="Anne-Marie Curtin" userId="83846244-e897-4dda-b2ce-c1c4a9b5a900" providerId="ADAL" clId="{70870FFC-599F-4F4D-B00D-74E5C6792256}" dt="2023-08-10T10:48:13.889" v="36"/>
        <pc:sldMkLst>
          <pc:docMk/>
          <pc:sldMk cId="2580916569" sldId="267"/>
        </pc:sldMkLst>
        <pc:picChg chg="add del mod">
          <ac:chgData name="Anne-Marie Curtin" userId="83846244-e897-4dda-b2ce-c1c4a9b5a900" providerId="ADAL" clId="{70870FFC-599F-4F4D-B00D-74E5C6792256}" dt="2023-08-10T10:27:29.767" v="2"/>
          <ac:picMkLst>
            <pc:docMk/>
            <pc:sldMk cId="2580916569" sldId="267"/>
            <ac:picMk id="7" creationId="{1D34A99D-3B6B-FA1D-398E-5771976204AD}"/>
          </ac:picMkLst>
        </pc:picChg>
        <pc:picChg chg="add del mod ord">
          <ac:chgData name="Anne-Marie Curtin" userId="83846244-e897-4dda-b2ce-c1c4a9b5a900" providerId="ADAL" clId="{70870FFC-599F-4F4D-B00D-74E5C6792256}" dt="2023-08-10T10:28:17.968" v="3"/>
          <ac:picMkLst>
            <pc:docMk/>
            <pc:sldMk cId="2580916569" sldId="267"/>
            <ac:picMk id="10" creationId="{556FEF5C-6603-A5E7-5665-9F1CC3FAB273}"/>
          </ac:picMkLst>
        </pc:picChg>
        <pc:picChg chg="add del mod">
          <ac:chgData name="Anne-Marie Curtin" userId="83846244-e897-4dda-b2ce-c1c4a9b5a900" providerId="ADAL" clId="{70870FFC-599F-4F4D-B00D-74E5C6792256}" dt="2023-08-10T10:37:43.731" v="23"/>
          <ac:picMkLst>
            <pc:docMk/>
            <pc:sldMk cId="2580916569" sldId="267"/>
            <ac:picMk id="11" creationId="{E306C8D1-7519-A306-1A98-AB340D4D3BEE}"/>
          </ac:picMkLst>
        </pc:picChg>
        <pc:picChg chg="add del mod ord">
          <ac:chgData name="Anne-Marie Curtin" userId="83846244-e897-4dda-b2ce-c1c4a9b5a900" providerId="ADAL" clId="{70870FFC-599F-4F4D-B00D-74E5C6792256}" dt="2023-08-10T10:37:50.364" v="24"/>
          <ac:picMkLst>
            <pc:docMk/>
            <pc:sldMk cId="2580916569" sldId="267"/>
            <ac:picMk id="15" creationId="{49A94DC4-FDBE-7376-E3B0-8D9955BC41BF}"/>
          </ac:picMkLst>
        </pc:picChg>
        <pc:picChg chg="add del mod">
          <ac:chgData name="Anne-Marie Curtin" userId="83846244-e897-4dda-b2ce-c1c4a9b5a900" providerId="ADAL" clId="{70870FFC-599F-4F4D-B00D-74E5C6792256}" dt="2023-08-10T10:37:54.435" v="26"/>
          <ac:picMkLst>
            <pc:docMk/>
            <pc:sldMk cId="2580916569" sldId="267"/>
            <ac:picMk id="16" creationId="{31239C24-2EB7-2A7D-B579-3AA57EE4CE5A}"/>
          </ac:picMkLst>
        </pc:picChg>
        <pc:picChg chg="add del mod ord">
          <ac:chgData name="Anne-Marie Curtin" userId="83846244-e897-4dda-b2ce-c1c4a9b5a900" providerId="ADAL" clId="{70870FFC-599F-4F4D-B00D-74E5C6792256}" dt="2023-08-10T10:39:49.293" v="27"/>
          <ac:picMkLst>
            <pc:docMk/>
            <pc:sldMk cId="2580916569" sldId="267"/>
            <ac:picMk id="19" creationId="{B23E58CE-6790-AB02-8CE9-193C6687141A}"/>
          </ac:picMkLst>
        </pc:picChg>
        <pc:picChg chg="add del mod">
          <ac:chgData name="Anne-Marie Curtin" userId="83846244-e897-4dda-b2ce-c1c4a9b5a900" providerId="ADAL" clId="{70870FFC-599F-4F4D-B00D-74E5C6792256}" dt="2023-08-10T10:40:11.160" v="35"/>
          <ac:picMkLst>
            <pc:docMk/>
            <pc:sldMk cId="2580916569" sldId="267"/>
            <ac:picMk id="20" creationId="{B811020B-693D-09F4-EE9E-EA617061FEC4}"/>
          </ac:picMkLst>
        </pc:picChg>
        <pc:picChg chg="add del mod ord">
          <ac:chgData name="Anne-Marie Curtin" userId="83846244-e897-4dda-b2ce-c1c4a9b5a900" providerId="ADAL" clId="{70870FFC-599F-4F4D-B00D-74E5C6792256}" dt="2023-08-10T10:48:13.889" v="36"/>
          <ac:picMkLst>
            <pc:docMk/>
            <pc:sldMk cId="2580916569" sldId="267"/>
            <ac:picMk id="21" creationId="{D2D58C96-DE1A-EC58-2A44-37D254A9E354}"/>
          </ac:picMkLst>
        </pc:picChg>
        <pc:picChg chg="add mod">
          <ac:chgData name="Anne-Marie Curtin" userId="83846244-e897-4dda-b2ce-c1c4a9b5a900" providerId="ADAL" clId="{70870FFC-599F-4F4D-B00D-74E5C6792256}" dt="2023-08-10T10:48:13.889" v="36"/>
          <ac:picMkLst>
            <pc:docMk/>
            <pc:sldMk cId="2580916569" sldId="267"/>
            <ac:picMk id="22" creationId="{4625B6C2-2B53-8681-E65D-6507A13522E4}"/>
          </ac:picMkLst>
        </pc:picChg>
      </pc:sldChg>
      <pc:sldChg chg="addSp delSp modSp mod modTransition modAnim">
        <pc:chgData name="Anne-Marie Curtin" userId="83846244-e897-4dda-b2ce-c1c4a9b5a900" providerId="ADAL" clId="{70870FFC-599F-4F4D-B00D-74E5C6792256}" dt="2023-08-10T10:48:13.889" v="36"/>
        <pc:sldMkLst>
          <pc:docMk/>
          <pc:sldMk cId="2484928547" sldId="268"/>
        </pc:sldMkLst>
        <pc:picChg chg="del">
          <ac:chgData name="Anne-Marie Curtin" userId="83846244-e897-4dda-b2ce-c1c4a9b5a900" providerId="ADAL" clId="{70870FFC-599F-4F4D-B00D-74E5C6792256}" dt="2023-08-10T10:31:41.306" v="10" actId="478"/>
          <ac:picMkLst>
            <pc:docMk/>
            <pc:sldMk cId="2484928547" sldId="268"/>
            <ac:picMk id="2" creationId="{03D644D4-18ED-08C2-4B33-1E1E0653247B}"/>
          </ac:picMkLst>
        </pc:picChg>
        <pc:picChg chg="add del mod">
          <ac:chgData name="Anne-Marie Curtin" userId="83846244-e897-4dda-b2ce-c1c4a9b5a900" providerId="ADAL" clId="{70870FFC-599F-4F4D-B00D-74E5C6792256}" dt="2023-08-10T10:28:25.731" v="5"/>
          <ac:picMkLst>
            <pc:docMk/>
            <pc:sldMk cId="2484928547" sldId="268"/>
            <ac:picMk id="4" creationId="{CF95484E-BAC3-CD0A-81AA-E38091EACDD9}"/>
          </ac:picMkLst>
        </pc:picChg>
        <pc:picChg chg="add del mod ord">
          <ac:chgData name="Anne-Marie Curtin" userId="83846244-e897-4dda-b2ce-c1c4a9b5a900" providerId="ADAL" clId="{70870FFC-599F-4F4D-B00D-74E5C6792256}" dt="2023-08-10T10:29:13.332" v="6"/>
          <ac:picMkLst>
            <pc:docMk/>
            <pc:sldMk cId="2484928547" sldId="268"/>
            <ac:picMk id="7" creationId="{143E9925-AE49-1E1A-6C82-8B9214C0F66B}"/>
          </ac:picMkLst>
        </pc:picChg>
        <pc:picChg chg="add del mod">
          <ac:chgData name="Anne-Marie Curtin" userId="83846244-e897-4dda-b2ce-c1c4a9b5a900" providerId="ADAL" clId="{70870FFC-599F-4F4D-B00D-74E5C6792256}" dt="2023-08-10T10:29:25.995" v="8"/>
          <ac:picMkLst>
            <pc:docMk/>
            <pc:sldMk cId="2484928547" sldId="268"/>
            <ac:picMk id="8" creationId="{BF8B22A9-A4E9-541B-748E-26F0F00DAA98}"/>
          </ac:picMkLst>
        </pc:picChg>
        <pc:picChg chg="add del mod ord">
          <ac:chgData name="Anne-Marie Curtin" userId="83846244-e897-4dda-b2ce-c1c4a9b5a900" providerId="ADAL" clId="{70870FFC-599F-4F4D-B00D-74E5C6792256}" dt="2023-08-10T10:29:47.871" v="9"/>
          <ac:picMkLst>
            <pc:docMk/>
            <pc:sldMk cId="2484928547" sldId="268"/>
            <ac:picMk id="11" creationId="{AC9ED00D-4E70-A7D0-7A74-26CDE7559C2A}"/>
          </ac:picMkLst>
        </pc:picChg>
        <pc:picChg chg="add del mod">
          <ac:chgData name="Anne-Marie Curtin" userId="83846244-e897-4dda-b2ce-c1c4a9b5a900" providerId="ADAL" clId="{70870FFC-599F-4F4D-B00D-74E5C6792256}" dt="2023-08-10T10:36:10.823" v="19"/>
          <ac:picMkLst>
            <pc:docMk/>
            <pc:sldMk cId="2484928547" sldId="268"/>
            <ac:picMk id="12" creationId="{5E415A7E-B9D8-966F-253F-AF53F071EBD8}"/>
          </ac:picMkLst>
        </pc:picChg>
        <pc:picChg chg="add del mod">
          <ac:chgData name="Anne-Marie Curtin" userId="83846244-e897-4dda-b2ce-c1c4a9b5a900" providerId="ADAL" clId="{70870FFC-599F-4F4D-B00D-74E5C6792256}" dt="2023-08-10T10:32:10.236" v="14" actId="478"/>
          <ac:picMkLst>
            <pc:docMk/>
            <pc:sldMk cId="2484928547" sldId="268"/>
            <ac:picMk id="16" creationId="{AE0EB66C-D743-2132-2532-71F3FED96C5A}"/>
          </ac:picMkLst>
        </pc:picChg>
        <pc:picChg chg="add mod">
          <ac:chgData name="Anne-Marie Curtin" userId="83846244-e897-4dda-b2ce-c1c4a9b5a900" providerId="ADAL" clId="{70870FFC-599F-4F4D-B00D-74E5C6792256}" dt="2023-08-10T10:32:15.623" v="17" actId="962"/>
          <ac:picMkLst>
            <pc:docMk/>
            <pc:sldMk cId="2484928547" sldId="268"/>
            <ac:picMk id="18" creationId="{DB968386-3892-6148-6C87-6094BBF76974}"/>
          </ac:picMkLst>
        </pc:picChg>
        <pc:picChg chg="add del mod ord">
          <ac:chgData name="Anne-Marie Curtin" userId="83846244-e897-4dda-b2ce-c1c4a9b5a900" providerId="ADAL" clId="{70870FFC-599F-4F4D-B00D-74E5C6792256}" dt="2023-08-10T10:37:35.100" v="20"/>
          <ac:picMkLst>
            <pc:docMk/>
            <pc:sldMk cId="2484928547" sldId="268"/>
            <ac:picMk id="20" creationId="{2A562598-95FE-9A9A-EC6A-D65C78FDE86D}"/>
          </ac:picMkLst>
        </pc:picChg>
        <pc:picChg chg="add del mod">
          <ac:chgData name="Anne-Marie Curtin" userId="83846244-e897-4dda-b2ce-c1c4a9b5a900" providerId="ADAL" clId="{70870FFC-599F-4F4D-B00D-74E5C6792256}" dt="2023-08-10T10:37:43.731" v="23"/>
          <ac:picMkLst>
            <pc:docMk/>
            <pc:sldMk cId="2484928547" sldId="268"/>
            <ac:picMk id="21" creationId="{1717215B-5BA1-FE33-4B72-EF4AA3195D18}"/>
          </ac:picMkLst>
        </pc:picChg>
        <pc:picChg chg="add del mod ord">
          <ac:chgData name="Anne-Marie Curtin" userId="83846244-e897-4dda-b2ce-c1c4a9b5a900" providerId="ADAL" clId="{70870FFC-599F-4F4D-B00D-74E5C6792256}" dt="2023-08-10T10:39:49.293" v="27"/>
          <ac:picMkLst>
            <pc:docMk/>
            <pc:sldMk cId="2484928547" sldId="268"/>
            <ac:picMk id="23" creationId="{9AF6D554-0BC4-FB2C-ECF6-B5E55AE1E122}"/>
          </ac:picMkLst>
        </pc:picChg>
        <pc:picChg chg="add del mod">
          <ac:chgData name="Anne-Marie Curtin" userId="83846244-e897-4dda-b2ce-c1c4a9b5a900" providerId="ADAL" clId="{70870FFC-599F-4F4D-B00D-74E5C6792256}" dt="2023-08-10T10:40:11.160" v="35"/>
          <ac:picMkLst>
            <pc:docMk/>
            <pc:sldMk cId="2484928547" sldId="268"/>
            <ac:picMk id="24" creationId="{E32F9681-3CDD-5FC6-9FF0-338FC4BBFF46}"/>
          </ac:picMkLst>
        </pc:picChg>
        <pc:picChg chg="add del mod ord">
          <ac:chgData name="Anne-Marie Curtin" userId="83846244-e897-4dda-b2ce-c1c4a9b5a900" providerId="ADAL" clId="{70870FFC-599F-4F4D-B00D-74E5C6792256}" dt="2023-08-10T10:48:13.889" v="36"/>
          <ac:picMkLst>
            <pc:docMk/>
            <pc:sldMk cId="2484928547" sldId="268"/>
            <ac:picMk id="25" creationId="{2AE34B39-7FE4-7504-D84C-32A4746BAFD3}"/>
          </ac:picMkLst>
        </pc:picChg>
        <pc:picChg chg="add mod">
          <ac:chgData name="Anne-Marie Curtin" userId="83846244-e897-4dda-b2ce-c1c4a9b5a900" providerId="ADAL" clId="{70870FFC-599F-4F4D-B00D-74E5C6792256}" dt="2023-08-10T10:48:13.889" v="36"/>
          <ac:picMkLst>
            <pc:docMk/>
            <pc:sldMk cId="2484928547" sldId="268"/>
            <ac:picMk id="26" creationId="{3CC613C7-48BA-6FBC-6884-0FD7A7782FCF}"/>
          </ac:picMkLst>
        </pc:picChg>
      </pc:sldChg>
      <pc:sldChg chg="addSp delSp modSp mod modTransition modAnim">
        <pc:chgData name="Anne-Marie Curtin" userId="83846244-e897-4dda-b2ce-c1c4a9b5a900" providerId="ADAL" clId="{70870FFC-599F-4F4D-B00D-74E5C6792256}" dt="2023-08-10T10:48:13.889" v="36"/>
        <pc:sldMkLst>
          <pc:docMk/>
          <pc:sldMk cId="612985015" sldId="269"/>
        </pc:sldMkLst>
        <pc:picChg chg="add del mod">
          <ac:chgData name="Anne-Marie Curtin" userId="83846244-e897-4dda-b2ce-c1c4a9b5a900" providerId="ADAL" clId="{70870FFC-599F-4F4D-B00D-74E5C6792256}" dt="2023-08-10T10:40:11.160" v="35"/>
          <ac:picMkLst>
            <pc:docMk/>
            <pc:sldMk cId="612985015" sldId="269"/>
            <ac:picMk id="8" creationId="{F2EFDBDE-70A6-C548-EB17-D27C35DA1380}"/>
          </ac:picMkLst>
        </pc:picChg>
        <pc:picChg chg="add del mod ord">
          <ac:chgData name="Anne-Marie Curtin" userId="83846244-e897-4dda-b2ce-c1c4a9b5a900" providerId="ADAL" clId="{70870FFC-599F-4F4D-B00D-74E5C6792256}" dt="2023-08-10T10:48:13.889" v="36"/>
          <ac:picMkLst>
            <pc:docMk/>
            <pc:sldMk cId="612985015" sldId="269"/>
            <ac:picMk id="9" creationId="{EBF1F53A-ADE7-831B-EF24-5B241FFBD7B6}"/>
          </ac:picMkLst>
        </pc:picChg>
        <pc:picChg chg="add mod">
          <ac:chgData name="Anne-Marie Curtin" userId="83846244-e897-4dda-b2ce-c1c4a9b5a900" providerId="ADAL" clId="{70870FFC-599F-4F4D-B00D-74E5C6792256}" dt="2023-08-10T10:48:13.889" v="36"/>
          <ac:picMkLst>
            <pc:docMk/>
            <pc:sldMk cId="612985015" sldId="269"/>
            <ac:picMk id="10" creationId="{1BCE9C1D-A09B-AEE9-48F2-1DBD8D287FB0}"/>
          </ac:picMkLst>
        </pc:picChg>
      </pc:sldChg>
      <pc:sldChg chg="addSp delSp modSp mod modTransition modAnim">
        <pc:chgData name="Anne-Marie Curtin" userId="83846244-e897-4dda-b2ce-c1c4a9b5a900" providerId="ADAL" clId="{70870FFC-599F-4F4D-B00D-74E5C6792256}" dt="2023-08-10T10:48:13.889" v="36"/>
        <pc:sldMkLst>
          <pc:docMk/>
          <pc:sldMk cId="406780169" sldId="270"/>
        </pc:sldMkLst>
        <pc:picChg chg="add del mod">
          <ac:chgData name="Anne-Marie Curtin" userId="83846244-e897-4dda-b2ce-c1c4a9b5a900" providerId="ADAL" clId="{70870FFC-599F-4F4D-B00D-74E5C6792256}" dt="2023-08-10T10:39:53.166" v="29"/>
          <ac:picMkLst>
            <pc:docMk/>
            <pc:sldMk cId="406780169" sldId="270"/>
            <ac:picMk id="4" creationId="{7DC3E137-F514-B106-7D4D-0946854EB076}"/>
          </ac:picMkLst>
        </pc:picChg>
        <pc:picChg chg="add del mod ord">
          <ac:chgData name="Anne-Marie Curtin" userId="83846244-e897-4dda-b2ce-c1c4a9b5a900" providerId="ADAL" clId="{70870FFC-599F-4F4D-B00D-74E5C6792256}" dt="2023-08-10T10:40:08.107" v="30"/>
          <ac:picMkLst>
            <pc:docMk/>
            <pc:sldMk cId="406780169" sldId="270"/>
            <ac:picMk id="7" creationId="{69DBAF6A-2134-3D15-1E8E-53AFF55208D3}"/>
          </ac:picMkLst>
        </pc:picChg>
        <pc:picChg chg="add del mod">
          <ac:chgData name="Anne-Marie Curtin" userId="83846244-e897-4dda-b2ce-c1c4a9b5a900" providerId="ADAL" clId="{70870FFC-599F-4F4D-B00D-74E5C6792256}" dt="2023-08-10T10:40:11.160" v="35"/>
          <ac:picMkLst>
            <pc:docMk/>
            <pc:sldMk cId="406780169" sldId="270"/>
            <ac:picMk id="8" creationId="{8B57718D-C4BF-C040-4D15-1C403A3876C4}"/>
          </ac:picMkLst>
        </pc:picChg>
        <pc:picChg chg="add del mod ord">
          <ac:chgData name="Anne-Marie Curtin" userId="83846244-e897-4dda-b2ce-c1c4a9b5a900" providerId="ADAL" clId="{70870FFC-599F-4F4D-B00D-74E5C6792256}" dt="2023-08-10T10:48:13.889" v="36"/>
          <ac:picMkLst>
            <pc:docMk/>
            <pc:sldMk cId="406780169" sldId="270"/>
            <ac:picMk id="11" creationId="{3FD37CE1-F166-E388-D640-04A6AC5EA1D4}"/>
          </ac:picMkLst>
        </pc:picChg>
        <pc:picChg chg="add mod">
          <ac:chgData name="Anne-Marie Curtin" userId="83846244-e897-4dda-b2ce-c1c4a9b5a900" providerId="ADAL" clId="{70870FFC-599F-4F4D-B00D-74E5C6792256}" dt="2023-08-10T10:48:13.889" v="36"/>
          <ac:picMkLst>
            <pc:docMk/>
            <pc:sldMk cId="406780169" sldId="270"/>
            <ac:picMk id="12" creationId="{B6AD8677-5D4A-9079-C7C1-F1D125F0DC45}"/>
          </ac:picMkLst>
        </pc:picChg>
      </pc:sldChg>
      <pc:sldChg chg="addSp modSp modTransition">
        <pc:chgData name="Anne-Marie Curtin" userId="83846244-e897-4dda-b2ce-c1c4a9b5a900" providerId="ADAL" clId="{70870FFC-599F-4F4D-B00D-74E5C6792256}" dt="2023-08-10T10:48:13.889" v="36"/>
        <pc:sldMkLst>
          <pc:docMk/>
          <pc:sldMk cId="2156458076" sldId="271"/>
        </pc:sldMkLst>
        <pc:picChg chg="add mod">
          <ac:chgData name="Anne-Marie Curtin" userId="83846244-e897-4dda-b2ce-c1c4a9b5a900" providerId="ADAL" clId="{70870FFC-599F-4F4D-B00D-74E5C6792256}" dt="2023-08-10T10:48:13.889" v="36"/>
          <ac:picMkLst>
            <pc:docMk/>
            <pc:sldMk cId="2156458076" sldId="271"/>
            <ac:picMk id="4" creationId="{47E52ABB-6CE2-66E6-34A7-A5798F8FBC60}"/>
          </ac:picMkLst>
        </pc:picChg>
      </pc:sldChg>
      <pc:sldChg chg="addSp modSp modTransition">
        <pc:chgData name="Anne-Marie Curtin" userId="83846244-e897-4dda-b2ce-c1c4a9b5a900" providerId="ADAL" clId="{70870FFC-599F-4F4D-B00D-74E5C6792256}" dt="2023-08-10T10:48:13.889" v="36"/>
        <pc:sldMkLst>
          <pc:docMk/>
          <pc:sldMk cId="901427493" sldId="272"/>
        </pc:sldMkLst>
        <pc:picChg chg="add mod">
          <ac:chgData name="Anne-Marie Curtin" userId="83846244-e897-4dda-b2ce-c1c4a9b5a900" providerId="ADAL" clId="{70870FFC-599F-4F4D-B00D-74E5C6792256}" dt="2023-08-10T10:48:13.889" v="36"/>
          <ac:picMkLst>
            <pc:docMk/>
            <pc:sldMk cId="901427493" sldId="272"/>
            <ac:picMk id="4" creationId="{D80A8A83-6512-B5B6-CDAA-F4A06C609376}"/>
          </ac:picMkLst>
        </pc:picChg>
      </pc:sldChg>
      <pc:sldChg chg="addSp modSp modTransition">
        <pc:chgData name="Anne-Marie Curtin" userId="83846244-e897-4dda-b2ce-c1c4a9b5a900" providerId="ADAL" clId="{70870FFC-599F-4F4D-B00D-74E5C6792256}" dt="2023-08-10T10:48:13.889" v="36"/>
        <pc:sldMkLst>
          <pc:docMk/>
          <pc:sldMk cId="2873037054" sldId="273"/>
        </pc:sldMkLst>
        <pc:picChg chg="add mod">
          <ac:chgData name="Anne-Marie Curtin" userId="83846244-e897-4dda-b2ce-c1c4a9b5a900" providerId="ADAL" clId="{70870FFC-599F-4F4D-B00D-74E5C6792256}" dt="2023-08-10T10:48:13.889" v="36"/>
          <ac:picMkLst>
            <pc:docMk/>
            <pc:sldMk cId="2873037054" sldId="273"/>
            <ac:picMk id="4" creationId="{ABF85937-94EF-BB86-038C-FD7C1EA30A7E}"/>
          </ac:picMkLst>
        </pc:picChg>
      </pc:sldChg>
      <pc:sldChg chg="addSp modSp modTransition">
        <pc:chgData name="Anne-Marie Curtin" userId="83846244-e897-4dda-b2ce-c1c4a9b5a900" providerId="ADAL" clId="{70870FFC-599F-4F4D-B00D-74E5C6792256}" dt="2023-08-10T10:48:13.889" v="36"/>
        <pc:sldMkLst>
          <pc:docMk/>
          <pc:sldMk cId="1024786224" sldId="274"/>
        </pc:sldMkLst>
        <pc:picChg chg="add mod">
          <ac:chgData name="Anne-Marie Curtin" userId="83846244-e897-4dda-b2ce-c1c4a9b5a900" providerId="ADAL" clId="{70870FFC-599F-4F4D-B00D-74E5C6792256}" dt="2023-08-10T10:48:13.889" v="36"/>
          <ac:picMkLst>
            <pc:docMk/>
            <pc:sldMk cId="1024786224" sldId="274"/>
            <ac:picMk id="4" creationId="{16ED6CCB-F481-8571-4B17-62A43B02DFA7}"/>
          </ac:picMkLst>
        </pc:picChg>
      </pc:sldChg>
      <pc:sldChg chg="addSp modSp modTransition">
        <pc:chgData name="Anne-Marie Curtin" userId="83846244-e897-4dda-b2ce-c1c4a9b5a900" providerId="ADAL" clId="{70870FFC-599F-4F4D-B00D-74E5C6792256}" dt="2023-08-10T10:48:13.889" v="36"/>
        <pc:sldMkLst>
          <pc:docMk/>
          <pc:sldMk cId="4085764509" sldId="275"/>
        </pc:sldMkLst>
        <pc:picChg chg="add mod">
          <ac:chgData name="Anne-Marie Curtin" userId="83846244-e897-4dda-b2ce-c1c4a9b5a900" providerId="ADAL" clId="{70870FFC-599F-4F4D-B00D-74E5C6792256}" dt="2023-08-10T10:48:13.889" v="36"/>
          <ac:picMkLst>
            <pc:docMk/>
            <pc:sldMk cId="4085764509" sldId="275"/>
            <ac:picMk id="4" creationId="{9314578C-6704-994F-710E-5701C2C7C8DD}"/>
          </ac:picMkLst>
        </pc:picChg>
      </pc:sldChg>
      <pc:sldChg chg="addSp modSp modTransition">
        <pc:chgData name="Anne-Marie Curtin" userId="83846244-e897-4dda-b2ce-c1c4a9b5a900" providerId="ADAL" clId="{70870FFC-599F-4F4D-B00D-74E5C6792256}" dt="2023-08-10T10:48:13.889" v="36"/>
        <pc:sldMkLst>
          <pc:docMk/>
          <pc:sldMk cId="1368583222" sldId="276"/>
        </pc:sldMkLst>
        <pc:picChg chg="add mod">
          <ac:chgData name="Anne-Marie Curtin" userId="83846244-e897-4dda-b2ce-c1c4a9b5a900" providerId="ADAL" clId="{70870FFC-599F-4F4D-B00D-74E5C6792256}" dt="2023-08-10T10:48:13.889" v="36"/>
          <ac:picMkLst>
            <pc:docMk/>
            <pc:sldMk cId="1368583222" sldId="276"/>
            <ac:picMk id="4" creationId="{907C9EFC-731A-FD38-451B-92E6027699B4}"/>
          </ac:picMkLst>
        </pc:picChg>
      </pc:sldChg>
      <pc:sldChg chg="addSp modSp modTransition">
        <pc:chgData name="Anne-Marie Curtin" userId="83846244-e897-4dda-b2ce-c1c4a9b5a900" providerId="ADAL" clId="{70870FFC-599F-4F4D-B00D-74E5C6792256}" dt="2023-08-10T10:48:13.889" v="36"/>
        <pc:sldMkLst>
          <pc:docMk/>
          <pc:sldMk cId="4255751197" sldId="277"/>
        </pc:sldMkLst>
        <pc:picChg chg="add mod">
          <ac:chgData name="Anne-Marie Curtin" userId="83846244-e897-4dda-b2ce-c1c4a9b5a900" providerId="ADAL" clId="{70870FFC-599F-4F4D-B00D-74E5C6792256}" dt="2023-08-10T10:48:13.889" v="36"/>
          <ac:picMkLst>
            <pc:docMk/>
            <pc:sldMk cId="4255751197" sldId="277"/>
            <ac:picMk id="4" creationId="{520108D3-23DA-E71C-EAA4-A8C4C599D67B}"/>
          </ac:picMkLst>
        </pc:picChg>
      </pc:sldChg>
      <pc:sldChg chg="addSp modSp modTransition">
        <pc:chgData name="Anne-Marie Curtin" userId="83846244-e897-4dda-b2ce-c1c4a9b5a900" providerId="ADAL" clId="{70870FFC-599F-4F4D-B00D-74E5C6792256}" dt="2023-08-10T10:48:13.889" v="36"/>
        <pc:sldMkLst>
          <pc:docMk/>
          <pc:sldMk cId="3779757476" sldId="278"/>
        </pc:sldMkLst>
        <pc:picChg chg="add mod">
          <ac:chgData name="Anne-Marie Curtin" userId="83846244-e897-4dda-b2ce-c1c4a9b5a900" providerId="ADAL" clId="{70870FFC-599F-4F4D-B00D-74E5C6792256}" dt="2023-08-10T10:48:13.889" v="36"/>
          <ac:picMkLst>
            <pc:docMk/>
            <pc:sldMk cId="3779757476" sldId="278"/>
            <ac:picMk id="4" creationId="{4CB46170-A1D9-6B33-2038-79B898FFC6C2}"/>
          </ac:picMkLst>
        </pc:picChg>
      </pc:sldChg>
    </pc:docChg>
  </pc:docChgLst>
  <pc:docChgLst>
    <pc:chgData name="Anne-Marie Curtin" userId="83846244-e897-4dda-b2ce-c1c4a9b5a900" providerId="ADAL" clId="{0A3041CA-8A02-4BC0-8367-5AA9CD93CD73}"/>
    <pc:docChg chg="custSel addSld delSld modSld">
      <pc:chgData name="Anne-Marie Curtin" userId="83846244-e897-4dda-b2ce-c1c4a9b5a900" providerId="ADAL" clId="{0A3041CA-8A02-4BC0-8367-5AA9CD93CD73}" dt="2023-07-17T14:28:22.729" v="43" actId="962"/>
      <pc:docMkLst>
        <pc:docMk/>
      </pc:docMkLst>
      <pc:sldChg chg="addSp delSp modSp new mod modClrScheme chgLayout">
        <pc:chgData name="Anne-Marie Curtin" userId="83846244-e897-4dda-b2ce-c1c4a9b5a900" providerId="ADAL" clId="{0A3041CA-8A02-4BC0-8367-5AA9CD93CD73}" dt="2023-07-17T14:27:30.920" v="5" actId="962"/>
        <pc:sldMkLst>
          <pc:docMk/>
          <pc:sldMk cId="105109874" sldId="256"/>
        </pc:sldMkLst>
        <pc:spChg chg="del">
          <ac:chgData name="Anne-Marie Curtin" userId="83846244-e897-4dda-b2ce-c1c4a9b5a900" providerId="ADAL" clId="{0A3041CA-8A02-4BC0-8367-5AA9CD93CD73}" dt="2023-07-17T14:27:27.441" v="2" actId="700"/>
          <ac:spMkLst>
            <pc:docMk/>
            <pc:sldMk cId="105109874" sldId="256"/>
            <ac:spMk id="2" creationId="{E9FD0E40-3DD6-16B4-CEF4-958A9CA6D4AA}"/>
          </ac:spMkLst>
        </pc:spChg>
        <pc:spChg chg="del">
          <ac:chgData name="Anne-Marie Curtin" userId="83846244-e897-4dda-b2ce-c1c4a9b5a900" providerId="ADAL" clId="{0A3041CA-8A02-4BC0-8367-5AA9CD93CD73}" dt="2023-07-17T14:27:27.441" v="2" actId="700"/>
          <ac:spMkLst>
            <pc:docMk/>
            <pc:sldMk cId="105109874" sldId="256"/>
            <ac:spMk id="3" creationId="{59AFC311-2AB8-BAD2-B817-C9A43B2CE9DB}"/>
          </ac:spMkLst>
        </pc:spChg>
        <pc:picChg chg="add mod">
          <ac:chgData name="Anne-Marie Curtin" userId="83846244-e897-4dda-b2ce-c1c4a9b5a900" providerId="ADAL" clId="{0A3041CA-8A02-4BC0-8367-5AA9CD93CD73}" dt="2023-07-17T14:27:30.920" v="5" actId="962"/>
          <ac:picMkLst>
            <pc:docMk/>
            <pc:sldMk cId="105109874" sldId="256"/>
            <ac:picMk id="5" creationId="{78665419-6CBB-7B54-6184-AC07E5E16557}"/>
          </ac:picMkLst>
        </pc:picChg>
      </pc:sldChg>
      <pc:sldChg chg="del">
        <pc:chgData name="Anne-Marie Curtin" userId="83846244-e897-4dda-b2ce-c1c4a9b5a900" providerId="ADAL" clId="{0A3041CA-8A02-4BC0-8367-5AA9CD93CD73}" dt="2023-07-17T11:00:01.874" v="0" actId="47"/>
        <pc:sldMkLst>
          <pc:docMk/>
          <pc:sldMk cId="3331552839" sldId="256"/>
        </pc:sldMkLst>
      </pc:sldChg>
      <pc:sldChg chg="addSp modSp new mod">
        <pc:chgData name="Anne-Marie Curtin" userId="83846244-e897-4dda-b2ce-c1c4a9b5a900" providerId="ADAL" clId="{0A3041CA-8A02-4BC0-8367-5AA9CD93CD73}" dt="2023-07-17T14:28:22.729" v="43" actId="962"/>
        <pc:sldMkLst>
          <pc:docMk/>
          <pc:sldMk cId="3064532569" sldId="257"/>
        </pc:sldMkLst>
        <pc:picChg chg="add mod">
          <ac:chgData name="Anne-Marie Curtin" userId="83846244-e897-4dda-b2ce-c1c4a9b5a900" providerId="ADAL" clId="{0A3041CA-8A02-4BC0-8367-5AA9CD93CD73}" dt="2023-07-17T14:28:22.729" v="43" actId="962"/>
          <ac:picMkLst>
            <pc:docMk/>
            <pc:sldMk cId="3064532569" sldId="257"/>
            <ac:picMk id="3" creationId="{BBA7DF26-B578-2864-A61D-631F94BAC895}"/>
          </ac:picMkLst>
        </pc:picChg>
      </pc:sldChg>
      <pc:sldChg chg="del">
        <pc:chgData name="Anne-Marie Curtin" userId="83846244-e897-4dda-b2ce-c1c4a9b5a900" providerId="ADAL" clId="{0A3041CA-8A02-4BC0-8367-5AA9CD93CD73}" dt="2023-07-17T11:00:01.874" v="0" actId="47"/>
        <pc:sldMkLst>
          <pc:docMk/>
          <pc:sldMk cId="3278714428" sldId="257"/>
        </pc:sldMkLst>
      </pc:sldChg>
      <pc:sldChg chg="addSp modSp new mod">
        <pc:chgData name="Anne-Marie Curtin" userId="83846244-e897-4dda-b2ce-c1c4a9b5a900" providerId="ADAL" clId="{0A3041CA-8A02-4BC0-8367-5AA9CD93CD73}" dt="2023-07-17T14:28:19.741" v="40" actId="962"/>
        <pc:sldMkLst>
          <pc:docMk/>
          <pc:sldMk cId="1272456248" sldId="258"/>
        </pc:sldMkLst>
        <pc:picChg chg="add mod">
          <ac:chgData name="Anne-Marie Curtin" userId="83846244-e897-4dda-b2ce-c1c4a9b5a900" providerId="ADAL" clId="{0A3041CA-8A02-4BC0-8367-5AA9CD93CD73}" dt="2023-07-17T14:28:19.741" v="40" actId="962"/>
          <ac:picMkLst>
            <pc:docMk/>
            <pc:sldMk cId="1272456248" sldId="258"/>
            <ac:picMk id="3" creationId="{EE8A0B38-F745-8954-84E5-D0A99482EA17}"/>
          </ac:picMkLst>
        </pc:picChg>
      </pc:sldChg>
      <pc:sldChg chg="del">
        <pc:chgData name="Anne-Marie Curtin" userId="83846244-e897-4dda-b2ce-c1c4a9b5a900" providerId="ADAL" clId="{0A3041CA-8A02-4BC0-8367-5AA9CD93CD73}" dt="2023-07-17T11:00:01.874" v="0" actId="47"/>
        <pc:sldMkLst>
          <pc:docMk/>
          <pc:sldMk cId="2311596647" sldId="258"/>
        </pc:sldMkLst>
      </pc:sldChg>
      <pc:sldChg chg="addSp modSp new mod">
        <pc:chgData name="Anne-Marie Curtin" userId="83846244-e897-4dda-b2ce-c1c4a9b5a900" providerId="ADAL" clId="{0A3041CA-8A02-4BC0-8367-5AA9CD93CD73}" dt="2023-07-17T14:28:16.203" v="37" actId="27614"/>
        <pc:sldMkLst>
          <pc:docMk/>
          <pc:sldMk cId="1023742649" sldId="259"/>
        </pc:sldMkLst>
        <pc:picChg chg="add mod">
          <ac:chgData name="Anne-Marie Curtin" userId="83846244-e897-4dda-b2ce-c1c4a9b5a900" providerId="ADAL" clId="{0A3041CA-8A02-4BC0-8367-5AA9CD93CD73}" dt="2023-07-17T14:28:16.203" v="37" actId="27614"/>
          <ac:picMkLst>
            <pc:docMk/>
            <pc:sldMk cId="1023742649" sldId="259"/>
            <ac:picMk id="3" creationId="{D76DD12B-0F24-4CE5-ABE2-65D37BEA7C1B}"/>
          </ac:picMkLst>
        </pc:picChg>
      </pc:sldChg>
      <pc:sldChg chg="del">
        <pc:chgData name="Anne-Marie Curtin" userId="83846244-e897-4dda-b2ce-c1c4a9b5a900" providerId="ADAL" clId="{0A3041CA-8A02-4BC0-8367-5AA9CD93CD73}" dt="2023-07-17T11:00:01.874" v="0" actId="47"/>
        <pc:sldMkLst>
          <pc:docMk/>
          <pc:sldMk cId="2177427401" sldId="259"/>
        </pc:sldMkLst>
      </pc:sldChg>
      <pc:sldChg chg="del">
        <pc:chgData name="Anne-Marie Curtin" userId="83846244-e897-4dda-b2ce-c1c4a9b5a900" providerId="ADAL" clId="{0A3041CA-8A02-4BC0-8367-5AA9CD93CD73}" dt="2023-07-17T11:00:01.874" v="0" actId="47"/>
        <pc:sldMkLst>
          <pc:docMk/>
          <pc:sldMk cId="2168896127" sldId="260"/>
        </pc:sldMkLst>
      </pc:sldChg>
      <pc:sldChg chg="addSp modSp new mod">
        <pc:chgData name="Anne-Marie Curtin" userId="83846244-e897-4dda-b2ce-c1c4a9b5a900" providerId="ADAL" clId="{0A3041CA-8A02-4BC0-8367-5AA9CD93CD73}" dt="2023-07-17T14:28:12.613" v="35" actId="27614"/>
        <pc:sldMkLst>
          <pc:docMk/>
          <pc:sldMk cId="3186358086" sldId="260"/>
        </pc:sldMkLst>
        <pc:picChg chg="add mod">
          <ac:chgData name="Anne-Marie Curtin" userId="83846244-e897-4dda-b2ce-c1c4a9b5a900" providerId="ADAL" clId="{0A3041CA-8A02-4BC0-8367-5AA9CD93CD73}" dt="2023-07-17T14:28:12.613" v="35" actId="27614"/>
          <ac:picMkLst>
            <pc:docMk/>
            <pc:sldMk cId="3186358086" sldId="260"/>
            <ac:picMk id="3" creationId="{2D2858D8-C283-0E75-BD0F-451B5D65E3B1}"/>
          </ac:picMkLst>
        </pc:picChg>
      </pc:sldChg>
      <pc:sldChg chg="del">
        <pc:chgData name="Anne-Marie Curtin" userId="83846244-e897-4dda-b2ce-c1c4a9b5a900" providerId="ADAL" clId="{0A3041CA-8A02-4BC0-8367-5AA9CD93CD73}" dt="2023-07-17T11:00:01.874" v="0" actId="47"/>
        <pc:sldMkLst>
          <pc:docMk/>
          <pc:sldMk cId="1990345643" sldId="261"/>
        </pc:sldMkLst>
      </pc:sldChg>
      <pc:sldChg chg="addSp modSp new mod">
        <pc:chgData name="Anne-Marie Curtin" userId="83846244-e897-4dda-b2ce-c1c4a9b5a900" providerId="ADAL" clId="{0A3041CA-8A02-4BC0-8367-5AA9CD93CD73}" dt="2023-07-17T14:28:09.634" v="33" actId="962"/>
        <pc:sldMkLst>
          <pc:docMk/>
          <pc:sldMk cId="3915341697" sldId="261"/>
        </pc:sldMkLst>
        <pc:picChg chg="add mod">
          <ac:chgData name="Anne-Marie Curtin" userId="83846244-e897-4dda-b2ce-c1c4a9b5a900" providerId="ADAL" clId="{0A3041CA-8A02-4BC0-8367-5AA9CD93CD73}" dt="2023-07-17T14:28:09.634" v="33" actId="962"/>
          <ac:picMkLst>
            <pc:docMk/>
            <pc:sldMk cId="3915341697" sldId="261"/>
            <ac:picMk id="3" creationId="{7B76B871-A993-799B-A1B7-755E7F9695D3}"/>
          </ac:picMkLst>
        </pc:picChg>
      </pc:sldChg>
      <pc:sldChg chg="del">
        <pc:chgData name="Anne-Marie Curtin" userId="83846244-e897-4dda-b2ce-c1c4a9b5a900" providerId="ADAL" clId="{0A3041CA-8A02-4BC0-8367-5AA9CD93CD73}" dt="2023-07-17T11:00:01.874" v="0" actId="47"/>
        <pc:sldMkLst>
          <pc:docMk/>
          <pc:sldMk cId="2956780728" sldId="262"/>
        </pc:sldMkLst>
      </pc:sldChg>
      <pc:sldChg chg="addSp modSp new mod">
        <pc:chgData name="Anne-Marie Curtin" userId="83846244-e897-4dda-b2ce-c1c4a9b5a900" providerId="ADAL" clId="{0A3041CA-8A02-4BC0-8367-5AA9CD93CD73}" dt="2023-07-17T14:28:06.969" v="30" actId="962"/>
        <pc:sldMkLst>
          <pc:docMk/>
          <pc:sldMk cId="4234533870" sldId="262"/>
        </pc:sldMkLst>
        <pc:picChg chg="add mod">
          <ac:chgData name="Anne-Marie Curtin" userId="83846244-e897-4dda-b2ce-c1c4a9b5a900" providerId="ADAL" clId="{0A3041CA-8A02-4BC0-8367-5AA9CD93CD73}" dt="2023-07-17T14:28:06.969" v="30" actId="962"/>
          <ac:picMkLst>
            <pc:docMk/>
            <pc:sldMk cId="4234533870" sldId="262"/>
            <ac:picMk id="3" creationId="{69BC782F-379A-6081-8B97-083B6341911E}"/>
          </ac:picMkLst>
        </pc:picChg>
      </pc:sldChg>
      <pc:sldChg chg="addSp modSp new mod">
        <pc:chgData name="Anne-Marie Curtin" userId="83846244-e897-4dda-b2ce-c1c4a9b5a900" providerId="ADAL" clId="{0A3041CA-8A02-4BC0-8367-5AA9CD93CD73}" dt="2023-07-17T14:28:03.683" v="27" actId="962"/>
        <pc:sldMkLst>
          <pc:docMk/>
          <pc:sldMk cId="1000592099" sldId="263"/>
        </pc:sldMkLst>
        <pc:picChg chg="add mod">
          <ac:chgData name="Anne-Marie Curtin" userId="83846244-e897-4dda-b2ce-c1c4a9b5a900" providerId="ADAL" clId="{0A3041CA-8A02-4BC0-8367-5AA9CD93CD73}" dt="2023-07-17T14:28:03.683" v="27" actId="962"/>
          <ac:picMkLst>
            <pc:docMk/>
            <pc:sldMk cId="1000592099" sldId="263"/>
            <ac:picMk id="3" creationId="{271D35E7-7196-C21B-6642-801E2F0FCBD6}"/>
          </ac:picMkLst>
        </pc:picChg>
      </pc:sldChg>
      <pc:sldChg chg="del">
        <pc:chgData name="Anne-Marie Curtin" userId="83846244-e897-4dda-b2ce-c1c4a9b5a900" providerId="ADAL" clId="{0A3041CA-8A02-4BC0-8367-5AA9CD93CD73}" dt="2023-07-17T11:00:01.874" v="0" actId="47"/>
        <pc:sldMkLst>
          <pc:docMk/>
          <pc:sldMk cId="1060914420" sldId="263"/>
        </pc:sldMkLst>
      </pc:sldChg>
      <pc:sldChg chg="del">
        <pc:chgData name="Anne-Marie Curtin" userId="83846244-e897-4dda-b2ce-c1c4a9b5a900" providerId="ADAL" clId="{0A3041CA-8A02-4BC0-8367-5AA9CD93CD73}" dt="2023-07-17T11:00:01.874" v="0" actId="47"/>
        <pc:sldMkLst>
          <pc:docMk/>
          <pc:sldMk cId="1509132954" sldId="264"/>
        </pc:sldMkLst>
      </pc:sldChg>
      <pc:sldChg chg="addSp modSp new mod">
        <pc:chgData name="Anne-Marie Curtin" userId="83846244-e897-4dda-b2ce-c1c4a9b5a900" providerId="ADAL" clId="{0A3041CA-8A02-4BC0-8367-5AA9CD93CD73}" dt="2023-07-17T14:28:01.175" v="24" actId="27614"/>
        <pc:sldMkLst>
          <pc:docMk/>
          <pc:sldMk cId="1965386946" sldId="264"/>
        </pc:sldMkLst>
        <pc:picChg chg="add mod">
          <ac:chgData name="Anne-Marie Curtin" userId="83846244-e897-4dda-b2ce-c1c4a9b5a900" providerId="ADAL" clId="{0A3041CA-8A02-4BC0-8367-5AA9CD93CD73}" dt="2023-07-17T14:28:01.175" v="24" actId="27614"/>
          <ac:picMkLst>
            <pc:docMk/>
            <pc:sldMk cId="1965386946" sldId="264"/>
            <ac:picMk id="3" creationId="{2CF07512-BE89-843F-4887-6EA05B42748B}"/>
          </ac:picMkLst>
        </pc:picChg>
      </pc:sldChg>
      <pc:sldChg chg="del">
        <pc:chgData name="Anne-Marie Curtin" userId="83846244-e897-4dda-b2ce-c1c4a9b5a900" providerId="ADAL" clId="{0A3041CA-8A02-4BC0-8367-5AA9CD93CD73}" dt="2023-07-17T11:00:01.874" v="0" actId="47"/>
        <pc:sldMkLst>
          <pc:docMk/>
          <pc:sldMk cId="3203185195" sldId="265"/>
        </pc:sldMkLst>
      </pc:sldChg>
      <pc:sldChg chg="addSp modSp new mod">
        <pc:chgData name="Anne-Marie Curtin" userId="83846244-e897-4dda-b2ce-c1c4a9b5a900" providerId="ADAL" clId="{0A3041CA-8A02-4BC0-8367-5AA9CD93CD73}" dt="2023-07-17T14:27:57.360" v="22" actId="27614"/>
        <pc:sldMkLst>
          <pc:docMk/>
          <pc:sldMk cId="3767676931" sldId="265"/>
        </pc:sldMkLst>
        <pc:picChg chg="add mod">
          <ac:chgData name="Anne-Marie Curtin" userId="83846244-e897-4dda-b2ce-c1c4a9b5a900" providerId="ADAL" clId="{0A3041CA-8A02-4BC0-8367-5AA9CD93CD73}" dt="2023-07-17T14:27:57.360" v="22" actId="27614"/>
          <ac:picMkLst>
            <pc:docMk/>
            <pc:sldMk cId="3767676931" sldId="265"/>
            <ac:picMk id="3" creationId="{18671202-9F38-E28C-5130-A65D9232A190}"/>
          </ac:picMkLst>
        </pc:picChg>
      </pc:sldChg>
      <pc:sldChg chg="del">
        <pc:chgData name="Anne-Marie Curtin" userId="83846244-e897-4dda-b2ce-c1c4a9b5a900" providerId="ADAL" clId="{0A3041CA-8A02-4BC0-8367-5AA9CD93CD73}" dt="2023-07-17T11:00:01.874" v="0" actId="47"/>
        <pc:sldMkLst>
          <pc:docMk/>
          <pc:sldMk cId="1728646345" sldId="266"/>
        </pc:sldMkLst>
      </pc:sldChg>
      <pc:sldChg chg="addSp modSp new mod">
        <pc:chgData name="Anne-Marie Curtin" userId="83846244-e897-4dda-b2ce-c1c4a9b5a900" providerId="ADAL" clId="{0A3041CA-8A02-4BC0-8367-5AA9CD93CD73}" dt="2023-07-17T14:27:54.590" v="20" actId="27614"/>
        <pc:sldMkLst>
          <pc:docMk/>
          <pc:sldMk cId="2094287782" sldId="266"/>
        </pc:sldMkLst>
        <pc:picChg chg="add mod">
          <ac:chgData name="Anne-Marie Curtin" userId="83846244-e897-4dda-b2ce-c1c4a9b5a900" providerId="ADAL" clId="{0A3041CA-8A02-4BC0-8367-5AA9CD93CD73}" dt="2023-07-17T14:27:54.590" v="20" actId="27614"/>
          <ac:picMkLst>
            <pc:docMk/>
            <pc:sldMk cId="2094287782" sldId="266"/>
            <ac:picMk id="3" creationId="{9375DC77-554A-CD1A-5FAB-CD76E9DFECE1}"/>
          </ac:picMkLst>
        </pc:picChg>
      </pc:sldChg>
      <pc:sldChg chg="addSp modSp new mod">
        <pc:chgData name="Anne-Marie Curtin" userId="83846244-e897-4dda-b2ce-c1c4a9b5a900" providerId="ADAL" clId="{0A3041CA-8A02-4BC0-8367-5AA9CD93CD73}" dt="2023-07-17T14:27:51.745" v="18" actId="27614"/>
        <pc:sldMkLst>
          <pc:docMk/>
          <pc:sldMk cId="2580916569" sldId="267"/>
        </pc:sldMkLst>
        <pc:picChg chg="add mod">
          <ac:chgData name="Anne-Marie Curtin" userId="83846244-e897-4dda-b2ce-c1c4a9b5a900" providerId="ADAL" clId="{0A3041CA-8A02-4BC0-8367-5AA9CD93CD73}" dt="2023-07-17T14:27:51.745" v="18" actId="27614"/>
          <ac:picMkLst>
            <pc:docMk/>
            <pc:sldMk cId="2580916569" sldId="267"/>
            <ac:picMk id="3" creationId="{29DE9244-9DFB-3E9A-4344-B5F74A94F05F}"/>
          </ac:picMkLst>
        </pc:picChg>
      </pc:sldChg>
      <pc:sldChg chg="del">
        <pc:chgData name="Anne-Marie Curtin" userId="83846244-e897-4dda-b2ce-c1c4a9b5a900" providerId="ADAL" clId="{0A3041CA-8A02-4BC0-8367-5AA9CD93CD73}" dt="2023-07-17T11:00:01.874" v="0" actId="47"/>
        <pc:sldMkLst>
          <pc:docMk/>
          <pc:sldMk cId="3218926539" sldId="267"/>
        </pc:sldMkLst>
      </pc:sldChg>
      <pc:sldChg chg="del">
        <pc:chgData name="Anne-Marie Curtin" userId="83846244-e897-4dda-b2ce-c1c4a9b5a900" providerId="ADAL" clId="{0A3041CA-8A02-4BC0-8367-5AA9CD93CD73}" dt="2023-07-17T11:00:01.874" v="0" actId="47"/>
        <pc:sldMkLst>
          <pc:docMk/>
          <pc:sldMk cId="156806240" sldId="268"/>
        </pc:sldMkLst>
      </pc:sldChg>
    </pc:docChg>
  </pc:docChgLst>
  <pc:docChgLst>
    <pc:chgData name="Anne-Marie Curtin" userId="83846244-e897-4dda-b2ce-c1c4a9b5a900" providerId="ADAL" clId="{6F32FEA0-611A-4E81-8CE9-628E2DB9609D}"/>
    <pc:docChg chg="undo custSel addSld delSld modSld">
      <pc:chgData name="Anne-Marie Curtin" userId="83846244-e897-4dda-b2ce-c1c4a9b5a900" providerId="ADAL" clId="{6F32FEA0-611A-4E81-8CE9-628E2DB9609D}" dt="2023-05-08T08:48:43.885" v="124"/>
      <pc:docMkLst>
        <pc:docMk/>
      </pc:docMkLst>
      <pc:sldChg chg="new del">
        <pc:chgData name="Anne-Marie Curtin" userId="83846244-e897-4dda-b2ce-c1c4a9b5a900" providerId="ADAL" clId="{6F32FEA0-611A-4E81-8CE9-628E2DB9609D}" dt="2023-05-08T08:21:58.702" v="14" actId="47"/>
        <pc:sldMkLst>
          <pc:docMk/>
          <pc:sldMk cId="1057747095" sldId="256"/>
        </pc:sldMkLst>
      </pc:sldChg>
      <pc:sldChg chg="addSp delSp modSp new mod modTransition modAnim">
        <pc:chgData name="Anne-Marie Curtin" userId="83846244-e897-4dda-b2ce-c1c4a9b5a900" providerId="ADAL" clId="{6F32FEA0-611A-4E81-8CE9-628E2DB9609D}" dt="2023-05-08T08:48:01.308" v="121"/>
        <pc:sldMkLst>
          <pc:docMk/>
          <pc:sldMk cId="3331552839" sldId="256"/>
        </pc:sldMkLst>
        <pc:picChg chg="add mod">
          <ac:chgData name="Anne-Marie Curtin" userId="83846244-e897-4dda-b2ce-c1c4a9b5a900" providerId="ADAL" clId="{6F32FEA0-611A-4E81-8CE9-628E2DB9609D}" dt="2023-05-08T08:22:20.214" v="18" actId="962"/>
          <ac:picMkLst>
            <pc:docMk/>
            <pc:sldMk cId="3331552839" sldId="256"/>
            <ac:picMk id="3" creationId="{BC6F4077-4EE3-B584-AA28-AB7B4492090C}"/>
          </ac:picMkLst>
        </pc:picChg>
        <pc:picChg chg="add del mod">
          <ac:chgData name="Anne-Marie Curtin" userId="83846244-e897-4dda-b2ce-c1c4a9b5a900" providerId="ADAL" clId="{6F32FEA0-611A-4E81-8CE9-628E2DB9609D}" dt="2023-05-08T08:40:19.992" v="117"/>
          <ac:picMkLst>
            <pc:docMk/>
            <pc:sldMk cId="3331552839" sldId="256"/>
            <ac:picMk id="7" creationId="{BACE7D12-47B1-312E-A748-EE4BAEB91D39}"/>
          </ac:picMkLst>
        </pc:picChg>
        <pc:picChg chg="add del mod ord">
          <ac:chgData name="Anne-Marie Curtin" userId="83846244-e897-4dda-b2ce-c1c4a9b5a900" providerId="ADAL" clId="{6F32FEA0-611A-4E81-8CE9-628E2DB9609D}" dt="2023-05-08T08:40:28.001" v="118"/>
          <ac:picMkLst>
            <pc:docMk/>
            <pc:sldMk cId="3331552839" sldId="256"/>
            <ac:picMk id="8" creationId="{471D1E93-A937-54F4-F4EC-E64383F1B672}"/>
          </ac:picMkLst>
        </pc:picChg>
        <pc:picChg chg="add del mod">
          <ac:chgData name="Anne-Marie Curtin" userId="83846244-e897-4dda-b2ce-c1c4a9b5a900" providerId="ADAL" clId="{6F32FEA0-611A-4E81-8CE9-628E2DB9609D}" dt="2023-05-08T08:40:31.524" v="120"/>
          <ac:picMkLst>
            <pc:docMk/>
            <pc:sldMk cId="3331552839" sldId="256"/>
            <ac:picMk id="9" creationId="{C42596B9-3AC0-07A9-1010-AC8903BADA88}"/>
          </ac:picMkLst>
        </pc:picChg>
        <pc:picChg chg="add del mod ord">
          <ac:chgData name="Anne-Marie Curtin" userId="83846244-e897-4dda-b2ce-c1c4a9b5a900" providerId="ADAL" clId="{6F32FEA0-611A-4E81-8CE9-628E2DB9609D}" dt="2023-05-08T08:48:01.308" v="121"/>
          <ac:picMkLst>
            <pc:docMk/>
            <pc:sldMk cId="3331552839" sldId="256"/>
            <ac:picMk id="12" creationId="{132BFF10-9392-9D5D-9882-4618F6991627}"/>
          </ac:picMkLst>
        </pc:picChg>
        <pc:picChg chg="add mod">
          <ac:chgData name="Anne-Marie Curtin" userId="83846244-e897-4dda-b2ce-c1c4a9b5a900" providerId="ADAL" clId="{6F32FEA0-611A-4E81-8CE9-628E2DB9609D}" dt="2023-05-08T08:48:01.308" v="121"/>
          <ac:picMkLst>
            <pc:docMk/>
            <pc:sldMk cId="3331552839" sldId="256"/>
            <ac:picMk id="13" creationId="{41902D3A-04B1-AA0A-0887-C3CFA59F7ECA}"/>
          </ac:picMkLst>
        </pc:picChg>
      </pc:sldChg>
      <pc:sldChg chg="del">
        <pc:chgData name="Anne-Marie Curtin" userId="83846244-e897-4dda-b2ce-c1c4a9b5a900" providerId="ADAL" clId="{6F32FEA0-611A-4E81-8CE9-628E2DB9609D}" dt="2023-05-08T08:21:49.872" v="12" actId="47"/>
        <pc:sldMkLst>
          <pc:docMk/>
          <pc:sldMk cId="3896421418" sldId="256"/>
        </pc:sldMkLst>
      </pc:sldChg>
      <pc:sldChg chg="del">
        <pc:chgData name="Anne-Marie Curtin" userId="83846244-e897-4dda-b2ce-c1c4a9b5a900" providerId="ADAL" clId="{6F32FEA0-611A-4E81-8CE9-628E2DB9609D}" dt="2023-05-08T08:21:47.494" v="0" actId="47"/>
        <pc:sldMkLst>
          <pc:docMk/>
          <pc:sldMk cId="836191756" sldId="257"/>
        </pc:sldMkLst>
      </pc:sldChg>
      <pc:sldChg chg="addSp delSp modSp new mod modTransition modAnim">
        <pc:chgData name="Anne-Marie Curtin" userId="83846244-e897-4dda-b2ce-c1c4a9b5a900" providerId="ADAL" clId="{6F32FEA0-611A-4E81-8CE9-628E2DB9609D}" dt="2023-05-08T08:48:01.308" v="121"/>
        <pc:sldMkLst>
          <pc:docMk/>
          <pc:sldMk cId="3278714428" sldId="257"/>
        </pc:sldMkLst>
        <pc:picChg chg="add del mod">
          <ac:chgData name="Anne-Marie Curtin" userId="83846244-e897-4dda-b2ce-c1c4a9b5a900" providerId="ADAL" clId="{6F32FEA0-611A-4E81-8CE9-628E2DB9609D}" dt="2023-05-08T08:24:42.033" v="70" actId="931"/>
          <ac:picMkLst>
            <pc:docMk/>
            <pc:sldMk cId="3278714428" sldId="257"/>
            <ac:picMk id="3" creationId="{0E6AC3BC-3564-B92D-AC50-2860FE965F7A}"/>
          </ac:picMkLst>
        </pc:picChg>
        <pc:picChg chg="add del mod">
          <ac:chgData name="Anne-Marie Curtin" userId="83846244-e897-4dda-b2ce-c1c4a9b5a900" providerId="ADAL" clId="{6F32FEA0-611A-4E81-8CE9-628E2DB9609D}" dt="2023-05-08T08:24:41.875" v="68" actId="931"/>
          <ac:picMkLst>
            <pc:docMk/>
            <pc:sldMk cId="3278714428" sldId="257"/>
            <ac:picMk id="5" creationId="{E4B66616-4A68-5882-A945-3F31AD382C19}"/>
          </ac:picMkLst>
        </pc:picChg>
        <pc:picChg chg="add del mod">
          <ac:chgData name="Anne-Marie Curtin" userId="83846244-e897-4dda-b2ce-c1c4a9b5a900" providerId="ADAL" clId="{6F32FEA0-611A-4E81-8CE9-628E2DB9609D}" dt="2023-05-08T08:24:41.875" v="68" actId="931"/>
          <ac:picMkLst>
            <pc:docMk/>
            <pc:sldMk cId="3278714428" sldId="257"/>
            <ac:picMk id="7" creationId="{AE59E6D5-D423-5885-3C8B-452AE70225BD}"/>
          </ac:picMkLst>
        </pc:picChg>
        <pc:picChg chg="add del mod">
          <ac:chgData name="Anne-Marie Curtin" userId="83846244-e897-4dda-b2ce-c1c4a9b5a900" providerId="ADAL" clId="{6F32FEA0-611A-4E81-8CE9-628E2DB9609D}" dt="2023-05-08T08:24:41.875" v="68" actId="931"/>
          <ac:picMkLst>
            <pc:docMk/>
            <pc:sldMk cId="3278714428" sldId="257"/>
            <ac:picMk id="9" creationId="{AF014E0B-966F-D92E-2465-60D7185B9D17}"/>
          </ac:picMkLst>
        </pc:picChg>
        <pc:picChg chg="add del mod">
          <ac:chgData name="Anne-Marie Curtin" userId="83846244-e897-4dda-b2ce-c1c4a9b5a900" providerId="ADAL" clId="{6F32FEA0-611A-4E81-8CE9-628E2DB9609D}" dt="2023-05-08T08:24:41.875" v="68" actId="931"/>
          <ac:picMkLst>
            <pc:docMk/>
            <pc:sldMk cId="3278714428" sldId="257"/>
            <ac:picMk id="11" creationId="{4EEE9B61-37E8-2A10-D4E2-6008DE9F9D0F}"/>
          </ac:picMkLst>
        </pc:picChg>
        <pc:picChg chg="add del mod">
          <ac:chgData name="Anne-Marie Curtin" userId="83846244-e897-4dda-b2ce-c1c4a9b5a900" providerId="ADAL" clId="{6F32FEA0-611A-4E81-8CE9-628E2DB9609D}" dt="2023-05-08T08:24:41.875" v="68" actId="931"/>
          <ac:picMkLst>
            <pc:docMk/>
            <pc:sldMk cId="3278714428" sldId="257"/>
            <ac:picMk id="13" creationId="{0A14DAE7-8BC4-0836-4100-D6D0098D0D80}"/>
          </ac:picMkLst>
        </pc:picChg>
        <pc:picChg chg="add del mod">
          <ac:chgData name="Anne-Marie Curtin" userId="83846244-e897-4dda-b2ce-c1c4a9b5a900" providerId="ADAL" clId="{6F32FEA0-611A-4E81-8CE9-628E2DB9609D}" dt="2023-05-08T08:24:41.875" v="68" actId="931"/>
          <ac:picMkLst>
            <pc:docMk/>
            <pc:sldMk cId="3278714428" sldId="257"/>
            <ac:picMk id="15" creationId="{19D96627-E088-0657-2199-50F115A0F612}"/>
          </ac:picMkLst>
        </pc:picChg>
        <pc:picChg chg="add del mod">
          <ac:chgData name="Anne-Marie Curtin" userId="83846244-e897-4dda-b2ce-c1c4a9b5a900" providerId="ADAL" clId="{6F32FEA0-611A-4E81-8CE9-628E2DB9609D}" dt="2023-05-08T08:24:41.875" v="68" actId="931"/>
          <ac:picMkLst>
            <pc:docMk/>
            <pc:sldMk cId="3278714428" sldId="257"/>
            <ac:picMk id="17" creationId="{44A53605-48E9-C12A-D247-7E18EB5EEA57}"/>
          </ac:picMkLst>
        </pc:picChg>
        <pc:picChg chg="add del mod">
          <ac:chgData name="Anne-Marie Curtin" userId="83846244-e897-4dda-b2ce-c1c4a9b5a900" providerId="ADAL" clId="{6F32FEA0-611A-4E81-8CE9-628E2DB9609D}" dt="2023-05-08T08:24:41.875" v="68" actId="931"/>
          <ac:picMkLst>
            <pc:docMk/>
            <pc:sldMk cId="3278714428" sldId="257"/>
            <ac:picMk id="19" creationId="{E68C8514-E759-17E4-05C1-CCFCA7823D46}"/>
          </ac:picMkLst>
        </pc:picChg>
        <pc:picChg chg="add del mod">
          <ac:chgData name="Anne-Marie Curtin" userId="83846244-e897-4dda-b2ce-c1c4a9b5a900" providerId="ADAL" clId="{6F32FEA0-611A-4E81-8CE9-628E2DB9609D}" dt="2023-05-08T08:24:41.875" v="68" actId="931"/>
          <ac:picMkLst>
            <pc:docMk/>
            <pc:sldMk cId="3278714428" sldId="257"/>
            <ac:picMk id="21" creationId="{E371C4C1-105D-5FC0-BC21-0686268149C2}"/>
          </ac:picMkLst>
        </pc:picChg>
        <pc:picChg chg="add del mod">
          <ac:chgData name="Anne-Marie Curtin" userId="83846244-e897-4dda-b2ce-c1c4a9b5a900" providerId="ADAL" clId="{6F32FEA0-611A-4E81-8CE9-628E2DB9609D}" dt="2023-05-08T08:24:41.875" v="68" actId="931"/>
          <ac:picMkLst>
            <pc:docMk/>
            <pc:sldMk cId="3278714428" sldId="257"/>
            <ac:picMk id="23" creationId="{9D4B75BF-D939-A191-ED51-DC39B258BAAA}"/>
          </ac:picMkLst>
        </pc:picChg>
        <pc:picChg chg="add del mod">
          <ac:chgData name="Anne-Marie Curtin" userId="83846244-e897-4dda-b2ce-c1c4a9b5a900" providerId="ADAL" clId="{6F32FEA0-611A-4E81-8CE9-628E2DB9609D}" dt="2023-05-08T08:24:41.875" v="68" actId="931"/>
          <ac:picMkLst>
            <pc:docMk/>
            <pc:sldMk cId="3278714428" sldId="257"/>
            <ac:picMk id="25" creationId="{4B717B1E-B535-F2AB-08E1-B546CC5188CC}"/>
          </ac:picMkLst>
        </pc:picChg>
        <pc:picChg chg="add mod">
          <ac:chgData name="Anne-Marie Curtin" userId="83846244-e897-4dda-b2ce-c1c4a9b5a900" providerId="ADAL" clId="{6F32FEA0-611A-4E81-8CE9-628E2DB9609D}" dt="2023-05-08T08:25:01.318" v="73" actId="962"/>
          <ac:picMkLst>
            <pc:docMk/>
            <pc:sldMk cId="3278714428" sldId="257"/>
            <ac:picMk id="27" creationId="{A460051F-C9F4-72A2-6C2A-F56EA323B9C5}"/>
          </ac:picMkLst>
        </pc:picChg>
        <pc:picChg chg="add del mod">
          <ac:chgData name="Anne-Marie Curtin" userId="83846244-e897-4dda-b2ce-c1c4a9b5a900" providerId="ADAL" clId="{6F32FEA0-611A-4E81-8CE9-628E2DB9609D}" dt="2023-05-08T08:40:19.992" v="117"/>
          <ac:picMkLst>
            <pc:docMk/>
            <pc:sldMk cId="3278714428" sldId="257"/>
            <ac:picMk id="29" creationId="{079E9DF1-CD08-B44F-393D-CB4C1427EB03}"/>
          </ac:picMkLst>
        </pc:picChg>
        <pc:picChg chg="add del mod ord">
          <ac:chgData name="Anne-Marie Curtin" userId="83846244-e897-4dda-b2ce-c1c4a9b5a900" providerId="ADAL" clId="{6F32FEA0-611A-4E81-8CE9-628E2DB9609D}" dt="2023-05-08T08:48:01.308" v="121"/>
          <ac:picMkLst>
            <pc:docMk/>
            <pc:sldMk cId="3278714428" sldId="257"/>
            <ac:picMk id="30" creationId="{C2300511-98E9-DDB9-8803-8C840FEAC3C6}"/>
          </ac:picMkLst>
        </pc:picChg>
        <pc:picChg chg="add mod">
          <ac:chgData name="Anne-Marie Curtin" userId="83846244-e897-4dda-b2ce-c1c4a9b5a900" providerId="ADAL" clId="{6F32FEA0-611A-4E81-8CE9-628E2DB9609D}" dt="2023-05-08T08:48:01.308" v="121"/>
          <ac:picMkLst>
            <pc:docMk/>
            <pc:sldMk cId="3278714428" sldId="257"/>
            <ac:picMk id="31" creationId="{72BE9D4C-8EAA-6D56-9380-F19C2C86D40A}"/>
          </ac:picMkLst>
        </pc:picChg>
      </pc:sldChg>
      <pc:sldChg chg="del">
        <pc:chgData name="Anne-Marie Curtin" userId="83846244-e897-4dda-b2ce-c1c4a9b5a900" providerId="ADAL" clId="{6F32FEA0-611A-4E81-8CE9-628E2DB9609D}" dt="2023-05-08T08:21:47.864" v="1" actId="47"/>
        <pc:sldMkLst>
          <pc:docMk/>
          <pc:sldMk cId="1213057480" sldId="258"/>
        </pc:sldMkLst>
      </pc:sldChg>
      <pc:sldChg chg="addSp delSp modSp new mod modTransition modAnim">
        <pc:chgData name="Anne-Marie Curtin" userId="83846244-e897-4dda-b2ce-c1c4a9b5a900" providerId="ADAL" clId="{6F32FEA0-611A-4E81-8CE9-628E2DB9609D}" dt="2023-05-08T08:48:01.308" v="121"/>
        <pc:sldMkLst>
          <pc:docMk/>
          <pc:sldMk cId="2311596647" sldId="258"/>
        </pc:sldMkLst>
        <pc:picChg chg="add mod">
          <ac:chgData name="Anne-Marie Curtin" userId="83846244-e897-4dda-b2ce-c1c4a9b5a900" providerId="ADAL" clId="{6F32FEA0-611A-4E81-8CE9-628E2DB9609D}" dt="2023-05-08T08:25:11.393" v="76" actId="962"/>
          <ac:picMkLst>
            <pc:docMk/>
            <pc:sldMk cId="2311596647" sldId="258"/>
            <ac:picMk id="3" creationId="{806F93DD-A356-000A-9C15-0AFFE8431822}"/>
          </ac:picMkLst>
        </pc:picChg>
        <pc:picChg chg="add del mod">
          <ac:chgData name="Anne-Marie Curtin" userId="83846244-e897-4dda-b2ce-c1c4a9b5a900" providerId="ADAL" clId="{6F32FEA0-611A-4E81-8CE9-628E2DB9609D}" dt="2023-05-08T08:40:19.992" v="117"/>
          <ac:picMkLst>
            <pc:docMk/>
            <pc:sldMk cId="2311596647" sldId="258"/>
            <ac:picMk id="5" creationId="{7E573468-AB3C-29BA-FFEF-50A076E8352B}"/>
          </ac:picMkLst>
        </pc:picChg>
        <pc:picChg chg="add del mod ord">
          <ac:chgData name="Anne-Marie Curtin" userId="83846244-e897-4dda-b2ce-c1c4a9b5a900" providerId="ADAL" clId="{6F32FEA0-611A-4E81-8CE9-628E2DB9609D}" dt="2023-05-08T08:48:01.308" v="121"/>
          <ac:picMkLst>
            <pc:docMk/>
            <pc:sldMk cId="2311596647" sldId="258"/>
            <ac:picMk id="6" creationId="{B9AB4D6D-DF39-CE70-052A-A084F9FA432F}"/>
          </ac:picMkLst>
        </pc:picChg>
        <pc:picChg chg="add mod">
          <ac:chgData name="Anne-Marie Curtin" userId="83846244-e897-4dda-b2ce-c1c4a9b5a900" providerId="ADAL" clId="{6F32FEA0-611A-4E81-8CE9-628E2DB9609D}" dt="2023-05-08T08:48:01.308" v="121"/>
          <ac:picMkLst>
            <pc:docMk/>
            <pc:sldMk cId="2311596647" sldId="258"/>
            <ac:picMk id="7" creationId="{1D0B0AAE-8D5C-C91B-0186-45F1D17BC97B}"/>
          </ac:picMkLst>
        </pc:picChg>
      </pc:sldChg>
      <pc:sldChg chg="addSp delSp modSp new mod modTransition modAnim">
        <pc:chgData name="Anne-Marie Curtin" userId="83846244-e897-4dda-b2ce-c1c4a9b5a900" providerId="ADAL" clId="{6F32FEA0-611A-4E81-8CE9-628E2DB9609D}" dt="2023-05-08T08:48:01.308" v="121"/>
        <pc:sldMkLst>
          <pc:docMk/>
          <pc:sldMk cId="2177427401" sldId="259"/>
        </pc:sldMkLst>
        <pc:picChg chg="add mod">
          <ac:chgData name="Anne-Marie Curtin" userId="83846244-e897-4dda-b2ce-c1c4a9b5a900" providerId="ADAL" clId="{6F32FEA0-611A-4E81-8CE9-628E2DB9609D}" dt="2023-05-08T08:30:33.437" v="79" actId="962"/>
          <ac:picMkLst>
            <pc:docMk/>
            <pc:sldMk cId="2177427401" sldId="259"/>
            <ac:picMk id="3" creationId="{1E3B3C2B-58F4-B4AB-B07C-5C3CC5808B18}"/>
          </ac:picMkLst>
        </pc:picChg>
        <pc:picChg chg="add del mod">
          <ac:chgData name="Anne-Marie Curtin" userId="83846244-e897-4dda-b2ce-c1c4a9b5a900" providerId="ADAL" clId="{6F32FEA0-611A-4E81-8CE9-628E2DB9609D}" dt="2023-05-08T08:30:45.213" v="84" actId="931"/>
          <ac:picMkLst>
            <pc:docMk/>
            <pc:sldMk cId="2177427401" sldId="259"/>
            <ac:picMk id="5" creationId="{45E4B417-05A0-322A-10A7-1E75AC77C196}"/>
          </ac:picMkLst>
        </pc:picChg>
        <pc:picChg chg="add del mod">
          <ac:chgData name="Anne-Marie Curtin" userId="83846244-e897-4dda-b2ce-c1c4a9b5a900" providerId="ADAL" clId="{6F32FEA0-611A-4E81-8CE9-628E2DB9609D}" dt="2023-05-08T08:40:19.992" v="117"/>
          <ac:picMkLst>
            <pc:docMk/>
            <pc:sldMk cId="2177427401" sldId="259"/>
            <ac:picMk id="7" creationId="{C27A8657-E4F0-AF28-2210-CA7F254A1E66}"/>
          </ac:picMkLst>
        </pc:picChg>
        <pc:picChg chg="add del mod ord">
          <ac:chgData name="Anne-Marie Curtin" userId="83846244-e897-4dda-b2ce-c1c4a9b5a900" providerId="ADAL" clId="{6F32FEA0-611A-4E81-8CE9-628E2DB9609D}" dt="2023-05-08T08:48:01.308" v="121"/>
          <ac:picMkLst>
            <pc:docMk/>
            <pc:sldMk cId="2177427401" sldId="259"/>
            <ac:picMk id="10" creationId="{E423234C-76DB-F878-8CF6-A3469B928783}"/>
          </ac:picMkLst>
        </pc:picChg>
        <pc:picChg chg="add mod">
          <ac:chgData name="Anne-Marie Curtin" userId="83846244-e897-4dda-b2ce-c1c4a9b5a900" providerId="ADAL" clId="{6F32FEA0-611A-4E81-8CE9-628E2DB9609D}" dt="2023-05-08T08:48:01.308" v="121"/>
          <ac:picMkLst>
            <pc:docMk/>
            <pc:sldMk cId="2177427401" sldId="259"/>
            <ac:picMk id="11" creationId="{CCBCE8AF-006B-BBB1-A159-77EFEF2C2E3A}"/>
          </ac:picMkLst>
        </pc:picChg>
      </pc:sldChg>
      <pc:sldChg chg="del">
        <pc:chgData name="Anne-Marie Curtin" userId="83846244-e897-4dda-b2ce-c1c4a9b5a900" providerId="ADAL" clId="{6F32FEA0-611A-4E81-8CE9-628E2DB9609D}" dt="2023-05-08T08:21:48.084" v="2" actId="47"/>
        <pc:sldMkLst>
          <pc:docMk/>
          <pc:sldMk cId="3489526331" sldId="259"/>
        </pc:sldMkLst>
      </pc:sldChg>
      <pc:sldChg chg="del">
        <pc:chgData name="Anne-Marie Curtin" userId="83846244-e897-4dda-b2ce-c1c4a9b5a900" providerId="ADAL" clId="{6F32FEA0-611A-4E81-8CE9-628E2DB9609D}" dt="2023-05-08T08:21:48.265" v="3" actId="47"/>
        <pc:sldMkLst>
          <pc:docMk/>
          <pc:sldMk cId="402557896" sldId="260"/>
        </pc:sldMkLst>
      </pc:sldChg>
      <pc:sldChg chg="addSp modSp new mod modTransition">
        <pc:chgData name="Anne-Marie Curtin" userId="83846244-e897-4dda-b2ce-c1c4a9b5a900" providerId="ADAL" clId="{6F32FEA0-611A-4E81-8CE9-628E2DB9609D}" dt="2023-05-08T08:48:01.308" v="121"/>
        <pc:sldMkLst>
          <pc:docMk/>
          <pc:sldMk cId="2168896127" sldId="260"/>
        </pc:sldMkLst>
        <pc:picChg chg="add mod">
          <ac:chgData name="Anne-Marie Curtin" userId="83846244-e897-4dda-b2ce-c1c4a9b5a900" providerId="ADAL" clId="{6F32FEA0-611A-4E81-8CE9-628E2DB9609D}" dt="2023-05-08T08:30:52.343" v="87" actId="962"/>
          <ac:picMkLst>
            <pc:docMk/>
            <pc:sldMk cId="2168896127" sldId="260"/>
            <ac:picMk id="3" creationId="{A9B535C3-9984-5E5E-289B-7E884D4A55C2}"/>
          </ac:picMkLst>
        </pc:picChg>
        <pc:picChg chg="add mod">
          <ac:chgData name="Anne-Marie Curtin" userId="83846244-e897-4dda-b2ce-c1c4a9b5a900" providerId="ADAL" clId="{6F32FEA0-611A-4E81-8CE9-628E2DB9609D}" dt="2023-05-08T08:48:01.308" v="121"/>
          <ac:picMkLst>
            <pc:docMk/>
            <pc:sldMk cId="2168896127" sldId="260"/>
            <ac:picMk id="5" creationId="{F6AA99D6-4019-086D-33DC-8516BDE2D4BC}"/>
          </ac:picMkLst>
        </pc:picChg>
      </pc:sldChg>
      <pc:sldChg chg="del">
        <pc:chgData name="Anne-Marie Curtin" userId="83846244-e897-4dda-b2ce-c1c4a9b5a900" providerId="ADAL" clId="{6F32FEA0-611A-4E81-8CE9-628E2DB9609D}" dt="2023-05-08T08:21:48.433" v="4" actId="47"/>
        <pc:sldMkLst>
          <pc:docMk/>
          <pc:sldMk cId="1667754154" sldId="261"/>
        </pc:sldMkLst>
      </pc:sldChg>
      <pc:sldChg chg="addSp modSp new mod modTransition">
        <pc:chgData name="Anne-Marie Curtin" userId="83846244-e897-4dda-b2ce-c1c4a9b5a900" providerId="ADAL" clId="{6F32FEA0-611A-4E81-8CE9-628E2DB9609D}" dt="2023-05-08T08:48:01.308" v="121"/>
        <pc:sldMkLst>
          <pc:docMk/>
          <pc:sldMk cId="1990345643" sldId="261"/>
        </pc:sldMkLst>
        <pc:picChg chg="add mod">
          <ac:chgData name="Anne-Marie Curtin" userId="83846244-e897-4dda-b2ce-c1c4a9b5a900" providerId="ADAL" clId="{6F32FEA0-611A-4E81-8CE9-628E2DB9609D}" dt="2023-05-08T08:31:01.591" v="90" actId="962"/>
          <ac:picMkLst>
            <pc:docMk/>
            <pc:sldMk cId="1990345643" sldId="261"/>
            <ac:picMk id="3" creationId="{7035DC24-7F4A-F8A9-6A4A-A11FEDF803D5}"/>
          </ac:picMkLst>
        </pc:picChg>
        <pc:picChg chg="add mod">
          <ac:chgData name="Anne-Marie Curtin" userId="83846244-e897-4dda-b2ce-c1c4a9b5a900" providerId="ADAL" clId="{6F32FEA0-611A-4E81-8CE9-628E2DB9609D}" dt="2023-05-08T08:48:01.308" v="121"/>
          <ac:picMkLst>
            <pc:docMk/>
            <pc:sldMk cId="1990345643" sldId="261"/>
            <ac:picMk id="5" creationId="{CF287BC8-697F-7087-E258-D5D3A1F6EF6C}"/>
          </ac:picMkLst>
        </pc:picChg>
      </pc:sldChg>
      <pc:sldChg chg="del">
        <pc:chgData name="Anne-Marie Curtin" userId="83846244-e897-4dda-b2ce-c1c4a9b5a900" providerId="ADAL" clId="{6F32FEA0-611A-4E81-8CE9-628E2DB9609D}" dt="2023-05-08T08:21:48.610" v="5" actId="47"/>
        <pc:sldMkLst>
          <pc:docMk/>
          <pc:sldMk cId="521011113" sldId="262"/>
        </pc:sldMkLst>
      </pc:sldChg>
      <pc:sldChg chg="addSp modSp new mod modTransition">
        <pc:chgData name="Anne-Marie Curtin" userId="83846244-e897-4dda-b2ce-c1c4a9b5a900" providerId="ADAL" clId="{6F32FEA0-611A-4E81-8CE9-628E2DB9609D}" dt="2023-05-08T08:48:01.308" v="121"/>
        <pc:sldMkLst>
          <pc:docMk/>
          <pc:sldMk cId="2956780728" sldId="262"/>
        </pc:sldMkLst>
        <pc:picChg chg="add mod">
          <ac:chgData name="Anne-Marie Curtin" userId="83846244-e897-4dda-b2ce-c1c4a9b5a900" providerId="ADAL" clId="{6F32FEA0-611A-4E81-8CE9-628E2DB9609D}" dt="2023-05-08T08:31:09.437" v="93" actId="962"/>
          <ac:picMkLst>
            <pc:docMk/>
            <pc:sldMk cId="2956780728" sldId="262"/>
            <ac:picMk id="3" creationId="{CAFA2AAE-0B17-3728-1FFA-0522F12B43D4}"/>
          </ac:picMkLst>
        </pc:picChg>
        <pc:picChg chg="add mod">
          <ac:chgData name="Anne-Marie Curtin" userId="83846244-e897-4dda-b2ce-c1c4a9b5a900" providerId="ADAL" clId="{6F32FEA0-611A-4E81-8CE9-628E2DB9609D}" dt="2023-05-08T08:48:01.308" v="121"/>
          <ac:picMkLst>
            <pc:docMk/>
            <pc:sldMk cId="2956780728" sldId="262"/>
            <ac:picMk id="5" creationId="{61ABE045-5377-A053-4DFE-48782D472EFE}"/>
          </ac:picMkLst>
        </pc:picChg>
      </pc:sldChg>
      <pc:sldChg chg="addSp modSp new mod modTransition">
        <pc:chgData name="Anne-Marie Curtin" userId="83846244-e897-4dda-b2ce-c1c4a9b5a900" providerId="ADAL" clId="{6F32FEA0-611A-4E81-8CE9-628E2DB9609D}" dt="2023-05-08T08:48:01.308" v="121"/>
        <pc:sldMkLst>
          <pc:docMk/>
          <pc:sldMk cId="1060914420" sldId="263"/>
        </pc:sldMkLst>
        <pc:picChg chg="add mod">
          <ac:chgData name="Anne-Marie Curtin" userId="83846244-e897-4dda-b2ce-c1c4a9b5a900" providerId="ADAL" clId="{6F32FEA0-611A-4E81-8CE9-628E2DB9609D}" dt="2023-05-08T08:31:17.943" v="96" actId="962"/>
          <ac:picMkLst>
            <pc:docMk/>
            <pc:sldMk cId="1060914420" sldId="263"/>
            <ac:picMk id="3" creationId="{FA67BFD8-B263-DFAB-FBCA-155D13F45746}"/>
          </ac:picMkLst>
        </pc:picChg>
        <pc:picChg chg="add mod">
          <ac:chgData name="Anne-Marie Curtin" userId="83846244-e897-4dda-b2ce-c1c4a9b5a900" providerId="ADAL" clId="{6F32FEA0-611A-4E81-8CE9-628E2DB9609D}" dt="2023-05-08T08:48:01.308" v="121"/>
          <ac:picMkLst>
            <pc:docMk/>
            <pc:sldMk cId="1060914420" sldId="263"/>
            <ac:picMk id="5" creationId="{DF54696F-1F76-1B20-7D24-576B60B1C35E}"/>
          </ac:picMkLst>
        </pc:picChg>
      </pc:sldChg>
      <pc:sldChg chg="del">
        <pc:chgData name="Anne-Marie Curtin" userId="83846244-e897-4dda-b2ce-c1c4a9b5a900" providerId="ADAL" clId="{6F32FEA0-611A-4E81-8CE9-628E2DB9609D}" dt="2023-05-08T08:21:48.783" v="6" actId="47"/>
        <pc:sldMkLst>
          <pc:docMk/>
          <pc:sldMk cId="1682345121" sldId="263"/>
        </pc:sldMkLst>
      </pc:sldChg>
      <pc:sldChg chg="del">
        <pc:chgData name="Anne-Marie Curtin" userId="83846244-e897-4dda-b2ce-c1c4a9b5a900" providerId="ADAL" clId="{6F32FEA0-611A-4E81-8CE9-628E2DB9609D}" dt="2023-05-08T08:21:48.957" v="7" actId="47"/>
        <pc:sldMkLst>
          <pc:docMk/>
          <pc:sldMk cId="952858462" sldId="264"/>
        </pc:sldMkLst>
      </pc:sldChg>
      <pc:sldChg chg="addSp modSp new mod modTransition">
        <pc:chgData name="Anne-Marie Curtin" userId="83846244-e897-4dda-b2ce-c1c4a9b5a900" providerId="ADAL" clId="{6F32FEA0-611A-4E81-8CE9-628E2DB9609D}" dt="2023-05-08T08:48:01.308" v="121"/>
        <pc:sldMkLst>
          <pc:docMk/>
          <pc:sldMk cId="1509132954" sldId="264"/>
        </pc:sldMkLst>
        <pc:picChg chg="add mod">
          <ac:chgData name="Anne-Marie Curtin" userId="83846244-e897-4dda-b2ce-c1c4a9b5a900" providerId="ADAL" clId="{6F32FEA0-611A-4E81-8CE9-628E2DB9609D}" dt="2023-05-08T08:31:29.058" v="99" actId="962"/>
          <ac:picMkLst>
            <pc:docMk/>
            <pc:sldMk cId="1509132954" sldId="264"/>
            <ac:picMk id="3" creationId="{5571D203-C8C3-EC00-4CB4-1B2792919374}"/>
          </ac:picMkLst>
        </pc:picChg>
        <pc:picChg chg="add mod">
          <ac:chgData name="Anne-Marie Curtin" userId="83846244-e897-4dda-b2ce-c1c4a9b5a900" providerId="ADAL" clId="{6F32FEA0-611A-4E81-8CE9-628E2DB9609D}" dt="2023-05-08T08:48:01.308" v="121"/>
          <ac:picMkLst>
            <pc:docMk/>
            <pc:sldMk cId="1509132954" sldId="264"/>
            <ac:picMk id="5" creationId="{BF9FC3A7-9E75-469B-7A24-57C260EB1B6E}"/>
          </ac:picMkLst>
        </pc:picChg>
      </pc:sldChg>
      <pc:sldChg chg="del">
        <pc:chgData name="Anne-Marie Curtin" userId="83846244-e897-4dda-b2ce-c1c4a9b5a900" providerId="ADAL" clId="{6F32FEA0-611A-4E81-8CE9-628E2DB9609D}" dt="2023-05-08T08:21:49.120" v="8" actId="47"/>
        <pc:sldMkLst>
          <pc:docMk/>
          <pc:sldMk cId="2419804790" sldId="265"/>
        </pc:sldMkLst>
      </pc:sldChg>
      <pc:sldChg chg="addSp modSp new mod modTransition">
        <pc:chgData name="Anne-Marie Curtin" userId="83846244-e897-4dda-b2ce-c1c4a9b5a900" providerId="ADAL" clId="{6F32FEA0-611A-4E81-8CE9-628E2DB9609D}" dt="2023-05-08T08:48:01.308" v="121"/>
        <pc:sldMkLst>
          <pc:docMk/>
          <pc:sldMk cId="3203185195" sldId="265"/>
        </pc:sldMkLst>
        <pc:picChg chg="add mod">
          <ac:chgData name="Anne-Marie Curtin" userId="83846244-e897-4dda-b2ce-c1c4a9b5a900" providerId="ADAL" clId="{6F32FEA0-611A-4E81-8CE9-628E2DB9609D}" dt="2023-05-08T08:31:38.933" v="102" actId="962"/>
          <ac:picMkLst>
            <pc:docMk/>
            <pc:sldMk cId="3203185195" sldId="265"/>
            <ac:picMk id="3" creationId="{9C096CC6-AF0F-203B-F85B-60D7494A01AE}"/>
          </ac:picMkLst>
        </pc:picChg>
        <pc:picChg chg="add mod">
          <ac:chgData name="Anne-Marie Curtin" userId="83846244-e897-4dda-b2ce-c1c4a9b5a900" providerId="ADAL" clId="{6F32FEA0-611A-4E81-8CE9-628E2DB9609D}" dt="2023-05-08T08:48:01.308" v="121"/>
          <ac:picMkLst>
            <pc:docMk/>
            <pc:sldMk cId="3203185195" sldId="265"/>
            <ac:picMk id="5" creationId="{A5EA1033-FD9A-73B3-717C-4309ECD2A7AB}"/>
          </ac:picMkLst>
        </pc:picChg>
      </pc:sldChg>
      <pc:sldChg chg="del">
        <pc:chgData name="Anne-Marie Curtin" userId="83846244-e897-4dda-b2ce-c1c4a9b5a900" providerId="ADAL" clId="{6F32FEA0-611A-4E81-8CE9-628E2DB9609D}" dt="2023-05-08T08:21:49.292" v="9" actId="47"/>
        <pc:sldMkLst>
          <pc:docMk/>
          <pc:sldMk cId="852407914" sldId="266"/>
        </pc:sldMkLst>
      </pc:sldChg>
      <pc:sldChg chg="addSp modSp new mod modTransition">
        <pc:chgData name="Anne-Marie Curtin" userId="83846244-e897-4dda-b2ce-c1c4a9b5a900" providerId="ADAL" clId="{6F32FEA0-611A-4E81-8CE9-628E2DB9609D}" dt="2023-05-08T08:48:01.308" v="121"/>
        <pc:sldMkLst>
          <pc:docMk/>
          <pc:sldMk cId="1728646345" sldId="266"/>
        </pc:sldMkLst>
        <pc:picChg chg="add mod">
          <ac:chgData name="Anne-Marie Curtin" userId="83846244-e897-4dda-b2ce-c1c4a9b5a900" providerId="ADAL" clId="{6F32FEA0-611A-4E81-8CE9-628E2DB9609D}" dt="2023-05-08T08:31:47.128" v="105" actId="962"/>
          <ac:picMkLst>
            <pc:docMk/>
            <pc:sldMk cId="1728646345" sldId="266"/>
            <ac:picMk id="3" creationId="{96B58B32-2215-09F3-E6C3-07F60BFCF045}"/>
          </ac:picMkLst>
        </pc:picChg>
        <pc:picChg chg="add mod">
          <ac:chgData name="Anne-Marie Curtin" userId="83846244-e897-4dda-b2ce-c1c4a9b5a900" providerId="ADAL" clId="{6F32FEA0-611A-4E81-8CE9-628E2DB9609D}" dt="2023-05-08T08:48:01.308" v="121"/>
          <ac:picMkLst>
            <pc:docMk/>
            <pc:sldMk cId="1728646345" sldId="266"/>
            <ac:picMk id="5" creationId="{3D602C24-7E20-6E74-97B2-875F08B589C7}"/>
          </ac:picMkLst>
        </pc:picChg>
      </pc:sldChg>
      <pc:sldChg chg="del">
        <pc:chgData name="Anne-Marie Curtin" userId="83846244-e897-4dda-b2ce-c1c4a9b5a900" providerId="ADAL" clId="{6F32FEA0-611A-4E81-8CE9-628E2DB9609D}" dt="2023-05-08T08:21:49.463" v="10" actId="47"/>
        <pc:sldMkLst>
          <pc:docMk/>
          <pc:sldMk cId="178116880" sldId="267"/>
        </pc:sldMkLst>
      </pc:sldChg>
      <pc:sldChg chg="addSp delSp modSp new mod modTransition modAnim">
        <pc:chgData name="Anne-Marie Curtin" userId="83846244-e897-4dda-b2ce-c1c4a9b5a900" providerId="ADAL" clId="{6F32FEA0-611A-4E81-8CE9-628E2DB9609D}" dt="2023-05-08T08:48:43.885" v="124"/>
        <pc:sldMkLst>
          <pc:docMk/>
          <pc:sldMk cId="3218926539" sldId="267"/>
        </pc:sldMkLst>
        <pc:picChg chg="add mod">
          <ac:chgData name="Anne-Marie Curtin" userId="83846244-e897-4dda-b2ce-c1c4a9b5a900" providerId="ADAL" clId="{6F32FEA0-611A-4E81-8CE9-628E2DB9609D}" dt="2023-05-08T08:31:54.740" v="108" actId="962"/>
          <ac:picMkLst>
            <pc:docMk/>
            <pc:sldMk cId="3218926539" sldId="267"/>
            <ac:picMk id="3" creationId="{6B739434-7976-E766-2921-8D201C4C18DC}"/>
          </ac:picMkLst>
        </pc:picChg>
        <pc:picChg chg="add del mod">
          <ac:chgData name="Anne-Marie Curtin" userId="83846244-e897-4dda-b2ce-c1c4a9b5a900" providerId="ADAL" clId="{6F32FEA0-611A-4E81-8CE9-628E2DB9609D}" dt="2023-05-08T08:48:14.361" v="123"/>
          <ac:picMkLst>
            <pc:docMk/>
            <pc:sldMk cId="3218926539" sldId="267"/>
            <ac:picMk id="5" creationId="{50149E8C-4DD1-3380-3BAD-4592742EC388}"/>
          </ac:picMkLst>
        </pc:picChg>
        <pc:picChg chg="add del mod ord">
          <ac:chgData name="Anne-Marie Curtin" userId="83846244-e897-4dda-b2ce-c1c4a9b5a900" providerId="ADAL" clId="{6F32FEA0-611A-4E81-8CE9-628E2DB9609D}" dt="2023-05-08T08:48:43.885" v="124"/>
          <ac:picMkLst>
            <pc:docMk/>
            <pc:sldMk cId="3218926539" sldId="267"/>
            <ac:picMk id="7" creationId="{1A18B24E-518E-94C7-0D41-745D412CD322}"/>
          </ac:picMkLst>
        </pc:picChg>
        <pc:picChg chg="add mod">
          <ac:chgData name="Anne-Marie Curtin" userId="83846244-e897-4dda-b2ce-c1c4a9b5a900" providerId="ADAL" clId="{6F32FEA0-611A-4E81-8CE9-628E2DB9609D}" dt="2023-05-08T08:48:43.885" v="124"/>
          <ac:picMkLst>
            <pc:docMk/>
            <pc:sldMk cId="3218926539" sldId="267"/>
            <ac:picMk id="8" creationId="{F95DDE50-38F2-298A-3AA2-9A213DAB5E6B}"/>
          </ac:picMkLst>
        </pc:picChg>
      </pc:sldChg>
      <pc:sldChg chg="addSp modSp new mod modTransition">
        <pc:chgData name="Anne-Marie Curtin" userId="83846244-e897-4dda-b2ce-c1c4a9b5a900" providerId="ADAL" clId="{6F32FEA0-611A-4E81-8CE9-628E2DB9609D}" dt="2023-05-08T08:48:01.308" v="121"/>
        <pc:sldMkLst>
          <pc:docMk/>
          <pc:sldMk cId="156806240" sldId="268"/>
        </pc:sldMkLst>
        <pc:picChg chg="add mod">
          <ac:chgData name="Anne-Marie Curtin" userId="83846244-e897-4dda-b2ce-c1c4a9b5a900" providerId="ADAL" clId="{6F32FEA0-611A-4E81-8CE9-628E2DB9609D}" dt="2023-05-08T08:32:04.956" v="111" actId="962"/>
          <ac:picMkLst>
            <pc:docMk/>
            <pc:sldMk cId="156806240" sldId="268"/>
            <ac:picMk id="3" creationId="{7E171E91-8512-7AD4-C5CA-A717C7987EA6}"/>
          </ac:picMkLst>
        </pc:picChg>
        <pc:picChg chg="add mod">
          <ac:chgData name="Anne-Marie Curtin" userId="83846244-e897-4dda-b2ce-c1c4a9b5a900" providerId="ADAL" clId="{6F32FEA0-611A-4E81-8CE9-628E2DB9609D}" dt="2023-05-08T08:48:01.308" v="121"/>
          <ac:picMkLst>
            <pc:docMk/>
            <pc:sldMk cId="156806240" sldId="268"/>
            <ac:picMk id="5" creationId="{D7473F46-7100-AC9E-EC18-AC63406E86F5}"/>
          </ac:picMkLst>
        </pc:picChg>
      </pc:sldChg>
      <pc:sldChg chg="del">
        <pc:chgData name="Anne-Marie Curtin" userId="83846244-e897-4dda-b2ce-c1c4a9b5a900" providerId="ADAL" clId="{6F32FEA0-611A-4E81-8CE9-628E2DB9609D}" dt="2023-05-08T08:21:49.634" v="11" actId="47"/>
        <pc:sldMkLst>
          <pc:docMk/>
          <pc:sldMk cId="3662371271" sldId="268"/>
        </pc:sldMkLst>
      </pc:sldChg>
    </pc:docChg>
  </pc:docChgLst>
  <pc:docChgLst>
    <pc:chgData name="Anne-Marie Curtin" userId="S::am.curtin@ucc.ie::83846244-e897-4dda-b2ce-c1c4a9b5a900" providerId="AD" clId="Web-{A8D51CFF-42D2-1089-5A71-BF37EA836809}"/>
    <pc:docChg chg="addSld delSld modSld">
      <pc:chgData name="Anne-Marie Curtin" userId="S::am.curtin@ucc.ie::83846244-e897-4dda-b2ce-c1c4a9b5a900" providerId="AD" clId="Web-{A8D51CFF-42D2-1089-5A71-BF37EA836809}" dt="2023-08-10T10:01:54.255" v="69" actId="14100"/>
      <pc:docMkLst>
        <pc:docMk/>
      </pc:docMkLst>
      <pc:sldChg chg="del">
        <pc:chgData name="Anne-Marie Curtin" userId="S::am.curtin@ucc.ie::83846244-e897-4dda-b2ce-c1c4a9b5a900" providerId="AD" clId="Web-{A8D51CFF-42D2-1089-5A71-BF37EA836809}" dt="2023-08-10T09:54:55.757" v="0"/>
        <pc:sldMkLst>
          <pc:docMk/>
          <pc:sldMk cId="105109874" sldId="256"/>
        </pc:sldMkLst>
      </pc:sldChg>
      <pc:sldChg chg="del">
        <pc:chgData name="Anne-Marie Curtin" userId="S::am.curtin@ucc.ie::83846244-e897-4dda-b2ce-c1c4a9b5a900" providerId="AD" clId="Web-{A8D51CFF-42D2-1089-5A71-BF37EA836809}" dt="2023-08-10T09:54:56.554" v="1"/>
        <pc:sldMkLst>
          <pc:docMk/>
          <pc:sldMk cId="3064532569" sldId="257"/>
        </pc:sldMkLst>
      </pc:sldChg>
      <pc:sldChg chg="del">
        <pc:chgData name="Anne-Marie Curtin" userId="S::am.curtin@ucc.ie::83846244-e897-4dda-b2ce-c1c4a9b5a900" providerId="AD" clId="Web-{A8D51CFF-42D2-1089-5A71-BF37EA836809}" dt="2023-08-10T09:54:58.367" v="2"/>
        <pc:sldMkLst>
          <pc:docMk/>
          <pc:sldMk cId="1272456248" sldId="258"/>
        </pc:sldMkLst>
      </pc:sldChg>
      <pc:sldChg chg="del">
        <pc:chgData name="Anne-Marie Curtin" userId="S::am.curtin@ucc.ie::83846244-e897-4dda-b2ce-c1c4a9b5a900" providerId="AD" clId="Web-{A8D51CFF-42D2-1089-5A71-BF37EA836809}" dt="2023-08-10T09:54:58.914" v="3"/>
        <pc:sldMkLst>
          <pc:docMk/>
          <pc:sldMk cId="1023742649" sldId="259"/>
        </pc:sldMkLst>
      </pc:sldChg>
      <pc:sldChg chg="del">
        <pc:chgData name="Anne-Marie Curtin" userId="S::am.curtin@ucc.ie::83846244-e897-4dda-b2ce-c1c4a9b5a900" providerId="AD" clId="Web-{A8D51CFF-42D2-1089-5A71-BF37EA836809}" dt="2023-08-10T09:55:00.758" v="4"/>
        <pc:sldMkLst>
          <pc:docMk/>
          <pc:sldMk cId="3186358086" sldId="260"/>
        </pc:sldMkLst>
      </pc:sldChg>
      <pc:sldChg chg="del">
        <pc:chgData name="Anne-Marie Curtin" userId="S::am.curtin@ucc.ie::83846244-e897-4dda-b2ce-c1c4a9b5a900" providerId="AD" clId="Web-{A8D51CFF-42D2-1089-5A71-BF37EA836809}" dt="2023-08-10T09:55:01.258" v="5"/>
        <pc:sldMkLst>
          <pc:docMk/>
          <pc:sldMk cId="3915341697" sldId="261"/>
        </pc:sldMkLst>
      </pc:sldChg>
      <pc:sldChg chg="del">
        <pc:chgData name="Anne-Marie Curtin" userId="S::am.curtin@ucc.ie::83846244-e897-4dda-b2ce-c1c4a9b5a900" providerId="AD" clId="Web-{A8D51CFF-42D2-1089-5A71-BF37EA836809}" dt="2023-08-10T09:55:02.211" v="6"/>
        <pc:sldMkLst>
          <pc:docMk/>
          <pc:sldMk cId="4234533870" sldId="262"/>
        </pc:sldMkLst>
      </pc:sldChg>
      <pc:sldChg chg="del">
        <pc:chgData name="Anne-Marie Curtin" userId="S::am.curtin@ucc.ie::83846244-e897-4dda-b2ce-c1c4a9b5a900" providerId="AD" clId="Web-{A8D51CFF-42D2-1089-5A71-BF37EA836809}" dt="2023-08-10T09:55:02.727" v="7"/>
        <pc:sldMkLst>
          <pc:docMk/>
          <pc:sldMk cId="1000592099" sldId="263"/>
        </pc:sldMkLst>
      </pc:sldChg>
      <pc:sldChg chg="del">
        <pc:chgData name="Anne-Marie Curtin" userId="S::am.curtin@ucc.ie::83846244-e897-4dda-b2ce-c1c4a9b5a900" providerId="AD" clId="Web-{A8D51CFF-42D2-1089-5A71-BF37EA836809}" dt="2023-08-10T09:55:03.133" v="8"/>
        <pc:sldMkLst>
          <pc:docMk/>
          <pc:sldMk cId="1965386946" sldId="264"/>
        </pc:sldMkLst>
      </pc:sldChg>
      <pc:sldChg chg="del">
        <pc:chgData name="Anne-Marie Curtin" userId="S::am.curtin@ucc.ie::83846244-e897-4dda-b2ce-c1c4a9b5a900" providerId="AD" clId="Web-{A8D51CFF-42D2-1089-5A71-BF37EA836809}" dt="2023-08-10T09:55:03.492" v="9"/>
        <pc:sldMkLst>
          <pc:docMk/>
          <pc:sldMk cId="3767676931" sldId="265"/>
        </pc:sldMkLst>
      </pc:sldChg>
      <pc:sldChg chg="del">
        <pc:chgData name="Anne-Marie Curtin" userId="S::am.curtin@ucc.ie::83846244-e897-4dda-b2ce-c1c4a9b5a900" providerId="AD" clId="Web-{A8D51CFF-42D2-1089-5A71-BF37EA836809}" dt="2023-08-10T09:55:03.867" v="10"/>
        <pc:sldMkLst>
          <pc:docMk/>
          <pc:sldMk cId="2094287782" sldId="266"/>
        </pc:sldMkLst>
      </pc:sldChg>
      <pc:sldChg chg="addSp delSp modSp add del">
        <pc:chgData name="Anne-Marie Curtin" userId="S::am.curtin@ucc.ie::83846244-e897-4dda-b2ce-c1c4a9b5a900" providerId="AD" clId="Web-{A8D51CFF-42D2-1089-5A71-BF37EA836809}" dt="2023-08-10T09:57:55.504" v="49" actId="14100"/>
        <pc:sldMkLst>
          <pc:docMk/>
          <pc:sldMk cId="2580916569" sldId="267"/>
        </pc:sldMkLst>
        <pc:picChg chg="add del mod">
          <ac:chgData name="Anne-Marie Curtin" userId="S::am.curtin@ucc.ie::83846244-e897-4dda-b2ce-c1c4a9b5a900" providerId="AD" clId="Web-{A8D51CFF-42D2-1089-5A71-BF37EA836809}" dt="2023-08-10T09:55:59.434" v="16"/>
          <ac:picMkLst>
            <pc:docMk/>
            <pc:sldMk cId="2580916569" sldId="267"/>
            <ac:picMk id="2" creationId="{D1CC342D-A168-D9E1-4EC0-8283E0223E4D}"/>
          </ac:picMkLst>
        </pc:picChg>
        <pc:picChg chg="del">
          <ac:chgData name="Anne-Marie Curtin" userId="S::am.curtin@ucc.ie::83846244-e897-4dda-b2ce-c1c4a9b5a900" providerId="AD" clId="Web-{A8D51CFF-42D2-1089-5A71-BF37EA836809}" dt="2023-08-10T09:55:50.714" v="13"/>
          <ac:picMkLst>
            <pc:docMk/>
            <pc:sldMk cId="2580916569" sldId="267"/>
            <ac:picMk id="3" creationId="{29DE9244-9DFB-3E9A-4344-B5F74A94F05F}"/>
          </ac:picMkLst>
        </pc:picChg>
        <pc:picChg chg="add mod">
          <ac:chgData name="Anne-Marie Curtin" userId="S::am.curtin@ucc.ie::83846244-e897-4dda-b2ce-c1c4a9b5a900" providerId="AD" clId="Web-{A8D51CFF-42D2-1089-5A71-BF37EA836809}" dt="2023-08-10T09:57:55.504" v="49" actId="14100"/>
          <ac:picMkLst>
            <pc:docMk/>
            <pc:sldMk cId="2580916569" sldId="267"/>
            <ac:picMk id="4" creationId="{C3515A5B-32F4-32A0-3E5A-5E1061460E8C}"/>
          </ac:picMkLst>
        </pc:picChg>
      </pc:sldChg>
      <pc:sldChg chg="addSp modSp new">
        <pc:chgData name="Anne-Marie Curtin" userId="S::am.curtin@ucc.ie::83846244-e897-4dda-b2ce-c1c4a9b5a900" providerId="AD" clId="Web-{A8D51CFF-42D2-1089-5A71-BF37EA836809}" dt="2023-08-10T09:57:42.832" v="47" actId="14100"/>
        <pc:sldMkLst>
          <pc:docMk/>
          <pc:sldMk cId="2484928547" sldId="268"/>
        </pc:sldMkLst>
        <pc:picChg chg="add mod">
          <ac:chgData name="Anne-Marie Curtin" userId="S::am.curtin@ucc.ie::83846244-e897-4dda-b2ce-c1c4a9b5a900" providerId="AD" clId="Web-{A8D51CFF-42D2-1089-5A71-BF37EA836809}" dt="2023-08-10T09:57:42.832" v="47" actId="14100"/>
          <ac:picMkLst>
            <pc:docMk/>
            <pc:sldMk cId="2484928547" sldId="268"/>
            <ac:picMk id="2" creationId="{03D644D4-18ED-08C2-4B33-1E1E0653247B}"/>
          </ac:picMkLst>
        </pc:picChg>
      </pc:sldChg>
      <pc:sldChg chg="addSp modSp new mod setBg">
        <pc:chgData name="Anne-Marie Curtin" userId="S::am.curtin@ucc.ie::83846244-e897-4dda-b2ce-c1c4a9b5a900" providerId="AD" clId="Web-{A8D51CFF-42D2-1089-5A71-BF37EA836809}" dt="2023-08-10T09:57:34.128" v="45" actId="14100"/>
        <pc:sldMkLst>
          <pc:docMk/>
          <pc:sldMk cId="612985015" sldId="269"/>
        </pc:sldMkLst>
        <pc:picChg chg="add mod">
          <ac:chgData name="Anne-Marie Curtin" userId="S::am.curtin@ucc.ie::83846244-e897-4dda-b2ce-c1c4a9b5a900" providerId="AD" clId="Web-{A8D51CFF-42D2-1089-5A71-BF37EA836809}" dt="2023-08-10T09:57:34.128" v="45" actId="14100"/>
          <ac:picMkLst>
            <pc:docMk/>
            <pc:sldMk cId="612985015" sldId="269"/>
            <ac:picMk id="2" creationId="{59CD35EC-A55C-1803-DF8D-032BA53626F0}"/>
          </ac:picMkLst>
        </pc:picChg>
      </pc:sldChg>
      <pc:sldChg chg="addSp modSp new">
        <pc:chgData name="Anne-Marie Curtin" userId="S::am.curtin@ucc.ie::83846244-e897-4dda-b2ce-c1c4a9b5a900" providerId="AD" clId="Web-{A8D51CFF-42D2-1089-5A71-BF37EA836809}" dt="2023-08-10T09:58:14.490" v="53" actId="1076"/>
        <pc:sldMkLst>
          <pc:docMk/>
          <pc:sldMk cId="406780169" sldId="270"/>
        </pc:sldMkLst>
        <pc:picChg chg="add mod">
          <ac:chgData name="Anne-Marie Curtin" userId="S::am.curtin@ucc.ie::83846244-e897-4dda-b2ce-c1c4a9b5a900" providerId="AD" clId="Web-{A8D51CFF-42D2-1089-5A71-BF37EA836809}" dt="2023-08-10T09:58:14.490" v="53" actId="1076"/>
          <ac:picMkLst>
            <pc:docMk/>
            <pc:sldMk cId="406780169" sldId="270"/>
            <ac:picMk id="2" creationId="{7B7F258C-98AC-53C6-8CEA-2649C4AF0085}"/>
          </ac:picMkLst>
        </pc:picChg>
      </pc:sldChg>
      <pc:sldChg chg="addSp modSp new">
        <pc:chgData name="Anne-Marie Curtin" userId="S::am.curtin@ucc.ie::83846244-e897-4dda-b2ce-c1c4a9b5a900" providerId="AD" clId="Web-{A8D51CFF-42D2-1089-5A71-BF37EA836809}" dt="2023-08-10T09:58:26.975" v="55" actId="14100"/>
        <pc:sldMkLst>
          <pc:docMk/>
          <pc:sldMk cId="2156458076" sldId="271"/>
        </pc:sldMkLst>
        <pc:picChg chg="add mod">
          <ac:chgData name="Anne-Marie Curtin" userId="S::am.curtin@ucc.ie::83846244-e897-4dda-b2ce-c1c4a9b5a900" providerId="AD" clId="Web-{A8D51CFF-42D2-1089-5A71-BF37EA836809}" dt="2023-08-10T09:58:26.975" v="55" actId="14100"/>
          <ac:picMkLst>
            <pc:docMk/>
            <pc:sldMk cId="2156458076" sldId="271"/>
            <ac:picMk id="2" creationId="{817D0AB6-3805-ADD3-8085-92B1B9713893}"/>
          </ac:picMkLst>
        </pc:picChg>
      </pc:sldChg>
      <pc:sldChg chg="addSp modSp new">
        <pc:chgData name="Anne-Marie Curtin" userId="S::am.curtin@ucc.ie::83846244-e897-4dda-b2ce-c1c4a9b5a900" providerId="AD" clId="Web-{A8D51CFF-42D2-1089-5A71-BF37EA836809}" dt="2023-08-10T09:59:16.369" v="57" actId="14100"/>
        <pc:sldMkLst>
          <pc:docMk/>
          <pc:sldMk cId="901427493" sldId="272"/>
        </pc:sldMkLst>
        <pc:picChg chg="add mod">
          <ac:chgData name="Anne-Marie Curtin" userId="S::am.curtin@ucc.ie::83846244-e897-4dda-b2ce-c1c4a9b5a900" providerId="AD" clId="Web-{A8D51CFF-42D2-1089-5A71-BF37EA836809}" dt="2023-08-10T09:59:16.369" v="57" actId="14100"/>
          <ac:picMkLst>
            <pc:docMk/>
            <pc:sldMk cId="901427493" sldId="272"/>
            <ac:picMk id="2" creationId="{172FB2E6-F1FA-6ADE-4BC5-8E681DAD9F75}"/>
          </ac:picMkLst>
        </pc:picChg>
      </pc:sldChg>
      <pc:sldChg chg="addSp modSp new">
        <pc:chgData name="Anne-Marie Curtin" userId="S::am.curtin@ucc.ie::83846244-e897-4dda-b2ce-c1c4a9b5a900" providerId="AD" clId="Web-{A8D51CFF-42D2-1089-5A71-BF37EA836809}" dt="2023-08-10T09:59:42.793" v="59" actId="14100"/>
        <pc:sldMkLst>
          <pc:docMk/>
          <pc:sldMk cId="2873037054" sldId="273"/>
        </pc:sldMkLst>
        <pc:picChg chg="add mod">
          <ac:chgData name="Anne-Marie Curtin" userId="S::am.curtin@ucc.ie::83846244-e897-4dda-b2ce-c1c4a9b5a900" providerId="AD" clId="Web-{A8D51CFF-42D2-1089-5A71-BF37EA836809}" dt="2023-08-10T09:59:42.793" v="59" actId="14100"/>
          <ac:picMkLst>
            <pc:docMk/>
            <pc:sldMk cId="2873037054" sldId="273"/>
            <ac:picMk id="2" creationId="{F57E289F-7D3C-0C7D-ACBE-384B9410D8C6}"/>
          </ac:picMkLst>
        </pc:picChg>
      </pc:sldChg>
      <pc:sldChg chg="addSp modSp new">
        <pc:chgData name="Anne-Marie Curtin" userId="S::am.curtin@ucc.ie::83846244-e897-4dda-b2ce-c1c4a9b5a900" providerId="AD" clId="Web-{A8D51CFF-42D2-1089-5A71-BF37EA836809}" dt="2023-08-10T10:00:51.907" v="61" actId="14100"/>
        <pc:sldMkLst>
          <pc:docMk/>
          <pc:sldMk cId="1024786224" sldId="274"/>
        </pc:sldMkLst>
        <pc:picChg chg="add mod">
          <ac:chgData name="Anne-Marie Curtin" userId="S::am.curtin@ucc.ie::83846244-e897-4dda-b2ce-c1c4a9b5a900" providerId="AD" clId="Web-{A8D51CFF-42D2-1089-5A71-BF37EA836809}" dt="2023-08-10T10:00:51.907" v="61" actId="14100"/>
          <ac:picMkLst>
            <pc:docMk/>
            <pc:sldMk cId="1024786224" sldId="274"/>
            <ac:picMk id="2" creationId="{4E43EB4A-E09B-A8ED-C80B-C5B124AAF4DC}"/>
          </ac:picMkLst>
        </pc:picChg>
      </pc:sldChg>
      <pc:sldChg chg="addSp modSp new">
        <pc:chgData name="Anne-Marie Curtin" userId="S::am.curtin@ucc.ie::83846244-e897-4dda-b2ce-c1c4a9b5a900" providerId="AD" clId="Web-{A8D51CFF-42D2-1089-5A71-BF37EA836809}" dt="2023-08-10T10:01:05.658" v="63" actId="14100"/>
        <pc:sldMkLst>
          <pc:docMk/>
          <pc:sldMk cId="4085764509" sldId="275"/>
        </pc:sldMkLst>
        <pc:picChg chg="add mod">
          <ac:chgData name="Anne-Marie Curtin" userId="S::am.curtin@ucc.ie::83846244-e897-4dda-b2ce-c1c4a9b5a900" providerId="AD" clId="Web-{A8D51CFF-42D2-1089-5A71-BF37EA836809}" dt="2023-08-10T10:01:05.658" v="63" actId="14100"/>
          <ac:picMkLst>
            <pc:docMk/>
            <pc:sldMk cId="4085764509" sldId="275"/>
            <ac:picMk id="2" creationId="{1A93BD62-97D1-16EB-EC54-4F71E4ED28F3}"/>
          </ac:picMkLst>
        </pc:picChg>
      </pc:sldChg>
      <pc:sldChg chg="addSp modSp new">
        <pc:chgData name="Anne-Marie Curtin" userId="S::am.curtin@ucc.ie::83846244-e897-4dda-b2ce-c1c4a9b5a900" providerId="AD" clId="Web-{A8D51CFF-42D2-1089-5A71-BF37EA836809}" dt="2023-08-10T10:01:27.003" v="65" actId="14100"/>
        <pc:sldMkLst>
          <pc:docMk/>
          <pc:sldMk cId="1368583222" sldId="276"/>
        </pc:sldMkLst>
        <pc:picChg chg="add mod">
          <ac:chgData name="Anne-Marie Curtin" userId="S::am.curtin@ucc.ie::83846244-e897-4dda-b2ce-c1c4a9b5a900" providerId="AD" clId="Web-{A8D51CFF-42D2-1089-5A71-BF37EA836809}" dt="2023-08-10T10:01:27.003" v="65" actId="14100"/>
          <ac:picMkLst>
            <pc:docMk/>
            <pc:sldMk cId="1368583222" sldId="276"/>
            <ac:picMk id="2" creationId="{4275D918-5758-7C6F-2498-2707A2A75872}"/>
          </ac:picMkLst>
        </pc:picChg>
      </pc:sldChg>
      <pc:sldChg chg="addSp modSp new">
        <pc:chgData name="Anne-Marie Curtin" userId="S::am.curtin@ucc.ie::83846244-e897-4dda-b2ce-c1c4a9b5a900" providerId="AD" clId="Web-{A8D51CFF-42D2-1089-5A71-BF37EA836809}" dt="2023-08-10T10:01:41.863" v="67" actId="14100"/>
        <pc:sldMkLst>
          <pc:docMk/>
          <pc:sldMk cId="4255751197" sldId="277"/>
        </pc:sldMkLst>
        <pc:picChg chg="add mod">
          <ac:chgData name="Anne-Marie Curtin" userId="S::am.curtin@ucc.ie::83846244-e897-4dda-b2ce-c1c4a9b5a900" providerId="AD" clId="Web-{A8D51CFF-42D2-1089-5A71-BF37EA836809}" dt="2023-08-10T10:01:41.863" v="67" actId="14100"/>
          <ac:picMkLst>
            <pc:docMk/>
            <pc:sldMk cId="4255751197" sldId="277"/>
            <ac:picMk id="2" creationId="{E42BA6B5-3604-D3CA-6543-8F7D6443115A}"/>
          </ac:picMkLst>
        </pc:picChg>
      </pc:sldChg>
      <pc:sldChg chg="addSp modSp new">
        <pc:chgData name="Anne-Marie Curtin" userId="S::am.curtin@ucc.ie::83846244-e897-4dda-b2ce-c1c4a9b5a900" providerId="AD" clId="Web-{A8D51CFF-42D2-1089-5A71-BF37EA836809}" dt="2023-08-10T10:01:54.255" v="69" actId="14100"/>
        <pc:sldMkLst>
          <pc:docMk/>
          <pc:sldMk cId="3779757476" sldId="278"/>
        </pc:sldMkLst>
        <pc:picChg chg="add mod">
          <ac:chgData name="Anne-Marie Curtin" userId="S::am.curtin@ucc.ie::83846244-e897-4dda-b2ce-c1c4a9b5a900" providerId="AD" clId="Web-{A8D51CFF-42D2-1089-5A71-BF37EA836809}" dt="2023-08-10T10:01:54.255" v="69" actId="14100"/>
          <ac:picMkLst>
            <pc:docMk/>
            <pc:sldMk cId="3779757476" sldId="278"/>
            <ac:picMk id="2" creationId="{CDA18FDF-9B59-C027-4847-AAFB1A386105}"/>
          </ac:picMkLst>
        </pc:picChg>
      </pc:sldChg>
    </pc:docChg>
  </pc:docChgLst>
  <pc:docChgLst>
    <pc:chgData name="Anne-Marie Curtin" userId="S::am.curtin@ucc.ie::83846244-e897-4dda-b2ce-c1c4a9b5a900" providerId="AD" clId="Web-{2A5A6D66-2AE0-60DC-EC9F-56A729B53568}"/>
    <pc:docChg chg="modSld">
      <pc:chgData name="Anne-Marie Curtin" userId="S::am.curtin@ucc.ie::83846244-e897-4dda-b2ce-c1c4a9b5a900" providerId="AD" clId="Web-{2A5A6D66-2AE0-60DC-EC9F-56A729B53568}" dt="2023-08-10T08:01:51.526" v="5" actId="1076"/>
      <pc:docMkLst>
        <pc:docMk/>
      </pc:docMkLst>
      <pc:sldChg chg="addSp delSp modSp">
        <pc:chgData name="Anne-Marie Curtin" userId="S::am.curtin@ucc.ie::83846244-e897-4dda-b2ce-c1c4a9b5a900" providerId="AD" clId="Web-{2A5A6D66-2AE0-60DC-EC9F-56A729B53568}" dt="2023-08-10T08:01:51.526" v="5" actId="1076"/>
        <pc:sldMkLst>
          <pc:docMk/>
          <pc:sldMk cId="1272456248" sldId="258"/>
        </pc:sldMkLst>
        <pc:spChg chg="add del mod">
          <ac:chgData name="Anne-Marie Curtin" userId="S::am.curtin@ucc.ie::83846244-e897-4dda-b2ce-c1c4a9b5a900" providerId="AD" clId="Web-{2A5A6D66-2AE0-60DC-EC9F-56A729B53568}" dt="2023-08-10T08:01:50.510" v="4"/>
          <ac:spMkLst>
            <pc:docMk/>
            <pc:sldMk cId="1272456248" sldId="258"/>
            <ac:spMk id="2" creationId="{3F1CC580-08B9-1A9F-9F4C-BDDF6035EC33}"/>
          </ac:spMkLst>
        </pc:spChg>
        <pc:picChg chg="mod">
          <ac:chgData name="Anne-Marie Curtin" userId="S::am.curtin@ucc.ie::83846244-e897-4dda-b2ce-c1c4a9b5a900" providerId="AD" clId="Web-{2A5A6D66-2AE0-60DC-EC9F-56A729B53568}" dt="2023-08-10T08:01:51.526" v="5" actId="1076"/>
          <ac:picMkLst>
            <pc:docMk/>
            <pc:sldMk cId="1272456248" sldId="258"/>
            <ac:picMk id="3" creationId="{EE8A0B38-F745-8954-84E5-D0A99482EA1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FFA5D-C273-36A3-7530-FB1148A20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4B16A-83A0-ADC9-745E-BB4E82AE8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48465-C3DD-E111-9546-4B3F7F66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099B-B3F8-4400-A54B-00E8BF59197C}" type="datetimeFigureOut">
              <a:rPr lang="en-IE" smtClean="0"/>
              <a:t>10/08/2023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4E5DB-4232-37E3-8B71-D2BC5A2FB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CC146-FD64-0B35-5C76-B0B88F19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FAC5-73A2-47AA-B4B6-24C655ED7C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867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38B03-8CCD-CCD1-DB81-29C36D9D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973779-5D42-714F-037C-B2A1908FE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EF0DD-134F-FB3E-1DA4-C2250BEEA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099B-B3F8-4400-A54B-00E8BF59197C}" type="datetimeFigureOut">
              <a:rPr lang="en-IE" smtClean="0"/>
              <a:t>10/08/2023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0FEB4-F548-0A2F-812E-9CBBF81EB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7230C-6539-F103-E82F-E5F924A49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FAC5-73A2-47AA-B4B6-24C655ED7C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345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F41607-4501-8D71-9A2E-3958DFEE1D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B99CF-E8FE-C545-772A-C2A3C58F2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D4F3A-D1AD-E44C-DD22-08B7E6E67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099B-B3F8-4400-A54B-00E8BF59197C}" type="datetimeFigureOut">
              <a:rPr lang="en-IE" smtClean="0"/>
              <a:t>10/08/2023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46343-ACC1-C372-C4A5-AA4FF97F9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B9147-0451-5B08-7AB9-520243C3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FAC5-73A2-47AA-B4B6-24C655ED7C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03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20C7-EC07-B593-7AD4-703A50F4F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795EA-DA4C-00EB-2BB4-E50205D9B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767F4-9519-96E5-AF81-7F927DF92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099B-B3F8-4400-A54B-00E8BF59197C}" type="datetimeFigureOut">
              <a:rPr lang="en-IE" smtClean="0"/>
              <a:t>10/08/2023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54D98-C019-96C3-D9A5-3DCC6743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1B6DC-A475-B657-E630-005D38AE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FAC5-73A2-47AA-B4B6-24C655ED7C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5102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8640C-9529-5A76-E91A-5F1D2D229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7B4B5-DBCF-DD6D-0EAF-B002F14DE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D07E1-CD14-AC1C-A7E3-7C752AA4E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099B-B3F8-4400-A54B-00E8BF59197C}" type="datetimeFigureOut">
              <a:rPr lang="en-IE" smtClean="0"/>
              <a:t>10/08/2023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46AC1-C01E-1083-915A-E542765FC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AFD19-5070-038E-7B40-32940A7A9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FAC5-73A2-47AA-B4B6-24C655ED7C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24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1F93A-32F6-FD28-11E7-2E1C426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3A0FA-6A26-E80B-2152-33E6490CCD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F4EC5-D9BE-0642-07B4-90F0AE237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FC4E2-6F1C-1C2D-0508-BBD2CFDC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099B-B3F8-4400-A54B-00E8BF59197C}" type="datetimeFigureOut">
              <a:rPr lang="en-IE" smtClean="0"/>
              <a:t>10/08/2023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6172D-1388-242D-B71F-E40620E8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C0052-0D5C-CC85-B0BC-8261AB15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FAC5-73A2-47AA-B4B6-24C655ED7C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8278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0ED9-66DC-AFA0-7C41-1E6A1BC19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CF84A-33F6-454F-7A78-9403128B5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C027F-69A5-F4D2-FCD6-67A078C30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95FE2-5382-DB5E-06ED-1533C78B5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2017DF-BF53-652D-FD7B-2D3FF4894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08066C-D874-EAE1-E80B-4327C24C7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099B-B3F8-4400-A54B-00E8BF59197C}" type="datetimeFigureOut">
              <a:rPr lang="en-IE" smtClean="0"/>
              <a:t>10/08/2023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870694-A297-7763-E751-98521CD0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A1253F-F2D0-176F-D0D4-BF112E3C1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FAC5-73A2-47AA-B4B6-24C655ED7C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556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33F77-CD15-FDCC-DBFB-30D266852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D6B82-80F1-C76D-F547-E5BB9602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099B-B3F8-4400-A54B-00E8BF59197C}" type="datetimeFigureOut">
              <a:rPr lang="en-IE" smtClean="0"/>
              <a:t>10/08/2023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101D0-D52F-BCFC-C9D6-99421B55F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32901-788E-193A-DD24-EDD04225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FAC5-73A2-47AA-B4B6-24C655ED7C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0143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DE8569-686B-0733-855D-683F3771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099B-B3F8-4400-A54B-00E8BF59197C}" type="datetimeFigureOut">
              <a:rPr lang="en-IE" smtClean="0"/>
              <a:t>10/08/2023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069B5-E87E-0C8F-062F-6B6DB153A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A279C-B0CD-97DF-3687-35637BA8E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FAC5-73A2-47AA-B4B6-24C655ED7C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780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49AF4-8834-51A3-0674-97F227F35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4A9CF-70DF-C031-2348-4219DD38A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983A7-A07F-C68D-7C79-F92F42955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D40E5-FD6B-4E83-357D-D20A4954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099B-B3F8-4400-A54B-00E8BF59197C}" type="datetimeFigureOut">
              <a:rPr lang="en-IE" smtClean="0"/>
              <a:t>10/08/2023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04EAF-B697-834C-50E6-1D918167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CE89D-4566-D67B-2BDD-A8CC7F336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FAC5-73A2-47AA-B4B6-24C655ED7C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25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BC4E7-7AB9-BEC1-E065-0DAE639E8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87A7F-53A0-114E-CBEF-C8EAE6FF73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42949-A37E-99AE-25AD-175F3E4E4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B493B-3B95-F93C-D33F-8C36F413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099B-B3F8-4400-A54B-00E8BF59197C}" type="datetimeFigureOut">
              <a:rPr lang="en-IE" smtClean="0"/>
              <a:t>10/08/2023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4B047-2049-9859-D392-2E18F50AF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4CC30-BBA9-7334-3D24-532AF9C2D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FAC5-73A2-47AA-B4B6-24C655ED7C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1535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969C73-FEA5-CAEF-589D-06BCF2829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51DC2-D026-3BB3-699D-17CF3EA26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F6D66-B074-4D0F-E308-C5A2A3B7F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A099B-B3F8-4400-A54B-00E8BF59197C}" type="datetimeFigureOut">
              <a:rPr lang="en-IE" smtClean="0"/>
              <a:t>10/08/2023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55C40-C5A4-B6D3-CD56-DC8D4657C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2814C-4108-970E-97E7-684923C6C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8FAC5-73A2-47AA-B4B6-24C655ED7C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931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text and a house&#10;&#10;Description automatically generated">
            <a:extLst>
              <a:ext uri="{FF2B5EF4-FFF2-40B4-BE49-F238E27FC236}">
                <a16:creationId xmlns:a16="http://schemas.microsoft.com/office/drawing/2014/main" id="{C3515A5B-32F4-32A0-3E5A-5E1061460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058" y="2006"/>
            <a:ext cx="6803857" cy="6853988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625B6C2-2B53-8681-E65D-6507A1352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091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42"/>
    </mc:Choice>
    <mc:Fallback>
      <p:transition spd="slow" advTm="18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4275D918-5758-7C6F-2498-2707A2A75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032" y="2006"/>
            <a:ext cx="6823910" cy="68539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7C9EFC-731A-FD38-451B-92E602769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858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88"/>
    </mc:Choice>
    <mc:Fallback>
      <p:transition spd="slow" advTm="50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E42BA6B5-3604-D3CA-6543-8F7D64431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953" y="2006"/>
            <a:ext cx="6894094" cy="68539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0108D3-23DA-E71C-EAA4-A8C4C599D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5575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01"/>
    </mc:Choice>
    <mc:Fallback>
      <p:transition spd="slow" advTm="39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ome with a picture of a house and text&#10;&#10;Description automatically generated">
            <a:extLst>
              <a:ext uri="{FF2B5EF4-FFF2-40B4-BE49-F238E27FC236}">
                <a16:creationId xmlns:a16="http://schemas.microsoft.com/office/drawing/2014/main" id="{CDA18FDF-9B59-C027-4847-AAFB1A386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953" y="2006"/>
            <a:ext cx="6884068" cy="68539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B46170-A1D9-6B33-2038-79B898FFC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975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29"/>
    </mc:Choice>
    <mc:Fallback>
      <p:transition spd="slow" advTm="35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3CC613C7-48BA-6FBC-6884-0FD7A7782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18" name="Picture 17" descr="A screen shot of a website&#10;&#10;Description automatically generated">
            <a:extLst>
              <a:ext uri="{FF2B5EF4-FFF2-40B4-BE49-F238E27FC236}">
                <a16:creationId xmlns:a16="http://schemas.microsoft.com/office/drawing/2014/main" id="{DB968386-3892-6148-6C87-6094BBF76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2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15"/>
    </mc:Choice>
    <mc:Fallback>
      <p:transition spd="slow" advTm="3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and blue square with a green star and black text&#10;&#10;Description automatically generated">
            <a:extLst>
              <a:ext uri="{FF2B5EF4-FFF2-40B4-BE49-F238E27FC236}">
                <a16:creationId xmlns:a16="http://schemas.microsoft.com/office/drawing/2014/main" id="{59CD35EC-A55C-1803-DF8D-032BA5362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730" y="1782"/>
            <a:ext cx="6884513" cy="685443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BCE9C1D-A09B-AEE9-48F2-1DBD8D287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298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29"/>
    </mc:Choice>
    <mc:Fallback>
      <p:transition spd="slow" advTm="23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7B7F258C-98AC-53C6-8CEA-2649C4AF0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005" y="2006"/>
            <a:ext cx="6853989" cy="685398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6AD8677-5D4A-9079-C7C1-F1D125F0D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78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90"/>
    </mc:Choice>
    <mc:Fallback>
      <p:transition spd="slow" advTm="55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817D0AB6-3805-ADD3-8085-92B1B9713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979" y="2006"/>
            <a:ext cx="6864015" cy="68539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E52ABB-6CE2-66E6-34A7-A5798F8FB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5645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65"/>
    </mc:Choice>
    <mc:Fallback>
      <p:transition spd="slow" advTm="33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172FB2E6-F1FA-6ADE-4BC5-8E681DAD9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058" y="2006"/>
            <a:ext cx="6813884" cy="68539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0A8A83-6512-B5B6-CDAA-F4A06C609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142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38"/>
    </mc:Choice>
    <mc:Fallback>
      <p:transition spd="slow" advTm="57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F57E289F-7D3C-0C7D-ACBE-384B9410D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032" y="2006"/>
            <a:ext cx="6833936" cy="68539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F85937-94EF-BB86-038C-FD7C1EA30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303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05"/>
    </mc:Choice>
    <mc:Fallback>
      <p:transition spd="slow" advTm="40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43EB4A-E09B-A8ED-C80B-C5B124AAF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006" y="2006"/>
            <a:ext cx="6843962" cy="68539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ED6CCB-F481-8571-4B17-62A43B02D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478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48"/>
    </mc:Choice>
    <mc:Fallback>
      <p:transition spd="slow" advTm="39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website&#10;&#10;Description automatically generated">
            <a:extLst>
              <a:ext uri="{FF2B5EF4-FFF2-40B4-BE49-F238E27FC236}">
                <a16:creationId xmlns:a16="http://schemas.microsoft.com/office/drawing/2014/main" id="{1A93BD62-97D1-16EB-EC54-4F71E4ED2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979" y="2006"/>
            <a:ext cx="6874042" cy="68539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14578C-6704-994F-710E-5701C2C7C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5764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86"/>
    </mc:Choice>
    <mc:Fallback>
      <p:transition spd="slow" advTm="33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EB1B7747A31409B6066BE4AB91937" ma:contentTypeVersion="17" ma:contentTypeDescription="Create a new document." ma:contentTypeScope="" ma:versionID="baa3d2c6648c33b9e167ea69c156865f">
  <xsd:schema xmlns:xsd="http://www.w3.org/2001/XMLSchema" xmlns:xs="http://www.w3.org/2001/XMLSchema" xmlns:p="http://schemas.microsoft.com/office/2006/metadata/properties" xmlns:ns2="2c20d948-fe72-4958-9e39-b2ec9d4e1d28" xmlns:ns3="2819dc1d-ec12-43c8-948b-444f9c0cdc24" targetNamespace="http://schemas.microsoft.com/office/2006/metadata/properties" ma:root="true" ma:fieldsID="be65d9d4ff0d3bfa6f5e7c07e7b49b1b" ns2:_="" ns3:_="">
    <xsd:import namespace="2c20d948-fe72-4958-9e39-b2ec9d4e1d28"/>
    <xsd:import namespace="2819dc1d-ec12-43c8-948b-444f9c0cdc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20d948-fe72-4958-9e39-b2ec9d4e1d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859a5f0-c05d-42c8-96da-fe1ec9be4e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9dc1d-ec12-43c8-948b-444f9c0cdc2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3d75fa6-8b4c-4217-8bec-51b11b359ad7}" ma:internalName="TaxCatchAll" ma:showField="CatchAllData" ma:web="2819dc1d-ec12-43c8-948b-444f9c0cdc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20d948-fe72-4958-9e39-b2ec9d4e1d28">
      <Terms xmlns="http://schemas.microsoft.com/office/infopath/2007/PartnerControls"/>
    </lcf76f155ced4ddcb4097134ff3c332f>
    <TaxCatchAll xmlns="2819dc1d-ec12-43c8-948b-444f9c0cdc24" xsi:nil="true"/>
    <SharedWithUsers xmlns="2819dc1d-ec12-43c8-948b-444f9c0cdc24">
      <UserInfo>
        <DisplayName>Claire Murray</DisplayName>
        <AccountId>419</AccountId>
        <AccountType/>
      </UserInfo>
      <UserInfo>
        <DisplayName>Claire Raissian</DisplayName>
        <AccountId>411</AccountId>
        <AccountType/>
      </UserInfo>
      <UserInfo>
        <DisplayName>Katarzyna Pyrz</DisplayName>
        <AccountId>264</AccountId>
        <AccountType/>
      </UserInfo>
      <UserInfo>
        <DisplayName>Sarah Murtagh</DisplayName>
        <AccountId>357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7539AAC-DC20-4A5A-B65B-0A596D5467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E50A9F-73E3-4A24-8C3F-3C565805B6B0}">
  <ds:schemaRefs>
    <ds:schemaRef ds:uri="2819dc1d-ec12-43c8-948b-444f9c0cdc24"/>
    <ds:schemaRef ds:uri="2c20d948-fe72-4958-9e39-b2ec9d4e1d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D9110B3-094A-4EA5-9E5C-73928B34308C}">
  <ds:schemaRefs>
    <ds:schemaRef ds:uri="2819dc1d-ec12-43c8-948b-444f9c0cdc24"/>
    <ds:schemaRef ds:uri="2c20d948-fe72-4958-9e39-b2ec9d4e1d2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College Cork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Anne-Marie Curtin</dc:creator>
  <cp:revision>1</cp:revision>
  <dcterms:created xsi:type="dcterms:W3CDTF">2023-05-03T15:32:32Z</dcterms:created>
  <dcterms:modified xsi:type="dcterms:W3CDTF">2023-08-10T10:48:45Z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0x01010079CEB1B7747A31409B6066BE4AB91937</vt:lpwstr>
  </property>
  <property fmtid="{D5CDD505-2E9C-101B-9397-08002B2CF9AE}" pid="3" name="MediaServiceImageTags">
    <vt:lpwstr/>
  </property>
</Properties>
</file>