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5"/>
  </p:notesMasterIdLst>
  <p:handoutMasterIdLst>
    <p:handoutMasterId r:id="rId26"/>
  </p:handoutMasterIdLst>
  <p:sldIdLst>
    <p:sldId id="283" r:id="rId5"/>
    <p:sldId id="288" r:id="rId6"/>
    <p:sldId id="289" r:id="rId7"/>
    <p:sldId id="278" r:id="rId8"/>
    <p:sldId id="295" r:id="rId9"/>
    <p:sldId id="294" r:id="rId10"/>
    <p:sldId id="296" r:id="rId11"/>
    <p:sldId id="297" r:id="rId12"/>
    <p:sldId id="358" r:id="rId13"/>
    <p:sldId id="357" r:id="rId14"/>
    <p:sldId id="359" r:id="rId15"/>
    <p:sldId id="265" r:id="rId16"/>
    <p:sldId id="262" r:id="rId17"/>
    <p:sldId id="263" r:id="rId18"/>
    <p:sldId id="268" r:id="rId19"/>
    <p:sldId id="290" r:id="rId20"/>
    <p:sldId id="360" r:id="rId21"/>
    <p:sldId id="291" r:id="rId22"/>
    <p:sldId id="292" r:id="rId23"/>
    <p:sldId id="28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69"/>
    <a:srgbClr val="FFB100"/>
    <a:srgbClr val="B0123B"/>
    <a:srgbClr val="53266A"/>
    <a:srgbClr val="5DA446"/>
    <a:srgbClr val="CBC0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D20C26-A71B-4EFF-8445-0F1698F449F5}" v="25" dt="2026-01-15T15:09:37.3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327"/>
  </p:normalViewPr>
  <p:slideViewPr>
    <p:cSldViewPr snapToGrid="0">
      <p:cViewPr varScale="1">
        <p:scale>
          <a:sx n="64" d="100"/>
          <a:sy n="64" d="100"/>
        </p:scale>
        <p:origin x="748"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166" d="100"/>
          <a:sy n="166" d="100"/>
        </p:scale>
        <p:origin x="6608"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ead O'Neill" userId="3177e9df-c2f7-430f-9acc-3837f570251d" providerId="ADAL" clId="{4B421EAE-D466-497A-A415-C60452DD92A7}"/>
    <pc:docChg chg="undo redo custSel delSld modSld">
      <pc:chgData name="Sinead O'Neill" userId="3177e9df-c2f7-430f-9acc-3837f570251d" providerId="ADAL" clId="{4B421EAE-D466-497A-A415-C60452DD92A7}" dt="2026-01-12T12:06:03.321" v="180" actId="20577"/>
      <pc:docMkLst>
        <pc:docMk/>
      </pc:docMkLst>
      <pc:sldChg chg="modSp mod">
        <pc:chgData name="Sinead O'Neill" userId="3177e9df-c2f7-430f-9acc-3837f570251d" providerId="ADAL" clId="{4B421EAE-D466-497A-A415-C60452DD92A7}" dt="2026-01-12T11:08:26.380" v="178" actId="1076"/>
        <pc:sldMkLst>
          <pc:docMk/>
          <pc:sldMk cId="0" sldId="268"/>
        </pc:sldMkLst>
        <pc:spChg chg="mod">
          <ac:chgData name="Sinead O'Neill" userId="3177e9df-c2f7-430f-9acc-3837f570251d" providerId="ADAL" clId="{4B421EAE-D466-497A-A415-C60452DD92A7}" dt="2026-01-12T11:08:26.380" v="178" actId="1076"/>
          <ac:spMkLst>
            <pc:docMk/>
            <pc:sldMk cId="0" sldId="268"/>
            <ac:spMk id="2" creationId="{8C02ABD5-4F6F-46E4-A3C9-27F6CC8903E1}"/>
          </ac:spMkLst>
        </pc:spChg>
        <pc:spChg chg="mod">
          <ac:chgData name="Sinead O'Neill" userId="3177e9df-c2f7-430f-9acc-3837f570251d" providerId="ADAL" clId="{4B421EAE-D466-497A-A415-C60452DD92A7}" dt="2026-01-12T10:41:53.007" v="68" actId="27636"/>
          <ac:spMkLst>
            <pc:docMk/>
            <pc:sldMk cId="0" sldId="268"/>
            <ac:spMk id="9219" creationId="{78624068-0139-4FF0-8643-544D6766B0E4}"/>
          </ac:spMkLst>
        </pc:spChg>
        <pc:picChg chg="mod">
          <ac:chgData name="Sinead O'Neill" userId="3177e9df-c2f7-430f-9acc-3837f570251d" providerId="ADAL" clId="{4B421EAE-D466-497A-A415-C60452DD92A7}" dt="2026-01-12T10:41:56.037" v="69" actId="1076"/>
          <ac:picMkLst>
            <pc:docMk/>
            <pc:sldMk cId="0" sldId="268"/>
            <ac:picMk id="4" creationId="{4441D9BF-8350-4BCF-9C38-CCB9478CE601}"/>
          </ac:picMkLst>
        </pc:picChg>
      </pc:sldChg>
      <pc:sldChg chg="modSp mod">
        <pc:chgData name="Sinead O'Neill" userId="3177e9df-c2f7-430f-9acc-3837f570251d" providerId="ADAL" clId="{4B421EAE-D466-497A-A415-C60452DD92A7}" dt="2026-01-12T10:38:23.791" v="43" actId="2710"/>
        <pc:sldMkLst>
          <pc:docMk/>
          <pc:sldMk cId="1040011306" sldId="278"/>
        </pc:sldMkLst>
        <pc:spChg chg="mod">
          <ac:chgData name="Sinead O'Neill" userId="3177e9df-c2f7-430f-9acc-3837f570251d" providerId="ADAL" clId="{4B421EAE-D466-497A-A415-C60452DD92A7}" dt="2026-01-12T10:38:23.791" v="43" actId="2710"/>
          <ac:spMkLst>
            <pc:docMk/>
            <pc:sldMk cId="1040011306" sldId="278"/>
            <ac:spMk id="3" creationId="{CC1EE726-9BC5-4C92-BC49-EF191592723A}"/>
          </ac:spMkLst>
        </pc:spChg>
      </pc:sldChg>
      <pc:sldChg chg="modSp mod modClrScheme chgLayout">
        <pc:chgData name="Sinead O'Neill" userId="3177e9df-c2f7-430f-9acc-3837f570251d" providerId="ADAL" clId="{4B421EAE-D466-497A-A415-C60452DD92A7}" dt="2026-01-09T00:23:47.352" v="25" actId="26606"/>
        <pc:sldMkLst>
          <pc:docMk/>
          <pc:sldMk cId="311644996" sldId="287"/>
        </pc:sldMkLst>
        <pc:spChg chg="mod ord">
          <ac:chgData name="Sinead O'Neill" userId="3177e9df-c2f7-430f-9acc-3837f570251d" providerId="ADAL" clId="{4B421EAE-D466-497A-A415-C60452DD92A7}" dt="2026-01-09T00:23:47.352" v="25" actId="26606"/>
          <ac:spMkLst>
            <pc:docMk/>
            <pc:sldMk cId="311644996" sldId="287"/>
            <ac:spMk id="2" creationId="{DE2146E9-F01C-4DB2-B94B-5EE8488CC5E6}"/>
          </ac:spMkLst>
        </pc:spChg>
        <pc:spChg chg="mod ord">
          <ac:chgData name="Sinead O'Neill" userId="3177e9df-c2f7-430f-9acc-3837f570251d" providerId="ADAL" clId="{4B421EAE-D466-497A-A415-C60452DD92A7}" dt="2026-01-09T00:23:47.352" v="25" actId="26606"/>
          <ac:spMkLst>
            <pc:docMk/>
            <pc:sldMk cId="311644996" sldId="287"/>
            <ac:spMk id="3" creationId="{B56682A4-334B-40F5-AB27-E22F363E8F5B}"/>
          </ac:spMkLst>
        </pc:spChg>
      </pc:sldChg>
      <pc:sldChg chg="modSp mod">
        <pc:chgData name="Sinead O'Neill" userId="3177e9df-c2f7-430f-9acc-3837f570251d" providerId="ADAL" clId="{4B421EAE-D466-497A-A415-C60452DD92A7}" dt="2026-01-12T10:39:03.462" v="45" actId="1076"/>
        <pc:sldMkLst>
          <pc:docMk/>
          <pc:sldMk cId="3185722220" sldId="288"/>
        </pc:sldMkLst>
        <pc:spChg chg="mod">
          <ac:chgData name="Sinead O'Neill" userId="3177e9df-c2f7-430f-9acc-3837f570251d" providerId="ADAL" clId="{4B421EAE-D466-497A-A415-C60452DD92A7}" dt="2026-01-12T10:39:03.462" v="45" actId="1076"/>
          <ac:spMkLst>
            <pc:docMk/>
            <pc:sldMk cId="3185722220" sldId="288"/>
            <ac:spMk id="2" creationId="{1BE0269A-DC70-4303-9CBD-F26F2182BD57}"/>
          </ac:spMkLst>
        </pc:spChg>
      </pc:sldChg>
      <pc:sldChg chg="modSp mod">
        <pc:chgData name="Sinead O'Neill" userId="3177e9df-c2f7-430f-9acc-3837f570251d" providerId="ADAL" clId="{4B421EAE-D466-497A-A415-C60452DD92A7}" dt="2026-01-12T10:39:53.854" v="47" actId="14100"/>
        <pc:sldMkLst>
          <pc:docMk/>
          <pc:sldMk cId="0" sldId="289"/>
        </pc:sldMkLst>
        <pc:graphicFrameChg chg="mod">
          <ac:chgData name="Sinead O'Neill" userId="3177e9df-c2f7-430f-9acc-3837f570251d" providerId="ADAL" clId="{4B421EAE-D466-497A-A415-C60452DD92A7}" dt="2026-01-12T10:39:53.854" v="47" actId="14100"/>
          <ac:graphicFrameMkLst>
            <pc:docMk/>
            <pc:sldMk cId="0" sldId="289"/>
            <ac:graphicFrameMk id="8198" creationId="{768C1DB0-C727-4380-9355-1537E347AE7E}"/>
          </ac:graphicFrameMkLst>
        </pc:graphicFrameChg>
      </pc:sldChg>
      <pc:sldChg chg="modSp mod modClrScheme chgLayout">
        <pc:chgData name="Sinead O'Neill" userId="3177e9df-c2f7-430f-9acc-3837f570251d" providerId="ADAL" clId="{4B421EAE-D466-497A-A415-C60452DD92A7}" dt="2026-01-09T00:20:36.730" v="0" actId="700"/>
        <pc:sldMkLst>
          <pc:docMk/>
          <pc:sldMk cId="1105018346" sldId="290"/>
        </pc:sldMkLst>
        <pc:spChg chg="mod ord">
          <ac:chgData name="Sinead O'Neill" userId="3177e9df-c2f7-430f-9acc-3837f570251d" providerId="ADAL" clId="{4B421EAE-D466-497A-A415-C60452DD92A7}" dt="2026-01-09T00:20:36.730" v="0" actId="700"/>
          <ac:spMkLst>
            <pc:docMk/>
            <pc:sldMk cId="1105018346" sldId="290"/>
            <ac:spMk id="2" creationId="{B1E95105-DA57-4A22-B51B-E9BEB836264C}"/>
          </ac:spMkLst>
        </pc:spChg>
        <pc:spChg chg="mod ord">
          <ac:chgData name="Sinead O'Neill" userId="3177e9df-c2f7-430f-9acc-3837f570251d" providerId="ADAL" clId="{4B421EAE-D466-497A-A415-C60452DD92A7}" dt="2026-01-09T00:20:36.730" v="0" actId="700"/>
          <ac:spMkLst>
            <pc:docMk/>
            <pc:sldMk cId="1105018346" sldId="290"/>
            <ac:spMk id="3" creationId="{91BEC0F8-3D19-43F2-B133-5006A4EB83D2}"/>
          </ac:spMkLst>
        </pc:spChg>
      </pc:sldChg>
      <pc:sldChg chg="addSp delSp modSp mod modClrScheme chgLayout">
        <pc:chgData name="Sinead O'Neill" userId="3177e9df-c2f7-430f-9acc-3837f570251d" providerId="ADAL" clId="{4B421EAE-D466-497A-A415-C60452DD92A7}" dt="2026-01-12T11:07:07.091" v="177" actId="1076"/>
        <pc:sldMkLst>
          <pc:docMk/>
          <pc:sldMk cId="1244243722" sldId="291"/>
        </pc:sldMkLst>
        <pc:spChg chg="mod ord">
          <ac:chgData name="Sinead O'Neill" userId="3177e9df-c2f7-430f-9acc-3837f570251d" providerId="ADAL" clId="{4B421EAE-D466-497A-A415-C60452DD92A7}" dt="2026-01-09T00:22:06.516" v="10" actId="700"/>
          <ac:spMkLst>
            <pc:docMk/>
            <pc:sldMk cId="1244243722" sldId="291"/>
            <ac:spMk id="2" creationId="{237FCE99-86EA-4B62-BA06-7574400578A4}"/>
          </ac:spMkLst>
        </pc:spChg>
        <pc:spChg chg="mod">
          <ac:chgData name="Sinead O'Neill" userId="3177e9df-c2f7-430f-9acc-3837f570251d" providerId="ADAL" clId="{4B421EAE-D466-497A-A415-C60452DD92A7}" dt="2026-01-12T11:07:03.389" v="176" actId="1076"/>
          <ac:spMkLst>
            <pc:docMk/>
            <pc:sldMk cId="1244243722" sldId="291"/>
            <ac:spMk id="4" creationId="{EC55FDAA-278B-4A63-B8D9-702B7FE61661}"/>
          </ac:spMkLst>
        </pc:spChg>
        <pc:spChg chg="mod">
          <ac:chgData name="Sinead O'Neill" userId="3177e9df-c2f7-430f-9acc-3837f570251d" providerId="ADAL" clId="{4B421EAE-D466-497A-A415-C60452DD92A7}" dt="2026-01-12T11:07:07.091" v="177" actId="1076"/>
          <ac:spMkLst>
            <pc:docMk/>
            <pc:sldMk cId="1244243722" sldId="291"/>
            <ac:spMk id="5" creationId="{29730A08-671F-4BC0-BBB0-92F4ADE834A9}"/>
          </ac:spMkLst>
        </pc:spChg>
        <pc:spChg chg="add del">
          <ac:chgData name="Sinead O'Neill" userId="3177e9df-c2f7-430f-9acc-3837f570251d" providerId="ADAL" clId="{4B421EAE-D466-497A-A415-C60452DD92A7}" dt="2026-01-09T00:22:14.906" v="12" actId="478"/>
          <ac:spMkLst>
            <pc:docMk/>
            <pc:sldMk cId="1244243722" sldId="291"/>
            <ac:spMk id="6" creationId="{A88B9AB1-7030-48DA-851F-7408E6AA62E7}"/>
          </ac:spMkLst>
        </pc:spChg>
        <pc:picChg chg="mod">
          <ac:chgData name="Sinead O'Neill" userId="3177e9df-c2f7-430f-9acc-3837f570251d" providerId="ADAL" clId="{4B421EAE-D466-497A-A415-C60452DD92A7}" dt="2026-01-12T11:06:58.450" v="175" actId="1076"/>
          <ac:picMkLst>
            <pc:docMk/>
            <pc:sldMk cId="1244243722" sldId="291"/>
            <ac:picMk id="7" creationId="{C31C6DEE-3DAD-433E-AAD0-2336F8A6C3BA}"/>
          </ac:picMkLst>
        </pc:picChg>
      </pc:sldChg>
      <pc:sldChg chg="addSp delSp modSp mod modClrScheme chgLayout">
        <pc:chgData name="Sinead O'Neill" userId="3177e9df-c2f7-430f-9acc-3837f570251d" providerId="ADAL" clId="{4B421EAE-D466-497A-A415-C60452DD92A7}" dt="2026-01-12T11:06:26.708" v="173" actId="14100"/>
        <pc:sldMkLst>
          <pc:docMk/>
          <pc:sldMk cId="2974036289" sldId="292"/>
        </pc:sldMkLst>
        <pc:spChg chg="mod ord">
          <ac:chgData name="Sinead O'Neill" userId="3177e9df-c2f7-430f-9acc-3837f570251d" providerId="ADAL" clId="{4B421EAE-D466-497A-A415-C60452DD92A7}" dt="2026-01-09T00:22:57.821" v="19" actId="700"/>
          <ac:spMkLst>
            <pc:docMk/>
            <pc:sldMk cId="2974036289" sldId="292"/>
            <ac:spMk id="2" creationId="{066E5DB6-DDEA-48F0-8740-361EBB8F7390}"/>
          </ac:spMkLst>
        </pc:spChg>
        <pc:spChg chg="mod">
          <ac:chgData name="Sinead O'Neill" userId="3177e9df-c2f7-430f-9acc-3837f570251d" providerId="ADAL" clId="{4B421EAE-D466-497A-A415-C60452DD92A7}" dt="2026-01-12T11:06:26.708" v="173" actId="14100"/>
          <ac:spMkLst>
            <pc:docMk/>
            <pc:sldMk cId="2974036289" sldId="292"/>
            <ac:spMk id="4" creationId="{A86E00DC-1B6B-43A9-A812-1A3266147C66}"/>
          </ac:spMkLst>
        </pc:spChg>
        <pc:spChg chg="mod">
          <ac:chgData name="Sinead O'Neill" userId="3177e9df-c2f7-430f-9acc-3837f570251d" providerId="ADAL" clId="{4B421EAE-D466-497A-A415-C60452DD92A7}" dt="2026-01-12T11:05:06.745" v="84" actId="1076"/>
          <ac:spMkLst>
            <pc:docMk/>
            <pc:sldMk cId="2974036289" sldId="292"/>
            <ac:spMk id="5" creationId="{9BD81457-90A4-4575-8AA2-0A177DF95B0D}"/>
          </ac:spMkLst>
        </pc:spChg>
        <pc:picChg chg="mod">
          <ac:chgData name="Sinead O'Neill" userId="3177e9df-c2f7-430f-9acc-3837f570251d" providerId="ADAL" clId="{4B421EAE-D466-497A-A415-C60452DD92A7}" dt="2026-01-12T11:05:53.684" v="169" actId="1076"/>
          <ac:picMkLst>
            <pc:docMk/>
            <pc:sldMk cId="2974036289" sldId="292"/>
            <ac:picMk id="11" creationId="{C73ACE3E-3A76-458D-8A4A-929DD0A26DA6}"/>
          </ac:picMkLst>
        </pc:picChg>
      </pc:sldChg>
      <pc:sldChg chg="modNotesTx">
        <pc:chgData name="Sinead O'Neill" userId="3177e9df-c2f7-430f-9acc-3837f570251d" providerId="ADAL" clId="{4B421EAE-D466-497A-A415-C60452DD92A7}" dt="2026-01-12T12:06:03.321" v="180" actId="20577"/>
        <pc:sldMkLst>
          <pc:docMk/>
          <pc:sldMk cId="2969121650" sldId="357"/>
        </pc:sldMkLst>
      </pc:sldChg>
      <pc:sldChg chg="addSp delSp modSp mod modClrScheme chgLayout">
        <pc:chgData name="Sinead O'Neill" userId="3177e9df-c2f7-430f-9acc-3837f570251d" providerId="ADAL" clId="{4B421EAE-D466-497A-A415-C60452DD92A7}" dt="2026-01-09T00:21:21.004" v="7" actId="478"/>
        <pc:sldMkLst>
          <pc:docMk/>
          <pc:sldMk cId="70605210" sldId="360"/>
        </pc:sldMkLst>
        <pc:spChg chg="mod ord">
          <ac:chgData name="Sinead O'Neill" userId="3177e9df-c2f7-430f-9acc-3837f570251d" providerId="ADAL" clId="{4B421EAE-D466-497A-A415-C60452DD92A7}" dt="2026-01-09T00:21:04.934" v="3" actId="700"/>
          <ac:spMkLst>
            <pc:docMk/>
            <pc:sldMk cId="70605210" sldId="360"/>
            <ac:spMk id="3" creationId="{A7982E6C-95CF-4803-8AD2-CF2F0D606F20}"/>
          </ac:spMkLst>
        </pc:spChg>
        <pc:spChg chg="add mod ord">
          <ac:chgData name="Sinead O'Neill" userId="3177e9df-c2f7-430f-9acc-3837f570251d" providerId="ADAL" clId="{4B421EAE-D466-497A-A415-C60452DD92A7}" dt="2026-01-09T00:21:16.614" v="6"/>
          <ac:spMkLst>
            <pc:docMk/>
            <pc:sldMk cId="70605210" sldId="360"/>
            <ac:spMk id="6" creationId="{EA3F0E57-E1F1-5D6C-5D66-5A20432BE795}"/>
          </ac:spMkLst>
        </pc:spChg>
        <pc:picChg chg="mod">
          <ac:chgData name="Sinead O'Neill" userId="3177e9df-c2f7-430f-9acc-3837f570251d" providerId="ADAL" clId="{4B421EAE-D466-497A-A415-C60452DD92A7}" dt="2026-01-09T00:21:07.206" v="4" actId="1076"/>
          <ac:picMkLst>
            <pc:docMk/>
            <pc:sldMk cId="70605210" sldId="360"/>
            <ac:picMk id="4" creationId="{5EDF6355-7A24-46B2-93B0-D398848F4E9F}"/>
          </ac:picMkLst>
        </pc:picChg>
      </pc:sldChg>
    </pc:docChg>
  </pc:docChgLst>
  <pc:docChgLst>
    <pc:chgData name="Sinead O'Neill" userId="3177e9df-c2f7-430f-9acc-3837f570251d" providerId="ADAL" clId="{8282297B-90FC-4D74-989A-D4C2DF3F1051}"/>
    <pc:docChg chg="undo custSel modSld">
      <pc:chgData name="Sinead O'Neill" userId="3177e9df-c2f7-430f-9acc-3837f570251d" providerId="ADAL" clId="{8282297B-90FC-4D74-989A-D4C2DF3F1051}" dt="2026-01-15T17:20:54.391" v="1136" actId="20577"/>
      <pc:docMkLst>
        <pc:docMk/>
      </pc:docMkLst>
      <pc:sldChg chg="modSp mod">
        <pc:chgData name="Sinead O'Neill" userId="3177e9df-c2f7-430f-9acc-3837f570251d" providerId="ADAL" clId="{8282297B-90FC-4D74-989A-D4C2DF3F1051}" dt="2026-01-15T16:01:12.466" v="1088" actId="20577"/>
        <pc:sldMkLst>
          <pc:docMk/>
          <pc:sldMk cId="2072082648" sldId="262"/>
        </pc:sldMkLst>
        <pc:spChg chg="mod">
          <ac:chgData name="Sinead O'Neill" userId="3177e9df-c2f7-430f-9acc-3837f570251d" providerId="ADAL" clId="{8282297B-90FC-4D74-989A-D4C2DF3F1051}" dt="2026-01-15T16:01:12.466" v="1088" actId="20577"/>
          <ac:spMkLst>
            <pc:docMk/>
            <pc:sldMk cId="2072082648" sldId="262"/>
            <ac:spMk id="18434" creationId="{49193A40-0B44-4498-B74E-9D7185C49D8A}"/>
          </ac:spMkLst>
        </pc:spChg>
      </pc:sldChg>
      <pc:sldChg chg="modSp mod">
        <pc:chgData name="Sinead O'Neill" userId="3177e9df-c2f7-430f-9acc-3837f570251d" providerId="ADAL" clId="{8282297B-90FC-4D74-989A-D4C2DF3F1051}" dt="2026-01-15T16:01:04.443" v="1087" actId="5793"/>
        <pc:sldMkLst>
          <pc:docMk/>
          <pc:sldMk cId="4145663303" sldId="265"/>
        </pc:sldMkLst>
        <pc:spChg chg="mod">
          <ac:chgData name="Sinead O'Neill" userId="3177e9df-c2f7-430f-9acc-3837f570251d" providerId="ADAL" clId="{8282297B-90FC-4D74-989A-D4C2DF3F1051}" dt="2026-01-15T15:07:20.539" v="938" actId="20577"/>
          <ac:spMkLst>
            <pc:docMk/>
            <pc:sldMk cId="4145663303" sldId="265"/>
            <ac:spMk id="2" creationId="{B62ADCD4-A639-447F-988C-473C50F3DEE8}"/>
          </ac:spMkLst>
        </pc:spChg>
        <pc:spChg chg="mod">
          <ac:chgData name="Sinead O'Neill" userId="3177e9df-c2f7-430f-9acc-3837f570251d" providerId="ADAL" clId="{8282297B-90FC-4D74-989A-D4C2DF3F1051}" dt="2026-01-15T16:01:04.443" v="1087" actId="5793"/>
          <ac:spMkLst>
            <pc:docMk/>
            <pc:sldMk cId="4145663303" sldId="265"/>
            <ac:spMk id="9219" creationId="{C8146890-75F0-43CF-9AB1-38931EADF225}"/>
          </ac:spMkLst>
        </pc:spChg>
      </pc:sldChg>
      <pc:sldChg chg="addSp modSp mod">
        <pc:chgData name="Sinead O'Neill" userId="3177e9df-c2f7-430f-9acc-3837f570251d" providerId="ADAL" clId="{8282297B-90FC-4D74-989A-D4C2DF3F1051}" dt="2026-01-15T17:20:54.391" v="1136" actId="20577"/>
        <pc:sldMkLst>
          <pc:docMk/>
          <pc:sldMk cId="0" sldId="268"/>
        </pc:sldMkLst>
        <pc:spChg chg="add mod">
          <ac:chgData name="Sinead O'Neill" userId="3177e9df-c2f7-430f-9acc-3837f570251d" providerId="ADAL" clId="{8282297B-90FC-4D74-989A-D4C2DF3F1051}" dt="2026-01-15T15:02:10.360" v="822" actId="20577"/>
          <ac:spMkLst>
            <pc:docMk/>
            <pc:sldMk cId="0" sldId="268"/>
            <ac:spMk id="5" creationId="{F0673476-7728-42C5-83E1-27BB84E6460F}"/>
          </ac:spMkLst>
        </pc:spChg>
        <pc:spChg chg="mod">
          <ac:chgData name="Sinead O'Neill" userId="3177e9df-c2f7-430f-9acc-3837f570251d" providerId="ADAL" clId="{8282297B-90FC-4D74-989A-D4C2DF3F1051}" dt="2026-01-15T17:20:54.391" v="1136" actId="20577"/>
          <ac:spMkLst>
            <pc:docMk/>
            <pc:sldMk cId="0" sldId="268"/>
            <ac:spMk id="9219" creationId="{78624068-0139-4FF0-8643-544D6766B0E4}"/>
          </ac:spMkLst>
        </pc:spChg>
        <pc:picChg chg="add mod modCrop">
          <ac:chgData name="Sinead O'Neill" userId="3177e9df-c2f7-430f-9acc-3837f570251d" providerId="ADAL" clId="{8282297B-90FC-4D74-989A-D4C2DF3F1051}" dt="2026-01-14T23:18:19.410" v="178" actId="14861"/>
          <ac:picMkLst>
            <pc:docMk/>
            <pc:sldMk cId="0" sldId="268"/>
            <ac:picMk id="3" creationId="{5B66DEDF-CEFF-B295-E613-AB30963C039F}"/>
          </ac:picMkLst>
        </pc:picChg>
        <pc:picChg chg="mod">
          <ac:chgData name="Sinead O'Neill" userId="3177e9df-c2f7-430f-9acc-3837f570251d" providerId="ADAL" clId="{8282297B-90FC-4D74-989A-D4C2DF3F1051}" dt="2026-01-14T23:19:55.820" v="185" actId="1076"/>
          <ac:picMkLst>
            <pc:docMk/>
            <pc:sldMk cId="0" sldId="268"/>
            <ac:picMk id="4" creationId="{4441D9BF-8350-4BCF-9C38-CCB9478CE601}"/>
          </ac:picMkLst>
        </pc:picChg>
      </pc:sldChg>
      <pc:sldChg chg="modSp mod">
        <pc:chgData name="Sinead O'Neill" userId="3177e9df-c2f7-430f-9acc-3837f570251d" providerId="ADAL" clId="{8282297B-90FC-4D74-989A-D4C2DF3F1051}" dt="2026-01-15T15:19:56.921" v="1085" actId="20577"/>
        <pc:sldMkLst>
          <pc:docMk/>
          <pc:sldMk cId="1724817452" sldId="283"/>
        </pc:sldMkLst>
        <pc:spChg chg="mod">
          <ac:chgData name="Sinead O'Neill" userId="3177e9df-c2f7-430f-9acc-3837f570251d" providerId="ADAL" clId="{8282297B-90FC-4D74-989A-D4C2DF3F1051}" dt="2026-01-15T15:19:56.921" v="1085" actId="20577"/>
          <ac:spMkLst>
            <pc:docMk/>
            <pc:sldMk cId="1724817452" sldId="283"/>
            <ac:spMk id="5" creationId="{00000000-0000-0000-0000-000000000000}"/>
          </ac:spMkLst>
        </pc:spChg>
      </pc:sldChg>
      <pc:sldChg chg="addSp delSp modSp mod modClrScheme chgLayout">
        <pc:chgData name="Sinead O'Neill" userId="3177e9df-c2f7-430f-9acc-3837f570251d" providerId="ADAL" clId="{8282297B-90FC-4D74-989A-D4C2DF3F1051}" dt="2026-01-15T15:01:52.818" v="811" actId="20577"/>
        <pc:sldMkLst>
          <pc:docMk/>
          <pc:sldMk cId="3185722220" sldId="288"/>
        </pc:sldMkLst>
        <pc:spChg chg="mod">
          <ac:chgData name="Sinead O'Neill" userId="3177e9df-c2f7-430f-9acc-3837f570251d" providerId="ADAL" clId="{8282297B-90FC-4D74-989A-D4C2DF3F1051}" dt="2026-01-14T22:57:30.107" v="55" actId="26606"/>
          <ac:spMkLst>
            <pc:docMk/>
            <pc:sldMk cId="3185722220" sldId="288"/>
            <ac:spMk id="2" creationId="{1BE0269A-DC70-4303-9CBD-F26F2182BD57}"/>
          </ac:spMkLst>
        </pc:spChg>
        <pc:spChg chg="mod">
          <ac:chgData name="Sinead O'Neill" userId="3177e9df-c2f7-430f-9acc-3837f570251d" providerId="ADAL" clId="{8282297B-90FC-4D74-989A-D4C2DF3F1051}" dt="2026-01-14T22:57:30.107" v="55" actId="26606"/>
          <ac:spMkLst>
            <pc:docMk/>
            <pc:sldMk cId="3185722220" sldId="288"/>
            <ac:spMk id="3" creationId="{AF92E352-FBD7-4B6E-B1BF-1909F06BEC2F}"/>
          </ac:spMkLst>
        </pc:spChg>
        <pc:spChg chg="add">
          <ac:chgData name="Sinead O'Neill" userId="3177e9df-c2f7-430f-9acc-3837f570251d" providerId="ADAL" clId="{8282297B-90FC-4D74-989A-D4C2DF3F1051}" dt="2026-01-14T22:55:52.133" v="38"/>
          <ac:spMkLst>
            <pc:docMk/>
            <pc:sldMk cId="3185722220" sldId="288"/>
            <ac:spMk id="4" creationId="{C38E81A7-4A04-34C6-B4A6-6AB3BFBDE06C}"/>
          </ac:spMkLst>
        </pc:spChg>
        <pc:spChg chg="add mod">
          <ac:chgData name="Sinead O'Neill" userId="3177e9df-c2f7-430f-9acc-3837f570251d" providerId="ADAL" clId="{8282297B-90FC-4D74-989A-D4C2DF3F1051}" dt="2026-01-15T15:01:52.818" v="811" actId="20577"/>
          <ac:spMkLst>
            <pc:docMk/>
            <pc:sldMk cId="3185722220" sldId="288"/>
            <ac:spMk id="5" creationId="{D33B8EC3-29FD-007F-FFFA-633D2C35AFBB}"/>
          </ac:spMkLst>
        </pc:spChg>
        <pc:spChg chg="add del mod">
          <ac:chgData name="Sinead O'Neill" userId="3177e9df-c2f7-430f-9acc-3837f570251d" providerId="ADAL" clId="{8282297B-90FC-4D74-989A-D4C2DF3F1051}" dt="2026-01-14T22:56:13.221" v="40" actId="478"/>
          <ac:spMkLst>
            <pc:docMk/>
            <pc:sldMk cId="3185722220" sldId="288"/>
            <ac:spMk id="6" creationId="{A44D975A-EFDA-1ED8-818A-FC9EEE04CB0F}"/>
          </ac:spMkLst>
        </pc:spChg>
        <pc:spChg chg="add del mod">
          <ac:chgData name="Sinead O'Neill" userId="3177e9df-c2f7-430f-9acc-3837f570251d" providerId="ADAL" clId="{8282297B-90FC-4D74-989A-D4C2DF3F1051}" dt="2026-01-14T22:56:17.445" v="42" actId="478"/>
          <ac:spMkLst>
            <pc:docMk/>
            <pc:sldMk cId="3185722220" sldId="288"/>
            <ac:spMk id="7" creationId="{C2672ED5-B31E-3A71-92F9-EC149B7CE710}"/>
          </ac:spMkLst>
        </pc:spChg>
        <pc:picChg chg="del">
          <ac:chgData name="Sinead O'Neill" userId="3177e9df-c2f7-430f-9acc-3837f570251d" providerId="ADAL" clId="{8282297B-90FC-4D74-989A-D4C2DF3F1051}" dt="2026-01-14T22:55:50.591" v="37" actId="478"/>
          <ac:picMkLst>
            <pc:docMk/>
            <pc:sldMk cId="3185722220" sldId="288"/>
            <ac:picMk id="5" creationId="{AF5982E7-17AD-4DAA-92A9-A15CF2F75C37}"/>
          </ac:picMkLst>
        </pc:picChg>
        <pc:picChg chg="add mod ord">
          <ac:chgData name="Sinead O'Neill" userId="3177e9df-c2f7-430f-9acc-3837f570251d" providerId="ADAL" clId="{8282297B-90FC-4D74-989A-D4C2DF3F1051}" dt="2026-01-14T22:57:10.786" v="49"/>
          <ac:picMkLst>
            <pc:docMk/>
            <pc:sldMk cId="3185722220" sldId="288"/>
            <ac:picMk id="9" creationId="{F97714F9-17C2-F0D4-2DBF-4A8D7AAF78B8}"/>
          </ac:picMkLst>
        </pc:picChg>
        <pc:picChg chg="add mod ord">
          <ac:chgData name="Sinead O'Neill" userId="3177e9df-c2f7-430f-9acc-3837f570251d" providerId="ADAL" clId="{8282297B-90FC-4D74-989A-D4C2DF3F1051}" dt="2026-01-14T23:00:13.632" v="105" actId="14861"/>
          <ac:picMkLst>
            <pc:docMk/>
            <pc:sldMk cId="3185722220" sldId="288"/>
            <ac:picMk id="11" creationId="{D9A8009F-2337-8DED-0812-C45063430B14}"/>
          </ac:picMkLst>
        </pc:picChg>
        <pc:picChg chg="add mod">
          <ac:chgData name="Sinead O'Neill" userId="3177e9df-c2f7-430f-9acc-3837f570251d" providerId="ADAL" clId="{8282297B-90FC-4D74-989A-D4C2DF3F1051}" dt="2026-01-14T23:00:08.728" v="101" actId="14861"/>
          <ac:picMkLst>
            <pc:docMk/>
            <pc:sldMk cId="3185722220" sldId="288"/>
            <ac:picMk id="12" creationId="{7E0BB6BD-2C5E-748D-623F-F158461FDE37}"/>
          </ac:picMkLst>
        </pc:picChg>
      </pc:sldChg>
      <pc:sldChg chg="modSp mod">
        <pc:chgData name="Sinead O'Neill" userId="3177e9df-c2f7-430f-9acc-3837f570251d" providerId="ADAL" clId="{8282297B-90FC-4D74-989A-D4C2DF3F1051}" dt="2026-01-14T23:33:03.024" v="317" actId="20577"/>
        <pc:sldMkLst>
          <pc:docMk/>
          <pc:sldMk cId="1105018346" sldId="290"/>
        </pc:sldMkLst>
        <pc:spChg chg="mod">
          <ac:chgData name="Sinead O'Neill" userId="3177e9df-c2f7-430f-9acc-3837f570251d" providerId="ADAL" clId="{8282297B-90FC-4D74-989A-D4C2DF3F1051}" dt="2026-01-14T23:33:03.024" v="317" actId="20577"/>
          <ac:spMkLst>
            <pc:docMk/>
            <pc:sldMk cId="1105018346" sldId="290"/>
            <ac:spMk id="3" creationId="{91BEC0F8-3D19-43F2-B133-5006A4EB83D2}"/>
          </ac:spMkLst>
        </pc:spChg>
      </pc:sldChg>
      <pc:sldChg chg="modSp mod">
        <pc:chgData name="Sinead O'Neill" userId="3177e9df-c2f7-430f-9acc-3837f570251d" providerId="ADAL" clId="{8282297B-90FC-4D74-989A-D4C2DF3F1051}" dt="2026-01-15T15:04:45.478" v="823" actId="1076"/>
        <pc:sldMkLst>
          <pc:docMk/>
          <pc:sldMk cId="2974036289" sldId="292"/>
        </pc:sldMkLst>
        <pc:spChg chg="mod">
          <ac:chgData name="Sinead O'Neill" userId="3177e9df-c2f7-430f-9acc-3837f570251d" providerId="ADAL" clId="{8282297B-90FC-4D74-989A-D4C2DF3F1051}" dt="2026-01-15T15:04:45.478" v="823" actId="1076"/>
          <ac:spMkLst>
            <pc:docMk/>
            <pc:sldMk cId="2974036289" sldId="292"/>
            <ac:spMk id="4" creationId="{A86E00DC-1B6B-43A9-A812-1A3266147C66}"/>
          </ac:spMkLst>
        </pc:spChg>
        <pc:spChg chg="mod">
          <ac:chgData name="Sinead O'Neill" userId="3177e9df-c2f7-430f-9acc-3837f570251d" providerId="ADAL" clId="{8282297B-90FC-4D74-989A-D4C2DF3F1051}" dt="2026-01-14T22:47:00.874" v="36" actId="255"/>
          <ac:spMkLst>
            <pc:docMk/>
            <pc:sldMk cId="2974036289" sldId="292"/>
            <ac:spMk id="5" creationId="{9BD81457-90A4-4575-8AA2-0A177DF95B0D}"/>
          </ac:spMkLst>
        </pc:spChg>
      </pc:sldChg>
      <pc:sldChg chg="modSp mod">
        <pc:chgData name="Sinead O'Neill" userId="3177e9df-c2f7-430f-9acc-3837f570251d" providerId="ADAL" clId="{8282297B-90FC-4D74-989A-D4C2DF3F1051}" dt="2026-01-15T14:36:52.775" v="691" actId="14100"/>
        <pc:sldMkLst>
          <pc:docMk/>
          <pc:sldMk cId="3269742624" sldId="295"/>
        </pc:sldMkLst>
        <pc:graphicFrameChg chg="mod modGraphic">
          <ac:chgData name="Sinead O'Neill" userId="3177e9df-c2f7-430f-9acc-3837f570251d" providerId="ADAL" clId="{8282297B-90FC-4D74-989A-D4C2DF3F1051}" dt="2026-01-15T14:36:52.775" v="691" actId="14100"/>
          <ac:graphicFrameMkLst>
            <pc:docMk/>
            <pc:sldMk cId="3269742624" sldId="295"/>
            <ac:graphicFrameMk id="6" creationId="{9BB95343-69F0-4616-83A8-BF179BDD59F4}"/>
          </ac:graphicFrameMkLst>
        </pc:graphicFrameChg>
      </pc:sldChg>
      <pc:sldChg chg="modSp mod">
        <pc:chgData name="Sinead O'Neill" userId="3177e9df-c2f7-430f-9acc-3837f570251d" providerId="ADAL" clId="{8282297B-90FC-4D74-989A-D4C2DF3F1051}" dt="2026-01-15T15:09:40.589" v="1081" actId="20577"/>
        <pc:sldMkLst>
          <pc:docMk/>
          <pc:sldMk cId="412087456" sldId="297"/>
        </pc:sldMkLst>
        <pc:spChg chg="mod">
          <ac:chgData name="Sinead O'Neill" userId="3177e9df-c2f7-430f-9acc-3837f570251d" providerId="ADAL" clId="{8282297B-90FC-4D74-989A-D4C2DF3F1051}" dt="2026-01-15T15:09:40.589" v="1081" actId="20577"/>
          <ac:spMkLst>
            <pc:docMk/>
            <pc:sldMk cId="412087456" sldId="297"/>
            <ac:spMk id="3" creationId="{DDE2EA70-0A94-4197-980E-491126F8675A}"/>
          </ac:spMkLst>
        </pc:spChg>
      </pc:sldChg>
      <pc:sldChg chg="modSp mod">
        <pc:chgData name="Sinead O'Neill" userId="3177e9df-c2f7-430f-9acc-3837f570251d" providerId="ADAL" clId="{8282297B-90FC-4D74-989A-D4C2DF3F1051}" dt="2026-01-15T14:36:34.820" v="690" actId="5793"/>
        <pc:sldMkLst>
          <pc:docMk/>
          <pc:sldMk cId="2969121650" sldId="357"/>
        </pc:sldMkLst>
        <pc:spChg chg="mod">
          <ac:chgData name="Sinead O'Neill" userId="3177e9df-c2f7-430f-9acc-3837f570251d" providerId="ADAL" clId="{8282297B-90FC-4D74-989A-D4C2DF3F1051}" dt="2026-01-15T14:36:34.820" v="690" actId="5793"/>
          <ac:spMkLst>
            <pc:docMk/>
            <pc:sldMk cId="2969121650" sldId="357"/>
            <ac:spMk id="9" creationId="{91C496F4-5099-A1A4-D77C-E065873B4936}"/>
          </ac:spMkLst>
        </pc:spChg>
      </pc:sldChg>
      <pc:sldChg chg="modSp mod">
        <pc:chgData name="Sinead O'Neill" userId="3177e9df-c2f7-430f-9acc-3837f570251d" providerId="ADAL" clId="{8282297B-90FC-4D74-989A-D4C2DF3F1051}" dt="2026-01-15T15:09:08.690" v="1076" actId="20577"/>
        <pc:sldMkLst>
          <pc:docMk/>
          <pc:sldMk cId="4023653858" sldId="358"/>
        </pc:sldMkLst>
        <pc:spChg chg="mod">
          <ac:chgData name="Sinead O'Neill" userId="3177e9df-c2f7-430f-9acc-3837f570251d" providerId="ADAL" clId="{8282297B-90FC-4D74-989A-D4C2DF3F1051}" dt="2026-01-15T15:09:08.690" v="1076" actId="20577"/>
          <ac:spMkLst>
            <pc:docMk/>
            <pc:sldMk cId="4023653858" sldId="358"/>
            <ac:spMk id="3" creationId="{C72D8BD5-5372-A760-BAFB-D3529A38F48D}"/>
          </ac:spMkLst>
        </pc:spChg>
      </pc:sldChg>
      <pc:sldChg chg="mod modShow">
        <pc:chgData name="Sinead O'Neill" userId="3177e9df-c2f7-430f-9acc-3837f570251d" providerId="ADAL" clId="{8282297B-90FC-4D74-989A-D4C2DF3F1051}" dt="2026-01-15T15:10:21.237" v="1082" actId="729"/>
        <pc:sldMkLst>
          <pc:docMk/>
          <pc:sldMk cId="70605210" sldId="36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4633BB-E85E-4A6C-9FFE-A69041CB134B}"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en-US"/>
        </a:p>
      </dgm:t>
    </dgm:pt>
    <dgm:pt modelId="{2448DF15-497B-48BD-A49B-69F99078C93A}">
      <dgm:prSet custT="1"/>
      <dgm:spPr/>
      <dgm:t>
        <a:bodyPr/>
        <a:lstStyle/>
        <a:p>
          <a:r>
            <a:rPr lang="en-GB" sz="1600" b="1" dirty="0"/>
            <a:t>People who are interested in making Irish society a more just society.</a:t>
          </a:r>
          <a:endParaRPr lang="en-US" sz="1600" b="1" dirty="0"/>
        </a:p>
      </dgm:t>
    </dgm:pt>
    <dgm:pt modelId="{3B0F6460-072E-4D53-9B78-C027FFA3C4B8}" type="parTrans" cxnId="{16717660-B6CF-40C2-9439-B9FE618E0CD3}">
      <dgm:prSet/>
      <dgm:spPr/>
      <dgm:t>
        <a:bodyPr/>
        <a:lstStyle/>
        <a:p>
          <a:endParaRPr lang="en-US"/>
        </a:p>
      </dgm:t>
    </dgm:pt>
    <dgm:pt modelId="{68EF9140-91A7-4BBD-81A9-7544711CBB3E}" type="sibTrans" cxnId="{16717660-B6CF-40C2-9439-B9FE618E0CD3}">
      <dgm:prSet/>
      <dgm:spPr/>
      <dgm:t>
        <a:bodyPr/>
        <a:lstStyle/>
        <a:p>
          <a:endParaRPr lang="en-US"/>
        </a:p>
      </dgm:t>
    </dgm:pt>
    <dgm:pt modelId="{0DFEAFFA-48CB-4F74-9ACD-494A7C38D508}">
      <dgm:prSet custT="1"/>
      <dgm:spPr/>
      <dgm:t>
        <a:bodyPr/>
        <a:lstStyle/>
        <a:p>
          <a:r>
            <a:rPr lang="en-GB" sz="1600" b="1" dirty="0"/>
            <a:t>People who are interested in what happens in their community and who are actively involved in their community.</a:t>
          </a:r>
          <a:endParaRPr lang="en-US" sz="1600" b="1" dirty="0"/>
        </a:p>
      </dgm:t>
    </dgm:pt>
    <dgm:pt modelId="{7122AB36-5A67-4C75-9014-8DEA1C75FC7E}" type="parTrans" cxnId="{860F1E12-D872-465F-A9C2-44DE884A30D3}">
      <dgm:prSet/>
      <dgm:spPr/>
      <dgm:t>
        <a:bodyPr/>
        <a:lstStyle/>
        <a:p>
          <a:endParaRPr lang="en-US"/>
        </a:p>
      </dgm:t>
    </dgm:pt>
    <dgm:pt modelId="{496E7195-BE8E-453F-940F-9C18619B3251}" type="sibTrans" cxnId="{860F1E12-D872-465F-A9C2-44DE884A30D3}">
      <dgm:prSet/>
      <dgm:spPr/>
      <dgm:t>
        <a:bodyPr/>
        <a:lstStyle/>
        <a:p>
          <a:endParaRPr lang="en-US"/>
        </a:p>
      </dgm:t>
    </dgm:pt>
    <dgm:pt modelId="{1CD88E04-73E5-4523-ACA6-5C9DD295DBEA}">
      <dgm:prSet custT="1"/>
      <dgm:spPr/>
      <dgm:t>
        <a:bodyPr/>
        <a:lstStyle/>
        <a:p>
          <a:r>
            <a:rPr lang="en-GB" sz="1500" b="1" dirty="0"/>
            <a:t>People who enjoy working with young people and who believe that by working with young people you can help them to help themselves.</a:t>
          </a:r>
          <a:endParaRPr lang="en-US" sz="1500" b="1" dirty="0"/>
        </a:p>
      </dgm:t>
    </dgm:pt>
    <dgm:pt modelId="{4C3D06F4-B199-4BC9-B06C-2D79BFDEF4F9}" type="parTrans" cxnId="{8E9074B5-CC58-49EA-8FF3-65A0C8C6EE9D}">
      <dgm:prSet/>
      <dgm:spPr/>
      <dgm:t>
        <a:bodyPr/>
        <a:lstStyle/>
        <a:p>
          <a:endParaRPr lang="en-US"/>
        </a:p>
      </dgm:t>
    </dgm:pt>
    <dgm:pt modelId="{2F71B2C0-F66C-4744-A6E7-25C613C12F7D}" type="sibTrans" cxnId="{8E9074B5-CC58-49EA-8FF3-65A0C8C6EE9D}">
      <dgm:prSet/>
      <dgm:spPr/>
      <dgm:t>
        <a:bodyPr/>
        <a:lstStyle/>
        <a:p>
          <a:endParaRPr lang="en-US"/>
        </a:p>
      </dgm:t>
    </dgm:pt>
    <dgm:pt modelId="{94B405C2-55EA-45FD-AED9-44DF0BBE1BD1}">
      <dgm:prSet custT="1"/>
      <dgm:spPr/>
      <dgm:t>
        <a:bodyPr/>
        <a:lstStyle/>
        <a:p>
          <a:r>
            <a:rPr lang="en-GB" sz="1600" b="1" dirty="0"/>
            <a:t>People who are interested in groups which are struggling for rights and equality.</a:t>
          </a:r>
          <a:endParaRPr lang="en-US" sz="1600" b="1" dirty="0"/>
        </a:p>
      </dgm:t>
    </dgm:pt>
    <dgm:pt modelId="{0C846E03-FB81-44ED-B1A2-5501500B2B34}" type="parTrans" cxnId="{321065B9-80B9-4CF2-84FE-8B2A2C3ECC82}">
      <dgm:prSet/>
      <dgm:spPr/>
      <dgm:t>
        <a:bodyPr/>
        <a:lstStyle/>
        <a:p>
          <a:endParaRPr lang="en-US"/>
        </a:p>
      </dgm:t>
    </dgm:pt>
    <dgm:pt modelId="{C1F307AD-C45F-4455-88FD-4E98961CBE19}" type="sibTrans" cxnId="{321065B9-80B9-4CF2-84FE-8B2A2C3ECC82}">
      <dgm:prSet/>
      <dgm:spPr/>
      <dgm:t>
        <a:bodyPr/>
        <a:lstStyle/>
        <a:p>
          <a:endParaRPr lang="en-US"/>
        </a:p>
      </dgm:t>
    </dgm:pt>
    <dgm:pt modelId="{96081D4F-5BBD-409A-AC64-1B523A92D4BB}">
      <dgm:prSet custT="1"/>
      <dgm:spPr/>
      <dgm:t>
        <a:bodyPr/>
        <a:lstStyle/>
        <a:p>
          <a:r>
            <a:rPr lang="en-GB" sz="1600" b="1" dirty="0"/>
            <a:t>People who want further education and a professional training in youth and community work.</a:t>
          </a:r>
          <a:endParaRPr lang="en-US" sz="1600" b="1" dirty="0"/>
        </a:p>
      </dgm:t>
    </dgm:pt>
    <dgm:pt modelId="{54A3A63C-E723-4275-BBA5-5AB3AE73FB08}" type="parTrans" cxnId="{9DBFE0ED-D0ED-4108-9A26-A16484D99790}">
      <dgm:prSet/>
      <dgm:spPr/>
      <dgm:t>
        <a:bodyPr/>
        <a:lstStyle/>
        <a:p>
          <a:endParaRPr lang="en-US"/>
        </a:p>
      </dgm:t>
    </dgm:pt>
    <dgm:pt modelId="{AA5536DE-A3EC-4D0A-ABB6-3563E9FFD106}" type="sibTrans" cxnId="{9DBFE0ED-D0ED-4108-9A26-A16484D99790}">
      <dgm:prSet/>
      <dgm:spPr/>
      <dgm:t>
        <a:bodyPr/>
        <a:lstStyle/>
        <a:p>
          <a:endParaRPr lang="en-US"/>
        </a:p>
      </dgm:t>
    </dgm:pt>
    <dgm:pt modelId="{68F17860-A8D2-4D21-8816-640F9CC270AE}" type="pres">
      <dgm:prSet presAssocID="{684633BB-E85E-4A6C-9FFE-A69041CB134B}" presName="diagram" presStyleCnt="0">
        <dgm:presLayoutVars>
          <dgm:dir/>
          <dgm:resizeHandles val="exact"/>
        </dgm:presLayoutVars>
      </dgm:prSet>
      <dgm:spPr/>
    </dgm:pt>
    <dgm:pt modelId="{9F3E64A7-AEDD-4D58-A57C-3CD9A4DF3351}" type="pres">
      <dgm:prSet presAssocID="{2448DF15-497B-48BD-A49B-69F99078C93A}" presName="node" presStyleLbl="node1" presStyleIdx="0" presStyleCnt="5">
        <dgm:presLayoutVars>
          <dgm:bulletEnabled val="1"/>
        </dgm:presLayoutVars>
      </dgm:prSet>
      <dgm:spPr/>
    </dgm:pt>
    <dgm:pt modelId="{97EF5722-DB4C-4A53-9DC8-8F2B8B25B36E}" type="pres">
      <dgm:prSet presAssocID="{68EF9140-91A7-4BBD-81A9-7544711CBB3E}" presName="sibTrans" presStyleCnt="0"/>
      <dgm:spPr/>
    </dgm:pt>
    <dgm:pt modelId="{D245B693-3DF5-4447-96C0-D35CE1FD78FB}" type="pres">
      <dgm:prSet presAssocID="{0DFEAFFA-48CB-4F74-9ACD-494A7C38D508}" presName="node" presStyleLbl="node1" presStyleIdx="1" presStyleCnt="5">
        <dgm:presLayoutVars>
          <dgm:bulletEnabled val="1"/>
        </dgm:presLayoutVars>
      </dgm:prSet>
      <dgm:spPr/>
    </dgm:pt>
    <dgm:pt modelId="{66776F2E-2086-4D1C-9CEA-F9517151B411}" type="pres">
      <dgm:prSet presAssocID="{496E7195-BE8E-453F-940F-9C18619B3251}" presName="sibTrans" presStyleCnt="0"/>
      <dgm:spPr/>
    </dgm:pt>
    <dgm:pt modelId="{51E8F7BE-4A9C-404B-86F7-9BAC192D8A1F}" type="pres">
      <dgm:prSet presAssocID="{1CD88E04-73E5-4523-ACA6-5C9DD295DBEA}" presName="node" presStyleLbl="node1" presStyleIdx="2" presStyleCnt="5">
        <dgm:presLayoutVars>
          <dgm:bulletEnabled val="1"/>
        </dgm:presLayoutVars>
      </dgm:prSet>
      <dgm:spPr/>
    </dgm:pt>
    <dgm:pt modelId="{EE8DB24D-B670-4111-BA36-A84377F35D7D}" type="pres">
      <dgm:prSet presAssocID="{2F71B2C0-F66C-4744-A6E7-25C613C12F7D}" presName="sibTrans" presStyleCnt="0"/>
      <dgm:spPr/>
    </dgm:pt>
    <dgm:pt modelId="{6366C7B6-1AFF-43F2-9D66-FE3BA6EC7F3B}" type="pres">
      <dgm:prSet presAssocID="{94B405C2-55EA-45FD-AED9-44DF0BBE1BD1}" presName="node" presStyleLbl="node1" presStyleIdx="3" presStyleCnt="5">
        <dgm:presLayoutVars>
          <dgm:bulletEnabled val="1"/>
        </dgm:presLayoutVars>
      </dgm:prSet>
      <dgm:spPr/>
    </dgm:pt>
    <dgm:pt modelId="{0C57A9C7-24AB-47F4-B0E8-546B307A63D2}" type="pres">
      <dgm:prSet presAssocID="{C1F307AD-C45F-4455-88FD-4E98961CBE19}" presName="sibTrans" presStyleCnt="0"/>
      <dgm:spPr/>
    </dgm:pt>
    <dgm:pt modelId="{CB6A010B-045F-49C3-A77E-70F0DB6A398E}" type="pres">
      <dgm:prSet presAssocID="{96081D4F-5BBD-409A-AC64-1B523A92D4BB}" presName="node" presStyleLbl="node1" presStyleIdx="4" presStyleCnt="5">
        <dgm:presLayoutVars>
          <dgm:bulletEnabled val="1"/>
        </dgm:presLayoutVars>
      </dgm:prSet>
      <dgm:spPr/>
    </dgm:pt>
  </dgm:ptLst>
  <dgm:cxnLst>
    <dgm:cxn modelId="{860F1E12-D872-465F-A9C2-44DE884A30D3}" srcId="{684633BB-E85E-4A6C-9FFE-A69041CB134B}" destId="{0DFEAFFA-48CB-4F74-9ACD-494A7C38D508}" srcOrd="1" destOrd="0" parTransId="{7122AB36-5A67-4C75-9014-8DEA1C75FC7E}" sibTransId="{496E7195-BE8E-453F-940F-9C18619B3251}"/>
    <dgm:cxn modelId="{1CB23512-875D-460D-BFEF-4468CAA82ACF}" type="presOf" srcId="{96081D4F-5BBD-409A-AC64-1B523A92D4BB}" destId="{CB6A010B-045F-49C3-A77E-70F0DB6A398E}" srcOrd="0" destOrd="0" presId="urn:microsoft.com/office/officeart/2005/8/layout/default"/>
    <dgm:cxn modelId="{16717660-B6CF-40C2-9439-B9FE618E0CD3}" srcId="{684633BB-E85E-4A6C-9FFE-A69041CB134B}" destId="{2448DF15-497B-48BD-A49B-69F99078C93A}" srcOrd="0" destOrd="0" parTransId="{3B0F6460-072E-4D53-9B78-C027FFA3C4B8}" sibTransId="{68EF9140-91A7-4BBD-81A9-7544711CBB3E}"/>
    <dgm:cxn modelId="{3AFB5A6D-BBCA-4ECA-9BCE-6D0DCE539061}" type="presOf" srcId="{2448DF15-497B-48BD-A49B-69F99078C93A}" destId="{9F3E64A7-AEDD-4D58-A57C-3CD9A4DF3351}" srcOrd="0" destOrd="0" presId="urn:microsoft.com/office/officeart/2005/8/layout/default"/>
    <dgm:cxn modelId="{88D8D88B-BDAB-4C7D-B052-92D2095BEE84}" type="presOf" srcId="{684633BB-E85E-4A6C-9FFE-A69041CB134B}" destId="{68F17860-A8D2-4D21-8816-640F9CC270AE}" srcOrd="0" destOrd="0" presId="urn:microsoft.com/office/officeart/2005/8/layout/default"/>
    <dgm:cxn modelId="{8E9074B5-CC58-49EA-8FF3-65A0C8C6EE9D}" srcId="{684633BB-E85E-4A6C-9FFE-A69041CB134B}" destId="{1CD88E04-73E5-4523-ACA6-5C9DD295DBEA}" srcOrd="2" destOrd="0" parTransId="{4C3D06F4-B199-4BC9-B06C-2D79BFDEF4F9}" sibTransId="{2F71B2C0-F66C-4744-A6E7-25C613C12F7D}"/>
    <dgm:cxn modelId="{321065B9-80B9-4CF2-84FE-8B2A2C3ECC82}" srcId="{684633BB-E85E-4A6C-9FFE-A69041CB134B}" destId="{94B405C2-55EA-45FD-AED9-44DF0BBE1BD1}" srcOrd="3" destOrd="0" parTransId="{0C846E03-FB81-44ED-B1A2-5501500B2B34}" sibTransId="{C1F307AD-C45F-4455-88FD-4E98961CBE19}"/>
    <dgm:cxn modelId="{D5BDA4CA-70AD-421B-9D65-4061119EA1CB}" type="presOf" srcId="{1CD88E04-73E5-4523-ACA6-5C9DD295DBEA}" destId="{51E8F7BE-4A9C-404B-86F7-9BAC192D8A1F}" srcOrd="0" destOrd="0" presId="urn:microsoft.com/office/officeart/2005/8/layout/default"/>
    <dgm:cxn modelId="{380A96DC-0567-499E-89F3-9A7DEAF34074}" type="presOf" srcId="{94B405C2-55EA-45FD-AED9-44DF0BBE1BD1}" destId="{6366C7B6-1AFF-43F2-9D66-FE3BA6EC7F3B}" srcOrd="0" destOrd="0" presId="urn:microsoft.com/office/officeart/2005/8/layout/default"/>
    <dgm:cxn modelId="{9DBFE0ED-D0ED-4108-9A26-A16484D99790}" srcId="{684633BB-E85E-4A6C-9FFE-A69041CB134B}" destId="{96081D4F-5BBD-409A-AC64-1B523A92D4BB}" srcOrd="4" destOrd="0" parTransId="{54A3A63C-E723-4275-BBA5-5AB3AE73FB08}" sibTransId="{AA5536DE-A3EC-4D0A-ABB6-3563E9FFD106}"/>
    <dgm:cxn modelId="{53824BF8-D2D2-478D-88EB-BB9B0004262F}" type="presOf" srcId="{0DFEAFFA-48CB-4F74-9ACD-494A7C38D508}" destId="{D245B693-3DF5-4447-96C0-D35CE1FD78FB}" srcOrd="0" destOrd="0" presId="urn:microsoft.com/office/officeart/2005/8/layout/default"/>
    <dgm:cxn modelId="{D9415213-E21B-42C7-BEDA-B87B52D9BB13}" type="presParOf" srcId="{68F17860-A8D2-4D21-8816-640F9CC270AE}" destId="{9F3E64A7-AEDD-4D58-A57C-3CD9A4DF3351}" srcOrd="0" destOrd="0" presId="urn:microsoft.com/office/officeart/2005/8/layout/default"/>
    <dgm:cxn modelId="{7D7885A5-BBC4-48C6-8912-FA5DE4649975}" type="presParOf" srcId="{68F17860-A8D2-4D21-8816-640F9CC270AE}" destId="{97EF5722-DB4C-4A53-9DC8-8F2B8B25B36E}" srcOrd="1" destOrd="0" presId="urn:microsoft.com/office/officeart/2005/8/layout/default"/>
    <dgm:cxn modelId="{3B25D6C8-6288-4F30-9485-C58CE9A572F8}" type="presParOf" srcId="{68F17860-A8D2-4D21-8816-640F9CC270AE}" destId="{D245B693-3DF5-4447-96C0-D35CE1FD78FB}" srcOrd="2" destOrd="0" presId="urn:microsoft.com/office/officeart/2005/8/layout/default"/>
    <dgm:cxn modelId="{5D4934EB-CAB7-4D7E-8409-CFE613B649C1}" type="presParOf" srcId="{68F17860-A8D2-4D21-8816-640F9CC270AE}" destId="{66776F2E-2086-4D1C-9CEA-F9517151B411}" srcOrd="3" destOrd="0" presId="urn:microsoft.com/office/officeart/2005/8/layout/default"/>
    <dgm:cxn modelId="{178DE9B3-CB10-4640-B30D-045A0BF22EA2}" type="presParOf" srcId="{68F17860-A8D2-4D21-8816-640F9CC270AE}" destId="{51E8F7BE-4A9C-404B-86F7-9BAC192D8A1F}" srcOrd="4" destOrd="0" presId="urn:microsoft.com/office/officeart/2005/8/layout/default"/>
    <dgm:cxn modelId="{38AD832C-D55E-4EB3-BFE9-4DF1FBCC47D9}" type="presParOf" srcId="{68F17860-A8D2-4D21-8816-640F9CC270AE}" destId="{EE8DB24D-B670-4111-BA36-A84377F35D7D}" srcOrd="5" destOrd="0" presId="urn:microsoft.com/office/officeart/2005/8/layout/default"/>
    <dgm:cxn modelId="{428E2D80-CF44-47B3-86C1-EBD72120E6B9}" type="presParOf" srcId="{68F17860-A8D2-4D21-8816-640F9CC270AE}" destId="{6366C7B6-1AFF-43F2-9D66-FE3BA6EC7F3B}" srcOrd="6" destOrd="0" presId="urn:microsoft.com/office/officeart/2005/8/layout/default"/>
    <dgm:cxn modelId="{D1A494A6-8635-4B54-86FE-2B76059B0A60}" type="presParOf" srcId="{68F17860-A8D2-4D21-8816-640F9CC270AE}" destId="{0C57A9C7-24AB-47F4-B0E8-546B307A63D2}" srcOrd="7" destOrd="0" presId="urn:microsoft.com/office/officeart/2005/8/layout/default"/>
    <dgm:cxn modelId="{62C9DF87-3B2A-4022-B6CA-864384BCC2B1}" type="presParOf" srcId="{68F17860-A8D2-4D21-8816-640F9CC270AE}" destId="{CB6A010B-045F-49C3-A77E-70F0DB6A398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E64A7-AEDD-4D58-A57C-3CD9A4DF3351}">
      <dsp:nvSpPr>
        <dsp:cNvPr id="0" name=""/>
        <dsp:cNvSpPr/>
      </dsp:nvSpPr>
      <dsp:spPr>
        <a:xfrm>
          <a:off x="0" y="857076"/>
          <a:ext cx="2903140" cy="174188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People who are interested in making Irish society a more just society.</a:t>
          </a:r>
          <a:endParaRPr lang="en-US" sz="1600" b="1" kern="1200" dirty="0"/>
        </a:p>
      </dsp:txBody>
      <dsp:txXfrm>
        <a:off x="0" y="857076"/>
        <a:ext cx="2903140" cy="1741884"/>
      </dsp:txXfrm>
    </dsp:sp>
    <dsp:sp modelId="{D245B693-3DF5-4447-96C0-D35CE1FD78FB}">
      <dsp:nvSpPr>
        <dsp:cNvPr id="0" name=""/>
        <dsp:cNvSpPr/>
      </dsp:nvSpPr>
      <dsp:spPr>
        <a:xfrm>
          <a:off x="3193454" y="857076"/>
          <a:ext cx="2903140" cy="174188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People who are interested in what happens in their community and who are actively involved in their community.</a:t>
          </a:r>
          <a:endParaRPr lang="en-US" sz="1600" b="1" kern="1200" dirty="0"/>
        </a:p>
      </dsp:txBody>
      <dsp:txXfrm>
        <a:off x="3193454" y="857076"/>
        <a:ext cx="2903140" cy="1741884"/>
      </dsp:txXfrm>
    </dsp:sp>
    <dsp:sp modelId="{51E8F7BE-4A9C-404B-86F7-9BAC192D8A1F}">
      <dsp:nvSpPr>
        <dsp:cNvPr id="0" name=""/>
        <dsp:cNvSpPr/>
      </dsp:nvSpPr>
      <dsp:spPr>
        <a:xfrm>
          <a:off x="6386909" y="857076"/>
          <a:ext cx="2903140" cy="174188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dirty="0"/>
            <a:t>People who enjoy working with young people and who believe that by working with young people you can help them to help themselves.</a:t>
          </a:r>
          <a:endParaRPr lang="en-US" sz="1500" b="1" kern="1200" dirty="0"/>
        </a:p>
      </dsp:txBody>
      <dsp:txXfrm>
        <a:off x="6386909" y="857076"/>
        <a:ext cx="2903140" cy="1741884"/>
      </dsp:txXfrm>
    </dsp:sp>
    <dsp:sp modelId="{6366C7B6-1AFF-43F2-9D66-FE3BA6EC7F3B}">
      <dsp:nvSpPr>
        <dsp:cNvPr id="0" name=""/>
        <dsp:cNvSpPr/>
      </dsp:nvSpPr>
      <dsp:spPr>
        <a:xfrm>
          <a:off x="1596727" y="2889275"/>
          <a:ext cx="2903140" cy="174188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People who are interested in groups which are struggling for rights and equality.</a:t>
          </a:r>
          <a:endParaRPr lang="en-US" sz="1600" b="1" kern="1200" dirty="0"/>
        </a:p>
      </dsp:txBody>
      <dsp:txXfrm>
        <a:off x="1596727" y="2889275"/>
        <a:ext cx="2903140" cy="1741884"/>
      </dsp:txXfrm>
    </dsp:sp>
    <dsp:sp modelId="{CB6A010B-045F-49C3-A77E-70F0DB6A398E}">
      <dsp:nvSpPr>
        <dsp:cNvPr id="0" name=""/>
        <dsp:cNvSpPr/>
      </dsp:nvSpPr>
      <dsp:spPr>
        <a:xfrm>
          <a:off x="4790182" y="2889275"/>
          <a:ext cx="2903140" cy="174188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People who want further education and a professional training in youth and community work.</a:t>
          </a:r>
          <a:endParaRPr lang="en-US" sz="1600" b="1" kern="1200" dirty="0"/>
        </a:p>
      </dsp:txBody>
      <dsp:txXfrm>
        <a:off x="4790182" y="2889275"/>
        <a:ext cx="2903140" cy="174188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007D4D-C991-64FA-AA9D-243C6D61C9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F2AC3C-3BB9-68D2-06F8-E8CD9C1EC8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C73A47-62AF-6440-88A4-7F263925F7EE}" type="datetimeFigureOut">
              <a:rPr lang="en-US" smtClean="0"/>
              <a:t>1/15/2026</a:t>
            </a:fld>
            <a:endParaRPr lang="en-US"/>
          </a:p>
        </p:txBody>
      </p:sp>
      <p:sp>
        <p:nvSpPr>
          <p:cNvPr id="4" name="Footer Placeholder 3">
            <a:extLst>
              <a:ext uri="{FF2B5EF4-FFF2-40B4-BE49-F238E27FC236}">
                <a16:creationId xmlns:a16="http://schemas.microsoft.com/office/drawing/2014/main" id="{92D765F3-8F6A-701F-E579-4714EDE7CD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A720FA6-F42C-A202-4A48-95BE50762A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23BD5F-7632-354A-8B8B-9F36B14DE62B}" type="slidenum">
              <a:rPr lang="en-US" smtClean="0"/>
              <a:t>‹#›</a:t>
            </a:fld>
            <a:endParaRPr lang="en-US"/>
          </a:p>
        </p:txBody>
      </p:sp>
    </p:spTree>
    <p:extLst>
      <p:ext uri="{BB962C8B-B14F-4D97-AF65-F5344CB8AC3E}">
        <p14:creationId xmlns:p14="http://schemas.microsoft.com/office/powerpoint/2010/main" val="4250162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0D081F-24EB-1A42-9C41-FF576235F031}"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254FCB-3A73-AE42-8FCF-C9A54D00E142}" type="slidenum">
              <a:rPr lang="en-US" smtClean="0"/>
              <a:t>‹#›</a:t>
            </a:fld>
            <a:endParaRPr lang="en-US"/>
          </a:p>
        </p:txBody>
      </p:sp>
    </p:spTree>
    <p:extLst>
      <p:ext uri="{BB962C8B-B14F-4D97-AF65-F5344CB8AC3E}">
        <p14:creationId xmlns:p14="http://schemas.microsoft.com/office/powerpoint/2010/main" val="16032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8254FCB-3A73-AE42-8FCF-C9A54D00E142}" type="slidenum">
              <a:rPr lang="en-US" smtClean="0"/>
              <a:t>1</a:t>
            </a:fld>
            <a:endParaRPr lang="en-US"/>
          </a:p>
        </p:txBody>
      </p:sp>
    </p:spTree>
    <p:extLst>
      <p:ext uri="{BB962C8B-B14F-4D97-AF65-F5344CB8AC3E}">
        <p14:creationId xmlns:p14="http://schemas.microsoft.com/office/powerpoint/2010/main" val="1897109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5592E93-D693-439E-B3E5-D260D1B1BBDF}"/>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E6AE7C20-228D-4799-AF4F-FE9EB4A101A3}"/>
              </a:ext>
            </a:extLst>
          </p:cNvPr>
          <p:cNvSpPr>
            <a:spLocks noGrp="1" noChangeArrowheads="1"/>
          </p:cNvSpPr>
          <p:nvPr>
            <p:ph type="body" idx="1"/>
          </p:nvPr>
        </p:nvSpPr>
        <p:spPr>
          <a:noFill/>
        </p:spPr>
        <p:txBody>
          <a:bodyPr/>
          <a:lstStyle/>
          <a:p>
            <a:r>
              <a:rPr lang="en-IE"/>
              <a:t>Written English - is to assess your ability to communicate effectively in writing. </a:t>
            </a:r>
          </a:p>
          <a:p>
            <a:r>
              <a:rPr lang="en-IE"/>
              <a:t> </a:t>
            </a:r>
            <a:r>
              <a:rPr lang="en-IE" dirty="0"/>
              <a:t>and Reasoning in the Humanities and Social Sciences (multiple-choice); </a:t>
            </a:r>
            <a:endParaRPr lang="en-US" altLang="en-US" dirty="0">
              <a:latin typeface="Arial" panose="020B0604020202020204" pitchFamily="34" charset="0"/>
            </a:endParaRPr>
          </a:p>
        </p:txBody>
      </p:sp>
    </p:spTree>
    <p:extLst>
      <p:ext uri="{BB962C8B-B14F-4D97-AF65-F5344CB8AC3E}">
        <p14:creationId xmlns:p14="http://schemas.microsoft.com/office/powerpoint/2010/main" val="2951313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535E989E-D022-4EB3-A68E-509BFD80D389}"/>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684655E2-E0CC-4CAA-8DA0-3DEBA109DCDA}"/>
              </a:ext>
            </a:extLst>
          </p:cNvPr>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518861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32DB281-77FE-4CD8-B12E-116D4C5CCE52}"/>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587C740F-EB2B-4725-88D6-762BB8F50158}"/>
              </a:ext>
            </a:extLst>
          </p:cNvPr>
          <p:cNvSpPr>
            <a:spLocks noGrp="1" noChangeArrowheads="1"/>
          </p:cNvSpPr>
          <p:nvPr>
            <p:ph type="body" idx="1"/>
          </p:nvPr>
        </p:nvSpPr>
        <p:spPr>
          <a:noFill/>
        </p:spPr>
        <p:txBody>
          <a:bodyPr/>
          <a:lstStyle/>
          <a:p>
            <a:endParaRPr lang="en-US" altLang="en-US"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8254FCB-3A73-AE42-8FCF-C9A54D00E142}" type="slidenum">
              <a:rPr lang="en-US" smtClean="0"/>
              <a:t>2</a:t>
            </a:fld>
            <a:endParaRPr lang="en-US"/>
          </a:p>
        </p:txBody>
      </p:sp>
    </p:spTree>
    <p:extLst>
      <p:ext uri="{BB962C8B-B14F-4D97-AF65-F5344CB8AC3E}">
        <p14:creationId xmlns:p14="http://schemas.microsoft.com/office/powerpoint/2010/main" val="1304097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C1501539-9E25-4BBB-883F-6E9463F74846}"/>
              </a:ext>
            </a:extLst>
          </p:cNvPr>
          <p:cNvSpPr>
            <a:spLocks noGrp="1" noRot="1" noChangeAspect="1" noChangeArrowheads="1" noTextEdit="1"/>
          </p:cNvSpPr>
          <p:nvPr>
            <p:ph type="sldImg"/>
          </p:nvPr>
        </p:nvSpPr>
        <p:spPr>
          <a:ln/>
        </p:spPr>
      </p:sp>
      <p:sp>
        <p:nvSpPr>
          <p:cNvPr id="9219" name="Rectangle 3">
            <a:extLst>
              <a:ext uri="{FF2B5EF4-FFF2-40B4-BE49-F238E27FC236}">
                <a16:creationId xmlns:a16="http://schemas.microsoft.com/office/drawing/2014/main" id="{25F68550-D32C-499B-921E-A1413225DF0A}"/>
              </a:ext>
            </a:extLst>
          </p:cNvPr>
          <p:cNvSpPr>
            <a:spLocks noGrp="1" noChangeArrowheads="1"/>
          </p:cNvSpPr>
          <p:nvPr>
            <p:ph type="body" idx="1"/>
          </p:nvPr>
        </p:nvSpPr>
        <p:spPr>
          <a:noFill/>
        </p:spPr>
        <p:txBody>
          <a:bodyPr/>
          <a:lstStyle/>
          <a:p>
            <a:endParaRPr lang="en-US" altLang="en-US"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Welfare state – the governance of economic security for citizens of that state </a:t>
            </a:r>
          </a:p>
        </p:txBody>
      </p:sp>
      <p:sp>
        <p:nvSpPr>
          <p:cNvPr id="4" name="Slide Number Placeholder 3"/>
          <p:cNvSpPr>
            <a:spLocks noGrp="1"/>
          </p:cNvSpPr>
          <p:nvPr>
            <p:ph type="sldNum" sz="quarter" idx="5"/>
          </p:nvPr>
        </p:nvSpPr>
        <p:spPr/>
        <p:txBody>
          <a:bodyPr/>
          <a:lstStyle/>
          <a:p>
            <a:fld id="{F45E7BF4-40DA-4B34-B449-2BA4C4B3BEFB}" type="slidenum">
              <a:rPr lang="en-US" altLang="en-US" smtClean="0"/>
              <a:pPr/>
              <a:t>4</a:t>
            </a:fld>
            <a:endParaRPr lang="en-US" altLang="en-US"/>
          </a:p>
        </p:txBody>
      </p:sp>
    </p:spTree>
    <p:extLst>
      <p:ext uri="{BB962C8B-B14F-4D97-AF65-F5344CB8AC3E}">
        <p14:creationId xmlns:p14="http://schemas.microsoft.com/office/powerpoint/2010/main" val="1492266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kern="1200" dirty="0">
                <a:solidFill>
                  <a:schemeClr val="tx1"/>
                </a:solidFill>
                <a:effectLst/>
                <a:latin typeface="Arial" charset="0"/>
                <a:ea typeface="+mn-ea"/>
                <a:cs typeface="+mn-cs"/>
              </a:rPr>
              <a:t>Social Analysis -</a:t>
            </a:r>
            <a:r>
              <a:rPr lang="en-IE" b="0" i="0" dirty="0">
                <a:solidFill>
                  <a:srgbClr val="333333"/>
                </a:solidFill>
                <a:effectLst/>
                <a:latin typeface="tahoma" panose="020B0604030504040204" pitchFamily="34" charset="0"/>
              </a:rPr>
              <a:t> examines the nature of sociology, to think conceptually about the systems and structures of society.</a:t>
            </a:r>
          </a:p>
          <a:p>
            <a:r>
              <a:rPr lang="en-IE" sz="1200" b="0" i="0" kern="1200" dirty="0">
                <a:solidFill>
                  <a:schemeClr val="tx1"/>
                </a:solidFill>
                <a:effectLst/>
                <a:latin typeface="Arial" charset="0"/>
                <a:ea typeface="+mn-ea"/>
                <a:cs typeface="+mn-cs"/>
              </a:rPr>
              <a:t>Social policy - actions that affect the well-being of members of a society through the distribution of and access to goods and resources in that society.</a:t>
            </a:r>
            <a:endParaRPr lang="en-IE" dirty="0"/>
          </a:p>
        </p:txBody>
      </p:sp>
      <p:sp>
        <p:nvSpPr>
          <p:cNvPr id="4" name="Slide Number Placeholder 3"/>
          <p:cNvSpPr>
            <a:spLocks noGrp="1"/>
          </p:cNvSpPr>
          <p:nvPr>
            <p:ph type="sldNum" sz="quarter" idx="5"/>
          </p:nvPr>
        </p:nvSpPr>
        <p:spPr/>
        <p:txBody>
          <a:bodyPr/>
          <a:lstStyle/>
          <a:p>
            <a:fld id="{F45E7BF4-40DA-4B34-B449-2BA4C4B3BEFB}" type="slidenum">
              <a:rPr lang="en-US" altLang="en-US" smtClean="0"/>
              <a:pPr/>
              <a:t>5</a:t>
            </a:fld>
            <a:endParaRPr lang="en-US" altLang="en-US"/>
          </a:p>
        </p:txBody>
      </p:sp>
    </p:spTree>
    <p:extLst>
      <p:ext uri="{BB962C8B-B14F-4D97-AF65-F5344CB8AC3E}">
        <p14:creationId xmlns:p14="http://schemas.microsoft.com/office/powerpoint/2010/main" val="2898322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Creative dialogue – sharing experiences </a:t>
            </a:r>
          </a:p>
        </p:txBody>
      </p:sp>
      <p:sp>
        <p:nvSpPr>
          <p:cNvPr id="4" name="Slide Number Placeholder 3"/>
          <p:cNvSpPr>
            <a:spLocks noGrp="1"/>
          </p:cNvSpPr>
          <p:nvPr>
            <p:ph type="sldNum" sz="quarter" idx="5"/>
          </p:nvPr>
        </p:nvSpPr>
        <p:spPr/>
        <p:txBody>
          <a:bodyPr/>
          <a:lstStyle/>
          <a:p>
            <a:fld id="{F45E7BF4-40DA-4B34-B449-2BA4C4B3BEFB}" type="slidenum">
              <a:rPr lang="en-US" altLang="en-US" smtClean="0"/>
              <a:pPr/>
              <a:t>6</a:t>
            </a:fld>
            <a:endParaRPr lang="en-US" altLang="en-US"/>
          </a:p>
        </p:txBody>
      </p:sp>
    </p:spTree>
    <p:extLst>
      <p:ext uri="{BB962C8B-B14F-4D97-AF65-F5344CB8AC3E}">
        <p14:creationId xmlns:p14="http://schemas.microsoft.com/office/powerpoint/2010/main" val="985869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1BAD7D9A-F7BF-4E8F-BD84-A660A52A7E5F}"/>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ED6DF673-B482-4054-833E-A36C4942B40A}"/>
              </a:ext>
            </a:extLst>
          </p:cNvPr>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E" b="0" i="0" dirty="0">
                <a:solidFill>
                  <a:srgbClr val="231F20"/>
                </a:solidFill>
                <a:effectLst/>
                <a:latin typeface="Roboto" panose="02000000000000000000" pitchFamily="2" charset="0"/>
              </a:rPr>
              <a:t>At least six subjects must be presented. Minimum grade H5 in two subjects and minimum grade O6/H7 in four other subjects. English and Irish are requirements for all programmes . Applicants will need to meet the following minimum entry requirements:</a:t>
            </a:r>
          </a:p>
          <a:p>
            <a:r>
              <a:rPr lang="en-IE" dirty="0"/>
              <a:t>English Irish Other Language</a:t>
            </a:r>
            <a:r>
              <a:rPr lang="en-IE" dirty="0">
                <a:effectLst/>
              </a:rPr>
              <a:t>O6/H7O6/H7O6/H7</a:t>
            </a:r>
            <a:br>
              <a:rPr lang="en-IE" dirty="0">
                <a:effectLst/>
              </a:rPr>
            </a:br>
            <a:endParaRPr lang="en-IE" dirty="0"/>
          </a:p>
          <a:p>
            <a:r>
              <a:rPr lang="en-IE" dirty="0"/>
              <a:t>India, Sri Lanka, Belarus, Romania, Ukraine, Kenya, Ghana, and South Africa.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BAFCE1-43C8-4F24-8500-7A786239E568}" type="slidenum">
              <a:rPr kumimoji="0" lang="en-I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I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8132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0F9F353-FB87-492C-A67F-7364D093FE71}"/>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3BCC0D4B-2FFD-47EA-BE80-D0E702673004}"/>
              </a:ext>
            </a:extLst>
          </p:cNvPr>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7336092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2C4-A831-E628-DE5C-17BEA6910FBB}"/>
              </a:ext>
            </a:extLst>
          </p:cNvPr>
          <p:cNvSpPr>
            <a:spLocks noGrp="1"/>
          </p:cNvSpPr>
          <p:nvPr>
            <p:ph type="ctrTitle"/>
          </p:nvPr>
        </p:nvSpPr>
        <p:spPr>
          <a:xfrm>
            <a:off x="358775" y="4649491"/>
            <a:ext cx="9013825" cy="867502"/>
          </a:xfrm>
        </p:spPr>
        <p:txBody>
          <a:bodyPr lIns="0" anchor="t">
            <a:normAutofit/>
          </a:bodyPr>
          <a:lstStyle>
            <a:lvl1pPr algn="l">
              <a:defRPr sz="4000" b="1" i="0">
                <a:solidFill>
                  <a:schemeClr val="bg1"/>
                </a:solidFill>
                <a:latin typeface="Lucida Bright" panose="02040602050505020304" pitchFamily="18"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21050-1B20-E74A-A5D9-A6221B8BE9A9}"/>
              </a:ext>
            </a:extLst>
          </p:cNvPr>
          <p:cNvSpPr>
            <a:spLocks noGrp="1"/>
          </p:cNvSpPr>
          <p:nvPr>
            <p:ph type="subTitle" idx="1"/>
          </p:nvPr>
        </p:nvSpPr>
        <p:spPr>
          <a:xfrm>
            <a:off x="358776" y="5710084"/>
            <a:ext cx="9013824" cy="946438"/>
          </a:xfrm>
        </p:spPr>
        <p:txBody>
          <a:bodyPr lIns="0">
            <a:normAutofit/>
          </a:bodyPr>
          <a:lstStyle>
            <a:lvl1pPr marL="0" indent="0" algn="l">
              <a:lnSpc>
                <a:spcPts val="2200"/>
              </a:lnSpc>
              <a:spcBef>
                <a:spcPts val="0"/>
              </a:spcBef>
              <a:buNone/>
              <a:defRPr sz="2000" b="0" i="0">
                <a:solidFill>
                  <a:schemeClr val="bg1"/>
                </a:solidFill>
                <a:latin typeface="+mn-lt"/>
                <a:cs typeface="FiraGO"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a:extLst>
              <a:ext uri="{FF2B5EF4-FFF2-40B4-BE49-F238E27FC236}">
                <a16:creationId xmlns:a16="http://schemas.microsoft.com/office/drawing/2014/main" id="{6899D572-C094-EDBB-DCD5-899B4768B0A6}"/>
              </a:ext>
            </a:extLst>
          </p:cNvPr>
          <p:cNvPicPr>
            <a:picLocks noChangeAspect="1"/>
          </p:cNvPicPr>
          <p:nvPr userDrawn="1"/>
        </p:nvPicPr>
        <p:blipFill>
          <a:blip r:embed="rId3"/>
          <a:srcRect l="3366" t="3664" r="605" b="422"/>
          <a:stretch/>
        </p:blipFill>
        <p:spPr>
          <a:xfrm>
            <a:off x="1" y="1411"/>
            <a:ext cx="12191999" cy="4456400"/>
          </a:xfrm>
          <a:prstGeom prst="rect">
            <a:avLst/>
          </a:prstGeom>
          <a:ln>
            <a:noFill/>
          </a:ln>
        </p:spPr>
      </p:pic>
    </p:spTree>
    <p:extLst>
      <p:ext uri="{BB962C8B-B14F-4D97-AF65-F5344CB8AC3E}">
        <p14:creationId xmlns:p14="http://schemas.microsoft.com/office/powerpoint/2010/main" val="3179442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AD2EAD3-B3C8-1AAE-2E57-A22516283373}"/>
              </a:ext>
            </a:extLst>
          </p:cNvPr>
          <p:cNvSpPr>
            <a:spLocks noGrp="1"/>
          </p:cNvSpPr>
          <p:nvPr>
            <p:ph type="title"/>
          </p:nvPr>
        </p:nvSpPr>
        <p:spPr>
          <a:xfrm>
            <a:off x="4445998" y="424851"/>
            <a:ext cx="7388650"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dirty="0"/>
          </a:p>
        </p:txBody>
      </p:sp>
      <p:sp>
        <p:nvSpPr>
          <p:cNvPr id="7" name="Content Placeholder 6">
            <a:extLst>
              <a:ext uri="{FF2B5EF4-FFF2-40B4-BE49-F238E27FC236}">
                <a16:creationId xmlns:a16="http://schemas.microsoft.com/office/drawing/2014/main" id="{264C86FA-F521-C3E1-C25E-A52AE7F9F3E4}"/>
              </a:ext>
            </a:extLst>
          </p:cNvPr>
          <p:cNvSpPr>
            <a:spLocks noGrp="1"/>
          </p:cNvSpPr>
          <p:nvPr>
            <p:ph sz="quarter" idx="11"/>
          </p:nvPr>
        </p:nvSpPr>
        <p:spPr>
          <a:xfrm>
            <a:off x="4511675" y="1601788"/>
            <a:ext cx="7323138" cy="489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Text Placeholder 2">
            <a:extLst>
              <a:ext uri="{FF2B5EF4-FFF2-40B4-BE49-F238E27FC236}">
                <a16:creationId xmlns:a16="http://schemas.microsoft.com/office/drawing/2014/main" id="{736624C3-4FA3-CC01-7863-58CDFF563C8C}"/>
              </a:ext>
            </a:extLst>
          </p:cNvPr>
          <p:cNvSpPr>
            <a:spLocks noGrp="1"/>
          </p:cNvSpPr>
          <p:nvPr>
            <p:ph type="body" sz="quarter" idx="12"/>
          </p:nvPr>
        </p:nvSpPr>
        <p:spPr>
          <a:xfrm>
            <a:off x="549275" y="1778000"/>
            <a:ext cx="3473450" cy="4622800"/>
          </a:xfrm>
        </p:spPr>
        <p:txBody>
          <a:bodyPr anchor="ctr"/>
          <a:lstStyle>
            <a:lvl1pPr marL="0" indent="0">
              <a:buNone/>
              <a:defRPr>
                <a:solidFill>
                  <a:schemeClr val="bg1"/>
                </a:solidFill>
                <a:latin typeface="Lucida Bright" panose="02040602050505020304" pitchFamily="18" charset="0"/>
              </a:defRPr>
            </a:lvl1pPr>
            <a:lvl2pPr marL="457200" indent="0">
              <a:buNone/>
              <a:defRPr>
                <a:solidFill>
                  <a:schemeClr val="bg1"/>
                </a:solidFill>
                <a:latin typeface="Lucida Bright" panose="02040602050505020304" pitchFamily="18" charset="0"/>
              </a:defRPr>
            </a:lvl2pPr>
            <a:lvl3pPr marL="914400" indent="0">
              <a:buNone/>
              <a:defRPr>
                <a:solidFill>
                  <a:schemeClr val="bg1"/>
                </a:solidFill>
                <a:latin typeface="Lucida Bright" panose="02040602050505020304" pitchFamily="18" charset="0"/>
              </a:defRPr>
            </a:lvl3pPr>
            <a:lvl4pPr marL="1371600" indent="0">
              <a:buNone/>
              <a:defRPr>
                <a:solidFill>
                  <a:schemeClr val="bg1"/>
                </a:solidFill>
                <a:latin typeface="Lucida Bright" panose="02040602050505020304" pitchFamily="18" charset="0"/>
              </a:defRPr>
            </a:lvl4pPr>
            <a:lvl5pPr marL="1828800" indent="0">
              <a:buNone/>
              <a:defRPr>
                <a:solidFill>
                  <a:schemeClr val="bg1"/>
                </a:solidFill>
                <a:latin typeface="Lucida Bright" panose="020406020505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1677485495"/>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4C0F68-0050-F719-6CA5-F8A812677395}"/>
              </a:ext>
            </a:extLst>
          </p:cNvPr>
          <p:cNvSpPr>
            <a:spLocks noGrp="1"/>
          </p:cNvSpPr>
          <p:nvPr>
            <p:ph type="title"/>
          </p:nvPr>
        </p:nvSpPr>
        <p:spPr>
          <a:xfrm>
            <a:off x="369285" y="433932"/>
            <a:ext cx="7426682"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dirty="0"/>
          </a:p>
        </p:txBody>
      </p:sp>
      <p:sp>
        <p:nvSpPr>
          <p:cNvPr id="6" name="Content Placeholder 5">
            <a:extLst>
              <a:ext uri="{FF2B5EF4-FFF2-40B4-BE49-F238E27FC236}">
                <a16:creationId xmlns:a16="http://schemas.microsoft.com/office/drawing/2014/main" id="{CFF54BC0-5300-042B-CB3F-776203BDE92B}"/>
              </a:ext>
            </a:extLst>
          </p:cNvPr>
          <p:cNvSpPr>
            <a:spLocks noGrp="1"/>
          </p:cNvSpPr>
          <p:nvPr>
            <p:ph sz="quarter" idx="11"/>
          </p:nvPr>
        </p:nvSpPr>
        <p:spPr>
          <a:xfrm>
            <a:off x="369888" y="1601788"/>
            <a:ext cx="7426325" cy="4822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3" name="Text Placeholder 2">
            <a:extLst>
              <a:ext uri="{FF2B5EF4-FFF2-40B4-BE49-F238E27FC236}">
                <a16:creationId xmlns:a16="http://schemas.microsoft.com/office/drawing/2014/main" id="{17F70563-EC56-4282-81FD-208A98571823}"/>
              </a:ext>
            </a:extLst>
          </p:cNvPr>
          <p:cNvSpPr>
            <a:spLocks noGrp="1"/>
          </p:cNvSpPr>
          <p:nvPr>
            <p:ph type="body" sz="quarter" idx="12"/>
          </p:nvPr>
        </p:nvSpPr>
        <p:spPr>
          <a:xfrm>
            <a:off x="8310563" y="1747838"/>
            <a:ext cx="3313112" cy="4581525"/>
          </a:xfrm>
        </p:spPr>
        <p:txBody>
          <a:bodyPr anchor="ctr"/>
          <a:lstStyle>
            <a:lvl1pPr marL="0" indent="0">
              <a:buNone/>
              <a:defRPr>
                <a:solidFill>
                  <a:schemeClr val="bg1"/>
                </a:solidFill>
                <a:latin typeface="Lucida Bright" panose="02040602050505020304" pitchFamily="18" charset="0"/>
              </a:defRPr>
            </a:lvl1pPr>
            <a:lvl2pPr marL="457200" indent="0">
              <a:buNone/>
              <a:defRPr>
                <a:solidFill>
                  <a:schemeClr val="bg1"/>
                </a:solidFill>
                <a:latin typeface="Lucida Bright" panose="02040602050505020304" pitchFamily="18" charset="0"/>
              </a:defRPr>
            </a:lvl2pPr>
            <a:lvl3pPr marL="914400" indent="0">
              <a:buNone/>
              <a:defRPr>
                <a:solidFill>
                  <a:schemeClr val="bg1"/>
                </a:solidFill>
                <a:latin typeface="Lucida Bright" panose="02040602050505020304" pitchFamily="18" charset="0"/>
              </a:defRPr>
            </a:lvl3pPr>
            <a:lvl4pPr marL="1371600" indent="0">
              <a:buNone/>
              <a:defRPr>
                <a:solidFill>
                  <a:schemeClr val="bg1"/>
                </a:solidFill>
                <a:latin typeface="Lucida Bright" panose="02040602050505020304" pitchFamily="18" charset="0"/>
              </a:defRPr>
            </a:lvl4pPr>
            <a:lvl5pPr marL="1828800" indent="0">
              <a:buNone/>
              <a:defRPr>
                <a:solidFill>
                  <a:schemeClr val="bg1"/>
                </a:solidFill>
                <a:latin typeface="Lucida Bright" panose="020406020505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4093638713"/>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4C0F68-0050-F719-6CA5-F8A812677395}"/>
              </a:ext>
            </a:extLst>
          </p:cNvPr>
          <p:cNvSpPr>
            <a:spLocks noGrp="1"/>
          </p:cNvSpPr>
          <p:nvPr>
            <p:ph type="title"/>
          </p:nvPr>
        </p:nvSpPr>
        <p:spPr>
          <a:xfrm>
            <a:off x="6239436" y="433932"/>
            <a:ext cx="4007223"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dirty="0"/>
          </a:p>
        </p:txBody>
      </p:sp>
      <p:sp>
        <p:nvSpPr>
          <p:cNvPr id="5" name="Text Placeholder 2">
            <a:extLst>
              <a:ext uri="{FF2B5EF4-FFF2-40B4-BE49-F238E27FC236}">
                <a16:creationId xmlns:a16="http://schemas.microsoft.com/office/drawing/2014/main" id="{D8D42090-919D-F7C8-EFB8-2804D0CDB2DA}"/>
              </a:ext>
            </a:extLst>
          </p:cNvPr>
          <p:cNvSpPr>
            <a:spLocks noGrp="1"/>
          </p:cNvSpPr>
          <p:nvPr>
            <p:ph type="body" idx="1"/>
          </p:nvPr>
        </p:nvSpPr>
        <p:spPr>
          <a:xfrm>
            <a:off x="6239436" y="1602557"/>
            <a:ext cx="5595212" cy="4895081"/>
          </a:xfrm>
        </p:spPr>
        <p:txBody>
          <a:bodyPr lIns="0">
            <a:normAutofit/>
          </a:bodyPr>
          <a:lstStyle>
            <a:lvl1pPr marL="0" indent="0">
              <a:buNone/>
              <a:defRPr sz="3000" b="0" i="0">
                <a:solidFill>
                  <a:schemeClr val="tx1"/>
                </a:solidFill>
                <a:latin typeface="+mn-lt"/>
                <a:cs typeface="FiraGO" panose="020B05030500000200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6" name="Picture Placeholder 5">
            <a:extLst>
              <a:ext uri="{FF2B5EF4-FFF2-40B4-BE49-F238E27FC236}">
                <a16:creationId xmlns:a16="http://schemas.microsoft.com/office/drawing/2014/main" id="{5790F57F-526C-33D5-BE44-C90C7E91A46B}"/>
              </a:ext>
            </a:extLst>
          </p:cNvPr>
          <p:cNvSpPr>
            <a:spLocks noGrp="1"/>
          </p:cNvSpPr>
          <p:nvPr>
            <p:ph type="pic" sz="quarter" idx="10"/>
          </p:nvPr>
        </p:nvSpPr>
        <p:spPr>
          <a:xfrm>
            <a:off x="298450" y="298450"/>
            <a:ext cx="5486400" cy="6299200"/>
          </a:xfrm>
        </p:spPr>
        <p:txBody>
          <a:bodyPr/>
          <a:lstStyle/>
          <a:p>
            <a:r>
              <a:rPr lang="en-US"/>
              <a:t>Click icon to add picture</a:t>
            </a:r>
            <a:endParaRPr lang="en-IE"/>
          </a:p>
        </p:txBody>
      </p:sp>
    </p:spTree>
    <p:extLst>
      <p:ext uri="{BB962C8B-B14F-4D97-AF65-F5344CB8AC3E}">
        <p14:creationId xmlns:p14="http://schemas.microsoft.com/office/powerpoint/2010/main" val="547616609"/>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4C0F68-0050-F719-6CA5-F8A812677395}"/>
              </a:ext>
            </a:extLst>
          </p:cNvPr>
          <p:cNvSpPr>
            <a:spLocks noGrp="1"/>
          </p:cNvSpPr>
          <p:nvPr>
            <p:ph type="title"/>
          </p:nvPr>
        </p:nvSpPr>
        <p:spPr>
          <a:xfrm>
            <a:off x="369284" y="433932"/>
            <a:ext cx="9549415"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dirty="0"/>
          </a:p>
        </p:txBody>
      </p:sp>
      <p:sp>
        <p:nvSpPr>
          <p:cNvPr id="6" name="Content Placeholder 5">
            <a:extLst>
              <a:ext uri="{FF2B5EF4-FFF2-40B4-BE49-F238E27FC236}">
                <a16:creationId xmlns:a16="http://schemas.microsoft.com/office/drawing/2014/main" id="{A920AAE3-A18A-AA79-78E7-579CF2C27E71}"/>
              </a:ext>
            </a:extLst>
          </p:cNvPr>
          <p:cNvSpPr>
            <a:spLocks noGrp="1"/>
          </p:cNvSpPr>
          <p:nvPr>
            <p:ph sz="quarter" idx="10"/>
          </p:nvPr>
        </p:nvSpPr>
        <p:spPr>
          <a:xfrm>
            <a:off x="369888" y="1470025"/>
            <a:ext cx="11474450" cy="5127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328406771"/>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6AFE663-5B50-3373-0A8E-8B738123713F}"/>
              </a:ext>
            </a:extLst>
          </p:cNvPr>
          <p:cNvSpPr>
            <a:spLocks noGrp="1"/>
          </p:cNvSpPr>
          <p:nvPr>
            <p:ph type="body" sz="quarter" idx="11"/>
          </p:nvPr>
        </p:nvSpPr>
        <p:spPr>
          <a:xfrm>
            <a:off x="358775" y="2956845"/>
            <a:ext cx="11442700" cy="2170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2" name="Title 1">
            <a:extLst>
              <a:ext uri="{FF2B5EF4-FFF2-40B4-BE49-F238E27FC236}">
                <a16:creationId xmlns:a16="http://schemas.microsoft.com/office/drawing/2014/main" id="{EE651AA5-75E8-D91A-60D1-0EA937C2E75A}"/>
              </a:ext>
            </a:extLst>
          </p:cNvPr>
          <p:cNvSpPr>
            <a:spLocks noGrp="1"/>
          </p:cNvSpPr>
          <p:nvPr>
            <p:ph type="title"/>
          </p:nvPr>
        </p:nvSpPr>
        <p:spPr>
          <a:xfrm>
            <a:off x="358775" y="449101"/>
            <a:ext cx="10515600" cy="1325563"/>
          </a:xfrm>
        </p:spPr>
        <p:txBody>
          <a:bodyPr>
            <a:normAutofit/>
          </a:bodyPr>
          <a:lstStyle>
            <a:lvl1pPr>
              <a:defRPr sz="2800" b="1">
                <a:solidFill>
                  <a:srgbClr val="003C69"/>
                </a:solidFill>
              </a:defRPr>
            </a:lvl1pPr>
          </a:lstStyle>
          <a:p>
            <a:r>
              <a:rPr lang="en-US"/>
              <a:t>Click to edit Master title style</a:t>
            </a:r>
            <a:endParaRPr lang="en-IE" dirty="0"/>
          </a:p>
        </p:txBody>
      </p:sp>
    </p:spTree>
    <p:extLst>
      <p:ext uri="{BB962C8B-B14F-4D97-AF65-F5344CB8AC3E}">
        <p14:creationId xmlns:p14="http://schemas.microsoft.com/office/powerpoint/2010/main" val="749950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0B0507C-1BD7-D38F-CD7A-EC3751AC04DB}"/>
              </a:ext>
            </a:extLst>
          </p:cNvPr>
          <p:cNvSpPr>
            <a:spLocks noGrp="1"/>
          </p:cNvSpPr>
          <p:nvPr>
            <p:ph sz="quarter" idx="10"/>
          </p:nvPr>
        </p:nvSpPr>
        <p:spPr>
          <a:xfrm>
            <a:off x="479840" y="427290"/>
            <a:ext cx="11232319" cy="61611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546217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descr="A yellow sign with black text&#10;&#10;AI-generated content may be incorrect.">
            <a:extLst>
              <a:ext uri="{FF2B5EF4-FFF2-40B4-BE49-F238E27FC236}">
                <a16:creationId xmlns:a16="http://schemas.microsoft.com/office/drawing/2014/main" id="{50EE9133-AADC-FE32-FD1B-758984BD8515}"/>
              </a:ext>
            </a:extLst>
          </p:cNvPr>
          <p:cNvPicPr>
            <a:picLocks noChangeAspect="1"/>
          </p:cNvPicPr>
          <p:nvPr userDrawn="1"/>
        </p:nvPicPr>
        <p:blipFill>
          <a:blip r:embed="rId2"/>
          <a:stretch>
            <a:fillRect/>
          </a:stretch>
        </p:blipFill>
        <p:spPr>
          <a:xfrm>
            <a:off x="10337381" y="345232"/>
            <a:ext cx="1509211" cy="1029356"/>
          </a:xfrm>
          <a:prstGeom prst="rect">
            <a:avLst/>
          </a:prstGeom>
        </p:spPr>
      </p:pic>
      <p:sp>
        <p:nvSpPr>
          <p:cNvPr id="4" name="Content Placeholder 3">
            <a:extLst>
              <a:ext uri="{FF2B5EF4-FFF2-40B4-BE49-F238E27FC236}">
                <a16:creationId xmlns:a16="http://schemas.microsoft.com/office/drawing/2014/main" id="{20B0507C-1BD7-D38F-CD7A-EC3751AC04DB}"/>
              </a:ext>
            </a:extLst>
          </p:cNvPr>
          <p:cNvSpPr>
            <a:spLocks noGrp="1"/>
          </p:cNvSpPr>
          <p:nvPr>
            <p:ph sz="quarter" idx="10"/>
          </p:nvPr>
        </p:nvSpPr>
        <p:spPr>
          <a:xfrm>
            <a:off x="479840" y="427290"/>
            <a:ext cx="11232319" cy="61611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Tree>
    <p:extLst>
      <p:ext uri="{BB962C8B-B14F-4D97-AF65-F5344CB8AC3E}">
        <p14:creationId xmlns:p14="http://schemas.microsoft.com/office/powerpoint/2010/main" val="2091326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Conten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119BB8-11E1-82E8-AB9A-19DB67E2DD56}"/>
              </a:ext>
            </a:extLst>
          </p:cNvPr>
          <p:cNvSpPr>
            <a:spLocks noGrp="1"/>
          </p:cNvSpPr>
          <p:nvPr>
            <p:ph sz="quarter" idx="11"/>
          </p:nvPr>
        </p:nvSpPr>
        <p:spPr>
          <a:xfrm>
            <a:off x="731838" y="1649413"/>
            <a:ext cx="11087100" cy="4851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2" name="Title 1">
            <a:extLst>
              <a:ext uri="{FF2B5EF4-FFF2-40B4-BE49-F238E27FC236}">
                <a16:creationId xmlns:a16="http://schemas.microsoft.com/office/drawing/2014/main" id="{DDD823F7-2A45-61C4-AC9F-DF8E33210D57}"/>
              </a:ext>
            </a:extLst>
          </p:cNvPr>
          <p:cNvSpPr>
            <a:spLocks noGrp="1"/>
          </p:cNvSpPr>
          <p:nvPr>
            <p:ph type="title"/>
          </p:nvPr>
        </p:nvSpPr>
        <p:spPr>
          <a:xfrm>
            <a:off x="492967" y="221214"/>
            <a:ext cx="10515600" cy="1325563"/>
          </a:xfrm>
        </p:spPr>
        <p:txBody>
          <a:bodyPr>
            <a:normAutofit/>
          </a:bodyPr>
          <a:lstStyle>
            <a:lvl1pPr>
              <a:defRPr sz="2800" b="1"/>
            </a:lvl1pPr>
          </a:lstStyle>
          <a:p>
            <a:r>
              <a:rPr lang="en-US"/>
              <a:t>Click to edit Master title style</a:t>
            </a:r>
            <a:endParaRPr lang="en-IE" dirty="0"/>
          </a:p>
        </p:txBody>
      </p:sp>
    </p:spTree>
    <p:extLst>
      <p:ext uri="{BB962C8B-B14F-4D97-AF65-F5344CB8AC3E}">
        <p14:creationId xmlns:p14="http://schemas.microsoft.com/office/powerpoint/2010/main" val="56399474"/>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D6FC5C-C2BF-8971-5D80-4CF9D5AA670A}"/>
              </a:ext>
            </a:extLst>
          </p:cNvPr>
          <p:cNvSpPr>
            <a:spLocks noGrp="1"/>
          </p:cNvSpPr>
          <p:nvPr>
            <p:ph sz="quarter" idx="11"/>
          </p:nvPr>
        </p:nvSpPr>
        <p:spPr>
          <a:xfrm>
            <a:off x="358775" y="1996824"/>
            <a:ext cx="11474450" cy="45033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2" name="Title 1">
            <a:extLst>
              <a:ext uri="{FF2B5EF4-FFF2-40B4-BE49-F238E27FC236}">
                <a16:creationId xmlns:a16="http://schemas.microsoft.com/office/drawing/2014/main" id="{265421EA-6034-B3C5-B41D-D4FDE52E069F}"/>
              </a:ext>
            </a:extLst>
          </p:cNvPr>
          <p:cNvSpPr>
            <a:spLocks noGrp="1"/>
          </p:cNvSpPr>
          <p:nvPr>
            <p:ph type="title"/>
          </p:nvPr>
        </p:nvSpPr>
        <p:spPr>
          <a:xfrm>
            <a:off x="250371" y="357809"/>
            <a:ext cx="10515600" cy="1325563"/>
          </a:xfrm>
        </p:spPr>
        <p:txBody>
          <a:bodyPr>
            <a:normAutofit/>
          </a:bodyPr>
          <a:lstStyle>
            <a:lvl1pPr>
              <a:defRPr sz="2800" b="1">
                <a:solidFill>
                  <a:srgbClr val="FFB100"/>
                </a:solidFill>
              </a:defRPr>
            </a:lvl1pPr>
          </a:lstStyle>
          <a:p>
            <a:r>
              <a:rPr lang="en-US"/>
              <a:t>Click to edit Master title style</a:t>
            </a:r>
            <a:endParaRPr lang="en-IE" dirty="0"/>
          </a:p>
        </p:txBody>
      </p:sp>
    </p:spTree>
    <p:extLst>
      <p:ext uri="{BB962C8B-B14F-4D97-AF65-F5344CB8AC3E}">
        <p14:creationId xmlns:p14="http://schemas.microsoft.com/office/powerpoint/2010/main" val="3487918221"/>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with Cre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51C8DB-2D8A-4DEB-FC22-E6385510F6BF}"/>
              </a:ext>
            </a:extLst>
          </p:cNvPr>
          <p:cNvSpPr>
            <a:spLocks noGrp="1"/>
          </p:cNvSpPr>
          <p:nvPr>
            <p:ph sz="quarter" idx="10"/>
          </p:nvPr>
        </p:nvSpPr>
        <p:spPr>
          <a:xfrm>
            <a:off x="1016950" y="711289"/>
            <a:ext cx="10289241" cy="54354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Tree>
    <p:extLst>
      <p:ext uri="{BB962C8B-B14F-4D97-AF65-F5344CB8AC3E}">
        <p14:creationId xmlns:p14="http://schemas.microsoft.com/office/powerpoint/2010/main" val="3304421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376AEB-98E3-E52B-300A-65AA437866F1}"/>
              </a:ext>
            </a:extLst>
          </p:cNvPr>
          <p:cNvSpPr>
            <a:spLocks noGrp="1"/>
          </p:cNvSpPr>
          <p:nvPr>
            <p:ph sz="quarter" idx="11"/>
          </p:nvPr>
        </p:nvSpPr>
        <p:spPr>
          <a:xfrm>
            <a:off x="741363" y="1614488"/>
            <a:ext cx="11077575" cy="48847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5" name="Title 4">
            <a:extLst>
              <a:ext uri="{FF2B5EF4-FFF2-40B4-BE49-F238E27FC236}">
                <a16:creationId xmlns:a16="http://schemas.microsoft.com/office/drawing/2014/main" id="{F0B16BEE-C543-B15F-D785-3E82EBF191DF}"/>
              </a:ext>
            </a:extLst>
          </p:cNvPr>
          <p:cNvSpPr>
            <a:spLocks noGrp="1"/>
          </p:cNvSpPr>
          <p:nvPr>
            <p:ph type="title"/>
          </p:nvPr>
        </p:nvSpPr>
        <p:spPr>
          <a:xfrm>
            <a:off x="741363" y="288925"/>
            <a:ext cx="10515600" cy="1325563"/>
          </a:xfrm>
        </p:spPr>
        <p:txBody>
          <a:bodyPr>
            <a:normAutofit/>
          </a:bodyPr>
          <a:lstStyle>
            <a:lvl1pPr>
              <a:defRPr sz="2800" b="1">
                <a:solidFill>
                  <a:schemeClr val="bg1"/>
                </a:solidFill>
              </a:defRPr>
            </a:lvl1pPr>
          </a:lstStyle>
          <a:p>
            <a:r>
              <a:rPr lang="en-US" dirty="0"/>
              <a:t>Click to edit Master title style</a:t>
            </a:r>
            <a:endParaRPr lang="en-IE" dirty="0"/>
          </a:p>
        </p:txBody>
      </p:sp>
    </p:spTree>
    <p:extLst>
      <p:ext uri="{BB962C8B-B14F-4D97-AF65-F5344CB8AC3E}">
        <p14:creationId xmlns:p14="http://schemas.microsoft.com/office/powerpoint/2010/main" val="3998352876"/>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with Cre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yellow sign with black text&#10;&#10;AI-generated content may be incorrect.">
            <a:extLst>
              <a:ext uri="{FF2B5EF4-FFF2-40B4-BE49-F238E27FC236}">
                <a16:creationId xmlns:a16="http://schemas.microsoft.com/office/drawing/2014/main" id="{6A230F81-C97F-E129-871D-E07494A58C76}"/>
              </a:ext>
            </a:extLst>
          </p:cNvPr>
          <p:cNvPicPr>
            <a:picLocks noChangeAspect="1"/>
          </p:cNvPicPr>
          <p:nvPr userDrawn="1"/>
        </p:nvPicPr>
        <p:blipFill>
          <a:blip r:embed="rId3"/>
          <a:stretch>
            <a:fillRect/>
          </a:stretch>
        </p:blipFill>
        <p:spPr>
          <a:xfrm>
            <a:off x="9934576" y="345431"/>
            <a:ext cx="1898650" cy="1294973"/>
          </a:xfrm>
          <a:prstGeom prst="rect">
            <a:avLst/>
          </a:prstGeom>
        </p:spPr>
      </p:pic>
      <p:sp>
        <p:nvSpPr>
          <p:cNvPr id="3" name="Content Placeholder 2">
            <a:extLst>
              <a:ext uri="{FF2B5EF4-FFF2-40B4-BE49-F238E27FC236}">
                <a16:creationId xmlns:a16="http://schemas.microsoft.com/office/drawing/2014/main" id="{9451C8DB-2D8A-4DEB-FC22-E6385510F6BF}"/>
              </a:ext>
            </a:extLst>
          </p:cNvPr>
          <p:cNvSpPr>
            <a:spLocks noGrp="1"/>
          </p:cNvSpPr>
          <p:nvPr>
            <p:ph sz="quarter" idx="10"/>
          </p:nvPr>
        </p:nvSpPr>
        <p:spPr>
          <a:xfrm>
            <a:off x="1016950" y="711289"/>
            <a:ext cx="10289241" cy="54354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Tree>
    <p:extLst>
      <p:ext uri="{BB962C8B-B14F-4D97-AF65-F5344CB8AC3E}">
        <p14:creationId xmlns:p14="http://schemas.microsoft.com/office/powerpoint/2010/main" val="2749672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rgbClr val="003C69"/>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E93758-0990-CE6F-2B9C-1A1223E4CD68}"/>
              </a:ext>
            </a:extLst>
          </p:cNvPr>
          <p:cNvSpPr>
            <a:spLocks noGrp="1"/>
          </p:cNvSpPr>
          <p:nvPr>
            <p:ph sz="quarter" idx="10"/>
          </p:nvPr>
        </p:nvSpPr>
        <p:spPr>
          <a:xfrm>
            <a:off x="905098" y="438076"/>
            <a:ext cx="10691545" cy="59818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Tree>
    <p:extLst>
      <p:ext uri="{BB962C8B-B14F-4D97-AF65-F5344CB8AC3E}">
        <p14:creationId xmlns:p14="http://schemas.microsoft.com/office/powerpoint/2010/main" val="1655523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Blue">
    <p:bg>
      <p:bgPr>
        <a:solidFill>
          <a:srgbClr val="003C69"/>
        </a:solidFill>
        <a:effectLst/>
      </p:bgPr>
    </p:bg>
    <p:spTree>
      <p:nvGrpSpPr>
        <p:cNvPr id="1" name=""/>
        <p:cNvGrpSpPr/>
        <p:nvPr/>
      </p:nvGrpSpPr>
      <p:grpSpPr>
        <a:xfrm>
          <a:off x="0" y="0"/>
          <a:ext cx="0" cy="0"/>
          <a:chOff x="0" y="0"/>
          <a:chExt cx="0" cy="0"/>
        </a:xfrm>
      </p:grpSpPr>
      <p:pic>
        <p:nvPicPr>
          <p:cNvPr id="2" name="Picture 1" descr="A yellow sign with black text&#10;&#10;AI-generated content may be incorrect.">
            <a:extLst>
              <a:ext uri="{FF2B5EF4-FFF2-40B4-BE49-F238E27FC236}">
                <a16:creationId xmlns:a16="http://schemas.microsoft.com/office/drawing/2014/main" id="{7D545FEC-AD40-1EFF-C406-E6139E61B895}"/>
              </a:ext>
            </a:extLst>
          </p:cNvPr>
          <p:cNvPicPr>
            <a:picLocks noChangeAspect="1"/>
          </p:cNvPicPr>
          <p:nvPr userDrawn="1"/>
        </p:nvPicPr>
        <p:blipFill>
          <a:blip r:embed="rId2"/>
          <a:stretch>
            <a:fillRect/>
          </a:stretch>
        </p:blipFill>
        <p:spPr>
          <a:xfrm>
            <a:off x="9934576" y="345431"/>
            <a:ext cx="1898650" cy="1294973"/>
          </a:xfrm>
          <a:prstGeom prst="rect">
            <a:avLst/>
          </a:prstGeom>
        </p:spPr>
      </p:pic>
      <p:sp>
        <p:nvSpPr>
          <p:cNvPr id="4" name="Content Placeholder 3">
            <a:extLst>
              <a:ext uri="{FF2B5EF4-FFF2-40B4-BE49-F238E27FC236}">
                <a16:creationId xmlns:a16="http://schemas.microsoft.com/office/drawing/2014/main" id="{70E93758-0990-CE6F-2B9C-1A1223E4CD68}"/>
              </a:ext>
            </a:extLst>
          </p:cNvPr>
          <p:cNvSpPr>
            <a:spLocks noGrp="1"/>
          </p:cNvSpPr>
          <p:nvPr>
            <p:ph sz="quarter" idx="10"/>
          </p:nvPr>
        </p:nvSpPr>
        <p:spPr>
          <a:xfrm>
            <a:off x="905098" y="438076"/>
            <a:ext cx="10691545" cy="59818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Tree>
    <p:extLst>
      <p:ext uri="{BB962C8B-B14F-4D97-AF65-F5344CB8AC3E}">
        <p14:creationId xmlns:p14="http://schemas.microsoft.com/office/powerpoint/2010/main" val="2751077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3976" y="6205704"/>
            <a:ext cx="1456577" cy="515772"/>
          </a:xfrm>
          <a:prstGeom prst="rect">
            <a:avLst/>
          </a:prstGeom>
        </p:spPr>
      </p:pic>
      <p:sp>
        <p:nvSpPr>
          <p:cNvPr id="2" name="Title 1"/>
          <p:cNvSpPr>
            <a:spLocks noGrp="1"/>
          </p:cNvSpPr>
          <p:nvPr>
            <p:ph type="title"/>
          </p:nvPr>
        </p:nvSpPr>
        <p:spPr>
          <a:xfrm>
            <a:off x="838201" y="212726"/>
            <a:ext cx="9096023" cy="1057274"/>
          </a:xfrm>
          <a:solidFill>
            <a:srgbClr val="EFEFF0"/>
          </a:solidFill>
        </p:spPr>
        <p:txBody>
          <a:bodyPr/>
          <a:lstStyle/>
          <a:p>
            <a:r>
              <a:rPr lang="en-US"/>
              <a:t>Click to edit Master title style</a:t>
            </a:r>
            <a:endParaRPr lang="en-GB" dirty="0"/>
          </a:p>
        </p:txBody>
      </p:sp>
      <p:sp>
        <p:nvSpPr>
          <p:cNvPr id="3" name="Content Placeholder 2"/>
          <p:cNvSpPr>
            <a:spLocks noGrp="1"/>
          </p:cNvSpPr>
          <p:nvPr>
            <p:ph idx="1"/>
          </p:nvPr>
        </p:nvSpPr>
        <p:spPr>
          <a:xfrm>
            <a:off x="838201" y="1727652"/>
            <a:ext cx="9096023" cy="4376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F03225B6-5297-4FCF-84C4-6DDA83D147BD}" type="datetimeFigureOut">
              <a:rPr lang="en-GB" smtClean="0"/>
              <a:t>15/01/2026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610601" y="6356352"/>
            <a:ext cx="1323623" cy="365125"/>
          </a:xfrm>
        </p:spPr>
        <p:txBody>
          <a:bodyPr/>
          <a:lstStyle/>
          <a:p>
            <a:fld id="{2F236C5B-ED1E-40BB-BF24-79AD2F101D38}" type="slidenum">
              <a:rPr lang="en-GB" smtClean="0"/>
              <a:t>‹#›</a:t>
            </a:fld>
            <a:endParaRPr lang="en-GB" dirty="0"/>
          </a:p>
        </p:txBody>
      </p:sp>
      <p:sp>
        <p:nvSpPr>
          <p:cNvPr id="7" name="Rectangle 6"/>
          <p:cNvSpPr/>
          <p:nvPr/>
        </p:nvSpPr>
        <p:spPr>
          <a:xfrm rot="5400000">
            <a:off x="8985852" y="3199217"/>
            <a:ext cx="4376817" cy="1433689"/>
          </a:xfrm>
          <a:prstGeom prst="rect">
            <a:avLst/>
          </a:prstGeom>
          <a:solidFill>
            <a:srgbClr val="EFEFF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800"/>
          </a:p>
        </p:txBody>
      </p:sp>
      <p:sp>
        <p:nvSpPr>
          <p:cNvPr id="9" name="Rectangle 8"/>
          <p:cNvSpPr/>
          <p:nvPr/>
        </p:nvSpPr>
        <p:spPr>
          <a:xfrm>
            <a:off x="10457415" y="212726"/>
            <a:ext cx="1409699" cy="1057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380393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Only">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03225B6-5297-4FCF-84C4-6DDA83D147BD}" type="datetimeFigureOut">
              <a:rPr lang="en-GB" smtClean="0"/>
              <a:t>15/01/2026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a:xfrm>
            <a:off x="8610601" y="6356352"/>
            <a:ext cx="1323623" cy="365125"/>
          </a:xfrm>
        </p:spPr>
        <p:txBody>
          <a:bodyPr/>
          <a:lstStyle/>
          <a:p>
            <a:fld id="{2F236C5B-ED1E-40BB-BF24-79AD2F101D38}" type="slidenum">
              <a:rPr lang="en-GB" smtClean="0"/>
              <a:t>‹#›</a:t>
            </a:fld>
            <a:endParaRPr lang="en-GB" dirty="0"/>
          </a:p>
        </p:txBody>
      </p:sp>
      <p:sp>
        <p:nvSpPr>
          <p:cNvPr id="8" name="Title 1"/>
          <p:cNvSpPr>
            <a:spLocks noGrp="1"/>
          </p:cNvSpPr>
          <p:nvPr>
            <p:ph type="title"/>
          </p:nvPr>
        </p:nvSpPr>
        <p:spPr>
          <a:xfrm>
            <a:off x="838201" y="212726"/>
            <a:ext cx="9096023" cy="1057274"/>
          </a:xfrm>
          <a:solidFill>
            <a:srgbClr val="EFEFF0"/>
          </a:solidFill>
        </p:spPr>
        <p:txBody>
          <a:bodyPr/>
          <a:lstStyle/>
          <a:p>
            <a:r>
              <a:rPr lang="en-US"/>
              <a:t>Click to edit Master title style</a:t>
            </a:r>
            <a:endParaRPr lang="en-GB" dirty="0"/>
          </a:p>
        </p:txBody>
      </p:sp>
      <p:sp>
        <p:nvSpPr>
          <p:cNvPr id="9" name="Rectangle 8"/>
          <p:cNvSpPr/>
          <p:nvPr/>
        </p:nvSpPr>
        <p:spPr>
          <a:xfrm>
            <a:off x="10457415" y="212726"/>
            <a:ext cx="1409699" cy="1057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3976" y="6205704"/>
            <a:ext cx="1456577" cy="515772"/>
          </a:xfrm>
          <a:prstGeom prst="rect">
            <a:avLst/>
          </a:prstGeom>
        </p:spPr>
      </p:pic>
    </p:spTree>
    <p:extLst>
      <p:ext uri="{BB962C8B-B14F-4D97-AF65-F5344CB8AC3E}">
        <p14:creationId xmlns:p14="http://schemas.microsoft.com/office/powerpoint/2010/main" val="3269975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Log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2C4-A831-E628-DE5C-17BEA6910FBB}"/>
              </a:ext>
            </a:extLst>
          </p:cNvPr>
          <p:cNvSpPr>
            <a:spLocks noGrp="1"/>
          </p:cNvSpPr>
          <p:nvPr>
            <p:ph type="ctrTitle"/>
          </p:nvPr>
        </p:nvSpPr>
        <p:spPr>
          <a:xfrm>
            <a:off x="358775" y="3621970"/>
            <a:ext cx="9040719" cy="867502"/>
          </a:xfrm>
        </p:spPr>
        <p:txBody>
          <a:bodyPr lIns="0" anchor="t">
            <a:normAutofit/>
          </a:bodyPr>
          <a:lstStyle>
            <a:lvl1pPr algn="l">
              <a:defRPr sz="4000" b="1" i="0">
                <a:solidFill>
                  <a:schemeClr val="bg1"/>
                </a:solidFill>
                <a:latin typeface="Lucida Bright" panose="02040602050505020304" pitchFamily="18"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21050-1B20-E74A-A5D9-A6221B8BE9A9}"/>
              </a:ext>
            </a:extLst>
          </p:cNvPr>
          <p:cNvSpPr>
            <a:spLocks noGrp="1"/>
          </p:cNvSpPr>
          <p:nvPr>
            <p:ph type="subTitle" idx="1"/>
          </p:nvPr>
        </p:nvSpPr>
        <p:spPr>
          <a:xfrm>
            <a:off x="358776" y="4682563"/>
            <a:ext cx="9040718" cy="946438"/>
          </a:xfrm>
        </p:spPr>
        <p:txBody>
          <a:bodyPr lIns="0">
            <a:normAutofit/>
          </a:bodyPr>
          <a:lstStyle>
            <a:lvl1pPr marL="0" indent="0" algn="l">
              <a:lnSpc>
                <a:spcPts val="2200"/>
              </a:lnSpc>
              <a:spcBef>
                <a:spcPts val="0"/>
              </a:spcBef>
              <a:buNone/>
              <a:defRPr sz="2000" b="0" i="0">
                <a:solidFill>
                  <a:schemeClr val="bg1"/>
                </a:solidFill>
                <a:latin typeface="+mn-lt"/>
                <a:cs typeface="FiraGO"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Picture Placeholder 5">
            <a:extLst>
              <a:ext uri="{FF2B5EF4-FFF2-40B4-BE49-F238E27FC236}">
                <a16:creationId xmlns:a16="http://schemas.microsoft.com/office/drawing/2014/main" id="{3525E6E0-25E8-3021-8844-3D1DD91EEAAF}"/>
              </a:ext>
            </a:extLst>
          </p:cNvPr>
          <p:cNvSpPr>
            <a:spLocks noGrp="1"/>
          </p:cNvSpPr>
          <p:nvPr>
            <p:ph type="pic" sz="quarter" idx="10"/>
          </p:nvPr>
        </p:nvSpPr>
        <p:spPr>
          <a:xfrm>
            <a:off x="0" y="0"/>
            <a:ext cx="12192000" cy="3429000"/>
          </a:xfrm>
        </p:spPr>
        <p:txBody>
          <a:bodyPr/>
          <a:lstStyle/>
          <a:p>
            <a:r>
              <a:rPr lang="en-US"/>
              <a:t>Click icon to add picture</a:t>
            </a:r>
            <a:endParaRPr lang="en-IE"/>
          </a:p>
        </p:txBody>
      </p:sp>
      <p:sp>
        <p:nvSpPr>
          <p:cNvPr id="8" name="Picture Placeholder 7">
            <a:extLst>
              <a:ext uri="{FF2B5EF4-FFF2-40B4-BE49-F238E27FC236}">
                <a16:creationId xmlns:a16="http://schemas.microsoft.com/office/drawing/2014/main" id="{2CB08EBC-565B-7F56-10B8-26B02FCD00BE}"/>
              </a:ext>
            </a:extLst>
          </p:cNvPr>
          <p:cNvSpPr>
            <a:spLocks noGrp="1"/>
          </p:cNvSpPr>
          <p:nvPr>
            <p:ph type="pic" sz="quarter" idx="11" hasCustomPrompt="1"/>
          </p:nvPr>
        </p:nvSpPr>
        <p:spPr>
          <a:xfrm>
            <a:off x="358775" y="5827713"/>
            <a:ext cx="2563813" cy="709612"/>
          </a:xfrm>
        </p:spPr>
        <p:txBody>
          <a:bodyPr/>
          <a:lstStyle>
            <a:lvl1pPr>
              <a:defRPr sz="2000"/>
            </a:lvl1pPr>
          </a:lstStyle>
          <a:p>
            <a:r>
              <a:rPr lang="en-US" dirty="0"/>
              <a:t>Logo</a:t>
            </a:r>
            <a:endParaRPr lang="en-IE" dirty="0"/>
          </a:p>
        </p:txBody>
      </p:sp>
      <p:sp>
        <p:nvSpPr>
          <p:cNvPr id="11" name="Picture Placeholder 7">
            <a:extLst>
              <a:ext uri="{FF2B5EF4-FFF2-40B4-BE49-F238E27FC236}">
                <a16:creationId xmlns:a16="http://schemas.microsoft.com/office/drawing/2014/main" id="{03C5F2BC-3645-A71A-8D76-A336B3A27C5C}"/>
              </a:ext>
            </a:extLst>
          </p:cNvPr>
          <p:cNvSpPr>
            <a:spLocks noGrp="1"/>
          </p:cNvSpPr>
          <p:nvPr>
            <p:ph type="pic" sz="quarter" idx="12" hasCustomPrompt="1"/>
          </p:nvPr>
        </p:nvSpPr>
        <p:spPr>
          <a:xfrm>
            <a:off x="3375514" y="5834316"/>
            <a:ext cx="2563813" cy="709612"/>
          </a:xfrm>
        </p:spPr>
        <p:txBody>
          <a:bodyPr/>
          <a:lstStyle>
            <a:lvl1pPr>
              <a:defRPr sz="2000"/>
            </a:lvl1pPr>
          </a:lstStyle>
          <a:p>
            <a:r>
              <a:rPr lang="en-US" dirty="0"/>
              <a:t>Logo</a:t>
            </a:r>
            <a:endParaRPr lang="en-IE" dirty="0"/>
          </a:p>
        </p:txBody>
      </p:sp>
      <p:sp>
        <p:nvSpPr>
          <p:cNvPr id="12" name="Picture Placeholder 7">
            <a:extLst>
              <a:ext uri="{FF2B5EF4-FFF2-40B4-BE49-F238E27FC236}">
                <a16:creationId xmlns:a16="http://schemas.microsoft.com/office/drawing/2014/main" id="{C29727C1-BAB6-1074-1ADC-7CEDA68B8660}"/>
              </a:ext>
            </a:extLst>
          </p:cNvPr>
          <p:cNvSpPr>
            <a:spLocks noGrp="1"/>
          </p:cNvSpPr>
          <p:nvPr>
            <p:ph type="pic" sz="quarter" idx="13" hasCustomPrompt="1"/>
          </p:nvPr>
        </p:nvSpPr>
        <p:spPr>
          <a:xfrm>
            <a:off x="6322463" y="5834316"/>
            <a:ext cx="2563813" cy="709612"/>
          </a:xfrm>
        </p:spPr>
        <p:txBody>
          <a:bodyPr/>
          <a:lstStyle>
            <a:lvl1pPr>
              <a:defRPr sz="2000"/>
            </a:lvl1pPr>
          </a:lstStyle>
          <a:p>
            <a:r>
              <a:rPr lang="en-US" dirty="0"/>
              <a:t>Logo</a:t>
            </a:r>
            <a:endParaRPr lang="en-IE" dirty="0"/>
          </a:p>
        </p:txBody>
      </p:sp>
      <p:sp>
        <p:nvSpPr>
          <p:cNvPr id="13" name="Picture Placeholder 7">
            <a:extLst>
              <a:ext uri="{FF2B5EF4-FFF2-40B4-BE49-F238E27FC236}">
                <a16:creationId xmlns:a16="http://schemas.microsoft.com/office/drawing/2014/main" id="{5F1CB64E-F9BA-067C-FED4-74D11C19A71E}"/>
              </a:ext>
            </a:extLst>
          </p:cNvPr>
          <p:cNvSpPr>
            <a:spLocks noGrp="1"/>
          </p:cNvSpPr>
          <p:nvPr>
            <p:ph type="pic" sz="quarter" idx="14" hasCustomPrompt="1"/>
          </p:nvPr>
        </p:nvSpPr>
        <p:spPr>
          <a:xfrm>
            <a:off x="9269412" y="5822092"/>
            <a:ext cx="2563813" cy="709612"/>
          </a:xfrm>
        </p:spPr>
        <p:txBody>
          <a:bodyPr/>
          <a:lstStyle>
            <a:lvl1pPr>
              <a:defRPr sz="2000"/>
            </a:lvl1pPr>
          </a:lstStyle>
          <a:p>
            <a:r>
              <a:rPr lang="en-US" dirty="0"/>
              <a:t>Logo</a:t>
            </a:r>
            <a:endParaRPr lang="en-IE" dirty="0"/>
          </a:p>
        </p:txBody>
      </p:sp>
    </p:spTree>
    <p:extLst>
      <p:ext uri="{BB962C8B-B14F-4D97-AF65-F5344CB8AC3E}">
        <p14:creationId xmlns:p14="http://schemas.microsoft.com/office/powerpoint/2010/main" val="276252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custom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F2C4-A831-E628-DE5C-17BEA6910FBB}"/>
              </a:ext>
            </a:extLst>
          </p:cNvPr>
          <p:cNvSpPr>
            <a:spLocks noGrp="1"/>
          </p:cNvSpPr>
          <p:nvPr>
            <p:ph type="ctrTitle"/>
          </p:nvPr>
        </p:nvSpPr>
        <p:spPr>
          <a:xfrm>
            <a:off x="358775" y="4649491"/>
            <a:ext cx="9013825" cy="867502"/>
          </a:xfrm>
        </p:spPr>
        <p:txBody>
          <a:bodyPr lIns="0" anchor="t">
            <a:normAutofit/>
          </a:bodyPr>
          <a:lstStyle>
            <a:lvl1pPr algn="l">
              <a:defRPr sz="4000" b="1" i="0">
                <a:solidFill>
                  <a:schemeClr val="bg1"/>
                </a:solidFill>
                <a:latin typeface="Lucida Bright" panose="02040602050505020304" pitchFamily="18"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A621050-1B20-E74A-A5D9-A6221B8BE9A9}"/>
              </a:ext>
            </a:extLst>
          </p:cNvPr>
          <p:cNvSpPr>
            <a:spLocks noGrp="1"/>
          </p:cNvSpPr>
          <p:nvPr>
            <p:ph type="subTitle" idx="1"/>
          </p:nvPr>
        </p:nvSpPr>
        <p:spPr>
          <a:xfrm>
            <a:off x="358776" y="5710084"/>
            <a:ext cx="9013824" cy="946438"/>
          </a:xfrm>
        </p:spPr>
        <p:txBody>
          <a:bodyPr lIns="0">
            <a:normAutofit/>
          </a:bodyPr>
          <a:lstStyle>
            <a:lvl1pPr marL="0" indent="0" algn="l">
              <a:lnSpc>
                <a:spcPts val="2200"/>
              </a:lnSpc>
              <a:spcBef>
                <a:spcPts val="0"/>
              </a:spcBef>
              <a:buNone/>
              <a:defRPr sz="2000" b="0" i="0">
                <a:solidFill>
                  <a:schemeClr val="bg1"/>
                </a:solidFill>
                <a:latin typeface="+mn-lt"/>
                <a:cs typeface="FiraGO"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Picture Placeholder 6">
            <a:extLst>
              <a:ext uri="{FF2B5EF4-FFF2-40B4-BE49-F238E27FC236}">
                <a16:creationId xmlns:a16="http://schemas.microsoft.com/office/drawing/2014/main" id="{9B689EF7-7A90-C520-47C4-F348C31295D8}"/>
              </a:ext>
            </a:extLst>
          </p:cNvPr>
          <p:cNvSpPr>
            <a:spLocks noGrp="1"/>
          </p:cNvSpPr>
          <p:nvPr>
            <p:ph type="pic" sz="quarter" idx="10"/>
          </p:nvPr>
        </p:nvSpPr>
        <p:spPr>
          <a:xfrm>
            <a:off x="0" y="0"/>
            <a:ext cx="12192000" cy="4456113"/>
          </a:xfrm>
        </p:spPr>
        <p:txBody>
          <a:bodyPr/>
          <a:lstStyle/>
          <a:p>
            <a:r>
              <a:rPr lang="en-US"/>
              <a:t>Click icon to add picture</a:t>
            </a:r>
            <a:endParaRPr lang="en-IE"/>
          </a:p>
        </p:txBody>
      </p:sp>
    </p:spTree>
    <p:extLst>
      <p:ext uri="{BB962C8B-B14F-4D97-AF65-F5344CB8AC3E}">
        <p14:creationId xmlns:p14="http://schemas.microsoft.com/office/powerpoint/2010/main" val="778374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1E01-891A-E5BA-1A29-17C3B9BA33A4}"/>
              </a:ext>
            </a:extLst>
          </p:cNvPr>
          <p:cNvSpPr>
            <a:spLocks noGrp="1"/>
          </p:cNvSpPr>
          <p:nvPr>
            <p:ph type="title"/>
          </p:nvPr>
        </p:nvSpPr>
        <p:spPr/>
        <p:txBody>
          <a:bodyPr>
            <a:normAutofit/>
          </a:bodyPr>
          <a:lstStyle>
            <a:lvl1pPr>
              <a:defRPr lang="en-IE" sz="2800" b="1" kern="1200" dirty="0">
                <a:solidFill>
                  <a:schemeClr val="bg1"/>
                </a:solidFill>
                <a:latin typeface="Lucida Bright" panose="02040602050505020304" pitchFamily="18" charset="0"/>
                <a:ea typeface="+mj-ea"/>
                <a:cs typeface="+mj-cs"/>
              </a:defRPr>
            </a:lvl1pPr>
          </a:lstStyle>
          <a:p>
            <a:r>
              <a:rPr lang="en-US"/>
              <a:t>Click to edit Master title style</a:t>
            </a:r>
            <a:endParaRPr lang="en-IE" dirty="0"/>
          </a:p>
        </p:txBody>
      </p:sp>
      <p:sp>
        <p:nvSpPr>
          <p:cNvPr id="3" name="Content Placeholder 2">
            <a:extLst>
              <a:ext uri="{FF2B5EF4-FFF2-40B4-BE49-F238E27FC236}">
                <a16:creationId xmlns:a16="http://schemas.microsoft.com/office/drawing/2014/main" id="{AEC7D2A9-8ABB-D54F-6B9D-1EF771BC89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4" name="Content Placeholder 3">
            <a:extLst>
              <a:ext uri="{FF2B5EF4-FFF2-40B4-BE49-F238E27FC236}">
                <a16:creationId xmlns:a16="http://schemas.microsoft.com/office/drawing/2014/main" id="{5959E98B-47D1-64E6-B6C2-621E8F3D8D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9AD13712-CEF8-9DFA-7C1B-126464FA7F04}"/>
              </a:ext>
            </a:extLst>
          </p:cNvPr>
          <p:cNvSpPr>
            <a:spLocks noGrp="1"/>
          </p:cNvSpPr>
          <p:nvPr>
            <p:ph type="dt" sz="half" idx="10"/>
          </p:nvPr>
        </p:nvSpPr>
        <p:spPr/>
        <p:txBody>
          <a:bodyPr/>
          <a:lstStyle/>
          <a:p>
            <a:fld id="{F225B519-7999-4F86-A95E-6FA74494C9F5}" type="datetimeFigureOut">
              <a:rPr lang="en-IE" smtClean="0"/>
              <a:t>15/01/2026</a:t>
            </a:fld>
            <a:endParaRPr lang="en-IE"/>
          </a:p>
        </p:txBody>
      </p:sp>
      <p:sp>
        <p:nvSpPr>
          <p:cNvPr id="6" name="Footer Placeholder 5">
            <a:extLst>
              <a:ext uri="{FF2B5EF4-FFF2-40B4-BE49-F238E27FC236}">
                <a16:creationId xmlns:a16="http://schemas.microsoft.com/office/drawing/2014/main" id="{D7709702-EA71-7DD0-05A7-3F4C79B4798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0FE04DB-B06D-AB7C-58CC-D4220621A080}"/>
              </a:ext>
            </a:extLst>
          </p:cNvPr>
          <p:cNvSpPr>
            <a:spLocks noGrp="1"/>
          </p:cNvSpPr>
          <p:nvPr>
            <p:ph type="sldNum" sz="quarter" idx="12"/>
          </p:nvPr>
        </p:nvSpPr>
        <p:spPr/>
        <p:txBody>
          <a:bodyPr/>
          <a:lstStyle/>
          <a:p>
            <a:fld id="{16F21BE2-2DAE-4B3C-8BD6-17C60E8885C2}" type="slidenum">
              <a:rPr lang="en-IE" smtClean="0"/>
              <a:t>‹#›</a:t>
            </a:fld>
            <a:endParaRPr lang="en-IE"/>
          </a:p>
        </p:txBody>
      </p:sp>
    </p:spTree>
    <p:extLst>
      <p:ext uri="{BB962C8B-B14F-4D97-AF65-F5344CB8AC3E}">
        <p14:creationId xmlns:p14="http://schemas.microsoft.com/office/powerpoint/2010/main" val="784289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9EB39-551D-8EC6-C553-0D01034884DF}"/>
              </a:ext>
            </a:extLst>
          </p:cNvPr>
          <p:cNvSpPr>
            <a:spLocks noGrp="1"/>
          </p:cNvSpPr>
          <p:nvPr>
            <p:ph type="title"/>
          </p:nvPr>
        </p:nvSpPr>
        <p:spPr>
          <a:xfrm>
            <a:off x="839788" y="365125"/>
            <a:ext cx="8847992" cy="1149351"/>
          </a:xfrm>
          <a:noFill/>
        </p:spPr>
        <p:txBody>
          <a:bodyPr>
            <a:normAutofit/>
          </a:bodyPr>
          <a:lstStyle>
            <a:lvl1pPr>
              <a:defRPr sz="2800" b="1">
                <a:solidFill>
                  <a:schemeClr val="bg1"/>
                </a:solidFill>
              </a:defRPr>
            </a:lvl1pPr>
          </a:lstStyle>
          <a:p>
            <a:r>
              <a:rPr lang="en-US"/>
              <a:t>Click to edit Master title style</a:t>
            </a:r>
            <a:endParaRPr lang="en-IE" dirty="0"/>
          </a:p>
        </p:txBody>
      </p:sp>
      <p:sp>
        <p:nvSpPr>
          <p:cNvPr id="3" name="Text Placeholder 2">
            <a:extLst>
              <a:ext uri="{FF2B5EF4-FFF2-40B4-BE49-F238E27FC236}">
                <a16:creationId xmlns:a16="http://schemas.microsoft.com/office/drawing/2014/main" id="{7A6D4D34-2E46-B4C8-9A99-57046B2EEE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3EFDA-10DF-B40A-734D-567A1A49FB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5" name="Text Placeholder 4">
            <a:extLst>
              <a:ext uri="{FF2B5EF4-FFF2-40B4-BE49-F238E27FC236}">
                <a16:creationId xmlns:a16="http://schemas.microsoft.com/office/drawing/2014/main" id="{714DF106-A7FA-5A14-CC6F-670E95D66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BFA573-C071-F305-5B92-9931AA1983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FDDBC8CD-0B7D-C44A-51AA-C0AEFA56E4D1}"/>
              </a:ext>
            </a:extLst>
          </p:cNvPr>
          <p:cNvSpPr>
            <a:spLocks noGrp="1"/>
          </p:cNvSpPr>
          <p:nvPr>
            <p:ph type="dt" sz="half" idx="10"/>
          </p:nvPr>
        </p:nvSpPr>
        <p:spPr/>
        <p:txBody>
          <a:bodyPr/>
          <a:lstStyle/>
          <a:p>
            <a:fld id="{49CCAA4A-A71A-4066-8DE2-118D6D1C50C9}" type="datetimeFigureOut">
              <a:rPr lang="en-IE" smtClean="0"/>
              <a:t>15/01/2026</a:t>
            </a:fld>
            <a:endParaRPr lang="en-IE"/>
          </a:p>
        </p:txBody>
      </p:sp>
      <p:sp>
        <p:nvSpPr>
          <p:cNvPr id="8" name="Footer Placeholder 7">
            <a:extLst>
              <a:ext uri="{FF2B5EF4-FFF2-40B4-BE49-F238E27FC236}">
                <a16:creationId xmlns:a16="http://schemas.microsoft.com/office/drawing/2014/main" id="{3CF6C43E-7832-6589-4697-23ED2EC10AB3}"/>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497BF5D2-7E63-62FE-822D-D9657D479657}"/>
              </a:ext>
            </a:extLst>
          </p:cNvPr>
          <p:cNvSpPr>
            <a:spLocks noGrp="1"/>
          </p:cNvSpPr>
          <p:nvPr>
            <p:ph type="sldNum" sz="quarter" idx="12"/>
          </p:nvPr>
        </p:nvSpPr>
        <p:spPr/>
        <p:txBody>
          <a:bodyPr/>
          <a:lstStyle/>
          <a:p>
            <a:fld id="{16AFB77D-A57D-4B55-B8F4-E96311C73140}" type="slidenum">
              <a:rPr lang="en-IE" smtClean="0"/>
              <a:t>‹#›</a:t>
            </a:fld>
            <a:endParaRPr lang="en-IE"/>
          </a:p>
        </p:txBody>
      </p:sp>
    </p:spTree>
    <p:extLst>
      <p:ext uri="{BB962C8B-B14F-4D97-AF65-F5344CB8AC3E}">
        <p14:creationId xmlns:p14="http://schemas.microsoft.com/office/powerpoint/2010/main" val="3705633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E5D9998-E702-E06B-467C-C7A67EB7570F}"/>
              </a:ext>
            </a:extLst>
          </p:cNvPr>
          <p:cNvSpPr>
            <a:spLocks noGrp="1"/>
          </p:cNvSpPr>
          <p:nvPr>
            <p:ph sz="quarter" idx="11"/>
          </p:nvPr>
        </p:nvSpPr>
        <p:spPr>
          <a:xfrm>
            <a:off x="741363" y="358775"/>
            <a:ext cx="11090275" cy="495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2" name="Title 1">
            <a:extLst>
              <a:ext uri="{FF2B5EF4-FFF2-40B4-BE49-F238E27FC236}">
                <a16:creationId xmlns:a16="http://schemas.microsoft.com/office/drawing/2014/main" id="{E359B801-EF07-4C0C-9C83-E15EEEB30616}"/>
              </a:ext>
            </a:extLst>
          </p:cNvPr>
          <p:cNvSpPr>
            <a:spLocks noGrp="1"/>
          </p:cNvSpPr>
          <p:nvPr>
            <p:ph type="title"/>
          </p:nvPr>
        </p:nvSpPr>
        <p:spPr>
          <a:xfrm>
            <a:off x="511629" y="5314950"/>
            <a:ext cx="10515600" cy="1325563"/>
          </a:xfrm>
        </p:spPr>
        <p:txBody>
          <a:bodyPr>
            <a:normAutofit/>
          </a:bodyPr>
          <a:lstStyle>
            <a:lvl1pPr>
              <a:defRPr sz="2800" b="1">
                <a:solidFill>
                  <a:schemeClr val="bg1"/>
                </a:solidFill>
              </a:defRPr>
            </a:lvl1pPr>
          </a:lstStyle>
          <a:p>
            <a:r>
              <a:rPr lang="en-US"/>
              <a:t>Click to edit Master title style</a:t>
            </a:r>
            <a:endParaRPr lang="en-IE" dirty="0"/>
          </a:p>
        </p:txBody>
      </p:sp>
    </p:spTree>
    <p:extLst>
      <p:ext uri="{BB962C8B-B14F-4D97-AF65-F5344CB8AC3E}">
        <p14:creationId xmlns:p14="http://schemas.microsoft.com/office/powerpoint/2010/main" val="2950118771"/>
      </p:ext>
    </p:extLst>
  </p:cSld>
  <p:clrMapOvr>
    <a:masterClrMapping/>
  </p:clrMapOvr>
  <p:extLst>
    <p:ext uri="{DCECCB84-F9BA-43D5-87BE-67443E8EF086}">
      <p15:sldGuideLst xmlns:p15="http://schemas.microsoft.com/office/powerpoint/2012/main">
        <p15:guide id="1" pos="46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988D79-D517-094A-12CB-8DAF2CB62732}"/>
              </a:ext>
            </a:extLst>
          </p:cNvPr>
          <p:cNvSpPr>
            <a:spLocks noGrp="1"/>
          </p:cNvSpPr>
          <p:nvPr>
            <p:ph type="title"/>
          </p:nvPr>
        </p:nvSpPr>
        <p:spPr>
          <a:xfrm>
            <a:off x="2541784" y="360361"/>
            <a:ext cx="9289854" cy="1312855"/>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dirty="0"/>
          </a:p>
        </p:txBody>
      </p:sp>
      <p:sp>
        <p:nvSpPr>
          <p:cNvPr id="6" name="Content Placeholder 5">
            <a:extLst>
              <a:ext uri="{FF2B5EF4-FFF2-40B4-BE49-F238E27FC236}">
                <a16:creationId xmlns:a16="http://schemas.microsoft.com/office/drawing/2014/main" id="{66F46FBF-6880-FBEF-12F4-94FC409D61A6}"/>
              </a:ext>
            </a:extLst>
          </p:cNvPr>
          <p:cNvSpPr>
            <a:spLocks noGrp="1"/>
          </p:cNvSpPr>
          <p:nvPr>
            <p:ph sz="quarter" idx="11"/>
          </p:nvPr>
        </p:nvSpPr>
        <p:spPr>
          <a:xfrm>
            <a:off x="2541588" y="1846264"/>
            <a:ext cx="9290050" cy="46513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Text Placeholder 2">
            <a:extLst>
              <a:ext uri="{FF2B5EF4-FFF2-40B4-BE49-F238E27FC236}">
                <a16:creationId xmlns:a16="http://schemas.microsoft.com/office/drawing/2014/main" id="{E01510B1-1CC6-3F16-3DB9-65B174735B38}"/>
              </a:ext>
            </a:extLst>
          </p:cNvPr>
          <p:cNvSpPr>
            <a:spLocks noGrp="1"/>
          </p:cNvSpPr>
          <p:nvPr>
            <p:ph type="body" sz="quarter" idx="12"/>
          </p:nvPr>
        </p:nvSpPr>
        <p:spPr>
          <a:xfrm>
            <a:off x="569913" y="1922463"/>
            <a:ext cx="1398587" cy="3862387"/>
          </a:xfrm>
        </p:spPr>
        <p:txBody>
          <a:bodyPr anchor="ctr"/>
          <a:lstStyle>
            <a:lvl1pPr marL="0" indent="0">
              <a:buNone/>
              <a:defRPr>
                <a:solidFill>
                  <a:schemeClr val="bg1"/>
                </a:solidFill>
                <a:latin typeface="Lucida Bright" panose="02040602050505020304" pitchFamily="18" charset="0"/>
              </a:defRPr>
            </a:lvl1pPr>
          </a:lstStyle>
          <a:p>
            <a:pPr lvl="0"/>
            <a:r>
              <a:rPr lang="en-US"/>
              <a:t>Click to edit Master text styles</a:t>
            </a:r>
          </a:p>
        </p:txBody>
      </p:sp>
    </p:spTree>
    <p:extLst>
      <p:ext uri="{BB962C8B-B14F-4D97-AF65-F5344CB8AC3E}">
        <p14:creationId xmlns:p14="http://schemas.microsoft.com/office/powerpoint/2010/main" val="3279106779"/>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F4EF81-0B2B-7744-BE1E-1B7EAA4A3A09}"/>
              </a:ext>
            </a:extLst>
          </p:cNvPr>
          <p:cNvSpPr>
            <a:spLocks noGrp="1"/>
          </p:cNvSpPr>
          <p:nvPr>
            <p:ph type="title"/>
          </p:nvPr>
        </p:nvSpPr>
        <p:spPr>
          <a:xfrm>
            <a:off x="369285" y="861849"/>
            <a:ext cx="9289854" cy="894802"/>
          </a:xfrm>
        </p:spPr>
        <p:txBody>
          <a:bodyPr lIns="0" anchor="ctr">
            <a:normAutofit/>
          </a:bodyPr>
          <a:lstStyle>
            <a:lvl1pPr>
              <a:defRPr sz="2800" b="1" i="0">
                <a:latin typeface="Lucida Bright" panose="02040602050505020304" pitchFamily="18" charset="77"/>
              </a:defRPr>
            </a:lvl1pPr>
          </a:lstStyle>
          <a:p>
            <a:r>
              <a:rPr lang="en-US"/>
              <a:t>Click to edit Master title style</a:t>
            </a:r>
            <a:endParaRPr lang="en-GB" dirty="0"/>
          </a:p>
        </p:txBody>
      </p:sp>
      <p:sp>
        <p:nvSpPr>
          <p:cNvPr id="6" name="Content Placeholder 5">
            <a:extLst>
              <a:ext uri="{FF2B5EF4-FFF2-40B4-BE49-F238E27FC236}">
                <a16:creationId xmlns:a16="http://schemas.microsoft.com/office/drawing/2014/main" id="{C0FDF31F-9540-F6FF-D783-3827CEF0BC46}"/>
              </a:ext>
            </a:extLst>
          </p:cNvPr>
          <p:cNvSpPr>
            <a:spLocks noGrp="1"/>
          </p:cNvSpPr>
          <p:nvPr>
            <p:ph sz="quarter" idx="11"/>
          </p:nvPr>
        </p:nvSpPr>
        <p:spPr>
          <a:xfrm>
            <a:off x="369888" y="1905000"/>
            <a:ext cx="9288462"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3" name="Text Placeholder 2">
            <a:extLst>
              <a:ext uri="{FF2B5EF4-FFF2-40B4-BE49-F238E27FC236}">
                <a16:creationId xmlns:a16="http://schemas.microsoft.com/office/drawing/2014/main" id="{2CF37953-6337-B9CF-6A82-E6394077C285}"/>
              </a:ext>
            </a:extLst>
          </p:cNvPr>
          <p:cNvSpPr>
            <a:spLocks noGrp="1"/>
          </p:cNvSpPr>
          <p:nvPr>
            <p:ph type="body" sz="quarter" idx="12"/>
          </p:nvPr>
        </p:nvSpPr>
        <p:spPr>
          <a:xfrm>
            <a:off x="10067925" y="1757363"/>
            <a:ext cx="1657350" cy="4410075"/>
          </a:xfrm>
        </p:spPr>
        <p:txBody>
          <a:bodyPr anchor="ctr"/>
          <a:lstStyle>
            <a:lvl1pPr marL="0" indent="0">
              <a:buNone/>
              <a:defRPr>
                <a:solidFill>
                  <a:schemeClr val="bg1"/>
                </a:solidFill>
                <a:latin typeface="Lucida Bright" panose="02040602050505020304" pitchFamily="18" charset="0"/>
              </a:defRPr>
            </a:lvl1pPr>
            <a:lvl2pPr marL="457200" indent="0">
              <a:buNone/>
              <a:defRPr>
                <a:solidFill>
                  <a:schemeClr val="bg1"/>
                </a:solidFill>
                <a:latin typeface="Lucida Bright" panose="02040602050505020304" pitchFamily="18" charset="0"/>
              </a:defRPr>
            </a:lvl2pPr>
            <a:lvl3pPr marL="914400" indent="0">
              <a:buNone/>
              <a:defRPr>
                <a:solidFill>
                  <a:schemeClr val="bg1"/>
                </a:solidFill>
                <a:latin typeface="Lucida Bright" panose="02040602050505020304" pitchFamily="18" charset="0"/>
              </a:defRPr>
            </a:lvl3pPr>
            <a:lvl4pPr marL="1371600" indent="0">
              <a:buNone/>
              <a:defRPr>
                <a:solidFill>
                  <a:schemeClr val="bg1"/>
                </a:solidFill>
                <a:latin typeface="Lucida Bright" panose="02040602050505020304" pitchFamily="18" charset="0"/>
              </a:defRPr>
            </a:lvl4pPr>
            <a:lvl5pPr marL="1828800" indent="0">
              <a:buNone/>
              <a:defRPr>
                <a:solidFill>
                  <a:schemeClr val="bg1"/>
                </a:solidFill>
                <a:latin typeface="Lucida Bright" panose="02040602050505020304" pitchFamily="18" charset="0"/>
              </a:defRPr>
            </a:lvl5pPr>
          </a:lstStyle>
          <a:p>
            <a:pPr lvl="0"/>
            <a:r>
              <a:rPr lang="en-US"/>
              <a:t>Click to edit Master text styles</a:t>
            </a:r>
          </a:p>
        </p:txBody>
      </p:sp>
    </p:spTree>
    <p:extLst>
      <p:ext uri="{BB962C8B-B14F-4D97-AF65-F5344CB8AC3E}">
        <p14:creationId xmlns:p14="http://schemas.microsoft.com/office/powerpoint/2010/main" val="1464456740"/>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A6381-1C78-A2B3-ECB4-7AEE306F24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26A7D2-A07C-3968-9C1D-72048D8A5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FF00FFB-1CD3-4351-1EC9-B4C15750BC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B7A5CE-843E-8C4D-8418-9B737471ED10}" type="datetimeFigureOut">
              <a:rPr lang="en-US" smtClean="0"/>
              <a:t>1/15/2026</a:t>
            </a:fld>
            <a:endParaRPr lang="en-US"/>
          </a:p>
        </p:txBody>
      </p:sp>
      <p:sp>
        <p:nvSpPr>
          <p:cNvPr id="5" name="Footer Placeholder 4">
            <a:extLst>
              <a:ext uri="{FF2B5EF4-FFF2-40B4-BE49-F238E27FC236}">
                <a16:creationId xmlns:a16="http://schemas.microsoft.com/office/drawing/2014/main" id="{0C0FE3C5-7808-84B2-E8F6-B4DAC5745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dirty="0"/>
              <a:t>0			</a:t>
            </a:r>
          </a:p>
        </p:txBody>
      </p:sp>
      <p:sp>
        <p:nvSpPr>
          <p:cNvPr id="6" name="Slide Number Placeholder 5">
            <a:extLst>
              <a:ext uri="{FF2B5EF4-FFF2-40B4-BE49-F238E27FC236}">
                <a16:creationId xmlns:a16="http://schemas.microsoft.com/office/drawing/2014/main" id="{3D5AAD3F-2B66-857B-1FC9-1D28747C7C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F8E2AB-3347-4A4C-A2CF-3A230CBFF2BC}" type="slidenum">
              <a:rPr lang="en-US" smtClean="0"/>
              <a:t>‹#›</a:t>
            </a:fld>
            <a:endParaRPr lang="en-US"/>
          </a:p>
        </p:txBody>
      </p:sp>
    </p:spTree>
    <p:extLst>
      <p:ext uri="{BB962C8B-B14F-4D97-AF65-F5344CB8AC3E}">
        <p14:creationId xmlns:p14="http://schemas.microsoft.com/office/powerpoint/2010/main" val="1734045701"/>
      </p:ext>
    </p:extLst>
  </p:cSld>
  <p:clrMap bg1="lt1" tx1="dk1" bg2="lt2" tx2="dk2" accent1="accent1" accent2="accent2" accent3="accent3" accent4="accent4" accent5="accent5" accent6="accent6" hlink="hlink" folHlink="folHlink"/>
  <p:sldLayoutIdLst>
    <p:sldLayoutId id="2147483649" r:id="rId1"/>
    <p:sldLayoutId id="2147483708" r:id="rId2"/>
    <p:sldLayoutId id="2147483660" r:id="rId3"/>
    <p:sldLayoutId id="2147483709" r:id="rId4"/>
    <p:sldLayoutId id="2147483720" r:id="rId5"/>
    <p:sldLayoutId id="2147483715" r:id="rId6"/>
    <p:sldLayoutId id="2147483651" r:id="rId7"/>
    <p:sldLayoutId id="2147483665" r:id="rId8"/>
    <p:sldLayoutId id="2147483666" r:id="rId9"/>
    <p:sldLayoutId id="2147483664" r:id="rId10"/>
    <p:sldLayoutId id="2147483683" r:id="rId11"/>
    <p:sldLayoutId id="2147483705" r:id="rId12"/>
    <p:sldLayoutId id="2147483701" r:id="rId13"/>
    <p:sldLayoutId id="2147483707" r:id="rId14"/>
    <p:sldLayoutId id="2147483706" r:id="rId15"/>
    <p:sldLayoutId id="2147483728" r:id="rId16"/>
    <p:sldLayoutId id="2147483702" r:id="rId17"/>
    <p:sldLayoutId id="2147483703" r:id="rId18"/>
    <p:sldLayoutId id="2147483704" r:id="rId19"/>
    <p:sldLayoutId id="2147483729" r:id="rId20"/>
    <p:sldLayoutId id="2147483667" r:id="rId21"/>
    <p:sldLayoutId id="2147483730" r:id="rId22"/>
    <p:sldLayoutId id="2147483731" r:id="rId23"/>
    <p:sldLayoutId id="2147483732" r:id="rId24"/>
  </p:sldLayoutIdLst>
  <p:txStyles>
    <p:titleStyle>
      <a:lvl1pPr algn="l" defTabSz="914400" rtl="0" eaLnBrk="1" latinLnBrk="0" hangingPunct="1">
        <a:lnSpc>
          <a:spcPct val="90000"/>
        </a:lnSpc>
        <a:spcBef>
          <a:spcPct val="0"/>
        </a:spcBef>
        <a:buNone/>
        <a:defRPr sz="4400" kern="1200">
          <a:solidFill>
            <a:schemeClr val="tx1"/>
          </a:solidFill>
          <a:latin typeface="Lucida Bright" panose="020406020505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226" userDrawn="1">
          <p15:clr>
            <a:srgbClr val="F26B43"/>
          </p15:clr>
        </p15:guide>
        <p15:guide id="4" pos="1431" userDrawn="1">
          <p15:clr>
            <a:srgbClr val="F26B43"/>
          </p15:clr>
        </p15:guide>
        <p15:guide id="5" pos="2635" userDrawn="1">
          <p15:clr>
            <a:srgbClr val="F26B43"/>
          </p15:clr>
        </p15:guide>
        <p15:guide id="6" pos="3840" userDrawn="1">
          <p15:clr>
            <a:srgbClr val="F26B43"/>
          </p15:clr>
        </p15:guide>
        <p15:guide id="7" pos="5044" userDrawn="1">
          <p15:clr>
            <a:srgbClr val="F26B43"/>
          </p15:clr>
        </p15:guide>
        <p15:guide id="8" pos="6248" userDrawn="1">
          <p15:clr>
            <a:srgbClr val="F26B43"/>
          </p15:clr>
        </p15:guide>
        <p15:guide id="9" pos="7453" userDrawn="1">
          <p15:clr>
            <a:srgbClr val="F26B43"/>
          </p15:clr>
        </p15:guide>
        <p15:guide id="10" orient="horz" userDrawn="1">
          <p15:clr>
            <a:srgbClr val="F26B43"/>
          </p15:clr>
        </p15:guide>
        <p15:guide id="11" orient="horz" pos="4320" userDrawn="1">
          <p15:clr>
            <a:srgbClr val="F26B43"/>
          </p15:clr>
        </p15:guide>
        <p15:guide id="12" orient="horz" pos="226" userDrawn="1">
          <p15:clr>
            <a:srgbClr val="F26B43"/>
          </p15:clr>
        </p15:guide>
        <p15:guide id="13" orient="horz" pos="871" userDrawn="1">
          <p15:clr>
            <a:srgbClr val="F26B43"/>
          </p15:clr>
        </p15:guide>
        <p15:guide id="14" orient="horz" pos="1515" userDrawn="1">
          <p15:clr>
            <a:srgbClr val="F26B43"/>
          </p15:clr>
        </p15:guide>
        <p15:guide id="15" orient="horz" pos="2160" userDrawn="1">
          <p15:clr>
            <a:srgbClr val="F26B43"/>
          </p15:clr>
        </p15:guide>
        <p15:guide id="16" orient="horz" pos="2804" userDrawn="1">
          <p15:clr>
            <a:srgbClr val="F26B43"/>
          </p15:clr>
        </p15:guide>
        <p15:guide id="17" orient="horz" pos="3448" userDrawn="1">
          <p15:clr>
            <a:srgbClr val="F26B43"/>
          </p15:clr>
        </p15:guide>
        <p15:guide id="18" orient="horz" pos="409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hyperlink" Target="https://www.ucc.ie/en/study/undergrad/fetac/acsss/" TargetMode="External"/><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hyperlink" Target="https://www.ucc.ie/en/ck114/#section4"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3swlAhG4vSw" TargetMode="External"/><Relationship Id="rId2" Type="http://schemas.openxmlformats.org/officeDocument/2006/relationships/slideLayout" Target="../slideLayouts/slideLayout10.xml"/><Relationship Id="rId1" Type="http://schemas.openxmlformats.org/officeDocument/2006/relationships/video" Target="https://www.youtube.com/embed/3swlAhG4vSw?feature=oembed" TargetMode="Externa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hyperlink" Target="https://www.ucc.ie/en/ck114/" TargetMode="External"/><Relationship Id="rId2" Type="http://schemas.openxmlformats.org/officeDocument/2006/relationships/hyperlink" Target="mailto:youthandcommunitywork@ucc.ie" TargetMode="External"/><Relationship Id="rId1" Type="http://schemas.openxmlformats.org/officeDocument/2006/relationships/slideLayout" Target="../slideLayouts/slideLayout7.xml"/><Relationship Id="rId4" Type="http://schemas.openxmlformats.org/officeDocument/2006/relationships/hyperlink" Target="https://twitter.com/BsocscW"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ucc.ie/admin/registrar/modules/"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cao.ie/" TargetMode="Externa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878774" y="4453630"/>
            <a:ext cx="5311514" cy="2376264"/>
          </a:xfrm>
        </p:spPr>
        <p:txBody>
          <a:bodyPr>
            <a:normAutofit/>
          </a:bodyPr>
          <a:lstStyle/>
          <a:p>
            <a:pPr algn="ctr"/>
            <a:endParaRPr lang="en-GB" sz="3700" b="1" dirty="0">
              <a:effectLst>
                <a:outerShdw blurRad="38100" dist="38100" dir="2700000" algn="tl">
                  <a:srgbClr val="000000">
                    <a:alpha val="43137"/>
                  </a:srgbClr>
                </a:outerShdw>
              </a:effectLst>
              <a:latin typeface="Candara" panose="020E0502030303020204" pitchFamily="34" charset="0"/>
            </a:endParaRPr>
          </a:p>
          <a:p>
            <a:pPr lvl="0" algn="ctr"/>
            <a:r>
              <a:rPr lang="en-IE" altLang="en-US" sz="2600" b="1" dirty="0"/>
              <a:t>School of Applied Social Studies</a:t>
            </a:r>
            <a:endParaRPr lang="en-GB" sz="2600" b="1" dirty="0">
              <a:effectLst>
                <a:outerShdw blurRad="38100" dist="38100" dir="2700000" algn="tl">
                  <a:srgbClr val="000000">
                    <a:alpha val="43137"/>
                  </a:srgbClr>
                </a:outerShdw>
              </a:effectLst>
              <a:latin typeface="Candara" panose="020E0502030303020204" pitchFamily="34" charset="0"/>
            </a:endParaRPr>
          </a:p>
          <a:p>
            <a:pPr algn="ctr"/>
            <a:endParaRPr lang="en-GB" sz="2600" b="1" dirty="0">
              <a:effectLst>
                <a:outerShdw blurRad="38100" dist="38100" dir="2700000" algn="tl">
                  <a:srgbClr val="000000">
                    <a:alpha val="43137"/>
                  </a:srgbClr>
                </a:outerShdw>
              </a:effectLst>
              <a:latin typeface="Candara" panose="020E0502030303020204" pitchFamily="34" charset="0"/>
            </a:endParaRPr>
          </a:p>
          <a:p>
            <a:pPr algn="ctr"/>
            <a:r>
              <a:rPr lang="en-GB" sz="2600" b="1" dirty="0" err="1">
                <a:effectLst>
                  <a:outerShdw blurRad="38100" dist="38100" dir="2700000" algn="tl">
                    <a:srgbClr val="000000">
                      <a:alpha val="43137"/>
                    </a:srgbClr>
                  </a:outerShdw>
                </a:effectLst>
                <a:latin typeface="Candara" panose="020E0502030303020204" pitchFamily="34" charset="0"/>
              </a:rPr>
              <a:t>B.Soc.Sc</a:t>
            </a:r>
            <a:r>
              <a:rPr lang="en-GB" sz="2600" b="1">
                <a:effectLst>
                  <a:outerShdw blurRad="38100" dist="38100" dir="2700000" algn="tl">
                    <a:srgbClr val="000000">
                      <a:alpha val="43137"/>
                    </a:srgbClr>
                  </a:outerShdw>
                </a:effectLst>
                <a:latin typeface="Candara" panose="020E0502030303020204" pitchFamily="34" charset="0"/>
              </a:rPr>
              <a:t>. </a:t>
            </a:r>
            <a:endParaRPr lang="en-GB" sz="2600" b="1" dirty="0">
              <a:effectLst>
                <a:outerShdw blurRad="38100" dist="38100" dir="2700000" algn="tl">
                  <a:srgbClr val="000000">
                    <a:alpha val="43137"/>
                  </a:srgbClr>
                </a:outerShdw>
              </a:effectLst>
              <a:latin typeface="Candara" panose="020E0502030303020204" pitchFamily="34" charset="0"/>
            </a:endParaRPr>
          </a:p>
          <a:p>
            <a:pPr algn="ctr"/>
            <a:r>
              <a:rPr lang="en-GB" sz="2600" b="1" dirty="0">
                <a:effectLst>
                  <a:outerShdw blurRad="38100" dist="38100" dir="2700000" algn="tl">
                    <a:srgbClr val="000000">
                      <a:alpha val="43137"/>
                    </a:srgbClr>
                  </a:outerShdw>
                </a:effectLst>
                <a:latin typeface="Candara" panose="020E0502030303020204" pitchFamily="34" charset="0"/>
              </a:rPr>
              <a:t>Youth and Community Work</a:t>
            </a:r>
          </a:p>
          <a:p>
            <a:pPr algn="ctr"/>
            <a:r>
              <a:rPr lang="en-GB" sz="2600" b="1" dirty="0">
                <a:effectLst>
                  <a:outerShdw blurRad="38100" dist="38100" dir="2700000" algn="tl">
                    <a:srgbClr val="000000">
                      <a:alpha val="43137"/>
                    </a:srgbClr>
                  </a:outerShdw>
                </a:effectLst>
                <a:latin typeface="Candara" panose="020E0502030303020204" pitchFamily="34" charset="0"/>
              </a:rPr>
              <a:t>Information Session </a:t>
            </a:r>
          </a:p>
          <a:p>
            <a:pPr algn="ctr"/>
            <a:endParaRPr lang="en-GB" sz="2600" b="1" dirty="0">
              <a:effectLst>
                <a:outerShdw blurRad="38100" dist="38100" dir="2700000" algn="tl">
                  <a:srgbClr val="000000">
                    <a:alpha val="43137"/>
                  </a:srgbClr>
                </a:outerShdw>
              </a:effectLst>
              <a:latin typeface="Candara" panose="020E0502030303020204" pitchFamily="34" charset="0"/>
            </a:endParaRPr>
          </a:p>
          <a:p>
            <a:pPr algn="ctr"/>
            <a:r>
              <a:rPr lang="en-GB" sz="2600" b="1" dirty="0">
                <a:effectLst>
                  <a:outerShdw blurRad="38100" dist="38100" dir="2700000" algn="tl">
                    <a:srgbClr val="000000">
                      <a:alpha val="43137"/>
                    </a:srgbClr>
                  </a:outerShdw>
                </a:effectLst>
                <a:latin typeface="Candara" panose="020E0502030303020204" pitchFamily="34" charset="0"/>
              </a:rPr>
              <a:t> 2025-26</a:t>
            </a:r>
          </a:p>
        </p:txBody>
      </p:sp>
    </p:spTree>
    <p:extLst>
      <p:ext uri="{BB962C8B-B14F-4D97-AF65-F5344CB8AC3E}">
        <p14:creationId xmlns:p14="http://schemas.microsoft.com/office/powerpoint/2010/main" val="1724817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1C496F4-5099-A1A4-D77C-E065873B4936}"/>
              </a:ext>
            </a:extLst>
          </p:cNvPr>
          <p:cNvSpPr>
            <a:spLocks noGrp="1"/>
          </p:cNvSpPr>
          <p:nvPr>
            <p:ph sz="quarter" idx="11"/>
          </p:nvPr>
        </p:nvSpPr>
        <p:spPr>
          <a:xfrm>
            <a:off x="4799308" y="358776"/>
            <a:ext cx="7032330" cy="3453204"/>
          </a:xfrm>
        </p:spPr>
        <p:txBody>
          <a:bodyPr/>
          <a:lstStyle/>
          <a:p>
            <a:pPr eaLnBrk="0" fontAlgn="base" hangingPunct="0">
              <a:spcBef>
                <a:spcPct val="0"/>
              </a:spcBef>
              <a:spcAft>
                <a:spcPct val="0"/>
              </a:spcAft>
              <a:defRPr/>
            </a:pPr>
            <a:endParaRPr lang="en-IE" b="1" dirty="0">
              <a:solidFill>
                <a:prstClr val="black"/>
              </a:solidFill>
              <a:latin typeface="Calibri" panose="020F0502020204030204" pitchFamily="34" charset="0"/>
              <a:cs typeface="Calibri" panose="020F0502020204030204" pitchFamily="34" charset="0"/>
            </a:endParaRPr>
          </a:p>
          <a:p>
            <a:pPr marL="0" indent="0" eaLnBrk="0" fontAlgn="base" hangingPunct="0">
              <a:spcBef>
                <a:spcPct val="0"/>
              </a:spcBef>
              <a:spcAft>
                <a:spcPct val="0"/>
              </a:spcAft>
              <a:buNone/>
              <a:defRPr/>
            </a:pPr>
            <a:r>
              <a:rPr lang="en-IE" b="1" dirty="0">
                <a:solidFill>
                  <a:prstClr val="black"/>
                </a:solidFill>
                <a:latin typeface="Calibri" panose="020F0502020204030204" pitchFamily="34" charset="0"/>
                <a:cs typeface="Calibri" panose="020F0502020204030204" pitchFamily="34" charset="0"/>
              </a:rPr>
              <a:t>Leaving Cert CAO process:</a:t>
            </a:r>
            <a:endParaRPr lang="en-IE" dirty="0">
              <a:solidFill>
                <a:prstClr val="black"/>
              </a:solidFill>
              <a:latin typeface="Calibri" panose="020F0502020204030204" pitchFamily="34" charset="0"/>
              <a:cs typeface="Calibri" panose="020F0502020204030204" pitchFamily="34" charset="0"/>
            </a:endParaRPr>
          </a:p>
          <a:p>
            <a:pPr marL="0" indent="0" algn="just" eaLnBrk="0" fontAlgn="base" hangingPunct="0">
              <a:spcBef>
                <a:spcPct val="0"/>
              </a:spcBef>
              <a:spcAft>
                <a:spcPct val="0"/>
              </a:spcAft>
              <a:buNone/>
              <a:defRPr/>
            </a:pPr>
            <a:endParaRPr lang="en-IE" b="1" dirty="0">
              <a:solidFill>
                <a:prstClr val="black"/>
              </a:solidFill>
              <a:latin typeface="Calibri" panose="020F0502020204030204" pitchFamily="34" charset="0"/>
              <a:cs typeface="Calibri" panose="020F0502020204030204" pitchFamily="34" charset="0"/>
            </a:endParaRPr>
          </a:p>
          <a:p>
            <a:pPr marL="285750" indent="-285750" algn="just" eaLnBrk="0" fontAlgn="base" hangingPunct="0">
              <a:spcBef>
                <a:spcPct val="0"/>
              </a:spcBef>
              <a:spcAft>
                <a:spcPct val="0"/>
              </a:spcAft>
              <a:defRPr/>
            </a:pPr>
            <a:r>
              <a:rPr lang="en-IE" b="1" dirty="0">
                <a:solidFill>
                  <a:prstClr val="black"/>
                </a:solidFill>
                <a:latin typeface="Calibri" panose="020F0502020204030204" pitchFamily="34" charset="0"/>
                <a:cs typeface="Calibri" panose="020F0502020204030204" pitchFamily="34" charset="0"/>
              </a:rPr>
              <a:t>Must satisfy </a:t>
            </a:r>
            <a:r>
              <a:rPr lang="en-IE" b="1" dirty="0" err="1">
                <a:solidFill>
                  <a:prstClr val="black"/>
                </a:solidFill>
                <a:latin typeface="Calibri" panose="020F0502020204030204" pitchFamily="34" charset="0"/>
                <a:cs typeface="Calibri" panose="020F0502020204030204" pitchFamily="34" charset="0"/>
              </a:rPr>
              <a:t>minumum</a:t>
            </a:r>
            <a:r>
              <a:rPr lang="en-IE" b="1" dirty="0">
                <a:solidFill>
                  <a:prstClr val="black"/>
                </a:solidFill>
                <a:latin typeface="Calibri" panose="020F0502020204030204" pitchFamily="34" charset="0"/>
                <a:cs typeface="Calibri" panose="020F0502020204030204" pitchFamily="34" charset="0"/>
              </a:rPr>
              <a:t> entry requirements and achieve the CAO points for the programme.</a:t>
            </a:r>
            <a:endParaRPr lang="en-IE" b="1" dirty="0">
              <a:solidFill>
                <a:prstClr val="black">
                  <a:lumMod val="75000"/>
                  <a:lumOff val="25000"/>
                </a:prstClr>
              </a:solidFill>
              <a:latin typeface="Calibri" panose="020F0502020204030204" pitchFamily="34" charset="0"/>
              <a:cs typeface="Calibri" panose="020F0502020204030204" pitchFamily="34" charset="0"/>
            </a:endParaRPr>
          </a:p>
          <a:p>
            <a:pPr marL="0" indent="0">
              <a:buNone/>
            </a:pPr>
            <a:endParaRPr lang="en-IE" dirty="0"/>
          </a:p>
        </p:txBody>
      </p:sp>
      <p:sp>
        <p:nvSpPr>
          <p:cNvPr id="2" name="Title 1">
            <a:extLst>
              <a:ext uri="{FF2B5EF4-FFF2-40B4-BE49-F238E27FC236}">
                <a16:creationId xmlns:a16="http://schemas.microsoft.com/office/drawing/2014/main" id="{BBFC226A-78B1-483A-BCED-5F3B168F91E1}"/>
              </a:ext>
            </a:extLst>
          </p:cNvPr>
          <p:cNvSpPr>
            <a:spLocks noGrp="1"/>
          </p:cNvSpPr>
          <p:nvPr>
            <p:ph type="title"/>
          </p:nvPr>
        </p:nvSpPr>
        <p:spPr/>
        <p:txBody>
          <a:bodyPr>
            <a:normAutofit/>
          </a:bodyPr>
          <a:lstStyle/>
          <a:p>
            <a:r>
              <a:rPr lang="en-US" b="1" dirty="0"/>
              <a:t>CK114 </a:t>
            </a:r>
            <a:r>
              <a:rPr lang="en-US" b="1" dirty="0" err="1"/>
              <a:t>BSocSc</a:t>
            </a:r>
            <a:r>
              <a:rPr lang="en-US" b="1" dirty="0"/>
              <a:t> Youth &amp; Community Work</a:t>
            </a:r>
            <a:endParaRPr lang="en-IE" b="1" dirty="0"/>
          </a:p>
        </p:txBody>
      </p:sp>
      <p:grpSp>
        <p:nvGrpSpPr>
          <p:cNvPr id="4" name="Group 3">
            <a:extLst>
              <a:ext uri="{FF2B5EF4-FFF2-40B4-BE49-F238E27FC236}">
                <a16:creationId xmlns:a16="http://schemas.microsoft.com/office/drawing/2014/main" id="{428D1A8F-84A0-4C8F-809C-4CA27A364DBC}"/>
              </a:ext>
            </a:extLst>
          </p:cNvPr>
          <p:cNvGrpSpPr/>
          <p:nvPr/>
        </p:nvGrpSpPr>
        <p:grpSpPr>
          <a:xfrm>
            <a:off x="748145" y="486888"/>
            <a:ext cx="3694903" cy="3680343"/>
            <a:chOff x="6257453" y="2947495"/>
            <a:chExt cx="1401737" cy="1401737"/>
          </a:xfrm>
          <a:solidFill>
            <a:srgbClr val="CE1F2C"/>
          </a:solidFill>
        </p:grpSpPr>
        <p:sp>
          <p:nvSpPr>
            <p:cNvPr id="5" name="Oval 4">
              <a:extLst>
                <a:ext uri="{FF2B5EF4-FFF2-40B4-BE49-F238E27FC236}">
                  <a16:creationId xmlns:a16="http://schemas.microsoft.com/office/drawing/2014/main" id="{75D4AAC6-91E7-47D1-B828-8D774CF697A3}"/>
                </a:ext>
              </a:extLst>
            </p:cNvPr>
            <p:cNvSpPr/>
            <p:nvPr/>
          </p:nvSpPr>
          <p:spPr>
            <a:xfrm>
              <a:off x="6257453" y="2947495"/>
              <a:ext cx="1401737" cy="1401737"/>
            </a:xfrm>
            <a:prstGeom prst="ellipse">
              <a:avLst/>
            </a:prstGeom>
            <a:grpFill/>
          </p:spPr>
          <p:style>
            <a:lnRef idx="0">
              <a:schemeClr val="lt1">
                <a:hueOff val="0"/>
                <a:satOff val="0"/>
                <a:lumOff val="0"/>
                <a:alphaOff val="0"/>
              </a:schemeClr>
            </a:lnRef>
            <a:fillRef idx="3">
              <a:scrgbClr r="0" g="0" b="0"/>
            </a:fillRef>
            <a:effectRef idx="2">
              <a:schemeClr val="accent1">
                <a:shade val="50000"/>
                <a:hueOff val="222841"/>
                <a:satOff val="5970"/>
                <a:lumOff val="26302"/>
                <a:alphaOff val="0"/>
              </a:schemeClr>
            </a:effectRef>
            <a:fontRef idx="minor">
              <a:schemeClr val="lt1"/>
            </a:fontRef>
          </p:style>
          <p:txBody>
            <a:bodyPr/>
            <a:lstStyle/>
            <a:p>
              <a:pPr eaLnBrk="0" fontAlgn="base" hangingPunct="0">
                <a:spcBef>
                  <a:spcPct val="0"/>
                </a:spcBef>
                <a:spcAft>
                  <a:spcPct val="0"/>
                </a:spcAft>
                <a:defRPr/>
              </a:pPr>
              <a:endParaRPr lang="en-IE">
                <a:solidFill>
                  <a:prstClr val="white"/>
                </a:solidFill>
                <a:latin typeface="Calibri" panose="020F0502020204030204"/>
              </a:endParaRPr>
            </a:p>
          </p:txBody>
        </p:sp>
        <p:sp>
          <p:nvSpPr>
            <p:cNvPr id="6" name="Oval 4">
              <a:extLst>
                <a:ext uri="{FF2B5EF4-FFF2-40B4-BE49-F238E27FC236}">
                  <a16:creationId xmlns:a16="http://schemas.microsoft.com/office/drawing/2014/main" id="{22F0AC68-0899-4157-9323-20C38B51A1A6}"/>
                </a:ext>
              </a:extLst>
            </p:cNvPr>
            <p:cNvSpPr/>
            <p:nvPr/>
          </p:nvSpPr>
          <p:spPr>
            <a:xfrm>
              <a:off x="6462733" y="3295398"/>
              <a:ext cx="991177" cy="80608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335" tIns="13335" rIns="13335" bIns="13335" numCol="1" spcCol="1270" anchor="ctr" anchorCtr="0">
              <a:noAutofit/>
            </a:bodyPr>
            <a:lstStyle/>
            <a:p>
              <a:pPr algn="ctr" defTabSz="466725" eaLnBrk="0" fontAlgn="base" hangingPunct="0">
                <a:lnSpc>
                  <a:spcPct val="90000"/>
                </a:lnSpc>
                <a:spcBef>
                  <a:spcPct val="0"/>
                </a:spcBef>
                <a:spcAft>
                  <a:spcPct val="35000"/>
                </a:spcAft>
                <a:defRPr/>
              </a:pPr>
              <a:r>
                <a:rPr lang="en-IE" sz="2100" dirty="0">
                  <a:solidFill>
                    <a:prstClr val="white"/>
                  </a:solidFill>
                  <a:latin typeface="Calibri" panose="020F0502020204030204"/>
                </a:rPr>
                <a:t>Study of Social Science combined with Youth and Community Work</a:t>
              </a:r>
            </a:p>
            <a:p>
              <a:pPr algn="ctr" defTabSz="466725" eaLnBrk="0" fontAlgn="base" hangingPunct="0">
                <a:lnSpc>
                  <a:spcPct val="90000"/>
                </a:lnSpc>
                <a:spcBef>
                  <a:spcPct val="0"/>
                </a:spcBef>
                <a:spcAft>
                  <a:spcPct val="35000"/>
                </a:spcAft>
                <a:defRPr/>
              </a:pPr>
              <a:endParaRPr lang="en-US" sz="2100" dirty="0">
                <a:solidFill>
                  <a:prstClr val="black">
                    <a:lumMod val="75000"/>
                    <a:lumOff val="25000"/>
                  </a:prstClr>
                </a:solidFill>
                <a:latin typeface="Calibri" panose="020F0502020204030204"/>
              </a:endParaRPr>
            </a:p>
          </p:txBody>
        </p:sp>
      </p:grpSp>
    </p:spTree>
    <p:extLst>
      <p:ext uri="{BB962C8B-B14F-4D97-AF65-F5344CB8AC3E}">
        <p14:creationId xmlns:p14="http://schemas.microsoft.com/office/powerpoint/2010/main" val="296912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4B6B44-AA3B-AB47-D131-F228263C1332}"/>
              </a:ext>
            </a:extLst>
          </p:cNvPr>
          <p:cNvSpPr>
            <a:spLocks noGrp="1"/>
          </p:cNvSpPr>
          <p:nvPr>
            <p:ph sz="quarter" idx="11"/>
          </p:nvPr>
        </p:nvSpPr>
        <p:spPr>
          <a:xfrm>
            <a:off x="731838" y="1649413"/>
            <a:ext cx="11087100" cy="4851400"/>
          </a:xfrm>
        </p:spPr>
        <p:txBody>
          <a:bodyPr>
            <a:normAutofit/>
          </a:bodyPr>
          <a:lstStyle/>
          <a:p>
            <a:r>
              <a:rPr lang="en-GB" sz="3600" dirty="0"/>
              <a:t>Minimum NUI requirements of 6 subjects at Leaving Certificate, with minimum grades of 2H5 and 4 O6/H7.</a:t>
            </a:r>
          </a:p>
          <a:p>
            <a:pPr marL="0" indent="0">
              <a:buNone/>
            </a:pPr>
            <a:r>
              <a:rPr lang="en-GB" sz="3600" dirty="0"/>
              <a:t> </a:t>
            </a:r>
          </a:p>
          <a:p>
            <a:r>
              <a:rPr lang="en-GB" sz="3600" dirty="0"/>
              <a:t>English, Irish and another language must be presented.</a:t>
            </a:r>
          </a:p>
        </p:txBody>
      </p:sp>
      <p:sp>
        <p:nvSpPr>
          <p:cNvPr id="2" name="Title 1">
            <a:extLst>
              <a:ext uri="{FF2B5EF4-FFF2-40B4-BE49-F238E27FC236}">
                <a16:creationId xmlns:a16="http://schemas.microsoft.com/office/drawing/2014/main" id="{29FDB064-3DB5-BFD0-6488-117D15905B44}"/>
              </a:ext>
            </a:extLst>
          </p:cNvPr>
          <p:cNvSpPr>
            <a:spLocks noGrp="1"/>
          </p:cNvSpPr>
          <p:nvPr>
            <p:ph type="title"/>
          </p:nvPr>
        </p:nvSpPr>
        <p:spPr>
          <a:xfrm>
            <a:off x="492967" y="221214"/>
            <a:ext cx="10515600" cy="1325563"/>
          </a:xfrm>
        </p:spPr>
        <p:txBody>
          <a:bodyPr anchor="ctr">
            <a:normAutofit/>
          </a:bodyPr>
          <a:lstStyle/>
          <a:p>
            <a:r>
              <a:rPr lang="en-IE" b="1"/>
              <a:t>Leaving Cert Applicants </a:t>
            </a:r>
            <a:endParaRPr lang="en-IE" b="1" dirty="0"/>
          </a:p>
        </p:txBody>
      </p:sp>
    </p:spTree>
    <p:extLst>
      <p:ext uri="{BB962C8B-B14F-4D97-AF65-F5344CB8AC3E}">
        <p14:creationId xmlns:p14="http://schemas.microsoft.com/office/powerpoint/2010/main" val="4154313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a:extLst>
              <a:ext uri="{FF2B5EF4-FFF2-40B4-BE49-F238E27FC236}">
                <a16:creationId xmlns:a16="http://schemas.microsoft.com/office/drawing/2014/main" id="{C8146890-75F0-43CF-9AB1-38931EADF225}"/>
              </a:ext>
            </a:extLst>
          </p:cNvPr>
          <p:cNvSpPr>
            <a:spLocks noGrp="1"/>
          </p:cNvSpPr>
          <p:nvPr>
            <p:ph sz="quarter" idx="11"/>
          </p:nvPr>
        </p:nvSpPr>
        <p:spPr/>
        <p:txBody>
          <a:bodyPr>
            <a:normAutofit/>
          </a:bodyPr>
          <a:lstStyle/>
          <a:p>
            <a:pPr marL="0" indent="0">
              <a:buNone/>
              <a:defRPr/>
            </a:pPr>
            <a:endParaRPr lang="en-GB" sz="2200" dirty="0"/>
          </a:p>
          <a:p>
            <a:pPr>
              <a:defRPr/>
            </a:pPr>
            <a:r>
              <a:rPr lang="en-GB" sz="2200" dirty="0"/>
              <a:t>Successful applicants must achieve Distinctions* (i.e. 80% or greater) in 4 modules in their final results (8 modules successfully completed)</a:t>
            </a:r>
          </a:p>
          <a:p>
            <a:pPr marL="0" indent="0">
              <a:buNone/>
              <a:defRPr/>
            </a:pPr>
            <a:endParaRPr lang="en-IE" sz="2200" dirty="0"/>
          </a:p>
          <a:p>
            <a:pPr>
              <a:defRPr/>
            </a:pPr>
            <a:r>
              <a:rPr lang="en-IE" sz="2200" dirty="0"/>
              <a:t>List of eligible QQI Programmes here. Applicants who have completed any of these are eligible to apply through the QQI FET route </a:t>
            </a:r>
            <a:r>
              <a:rPr lang="en-IE" sz="2200" dirty="0">
                <a:hlinkClick r:id="rId3">
                  <a:extLst>
                    <a:ext uri="{A12FA001-AC4F-418D-AE19-62706E023703}">
                      <ahyp:hlinkClr xmlns:ahyp="http://schemas.microsoft.com/office/drawing/2018/hyperlinkcolor" val="tx"/>
                    </a:ext>
                  </a:extLst>
                </a:hlinkClick>
              </a:rPr>
              <a:t>https://www.ucc.ie/en/study/undergrad/fetac/acsss/</a:t>
            </a:r>
            <a:r>
              <a:rPr lang="en-IE" sz="2200" dirty="0"/>
              <a:t> </a:t>
            </a:r>
          </a:p>
          <a:p>
            <a:pPr>
              <a:defRPr/>
            </a:pPr>
            <a:endParaRPr lang="en-GB" sz="2000" dirty="0"/>
          </a:p>
          <a:p>
            <a:pPr>
              <a:defRPr/>
            </a:pPr>
            <a:endParaRPr lang="en-GB" sz="1400" b="1" dirty="0"/>
          </a:p>
        </p:txBody>
      </p:sp>
      <p:sp>
        <p:nvSpPr>
          <p:cNvPr id="2" name="Title 1">
            <a:extLst>
              <a:ext uri="{FF2B5EF4-FFF2-40B4-BE49-F238E27FC236}">
                <a16:creationId xmlns:a16="http://schemas.microsoft.com/office/drawing/2014/main" id="{B62ADCD4-A639-447F-988C-473C50F3DEE8}"/>
              </a:ext>
            </a:extLst>
          </p:cNvPr>
          <p:cNvSpPr>
            <a:spLocks noGrp="1"/>
          </p:cNvSpPr>
          <p:nvPr>
            <p:ph type="title"/>
          </p:nvPr>
        </p:nvSpPr>
        <p:spPr/>
        <p:txBody>
          <a:bodyPr/>
          <a:lstStyle/>
          <a:p>
            <a:r>
              <a:rPr lang="en-GB" sz="3600" b="1" dirty="0"/>
              <a:t>QQI FET Entry Route</a:t>
            </a:r>
            <a:endParaRPr lang="en-IE" dirty="0"/>
          </a:p>
        </p:txBody>
      </p:sp>
    </p:spTree>
    <p:extLst>
      <p:ext uri="{BB962C8B-B14F-4D97-AF65-F5344CB8AC3E}">
        <p14:creationId xmlns:p14="http://schemas.microsoft.com/office/powerpoint/2010/main" val="4145663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49193A40-0B44-4498-B74E-9D7185C49D8A}"/>
              </a:ext>
            </a:extLst>
          </p:cNvPr>
          <p:cNvSpPr>
            <a:spLocks noGrp="1" noChangeArrowheads="1"/>
          </p:cNvSpPr>
          <p:nvPr>
            <p:ph sz="quarter" idx="11"/>
          </p:nvPr>
        </p:nvSpPr>
        <p:spPr/>
        <p:txBody>
          <a:bodyPr>
            <a:normAutofit/>
          </a:bodyPr>
          <a:lstStyle/>
          <a:p>
            <a:pPr marL="44550" indent="0">
              <a:lnSpc>
                <a:spcPct val="120000"/>
              </a:lnSpc>
              <a:spcBef>
                <a:spcPts val="0"/>
              </a:spcBef>
              <a:buNone/>
              <a:defRPr/>
            </a:pPr>
            <a:r>
              <a:rPr lang="en-GB" altLang="en-US" sz="3200" b="1" dirty="0"/>
              <a:t>MATURE: </a:t>
            </a:r>
            <a:r>
              <a:rPr lang="en-GB" altLang="en-US" sz="3200" dirty="0"/>
              <a:t>As a mature applicant you must be </a:t>
            </a:r>
            <a:r>
              <a:rPr lang="en-GB" altLang="en-US" sz="3200" b="1" dirty="0"/>
              <a:t>over 23 years by  1</a:t>
            </a:r>
            <a:r>
              <a:rPr lang="en-GB" altLang="en-US" sz="3200" b="1" baseline="30000" dirty="0"/>
              <a:t>st</a:t>
            </a:r>
            <a:r>
              <a:rPr lang="en-GB" altLang="en-US" sz="3200" b="1" dirty="0"/>
              <a:t> January 2026</a:t>
            </a:r>
          </a:p>
          <a:p>
            <a:pPr marL="44550" indent="0">
              <a:lnSpc>
                <a:spcPct val="120000"/>
              </a:lnSpc>
              <a:spcBef>
                <a:spcPts val="0"/>
              </a:spcBef>
              <a:buNone/>
              <a:defRPr/>
            </a:pPr>
            <a:endParaRPr lang="en-GB" altLang="en-US" sz="3200" b="1" dirty="0"/>
          </a:p>
          <a:p>
            <a:pPr marL="44550" indent="0">
              <a:lnSpc>
                <a:spcPct val="120000"/>
              </a:lnSpc>
              <a:spcBef>
                <a:spcPts val="0"/>
              </a:spcBef>
              <a:buNone/>
              <a:defRPr/>
            </a:pPr>
            <a:r>
              <a:rPr lang="en-GB" altLang="en-US" sz="3200" dirty="0"/>
              <a:t>Provide a Statement of Interest</a:t>
            </a:r>
          </a:p>
          <a:p>
            <a:pPr marL="44550" indent="0">
              <a:lnSpc>
                <a:spcPct val="120000"/>
              </a:lnSpc>
              <a:spcBef>
                <a:spcPts val="0"/>
              </a:spcBef>
              <a:buNone/>
              <a:defRPr/>
            </a:pPr>
            <a:endParaRPr lang="en-GB" altLang="en-US" dirty="0"/>
          </a:p>
          <a:p>
            <a:pPr marL="44550" indent="0">
              <a:lnSpc>
                <a:spcPct val="120000"/>
              </a:lnSpc>
              <a:spcBef>
                <a:spcPts val="0"/>
              </a:spcBef>
              <a:buNone/>
              <a:defRPr/>
            </a:pPr>
            <a:r>
              <a:rPr lang="en-IE" altLang="en-US" sz="3200" dirty="0"/>
              <a:t>MSE – Mature Student Evaluation </a:t>
            </a:r>
          </a:p>
        </p:txBody>
      </p:sp>
      <p:sp>
        <p:nvSpPr>
          <p:cNvPr id="2" name="Title 1">
            <a:extLst>
              <a:ext uri="{FF2B5EF4-FFF2-40B4-BE49-F238E27FC236}">
                <a16:creationId xmlns:a16="http://schemas.microsoft.com/office/drawing/2014/main" id="{2193E7B8-F8EC-48F4-A5F2-B577F4689D92}"/>
              </a:ext>
            </a:extLst>
          </p:cNvPr>
          <p:cNvSpPr>
            <a:spLocks noGrp="1"/>
          </p:cNvSpPr>
          <p:nvPr>
            <p:ph type="title"/>
          </p:nvPr>
        </p:nvSpPr>
        <p:spPr/>
        <p:txBody>
          <a:bodyPr>
            <a:normAutofit/>
          </a:bodyPr>
          <a:lstStyle/>
          <a:p>
            <a:r>
              <a:rPr lang="en-GB" altLang="en-US" sz="3600" b="1"/>
              <a:t>Mature Entry Route</a:t>
            </a:r>
            <a:endParaRPr lang="en-IE" dirty="0"/>
          </a:p>
        </p:txBody>
      </p:sp>
    </p:spTree>
    <p:extLst>
      <p:ext uri="{BB962C8B-B14F-4D97-AF65-F5344CB8AC3E}">
        <p14:creationId xmlns:p14="http://schemas.microsoft.com/office/powerpoint/2010/main" val="2072082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a:extLst>
              <a:ext uri="{FF2B5EF4-FFF2-40B4-BE49-F238E27FC236}">
                <a16:creationId xmlns:a16="http://schemas.microsoft.com/office/drawing/2014/main" id="{213179A4-A5A1-48D0-A44B-C3F8323DA680}"/>
              </a:ext>
            </a:extLst>
          </p:cNvPr>
          <p:cNvSpPr>
            <a:spLocks noGrp="1"/>
          </p:cNvSpPr>
          <p:nvPr>
            <p:ph sz="quarter" idx="11"/>
          </p:nvPr>
        </p:nvSpPr>
        <p:spPr/>
        <p:txBody>
          <a:bodyPr>
            <a:normAutofit/>
          </a:bodyPr>
          <a:lstStyle/>
          <a:p>
            <a:pPr>
              <a:lnSpc>
                <a:spcPct val="110000"/>
              </a:lnSpc>
              <a:spcBef>
                <a:spcPts val="400"/>
              </a:spcBef>
              <a:defRPr/>
            </a:pPr>
            <a:r>
              <a:rPr lang="en-GB" sz="2000" dirty="0"/>
              <a:t>Exemption from the MSE </a:t>
            </a:r>
          </a:p>
          <a:p>
            <a:pPr marL="0" indent="0">
              <a:lnSpc>
                <a:spcPct val="110000"/>
              </a:lnSpc>
              <a:spcBef>
                <a:spcPts val="400"/>
              </a:spcBef>
              <a:buNone/>
              <a:defRPr/>
            </a:pPr>
            <a:endParaRPr lang="en-GB" sz="2000" dirty="0"/>
          </a:p>
          <a:p>
            <a:pPr>
              <a:lnSpc>
                <a:spcPct val="110000"/>
              </a:lnSpc>
              <a:spcBef>
                <a:spcPts val="400"/>
              </a:spcBef>
              <a:defRPr/>
            </a:pPr>
            <a:r>
              <a:rPr lang="en-GB" sz="2000" dirty="0"/>
              <a:t>Successful applicants must have successfully completed an ACE Diploma from the approved list here </a:t>
            </a:r>
            <a:r>
              <a:rPr lang="en-GB" sz="2000" dirty="0">
                <a:hlinkClick r:id="rId3">
                  <a:extLst>
                    <a:ext uri="{A12FA001-AC4F-418D-AE19-62706E023703}">
                      <ahyp:hlinkClr xmlns:ahyp="http://schemas.microsoft.com/office/drawing/2018/hyperlinkcolor" val="tx"/>
                    </a:ext>
                  </a:extLst>
                </a:hlinkClick>
              </a:rPr>
              <a:t>https://www.ucc.ie/en/ck114/#section4</a:t>
            </a:r>
            <a:r>
              <a:rPr lang="en-GB" sz="2000" dirty="0"/>
              <a:t> </a:t>
            </a:r>
          </a:p>
          <a:p>
            <a:pPr marL="0" indent="0">
              <a:lnSpc>
                <a:spcPct val="110000"/>
              </a:lnSpc>
              <a:spcBef>
                <a:spcPts val="400"/>
              </a:spcBef>
              <a:buNone/>
              <a:defRPr/>
            </a:pPr>
            <a:endParaRPr lang="en-GB" sz="2000" dirty="0"/>
          </a:p>
          <a:p>
            <a:pPr>
              <a:lnSpc>
                <a:spcPct val="110000"/>
              </a:lnSpc>
              <a:spcBef>
                <a:spcPts val="400"/>
              </a:spcBef>
              <a:defRPr/>
            </a:pPr>
            <a:r>
              <a:rPr lang="en-GB" sz="2000" dirty="0"/>
              <a:t>Applicants who are successful in gaining a place on the course through the ACE route (DYCW) may also qualify to be exempted from one 10 credit module on the programme (SS1101 – An Introduction to Youth &amp; Community Work)</a:t>
            </a:r>
          </a:p>
        </p:txBody>
      </p:sp>
      <p:sp>
        <p:nvSpPr>
          <p:cNvPr id="2" name="Title 1">
            <a:extLst>
              <a:ext uri="{FF2B5EF4-FFF2-40B4-BE49-F238E27FC236}">
                <a16:creationId xmlns:a16="http://schemas.microsoft.com/office/drawing/2014/main" id="{DACA944D-9542-418B-A1C5-46EC4D3032FF}"/>
              </a:ext>
            </a:extLst>
          </p:cNvPr>
          <p:cNvSpPr>
            <a:spLocks noGrp="1"/>
          </p:cNvSpPr>
          <p:nvPr>
            <p:ph type="title"/>
          </p:nvPr>
        </p:nvSpPr>
        <p:spPr/>
        <p:txBody>
          <a:bodyPr/>
          <a:lstStyle/>
          <a:p>
            <a:r>
              <a:rPr lang="en-GB" sz="3600" b="1" dirty="0"/>
              <a:t>ACE Entry Route</a:t>
            </a:r>
            <a:endParaRPr lang="en-IE" dirty="0"/>
          </a:p>
        </p:txBody>
      </p:sp>
    </p:spTree>
    <p:extLst>
      <p:ext uri="{BB962C8B-B14F-4D97-AF65-F5344CB8AC3E}">
        <p14:creationId xmlns:p14="http://schemas.microsoft.com/office/powerpoint/2010/main" val="3523604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2ABD5-4F6F-46E4-A3C9-27F6CC8903E1}"/>
              </a:ext>
            </a:extLst>
          </p:cNvPr>
          <p:cNvSpPr>
            <a:spLocks noGrp="1"/>
          </p:cNvSpPr>
          <p:nvPr>
            <p:ph type="title"/>
          </p:nvPr>
        </p:nvSpPr>
        <p:spPr>
          <a:xfrm>
            <a:off x="838200" y="218229"/>
            <a:ext cx="10515600" cy="1325563"/>
          </a:xfrm>
        </p:spPr>
        <p:txBody>
          <a:bodyPr anchor="ctr">
            <a:normAutofit/>
          </a:bodyPr>
          <a:lstStyle/>
          <a:p>
            <a:r>
              <a:rPr lang="en-GB" b="1" dirty="0"/>
              <a:t>CAREERS </a:t>
            </a:r>
            <a:endParaRPr lang="en-IE" dirty="0"/>
          </a:p>
        </p:txBody>
      </p:sp>
      <p:sp>
        <p:nvSpPr>
          <p:cNvPr id="9219" name="Title 1">
            <a:extLst>
              <a:ext uri="{FF2B5EF4-FFF2-40B4-BE49-F238E27FC236}">
                <a16:creationId xmlns:a16="http://schemas.microsoft.com/office/drawing/2014/main" id="{78624068-0139-4FF0-8643-544D6766B0E4}"/>
              </a:ext>
            </a:extLst>
          </p:cNvPr>
          <p:cNvSpPr>
            <a:spLocks noGrp="1"/>
          </p:cNvSpPr>
          <p:nvPr>
            <p:ph sz="half" idx="1"/>
          </p:nvPr>
        </p:nvSpPr>
        <p:spPr>
          <a:xfrm>
            <a:off x="838200" y="1543792"/>
            <a:ext cx="5396345" cy="4633171"/>
          </a:xfrm>
        </p:spPr>
        <p:txBody>
          <a:bodyPr numCol="2">
            <a:normAutofit fontScale="92500" lnSpcReduction="10000"/>
          </a:bodyPr>
          <a:lstStyle/>
          <a:p>
            <a:pPr>
              <a:spcBef>
                <a:spcPts val="600"/>
              </a:spcBef>
              <a:spcAft>
                <a:spcPts val="100"/>
              </a:spcAft>
              <a:defRPr/>
            </a:pPr>
            <a:r>
              <a:rPr lang="en-GB" sz="2000" dirty="0"/>
              <a:t>Mainstream Youth Work e.g. </a:t>
            </a:r>
            <a:r>
              <a:rPr lang="en-GB" sz="2000" dirty="0" err="1"/>
              <a:t>Foróige</a:t>
            </a:r>
            <a:endParaRPr lang="en-GB" sz="2000" dirty="0"/>
          </a:p>
          <a:p>
            <a:pPr>
              <a:spcBef>
                <a:spcPts val="600"/>
              </a:spcBef>
              <a:spcAft>
                <a:spcPts val="100"/>
              </a:spcAft>
              <a:defRPr/>
            </a:pPr>
            <a:r>
              <a:rPr lang="en-GB" sz="2000" dirty="0"/>
              <a:t>Special Project Youth Work – UBU Your Place Your </a:t>
            </a:r>
            <a:r>
              <a:rPr lang="en-GB" sz="2000"/>
              <a:t>Space Projects</a:t>
            </a:r>
            <a:endParaRPr lang="en-GB" sz="2000" dirty="0"/>
          </a:p>
          <a:p>
            <a:pPr>
              <a:spcBef>
                <a:spcPts val="600"/>
              </a:spcBef>
              <a:spcAft>
                <a:spcPts val="100"/>
              </a:spcAft>
              <a:defRPr/>
            </a:pPr>
            <a:r>
              <a:rPr lang="en-GB" sz="2000" dirty="0"/>
              <a:t>Garda Youth Diversion Projects</a:t>
            </a:r>
          </a:p>
          <a:p>
            <a:pPr>
              <a:spcBef>
                <a:spcPts val="600"/>
              </a:spcBef>
              <a:spcAft>
                <a:spcPts val="100"/>
              </a:spcAft>
              <a:defRPr/>
            </a:pPr>
            <a:r>
              <a:rPr lang="en-GB" sz="2000" dirty="0"/>
              <a:t>Community Development</a:t>
            </a:r>
          </a:p>
          <a:p>
            <a:pPr>
              <a:spcBef>
                <a:spcPts val="600"/>
              </a:spcBef>
              <a:spcAft>
                <a:spcPts val="100"/>
              </a:spcAft>
              <a:defRPr/>
            </a:pPr>
            <a:r>
              <a:rPr lang="en-GB" sz="2000" dirty="0"/>
              <a:t>Community Based Drug and Alcohol Projects e.g. Tabor Lodge</a:t>
            </a:r>
          </a:p>
          <a:p>
            <a:pPr>
              <a:spcBef>
                <a:spcPts val="600"/>
              </a:spcBef>
              <a:spcAft>
                <a:spcPts val="100"/>
              </a:spcAft>
              <a:defRPr/>
            </a:pPr>
            <a:r>
              <a:rPr lang="en-GB" sz="2000" dirty="0"/>
              <a:t>Schools Completion Programmes</a:t>
            </a:r>
          </a:p>
          <a:p>
            <a:pPr>
              <a:spcBef>
                <a:spcPts val="600"/>
              </a:spcBef>
              <a:spcAft>
                <a:spcPts val="100"/>
              </a:spcAft>
              <a:defRPr/>
            </a:pPr>
            <a:r>
              <a:rPr lang="en-GB" sz="2000" dirty="0"/>
              <a:t>Family Resource Centres</a:t>
            </a:r>
          </a:p>
          <a:p>
            <a:pPr>
              <a:spcBef>
                <a:spcPts val="600"/>
              </a:spcBef>
              <a:spcAft>
                <a:spcPts val="100"/>
              </a:spcAft>
              <a:defRPr/>
            </a:pPr>
            <a:r>
              <a:rPr lang="en-GB" sz="2000" dirty="0"/>
              <a:t>Community Arts</a:t>
            </a:r>
          </a:p>
          <a:p>
            <a:pPr>
              <a:spcBef>
                <a:spcPts val="600"/>
              </a:spcBef>
              <a:spcAft>
                <a:spcPts val="100"/>
              </a:spcAft>
              <a:defRPr/>
            </a:pPr>
            <a:r>
              <a:rPr lang="en-GB" sz="2000" dirty="0"/>
              <a:t>Youth/Community Mental Health e.g. Jigsaw</a:t>
            </a:r>
          </a:p>
          <a:p>
            <a:pPr>
              <a:spcBef>
                <a:spcPts val="600"/>
              </a:spcBef>
              <a:spcAft>
                <a:spcPts val="100"/>
              </a:spcAft>
              <a:defRPr/>
            </a:pPr>
            <a:r>
              <a:rPr lang="en-GB" sz="2000" dirty="0"/>
              <a:t>HSE Health Promotion</a:t>
            </a:r>
          </a:p>
          <a:p>
            <a:pPr>
              <a:spcBef>
                <a:spcPts val="600"/>
              </a:spcBef>
              <a:spcAft>
                <a:spcPts val="100"/>
              </a:spcAft>
              <a:defRPr/>
            </a:pPr>
            <a:r>
              <a:rPr lang="en-GB" sz="2000" dirty="0"/>
              <a:t>Homeless Agencies e.g. SIMON, Vincent de Paul</a:t>
            </a:r>
          </a:p>
          <a:p>
            <a:pPr>
              <a:spcBef>
                <a:spcPts val="600"/>
              </a:spcBef>
              <a:spcAft>
                <a:spcPts val="100"/>
              </a:spcAft>
              <a:defRPr/>
            </a:pPr>
            <a:r>
              <a:rPr lang="en-GB" sz="2000" dirty="0"/>
              <a:t>SOLAS Local Training Initiatives</a:t>
            </a:r>
          </a:p>
          <a:p>
            <a:pPr>
              <a:spcBef>
                <a:spcPts val="600"/>
              </a:spcBef>
              <a:spcAft>
                <a:spcPts val="100"/>
              </a:spcAft>
              <a:defRPr/>
            </a:pPr>
            <a:r>
              <a:rPr lang="en-GB" sz="2000" dirty="0"/>
              <a:t>Sustainability and Environmental Awareness related projects</a:t>
            </a:r>
          </a:p>
          <a:p>
            <a:pPr>
              <a:spcBef>
                <a:spcPts val="600"/>
              </a:spcBef>
              <a:spcAft>
                <a:spcPts val="100"/>
              </a:spcAft>
              <a:defRPr/>
            </a:pPr>
            <a:r>
              <a:rPr lang="en-GB" sz="2000" dirty="0"/>
              <a:t>Local government </a:t>
            </a:r>
          </a:p>
          <a:p>
            <a:pPr>
              <a:defRPr/>
            </a:pPr>
            <a:endParaRPr lang="en-GB" sz="1500" b="1" dirty="0"/>
          </a:p>
          <a:p>
            <a:pPr marL="0" indent="0">
              <a:buNone/>
              <a:defRPr/>
            </a:pPr>
            <a:endParaRPr lang="en-GB" sz="1500" b="1" dirty="0"/>
          </a:p>
        </p:txBody>
      </p:sp>
      <p:pic>
        <p:nvPicPr>
          <p:cNvPr id="4" name="Picture 3" descr="Text&#10;&#10;Description automatically generated">
            <a:extLst>
              <a:ext uri="{FF2B5EF4-FFF2-40B4-BE49-F238E27FC236}">
                <a16:creationId xmlns:a16="http://schemas.microsoft.com/office/drawing/2014/main" id="{4441D9BF-8350-4BCF-9C38-CCB9478CE60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985656" y="4693920"/>
            <a:ext cx="5270882" cy="1844250"/>
          </a:xfrm>
          <a:prstGeom prst="rect">
            <a:avLst/>
          </a:prstGeom>
          <a:noFill/>
          <a:effectLst>
            <a:softEdge rad="76200"/>
          </a:effectLst>
        </p:spPr>
      </p:pic>
      <p:pic>
        <p:nvPicPr>
          <p:cNvPr id="3" name="Picture 2">
            <a:extLst>
              <a:ext uri="{FF2B5EF4-FFF2-40B4-BE49-F238E27FC236}">
                <a16:creationId xmlns:a16="http://schemas.microsoft.com/office/drawing/2014/main" id="{5B66DEDF-CEFF-B295-E613-AB30963C039F}"/>
              </a:ext>
            </a:extLst>
          </p:cNvPr>
          <p:cNvPicPr>
            <a:picLocks noChangeAspect="1"/>
          </p:cNvPicPr>
          <p:nvPr/>
        </p:nvPicPr>
        <p:blipFill>
          <a:blip r:embed="rId4"/>
          <a:srcRect t="13750" b="6949"/>
          <a:stretch>
            <a:fillRect/>
          </a:stretch>
        </p:blipFill>
        <p:spPr>
          <a:xfrm>
            <a:off x="7990953" y="1402079"/>
            <a:ext cx="3852064" cy="4053841"/>
          </a:xfrm>
          <a:prstGeom prst="rect">
            <a:avLst/>
          </a:prstGeom>
          <a:effectLst>
            <a:softEdge rad="101600"/>
          </a:effectLst>
        </p:spPr>
      </p:pic>
      <p:sp>
        <p:nvSpPr>
          <p:cNvPr id="5" name="TextBox 4">
            <a:extLst>
              <a:ext uri="{FF2B5EF4-FFF2-40B4-BE49-F238E27FC236}">
                <a16:creationId xmlns:a16="http://schemas.microsoft.com/office/drawing/2014/main" id="{F0673476-7728-42C5-83E1-27BB84E6460F}"/>
              </a:ext>
            </a:extLst>
          </p:cNvPr>
          <p:cNvSpPr txBox="1"/>
          <p:nvPr/>
        </p:nvSpPr>
        <p:spPr>
          <a:xfrm>
            <a:off x="8398243" y="5455920"/>
            <a:ext cx="3303068" cy="461665"/>
          </a:xfrm>
          <a:prstGeom prst="rect">
            <a:avLst/>
          </a:prstGeom>
          <a:noFill/>
        </p:spPr>
        <p:txBody>
          <a:bodyPr wrap="square" rtlCol="0">
            <a:spAutoFit/>
          </a:bodyPr>
          <a:lstStyle/>
          <a:p>
            <a:r>
              <a:rPr lang="en-IE" sz="1200" dirty="0"/>
              <a:t>Photo: The Hut Youth Project, CDYS Youth Work Ireland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5105-DA57-4A22-B51B-E9BEB836264C}"/>
              </a:ext>
            </a:extLst>
          </p:cNvPr>
          <p:cNvSpPr>
            <a:spLocks noGrp="1"/>
          </p:cNvSpPr>
          <p:nvPr>
            <p:ph type="title"/>
          </p:nvPr>
        </p:nvSpPr>
        <p:spPr/>
        <p:txBody>
          <a:bodyPr/>
          <a:lstStyle/>
          <a:p>
            <a:r>
              <a:rPr lang="en-IE" b="1" dirty="0"/>
              <a:t>Postgraduate Routes</a:t>
            </a:r>
          </a:p>
        </p:txBody>
      </p:sp>
      <p:sp>
        <p:nvSpPr>
          <p:cNvPr id="3" name="Content Placeholder 2">
            <a:extLst>
              <a:ext uri="{FF2B5EF4-FFF2-40B4-BE49-F238E27FC236}">
                <a16:creationId xmlns:a16="http://schemas.microsoft.com/office/drawing/2014/main" id="{91BEC0F8-3D19-43F2-B133-5006A4EB83D2}"/>
              </a:ext>
            </a:extLst>
          </p:cNvPr>
          <p:cNvSpPr>
            <a:spLocks noGrp="1"/>
          </p:cNvSpPr>
          <p:nvPr>
            <p:ph sz="quarter" idx="10"/>
          </p:nvPr>
        </p:nvSpPr>
        <p:spPr/>
        <p:txBody>
          <a:bodyPr>
            <a:normAutofit/>
          </a:bodyPr>
          <a:lstStyle/>
          <a:p>
            <a:pPr marL="0" indent="0">
              <a:buNone/>
            </a:pPr>
            <a:r>
              <a:rPr lang="en-IE" altLang="en-US" sz="2000" b="1" dirty="0"/>
              <a:t>Within the School</a:t>
            </a:r>
          </a:p>
          <a:p>
            <a:pPr marL="0" indent="0">
              <a:buNone/>
            </a:pPr>
            <a:r>
              <a:rPr lang="en-IE" altLang="en-US" sz="2000" dirty="0"/>
              <a:t>Masters in Social Policy (</a:t>
            </a:r>
            <a:r>
              <a:rPr lang="en-IE" altLang="en-US" sz="2000" dirty="0" err="1"/>
              <a:t>MSocSc</a:t>
            </a:r>
            <a:r>
              <a:rPr lang="en-IE" altLang="en-US" sz="2000" dirty="0"/>
              <a:t>) (Online also)</a:t>
            </a:r>
          </a:p>
          <a:p>
            <a:pPr marL="0" indent="0">
              <a:buNone/>
            </a:pPr>
            <a:r>
              <a:rPr lang="en-GB" sz="2000" dirty="0" err="1"/>
              <a:t>MSocSc</a:t>
            </a:r>
            <a:r>
              <a:rPr lang="en-GB" sz="2000" dirty="0"/>
              <a:t> Social Policy and Social Justice Online</a:t>
            </a:r>
            <a:endParaRPr lang="en-IE" altLang="en-US" sz="2000" dirty="0"/>
          </a:p>
          <a:p>
            <a:pPr marL="0" indent="0">
              <a:buNone/>
            </a:pPr>
            <a:r>
              <a:rPr lang="en-IE" altLang="en-US" sz="2000" dirty="0"/>
              <a:t>Master of Social Science in Research (by Portfolio) (</a:t>
            </a:r>
            <a:r>
              <a:rPr lang="en-IE" altLang="en-US" sz="2000" dirty="0" err="1"/>
              <a:t>MSocSc</a:t>
            </a:r>
            <a:r>
              <a:rPr lang="en-IE" altLang="en-US" sz="2000" dirty="0"/>
              <a:t>)</a:t>
            </a:r>
          </a:p>
          <a:p>
            <a:pPr marL="0" indent="0">
              <a:buNone/>
            </a:pPr>
            <a:r>
              <a:rPr lang="en-IE" altLang="en-US" sz="2000" dirty="0"/>
              <a:t>Post Graduate Diploma in Social Work Studies</a:t>
            </a:r>
          </a:p>
          <a:p>
            <a:pPr marL="0" indent="0">
              <a:buNone/>
            </a:pPr>
            <a:r>
              <a:rPr lang="en-IE" altLang="en-US" sz="2000" dirty="0"/>
              <a:t>Masters of Social Work</a:t>
            </a:r>
          </a:p>
          <a:p>
            <a:pPr marL="0" indent="0">
              <a:buNone/>
            </a:pPr>
            <a:r>
              <a:rPr lang="en-IE" altLang="en-US" sz="2000" dirty="0"/>
              <a:t>Masters in Voluntary and Community Sector Management (</a:t>
            </a:r>
            <a:r>
              <a:rPr lang="en-IE" altLang="en-US" sz="2000" dirty="0" err="1"/>
              <a:t>MSocSc</a:t>
            </a:r>
            <a:r>
              <a:rPr lang="en-IE" altLang="en-US" sz="2000" dirty="0"/>
              <a:t>)</a:t>
            </a:r>
          </a:p>
          <a:p>
            <a:pPr marL="0" indent="0">
              <a:buNone/>
            </a:pPr>
            <a:endParaRPr lang="en-IE" altLang="en-US" sz="2000" dirty="0"/>
          </a:p>
          <a:p>
            <a:pPr marL="0" indent="0">
              <a:buNone/>
            </a:pPr>
            <a:r>
              <a:rPr lang="en-IE" altLang="en-US" sz="2000" b="1" dirty="0"/>
              <a:t>Outside the School</a:t>
            </a:r>
          </a:p>
          <a:p>
            <a:pPr marL="0" indent="0" algn="just">
              <a:buNone/>
            </a:pPr>
            <a:r>
              <a:rPr lang="en-GB" sz="2000" dirty="0"/>
              <a:t>BYCW graduates have gone on to undertake postgraduate study in areas such as social policy, law, counselling, criminology, sociology, migration studies, women’s studies, planning and sustainable development, media studies, psychology and life coaching.</a:t>
            </a:r>
            <a:endParaRPr lang="en-IE" altLang="en-US" sz="2000" dirty="0"/>
          </a:p>
        </p:txBody>
      </p:sp>
    </p:spTree>
    <p:extLst>
      <p:ext uri="{BB962C8B-B14F-4D97-AF65-F5344CB8AC3E}">
        <p14:creationId xmlns:p14="http://schemas.microsoft.com/office/powerpoint/2010/main" val="1105018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982E6C-95CF-4803-8AD2-CF2F0D606F20}"/>
              </a:ext>
            </a:extLst>
          </p:cNvPr>
          <p:cNvSpPr>
            <a:spLocks noGrp="1"/>
          </p:cNvSpPr>
          <p:nvPr>
            <p:ph sz="quarter" idx="11"/>
          </p:nvPr>
        </p:nvSpPr>
        <p:spPr/>
        <p:txBody>
          <a:bodyPr/>
          <a:lstStyle/>
          <a:p>
            <a:r>
              <a:rPr lang="en-IE" dirty="0">
                <a:hlinkClick r:id="rId3"/>
              </a:rPr>
              <a:t>Ger Interview 1 with UCC Students – YouTube</a:t>
            </a:r>
            <a:endParaRPr lang="en-IE" dirty="0"/>
          </a:p>
          <a:p>
            <a:endParaRPr lang="en-IE" dirty="0"/>
          </a:p>
          <a:p>
            <a:pPr marL="0" indent="0">
              <a:buNone/>
            </a:pPr>
            <a:endParaRPr lang="en-IE" dirty="0"/>
          </a:p>
        </p:txBody>
      </p:sp>
      <p:sp>
        <p:nvSpPr>
          <p:cNvPr id="6" name="Text Placeholder 5">
            <a:extLst>
              <a:ext uri="{FF2B5EF4-FFF2-40B4-BE49-F238E27FC236}">
                <a16:creationId xmlns:a16="http://schemas.microsoft.com/office/drawing/2014/main" id="{EA3F0E57-E1F1-5D6C-5D66-5A20432BE795}"/>
              </a:ext>
            </a:extLst>
          </p:cNvPr>
          <p:cNvSpPr>
            <a:spLocks noGrp="1"/>
          </p:cNvSpPr>
          <p:nvPr>
            <p:ph type="body" sz="quarter" idx="12"/>
          </p:nvPr>
        </p:nvSpPr>
        <p:spPr/>
        <p:txBody>
          <a:bodyPr/>
          <a:lstStyle/>
          <a:p>
            <a:r>
              <a:rPr lang="en-IE" b="1" dirty="0"/>
              <a:t>Mature Student Testimonial</a:t>
            </a:r>
            <a:endParaRPr lang="en-IE" dirty="0"/>
          </a:p>
        </p:txBody>
      </p:sp>
      <p:pic>
        <p:nvPicPr>
          <p:cNvPr id="4" name="Online Media 3" title="Ger Interview 1 with UCC Students">
            <a:hlinkClick r:id="" action="ppaction://media"/>
            <a:extLst>
              <a:ext uri="{FF2B5EF4-FFF2-40B4-BE49-F238E27FC236}">
                <a16:creationId xmlns:a16="http://schemas.microsoft.com/office/drawing/2014/main" id="{5EDF6355-7A24-46B2-93B0-D398848F4E9F}"/>
              </a:ext>
            </a:extLst>
          </p:cNvPr>
          <p:cNvPicPr>
            <a:picLocks noRot="1" noChangeAspect="1"/>
          </p:cNvPicPr>
          <p:nvPr>
            <a:videoFile r:link="rId1"/>
          </p:nvPr>
        </p:nvPicPr>
        <p:blipFill>
          <a:blip r:embed="rId4"/>
          <a:stretch>
            <a:fillRect/>
          </a:stretch>
        </p:blipFill>
        <p:spPr>
          <a:xfrm>
            <a:off x="4701695" y="2571612"/>
            <a:ext cx="6943098" cy="3922851"/>
          </a:xfrm>
          <a:prstGeom prst="rect">
            <a:avLst/>
          </a:prstGeom>
        </p:spPr>
      </p:pic>
    </p:spTree>
    <p:extLst>
      <p:ext uri="{BB962C8B-B14F-4D97-AF65-F5344CB8AC3E}">
        <p14:creationId xmlns:p14="http://schemas.microsoft.com/office/powerpoint/2010/main" val="7060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CE99-86EA-4B62-BA06-7574400578A4}"/>
              </a:ext>
            </a:extLst>
          </p:cNvPr>
          <p:cNvSpPr>
            <a:spLocks noGrp="1"/>
          </p:cNvSpPr>
          <p:nvPr>
            <p:ph type="title"/>
          </p:nvPr>
        </p:nvSpPr>
        <p:spPr/>
        <p:txBody>
          <a:bodyPr/>
          <a:lstStyle/>
          <a:p>
            <a:r>
              <a:rPr lang="en-IE" b="1" dirty="0"/>
              <a:t>Graduate Testimonials </a:t>
            </a:r>
          </a:p>
        </p:txBody>
      </p:sp>
      <p:sp>
        <p:nvSpPr>
          <p:cNvPr id="4" name="Speech Bubble: Oval 3">
            <a:extLst>
              <a:ext uri="{FF2B5EF4-FFF2-40B4-BE49-F238E27FC236}">
                <a16:creationId xmlns:a16="http://schemas.microsoft.com/office/drawing/2014/main" id="{EC55FDAA-278B-4A63-B8D9-702B7FE61661}"/>
              </a:ext>
            </a:extLst>
          </p:cNvPr>
          <p:cNvSpPr/>
          <p:nvPr/>
        </p:nvSpPr>
        <p:spPr>
          <a:xfrm>
            <a:off x="5928371" y="2111649"/>
            <a:ext cx="5328592" cy="302433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a:p>
            <a:pPr algn="ctr"/>
            <a:r>
              <a:rPr lang="en-IE" dirty="0"/>
              <a:t>Liz</a:t>
            </a:r>
          </a:p>
          <a:p>
            <a:pPr algn="ctr"/>
            <a:r>
              <a:rPr lang="en-IE" dirty="0"/>
              <a:t>Working with different groups of people for each of the placements was particularly rewarding and allowed me the opportunity to apply what I was learning academically to how I engaged with people and their organisations. </a:t>
            </a:r>
          </a:p>
          <a:p>
            <a:pPr algn="ctr"/>
            <a:r>
              <a:rPr lang="en-IE" dirty="0"/>
              <a:t> </a:t>
            </a:r>
          </a:p>
          <a:p>
            <a:pPr algn="ctr"/>
            <a:endParaRPr lang="en-IE" dirty="0"/>
          </a:p>
        </p:txBody>
      </p:sp>
      <p:sp>
        <p:nvSpPr>
          <p:cNvPr id="5" name="Speech Bubble: Oval 4">
            <a:extLst>
              <a:ext uri="{FF2B5EF4-FFF2-40B4-BE49-F238E27FC236}">
                <a16:creationId xmlns:a16="http://schemas.microsoft.com/office/drawing/2014/main" id="{29730A08-671F-4BC0-BBB0-92F4ADE834A9}"/>
              </a:ext>
            </a:extLst>
          </p:cNvPr>
          <p:cNvSpPr/>
          <p:nvPr/>
        </p:nvSpPr>
        <p:spPr>
          <a:xfrm>
            <a:off x="2865247" y="4239090"/>
            <a:ext cx="4104456" cy="2268252"/>
          </a:xfrm>
          <a:prstGeom prst="wedgeEllipse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IE" dirty="0"/>
              <a:t>Darcy</a:t>
            </a:r>
          </a:p>
          <a:p>
            <a:pPr algn="ctr"/>
            <a:r>
              <a:rPr lang="en-GB" dirty="0">
                <a:solidFill>
                  <a:schemeClr val="bg1"/>
                </a:solidFill>
                <a:latin typeface="Calibri" panose="020F0502020204030204" pitchFamily="34" charset="0"/>
              </a:rPr>
              <a:t>I love the fact that it's both placement and lectures weekly. The classes are engaging and there's room for plenty of discussions, your life experience is highly valued in UCC.</a:t>
            </a:r>
            <a:endParaRPr lang="en-IE" dirty="0">
              <a:solidFill>
                <a:schemeClr val="bg1"/>
              </a:solidFill>
            </a:endParaRPr>
          </a:p>
        </p:txBody>
      </p:sp>
      <p:sp>
        <p:nvSpPr>
          <p:cNvPr id="6" name="TextBox 5">
            <a:extLst>
              <a:ext uri="{FF2B5EF4-FFF2-40B4-BE49-F238E27FC236}">
                <a16:creationId xmlns:a16="http://schemas.microsoft.com/office/drawing/2014/main" id="{A88B9AB1-7030-48DA-851F-7408E6AA62E7}"/>
              </a:ext>
            </a:extLst>
          </p:cNvPr>
          <p:cNvSpPr txBox="1"/>
          <p:nvPr/>
        </p:nvSpPr>
        <p:spPr>
          <a:xfrm>
            <a:off x="2279577" y="1484784"/>
            <a:ext cx="6919715" cy="400110"/>
          </a:xfrm>
          <a:prstGeom prst="rect">
            <a:avLst/>
          </a:prstGeom>
          <a:noFill/>
        </p:spPr>
        <p:txBody>
          <a:bodyPr wrap="none" rtlCol="0">
            <a:spAutoFit/>
          </a:bodyPr>
          <a:lstStyle/>
          <a:p>
            <a:r>
              <a:rPr lang="en-IE" sz="2000" b="1" dirty="0">
                <a:solidFill>
                  <a:srgbClr val="C00000"/>
                </a:solidFill>
              </a:rPr>
              <a:t>What did you find most rewarding about doing the degree?</a:t>
            </a:r>
          </a:p>
        </p:txBody>
      </p:sp>
      <p:pic>
        <p:nvPicPr>
          <p:cNvPr id="7" name="Picture 6">
            <a:extLst>
              <a:ext uri="{FF2B5EF4-FFF2-40B4-BE49-F238E27FC236}">
                <a16:creationId xmlns:a16="http://schemas.microsoft.com/office/drawing/2014/main" id="{C31C6DEE-3DAD-433E-AAD0-2336F8A6C3BA}"/>
              </a:ext>
            </a:extLst>
          </p:cNvPr>
          <p:cNvPicPr>
            <a:picLocks noChangeAspect="1"/>
          </p:cNvPicPr>
          <p:nvPr/>
        </p:nvPicPr>
        <p:blipFill>
          <a:blip r:embed="rId2"/>
          <a:stretch>
            <a:fillRect/>
          </a:stretch>
        </p:blipFill>
        <p:spPr>
          <a:xfrm>
            <a:off x="1564587" y="1833084"/>
            <a:ext cx="3763324" cy="2753651"/>
          </a:xfrm>
          <a:prstGeom prst="rect">
            <a:avLst/>
          </a:prstGeom>
        </p:spPr>
      </p:pic>
    </p:spTree>
    <p:extLst>
      <p:ext uri="{BB962C8B-B14F-4D97-AF65-F5344CB8AC3E}">
        <p14:creationId xmlns:p14="http://schemas.microsoft.com/office/powerpoint/2010/main" val="1244243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E5DB6-DDEA-48F0-8740-361EBB8F7390}"/>
              </a:ext>
            </a:extLst>
          </p:cNvPr>
          <p:cNvSpPr>
            <a:spLocks noGrp="1"/>
          </p:cNvSpPr>
          <p:nvPr>
            <p:ph type="title"/>
          </p:nvPr>
        </p:nvSpPr>
        <p:spPr/>
        <p:txBody>
          <a:bodyPr/>
          <a:lstStyle/>
          <a:p>
            <a:r>
              <a:rPr lang="en-IE" b="1" dirty="0"/>
              <a:t>Graduate Testimonials </a:t>
            </a:r>
          </a:p>
        </p:txBody>
      </p:sp>
      <p:sp>
        <p:nvSpPr>
          <p:cNvPr id="4" name="Speech Bubble: Oval 3">
            <a:extLst>
              <a:ext uri="{FF2B5EF4-FFF2-40B4-BE49-F238E27FC236}">
                <a16:creationId xmlns:a16="http://schemas.microsoft.com/office/drawing/2014/main" id="{A86E00DC-1B6B-43A9-A812-1A3266147C66}"/>
              </a:ext>
            </a:extLst>
          </p:cNvPr>
          <p:cNvSpPr/>
          <p:nvPr/>
        </p:nvSpPr>
        <p:spPr>
          <a:xfrm>
            <a:off x="4746004" y="3243490"/>
            <a:ext cx="5486400" cy="308710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r>
              <a:rPr lang="en-IE" dirty="0" err="1"/>
              <a:t>ian</a:t>
            </a:r>
            <a:endParaRPr lang="en-IE" dirty="0"/>
          </a:p>
          <a:p>
            <a:pPr algn="ctr"/>
            <a:r>
              <a:rPr lang="en-US" dirty="0"/>
              <a:t>Coming from a family that has fostered for the past number of years has also driven me towards this kind of a career. The staff on the course have helped me to overcome the barrier of working with young people around my own age and use it to my advantage. The lecturers and tutors have been a great help</a:t>
            </a:r>
            <a:endParaRPr lang="en-IE" dirty="0"/>
          </a:p>
        </p:txBody>
      </p:sp>
      <p:sp>
        <p:nvSpPr>
          <p:cNvPr id="5" name="Speech Bubble: Oval 4">
            <a:extLst>
              <a:ext uri="{FF2B5EF4-FFF2-40B4-BE49-F238E27FC236}">
                <a16:creationId xmlns:a16="http://schemas.microsoft.com/office/drawing/2014/main" id="{9BD81457-90A4-4575-8AA2-0A177DF95B0D}"/>
              </a:ext>
            </a:extLst>
          </p:cNvPr>
          <p:cNvSpPr/>
          <p:nvPr/>
        </p:nvSpPr>
        <p:spPr>
          <a:xfrm>
            <a:off x="932372" y="1857456"/>
            <a:ext cx="4680520" cy="2627461"/>
          </a:xfrm>
          <a:prstGeom prst="wedgeEllipse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E" dirty="0"/>
          </a:p>
          <a:p>
            <a:pPr algn="ctr"/>
            <a:r>
              <a:rPr lang="en-IE" sz="1700" dirty="0"/>
              <a:t>Megan</a:t>
            </a:r>
          </a:p>
          <a:p>
            <a:pPr algn="ctr"/>
            <a:r>
              <a:rPr lang="en-GB" sz="1700" dirty="0">
                <a:solidFill>
                  <a:schemeClr val="bg1"/>
                </a:solidFill>
              </a:rPr>
              <a:t>I am working in my dream job where I get to work with the most amazing and inspiring young people and children every day. I love getting to know the children and young people I work with and learn something new from them every day.</a:t>
            </a:r>
            <a:endParaRPr lang="en-IE" sz="1700" dirty="0">
              <a:solidFill>
                <a:schemeClr val="bg1"/>
              </a:solidFill>
            </a:endParaRPr>
          </a:p>
          <a:p>
            <a:pPr algn="ctr"/>
            <a:r>
              <a:rPr lang="en-IE" dirty="0"/>
              <a:t> </a:t>
            </a:r>
          </a:p>
        </p:txBody>
      </p:sp>
      <p:sp>
        <p:nvSpPr>
          <p:cNvPr id="6" name="TextBox 5">
            <a:extLst>
              <a:ext uri="{FF2B5EF4-FFF2-40B4-BE49-F238E27FC236}">
                <a16:creationId xmlns:a16="http://schemas.microsoft.com/office/drawing/2014/main" id="{D79B70D1-DE43-4AFE-89E2-51EFC8C964DB}"/>
              </a:ext>
            </a:extLst>
          </p:cNvPr>
          <p:cNvSpPr txBox="1"/>
          <p:nvPr/>
        </p:nvSpPr>
        <p:spPr>
          <a:xfrm>
            <a:off x="2177827" y="1297460"/>
            <a:ext cx="3528392" cy="461665"/>
          </a:xfrm>
          <a:prstGeom prst="rect">
            <a:avLst/>
          </a:prstGeom>
          <a:noFill/>
        </p:spPr>
        <p:txBody>
          <a:bodyPr wrap="square" rtlCol="0">
            <a:spAutoFit/>
          </a:bodyPr>
          <a:lstStyle/>
          <a:p>
            <a:r>
              <a:rPr lang="en-IE" sz="2400" b="1" dirty="0">
                <a:solidFill>
                  <a:srgbClr val="C00000"/>
                </a:solidFill>
              </a:rPr>
              <a:t>Where are they now?</a:t>
            </a:r>
          </a:p>
        </p:txBody>
      </p:sp>
      <p:pic>
        <p:nvPicPr>
          <p:cNvPr id="11" name="Picture 10">
            <a:extLst>
              <a:ext uri="{FF2B5EF4-FFF2-40B4-BE49-F238E27FC236}">
                <a16:creationId xmlns:a16="http://schemas.microsoft.com/office/drawing/2014/main" id="{C73ACE3E-3A76-458D-8A4A-929DD0A26DA6}"/>
              </a:ext>
            </a:extLst>
          </p:cNvPr>
          <p:cNvPicPr>
            <a:picLocks noChangeAspect="1"/>
          </p:cNvPicPr>
          <p:nvPr/>
        </p:nvPicPr>
        <p:blipFill>
          <a:blip r:embed="rId2"/>
          <a:stretch>
            <a:fillRect/>
          </a:stretch>
        </p:blipFill>
        <p:spPr>
          <a:xfrm>
            <a:off x="5612892" y="527409"/>
            <a:ext cx="4087066" cy="2901591"/>
          </a:xfrm>
          <a:prstGeom prst="rect">
            <a:avLst/>
          </a:prstGeom>
        </p:spPr>
      </p:pic>
    </p:spTree>
    <p:extLst>
      <p:ext uri="{BB962C8B-B14F-4D97-AF65-F5344CB8AC3E}">
        <p14:creationId xmlns:p14="http://schemas.microsoft.com/office/powerpoint/2010/main" val="2974036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269A-DC70-4303-9CBD-F26F2182BD57}"/>
              </a:ext>
            </a:extLst>
          </p:cNvPr>
          <p:cNvSpPr>
            <a:spLocks noGrp="1"/>
          </p:cNvSpPr>
          <p:nvPr>
            <p:ph type="title"/>
          </p:nvPr>
        </p:nvSpPr>
        <p:spPr>
          <a:xfrm>
            <a:off x="4445998" y="424851"/>
            <a:ext cx="7388650" cy="894802"/>
          </a:xfrm>
        </p:spPr>
        <p:txBody>
          <a:bodyPr anchor="ctr">
            <a:normAutofit/>
          </a:bodyPr>
          <a:lstStyle/>
          <a:p>
            <a:r>
              <a:rPr lang="en-IE" altLang="en-US" sz="2400" b="1"/>
              <a:t>BSocSc Youth and Community Work CK114, </a:t>
            </a:r>
            <a:br>
              <a:rPr lang="en-IE" altLang="en-US" sz="2400" b="1"/>
            </a:br>
            <a:r>
              <a:rPr lang="en-IE" altLang="en-US" sz="2400" b="1"/>
              <a:t>School of Applied Social Studies</a:t>
            </a:r>
            <a:endParaRPr lang="en-IE" sz="2400"/>
          </a:p>
        </p:txBody>
      </p:sp>
      <p:pic>
        <p:nvPicPr>
          <p:cNvPr id="11" name="Picture 10" descr="A person holding a microphone and a group of kids sitting on grass&#10;&#10;AI-generated content may be incorrect.">
            <a:extLst>
              <a:ext uri="{FF2B5EF4-FFF2-40B4-BE49-F238E27FC236}">
                <a16:creationId xmlns:a16="http://schemas.microsoft.com/office/drawing/2014/main" id="{D9A8009F-2337-8DED-0812-C45063430B14}"/>
              </a:ext>
            </a:extLst>
          </p:cNvPr>
          <p:cNvPicPr>
            <a:picLocks noChangeAspect="1"/>
          </p:cNvPicPr>
          <p:nvPr/>
        </p:nvPicPr>
        <p:blipFill>
          <a:blip r:embed="rId3"/>
          <a:stretch>
            <a:fillRect/>
          </a:stretch>
        </p:blipFill>
        <p:spPr>
          <a:xfrm>
            <a:off x="4659046" y="1778000"/>
            <a:ext cx="3178707" cy="4238277"/>
          </a:xfrm>
          <a:prstGeom prst="rect">
            <a:avLst/>
          </a:prstGeom>
          <a:noFill/>
          <a:effectLst>
            <a:softEdge rad="114300"/>
          </a:effectLst>
        </p:spPr>
      </p:pic>
      <p:sp>
        <p:nvSpPr>
          <p:cNvPr id="3" name="Content Placeholder 2">
            <a:extLst>
              <a:ext uri="{FF2B5EF4-FFF2-40B4-BE49-F238E27FC236}">
                <a16:creationId xmlns:a16="http://schemas.microsoft.com/office/drawing/2014/main" id="{AF92E352-FBD7-4B6E-B1BF-1909F06BEC2F}"/>
              </a:ext>
            </a:extLst>
          </p:cNvPr>
          <p:cNvSpPr>
            <a:spLocks noGrp="1"/>
          </p:cNvSpPr>
          <p:nvPr>
            <p:ph type="body" sz="quarter" idx="12"/>
          </p:nvPr>
        </p:nvSpPr>
        <p:spPr>
          <a:xfrm>
            <a:off x="549275" y="1778000"/>
            <a:ext cx="3473450" cy="4622800"/>
          </a:xfrm>
        </p:spPr>
        <p:txBody>
          <a:bodyPr anchor="ctr">
            <a:normAutofit/>
          </a:bodyPr>
          <a:lstStyle/>
          <a:p>
            <a:r>
              <a:rPr lang="en-IE" sz="2000"/>
              <a:t>Programme duration: 3 years</a:t>
            </a:r>
          </a:p>
          <a:p>
            <a:endParaRPr lang="en-IE" sz="2000"/>
          </a:p>
          <a:p>
            <a:r>
              <a:rPr lang="en-IE" sz="2000"/>
              <a:t>Professionally accredited by NSETS (North/South Education and Training Standards Committee for Youth Work)</a:t>
            </a:r>
          </a:p>
          <a:p>
            <a:endParaRPr lang="en-IE" sz="2000"/>
          </a:p>
          <a:p>
            <a:r>
              <a:rPr lang="en-IE" sz="2000"/>
              <a:t>Offers a degree and professional accreditation in Youth Work.</a:t>
            </a:r>
          </a:p>
          <a:p>
            <a:pPr marL="0" indent="0">
              <a:buNone/>
            </a:pPr>
            <a:endParaRPr lang="en-IE" sz="2000"/>
          </a:p>
        </p:txBody>
      </p:sp>
      <p:sp>
        <p:nvSpPr>
          <p:cNvPr id="4" name="AutoShape 2" descr="Image preview">
            <a:extLst>
              <a:ext uri="{FF2B5EF4-FFF2-40B4-BE49-F238E27FC236}">
                <a16:creationId xmlns:a16="http://schemas.microsoft.com/office/drawing/2014/main" id="{C38E81A7-4A04-34C6-B4A6-6AB3BFBDE0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2" name="Picture 11">
            <a:extLst>
              <a:ext uri="{FF2B5EF4-FFF2-40B4-BE49-F238E27FC236}">
                <a16:creationId xmlns:a16="http://schemas.microsoft.com/office/drawing/2014/main" id="{7E0BB6BD-2C5E-748D-623F-F158461FDE37}"/>
              </a:ext>
            </a:extLst>
          </p:cNvPr>
          <p:cNvPicPr>
            <a:picLocks noChangeAspect="1"/>
          </p:cNvPicPr>
          <p:nvPr/>
        </p:nvPicPr>
        <p:blipFill>
          <a:blip r:embed="rId4"/>
          <a:stretch>
            <a:fillRect/>
          </a:stretch>
        </p:blipFill>
        <p:spPr>
          <a:xfrm>
            <a:off x="8018403" y="1778000"/>
            <a:ext cx="3178707" cy="4238275"/>
          </a:xfrm>
          <a:prstGeom prst="rect">
            <a:avLst/>
          </a:prstGeom>
          <a:effectLst>
            <a:softEdge rad="101600"/>
          </a:effectLst>
        </p:spPr>
      </p:pic>
      <p:sp>
        <p:nvSpPr>
          <p:cNvPr id="5" name="TextBox 4">
            <a:extLst>
              <a:ext uri="{FF2B5EF4-FFF2-40B4-BE49-F238E27FC236}">
                <a16:creationId xmlns:a16="http://schemas.microsoft.com/office/drawing/2014/main" id="{D33B8EC3-29FD-007F-FFFA-633D2C35AFBB}"/>
              </a:ext>
            </a:extLst>
          </p:cNvPr>
          <p:cNvSpPr txBox="1"/>
          <p:nvPr/>
        </p:nvSpPr>
        <p:spPr>
          <a:xfrm>
            <a:off x="6870684" y="6063817"/>
            <a:ext cx="2465098" cy="307777"/>
          </a:xfrm>
          <a:prstGeom prst="rect">
            <a:avLst/>
          </a:prstGeom>
          <a:noFill/>
        </p:spPr>
        <p:txBody>
          <a:bodyPr wrap="none" rtlCol="0">
            <a:spAutoFit/>
          </a:bodyPr>
          <a:lstStyle/>
          <a:p>
            <a:r>
              <a:rPr lang="en-IE" sz="1400" dirty="0"/>
              <a:t>Photos: Cork City Partnership</a:t>
            </a:r>
          </a:p>
        </p:txBody>
      </p:sp>
    </p:spTree>
    <p:extLst>
      <p:ext uri="{BB962C8B-B14F-4D97-AF65-F5344CB8AC3E}">
        <p14:creationId xmlns:p14="http://schemas.microsoft.com/office/powerpoint/2010/main" val="318572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6682A4-334B-40F5-AB27-E22F363E8F5B}"/>
              </a:ext>
            </a:extLst>
          </p:cNvPr>
          <p:cNvSpPr>
            <a:spLocks noGrp="1"/>
          </p:cNvSpPr>
          <p:nvPr>
            <p:ph sz="quarter" idx="11"/>
          </p:nvPr>
        </p:nvSpPr>
        <p:spPr/>
        <p:txBody>
          <a:bodyPr>
            <a:normAutofit/>
          </a:bodyPr>
          <a:lstStyle/>
          <a:p>
            <a:pPr marL="0" indent="0" algn="ctr">
              <a:buNone/>
            </a:pPr>
            <a:r>
              <a:rPr lang="en-IE" b="1" dirty="0"/>
              <a:t>Any Questions? </a:t>
            </a:r>
          </a:p>
          <a:p>
            <a:pPr marL="0" indent="0" algn="ctr">
              <a:buNone/>
            </a:pPr>
            <a:endParaRPr lang="en-IE" dirty="0"/>
          </a:p>
          <a:p>
            <a:pPr marL="0" indent="0" algn="ctr">
              <a:buNone/>
            </a:pPr>
            <a:r>
              <a:rPr lang="en-IE" dirty="0"/>
              <a:t>Programme Queries to:</a:t>
            </a:r>
          </a:p>
          <a:p>
            <a:pPr marL="0" indent="0" algn="ctr">
              <a:buNone/>
            </a:pPr>
            <a:r>
              <a:rPr lang="en-IE" dirty="0">
                <a:hlinkClick r:id="rId2"/>
              </a:rPr>
              <a:t>youthandcommunitywork@ucc.ie</a:t>
            </a:r>
            <a:endParaRPr lang="en-IE" dirty="0"/>
          </a:p>
          <a:p>
            <a:pPr marL="0" indent="0" algn="ctr">
              <a:buNone/>
            </a:pPr>
            <a:endParaRPr lang="en-IE" dirty="0"/>
          </a:p>
          <a:p>
            <a:pPr marL="0" indent="0" algn="ctr">
              <a:buNone/>
            </a:pPr>
            <a:r>
              <a:rPr lang="en-IE" dirty="0"/>
              <a:t>Webpage: </a:t>
            </a:r>
          </a:p>
          <a:p>
            <a:pPr marL="0" indent="0" algn="ctr">
              <a:buNone/>
            </a:pPr>
            <a:r>
              <a:rPr lang="en-IE" dirty="0">
                <a:hlinkClick r:id="rId3"/>
              </a:rPr>
              <a:t>https://www.ucc.ie/en/ck114/</a:t>
            </a:r>
            <a:br>
              <a:rPr lang="en-IE" dirty="0"/>
            </a:br>
            <a:endParaRPr lang="en-IE" dirty="0"/>
          </a:p>
          <a:p>
            <a:pPr marL="0" indent="0" algn="ctr">
              <a:buNone/>
            </a:pPr>
            <a:r>
              <a:rPr lang="en-IE" dirty="0"/>
              <a:t>X: </a:t>
            </a:r>
            <a:r>
              <a:rPr lang="en-IE" u="sng" dirty="0">
                <a:solidFill>
                  <a:srgbClr val="000000"/>
                </a:solidFill>
                <a:latin typeface="Calibri" panose="020F0502020204030204" pitchFamily="34" charset="0"/>
                <a:ea typeface="Times New Roman" panose="02020603050405020304" pitchFamily="18" charset="0"/>
                <a:hlinkClick r:id="rId4" tooltip="https://twitter.com/BsocscW"/>
              </a:rPr>
              <a:t>@BsocscW </a:t>
            </a:r>
            <a:br>
              <a:rPr lang="en-IE" u="sng" dirty="0">
                <a:solidFill>
                  <a:srgbClr val="000000"/>
                </a:solidFill>
                <a:latin typeface="Calibri" panose="020F0502020204030204" pitchFamily="34" charset="0"/>
                <a:ea typeface="Times New Roman" panose="02020603050405020304" pitchFamily="18" charset="0"/>
              </a:rPr>
            </a:br>
            <a:r>
              <a:rPr lang="en-IE" dirty="0"/>
              <a:t> </a:t>
            </a:r>
          </a:p>
        </p:txBody>
      </p:sp>
      <p:sp>
        <p:nvSpPr>
          <p:cNvPr id="2" name="Title 1">
            <a:extLst>
              <a:ext uri="{FF2B5EF4-FFF2-40B4-BE49-F238E27FC236}">
                <a16:creationId xmlns:a16="http://schemas.microsoft.com/office/drawing/2014/main" id="{DE2146E9-F01C-4DB2-B94B-5EE8488CC5E6}"/>
              </a:ext>
            </a:extLst>
          </p:cNvPr>
          <p:cNvSpPr>
            <a:spLocks noGrp="1"/>
          </p:cNvSpPr>
          <p:nvPr>
            <p:ph type="title"/>
          </p:nvPr>
        </p:nvSpPr>
        <p:spPr/>
        <p:txBody>
          <a:bodyPr>
            <a:normAutofit fontScale="90000"/>
          </a:bodyPr>
          <a:lstStyle/>
          <a:p>
            <a:br>
              <a:rPr lang="en-IE" sz="3600" b="1"/>
            </a:br>
            <a:r>
              <a:rPr lang="en-IE" sz="4000" b="1"/>
              <a:t>Thank you! </a:t>
            </a:r>
            <a:br>
              <a:rPr lang="en-IE" sz="4000" b="1"/>
            </a:br>
            <a:endParaRPr lang="en-IE" b="1" dirty="0"/>
          </a:p>
        </p:txBody>
      </p:sp>
    </p:spTree>
    <p:extLst>
      <p:ext uri="{BB962C8B-B14F-4D97-AF65-F5344CB8AC3E}">
        <p14:creationId xmlns:p14="http://schemas.microsoft.com/office/powerpoint/2010/main" val="311644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8" name="Rectangle 3">
            <a:extLst>
              <a:ext uri="{FF2B5EF4-FFF2-40B4-BE49-F238E27FC236}">
                <a16:creationId xmlns:a16="http://schemas.microsoft.com/office/drawing/2014/main" id="{768C1DB0-C727-4380-9355-1537E347AE7E}"/>
              </a:ext>
            </a:extLst>
          </p:cNvPr>
          <p:cNvGraphicFramePr>
            <a:graphicFrameLocks noGrp="1"/>
          </p:cNvGraphicFramePr>
          <p:nvPr>
            <p:ph sz="quarter" idx="11"/>
            <p:extLst>
              <p:ext uri="{D42A27DB-BD31-4B8C-83A1-F6EECF244321}">
                <p14:modId xmlns:p14="http://schemas.microsoft.com/office/powerpoint/2010/main" val="2562220035"/>
              </p:ext>
            </p:extLst>
          </p:nvPr>
        </p:nvGraphicFramePr>
        <p:xfrm>
          <a:off x="2541588" y="1009403"/>
          <a:ext cx="9290050" cy="5488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43753063-0A12-8CF5-CEDF-5C0F9907E1C2}"/>
              </a:ext>
            </a:extLst>
          </p:cNvPr>
          <p:cNvSpPr>
            <a:spLocks noGrp="1"/>
          </p:cNvSpPr>
          <p:nvPr>
            <p:ph type="body" sz="quarter" idx="12"/>
          </p:nvPr>
        </p:nvSpPr>
        <p:spPr/>
        <p:txBody>
          <a:bodyPr/>
          <a:lstStyle/>
          <a:p>
            <a:r>
              <a:rPr lang="en-GB" altLang="en-US" b="1" dirty="0"/>
              <a:t>Who is this degree for?</a:t>
            </a:r>
            <a:endParaRPr lang="en-IE"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1EE726-9BC5-4C92-BC49-EF191592723A}"/>
              </a:ext>
            </a:extLst>
          </p:cNvPr>
          <p:cNvSpPr>
            <a:spLocks noGrp="1"/>
          </p:cNvSpPr>
          <p:nvPr>
            <p:ph sz="quarter" idx="11"/>
          </p:nvPr>
        </p:nvSpPr>
        <p:spPr>
          <a:xfrm>
            <a:off x="741363" y="1614488"/>
            <a:ext cx="11077575" cy="4884737"/>
          </a:xfrm>
        </p:spPr>
        <p:txBody>
          <a:bodyPr>
            <a:normAutofit fontScale="85000" lnSpcReduction="20000"/>
          </a:bodyPr>
          <a:lstStyle/>
          <a:p>
            <a:pPr marL="0" indent="0">
              <a:buNone/>
            </a:pPr>
            <a:endParaRPr lang="en-IE" sz="1900" dirty="0"/>
          </a:p>
          <a:p>
            <a:pPr marL="0" indent="0">
              <a:buNone/>
            </a:pPr>
            <a:r>
              <a:rPr lang="en-IE" sz="1900" dirty="0"/>
              <a:t>Prepare students who take part in the course for </a:t>
            </a:r>
            <a:r>
              <a:rPr lang="en-IE" sz="1900" b="1" dirty="0"/>
              <a:t>employment and/or enhanced roles as volunteers </a:t>
            </a:r>
            <a:r>
              <a:rPr lang="en-IE" sz="1900" dirty="0"/>
              <a:t>in a range of youth and community work contexts.</a:t>
            </a:r>
          </a:p>
          <a:p>
            <a:pPr marL="0" indent="0">
              <a:buNone/>
            </a:pPr>
            <a:endParaRPr lang="en-IE" sz="1900" dirty="0"/>
          </a:p>
          <a:p>
            <a:pPr marL="0" indent="0">
              <a:buNone/>
            </a:pPr>
            <a:r>
              <a:rPr lang="en-IE" sz="1900" b="1" dirty="0"/>
              <a:t>Value participants' prior experience </a:t>
            </a:r>
            <a:r>
              <a:rPr lang="en-IE" sz="1900" dirty="0"/>
              <a:t>and enhance this by engaging them in a process of learning which will facilitate their personal development and growth, contribute to their professional development as youth and community workers and increase their knowledge and skills bases.</a:t>
            </a:r>
          </a:p>
          <a:p>
            <a:pPr marL="0" indent="0">
              <a:buNone/>
            </a:pPr>
            <a:endParaRPr lang="en-IE" sz="1900" dirty="0"/>
          </a:p>
          <a:p>
            <a:pPr marL="0" indent="0">
              <a:buNone/>
            </a:pPr>
            <a:r>
              <a:rPr lang="en-IE" sz="1900" dirty="0"/>
              <a:t>Provide the opportunities and resources for each student to ensure the </a:t>
            </a:r>
            <a:r>
              <a:rPr lang="en-IE" sz="1900" b="1" dirty="0"/>
              <a:t>integration of theory and practice.</a:t>
            </a:r>
          </a:p>
          <a:p>
            <a:pPr marL="0" indent="0">
              <a:buNone/>
            </a:pPr>
            <a:endParaRPr lang="en-IE" sz="1900" dirty="0"/>
          </a:p>
          <a:p>
            <a:pPr marL="0" indent="0">
              <a:buNone/>
            </a:pPr>
            <a:r>
              <a:rPr lang="en-IE" sz="1900" dirty="0"/>
              <a:t>Provide, through negotiation, a range of </a:t>
            </a:r>
            <a:r>
              <a:rPr lang="en-IE" sz="1900" b="1" dirty="0"/>
              <a:t>fieldwork placements </a:t>
            </a:r>
            <a:r>
              <a:rPr lang="en-IE" sz="1900" dirty="0"/>
              <a:t>which will both enhance the skills development of the student and development of the agency as part of the on-going training process.</a:t>
            </a:r>
          </a:p>
          <a:p>
            <a:pPr marL="0" indent="0">
              <a:buNone/>
            </a:pPr>
            <a:endParaRPr lang="en-IE" sz="1900" dirty="0"/>
          </a:p>
          <a:p>
            <a:pPr marL="0" indent="0">
              <a:buNone/>
            </a:pPr>
            <a:r>
              <a:rPr lang="en-IE" sz="1900" dirty="0"/>
              <a:t>Provide a framework for </a:t>
            </a:r>
            <a:r>
              <a:rPr lang="en-IE" sz="1900" b="1" dirty="0"/>
              <a:t>political and social analysis </a:t>
            </a:r>
            <a:r>
              <a:rPr lang="en-IE" sz="1900" dirty="0"/>
              <a:t>with which to explore the tensions and realities of youth and community work as an area of professional practice.</a:t>
            </a:r>
          </a:p>
          <a:p>
            <a:pPr marL="0" indent="0">
              <a:buNone/>
            </a:pPr>
            <a:endParaRPr lang="en-IE" sz="1900" dirty="0"/>
          </a:p>
          <a:p>
            <a:pPr marL="0" indent="0">
              <a:buNone/>
            </a:pPr>
            <a:r>
              <a:rPr lang="en-IE" sz="1900" dirty="0"/>
              <a:t>Locate the practice of the students within an </a:t>
            </a:r>
            <a:r>
              <a:rPr lang="en-IE" sz="1900" b="1" dirty="0"/>
              <a:t>international context</a:t>
            </a:r>
            <a:r>
              <a:rPr lang="en-IE" sz="1900" dirty="0"/>
              <a:t>, by examining issues and practices in youth and community work internationally.</a:t>
            </a:r>
          </a:p>
          <a:p>
            <a:pPr marL="0" indent="0">
              <a:buNone/>
            </a:pPr>
            <a:endParaRPr lang="en-IE" sz="1300" dirty="0"/>
          </a:p>
        </p:txBody>
      </p:sp>
      <p:sp>
        <p:nvSpPr>
          <p:cNvPr id="2" name="Title 1">
            <a:extLst>
              <a:ext uri="{FF2B5EF4-FFF2-40B4-BE49-F238E27FC236}">
                <a16:creationId xmlns:a16="http://schemas.microsoft.com/office/drawing/2014/main" id="{38B513EF-F1D0-408D-B9AE-CE96B706EF71}"/>
              </a:ext>
            </a:extLst>
          </p:cNvPr>
          <p:cNvSpPr>
            <a:spLocks noGrp="1"/>
          </p:cNvSpPr>
          <p:nvPr>
            <p:ph type="title"/>
          </p:nvPr>
        </p:nvSpPr>
        <p:spPr>
          <a:xfrm>
            <a:off x="741363" y="288925"/>
            <a:ext cx="10515600" cy="1325563"/>
          </a:xfrm>
        </p:spPr>
        <p:txBody>
          <a:bodyPr anchor="ctr">
            <a:normAutofit/>
          </a:bodyPr>
          <a:lstStyle/>
          <a:p>
            <a:r>
              <a:rPr lang="en-IE" b="1"/>
              <a:t>Course Objectives</a:t>
            </a:r>
          </a:p>
        </p:txBody>
      </p:sp>
    </p:spTree>
    <p:extLst>
      <p:ext uri="{BB962C8B-B14F-4D97-AF65-F5344CB8AC3E}">
        <p14:creationId xmlns:p14="http://schemas.microsoft.com/office/powerpoint/2010/main" val="1040011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9BB95343-69F0-4616-83A8-BF179BDD59F4}"/>
              </a:ext>
            </a:extLst>
          </p:cNvPr>
          <p:cNvGraphicFramePr>
            <a:graphicFrameLocks noGrp="1"/>
          </p:cNvGraphicFramePr>
          <p:nvPr>
            <p:extLst>
              <p:ext uri="{D42A27DB-BD31-4B8C-83A1-F6EECF244321}">
                <p14:modId xmlns:p14="http://schemas.microsoft.com/office/powerpoint/2010/main" val="1221906753"/>
              </p:ext>
            </p:extLst>
          </p:nvPr>
        </p:nvGraphicFramePr>
        <p:xfrm>
          <a:off x="1774242" y="132943"/>
          <a:ext cx="6901543" cy="6418549"/>
        </p:xfrm>
        <a:graphic>
          <a:graphicData uri="http://schemas.openxmlformats.org/drawingml/2006/table">
            <a:tbl>
              <a:tblPr firstRow="1" bandRow="1">
                <a:tableStyleId>{5C22544A-7EE6-4342-B048-85BDC9FD1C3A}</a:tableStyleId>
              </a:tblPr>
              <a:tblGrid>
                <a:gridCol w="1595561">
                  <a:extLst>
                    <a:ext uri="{9D8B030D-6E8A-4147-A177-3AD203B41FA5}">
                      <a16:colId xmlns:a16="http://schemas.microsoft.com/office/drawing/2014/main" val="1546722934"/>
                    </a:ext>
                  </a:extLst>
                </a:gridCol>
                <a:gridCol w="5305982">
                  <a:extLst>
                    <a:ext uri="{9D8B030D-6E8A-4147-A177-3AD203B41FA5}">
                      <a16:colId xmlns:a16="http://schemas.microsoft.com/office/drawing/2014/main" val="2460174214"/>
                    </a:ext>
                  </a:extLst>
                </a:gridCol>
              </a:tblGrid>
              <a:tr h="792071">
                <a:tc gridSpan="2">
                  <a:txBody>
                    <a:bodyPr/>
                    <a:lstStyle/>
                    <a:p>
                      <a:r>
                        <a:rPr lang="en-GB" sz="2400" b="1" dirty="0">
                          <a:latin typeface="+mn-lt"/>
                          <a:ea typeface="Times New Roman" panose="02020603050405020304" pitchFamily="18" charset="0"/>
                          <a:cs typeface="Times New Roman" panose="02020603050405020304" pitchFamily="18" charset="0"/>
                        </a:rPr>
                        <a:t>BYCW: Year 1 Modules</a:t>
                      </a:r>
                      <a:r>
                        <a:rPr lang="en-IE" sz="2400" b="1" dirty="0">
                          <a:latin typeface="+mn-lt"/>
                        </a:rPr>
                        <a:t> </a:t>
                      </a:r>
                    </a:p>
                    <a:p>
                      <a:r>
                        <a:rPr lang="en-IE" sz="2400" b="1" dirty="0">
                          <a:latin typeface="+mn-lt"/>
                        </a:rPr>
                        <a:t>60 credits in total in Year 1</a:t>
                      </a:r>
                    </a:p>
                  </a:txBody>
                  <a:tcPr/>
                </a:tc>
                <a:tc hMerge="1">
                  <a:txBody>
                    <a:bodyPr/>
                    <a:lstStyle/>
                    <a:p>
                      <a:endParaRPr lang="en-IE" dirty="0"/>
                    </a:p>
                  </a:txBody>
                  <a:tcPr/>
                </a:tc>
                <a:extLst>
                  <a:ext uri="{0D108BD9-81ED-4DB2-BD59-A6C34878D82A}">
                    <a16:rowId xmlns:a16="http://schemas.microsoft.com/office/drawing/2014/main" val="212013143"/>
                  </a:ext>
                </a:extLst>
              </a:tr>
              <a:tr h="64608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E" sz="1900" b="1" dirty="0">
                          <a:latin typeface="+mn-lt"/>
                          <a:cs typeface="Calibri" panose="020F0502020204030204" pitchFamily="34" charset="0"/>
                        </a:rPr>
                        <a:t>SS1101</a:t>
                      </a:r>
                    </a:p>
                    <a:p>
                      <a:endParaRPr lang="en-IE" sz="1900" b="1" dirty="0">
                        <a:latin typeface="+mn-lt"/>
                      </a:endParaRPr>
                    </a:p>
                  </a:txBody>
                  <a:tcPr/>
                </a:tc>
                <a:tc>
                  <a:txBody>
                    <a:bodyPr/>
                    <a:lstStyle/>
                    <a:p>
                      <a:r>
                        <a:rPr lang="en-IE" sz="1900" b="1" dirty="0">
                          <a:latin typeface="+mn-lt"/>
                          <a:cs typeface="Calibri" panose="020F0502020204030204" pitchFamily="34" charset="0"/>
                        </a:rPr>
                        <a:t>Introduction to Youth &amp; Community Work </a:t>
                      </a:r>
                    </a:p>
                    <a:p>
                      <a:r>
                        <a:rPr lang="en-IE" sz="1900" b="1" dirty="0">
                          <a:latin typeface="+mn-lt"/>
                          <a:cs typeface="Calibri" panose="020F0502020204030204" pitchFamily="34" charset="0"/>
                        </a:rPr>
                        <a:t>(10 credits)</a:t>
                      </a:r>
                    </a:p>
                  </a:txBody>
                  <a:tcPr/>
                </a:tc>
                <a:extLst>
                  <a:ext uri="{0D108BD9-81ED-4DB2-BD59-A6C34878D82A}">
                    <a16:rowId xmlns:a16="http://schemas.microsoft.com/office/drawing/2014/main" val="1104248287"/>
                  </a:ext>
                </a:extLst>
              </a:tr>
              <a:tr h="926992">
                <a:tc>
                  <a:txBody>
                    <a:bodyPr/>
                    <a:lstStyle/>
                    <a:p>
                      <a:r>
                        <a:rPr lang="en-IE" sz="1900" b="1" dirty="0">
                          <a:latin typeface="+mn-lt"/>
                          <a:cs typeface="Calibri" panose="020F0502020204030204" pitchFamily="34" charset="0"/>
                        </a:rPr>
                        <a:t>SS1104</a:t>
                      </a:r>
                      <a:endParaRPr lang="en-IE" sz="1900" b="1" dirty="0">
                        <a:latin typeface="+mn-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E" sz="1900" b="1" dirty="0">
                          <a:latin typeface="+mn-lt"/>
                          <a:cs typeface="Calibri" panose="020F0502020204030204" pitchFamily="34" charset="0"/>
                        </a:rPr>
                        <a:t>Principles and Practice of Youth and Community Work (10 credits)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IE" sz="1900" b="1" dirty="0">
                        <a:latin typeface="+mn-lt"/>
                        <a:cs typeface="Calibri" panose="020F0502020204030204" pitchFamily="34" charset="0"/>
                      </a:endParaRPr>
                    </a:p>
                  </a:txBody>
                  <a:tcPr/>
                </a:tc>
                <a:extLst>
                  <a:ext uri="{0D108BD9-81ED-4DB2-BD59-A6C34878D82A}">
                    <a16:rowId xmlns:a16="http://schemas.microsoft.com/office/drawing/2014/main" val="1229026007"/>
                  </a:ext>
                </a:extLst>
              </a:tr>
              <a:tr h="926992">
                <a:tc>
                  <a:txBody>
                    <a:bodyPr/>
                    <a:lstStyle/>
                    <a:p>
                      <a:r>
                        <a:rPr lang="en-IE" sz="1900" b="1" dirty="0">
                          <a:latin typeface="+mn-lt"/>
                          <a:cs typeface="Calibri" panose="020F0502020204030204" pitchFamily="34" charset="0"/>
                        </a:rPr>
                        <a:t>SS1130</a:t>
                      </a:r>
                      <a:endParaRPr lang="en-IE" sz="1900" b="1" dirty="0">
                        <a:latin typeface="+mn-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E" sz="1900" b="1" dirty="0">
                          <a:latin typeface="+mn-lt"/>
                        </a:rPr>
                        <a:t>Contemporary Issues in Youth and Community Work  </a:t>
                      </a:r>
                      <a:r>
                        <a:rPr lang="en-IE" sz="1900" b="1" dirty="0">
                          <a:latin typeface="+mn-lt"/>
                          <a:cs typeface="Calibri" panose="020F0502020204030204" pitchFamily="34" charset="0"/>
                        </a:rPr>
                        <a:t>(5 credits)</a:t>
                      </a:r>
                      <a:endParaRPr lang="en-IE" sz="1900" b="1" dirty="0">
                        <a:latin typeface="+mn-lt"/>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IE" sz="1900" b="1" dirty="0">
                        <a:latin typeface="+mn-lt"/>
                        <a:cs typeface="Calibri" panose="020F0502020204030204" pitchFamily="34" charset="0"/>
                      </a:endParaRPr>
                    </a:p>
                  </a:txBody>
                  <a:tcPr/>
                </a:tc>
                <a:extLst>
                  <a:ext uri="{0D108BD9-81ED-4DB2-BD59-A6C34878D82A}">
                    <a16:rowId xmlns:a16="http://schemas.microsoft.com/office/drawing/2014/main" val="3978834340"/>
                  </a:ext>
                </a:extLst>
              </a:tr>
              <a:tr h="646085">
                <a:tc>
                  <a:txBody>
                    <a:bodyPr/>
                    <a:lstStyle/>
                    <a:p>
                      <a:r>
                        <a:rPr lang="en-IE" sz="1900" b="1" dirty="0">
                          <a:latin typeface="+mn-lt"/>
                          <a:cs typeface="Calibri" panose="020F0502020204030204" pitchFamily="34" charset="0"/>
                        </a:rPr>
                        <a:t>SS1105</a:t>
                      </a:r>
                      <a:endParaRPr lang="en-IE" sz="1900" b="1" dirty="0">
                        <a:latin typeface="+mn-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E" sz="1900" b="1" dirty="0">
                          <a:latin typeface="+mn-lt"/>
                          <a:cs typeface="Calibri" panose="020F0502020204030204" pitchFamily="34" charset="0"/>
                        </a:rPr>
                        <a:t>Social Policy 1</a:t>
                      </a:r>
                    </a:p>
                    <a:p>
                      <a:r>
                        <a:rPr lang="en-IE" sz="1900" b="1" dirty="0">
                          <a:latin typeface="+mn-lt"/>
                          <a:cs typeface="Calibri" panose="020F0502020204030204" pitchFamily="34" charset="0"/>
                        </a:rPr>
                        <a:t>(10 credits)</a:t>
                      </a:r>
                      <a:endParaRPr lang="en-IE" sz="1900" b="1" dirty="0">
                        <a:latin typeface="+mn-lt"/>
                      </a:endParaRPr>
                    </a:p>
                  </a:txBody>
                  <a:tcPr/>
                </a:tc>
                <a:extLst>
                  <a:ext uri="{0D108BD9-81ED-4DB2-BD59-A6C34878D82A}">
                    <a16:rowId xmlns:a16="http://schemas.microsoft.com/office/drawing/2014/main" val="1522784973"/>
                  </a:ext>
                </a:extLst>
              </a:tr>
              <a:tr h="646085">
                <a:tc>
                  <a:txBody>
                    <a:bodyPr/>
                    <a:lstStyle/>
                    <a:p>
                      <a:r>
                        <a:rPr lang="en-IE" sz="1900" b="1" dirty="0">
                          <a:latin typeface="+mn-lt"/>
                        </a:rPr>
                        <a:t>SS1102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900" b="1" dirty="0">
                          <a:latin typeface="+mn-lt"/>
                          <a:cs typeface="Calibri" panose="020F0502020204030204" pitchFamily="34" charset="0"/>
                        </a:rPr>
                        <a:t>Social Analysis 1 (10 credits)</a:t>
                      </a:r>
                    </a:p>
                    <a:p>
                      <a:endParaRPr lang="en-IE" sz="1900" b="1" dirty="0">
                        <a:latin typeface="+mn-lt"/>
                      </a:endParaRPr>
                    </a:p>
                  </a:txBody>
                  <a:tcPr/>
                </a:tc>
                <a:extLst>
                  <a:ext uri="{0D108BD9-81ED-4DB2-BD59-A6C34878D82A}">
                    <a16:rowId xmlns:a16="http://schemas.microsoft.com/office/drawing/2014/main" val="3219995289"/>
                  </a:ext>
                </a:extLst>
              </a:tr>
              <a:tr h="862643">
                <a:tc>
                  <a:txBody>
                    <a:bodyPr/>
                    <a:lstStyle/>
                    <a:p>
                      <a:r>
                        <a:rPr lang="en-IE" sz="1900" b="1" dirty="0">
                          <a:latin typeface="+mn-lt"/>
                          <a:cs typeface="Calibri" panose="020F0502020204030204" pitchFamily="34" charset="0"/>
                        </a:rPr>
                        <a:t>SS1154</a:t>
                      </a:r>
                      <a:endParaRPr lang="en-IE" sz="1900" b="1" dirty="0">
                        <a:latin typeface="+mn-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E" sz="1900" b="1" dirty="0">
                          <a:latin typeface="+mn-lt"/>
                          <a:cs typeface="Calibri" panose="020F0502020204030204" pitchFamily="34" charset="0"/>
                        </a:rPr>
                        <a:t>Informal and Global Education in a Youth and Community Work Setting (5 credits)</a:t>
                      </a:r>
                    </a:p>
                  </a:txBody>
                  <a:tcPr/>
                </a:tc>
                <a:extLst>
                  <a:ext uri="{0D108BD9-81ED-4DB2-BD59-A6C34878D82A}">
                    <a16:rowId xmlns:a16="http://schemas.microsoft.com/office/drawing/2014/main" val="3500248203"/>
                  </a:ext>
                </a:extLst>
              </a:tr>
              <a:tr h="8010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900" b="1" dirty="0">
                          <a:latin typeface="+mn-lt"/>
                          <a:cs typeface="Calibri" panose="020F0502020204030204" pitchFamily="34" charset="0"/>
                        </a:rPr>
                        <a:t>SS1107</a:t>
                      </a:r>
                      <a:endParaRPr lang="en-IE" sz="1900" b="1"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900" b="1" dirty="0">
                          <a:latin typeface="+mn-lt"/>
                          <a:cs typeface="Calibri" panose="020F0502020204030204" pitchFamily="34" charset="0"/>
                        </a:rPr>
                        <a:t>Level 1 Professional Placement (10 credits)</a:t>
                      </a:r>
                    </a:p>
                  </a:txBody>
                  <a:tcPr/>
                </a:tc>
                <a:extLst>
                  <a:ext uri="{0D108BD9-81ED-4DB2-BD59-A6C34878D82A}">
                    <a16:rowId xmlns:a16="http://schemas.microsoft.com/office/drawing/2014/main" val="2285231977"/>
                  </a:ext>
                </a:extLst>
              </a:tr>
            </a:tbl>
          </a:graphicData>
        </a:graphic>
      </p:graphicFrame>
      <p:sp>
        <p:nvSpPr>
          <p:cNvPr id="2" name="TextBox 1">
            <a:extLst>
              <a:ext uri="{FF2B5EF4-FFF2-40B4-BE49-F238E27FC236}">
                <a16:creationId xmlns:a16="http://schemas.microsoft.com/office/drawing/2014/main" id="{104C4C3E-0DFD-4A31-880B-F92AEBCB93AD}"/>
              </a:ext>
            </a:extLst>
          </p:cNvPr>
          <p:cNvSpPr txBox="1"/>
          <p:nvPr/>
        </p:nvSpPr>
        <p:spPr>
          <a:xfrm>
            <a:off x="2207569" y="6464926"/>
            <a:ext cx="6901543" cy="369332"/>
          </a:xfrm>
          <a:prstGeom prst="rect">
            <a:avLst/>
          </a:prstGeom>
          <a:noFill/>
        </p:spPr>
        <p:txBody>
          <a:bodyPr wrap="square" rtlCol="0">
            <a:spAutoFit/>
          </a:bodyPr>
          <a:lstStyle/>
          <a:p>
            <a:r>
              <a:rPr lang="en-IE" dirty="0">
                <a:hlinkClick r:id="rId3"/>
              </a:rPr>
              <a:t>https://www.ucc.ie/admin/registrar/modules/</a:t>
            </a:r>
            <a:r>
              <a:rPr lang="en-IE" dirty="0"/>
              <a:t> </a:t>
            </a:r>
          </a:p>
        </p:txBody>
      </p:sp>
      <p:sp>
        <p:nvSpPr>
          <p:cNvPr id="5" name="Text Placeholder 4">
            <a:extLst>
              <a:ext uri="{FF2B5EF4-FFF2-40B4-BE49-F238E27FC236}">
                <a16:creationId xmlns:a16="http://schemas.microsoft.com/office/drawing/2014/main" id="{36442BF7-D827-6F65-30BC-3B5894C69E29}"/>
              </a:ext>
            </a:extLst>
          </p:cNvPr>
          <p:cNvSpPr>
            <a:spLocks noGrp="1"/>
          </p:cNvSpPr>
          <p:nvPr>
            <p:ph type="body" sz="quarter" idx="12"/>
          </p:nvPr>
        </p:nvSpPr>
        <p:spPr/>
        <p:txBody>
          <a:bodyPr/>
          <a:lstStyle/>
          <a:p>
            <a:r>
              <a:rPr lang="en-US" dirty="0"/>
              <a:t>Year 1 Modules</a:t>
            </a:r>
            <a:endParaRPr lang="en-IE" dirty="0"/>
          </a:p>
        </p:txBody>
      </p:sp>
    </p:spTree>
    <p:extLst>
      <p:ext uri="{BB962C8B-B14F-4D97-AF65-F5344CB8AC3E}">
        <p14:creationId xmlns:p14="http://schemas.microsoft.com/office/powerpoint/2010/main" val="3269742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23EFF5-5526-4612-ADE9-3BD857BB9E23}"/>
              </a:ext>
            </a:extLst>
          </p:cNvPr>
          <p:cNvSpPr>
            <a:spLocks noGrp="1"/>
          </p:cNvSpPr>
          <p:nvPr>
            <p:ph sz="quarter" idx="11"/>
          </p:nvPr>
        </p:nvSpPr>
        <p:spPr>
          <a:xfrm>
            <a:off x="731838" y="1649413"/>
            <a:ext cx="11087100" cy="4851400"/>
          </a:xfrm>
        </p:spPr>
        <p:txBody>
          <a:bodyPr>
            <a:normAutofit/>
          </a:bodyPr>
          <a:lstStyle/>
          <a:p>
            <a:r>
              <a:rPr lang="en-IE" dirty="0"/>
              <a:t>Youth and Community Work is about working </a:t>
            </a:r>
            <a:r>
              <a:rPr lang="en-IE" b="1" i="1" dirty="0"/>
              <a:t>with</a:t>
            </a:r>
            <a:r>
              <a:rPr lang="en-IE" dirty="0"/>
              <a:t> people.  The course, thus, aims to develop particular skills in the youth and community worker as an educator which will facilitate them to work alongside and with people rather than </a:t>
            </a:r>
            <a:r>
              <a:rPr lang="en-IE" b="1" i="1" dirty="0"/>
              <a:t>for</a:t>
            </a:r>
            <a:r>
              <a:rPr lang="en-IE" dirty="0"/>
              <a:t> them.</a:t>
            </a:r>
          </a:p>
          <a:p>
            <a:pPr marL="0" indent="0">
              <a:buNone/>
            </a:pPr>
            <a:endParaRPr lang="en-IE" dirty="0"/>
          </a:p>
          <a:p>
            <a:r>
              <a:rPr lang="en-IE" dirty="0"/>
              <a:t>As youth and community workers, core skills of enabling and facilitating are seen as crucial in working with communities, allowing the worker to be of service to the community and those in it. </a:t>
            </a:r>
          </a:p>
        </p:txBody>
      </p:sp>
      <p:sp>
        <p:nvSpPr>
          <p:cNvPr id="2" name="Title 1">
            <a:extLst>
              <a:ext uri="{FF2B5EF4-FFF2-40B4-BE49-F238E27FC236}">
                <a16:creationId xmlns:a16="http://schemas.microsoft.com/office/drawing/2014/main" id="{F36E9BEC-54D0-4A08-8F76-8CF6E15430DE}"/>
              </a:ext>
            </a:extLst>
          </p:cNvPr>
          <p:cNvSpPr>
            <a:spLocks noGrp="1"/>
          </p:cNvSpPr>
          <p:nvPr>
            <p:ph type="title"/>
          </p:nvPr>
        </p:nvSpPr>
        <p:spPr>
          <a:xfrm>
            <a:off x="492967" y="221214"/>
            <a:ext cx="10515600" cy="1325563"/>
          </a:xfrm>
        </p:spPr>
        <p:txBody>
          <a:bodyPr anchor="ctr">
            <a:normAutofit fontScale="90000"/>
          </a:bodyPr>
          <a:lstStyle/>
          <a:p>
            <a:br>
              <a:rPr lang="en-IE" sz="2200" dirty="0"/>
            </a:br>
            <a:br>
              <a:rPr lang="en-GB" sz="2200" dirty="0"/>
            </a:br>
            <a:r>
              <a:rPr lang="en-GB" sz="2200" b="1" dirty="0"/>
              <a:t>Principles of Youth and Community Work which inform the course</a:t>
            </a:r>
            <a:br>
              <a:rPr lang="en-IE" sz="2200" dirty="0"/>
            </a:br>
            <a:br>
              <a:rPr lang="en-IE" sz="1500" dirty="0"/>
            </a:br>
            <a:endParaRPr lang="en-IE" sz="1500" dirty="0"/>
          </a:p>
        </p:txBody>
      </p:sp>
    </p:spTree>
    <p:extLst>
      <p:ext uri="{BB962C8B-B14F-4D97-AF65-F5344CB8AC3E}">
        <p14:creationId xmlns:p14="http://schemas.microsoft.com/office/powerpoint/2010/main" val="3497180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9753186A-801B-4B18-A77E-CCA69CA07298}"/>
              </a:ext>
            </a:extLst>
          </p:cNvPr>
          <p:cNvSpPr>
            <a:spLocks noGrp="1" noChangeArrowheads="1"/>
          </p:cNvSpPr>
          <p:nvPr>
            <p:ph sz="quarter" idx="11"/>
          </p:nvPr>
        </p:nvSpPr>
        <p:spPr/>
        <p:txBody>
          <a:bodyPr>
            <a:normAutofit fontScale="92500" lnSpcReduction="10000"/>
          </a:bodyPr>
          <a:lstStyle/>
          <a:p>
            <a:pPr eaLnBrk="1" hangingPunct="1">
              <a:buFontTx/>
              <a:buNone/>
            </a:pPr>
            <a:r>
              <a:rPr lang="en-GB" altLang="en-US" sz="2400" b="1" u="sng" dirty="0"/>
              <a:t>How is the degree delivered?</a:t>
            </a:r>
            <a:endParaRPr lang="en-GB" altLang="en-US" sz="2400" b="1" dirty="0"/>
          </a:p>
          <a:p>
            <a:pPr eaLnBrk="1" hangingPunct="1"/>
            <a:r>
              <a:rPr lang="en-GB" altLang="en-US" sz="2400" dirty="0"/>
              <a:t>Full-time course</a:t>
            </a:r>
          </a:p>
          <a:p>
            <a:pPr eaLnBrk="1" hangingPunct="1"/>
            <a:r>
              <a:rPr lang="en-GB" altLang="en-US" sz="2400" dirty="0"/>
              <a:t>3 years duration</a:t>
            </a:r>
          </a:p>
          <a:p>
            <a:pPr eaLnBrk="1" hangingPunct="1"/>
            <a:r>
              <a:rPr lang="en-GB" altLang="en-US" sz="2400" dirty="0"/>
              <a:t>2 consecutive days per week at lectures</a:t>
            </a:r>
          </a:p>
          <a:p>
            <a:pPr eaLnBrk="1" hangingPunct="1"/>
            <a:r>
              <a:rPr lang="en-GB" altLang="en-US" sz="2400" dirty="0"/>
              <a:t>2 days/16 hours per week on placement</a:t>
            </a:r>
          </a:p>
          <a:p>
            <a:pPr eaLnBrk="1" hangingPunct="1"/>
            <a:r>
              <a:rPr lang="en-GB" altLang="en-US" sz="2400" dirty="0"/>
              <a:t>Same model for years 1 &amp; 2; Year 3 has 10-week block placement</a:t>
            </a:r>
            <a:endParaRPr lang="en-GB" altLang="en-US" sz="2400" b="1" u="sng" dirty="0"/>
          </a:p>
          <a:p>
            <a:pPr eaLnBrk="1" hangingPunct="1">
              <a:buFontTx/>
              <a:buNone/>
            </a:pPr>
            <a:r>
              <a:rPr lang="en-GB" altLang="en-US" sz="2400" b="1" u="sng" dirty="0"/>
              <a:t>Course Curriculum</a:t>
            </a:r>
            <a:endParaRPr lang="en-GB" altLang="en-US" sz="2400" b="1" dirty="0"/>
          </a:p>
          <a:p>
            <a:pPr eaLnBrk="1" hangingPunct="1"/>
            <a:r>
              <a:rPr lang="en-GB" altLang="en-US" sz="2400" dirty="0"/>
              <a:t>Year 1 – 7 Subjects/Modules</a:t>
            </a:r>
          </a:p>
          <a:p>
            <a:pPr eaLnBrk="1" hangingPunct="1"/>
            <a:r>
              <a:rPr lang="en-GB" altLang="en-US" sz="2400" dirty="0"/>
              <a:t>4 Subjects/Modules at a time</a:t>
            </a:r>
          </a:p>
          <a:p>
            <a:pPr eaLnBrk="1" hangingPunct="1"/>
            <a:r>
              <a:rPr lang="en-GB" altLang="en-US" sz="2400" dirty="0"/>
              <a:t>Building from one year to the next</a:t>
            </a:r>
          </a:p>
          <a:p>
            <a:pPr marL="0" indent="0">
              <a:lnSpc>
                <a:spcPct val="120000"/>
              </a:lnSpc>
              <a:spcBef>
                <a:spcPts val="600"/>
              </a:spcBef>
              <a:buNone/>
            </a:pPr>
            <a:r>
              <a:rPr lang="en-GB" altLang="en-US" sz="2400" b="1" u="sng" dirty="0"/>
              <a:t>Support </a:t>
            </a:r>
            <a:br>
              <a:rPr lang="en-GB" altLang="en-US" sz="2400" dirty="0"/>
            </a:br>
            <a:r>
              <a:rPr lang="en-GB" altLang="en-US" sz="2400" dirty="0"/>
              <a:t>Consistent individual and group academic and placement tutorial support.</a:t>
            </a:r>
            <a:endParaRPr lang="en-GB" altLang="en-US" dirty="0"/>
          </a:p>
        </p:txBody>
      </p:sp>
      <p:sp>
        <p:nvSpPr>
          <p:cNvPr id="2" name="Title 1">
            <a:extLst>
              <a:ext uri="{FF2B5EF4-FFF2-40B4-BE49-F238E27FC236}">
                <a16:creationId xmlns:a16="http://schemas.microsoft.com/office/drawing/2014/main" id="{E2CE7972-B444-46FB-9186-89A3C122C69B}"/>
              </a:ext>
            </a:extLst>
          </p:cNvPr>
          <p:cNvSpPr>
            <a:spLocks noGrp="1"/>
          </p:cNvSpPr>
          <p:nvPr>
            <p:ph type="title"/>
          </p:nvPr>
        </p:nvSpPr>
        <p:spPr/>
        <p:txBody>
          <a:bodyPr/>
          <a:lstStyle/>
          <a:p>
            <a:r>
              <a:rPr lang="en-IE" b="1" dirty="0"/>
              <a:t>About the Course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2EA70-0A94-4197-980E-491126F8675A}"/>
              </a:ext>
            </a:extLst>
          </p:cNvPr>
          <p:cNvSpPr>
            <a:spLocks noGrp="1"/>
          </p:cNvSpPr>
          <p:nvPr>
            <p:ph sz="quarter" idx="11"/>
          </p:nvPr>
        </p:nvSpPr>
        <p:spPr/>
        <p:txBody>
          <a:bodyPr>
            <a:normAutofit fontScale="92500" lnSpcReduction="10000"/>
          </a:bodyPr>
          <a:lstStyle/>
          <a:p>
            <a:pPr marL="0" indent="0">
              <a:lnSpc>
                <a:spcPct val="70000"/>
              </a:lnSpc>
              <a:spcBef>
                <a:spcPts val="600"/>
              </a:spcBef>
              <a:buNone/>
            </a:pPr>
            <a:endParaRPr lang="en-IE" dirty="0"/>
          </a:p>
          <a:p>
            <a:pPr marL="0" indent="0">
              <a:lnSpc>
                <a:spcPct val="70000"/>
              </a:lnSpc>
              <a:spcBef>
                <a:spcPts val="600"/>
              </a:spcBef>
              <a:buNone/>
            </a:pPr>
            <a:r>
              <a:rPr lang="en-IE" dirty="0"/>
              <a:t>Four entry routes: </a:t>
            </a:r>
          </a:p>
          <a:p>
            <a:pPr marL="0" indent="0">
              <a:lnSpc>
                <a:spcPct val="70000"/>
              </a:lnSpc>
              <a:spcBef>
                <a:spcPts val="600"/>
              </a:spcBef>
              <a:buNone/>
            </a:pPr>
            <a:endParaRPr lang="en-IE" dirty="0"/>
          </a:p>
          <a:p>
            <a:pPr marL="457200" indent="-457200">
              <a:lnSpc>
                <a:spcPct val="70000"/>
              </a:lnSpc>
              <a:spcBef>
                <a:spcPts val="600"/>
              </a:spcBef>
              <a:buFont typeface="+mj-lt"/>
              <a:buAutoNum type="arabicPeriod"/>
            </a:pPr>
            <a:r>
              <a:rPr lang="en-IE" dirty="0"/>
              <a:t>Leaving Certificate</a:t>
            </a:r>
          </a:p>
          <a:p>
            <a:pPr marL="457200" indent="-457200">
              <a:lnSpc>
                <a:spcPct val="70000"/>
              </a:lnSpc>
              <a:spcBef>
                <a:spcPts val="600"/>
              </a:spcBef>
              <a:buFont typeface="+mj-lt"/>
              <a:buAutoNum type="arabicPeriod"/>
            </a:pPr>
            <a:r>
              <a:rPr lang="en-IE" dirty="0"/>
              <a:t>QQI FET </a:t>
            </a:r>
          </a:p>
          <a:p>
            <a:pPr marL="457200" indent="-457200">
              <a:lnSpc>
                <a:spcPct val="70000"/>
              </a:lnSpc>
              <a:spcBef>
                <a:spcPts val="600"/>
              </a:spcBef>
              <a:buFont typeface="+mj-lt"/>
              <a:buAutoNum type="arabicPeriod"/>
            </a:pPr>
            <a:r>
              <a:rPr lang="en-IE" dirty="0"/>
              <a:t>Mature Student </a:t>
            </a:r>
          </a:p>
          <a:p>
            <a:pPr marL="457200" indent="-457200">
              <a:lnSpc>
                <a:spcPct val="70000"/>
              </a:lnSpc>
              <a:spcBef>
                <a:spcPts val="600"/>
              </a:spcBef>
              <a:buFont typeface="+mj-lt"/>
              <a:buAutoNum type="arabicPeriod"/>
            </a:pPr>
            <a:r>
              <a:rPr lang="en-IE" dirty="0"/>
              <a:t>ACE</a:t>
            </a:r>
          </a:p>
          <a:p>
            <a:pPr marL="0" indent="0">
              <a:lnSpc>
                <a:spcPct val="70000"/>
              </a:lnSpc>
              <a:spcBef>
                <a:spcPts val="600"/>
              </a:spcBef>
              <a:buNone/>
            </a:pPr>
            <a:endParaRPr lang="en-IE" dirty="0"/>
          </a:p>
          <a:p>
            <a:pPr marL="0" indent="0">
              <a:lnSpc>
                <a:spcPct val="110000"/>
              </a:lnSpc>
              <a:spcBef>
                <a:spcPts val="600"/>
              </a:spcBef>
              <a:buNone/>
            </a:pPr>
            <a:r>
              <a:rPr lang="en-IE" dirty="0"/>
              <a:t>All applications are made online through the CAO (Central Applications Office)</a:t>
            </a:r>
          </a:p>
          <a:p>
            <a:pPr marL="0" indent="0">
              <a:lnSpc>
                <a:spcPct val="110000"/>
              </a:lnSpc>
              <a:spcBef>
                <a:spcPts val="600"/>
              </a:spcBef>
              <a:buNone/>
            </a:pPr>
            <a:endParaRPr lang="en-IE" dirty="0"/>
          </a:p>
          <a:p>
            <a:pPr marL="0" indent="0">
              <a:lnSpc>
                <a:spcPct val="110000"/>
              </a:lnSpc>
              <a:spcBef>
                <a:spcPts val="600"/>
              </a:spcBef>
              <a:buNone/>
            </a:pPr>
            <a:r>
              <a:rPr lang="en-GB" altLang="en-US" dirty="0"/>
              <a:t>Apply through the CAO by </a:t>
            </a:r>
            <a:r>
              <a:rPr lang="en-GB" altLang="en-US" b="1" dirty="0"/>
              <a:t>February 1</a:t>
            </a:r>
            <a:r>
              <a:rPr lang="en-GB" altLang="en-US" b="1" baseline="30000" dirty="0"/>
              <a:t>st</a:t>
            </a:r>
            <a:r>
              <a:rPr lang="en-GB" altLang="en-US" b="1" dirty="0"/>
              <a:t> 2026 </a:t>
            </a:r>
            <a:r>
              <a:rPr lang="en-GB" altLang="en-US" dirty="0"/>
              <a:t>– </a:t>
            </a:r>
            <a:r>
              <a:rPr lang="en-GB" altLang="en-US" b="1" dirty="0"/>
              <a:t>CAO Code CK114 </a:t>
            </a:r>
            <a:r>
              <a:rPr lang="en-GB" altLang="en-US" dirty="0"/>
              <a:t>and get </a:t>
            </a:r>
            <a:r>
              <a:rPr lang="en-GB" altLang="en-US" b="1" dirty="0"/>
              <a:t>CAO number – </a:t>
            </a:r>
            <a:r>
              <a:rPr lang="en-GB" altLang="en-US" b="1" dirty="0">
                <a:hlinkClick r:id="rId2"/>
              </a:rPr>
              <a:t>www.cao.ie</a:t>
            </a:r>
            <a:r>
              <a:rPr lang="en-GB" altLang="en-US" b="1" dirty="0"/>
              <a:t> </a:t>
            </a:r>
          </a:p>
          <a:p>
            <a:pPr marL="0" indent="0">
              <a:lnSpc>
                <a:spcPct val="70000"/>
              </a:lnSpc>
              <a:spcBef>
                <a:spcPts val="600"/>
              </a:spcBef>
              <a:buNone/>
            </a:pPr>
            <a:endParaRPr lang="en-IE" dirty="0"/>
          </a:p>
          <a:p>
            <a:pPr marL="0" indent="0">
              <a:buNone/>
            </a:pPr>
            <a:endParaRPr lang="en-IE" sz="3200" dirty="0"/>
          </a:p>
          <a:p>
            <a:pPr marL="0" indent="0">
              <a:buNone/>
            </a:pPr>
            <a:endParaRPr lang="en-IE" dirty="0"/>
          </a:p>
          <a:p>
            <a:pPr marL="0" indent="0">
              <a:buNone/>
            </a:pPr>
            <a:endParaRPr lang="en-IE" dirty="0"/>
          </a:p>
        </p:txBody>
      </p:sp>
      <p:sp>
        <p:nvSpPr>
          <p:cNvPr id="2" name="Title 1">
            <a:extLst>
              <a:ext uri="{FF2B5EF4-FFF2-40B4-BE49-F238E27FC236}">
                <a16:creationId xmlns:a16="http://schemas.microsoft.com/office/drawing/2014/main" id="{1A8ECD91-9B97-4845-9C55-842AEDA055C0}"/>
              </a:ext>
            </a:extLst>
          </p:cNvPr>
          <p:cNvSpPr>
            <a:spLocks noGrp="1"/>
          </p:cNvSpPr>
          <p:nvPr>
            <p:ph type="title"/>
          </p:nvPr>
        </p:nvSpPr>
        <p:spPr/>
        <p:txBody>
          <a:bodyPr/>
          <a:lstStyle/>
          <a:p>
            <a:r>
              <a:rPr lang="en-IE" b="1" dirty="0"/>
              <a:t>Application Process </a:t>
            </a:r>
          </a:p>
        </p:txBody>
      </p:sp>
      <p:pic>
        <p:nvPicPr>
          <p:cNvPr id="1030" name="Picture 6" descr="Central Applications Office">
            <a:extLst>
              <a:ext uri="{FF2B5EF4-FFF2-40B4-BE49-F238E27FC236}">
                <a16:creationId xmlns:a16="http://schemas.microsoft.com/office/drawing/2014/main" id="{63544BB9-7EA9-4804-A41F-7120D4886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48" y="1481733"/>
            <a:ext cx="1872208"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87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2D8BD5-5372-A760-BAFB-D3529A38F48D}"/>
              </a:ext>
            </a:extLst>
          </p:cNvPr>
          <p:cNvSpPr>
            <a:spLocks noGrp="1"/>
          </p:cNvSpPr>
          <p:nvPr>
            <p:ph sz="quarter" idx="11"/>
          </p:nvPr>
        </p:nvSpPr>
        <p:spPr/>
        <p:txBody>
          <a:bodyPr>
            <a:normAutofit/>
          </a:bodyPr>
          <a:lstStyle/>
          <a:p>
            <a:pPr algn="just"/>
            <a:r>
              <a:rPr lang="en-GB" sz="3200" dirty="0">
                <a:solidFill>
                  <a:srgbClr val="000000"/>
                </a:solidFill>
                <a:latin typeface="Calibri" panose="020F0502020204030204" pitchFamily="34" charset="0"/>
                <a:cs typeface="Calibri" panose="020F0502020204030204" pitchFamily="34" charset="0"/>
              </a:rPr>
              <a:t>All applicants should have relevant and verifiable experience, either paid or voluntary in the youth/community/voluntary sector. This can include experience as a participant.</a:t>
            </a:r>
          </a:p>
          <a:p>
            <a:pPr algn="just"/>
            <a:r>
              <a:rPr lang="en-GB" sz="3200" dirty="0">
                <a:solidFill>
                  <a:srgbClr val="000000"/>
                </a:solidFill>
                <a:latin typeface="Calibri" panose="020F0502020204030204" pitchFamily="34" charset="0"/>
                <a:cs typeface="Calibri" panose="020F0502020204030204" pitchFamily="34" charset="0"/>
              </a:rPr>
              <a:t>Knowledge of social issues and youth and community work, and a readiness to undertake professional training in youth and community work.</a:t>
            </a:r>
          </a:p>
          <a:p>
            <a:pPr algn="just"/>
            <a:r>
              <a:rPr lang="en-GB" sz="3200" dirty="0">
                <a:solidFill>
                  <a:srgbClr val="000000"/>
                </a:solidFill>
                <a:latin typeface="Calibri" panose="020F0502020204030204" pitchFamily="34" charset="0"/>
                <a:cs typeface="Calibri" panose="020F0502020204030204" pitchFamily="34" charset="0"/>
              </a:rPr>
              <a:t>You will be invited to attend an information session (in April/May) if you satisfy the minimum entry requirements for the programme. </a:t>
            </a:r>
          </a:p>
          <a:p>
            <a:pPr marL="0" indent="0" algn="just">
              <a:buNone/>
            </a:pPr>
            <a:endParaRPr lang="en-GB" b="0" i="0" dirty="0">
              <a:solidFill>
                <a:srgbClr val="000000"/>
              </a:solidFill>
              <a:effectLst/>
              <a:latin typeface="Arial" panose="020B0604020202020204" pitchFamily="34" charset="0"/>
              <a:cs typeface="Arial" panose="020B0604020202020204" pitchFamily="34" charset="0"/>
            </a:endParaRPr>
          </a:p>
          <a:p>
            <a:pPr marL="0" indent="0">
              <a:buNone/>
            </a:pPr>
            <a:endParaRPr lang="en-IE" dirty="0"/>
          </a:p>
        </p:txBody>
      </p:sp>
      <p:sp>
        <p:nvSpPr>
          <p:cNvPr id="2" name="Title 1">
            <a:extLst>
              <a:ext uri="{FF2B5EF4-FFF2-40B4-BE49-F238E27FC236}">
                <a16:creationId xmlns:a16="http://schemas.microsoft.com/office/drawing/2014/main" id="{19B0ED58-601B-451D-B880-D8EAC287ABA7}"/>
              </a:ext>
            </a:extLst>
          </p:cNvPr>
          <p:cNvSpPr>
            <a:spLocks noGrp="1"/>
          </p:cNvSpPr>
          <p:nvPr>
            <p:ph type="title"/>
          </p:nvPr>
        </p:nvSpPr>
        <p:spPr/>
        <p:txBody>
          <a:bodyPr>
            <a:normAutofit/>
          </a:bodyPr>
          <a:lstStyle/>
          <a:p>
            <a:r>
              <a:rPr lang="en-IE" b="1" dirty="0"/>
              <a:t>Entry Requirements (all applicants)</a:t>
            </a:r>
          </a:p>
        </p:txBody>
      </p:sp>
    </p:spTree>
    <p:extLst>
      <p:ext uri="{BB962C8B-B14F-4D97-AF65-F5344CB8AC3E}">
        <p14:creationId xmlns:p14="http://schemas.microsoft.com/office/powerpoint/2010/main" val="40236538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CC Branded PPT Template 2025" id="{59CFD97C-74A7-4688-8BB4-DBC47F14301F}" vid="{782350F9-268A-456A-AC44-3566650762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d0a54ad-3cbd-41c4-951e-13464c7c4808" xsi:nil="true"/>
    <lcf76f155ced4ddcb4097134ff3c332f xmlns="b1343a45-ba59-4445-95e7-69422790684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942CDDC458C104FA8E65D4DC9C6D031" ma:contentTypeVersion="11" ma:contentTypeDescription="Create a new document." ma:contentTypeScope="" ma:versionID="79fa778dbcf99ba1f36b7035fc99e3e3">
  <xsd:schema xmlns:xsd="http://www.w3.org/2001/XMLSchema" xmlns:xs="http://www.w3.org/2001/XMLSchema" xmlns:p="http://schemas.microsoft.com/office/2006/metadata/properties" xmlns:ns2="b1343a45-ba59-4445-95e7-694227906849" xmlns:ns3="ad0a54ad-3cbd-41c4-951e-13464c7c4808" targetNamespace="http://schemas.microsoft.com/office/2006/metadata/properties" ma:root="true" ma:fieldsID="72bc5a92c34b9639d08dab2c682ab780" ns2:_="" ns3:_="">
    <xsd:import namespace="b1343a45-ba59-4445-95e7-694227906849"/>
    <xsd:import namespace="ad0a54ad-3cbd-41c4-951e-13464c7c480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343a45-ba59-4445-95e7-694227906849"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c859a5f0-c05d-42c8-96da-fe1ec9be4efb"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d0a54ad-3cbd-41c4-951e-13464c7c480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5681f39e-fc33-4c10-834d-50e8c2152f93}" ma:internalName="TaxCatchAll" ma:showField="CatchAllData" ma:web="ad0a54ad-3cbd-41c4-951e-13464c7c48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B51E75-3382-4EB9-AF37-3D61716FB7A9}">
  <ds:schemaRefs>
    <ds:schemaRef ds:uri="http://schemas.microsoft.com/sharepoint/v3/contenttype/forms"/>
  </ds:schemaRefs>
</ds:datastoreItem>
</file>

<file path=customXml/itemProps2.xml><?xml version="1.0" encoding="utf-8"?>
<ds:datastoreItem xmlns:ds="http://schemas.openxmlformats.org/officeDocument/2006/customXml" ds:itemID="{52C81F8B-100C-4A6B-9B92-EB1B72B18E3D}">
  <ds:schemaRefs>
    <ds:schemaRef ds:uri="http://purl.org/dc/terms/"/>
    <ds:schemaRef ds:uri="http://purl.org/dc/dcmitype/"/>
    <ds:schemaRef ds:uri="http://www.w3.org/XML/1998/namespace"/>
    <ds:schemaRef ds:uri="ad0a54ad-3cbd-41c4-951e-13464c7c4808"/>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b1343a45-ba59-4445-95e7-694227906849"/>
    <ds:schemaRef ds:uri="http://schemas.microsoft.com/office/2006/metadata/properties"/>
  </ds:schemaRefs>
</ds:datastoreItem>
</file>

<file path=customXml/itemProps3.xml><?xml version="1.0" encoding="utf-8"?>
<ds:datastoreItem xmlns:ds="http://schemas.openxmlformats.org/officeDocument/2006/customXml" ds:itemID="{E7124735-DAC9-4208-B4EF-1E47C7530F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343a45-ba59-4445-95e7-694227906849"/>
    <ds:schemaRef ds:uri="ad0a54ad-3cbd-41c4-951e-13464c7c48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UCC PPT Template 2025-UpdatedSep</Template>
  <TotalTime>5051</TotalTime>
  <Words>1616</Words>
  <Application>Microsoft Office PowerPoint</Application>
  <PresentationFormat>Widescreen</PresentationFormat>
  <Paragraphs>184</Paragraphs>
  <Slides>20</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Aptos</vt:lpstr>
      <vt:lpstr>Arial</vt:lpstr>
      <vt:lpstr>Calibri</vt:lpstr>
      <vt:lpstr>Candara</vt:lpstr>
      <vt:lpstr>Lucida Bright</vt:lpstr>
      <vt:lpstr>Roboto</vt:lpstr>
      <vt:lpstr>tahoma</vt:lpstr>
      <vt:lpstr>Office Theme</vt:lpstr>
      <vt:lpstr>PowerPoint Presentation</vt:lpstr>
      <vt:lpstr>BSocSc Youth and Community Work CK114,  School of Applied Social Studies</vt:lpstr>
      <vt:lpstr>PowerPoint Presentation</vt:lpstr>
      <vt:lpstr>Course Objectives</vt:lpstr>
      <vt:lpstr>PowerPoint Presentation</vt:lpstr>
      <vt:lpstr>  Principles of Youth and Community Work which inform the course  </vt:lpstr>
      <vt:lpstr>About the Course</vt:lpstr>
      <vt:lpstr>Application Process </vt:lpstr>
      <vt:lpstr>Entry Requirements (all applicants)</vt:lpstr>
      <vt:lpstr>CK114 BSocSc Youth &amp; Community Work</vt:lpstr>
      <vt:lpstr>Leaving Cert Applicants </vt:lpstr>
      <vt:lpstr>QQI FET Entry Route</vt:lpstr>
      <vt:lpstr>Mature Entry Route</vt:lpstr>
      <vt:lpstr>ACE Entry Route</vt:lpstr>
      <vt:lpstr>CAREERS </vt:lpstr>
      <vt:lpstr>Postgraduate Routes</vt:lpstr>
      <vt:lpstr>PowerPoint Presentation</vt:lpstr>
      <vt:lpstr>Graduate Testimonials </vt:lpstr>
      <vt:lpstr>Graduate Testimonials </vt:lpstr>
      <vt:lpstr> Thank you!  </vt:lpstr>
    </vt:vector>
  </TitlesOfParts>
  <Company>University College Cork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Sinead O'Neill</dc:creator>
  <cp:lastModifiedBy>Sinead O'Neill</cp:lastModifiedBy>
  <cp:revision>1</cp:revision>
  <dcterms:created xsi:type="dcterms:W3CDTF">2026-01-06T17:03:24Z</dcterms:created>
  <dcterms:modified xsi:type="dcterms:W3CDTF">2026-01-15T17:21:04Z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0x010100B942CDDC458C104FA8E65D4DC9C6D031</vt:lpwstr>
  </property>
</Properties>
</file>