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69CD-79C2-4B8A-B779-6039063F5251}" type="datetimeFigureOut">
              <a:rPr lang="en-IE" smtClean="0"/>
              <a:t>13/01/2026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6462-3A25-4570-A93E-FB8DEEEB23A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9471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69CD-79C2-4B8A-B779-6039063F5251}" type="datetimeFigureOut">
              <a:rPr lang="en-IE" smtClean="0"/>
              <a:t>13/01/2026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6462-3A25-4570-A93E-FB8DEEEB23A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733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69CD-79C2-4B8A-B779-6039063F5251}" type="datetimeFigureOut">
              <a:rPr lang="en-IE" smtClean="0"/>
              <a:t>13/01/2026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6462-3A25-4570-A93E-FB8DEEEB23A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00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69CD-79C2-4B8A-B779-6039063F5251}" type="datetimeFigureOut">
              <a:rPr lang="en-IE" smtClean="0"/>
              <a:t>13/01/2026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6462-3A25-4570-A93E-FB8DEEEB23A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642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69CD-79C2-4B8A-B779-6039063F5251}" type="datetimeFigureOut">
              <a:rPr lang="en-IE" smtClean="0"/>
              <a:t>13/01/2026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6462-3A25-4570-A93E-FB8DEEEB23A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3662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69CD-79C2-4B8A-B779-6039063F5251}" type="datetimeFigureOut">
              <a:rPr lang="en-IE" smtClean="0"/>
              <a:t>13/01/2026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6462-3A25-4570-A93E-FB8DEEEB23A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545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69CD-79C2-4B8A-B779-6039063F5251}" type="datetimeFigureOut">
              <a:rPr lang="en-IE" smtClean="0"/>
              <a:t>13/01/2026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6462-3A25-4570-A93E-FB8DEEEB23A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1782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69CD-79C2-4B8A-B779-6039063F5251}" type="datetimeFigureOut">
              <a:rPr lang="en-IE" smtClean="0"/>
              <a:t>13/01/2026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6462-3A25-4570-A93E-FB8DEEEB23A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239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69CD-79C2-4B8A-B779-6039063F5251}" type="datetimeFigureOut">
              <a:rPr lang="en-IE" smtClean="0"/>
              <a:t>13/01/2026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6462-3A25-4570-A93E-FB8DEEEB23A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456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69CD-79C2-4B8A-B779-6039063F5251}" type="datetimeFigureOut">
              <a:rPr lang="en-IE" smtClean="0"/>
              <a:t>13/01/2026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6462-3A25-4570-A93E-FB8DEEEB23A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406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69CD-79C2-4B8A-B779-6039063F5251}" type="datetimeFigureOut">
              <a:rPr lang="en-IE" smtClean="0"/>
              <a:t>13/01/2026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6462-3A25-4570-A93E-FB8DEEEB23A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332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B169CD-79C2-4B8A-B779-6039063F5251}" type="datetimeFigureOut">
              <a:rPr lang="en-IE" smtClean="0"/>
              <a:t>13/01/2026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4F6462-3A25-4570-A93E-FB8DEEEB23A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926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88070-FFB3-8F0F-BE68-A374F6B25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D0EE477-5BD5-8851-50F3-EC518BBE9445}"/>
              </a:ext>
            </a:extLst>
          </p:cNvPr>
          <p:cNvGrpSpPr/>
          <p:nvPr/>
        </p:nvGrpSpPr>
        <p:grpSpPr>
          <a:xfrm>
            <a:off x="714376" y="33567"/>
            <a:ext cx="6038120" cy="7332492"/>
            <a:chOff x="101949" y="33567"/>
            <a:chExt cx="6681709" cy="8186640"/>
          </a:xfrm>
        </p:grpSpPr>
        <p:pic>
          <p:nvPicPr>
            <p:cNvPr id="9" name="Picture 8" descr="A painting of a person standing on a rock&#10;&#10;Description automatically generated">
              <a:extLst>
                <a:ext uri="{FF2B5EF4-FFF2-40B4-BE49-F238E27FC236}">
                  <a16:creationId xmlns:a16="http://schemas.microsoft.com/office/drawing/2014/main" id="{6CC9E7D4-99B6-2793-5F9E-EE7F50DDA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7" r="2026" b="3173"/>
            <a:stretch/>
          </p:blipFill>
          <p:spPr>
            <a:xfrm>
              <a:off x="1266091" y="278217"/>
              <a:ext cx="5517567" cy="7941990"/>
            </a:xfrm>
            <a:prstGeom prst="rect">
              <a:avLst/>
            </a:prstGeom>
          </p:spPr>
        </p:pic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4B332B6-9CC0-79D5-D353-3C33720BC634}"/>
                </a:ext>
              </a:extLst>
            </p:cNvPr>
            <p:cNvSpPr/>
            <p:nvPr/>
          </p:nvSpPr>
          <p:spPr>
            <a:xfrm>
              <a:off x="101949" y="33567"/>
              <a:ext cx="4700117" cy="8186640"/>
            </a:xfrm>
            <a:custGeom>
              <a:avLst/>
              <a:gdLst>
                <a:gd name="connsiteX0" fmla="*/ 2634712 w 3144723"/>
                <a:gd name="connsiteY0" fmla="*/ 554127 h 7559361"/>
                <a:gd name="connsiteX1" fmla="*/ 1239864 w 3144723"/>
                <a:gd name="connsiteY1" fmla="*/ 554127 h 7559361"/>
                <a:gd name="connsiteX2" fmla="*/ 480447 w 3144723"/>
                <a:gd name="connsiteY2" fmla="*/ 2212445 h 7559361"/>
                <a:gd name="connsiteX3" fmla="*/ 1022888 w 3144723"/>
                <a:gd name="connsiteY3" fmla="*/ 4723171 h 7559361"/>
                <a:gd name="connsiteX4" fmla="*/ 0 w 3144723"/>
                <a:gd name="connsiteY4" fmla="*/ 7559361 h 7559361"/>
                <a:gd name="connsiteX5" fmla="*/ 3084163 w 3144723"/>
                <a:gd name="connsiteY5" fmla="*/ 7543862 h 7559361"/>
                <a:gd name="connsiteX6" fmla="*/ 3115159 w 3144723"/>
                <a:gd name="connsiteY6" fmla="*/ 507632 h 7559361"/>
                <a:gd name="connsiteX7" fmla="*/ 2634712 w 3144723"/>
                <a:gd name="connsiteY7" fmla="*/ 554127 h 7559361"/>
                <a:gd name="connsiteX0" fmla="*/ 3115159 w 3246281"/>
                <a:gd name="connsiteY0" fmla="*/ 572418 h 7624147"/>
                <a:gd name="connsiteX1" fmla="*/ 1239864 w 3246281"/>
                <a:gd name="connsiteY1" fmla="*/ 618913 h 7624147"/>
                <a:gd name="connsiteX2" fmla="*/ 480447 w 3246281"/>
                <a:gd name="connsiteY2" fmla="*/ 2277231 h 7624147"/>
                <a:gd name="connsiteX3" fmla="*/ 1022888 w 3246281"/>
                <a:gd name="connsiteY3" fmla="*/ 4787957 h 7624147"/>
                <a:gd name="connsiteX4" fmla="*/ 0 w 3246281"/>
                <a:gd name="connsiteY4" fmla="*/ 7624147 h 7624147"/>
                <a:gd name="connsiteX5" fmla="*/ 3084163 w 3246281"/>
                <a:gd name="connsiteY5" fmla="*/ 7608648 h 7624147"/>
                <a:gd name="connsiteX6" fmla="*/ 3115159 w 3246281"/>
                <a:gd name="connsiteY6" fmla="*/ 572418 h 7624147"/>
                <a:gd name="connsiteX0" fmla="*/ 3115159 w 3246281"/>
                <a:gd name="connsiteY0" fmla="*/ 501050 h 7552779"/>
                <a:gd name="connsiteX1" fmla="*/ 1239864 w 3246281"/>
                <a:gd name="connsiteY1" fmla="*/ 547545 h 7552779"/>
                <a:gd name="connsiteX2" fmla="*/ 480447 w 3246281"/>
                <a:gd name="connsiteY2" fmla="*/ 2205863 h 7552779"/>
                <a:gd name="connsiteX3" fmla="*/ 1022888 w 3246281"/>
                <a:gd name="connsiteY3" fmla="*/ 4716589 h 7552779"/>
                <a:gd name="connsiteX4" fmla="*/ 0 w 3246281"/>
                <a:gd name="connsiteY4" fmla="*/ 7552779 h 7552779"/>
                <a:gd name="connsiteX5" fmla="*/ 3084163 w 3246281"/>
                <a:gd name="connsiteY5" fmla="*/ 7537280 h 7552779"/>
                <a:gd name="connsiteX6" fmla="*/ 3115159 w 3246281"/>
                <a:gd name="connsiteY6" fmla="*/ 501050 h 7552779"/>
                <a:gd name="connsiteX0" fmla="*/ 3138211 w 3264055"/>
                <a:gd name="connsiteY0" fmla="*/ 502929 h 7546974"/>
                <a:gd name="connsiteX1" fmla="*/ 1239864 w 3264055"/>
                <a:gd name="connsiteY1" fmla="*/ 541740 h 7546974"/>
                <a:gd name="connsiteX2" fmla="*/ 480447 w 3264055"/>
                <a:gd name="connsiteY2" fmla="*/ 2200058 h 7546974"/>
                <a:gd name="connsiteX3" fmla="*/ 1022888 w 3264055"/>
                <a:gd name="connsiteY3" fmla="*/ 4710784 h 7546974"/>
                <a:gd name="connsiteX4" fmla="*/ 0 w 3264055"/>
                <a:gd name="connsiteY4" fmla="*/ 7546974 h 7546974"/>
                <a:gd name="connsiteX5" fmla="*/ 3084163 w 3264055"/>
                <a:gd name="connsiteY5" fmla="*/ 7531475 h 7546974"/>
                <a:gd name="connsiteX6" fmla="*/ 3138211 w 3264055"/>
                <a:gd name="connsiteY6" fmla="*/ 502929 h 7546974"/>
                <a:gd name="connsiteX0" fmla="*/ 3138211 w 3138220"/>
                <a:gd name="connsiteY0" fmla="*/ 7833 h 7051878"/>
                <a:gd name="connsiteX1" fmla="*/ 1239864 w 3138220"/>
                <a:gd name="connsiteY1" fmla="*/ 46644 h 7051878"/>
                <a:gd name="connsiteX2" fmla="*/ 480447 w 3138220"/>
                <a:gd name="connsiteY2" fmla="*/ 1704962 h 7051878"/>
                <a:gd name="connsiteX3" fmla="*/ 1022888 w 3138220"/>
                <a:gd name="connsiteY3" fmla="*/ 4215688 h 7051878"/>
                <a:gd name="connsiteX4" fmla="*/ 0 w 3138220"/>
                <a:gd name="connsiteY4" fmla="*/ 7051878 h 7051878"/>
                <a:gd name="connsiteX5" fmla="*/ 3084163 w 3138220"/>
                <a:gd name="connsiteY5" fmla="*/ 7036379 h 7051878"/>
                <a:gd name="connsiteX6" fmla="*/ 3138211 w 3138220"/>
                <a:gd name="connsiteY6" fmla="*/ 7833 h 7051878"/>
                <a:gd name="connsiteX0" fmla="*/ 3138211 w 3262924"/>
                <a:gd name="connsiteY0" fmla="*/ 566183 h 7610228"/>
                <a:gd name="connsiteX1" fmla="*/ 1255232 w 3262924"/>
                <a:gd name="connsiteY1" fmla="*/ 420578 h 7610228"/>
                <a:gd name="connsiteX2" fmla="*/ 480447 w 3262924"/>
                <a:gd name="connsiteY2" fmla="*/ 2263312 h 7610228"/>
                <a:gd name="connsiteX3" fmla="*/ 1022888 w 3262924"/>
                <a:gd name="connsiteY3" fmla="*/ 4774038 h 7610228"/>
                <a:gd name="connsiteX4" fmla="*/ 0 w 3262924"/>
                <a:gd name="connsiteY4" fmla="*/ 7610228 h 7610228"/>
                <a:gd name="connsiteX5" fmla="*/ 3084163 w 3262924"/>
                <a:gd name="connsiteY5" fmla="*/ 7594729 h 7610228"/>
                <a:gd name="connsiteX6" fmla="*/ 3138211 w 3262924"/>
                <a:gd name="connsiteY6" fmla="*/ 566183 h 7610228"/>
                <a:gd name="connsiteX0" fmla="*/ 3138211 w 3262924"/>
                <a:gd name="connsiteY0" fmla="*/ 534145 h 7693450"/>
                <a:gd name="connsiteX1" fmla="*/ 1255232 w 3262924"/>
                <a:gd name="connsiteY1" fmla="*/ 503800 h 7693450"/>
                <a:gd name="connsiteX2" fmla="*/ 480447 w 3262924"/>
                <a:gd name="connsiteY2" fmla="*/ 2346534 h 7693450"/>
                <a:gd name="connsiteX3" fmla="*/ 1022888 w 3262924"/>
                <a:gd name="connsiteY3" fmla="*/ 4857260 h 7693450"/>
                <a:gd name="connsiteX4" fmla="*/ 0 w 3262924"/>
                <a:gd name="connsiteY4" fmla="*/ 7693450 h 7693450"/>
                <a:gd name="connsiteX5" fmla="*/ 3084163 w 3262924"/>
                <a:gd name="connsiteY5" fmla="*/ 7677951 h 7693450"/>
                <a:gd name="connsiteX6" fmla="*/ 3138211 w 3262924"/>
                <a:gd name="connsiteY6" fmla="*/ 534145 h 7693450"/>
                <a:gd name="connsiteX0" fmla="*/ 3138211 w 3138251"/>
                <a:gd name="connsiteY0" fmla="*/ 30345 h 7189650"/>
                <a:gd name="connsiteX1" fmla="*/ 1255232 w 3138251"/>
                <a:gd name="connsiteY1" fmla="*/ 0 h 7189650"/>
                <a:gd name="connsiteX2" fmla="*/ 480447 w 3138251"/>
                <a:gd name="connsiteY2" fmla="*/ 1842734 h 7189650"/>
                <a:gd name="connsiteX3" fmla="*/ 1022888 w 3138251"/>
                <a:gd name="connsiteY3" fmla="*/ 4353460 h 7189650"/>
                <a:gd name="connsiteX4" fmla="*/ 0 w 3138251"/>
                <a:gd name="connsiteY4" fmla="*/ 7189650 h 7189650"/>
                <a:gd name="connsiteX5" fmla="*/ 3084163 w 3138251"/>
                <a:gd name="connsiteY5" fmla="*/ 7174151 h 7189650"/>
                <a:gd name="connsiteX6" fmla="*/ 3138211 w 3138251"/>
                <a:gd name="connsiteY6" fmla="*/ 30345 h 7189650"/>
                <a:gd name="connsiteX0" fmla="*/ 3138211 w 3138251"/>
                <a:gd name="connsiteY0" fmla="*/ 30345 h 7189650"/>
                <a:gd name="connsiteX1" fmla="*/ 1255232 w 3138251"/>
                <a:gd name="connsiteY1" fmla="*/ 0 h 7189650"/>
                <a:gd name="connsiteX2" fmla="*/ 480447 w 3138251"/>
                <a:gd name="connsiteY2" fmla="*/ 1842734 h 7189650"/>
                <a:gd name="connsiteX3" fmla="*/ 1022888 w 3138251"/>
                <a:gd name="connsiteY3" fmla="*/ 4353460 h 7189650"/>
                <a:gd name="connsiteX4" fmla="*/ 0 w 3138251"/>
                <a:gd name="connsiteY4" fmla="*/ 7189650 h 7189650"/>
                <a:gd name="connsiteX5" fmla="*/ 3084163 w 3138251"/>
                <a:gd name="connsiteY5" fmla="*/ 7174151 h 7189650"/>
                <a:gd name="connsiteX6" fmla="*/ 3138211 w 3138251"/>
                <a:gd name="connsiteY6" fmla="*/ 30345 h 7189650"/>
                <a:gd name="connsiteX0" fmla="*/ 3138211 w 3138251"/>
                <a:gd name="connsiteY0" fmla="*/ 30345 h 7189650"/>
                <a:gd name="connsiteX1" fmla="*/ 1255232 w 3138251"/>
                <a:gd name="connsiteY1" fmla="*/ 0 h 7189650"/>
                <a:gd name="connsiteX2" fmla="*/ 480447 w 3138251"/>
                <a:gd name="connsiteY2" fmla="*/ 1842734 h 7189650"/>
                <a:gd name="connsiteX3" fmla="*/ 1022888 w 3138251"/>
                <a:gd name="connsiteY3" fmla="*/ 4353460 h 7189650"/>
                <a:gd name="connsiteX4" fmla="*/ 0 w 3138251"/>
                <a:gd name="connsiteY4" fmla="*/ 7189650 h 7189650"/>
                <a:gd name="connsiteX5" fmla="*/ 3084163 w 3138251"/>
                <a:gd name="connsiteY5" fmla="*/ 7174151 h 7189650"/>
                <a:gd name="connsiteX6" fmla="*/ 3138211 w 3138251"/>
                <a:gd name="connsiteY6" fmla="*/ 30345 h 7189650"/>
                <a:gd name="connsiteX0" fmla="*/ 3138211 w 3138251"/>
                <a:gd name="connsiteY0" fmla="*/ 30345 h 7189650"/>
                <a:gd name="connsiteX1" fmla="*/ 1255232 w 3138251"/>
                <a:gd name="connsiteY1" fmla="*/ 0 h 7189650"/>
                <a:gd name="connsiteX2" fmla="*/ 480447 w 3138251"/>
                <a:gd name="connsiteY2" fmla="*/ 1842734 h 7189650"/>
                <a:gd name="connsiteX3" fmla="*/ 1022888 w 3138251"/>
                <a:gd name="connsiteY3" fmla="*/ 4353460 h 7189650"/>
                <a:gd name="connsiteX4" fmla="*/ 0 w 3138251"/>
                <a:gd name="connsiteY4" fmla="*/ 7189650 h 7189650"/>
                <a:gd name="connsiteX5" fmla="*/ 3084163 w 3138251"/>
                <a:gd name="connsiteY5" fmla="*/ 7174151 h 7189650"/>
                <a:gd name="connsiteX6" fmla="*/ 3138211 w 3138251"/>
                <a:gd name="connsiteY6" fmla="*/ 30345 h 7189650"/>
                <a:gd name="connsiteX0" fmla="*/ 3113564 w 3113605"/>
                <a:gd name="connsiteY0" fmla="*/ 20486 h 7189650"/>
                <a:gd name="connsiteX1" fmla="*/ 1255232 w 3113605"/>
                <a:gd name="connsiteY1" fmla="*/ 0 h 7189650"/>
                <a:gd name="connsiteX2" fmla="*/ 480447 w 3113605"/>
                <a:gd name="connsiteY2" fmla="*/ 1842734 h 7189650"/>
                <a:gd name="connsiteX3" fmla="*/ 1022888 w 3113605"/>
                <a:gd name="connsiteY3" fmla="*/ 4353460 h 7189650"/>
                <a:gd name="connsiteX4" fmla="*/ 0 w 3113605"/>
                <a:gd name="connsiteY4" fmla="*/ 7189650 h 7189650"/>
                <a:gd name="connsiteX5" fmla="*/ 3084163 w 3113605"/>
                <a:gd name="connsiteY5" fmla="*/ 7174151 h 7189650"/>
                <a:gd name="connsiteX6" fmla="*/ 3113564 w 3113605"/>
                <a:gd name="connsiteY6" fmla="*/ 20486 h 7189650"/>
                <a:gd name="connsiteX0" fmla="*/ 3113564 w 3113605"/>
                <a:gd name="connsiteY0" fmla="*/ 10628 h 7189650"/>
                <a:gd name="connsiteX1" fmla="*/ 1255232 w 3113605"/>
                <a:gd name="connsiteY1" fmla="*/ 0 h 7189650"/>
                <a:gd name="connsiteX2" fmla="*/ 480447 w 3113605"/>
                <a:gd name="connsiteY2" fmla="*/ 1842734 h 7189650"/>
                <a:gd name="connsiteX3" fmla="*/ 1022888 w 3113605"/>
                <a:gd name="connsiteY3" fmla="*/ 4353460 h 7189650"/>
                <a:gd name="connsiteX4" fmla="*/ 0 w 3113605"/>
                <a:gd name="connsiteY4" fmla="*/ 7189650 h 7189650"/>
                <a:gd name="connsiteX5" fmla="*/ 3084163 w 3113605"/>
                <a:gd name="connsiteY5" fmla="*/ 7174151 h 7189650"/>
                <a:gd name="connsiteX6" fmla="*/ 3113564 w 3113605"/>
                <a:gd name="connsiteY6" fmla="*/ 10628 h 7189650"/>
                <a:gd name="connsiteX0" fmla="*/ 3113564 w 3113605"/>
                <a:gd name="connsiteY0" fmla="*/ 10628 h 7189650"/>
                <a:gd name="connsiteX1" fmla="*/ 1255232 w 3113605"/>
                <a:gd name="connsiteY1" fmla="*/ 0 h 7189650"/>
                <a:gd name="connsiteX2" fmla="*/ 480447 w 3113605"/>
                <a:gd name="connsiteY2" fmla="*/ 1842734 h 7189650"/>
                <a:gd name="connsiteX3" fmla="*/ 1022888 w 3113605"/>
                <a:gd name="connsiteY3" fmla="*/ 4353460 h 7189650"/>
                <a:gd name="connsiteX4" fmla="*/ 0 w 3113605"/>
                <a:gd name="connsiteY4" fmla="*/ 7189650 h 7189650"/>
                <a:gd name="connsiteX5" fmla="*/ 3084163 w 3113605"/>
                <a:gd name="connsiteY5" fmla="*/ 7174151 h 7189650"/>
                <a:gd name="connsiteX6" fmla="*/ 3113564 w 3113605"/>
                <a:gd name="connsiteY6" fmla="*/ 10628 h 7189650"/>
                <a:gd name="connsiteX0" fmla="*/ 3113564 w 3113605"/>
                <a:gd name="connsiteY0" fmla="*/ 10628 h 7189650"/>
                <a:gd name="connsiteX1" fmla="*/ 1255232 w 3113605"/>
                <a:gd name="connsiteY1" fmla="*/ 0 h 7189650"/>
                <a:gd name="connsiteX2" fmla="*/ 480447 w 3113605"/>
                <a:gd name="connsiteY2" fmla="*/ 1842734 h 7189650"/>
                <a:gd name="connsiteX3" fmla="*/ 1022888 w 3113605"/>
                <a:gd name="connsiteY3" fmla="*/ 4353460 h 7189650"/>
                <a:gd name="connsiteX4" fmla="*/ 0 w 3113605"/>
                <a:gd name="connsiteY4" fmla="*/ 7189650 h 7189650"/>
                <a:gd name="connsiteX5" fmla="*/ 3084163 w 3113605"/>
                <a:gd name="connsiteY5" fmla="*/ 7174151 h 7189650"/>
                <a:gd name="connsiteX6" fmla="*/ 3113564 w 3113605"/>
                <a:gd name="connsiteY6" fmla="*/ 10628 h 7189650"/>
                <a:gd name="connsiteX0" fmla="*/ 124830 w 3084189"/>
                <a:gd name="connsiteY0" fmla="*/ 2628 h 7189650"/>
                <a:gd name="connsiteX1" fmla="*/ 1255232 w 3084189"/>
                <a:gd name="connsiteY1" fmla="*/ 0 h 7189650"/>
                <a:gd name="connsiteX2" fmla="*/ 480447 w 3084189"/>
                <a:gd name="connsiteY2" fmla="*/ 1842734 h 7189650"/>
                <a:gd name="connsiteX3" fmla="*/ 1022888 w 3084189"/>
                <a:gd name="connsiteY3" fmla="*/ 4353460 h 7189650"/>
                <a:gd name="connsiteX4" fmla="*/ 0 w 3084189"/>
                <a:gd name="connsiteY4" fmla="*/ 7189650 h 7189650"/>
                <a:gd name="connsiteX5" fmla="*/ 3084163 w 3084189"/>
                <a:gd name="connsiteY5" fmla="*/ 7174151 h 7189650"/>
                <a:gd name="connsiteX6" fmla="*/ 124830 w 3084189"/>
                <a:gd name="connsiteY6" fmla="*/ 2628 h 7189650"/>
                <a:gd name="connsiteX0" fmla="*/ 1184650 w 2315078"/>
                <a:gd name="connsiteY0" fmla="*/ 527783 h 7714805"/>
                <a:gd name="connsiteX1" fmla="*/ 2315052 w 2315078"/>
                <a:gd name="connsiteY1" fmla="*/ 525155 h 7714805"/>
                <a:gd name="connsiteX2" fmla="*/ 1540267 w 2315078"/>
                <a:gd name="connsiteY2" fmla="*/ 2367889 h 7714805"/>
                <a:gd name="connsiteX3" fmla="*/ 2082708 w 2315078"/>
                <a:gd name="connsiteY3" fmla="*/ 4878615 h 7714805"/>
                <a:gd name="connsiteX4" fmla="*/ 1059820 w 2315078"/>
                <a:gd name="connsiteY4" fmla="*/ 7714805 h 7714805"/>
                <a:gd name="connsiteX5" fmla="*/ 0 w 2315078"/>
                <a:gd name="connsiteY5" fmla="*/ 7644162 h 7714805"/>
                <a:gd name="connsiteX6" fmla="*/ 1184650 w 2315078"/>
                <a:gd name="connsiteY6" fmla="*/ 527783 h 7714805"/>
                <a:gd name="connsiteX0" fmla="*/ 1145740 w 2315077"/>
                <a:gd name="connsiteY0" fmla="*/ 547581 h 7661077"/>
                <a:gd name="connsiteX1" fmla="*/ 2315052 w 2315077"/>
                <a:gd name="connsiteY1" fmla="*/ 471427 h 7661077"/>
                <a:gd name="connsiteX2" fmla="*/ 1540267 w 2315077"/>
                <a:gd name="connsiteY2" fmla="*/ 2314161 h 7661077"/>
                <a:gd name="connsiteX3" fmla="*/ 2082708 w 2315077"/>
                <a:gd name="connsiteY3" fmla="*/ 4824887 h 7661077"/>
                <a:gd name="connsiteX4" fmla="*/ 1059820 w 2315077"/>
                <a:gd name="connsiteY4" fmla="*/ 7661077 h 7661077"/>
                <a:gd name="connsiteX5" fmla="*/ 0 w 2315077"/>
                <a:gd name="connsiteY5" fmla="*/ 7590434 h 7661077"/>
                <a:gd name="connsiteX6" fmla="*/ 1145740 w 2315077"/>
                <a:gd name="connsiteY6" fmla="*/ 547581 h 7661077"/>
                <a:gd name="connsiteX0" fmla="*/ 1145740 w 2315077"/>
                <a:gd name="connsiteY0" fmla="*/ 547581 h 7661077"/>
                <a:gd name="connsiteX1" fmla="*/ 2315052 w 2315077"/>
                <a:gd name="connsiteY1" fmla="*/ 471427 h 7661077"/>
                <a:gd name="connsiteX2" fmla="*/ 1540267 w 2315077"/>
                <a:gd name="connsiteY2" fmla="*/ 2314161 h 7661077"/>
                <a:gd name="connsiteX3" fmla="*/ 2082708 w 2315077"/>
                <a:gd name="connsiteY3" fmla="*/ 4824887 h 7661077"/>
                <a:gd name="connsiteX4" fmla="*/ 1059820 w 2315077"/>
                <a:gd name="connsiteY4" fmla="*/ 7661077 h 7661077"/>
                <a:gd name="connsiteX5" fmla="*/ 0 w 2315077"/>
                <a:gd name="connsiteY5" fmla="*/ 7590434 h 7661077"/>
                <a:gd name="connsiteX6" fmla="*/ 1237180 w 2315077"/>
                <a:gd name="connsiteY6" fmla="*/ 633974 h 7661077"/>
                <a:gd name="connsiteX0" fmla="*/ 2519082 w 3688419"/>
                <a:gd name="connsiteY0" fmla="*/ 547581 h 7661077"/>
                <a:gd name="connsiteX1" fmla="*/ 3688394 w 3688419"/>
                <a:gd name="connsiteY1" fmla="*/ 471427 h 7661077"/>
                <a:gd name="connsiteX2" fmla="*/ 2913609 w 3688419"/>
                <a:gd name="connsiteY2" fmla="*/ 2314161 h 7661077"/>
                <a:gd name="connsiteX3" fmla="*/ 3456050 w 3688419"/>
                <a:gd name="connsiteY3" fmla="*/ 4824887 h 7661077"/>
                <a:gd name="connsiteX4" fmla="*/ 2433162 w 3688419"/>
                <a:gd name="connsiteY4" fmla="*/ 7661077 h 7661077"/>
                <a:gd name="connsiteX5" fmla="*/ 1373342 w 3688419"/>
                <a:gd name="connsiteY5" fmla="*/ 7590434 h 7661077"/>
                <a:gd name="connsiteX6" fmla="*/ 81331 w 3688419"/>
                <a:gd name="connsiteY6" fmla="*/ 6387377 h 7661077"/>
                <a:gd name="connsiteX0" fmla="*/ 1145740 w 2315077"/>
                <a:gd name="connsiteY0" fmla="*/ 547581 h 7661077"/>
                <a:gd name="connsiteX1" fmla="*/ 2315052 w 2315077"/>
                <a:gd name="connsiteY1" fmla="*/ 471427 h 7661077"/>
                <a:gd name="connsiteX2" fmla="*/ 1540267 w 2315077"/>
                <a:gd name="connsiteY2" fmla="*/ 2314161 h 7661077"/>
                <a:gd name="connsiteX3" fmla="*/ 2082708 w 2315077"/>
                <a:gd name="connsiteY3" fmla="*/ 4824887 h 7661077"/>
                <a:gd name="connsiteX4" fmla="*/ 1059820 w 2315077"/>
                <a:gd name="connsiteY4" fmla="*/ 7661077 h 7661077"/>
                <a:gd name="connsiteX5" fmla="*/ 0 w 2315077"/>
                <a:gd name="connsiteY5" fmla="*/ 7590434 h 7661077"/>
                <a:gd name="connsiteX0" fmla="*/ 0 w 6066780"/>
                <a:gd name="connsiteY0" fmla="*/ 527864 h 7714573"/>
                <a:gd name="connsiteX1" fmla="*/ 6066777 w 6066780"/>
                <a:gd name="connsiteY1" fmla="*/ 524923 h 7714573"/>
                <a:gd name="connsiteX2" fmla="*/ 5291992 w 6066780"/>
                <a:gd name="connsiteY2" fmla="*/ 2367657 h 7714573"/>
                <a:gd name="connsiteX3" fmla="*/ 5834433 w 6066780"/>
                <a:gd name="connsiteY3" fmla="*/ 4878383 h 7714573"/>
                <a:gd name="connsiteX4" fmla="*/ 4811545 w 6066780"/>
                <a:gd name="connsiteY4" fmla="*/ 7714573 h 7714573"/>
                <a:gd name="connsiteX5" fmla="*/ 3751725 w 6066780"/>
                <a:gd name="connsiteY5" fmla="*/ 7643930 h 7714573"/>
                <a:gd name="connsiteX0" fmla="*/ 0 w 6067159"/>
                <a:gd name="connsiteY0" fmla="*/ 2941 h 7189650"/>
                <a:gd name="connsiteX1" fmla="*/ 6066777 w 6067159"/>
                <a:gd name="connsiteY1" fmla="*/ 0 h 7189650"/>
                <a:gd name="connsiteX2" fmla="*/ 5291992 w 6067159"/>
                <a:gd name="connsiteY2" fmla="*/ 1842734 h 7189650"/>
                <a:gd name="connsiteX3" fmla="*/ 5834433 w 6067159"/>
                <a:gd name="connsiteY3" fmla="*/ 4353460 h 7189650"/>
                <a:gd name="connsiteX4" fmla="*/ 4811545 w 6067159"/>
                <a:gd name="connsiteY4" fmla="*/ 7189650 h 7189650"/>
                <a:gd name="connsiteX5" fmla="*/ 3751725 w 6067159"/>
                <a:gd name="connsiteY5" fmla="*/ 7119007 h 7189650"/>
                <a:gd name="connsiteX0" fmla="*/ 0 w 6066777"/>
                <a:gd name="connsiteY0" fmla="*/ 2941 h 7189650"/>
                <a:gd name="connsiteX1" fmla="*/ 6066777 w 6066777"/>
                <a:gd name="connsiteY1" fmla="*/ 0 h 7189650"/>
                <a:gd name="connsiteX2" fmla="*/ 5291992 w 6066777"/>
                <a:gd name="connsiteY2" fmla="*/ 1842734 h 7189650"/>
                <a:gd name="connsiteX3" fmla="*/ 5834433 w 6066777"/>
                <a:gd name="connsiteY3" fmla="*/ 4353460 h 7189650"/>
                <a:gd name="connsiteX4" fmla="*/ 4811545 w 6066777"/>
                <a:gd name="connsiteY4" fmla="*/ 7189650 h 7189650"/>
                <a:gd name="connsiteX5" fmla="*/ 3751725 w 6066777"/>
                <a:gd name="connsiteY5" fmla="*/ 7119007 h 7189650"/>
                <a:gd name="connsiteX0" fmla="*/ 45360 w 6112137"/>
                <a:gd name="connsiteY0" fmla="*/ 2941 h 7206864"/>
                <a:gd name="connsiteX1" fmla="*/ 6112137 w 6112137"/>
                <a:gd name="connsiteY1" fmla="*/ 0 h 7206864"/>
                <a:gd name="connsiteX2" fmla="*/ 5337352 w 6112137"/>
                <a:gd name="connsiteY2" fmla="*/ 1842734 h 7206864"/>
                <a:gd name="connsiteX3" fmla="*/ 5879793 w 6112137"/>
                <a:gd name="connsiteY3" fmla="*/ 4353460 h 7206864"/>
                <a:gd name="connsiteX4" fmla="*/ 4856905 w 6112137"/>
                <a:gd name="connsiteY4" fmla="*/ 7189650 h 7206864"/>
                <a:gd name="connsiteX5" fmla="*/ 0 w 6112137"/>
                <a:gd name="connsiteY5" fmla="*/ 7206864 h 7206864"/>
                <a:gd name="connsiteX0" fmla="*/ 91855 w 6112137"/>
                <a:gd name="connsiteY0" fmla="*/ 2941 h 7206864"/>
                <a:gd name="connsiteX1" fmla="*/ 6112137 w 6112137"/>
                <a:gd name="connsiteY1" fmla="*/ 0 h 7206864"/>
                <a:gd name="connsiteX2" fmla="*/ 5337352 w 6112137"/>
                <a:gd name="connsiteY2" fmla="*/ 1842734 h 7206864"/>
                <a:gd name="connsiteX3" fmla="*/ 5879793 w 6112137"/>
                <a:gd name="connsiteY3" fmla="*/ 4353460 h 7206864"/>
                <a:gd name="connsiteX4" fmla="*/ 4856905 w 6112137"/>
                <a:gd name="connsiteY4" fmla="*/ 7189650 h 7206864"/>
                <a:gd name="connsiteX5" fmla="*/ 0 w 6112137"/>
                <a:gd name="connsiteY5" fmla="*/ 7206864 h 7206864"/>
                <a:gd name="connsiteX0" fmla="*/ 0 w 6375882"/>
                <a:gd name="connsiteY0" fmla="*/ 20940 h 7206864"/>
                <a:gd name="connsiteX1" fmla="*/ 6375882 w 6375882"/>
                <a:gd name="connsiteY1" fmla="*/ 0 h 7206864"/>
                <a:gd name="connsiteX2" fmla="*/ 5601097 w 6375882"/>
                <a:gd name="connsiteY2" fmla="*/ 1842734 h 7206864"/>
                <a:gd name="connsiteX3" fmla="*/ 6143538 w 6375882"/>
                <a:gd name="connsiteY3" fmla="*/ 4353460 h 7206864"/>
                <a:gd name="connsiteX4" fmla="*/ 5120650 w 6375882"/>
                <a:gd name="connsiteY4" fmla="*/ 7189650 h 7206864"/>
                <a:gd name="connsiteX5" fmla="*/ 263745 w 6375882"/>
                <a:gd name="connsiteY5" fmla="*/ 7206864 h 7206864"/>
                <a:gd name="connsiteX0" fmla="*/ 0 w 6375882"/>
                <a:gd name="connsiteY0" fmla="*/ 20940 h 7206864"/>
                <a:gd name="connsiteX1" fmla="*/ 6375882 w 6375882"/>
                <a:gd name="connsiteY1" fmla="*/ 0 h 7206864"/>
                <a:gd name="connsiteX2" fmla="*/ 5601097 w 6375882"/>
                <a:gd name="connsiteY2" fmla="*/ 1842734 h 7206864"/>
                <a:gd name="connsiteX3" fmla="*/ 6143538 w 6375882"/>
                <a:gd name="connsiteY3" fmla="*/ 4353460 h 7206864"/>
                <a:gd name="connsiteX4" fmla="*/ 5120650 w 6375882"/>
                <a:gd name="connsiteY4" fmla="*/ 7189650 h 7206864"/>
                <a:gd name="connsiteX5" fmla="*/ 263745 w 6375882"/>
                <a:gd name="connsiteY5" fmla="*/ 7206864 h 7206864"/>
                <a:gd name="connsiteX0" fmla="*/ 0 w 6375882"/>
                <a:gd name="connsiteY0" fmla="*/ 20940 h 7242861"/>
                <a:gd name="connsiteX1" fmla="*/ 6375882 w 6375882"/>
                <a:gd name="connsiteY1" fmla="*/ 0 h 7242861"/>
                <a:gd name="connsiteX2" fmla="*/ 5601097 w 6375882"/>
                <a:gd name="connsiteY2" fmla="*/ 1842734 h 7242861"/>
                <a:gd name="connsiteX3" fmla="*/ 6143538 w 6375882"/>
                <a:gd name="connsiteY3" fmla="*/ 4353460 h 7242861"/>
                <a:gd name="connsiteX4" fmla="*/ 5120650 w 6375882"/>
                <a:gd name="connsiteY4" fmla="*/ 7189650 h 7242861"/>
                <a:gd name="connsiteX5" fmla="*/ 73245 w 6375882"/>
                <a:gd name="connsiteY5" fmla="*/ 7242861 h 7242861"/>
                <a:gd name="connsiteX0" fmla="*/ 0 w 6375882"/>
                <a:gd name="connsiteY0" fmla="*/ 20940 h 7242861"/>
                <a:gd name="connsiteX1" fmla="*/ 6375882 w 6375882"/>
                <a:gd name="connsiteY1" fmla="*/ 0 h 7242861"/>
                <a:gd name="connsiteX2" fmla="*/ 5601097 w 6375882"/>
                <a:gd name="connsiteY2" fmla="*/ 1842734 h 7242861"/>
                <a:gd name="connsiteX3" fmla="*/ 6143538 w 6375882"/>
                <a:gd name="connsiteY3" fmla="*/ 4353460 h 7242861"/>
                <a:gd name="connsiteX4" fmla="*/ 5120650 w 6375882"/>
                <a:gd name="connsiteY4" fmla="*/ 7189650 h 7242861"/>
                <a:gd name="connsiteX5" fmla="*/ 73245 w 6375882"/>
                <a:gd name="connsiteY5" fmla="*/ 7242861 h 7242861"/>
                <a:gd name="connsiteX0" fmla="*/ 15655 w 6391537"/>
                <a:gd name="connsiteY0" fmla="*/ 20940 h 7194865"/>
                <a:gd name="connsiteX1" fmla="*/ 6391537 w 6391537"/>
                <a:gd name="connsiteY1" fmla="*/ 0 h 7194865"/>
                <a:gd name="connsiteX2" fmla="*/ 5616752 w 6391537"/>
                <a:gd name="connsiteY2" fmla="*/ 1842734 h 7194865"/>
                <a:gd name="connsiteX3" fmla="*/ 6159193 w 6391537"/>
                <a:gd name="connsiteY3" fmla="*/ 4353460 h 7194865"/>
                <a:gd name="connsiteX4" fmla="*/ 5136305 w 6391537"/>
                <a:gd name="connsiteY4" fmla="*/ 7189650 h 7194865"/>
                <a:gd name="connsiteX5" fmla="*/ 0 w 6391537"/>
                <a:gd name="connsiteY5" fmla="*/ 7194865 h 7194865"/>
                <a:gd name="connsiteX0" fmla="*/ 0 w 6375882"/>
                <a:gd name="connsiteY0" fmla="*/ 20940 h 7734821"/>
                <a:gd name="connsiteX1" fmla="*/ 6375882 w 6375882"/>
                <a:gd name="connsiteY1" fmla="*/ 0 h 7734821"/>
                <a:gd name="connsiteX2" fmla="*/ 5601097 w 6375882"/>
                <a:gd name="connsiteY2" fmla="*/ 1842734 h 7734821"/>
                <a:gd name="connsiteX3" fmla="*/ 6143538 w 6375882"/>
                <a:gd name="connsiteY3" fmla="*/ 4353460 h 7734821"/>
                <a:gd name="connsiteX4" fmla="*/ 5120650 w 6375882"/>
                <a:gd name="connsiteY4" fmla="*/ 7189650 h 7734821"/>
                <a:gd name="connsiteX5" fmla="*/ 1762345 w 6375882"/>
                <a:gd name="connsiteY5" fmla="*/ 7734821 h 7734821"/>
                <a:gd name="connsiteX0" fmla="*/ 0 w 6375882"/>
                <a:gd name="connsiteY0" fmla="*/ 20940 h 7734821"/>
                <a:gd name="connsiteX1" fmla="*/ 6375882 w 6375882"/>
                <a:gd name="connsiteY1" fmla="*/ 0 h 7734821"/>
                <a:gd name="connsiteX2" fmla="*/ 5601097 w 6375882"/>
                <a:gd name="connsiteY2" fmla="*/ 1842734 h 7734821"/>
                <a:gd name="connsiteX3" fmla="*/ 6143538 w 6375882"/>
                <a:gd name="connsiteY3" fmla="*/ 4353460 h 7734821"/>
                <a:gd name="connsiteX4" fmla="*/ 5120650 w 6375882"/>
                <a:gd name="connsiteY4" fmla="*/ 7189650 h 7734821"/>
                <a:gd name="connsiteX5" fmla="*/ 1762345 w 6375882"/>
                <a:gd name="connsiteY5" fmla="*/ 7734821 h 7734821"/>
                <a:gd name="connsiteX0" fmla="*/ 0 w 6375882"/>
                <a:gd name="connsiteY0" fmla="*/ 20940 h 7218863"/>
                <a:gd name="connsiteX1" fmla="*/ 6375882 w 6375882"/>
                <a:gd name="connsiteY1" fmla="*/ 0 h 7218863"/>
                <a:gd name="connsiteX2" fmla="*/ 5601097 w 6375882"/>
                <a:gd name="connsiteY2" fmla="*/ 1842734 h 7218863"/>
                <a:gd name="connsiteX3" fmla="*/ 6143538 w 6375882"/>
                <a:gd name="connsiteY3" fmla="*/ 4353460 h 7218863"/>
                <a:gd name="connsiteX4" fmla="*/ 5120650 w 6375882"/>
                <a:gd name="connsiteY4" fmla="*/ 7189650 h 7218863"/>
                <a:gd name="connsiteX5" fmla="*/ 251045 w 6375882"/>
                <a:gd name="connsiteY5" fmla="*/ 7218863 h 7218863"/>
                <a:gd name="connsiteX0" fmla="*/ 0 w 6375882"/>
                <a:gd name="connsiteY0" fmla="*/ 20940 h 7189650"/>
                <a:gd name="connsiteX1" fmla="*/ 6375882 w 6375882"/>
                <a:gd name="connsiteY1" fmla="*/ 0 h 7189650"/>
                <a:gd name="connsiteX2" fmla="*/ 5601097 w 6375882"/>
                <a:gd name="connsiteY2" fmla="*/ 1842734 h 7189650"/>
                <a:gd name="connsiteX3" fmla="*/ 6143538 w 6375882"/>
                <a:gd name="connsiteY3" fmla="*/ 4353460 h 7189650"/>
                <a:gd name="connsiteX4" fmla="*/ 5120650 w 6375882"/>
                <a:gd name="connsiteY4" fmla="*/ 7189650 h 7189650"/>
                <a:gd name="connsiteX5" fmla="*/ 47845 w 6375882"/>
                <a:gd name="connsiteY5" fmla="*/ 7158868 h 7189650"/>
                <a:gd name="connsiteX0" fmla="*/ 0 w 6375882"/>
                <a:gd name="connsiteY0" fmla="*/ 20940 h 7189650"/>
                <a:gd name="connsiteX1" fmla="*/ 6375882 w 6375882"/>
                <a:gd name="connsiteY1" fmla="*/ 0 h 7189650"/>
                <a:gd name="connsiteX2" fmla="*/ 5601097 w 6375882"/>
                <a:gd name="connsiteY2" fmla="*/ 1842734 h 7189650"/>
                <a:gd name="connsiteX3" fmla="*/ 6143538 w 6375882"/>
                <a:gd name="connsiteY3" fmla="*/ 4353460 h 7189650"/>
                <a:gd name="connsiteX4" fmla="*/ 5120650 w 6375882"/>
                <a:gd name="connsiteY4" fmla="*/ 7189650 h 7189650"/>
                <a:gd name="connsiteX5" fmla="*/ 47845 w 6375882"/>
                <a:gd name="connsiteY5" fmla="*/ 7158868 h 7189650"/>
                <a:gd name="connsiteX6" fmla="*/ 0 w 6375882"/>
                <a:gd name="connsiteY6" fmla="*/ 20940 h 7189650"/>
                <a:gd name="connsiteX0" fmla="*/ 0 w 6375882"/>
                <a:gd name="connsiteY0" fmla="*/ 20940 h 7916155"/>
                <a:gd name="connsiteX1" fmla="*/ 6375882 w 6375882"/>
                <a:gd name="connsiteY1" fmla="*/ 0 h 7916155"/>
                <a:gd name="connsiteX2" fmla="*/ 5601097 w 6375882"/>
                <a:gd name="connsiteY2" fmla="*/ 1842734 h 7916155"/>
                <a:gd name="connsiteX3" fmla="*/ 6143538 w 6375882"/>
                <a:gd name="connsiteY3" fmla="*/ 4353460 h 7916155"/>
                <a:gd name="connsiteX4" fmla="*/ 5120650 w 6375882"/>
                <a:gd name="connsiteY4" fmla="*/ 7189650 h 7916155"/>
                <a:gd name="connsiteX5" fmla="*/ 47845 w 6375882"/>
                <a:gd name="connsiteY5" fmla="*/ 7158868 h 7916155"/>
                <a:gd name="connsiteX6" fmla="*/ 0 w 6375882"/>
                <a:gd name="connsiteY6" fmla="*/ 20940 h 7916155"/>
                <a:gd name="connsiteX0" fmla="*/ 0 w 6375882"/>
                <a:gd name="connsiteY0" fmla="*/ 20940 h 7189650"/>
                <a:gd name="connsiteX1" fmla="*/ 6375882 w 6375882"/>
                <a:gd name="connsiteY1" fmla="*/ 0 h 7189650"/>
                <a:gd name="connsiteX2" fmla="*/ 5601097 w 6375882"/>
                <a:gd name="connsiteY2" fmla="*/ 1842734 h 7189650"/>
                <a:gd name="connsiteX3" fmla="*/ 6143538 w 6375882"/>
                <a:gd name="connsiteY3" fmla="*/ 4353460 h 7189650"/>
                <a:gd name="connsiteX4" fmla="*/ 5120650 w 6375882"/>
                <a:gd name="connsiteY4" fmla="*/ 7189650 h 7189650"/>
                <a:gd name="connsiteX5" fmla="*/ 47845 w 6375882"/>
                <a:gd name="connsiteY5" fmla="*/ 7158868 h 7189650"/>
                <a:gd name="connsiteX6" fmla="*/ 0 w 6375882"/>
                <a:gd name="connsiteY6" fmla="*/ 20940 h 7189650"/>
                <a:gd name="connsiteX0" fmla="*/ 0 w 6375882"/>
                <a:gd name="connsiteY0" fmla="*/ 20940 h 7189650"/>
                <a:gd name="connsiteX1" fmla="*/ 6375882 w 6375882"/>
                <a:gd name="connsiteY1" fmla="*/ 0 h 7189650"/>
                <a:gd name="connsiteX2" fmla="*/ 5601097 w 6375882"/>
                <a:gd name="connsiteY2" fmla="*/ 1842734 h 7189650"/>
                <a:gd name="connsiteX3" fmla="*/ 6143538 w 6375882"/>
                <a:gd name="connsiteY3" fmla="*/ 4353460 h 7189650"/>
                <a:gd name="connsiteX4" fmla="*/ 5120650 w 6375882"/>
                <a:gd name="connsiteY4" fmla="*/ 7189650 h 7189650"/>
                <a:gd name="connsiteX5" fmla="*/ 47845 w 6375882"/>
                <a:gd name="connsiteY5" fmla="*/ 7158868 h 7189650"/>
                <a:gd name="connsiteX6" fmla="*/ 0 w 6375882"/>
                <a:gd name="connsiteY6" fmla="*/ 20940 h 7189650"/>
                <a:gd name="connsiteX0" fmla="*/ 0 w 6375882"/>
                <a:gd name="connsiteY0" fmla="*/ 20940 h 7189650"/>
                <a:gd name="connsiteX1" fmla="*/ 6375882 w 6375882"/>
                <a:gd name="connsiteY1" fmla="*/ 0 h 7189650"/>
                <a:gd name="connsiteX2" fmla="*/ 5601097 w 6375882"/>
                <a:gd name="connsiteY2" fmla="*/ 1842734 h 7189650"/>
                <a:gd name="connsiteX3" fmla="*/ 6143538 w 6375882"/>
                <a:gd name="connsiteY3" fmla="*/ 4353460 h 7189650"/>
                <a:gd name="connsiteX4" fmla="*/ 5120650 w 6375882"/>
                <a:gd name="connsiteY4" fmla="*/ 7189650 h 7189650"/>
                <a:gd name="connsiteX5" fmla="*/ 47845 w 6375882"/>
                <a:gd name="connsiteY5" fmla="*/ 7158868 h 7189650"/>
                <a:gd name="connsiteX6" fmla="*/ 0 w 6375882"/>
                <a:gd name="connsiteY6" fmla="*/ 20940 h 7189650"/>
                <a:gd name="connsiteX0" fmla="*/ 0 w 6363366"/>
                <a:gd name="connsiteY0" fmla="*/ 0 h 7214180"/>
                <a:gd name="connsiteX1" fmla="*/ 6363366 w 6363366"/>
                <a:gd name="connsiteY1" fmla="*/ 24530 h 7214180"/>
                <a:gd name="connsiteX2" fmla="*/ 5588581 w 6363366"/>
                <a:gd name="connsiteY2" fmla="*/ 1867264 h 7214180"/>
                <a:gd name="connsiteX3" fmla="*/ 6131022 w 6363366"/>
                <a:gd name="connsiteY3" fmla="*/ 4377990 h 7214180"/>
                <a:gd name="connsiteX4" fmla="*/ 5108134 w 6363366"/>
                <a:gd name="connsiteY4" fmla="*/ 7214180 h 7214180"/>
                <a:gd name="connsiteX5" fmla="*/ 35329 w 6363366"/>
                <a:gd name="connsiteY5" fmla="*/ 7183398 h 7214180"/>
                <a:gd name="connsiteX6" fmla="*/ 0 w 6363366"/>
                <a:gd name="connsiteY6" fmla="*/ 0 h 7214180"/>
                <a:gd name="connsiteX0" fmla="*/ 0 w 6363366"/>
                <a:gd name="connsiteY0" fmla="*/ 0 h 7214180"/>
                <a:gd name="connsiteX1" fmla="*/ 6363366 w 6363366"/>
                <a:gd name="connsiteY1" fmla="*/ 24530 h 7214180"/>
                <a:gd name="connsiteX2" fmla="*/ 5588581 w 6363366"/>
                <a:gd name="connsiteY2" fmla="*/ 1867264 h 7214180"/>
                <a:gd name="connsiteX3" fmla="*/ 6131022 w 6363366"/>
                <a:gd name="connsiteY3" fmla="*/ 4377990 h 7214180"/>
                <a:gd name="connsiteX4" fmla="*/ 5108134 w 6363366"/>
                <a:gd name="connsiteY4" fmla="*/ 7214180 h 7214180"/>
                <a:gd name="connsiteX5" fmla="*/ 35329 w 6363366"/>
                <a:gd name="connsiteY5" fmla="*/ 7183398 h 7214180"/>
                <a:gd name="connsiteX6" fmla="*/ 0 w 6363366"/>
                <a:gd name="connsiteY6" fmla="*/ 0 h 7214180"/>
                <a:gd name="connsiteX0" fmla="*/ 0 w 6363366"/>
                <a:gd name="connsiteY0" fmla="*/ 0 h 7214180"/>
                <a:gd name="connsiteX1" fmla="*/ 6363366 w 6363366"/>
                <a:gd name="connsiteY1" fmla="*/ 24530 h 7214180"/>
                <a:gd name="connsiteX2" fmla="*/ 5588581 w 6363366"/>
                <a:gd name="connsiteY2" fmla="*/ 1867264 h 7214180"/>
                <a:gd name="connsiteX3" fmla="*/ 6131022 w 6363366"/>
                <a:gd name="connsiteY3" fmla="*/ 4377990 h 7214180"/>
                <a:gd name="connsiteX4" fmla="*/ 5108134 w 6363366"/>
                <a:gd name="connsiteY4" fmla="*/ 7214180 h 7214180"/>
                <a:gd name="connsiteX5" fmla="*/ 35329 w 6363366"/>
                <a:gd name="connsiteY5" fmla="*/ 7183398 h 7214180"/>
                <a:gd name="connsiteX6" fmla="*/ 0 w 6363366"/>
                <a:gd name="connsiteY6" fmla="*/ 0 h 7214180"/>
                <a:gd name="connsiteX0" fmla="*/ 0 w 6388397"/>
                <a:gd name="connsiteY0" fmla="*/ 2751 h 7216931"/>
                <a:gd name="connsiteX1" fmla="*/ 6388397 w 6388397"/>
                <a:gd name="connsiteY1" fmla="*/ 0 h 7216931"/>
                <a:gd name="connsiteX2" fmla="*/ 5588581 w 6388397"/>
                <a:gd name="connsiteY2" fmla="*/ 1870015 h 7216931"/>
                <a:gd name="connsiteX3" fmla="*/ 6131022 w 6388397"/>
                <a:gd name="connsiteY3" fmla="*/ 4380741 h 7216931"/>
                <a:gd name="connsiteX4" fmla="*/ 5108134 w 6388397"/>
                <a:gd name="connsiteY4" fmla="*/ 7216931 h 7216931"/>
                <a:gd name="connsiteX5" fmla="*/ 35329 w 6388397"/>
                <a:gd name="connsiteY5" fmla="*/ 7186149 h 7216931"/>
                <a:gd name="connsiteX6" fmla="*/ 0 w 6388397"/>
                <a:gd name="connsiteY6" fmla="*/ 2751 h 7216931"/>
                <a:gd name="connsiteX0" fmla="*/ 0 w 6388397"/>
                <a:gd name="connsiteY0" fmla="*/ 2751 h 7216931"/>
                <a:gd name="connsiteX1" fmla="*/ 6388397 w 6388397"/>
                <a:gd name="connsiteY1" fmla="*/ 0 h 7216931"/>
                <a:gd name="connsiteX2" fmla="*/ 5588581 w 6388397"/>
                <a:gd name="connsiteY2" fmla="*/ 1870015 h 7216931"/>
                <a:gd name="connsiteX3" fmla="*/ 6131022 w 6388397"/>
                <a:gd name="connsiteY3" fmla="*/ 4380741 h 7216931"/>
                <a:gd name="connsiteX4" fmla="*/ 5108134 w 6388397"/>
                <a:gd name="connsiteY4" fmla="*/ 7216931 h 7216931"/>
                <a:gd name="connsiteX5" fmla="*/ 35329 w 6388397"/>
                <a:gd name="connsiteY5" fmla="*/ 7186149 h 7216931"/>
                <a:gd name="connsiteX6" fmla="*/ 0 w 6388397"/>
                <a:gd name="connsiteY6" fmla="*/ 2751 h 7216931"/>
                <a:gd name="connsiteX0" fmla="*/ 0 w 6388397"/>
                <a:gd name="connsiteY0" fmla="*/ 2751 h 7216931"/>
                <a:gd name="connsiteX1" fmla="*/ 6388397 w 6388397"/>
                <a:gd name="connsiteY1" fmla="*/ 0 h 7216931"/>
                <a:gd name="connsiteX2" fmla="*/ 5588581 w 6388397"/>
                <a:gd name="connsiteY2" fmla="*/ 1870015 h 7216931"/>
                <a:gd name="connsiteX3" fmla="*/ 6147535 w 6388397"/>
                <a:gd name="connsiteY3" fmla="*/ 4704715 h 7216931"/>
                <a:gd name="connsiteX4" fmla="*/ 5108134 w 6388397"/>
                <a:gd name="connsiteY4" fmla="*/ 7216931 h 7216931"/>
                <a:gd name="connsiteX5" fmla="*/ 35329 w 6388397"/>
                <a:gd name="connsiteY5" fmla="*/ 7186149 h 7216931"/>
                <a:gd name="connsiteX6" fmla="*/ 0 w 6388397"/>
                <a:gd name="connsiteY6" fmla="*/ 2751 h 7216931"/>
                <a:gd name="connsiteX0" fmla="*/ 0 w 6388397"/>
                <a:gd name="connsiteY0" fmla="*/ 2751 h 7216931"/>
                <a:gd name="connsiteX1" fmla="*/ 6388397 w 6388397"/>
                <a:gd name="connsiteY1" fmla="*/ 0 h 7216931"/>
                <a:gd name="connsiteX2" fmla="*/ 5572069 w 6388397"/>
                <a:gd name="connsiteY2" fmla="*/ 2241985 h 7216931"/>
                <a:gd name="connsiteX3" fmla="*/ 6147535 w 6388397"/>
                <a:gd name="connsiteY3" fmla="*/ 4704715 h 7216931"/>
                <a:gd name="connsiteX4" fmla="*/ 5108134 w 6388397"/>
                <a:gd name="connsiteY4" fmla="*/ 7216931 h 7216931"/>
                <a:gd name="connsiteX5" fmla="*/ 35329 w 6388397"/>
                <a:gd name="connsiteY5" fmla="*/ 7186149 h 7216931"/>
                <a:gd name="connsiteX6" fmla="*/ 0 w 6388397"/>
                <a:gd name="connsiteY6" fmla="*/ 2751 h 7216931"/>
                <a:gd name="connsiteX0" fmla="*/ 0 w 6613863"/>
                <a:gd name="connsiteY0" fmla="*/ 2751 h 7216931"/>
                <a:gd name="connsiteX1" fmla="*/ 6388397 w 6613863"/>
                <a:gd name="connsiteY1" fmla="*/ 0 h 7216931"/>
                <a:gd name="connsiteX2" fmla="*/ 5572069 w 6613863"/>
                <a:gd name="connsiteY2" fmla="*/ 2241985 h 7216931"/>
                <a:gd name="connsiteX3" fmla="*/ 6609896 w 6613863"/>
                <a:gd name="connsiteY3" fmla="*/ 4752711 h 7216931"/>
                <a:gd name="connsiteX4" fmla="*/ 5108134 w 6613863"/>
                <a:gd name="connsiteY4" fmla="*/ 7216931 h 7216931"/>
                <a:gd name="connsiteX5" fmla="*/ 35329 w 6613863"/>
                <a:gd name="connsiteY5" fmla="*/ 7186149 h 7216931"/>
                <a:gd name="connsiteX6" fmla="*/ 0 w 6613863"/>
                <a:gd name="connsiteY6" fmla="*/ 2751 h 7216931"/>
                <a:gd name="connsiteX0" fmla="*/ 0 w 6610449"/>
                <a:gd name="connsiteY0" fmla="*/ 2751 h 7216931"/>
                <a:gd name="connsiteX1" fmla="*/ 6388397 w 6610449"/>
                <a:gd name="connsiteY1" fmla="*/ 0 h 7216931"/>
                <a:gd name="connsiteX2" fmla="*/ 5572069 w 6610449"/>
                <a:gd name="connsiteY2" fmla="*/ 2241985 h 7216931"/>
                <a:gd name="connsiteX3" fmla="*/ 6609896 w 6610449"/>
                <a:gd name="connsiteY3" fmla="*/ 4752711 h 7216931"/>
                <a:gd name="connsiteX4" fmla="*/ 5108134 w 6610449"/>
                <a:gd name="connsiteY4" fmla="*/ 7216931 h 7216931"/>
                <a:gd name="connsiteX5" fmla="*/ 35329 w 6610449"/>
                <a:gd name="connsiteY5" fmla="*/ 7186149 h 7216931"/>
                <a:gd name="connsiteX6" fmla="*/ 0 w 6610449"/>
                <a:gd name="connsiteY6" fmla="*/ 2751 h 7216931"/>
                <a:gd name="connsiteX0" fmla="*/ 0 w 6610476"/>
                <a:gd name="connsiteY0" fmla="*/ 2751 h 7216931"/>
                <a:gd name="connsiteX1" fmla="*/ 6388397 w 6610476"/>
                <a:gd name="connsiteY1" fmla="*/ 0 h 7216931"/>
                <a:gd name="connsiteX2" fmla="*/ 5572069 w 6610476"/>
                <a:gd name="connsiteY2" fmla="*/ 2241985 h 7216931"/>
                <a:gd name="connsiteX3" fmla="*/ 6609896 w 6610476"/>
                <a:gd name="connsiteY3" fmla="*/ 4752711 h 7216931"/>
                <a:gd name="connsiteX4" fmla="*/ 5108134 w 6610476"/>
                <a:gd name="connsiteY4" fmla="*/ 7216931 h 7216931"/>
                <a:gd name="connsiteX5" fmla="*/ 35329 w 6610476"/>
                <a:gd name="connsiteY5" fmla="*/ 7186149 h 7216931"/>
                <a:gd name="connsiteX6" fmla="*/ 0 w 6610476"/>
                <a:gd name="connsiteY6" fmla="*/ 2751 h 7216931"/>
                <a:gd name="connsiteX0" fmla="*/ 0 w 7379169"/>
                <a:gd name="connsiteY0" fmla="*/ 0 h 7214180"/>
                <a:gd name="connsiteX1" fmla="*/ 7379169 w 7379169"/>
                <a:gd name="connsiteY1" fmla="*/ 9248 h 7214180"/>
                <a:gd name="connsiteX2" fmla="*/ 5572069 w 7379169"/>
                <a:gd name="connsiteY2" fmla="*/ 2239234 h 7214180"/>
                <a:gd name="connsiteX3" fmla="*/ 6609896 w 7379169"/>
                <a:gd name="connsiteY3" fmla="*/ 4749960 h 7214180"/>
                <a:gd name="connsiteX4" fmla="*/ 5108134 w 7379169"/>
                <a:gd name="connsiteY4" fmla="*/ 7214180 h 7214180"/>
                <a:gd name="connsiteX5" fmla="*/ 35329 w 7379169"/>
                <a:gd name="connsiteY5" fmla="*/ 7183398 h 7214180"/>
                <a:gd name="connsiteX6" fmla="*/ 0 w 7379169"/>
                <a:gd name="connsiteY6" fmla="*/ 0 h 7214180"/>
                <a:gd name="connsiteX0" fmla="*/ 0 w 6768193"/>
                <a:gd name="connsiteY0" fmla="*/ 0 h 7214180"/>
                <a:gd name="connsiteX1" fmla="*/ 6768193 w 6768193"/>
                <a:gd name="connsiteY1" fmla="*/ 21247 h 7214180"/>
                <a:gd name="connsiteX2" fmla="*/ 5572069 w 6768193"/>
                <a:gd name="connsiteY2" fmla="*/ 2239234 h 7214180"/>
                <a:gd name="connsiteX3" fmla="*/ 6609896 w 6768193"/>
                <a:gd name="connsiteY3" fmla="*/ 4749960 h 7214180"/>
                <a:gd name="connsiteX4" fmla="*/ 5108134 w 6768193"/>
                <a:gd name="connsiteY4" fmla="*/ 7214180 h 7214180"/>
                <a:gd name="connsiteX5" fmla="*/ 35329 w 6768193"/>
                <a:gd name="connsiteY5" fmla="*/ 7183398 h 7214180"/>
                <a:gd name="connsiteX6" fmla="*/ 0 w 6768193"/>
                <a:gd name="connsiteY6" fmla="*/ 0 h 7214180"/>
                <a:gd name="connsiteX0" fmla="*/ 0 w 6768193"/>
                <a:gd name="connsiteY0" fmla="*/ 0 h 7214180"/>
                <a:gd name="connsiteX1" fmla="*/ 6768193 w 6768193"/>
                <a:gd name="connsiteY1" fmla="*/ 21247 h 7214180"/>
                <a:gd name="connsiteX2" fmla="*/ 5572069 w 6768193"/>
                <a:gd name="connsiteY2" fmla="*/ 2239234 h 7214180"/>
                <a:gd name="connsiteX3" fmla="*/ 6609896 w 6768193"/>
                <a:gd name="connsiteY3" fmla="*/ 4749960 h 7214180"/>
                <a:gd name="connsiteX4" fmla="*/ 5108134 w 6768193"/>
                <a:gd name="connsiteY4" fmla="*/ 7214180 h 7214180"/>
                <a:gd name="connsiteX5" fmla="*/ 35329 w 6768193"/>
                <a:gd name="connsiteY5" fmla="*/ 7183398 h 7214180"/>
                <a:gd name="connsiteX6" fmla="*/ 0 w 6768193"/>
                <a:gd name="connsiteY6" fmla="*/ 0 h 7214180"/>
                <a:gd name="connsiteX0" fmla="*/ 0 w 6768193"/>
                <a:gd name="connsiteY0" fmla="*/ 0 h 7214180"/>
                <a:gd name="connsiteX1" fmla="*/ 6768193 w 6768193"/>
                <a:gd name="connsiteY1" fmla="*/ 21247 h 7214180"/>
                <a:gd name="connsiteX2" fmla="*/ 5588583 w 6768193"/>
                <a:gd name="connsiteY2" fmla="*/ 1915260 h 7214180"/>
                <a:gd name="connsiteX3" fmla="*/ 6609896 w 6768193"/>
                <a:gd name="connsiteY3" fmla="*/ 4749960 h 7214180"/>
                <a:gd name="connsiteX4" fmla="*/ 5108134 w 6768193"/>
                <a:gd name="connsiteY4" fmla="*/ 7214180 h 7214180"/>
                <a:gd name="connsiteX5" fmla="*/ 35329 w 6768193"/>
                <a:gd name="connsiteY5" fmla="*/ 7183398 h 7214180"/>
                <a:gd name="connsiteX6" fmla="*/ 0 w 6768193"/>
                <a:gd name="connsiteY6" fmla="*/ 0 h 7214180"/>
                <a:gd name="connsiteX0" fmla="*/ 0 w 6768193"/>
                <a:gd name="connsiteY0" fmla="*/ 0 h 7214180"/>
                <a:gd name="connsiteX1" fmla="*/ 6768193 w 6768193"/>
                <a:gd name="connsiteY1" fmla="*/ 21247 h 7214180"/>
                <a:gd name="connsiteX2" fmla="*/ 5588583 w 6768193"/>
                <a:gd name="connsiteY2" fmla="*/ 1915260 h 7214180"/>
                <a:gd name="connsiteX3" fmla="*/ 6609896 w 6768193"/>
                <a:gd name="connsiteY3" fmla="*/ 4749960 h 7214180"/>
                <a:gd name="connsiteX4" fmla="*/ 5108134 w 6768193"/>
                <a:gd name="connsiteY4" fmla="*/ 7214180 h 7214180"/>
                <a:gd name="connsiteX5" fmla="*/ 35329 w 6768193"/>
                <a:gd name="connsiteY5" fmla="*/ 7183398 h 7214180"/>
                <a:gd name="connsiteX6" fmla="*/ 0 w 6768193"/>
                <a:gd name="connsiteY6" fmla="*/ 0 h 7214180"/>
                <a:gd name="connsiteX0" fmla="*/ 0 w 6768193"/>
                <a:gd name="connsiteY0" fmla="*/ 0 h 7214180"/>
                <a:gd name="connsiteX1" fmla="*/ 6768193 w 6768193"/>
                <a:gd name="connsiteY1" fmla="*/ 21247 h 7214180"/>
                <a:gd name="connsiteX2" fmla="*/ 5588583 w 6768193"/>
                <a:gd name="connsiteY2" fmla="*/ 1915260 h 7214180"/>
                <a:gd name="connsiteX3" fmla="*/ 6609896 w 6768193"/>
                <a:gd name="connsiteY3" fmla="*/ 4749960 h 7214180"/>
                <a:gd name="connsiteX4" fmla="*/ 5108134 w 6768193"/>
                <a:gd name="connsiteY4" fmla="*/ 7214180 h 7214180"/>
                <a:gd name="connsiteX5" fmla="*/ 35329 w 6768193"/>
                <a:gd name="connsiteY5" fmla="*/ 7183398 h 7214180"/>
                <a:gd name="connsiteX6" fmla="*/ 0 w 6768193"/>
                <a:gd name="connsiteY6" fmla="*/ 0 h 7214180"/>
                <a:gd name="connsiteX0" fmla="*/ 0 w 6768193"/>
                <a:gd name="connsiteY0" fmla="*/ 0 h 7214180"/>
                <a:gd name="connsiteX1" fmla="*/ 6768193 w 6768193"/>
                <a:gd name="connsiteY1" fmla="*/ 21247 h 7214180"/>
                <a:gd name="connsiteX2" fmla="*/ 5869302 w 6768193"/>
                <a:gd name="connsiteY2" fmla="*/ 1975255 h 7214180"/>
                <a:gd name="connsiteX3" fmla="*/ 6609896 w 6768193"/>
                <a:gd name="connsiteY3" fmla="*/ 4749960 h 7214180"/>
                <a:gd name="connsiteX4" fmla="*/ 5108134 w 6768193"/>
                <a:gd name="connsiteY4" fmla="*/ 7214180 h 7214180"/>
                <a:gd name="connsiteX5" fmla="*/ 35329 w 6768193"/>
                <a:gd name="connsiteY5" fmla="*/ 7183398 h 7214180"/>
                <a:gd name="connsiteX6" fmla="*/ 0 w 6768193"/>
                <a:gd name="connsiteY6" fmla="*/ 0 h 7214180"/>
                <a:gd name="connsiteX0" fmla="*/ 0 w 6702142"/>
                <a:gd name="connsiteY0" fmla="*/ 38748 h 7252928"/>
                <a:gd name="connsiteX1" fmla="*/ 6702142 w 6702142"/>
                <a:gd name="connsiteY1" fmla="*/ 0 h 7252928"/>
                <a:gd name="connsiteX2" fmla="*/ 5869302 w 6702142"/>
                <a:gd name="connsiteY2" fmla="*/ 2014003 h 7252928"/>
                <a:gd name="connsiteX3" fmla="*/ 6609896 w 6702142"/>
                <a:gd name="connsiteY3" fmla="*/ 4788708 h 7252928"/>
                <a:gd name="connsiteX4" fmla="*/ 5108134 w 6702142"/>
                <a:gd name="connsiteY4" fmla="*/ 7252928 h 7252928"/>
                <a:gd name="connsiteX5" fmla="*/ 35329 w 6702142"/>
                <a:gd name="connsiteY5" fmla="*/ 7222146 h 7252928"/>
                <a:gd name="connsiteX6" fmla="*/ 0 w 6702142"/>
                <a:gd name="connsiteY6" fmla="*/ 38748 h 7252928"/>
                <a:gd name="connsiteX0" fmla="*/ 0 w 6718655"/>
                <a:gd name="connsiteY0" fmla="*/ 0 h 7214180"/>
                <a:gd name="connsiteX1" fmla="*/ 6718655 w 6718655"/>
                <a:gd name="connsiteY1" fmla="*/ 33246 h 7214180"/>
                <a:gd name="connsiteX2" fmla="*/ 5869302 w 6718655"/>
                <a:gd name="connsiteY2" fmla="*/ 1975255 h 7214180"/>
                <a:gd name="connsiteX3" fmla="*/ 6609896 w 6718655"/>
                <a:gd name="connsiteY3" fmla="*/ 4749960 h 7214180"/>
                <a:gd name="connsiteX4" fmla="*/ 5108134 w 6718655"/>
                <a:gd name="connsiteY4" fmla="*/ 7214180 h 7214180"/>
                <a:gd name="connsiteX5" fmla="*/ 35329 w 6718655"/>
                <a:gd name="connsiteY5" fmla="*/ 7183398 h 7214180"/>
                <a:gd name="connsiteX6" fmla="*/ 0 w 6718655"/>
                <a:gd name="connsiteY6" fmla="*/ 0 h 7214180"/>
                <a:gd name="connsiteX0" fmla="*/ 0 w 6636091"/>
                <a:gd name="connsiteY0" fmla="*/ 2751 h 7216931"/>
                <a:gd name="connsiteX1" fmla="*/ 6636091 w 6636091"/>
                <a:gd name="connsiteY1" fmla="*/ 0 h 7216931"/>
                <a:gd name="connsiteX2" fmla="*/ 5869302 w 6636091"/>
                <a:gd name="connsiteY2" fmla="*/ 1978006 h 7216931"/>
                <a:gd name="connsiteX3" fmla="*/ 6609896 w 6636091"/>
                <a:gd name="connsiteY3" fmla="*/ 4752711 h 7216931"/>
                <a:gd name="connsiteX4" fmla="*/ 5108134 w 6636091"/>
                <a:gd name="connsiteY4" fmla="*/ 7216931 h 7216931"/>
                <a:gd name="connsiteX5" fmla="*/ 35329 w 6636091"/>
                <a:gd name="connsiteY5" fmla="*/ 7186149 h 7216931"/>
                <a:gd name="connsiteX6" fmla="*/ 0 w 6636091"/>
                <a:gd name="connsiteY6" fmla="*/ 2751 h 7216931"/>
                <a:gd name="connsiteX0" fmla="*/ 0 w 7784620"/>
                <a:gd name="connsiteY0" fmla="*/ 2751 h 7216931"/>
                <a:gd name="connsiteX1" fmla="*/ 7784620 w 7784620"/>
                <a:gd name="connsiteY1" fmla="*/ 0 h 7216931"/>
                <a:gd name="connsiteX2" fmla="*/ 5869302 w 7784620"/>
                <a:gd name="connsiteY2" fmla="*/ 1978006 h 7216931"/>
                <a:gd name="connsiteX3" fmla="*/ 6609896 w 7784620"/>
                <a:gd name="connsiteY3" fmla="*/ 4752711 h 7216931"/>
                <a:gd name="connsiteX4" fmla="*/ 5108134 w 7784620"/>
                <a:gd name="connsiteY4" fmla="*/ 7216931 h 7216931"/>
                <a:gd name="connsiteX5" fmla="*/ 35329 w 7784620"/>
                <a:gd name="connsiteY5" fmla="*/ 7186149 h 7216931"/>
                <a:gd name="connsiteX6" fmla="*/ 0 w 7784620"/>
                <a:gd name="connsiteY6" fmla="*/ 2751 h 7216931"/>
                <a:gd name="connsiteX0" fmla="*/ 0 w 7784620"/>
                <a:gd name="connsiteY0" fmla="*/ 2751 h 7216931"/>
                <a:gd name="connsiteX1" fmla="*/ 7784620 w 7784620"/>
                <a:gd name="connsiteY1" fmla="*/ 0 h 7216931"/>
                <a:gd name="connsiteX2" fmla="*/ 6179222 w 7784620"/>
                <a:gd name="connsiteY2" fmla="*/ 2361975 h 7216931"/>
                <a:gd name="connsiteX3" fmla="*/ 6609896 w 7784620"/>
                <a:gd name="connsiteY3" fmla="*/ 4752711 h 7216931"/>
                <a:gd name="connsiteX4" fmla="*/ 5108134 w 7784620"/>
                <a:gd name="connsiteY4" fmla="*/ 7216931 h 7216931"/>
                <a:gd name="connsiteX5" fmla="*/ 35329 w 7784620"/>
                <a:gd name="connsiteY5" fmla="*/ 7186149 h 7216931"/>
                <a:gd name="connsiteX6" fmla="*/ 0 w 7784620"/>
                <a:gd name="connsiteY6" fmla="*/ 2751 h 7216931"/>
                <a:gd name="connsiteX0" fmla="*/ 0 w 7784620"/>
                <a:gd name="connsiteY0" fmla="*/ 2751 h 7216931"/>
                <a:gd name="connsiteX1" fmla="*/ 7784620 w 7784620"/>
                <a:gd name="connsiteY1" fmla="*/ 0 h 7216931"/>
                <a:gd name="connsiteX2" fmla="*/ 6179222 w 7784620"/>
                <a:gd name="connsiteY2" fmla="*/ 2361975 h 7216931"/>
                <a:gd name="connsiteX3" fmla="*/ 6609896 w 7784620"/>
                <a:gd name="connsiteY3" fmla="*/ 4752711 h 7216931"/>
                <a:gd name="connsiteX4" fmla="*/ 5108134 w 7784620"/>
                <a:gd name="connsiteY4" fmla="*/ 7216931 h 7216931"/>
                <a:gd name="connsiteX5" fmla="*/ 35329 w 7784620"/>
                <a:gd name="connsiteY5" fmla="*/ 7186149 h 7216931"/>
                <a:gd name="connsiteX6" fmla="*/ 0 w 7784620"/>
                <a:gd name="connsiteY6" fmla="*/ 2751 h 7216931"/>
                <a:gd name="connsiteX0" fmla="*/ 0 w 7784620"/>
                <a:gd name="connsiteY0" fmla="*/ 2751 h 7216931"/>
                <a:gd name="connsiteX1" fmla="*/ 7784620 w 7784620"/>
                <a:gd name="connsiteY1" fmla="*/ 0 h 7216931"/>
                <a:gd name="connsiteX2" fmla="*/ 6215683 w 7784620"/>
                <a:gd name="connsiteY2" fmla="*/ 2002004 h 7216931"/>
                <a:gd name="connsiteX3" fmla="*/ 6609896 w 7784620"/>
                <a:gd name="connsiteY3" fmla="*/ 4752711 h 7216931"/>
                <a:gd name="connsiteX4" fmla="*/ 5108134 w 7784620"/>
                <a:gd name="connsiteY4" fmla="*/ 7216931 h 7216931"/>
                <a:gd name="connsiteX5" fmla="*/ 35329 w 7784620"/>
                <a:gd name="connsiteY5" fmla="*/ 7186149 h 7216931"/>
                <a:gd name="connsiteX6" fmla="*/ 0 w 7784620"/>
                <a:gd name="connsiteY6" fmla="*/ 2751 h 7216931"/>
                <a:gd name="connsiteX0" fmla="*/ 0 w 7784620"/>
                <a:gd name="connsiteY0" fmla="*/ 2751 h 7216931"/>
                <a:gd name="connsiteX1" fmla="*/ 7784620 w 7784620"/>
                <a:gd name="connsiteY1" fmla="*/ 0 h 7216931"/>
                <a:gd name="connsiteX2" fmla="*/ 6215683 w 7784620"/>
                <a:gd name="connsiteY2" fmla="*/ 2002004 h 7216931"/>
                <a:gd name="connsiteX3" fmla="*/ 6208823 w 7784620"/>
                <a:gd name="connsiteY3" fmla="*/ 4680717 h 7216931"/>
                <a:gd name="connsiteX4" fmla="*/ 5108134 w 7784620"/>
                <a:gd name="connsiteY4" fmla="*/ 7216931 h 7216931"/>
                <a:gd name="connsiteX5" fmla="*/ 35329 w 7784620"/>
                <a:gd name="connsiteY5" fmla="*/ 7186149 h 7216931"/>
                <a:gd name="connsiteX6" fmla="*/ 0 w 7784620"/>
                <a:gd name="connsiteY6" fmla="*/ 2751 h 7216931"/>
                <a:gd name="connsiteX0" fmla="*/ 0 w 7784620"/>
                <a:gd name="connsiteY0" fmla="*/ 2751 h 7216931"/>
                <a:gd name="connsiteX1" fmla="*/ 7784620 w 7784620"/>
                <a:gd name="connsiteY1" fmla="*/ 0 h 7216931"/>
                <a:gd name="connsiteX2" fmla="*/ 6215683 w 7784620"/>
                <a:gd name="connsiteY2" fmla="*/ 2002004 h 7216931"/>
                <a:gd name="connsiteX3" fmla="*/ 6208823 w 7784620"/>
                <a:gd name="connsiteY3" fmla="*/ 4680717 h 7216931"/>
                <a:gd name="connsiteX4" fmla="*/ 5108134 w 7784620"/>
                <a:gd name="connsiteY4" fmla="*/ 7216931 h 7216931"/>
                <a:gd name="connsiteX5" fmla="*/ 35329 w 7784620"/>
                <a:gd name="connsiteY5" fmla="*/ 7186149 h 7216931"/>
                <a:gd name="connsiteX6" fmla="*/ 0 w 7784620"/>
                <a:gd name="connsiteY6" fmla="*/ 2751 h 7216931"/>
                <a:gd name="connsiteX0" fmla="*/ 0 w 7784620"/>
                <a:gd name="connsiteY0" fmla="*/ 2751 h 7216931"/>
                <a:gd name="connsiteX1" fmla="*/ 7784620 w 7784620"/>
                <a:gd name="connsiteY1" fmla="*/ 0 h 7216931"/>
                <a:gd name="connsiteX2" fmla="*/ 6215683 w 7784620"/>
                <a:gd name="connsiteY2" fmla="*/ 2002004 h 7216931"/>
                <a:gd name="connsiteX3" fmla="*/ 6208823 w 7784620"/>
                <a:gd name="connsiteY3" fmla="*/ 4680717 h 7216931"/>
                <a:gd name="connsiteX4" fmla="*/ 5108134 w 7784620"/>
                <a:gd name="connsiteY4" fmla="*/ 7216931 h 7216931"/>
                <a:gd name="connsiteX5" fmla="*/ 35329 w 7784620"/>
                <a:gd name="connsiteY5" fmla="*/ 7186149 h 7216931"/>
                <a:gd name="connsiteX6" fmla="*/ 0 w 7784620"/>
                <a:gd name="connsiteY6" fmla="*/ 2751 h 7216931"/>
                <a:gd name="connsiteX0" fmla="*/ 0 w 7784620"/>
                <a:gd name="connsiteY0" fmla="*/ 2751 h 7216931"/>
                <a:gd name="connsiteX1" fmla="*/ 7784620 w 7784620"/>
                <a:gd name="connsiteY1" fmla="*/ 0 h 7216931"/>
                <a:gd name="connsiteX2" fmla="*/ 6215683 w 7784620"/>
                <a:gd name="connsiteY2" fmla="*/ 2002004 h 7216931"/>
                <a:gd name="connsiteX3" fmla="*/ 6208823 w 7784620"/>
                <a:gd name="connsiteY3" fmla="*/ 4680717 h 7216931"/>
                <a:gd name="connsiteX4" fmla="*/ 5108134 w 7784620"/>
                <a:gd name="connsiteY4" fmla="*/ 7216931 h 7216931"/>
                <a:gd name="connsiteX5" fmla="*/ 35329 w 7784620"/>
                <a:gd name="connsiteY5" fmla="*/ 7186149 h 7216931"/>
                <a:gd name="connsiteX6" fmla="*/ 0 w 7784620"/>
                <a:gd name="connsiteY6" fmla="*/ 2751 h 7216931"/>
                <a:gd name="connsiteX0" fmla="*/ 0 w 7784620"/>
                <a:gd name="connsiteY0" fmla="*/ 2751 h 7216931"/>
                <a:gd name="connsiteX1" fmla="*/ 7784620 w 7784620"/>
                <a:gd name="connsiteY1" fmla="*/ 0 h 7216931"/>
                <a:gd name="connsiteX2" fmla="*/ 6215683 w 7784620"/>
                <a:gd name="connsiteY2" fmla="*/ 2002004 h 7216931"/>
                <a:gd name="connsiteX3" fmla="*/ 6208823 w 7784620"/>
                <a:gd name="connsiteY3" fmla="*/ 4680717 h 7216931"/>
                <a:gd name="connsiteX4" fmla="*/ 5108134 w 7784620"/>
                <a:gd name="connsiteY4" fmla="*/ 7216931 h 7216931"/>
                <a:gd name="connsiteX5" fmla="*/ 35329 w 7784620"/>
                <a:gd name="connsiteY5" fmla="*/ 7186149 h 7216931"/>
                <a:gd name="connsiteX6" fmla="*/ 0 w 7784620"/>
                <a:gd name="connsiteY6" fmla="*/ 2751 h 7216931"/>
                <a:gd name="connsiteX0" fmla="*/ 0 w 7784620"/>
                <a:gd name="connsiteY0" fmla="*/ 2751 h 7216931"/>
                <a:gd name="connsiteX1" fmla="*/ 7784620 w 7784620"/>
                <a:gd name="connsiteY1" fmla="*/ 0 h 7216931"/>
                <a:gd name="connsiteX2" fmla="*/ 6215683 w 7784620"/>
                <a:gd name="connsiteY2" fmla="*/ 2002004 h 7216931"/>
                <a:gd name="connsiteX3" fmla="*/ 6208823 w 7784620"/>
                <a:gd name="connsiteY3" fmla="*/ 4680717 h 7216931"/>
                <a:gd name="connsiteX4" fmla="*/ 5108134 w 7784620"/>
                <a:gd name="connsiteY4" fmla="*/ 7216931 h 7216931"/>
                <a:gd name="connsiteX5" fmla="*/ 35329 w 7784620"/>
                <a:gd name="connsiteY5" fmla="*/ 7186149 h 7216931"/>
                <a:gd name="connsiteX6" fmla="*/ 0 w 7784620"/>
                <a:gd name="connsiteY6" fmla="*/ 2751 h 7216931"/>
                <a:gd name="connsiteX0" fmla="*/ 0 w 7784620"/>
                <a:gd name="connsiteY0" fmla="*/ 2751 h 7216931"/>
                <a:gd name="connsiteX1" fmla="*/ 7784620 w 7784620"/>
                <a:gd name="connsiteY1" fmla="*/ 0 h 7216931"/>
                <a:gd name="connsiteX2" fmla="*/ 6215683 w 7784620"/>
                <a:gd name="connsiteY2" fmla="*/ 2002004 h 7216931"/>
                <a:gd name="connsiteX3" fmla="*/ 6208823 w 7784620"/>
                <a:gd name="connsiteY3" fmla="*/ 4680717 h 7216931"/>
                <a:gd name="connsiteX4" fmla="*/ 5108134 w 7784620"/>
                <a:gd name="connsiteY4" fmla="*/ 7216931 h 7216931"/>
                <a:gd name="connsiteX5" fmla="*/ 35329 w 7784620"/>
                <a:gd name="connsiteY5" fmla="*/ 7186149 h 7216931"/>
                <a:gd name="connsiteX6" fmla="*/ 0 w 7784620"/>
                <a:gd name="connsiteY6" fmla="*/ 2751 h 7216931"/>
                <a:gd name="connsiteX0" fmla="*/ 0 w 7784620"/>
                <a:gd name="connsiteY0" fmla="*/ 2751 h 7216931"/>
                <a:gd name="connsiteX1" fmla="*/ 7784620 w 7784620"/>
                <a:gd name="connsiteY1" fmla="*/ 0 h 7216931"/>
                <a:gd name="connsiteX2" fmla="*/ 6215683 w 7784620"/>
                <a:gd name="connsiteY2" fmla="*/ 2002004 h 7216931"/>
                <a:gd name="connsiteX3" fmla="*/ 6208823 w 7784620"/>
                <a:gd name="connsiteY3" fmla="*/ 4680717 h 7216931"/>
                <a:gd name="connsiteX4" fmla="*/ 5108134 w 7784620"/>
                <a:gd name="connsiteY4" fmla="*/ 7216931 h 7216931"/>
                <a:gd name="connsiteX5" fmla="*/ 35329 w 7784620"/>
                <a:gd name="connsiteY5" fmla="*/ 7186149 h 7216931"/>
                <a:gd name="connsiteX6" fmla="*/ 0 w 7784620"/>
                <a:gd name="connsiteY6" fmla="*/ 2751 h 7216931"/>
                <a:gd name="connsiteX0" fmla="*/ 0 w 7784620"/>
                <a:gd name="connsiteY0" fmla="*/ 2751 h 7216931"/>
                <a:gd name="connsiteX1" fmla="*/ 7784620 w 7784620"/>
                <a:gd name="connsiteY1" fmla="*/ 0 h 7216931"/>
                <a:gd name="connsiteX2" fmla="*/ 6215683 w 7784620"/>
                <a:gd name="connsiteY2" fmla="*/ 2002004 h 7216931"/>
                <a:gd name="connsiteX3" fmla="*/ 6208823 w 7784620"/>
                <a:gd name="connsiteY3" fmla="*/ 4680717 h 7216931"/>
                <a:gd name="connsiteX4" fmla="*/ 5108134 w 7784620"/>
                <a:gd name="connsiteY4" fmla="*/ 7216931 h 7216931"/>
                <a:gd name="connsiteX5" fmla="*/ 35329 w 7784620"/>
                <a:gd name="connsiteY5" fmla="*/ 7186149 h 7216931"/>
                <a:gd name="connsiteX6" fmla="*/ 0 w 7784620"/>
                <a:gd name="connsiteY6" fmla="*/ 2751 h 7216931"/>
                <a:gd name="connsiteX0" fmla="*/ 0 w 7784620"/>
                <a:gd name="connsiteY0" fmla="*/ 2751 h 7216931"/>
                <a:gd name="connsiteX1" fmla="*/ 7784620 w 7784620"/>
                <a:gd name="connsiteY1" fmla="*/ 0 h 7216931"/>
                <a:gd name="connsiteX2" fmla="*/ 6215683 w 7784620"/>
                <a:gd name="connsiteY2" fmla="*/ 2002004 h 7216931"/>
                <a:gd name="connsiteX3" fmla="*/ 6208823 w 7784620"/>
                <a:gd name="connsiteY3" fmla="*/ 4680717 h 7216931"/>
                <a:gd name="connsiteX4" fmla="*/ 5108134 w 7784620"/>
                <a:gd name="connsiteY4" fmla="*/ 7216931 h 7216931"/>
                <a:gd name="connsiteX5" fmla="*/ 35329 w 7784620"/>
                <a:gd name="connsiteY5" fmla="*/ 7186149 h 7216931"/>
                <a:gd name="connsiteX6" fmla="*/ 0 w 7784620"/>
                <a:gd name="connsiteY6" fmla="*/ 2751 h 7216931"/>
                <a:gd name="connsiteX0" fmla="*/ 0 w 7784620"/>
                <a:gd name="connsiteY0" fmla="*/ 2751 h 7216931"/>
                <a:gd name="connsiteX1" fmla="*/ 7784620 w 7784620"/>
                <a:gd name="connsiteY1" fmla="*/ 0 h 7216931"/>
                <a:gd name="connsiteX2" fmla="*/ 6215683 w 7784620"/>
                <a:gd name="connsiteY2" fmla="*/ 2002004 h 7216931"/>
                <a:gd name="connsiteX3" fmla="*/ 6208823 w 7784620"/>
                <a:gd name="connsiteY3" fmla="*/ 4680717 h 7216931"/>
                <a:gd name="connsiteX4" fmla="*/ 5108134 w 7784620"/>
                <a:gd name="connsiteY4" fmla="*/ 7216931 h 7216931"/>
                <a:gd name="connsiteX5" fmla="*/ 35329 w 7784620"/>
                <a:gd name="connsiteY5" fmla="*/ 7186149 h 7216931"/>
                <a:gd name="connsiteX6" fmla="*/ 0 w 7784620"/>
                <a:gd name="connsiteY6" fmla="*/ 2751 h 7216931"/>
                <a:gd name="connsiteX0" fmla="*/ 0 w 7784620"/>
                <a:gd name="connsiteY0" fmla="*/ 2751 h 7216931"/>
                <a:gd name="connsiteX1" fmla="*/ 7784620 w 7784620"/>
                <a:gd name="connsiteY1" fmla="*/ 0 h 7216931"/>
                <a:gd name="connsiteX2" fmla="*/ 6689679 w 7784620"/>
                <a:gd name="connsiteY2" fmla="*/ 2014004 h 7216931"/>
                <a:gd name="connsiteX3" fmla="*/ 6208823 w 7784620"/>
                <a:gd name="connsiteY3" fmla="*/ 4680717 h 7216931"/>
                <a:gd name="connsiteX4" fmla="*/ 5108134 w 7784620"/>
                <a:gd name="connsiteY4" fmla="*/ 7216931 h 7216931"/>
                <a:gd name="connsiteX5" fmla="*/ 35329 w 7784620"/>
                <a:gd name="connsiteY5" fmla="*/ 7186149 h 7216931"/>
                <a:gd name="connsiteX6" fmla="*/ 0 w 7784620"/>
                <a:gd name="connsiteY6" fmla="*/ 2751 h 7216931"/>
                <a:gd name="connsiteX0" fmla="*/ 0 w 7784620"/>
                <a:gd name="connsiteY0" fmla="*/ 2751 h 7216931"/>
                <a:gd name="connsiteX1" fmla="*/ 7784620 w 7784620"/>
                <a:gd name="connsiteY1" fmla="*/ 0 h 7216931"/>
                <a:gd name="connsiteX2" fmla="*/ 6689679 w 7784620"/>
                <a:gd name="connsiteY2" fmla="*/ 2014004 h 7216931"/>
                <a:gd name="connsiteX3" fmla="*/ 5771288 w 7784620"/>
                <a:gd name="connsiteY3" fmla="*/ 4668718 h 7216931"/>
                <a:gd name="connsiteX4" fmla="*/ 5108134 w 7784620"/>
                <a:gd name="connsiteY4" fmla="*/ 7216931 h 7216931"/>
                <a:gd name="connsiteX5" fmla="*/ 35329 w 7784620"/>
                <a:gd name="connsiteY5" fmla="*/ 7186149 h 7216931"/>
                <a:gd name="connsiteX6" fmla="*/ 0 w 7784620"/>
                <a:gd name="connsiteY6" fmla="*/ 2751 h 7216931"/>
                <a:gd name="connsiteX0" fmla="*/ 0 w 7784620"/>
                <a:gd name="connsiteY0" fmla="*/ 2751 h 7216931"/>
                <a:gd name="connsiteX1" fmla="*/ 7784620 w 7784620"/>
                <a:gd name="connsiteY1" fmla="*/ 0 h 7216931"/>
                <a:gd name="connsiteX2" fmla="*/ 6689679 w 7784620"/>
                <a:gd name="connsiteY2" fmla="*/ 2014004 h 7216931"/>
                <a:gd name="connsiteX3" fmla="*/ 5771288 w 7784620"/>
                <a:gd name="connsiteY3" fmla="*/ 4668718 h 7216931"/>
                <a:gd name="connsiteX4" fmla="*/ 5108134 w 7784620"/>
                <a:gd name="connsiteY4" fmla="*/ 7216931 h 7216931"/>
                <a:gd name="connsiteX5" fmla="*/ 35329 w 7784620"/>
                <a:gd name="connsiteY5" fmla="*/ 7186149 h 7216931"/>
                <a:gd name="connsiteX6" fmla="*/ 0 w 7784620"/>
                <a:gd name="connsiteY6" fmla="*/ 2751 h 7216931"/>
                <a:gd name="connsiteX0" fmla="*/ 0 w 7784620"/>
                <a:gd name="connsiteY0" fmla="*/ 2751 h 7216931"/>
                <a:gd name="connsiteX1" fmla="*/ 7784620 w 7784620"/>
                <a:gd name="connsiteY1" fmla="*/ 0 h 7216931"/>
                <a:gd name="connsiteX2" fmla="*/ 6689679 w 7784620"/>
                <a:gd name="connsiteY2" fmla="*/ 2014004 h 7216931"/>
                <a:gd name="connsiteX3" fmla="*/ 5771288 w 7784620"/>
                <a:gd name="connsiteY3" fmla="*/ 4668718 h 7216931"/>
                <a:gd name="connsiteX4" fmla="*/ 5108134 w 7784620"/>
                <a:gd name="connsiteY4" fmla="*/ 7216931 h 7216931"/>
                <a:gd name="connsiteX5" fmla="*/ 35329 w 7784620"/>
                <a:gd name="connsiteY5" fmla="*/ 7186149 h 7216931"/>
                <a:gd name="connsiteX6" fmla="*/ 0 w 7784620"/>
                <a:gd name="connsiteY6" fmla="*/ 2751 h 7216931"/>
                <a:gd name="connsiteX0" fmla="*/ 0 w 7784620"/>
                <a:gd name="connsiteY0" fmla="*/ 2751 h 7216931"/>
                <a:gd name="connsiteX1" fmla="*/ 7784620 w 7784620"/>
                <a:gd name="connsiteY1" fmla="*/ 0 h 7216931"/>
                <a:gd name="connsiteX2" fmla="*/ 6726141 w 7784620"/>
                <a:gd name="connsiteY2" fmla="*/ 1738027 h 7216931"/>
                <a:gd name="connsiteX3" fmla="*/ 5771288 w 7784620"/>
                <a:gd name="connsiteY3" fmla="*/ 4668718 h 7216931"/>
                <a:gd name="connsiteX4" fmla="*/ 5108134 w 7784620"/>
                <a:gd name="connsiteY4" fmla="*/ 7216931 h 7216931"/>
                <a:gd name="connsiteX5" fmla="*/ 35329 w 7784620"/>
                <a:gd name="connsiteY5" fmla="*/ 7186149 h 7216931"/>
                <a:gd name="connsiteX6" fmla="*/ 0 w 7784620"/>
                <a:gd name="connsiteY6" fmla="*/ 2751 h 7216931"/>
                <a:gd name="connsiteX0" fmla="*/ 0 w 7784620"/>
                <a:gd name="connsiteY0" fmla="*/ 2751 h 7216931"/>
                <a:gd name="connsiteX1" fmla="*/ 7784620 w 7784620"/>
                <a:gd name="connsiteY1" fmla="*/ 0 h 7216931"/>
                <a:gd name="connsiteX2" fmla="*/ 6689681 w 7784620"/>
                <a:gd name="connsiteY2" fmla="*/ 2002005 h 7216931"/>
                <a:gd name="connsiteX3" fmla="*/ 5771288 w 7784620"/>
                <a:gd name="connsiteY3" fmla="*/ 4668718 h 7216931"/>
                <a:gd name="connsiteX4" fmla="*/ 5108134 w 7784620"/>
                <a:gd name="connsiteY4" fmla="*/ 7216931 h 7216931"/>
                <a:gd name="connsiteX5" fmla="*/ 35329 w 7784620"/>
                <a:gd name="connsiteY5" fmla="*/ 7186149 h 7216931"/>
                <a:gd name="connsiteX6" fmla="*/ 0 w 7784620"/>
                <a:gd name="connsiteY6" fmla="*/ 2751 h 7216931"/>
                <a:gd name="connsiteX0" fmla="*/ 0 w 7784620"/>
                <a:gd name="connsiteY0" fmla="*/ 2751 h 7216931"/>
                <a:gd name="connsiteX1" fmla="*/ 7784620 w 7784620"/>
                <a:gd name="connsiteY1" fmla="*/ 0 h 7216931"/>
                <a:gd name="connsiteX2" fmla="*/ 6689681 w 7784620"/>
                <a:gd name="connsiteY2" fmla="*/ 2002005 h 7216931"/>
                <a:gd name="connsiteX3" fmla="*/ 5771288 w 7784620"/>
                <a:gd name="connsiteY3" fmla="*/ 4668718 h 7216931"/>
                <a:gd name="connsiteX4" fmla="*/ 5108134 w 7784620"/>
                <a:gd name="connsiteY4" fmla="*/ 7216931 h 7216931"/>
                <a:gd name="connsiteX5" fmla="*/ 35329 w 7784620"/>
                <a:gd name="connsiteY5" fmla="*/ 7186149 h 7216931"/>
                <a:gd name="connsiteX6" fmla="*/ 0 w 7784620"/>
                <a:gd name="connsiteY6" fmla="*/ 2751 h 7216931"/>
                <a:gd name="connsiteX0" fmla="*/ 0 w 7784620"/>
                <a:gd name="connsiteY0" fmla="*/ 2751 h 7216931"/>
                <a:gd name="connsiteX1" fmla="*/ 7784620 w 7784620"/>
                <a:gd name="connsiteY1" fmla="*/ 0 h 7216931"/>
                <a:gd name="connsiteX2" fmla="*/ 6689681 w 7784620"/>
                <a:gd name="connsiteY2" fmla="*/ 2002005 h 7216931"/>
                <a:gd name="connsiteX3" fmla="*/ 5771288 w 7784620"/>
                <a:gd name="connsiteY3" fmla="*/ 4668718 h 7216931"/>
                <a:gd name="connsiteX4" fmla="*/ 5108134 w 7784620"/>
                <a:gd name="connsiteY4" fmla="*/ 7216931 h 7216931"/>
                <a:gd name="connsiteX5" fmla="*/ 35329 w 7784620"/>
                <a:gd name="connsiteY5" fmla="*/ 7186149 h 7216931"/>
                <a:gd name="connsiteX6" fmla="*/ 0 w 7784620"/>
                <a:gd name="connsiteY6" fmla="*/ 2751 h 7216931"/>
                <a:gd name="connsiteX0" fmla="*/ 0 w 7784620"/>
                <a:gd name="connsiteY0" fmla="*/ 2751 h 7216931"/>
                <a:gd name="connsiteX1" fmla="*/ 7784620 w 7784620"/>
                <a:gd name="connsiteY1" fmla="*/ 0 h 7216931"/>
                <a:gd name="connsiteX2" fmla="*/ 6689681 w 7784620"/>
                <a:gd name="connsiteY2" fmla="*/ 2002005 h 7216931"/>
                <a:gd name="connsiteX3" fmla="*/ 5771288 w 7784620"/>
                <a:gd name="connsiteY3" fmla="*/ 4668718 h 7216931"/>
                <a:gd name="connsiteX4" fmla="*/ 5108134 w 7784620"/>
                <a:gd name="connsiteY4" fmla="*/ 7216931 h 7216931"/>
                <a:gd name="connsiteX5" fmla="*/ 35329 w 7784620"/>
                <a:gd name="connsiteY5" fmla="*/ 7186149 h 7216931"/>
                <a:gd name="connsiteX6" fmla="*/ 0 w 7784620"/>
                <a:gd name="connsiteY6" fmla="*/ 2751 h 7216931"/>
                <a:gd name="connsiteX0" fmla="*/ 0 w 7784620"/>
                <a:gd name="connsiteY0" fmla="*/ 2751 h 7216931"/>
                <a:gd name="connsiteX1" fmla="*/ 7784620 w 7784620"/>
                <a:gd name="connsiteY1" fmla="*/ 0 h 7216931"/>
                <a:gd name="connsiteX2" fmla="*/ 6689681 w 7784620"/>
                <a:gd name="connsiteY2" fmla="*/ 2002005 h 7216931"/>
                <a:gd name="connsiteX3" fmla="*/ 5771288 w 7784620"/>
                <a:gd name="connsiteY3" fmla="*/ 4668718 h 7216931"/>
                <a:gd name="connsiteX4" fmla="*/ 5108134 w 7784620"/>
                <a:gd name="connsiteY4" fmla="*/ 7216931 h 7216931"/>
                <a:gd name="connsiteX5" fmla="*/ 35329 w 7784620"/>
                <a:gd name="connsiteY5" fmla="*/ 7186149 h 7216931"/>
                <a:gd name="connsiteX6" fmla="*/ 0 w 7784620"/>
                <a:gd name="connsiteY6" fmla="*/ 2751 h 7216931"/>
                <a:gd name="connsiteX0" fmla="*/ 0 w 7784620"/>
                <a:gd name="connsiteY0" fmla="*/ 2751 h 7216931"/>
                <a:gd name="connsiteX1" fmla="*/ 7784620 w 7784620"/>
                <a:gd name="connsiteY1" fmla="*/ 0 h 7216931"/>
                <a:gd name="connsiteX2" fmla="*/ 6689681 w 7784620"/>
                <a:gd name="connsiteY2" fmla="*/ 2002005 h 7216931"/>
                <a:gd name="connsiteX3" fmla="*/ 5771288 w 7784620"/>
                <a:gd name="connsiteY3" fmla="*/ 4668718 h 7216931"/>
                <a:gd name="connsiteX4" fmla="*/ 5108134 w 7784620"/>
                <a:gd name="connsiteY4" fmla="*/ 7216931 h 7216931"/>
                <a:gd name="connsiteX5" fmla="*/ 35329 w 7784620"/>
                <a:gd name="connsiteY5" fmla="*/ 7186149 h 7216931"/>
                <a:gd name="connsiteX6" fmla="*/ 0 w 7784620"/>
                <a:gd name="connsiteY6" fmla="*/ 2751 h 7216931"/>
                <a:gd name="connsiteX0" fmla="*/ 0 w 7784620"/>
                <a:gd name="connsiteY0" fmla="*/ 2751 h 7216931"/>
                <a:gd name="connsiteX1" fmla="*/ 7784620 w 7784620"/>
                <a:gd name="connsiteY1" fmla="*/ 0 h 7216931"/>
                <a:gd name="connsiteX2" fmla="*/ 6689681 w 7784620"/>
                <a:gd name="connsiteY2" fmla="*/ 2002005 h 7216931"/>
                <a:gd name="connsiteX3" fmla="*/ 5771288 w 7784620"/>
                <a:gd name="connsiteY3" fmla="*/ 4668718 h 7216931"/>
                <a:gd name="connsiteX4" fmla="*/ 5108134 w 7784620"/>
                <a:gd name="connsiteY4" fmla="*/ 7216931 h 7216931"/>
                <a:gd name="connsiteX5" fmla="*/ 35329 w 7784620"/>
                <a:gd name="connsiteY5" fmla="*/ 7186149 h 7216931"/>
                <a:gd name="connsiteX6" fmla="*/ 0 w 7784620"/>
                <a:gd name="connsiteY6" fmla="*/ 2751 h 7216931"/>
                <a:gd name="connsiteX0" fmla="*/ 0 w 7784620"/>
                <a:gd name="connsiteY0" fmla="*/ 2751 h 7216931"/>
                <a:gd name="connsiteX1" fmla="*/ 7784620 w 7784620"/>
                <a:gd name="connsiteY1" fmla="*/ 0 h 7216931"/>
                <a:gd name="connsiteX2" fmla="*/ 6689681 w 7784620"/>
                <a:gd name="connsiteY2" fmla="*/ 2002005 h 7216931"/>
                <a:gd name="connsiteX3" fmla="*/ 5771288 w 7784620"/>
                <a:gd name="connsiteY3" fmla="*/ 4668718 h 7216931"/>
                <a:gd name="connsiteX4" fmla="*/ 5108134 w 7784620"/>
                <a:gd name="connsiteY4" fmla="*/ 7216931 h 7216931"/>
                <a:gd name="connsiteX5" fmla="*/ 35329 w 7784620"/>
                <a:gd name="connsiteY5" fmla="*/ 7186149 h 7216931"/>
                <a:gd name="connsiteX6" fmla="*/ 0 w 7784620"/>
                <a:gd name="connsiteY6" fmla="*/ 2751 h 7216931"/>
                <a:gd name="connsiteX0" fmla="*/ 0 w 7784620"/>
                <a:gd name="connsiteY0" fmla="*/ 2751 h 7216931"/>
                <a:gd name="connsiteX1" fmla="*/ 7784620 w 7784620"/>
                <a:gd name="connsiteY1" fmla="*/ 0 h 7216931"/>
                <a:gd name="connsiteX2" fmla="*/ 6689681 w 7784620"/>
                <a:gd name="connsiteY2" fmla="*/ 2002005 h 7216931"/>
                <a:gd name="connsiteX3" fmla="*/ 5771288 w 7784620"/>
                <a:gd name="connsiteY3" fmla="*/ 4668718 h 7216931"/>
                <a:gd name="connsiteX4" fmla="*/ 5108134 w 7784620"/>
                <a:gd name="connsiteY4" fmla="*/ 7216931 h 7216931"/>
                <a:gd name="connsiteX5" fmla="*/ 35329 w 7784620"/>
                <a:gd name="connsiteY5" fmla="*/ 7186149 h 7216931"/>
                <a:gd name="connsiteX6" fmla="*/ 0 w 7784620"/>
                <a:gd name="connsiteY6" fmla="*/ 2751 h 7216931"/>
                <a:gd name="connsiteX0" fmla="*/ 0 w 7784620"/>
                <a:gd name="connsiteY0" fmla="*/ 2751 h 7216931"/>
                <a:gd name="connsiteX1" fmla="*/ 7784620 w 7784620"/>
                <a:gd name="connsiteY1" fmla="*/ 0 h 7216931"/>
                <a:gd name="connsiteX2" fmla="*/ 6689681 w 7784620"/>
                <a:gd name="connsiteY2" fmla="*/ 2002005 h 7216931"/>
                <a:gd name="connsiteX3" fmla="*/ 5771288 w 7784620"/>
                <a:gd name="connsiteY3" fmla="*/ 4668718 h 7216931"/>
                <a:gd name="connsiteX4" fmla="*/ 5108134 w 7784620"/>
                <a:gd name="connsiteY4" fmla="*/ 7216931 h 7216931"/>
                <a:gd name="connsiteX5" fmla="*/ 35329 w 7784620"/>
                <a:gd name="connsiteY5" fmla="*/ 7186149 h 7216931"/>
                <a:gd name="connsiteX6" fmla="*/ 0 w 7784620"/>
                <a:gd name="connsiteY6" fmla="*/ 2751 h 7216931"/>
                <a:gd name="connsiteX0" fmla="*/ 0 w 8001089"/>
                <a:gd name="connsiteY0" fmla="*/ 2751 h 7216931"/>
                <a:gd name="connsiteX1" fmla="*/ 7784620 w 8001089"/>
                <a:gd name="connsiteY1" fmla="*/ 0 h 7216931"/>
                <a:gd name="connsiteX2" fmla="*/ 5771288 w 8001089"/>
                <a:gd name="connsiteY2" fmla="*/ 4668718 h 7216931"/>
                <a:gd name="connsiteX3" fmla="*/ 5108134 w 8001089"/>
                <a:gd name="connsiteY3" fmla="*/ 7216931 h 7216931"/>
                <a:gd name="connsiteX4" fmla="*/ 35329 w 8001089"/>
                <a:gd name="connsiteY4" fmla="*/ 7186149 h 7216931"/>
                <a:gd name="connsiteX5" fmla="*/ 0 w 8001089"/>
                <a:gd name="connsiteY5" fmla="*/ 2751 h 7216931"/>
                <a:gd name="connsiteX0" fmla="*/ 0 w 7972998"/>
                <a:gd name="connsiteY0" fmla="*/ 2751 h 7216931"/>
                <a:gd name="connsiteX1" fmla="*/ 7784620 w 7972998"/>
                <a:gd name="connsiteY1" fmla="*/ 0 h 7216931"/>
                <a:gd name="connsiteX2" fmla="*/ 5108134 w 7972998"/>
                <a:gd name="connsiteY2" fmla="*/ 7216931 h 7216931"/>
                <a:gd name="connsiteX3" fmla="*/ 35329 w 7972998"/>
                <a:gd name="connsiteY3" fmla="*/ 7186149 h 7216931"/>
                <a:gd name="connsiteX4" fmla="*/ 0 w 7972998"/>
                <a:gd name="connsiteY4" fmla="*/ 2751 h 7216931"/>
                <a:gd name="connsiteX0" fmla="*/ 0 w 7784620"/>
                <a:gd name="connsiteY0" fmla="*/ 2751 h 7216931"/>
                <a:gd name="connsiteX1" fmla="*/ 7784620 w 7784620"/>
                <a:gd name="connsiteY1" fmla="*/ 0 h 7216931"/>
                <a:gd name="connsiteX2" fmla="*/ 5108134 w 7784620"/>
                <a:gd name="connsiteY2" fmla="*/ 7216931 h 7216931"/>
                <a:gd name="connsiteX3" fmla="*/ 35329 w 7784620"/>
                <a:gd name="connsiteY3" fmla="*/ 7186149 h 7216931"/>
                <a:gd name="connsiteX4" fmla="*/ 0 w 7784620"/>
                <a:gd name="connsiteY4" fmla="*/ 2751 h 7216931"/>
                <a:gd name="connsiteX0" fmla="*/ 0 w 7784620"/>
                <a:gd name="connsiteY0" fmla="*/ 2751 h 7216931"/>
                <a:gd name="connsiteX1" fmla="*/ 7784620 w 7784620"/>
                <a:gd name="connsiteY1" fmla="*/ 0 h 7216931"/>
                <a:gd name="connsiteX2" fmla="*/ 5108134 w 7784620"/>
                <a:gd name="connsiteY2" fmla="*/ 7216931 h 7216931"/>
                <a:gd name="connsiteX3" fmla="*/ 35329 w 7784620"/>
                <a:gd name="connsiteY3" fmla="*/ 7186149 h 7216931"/>
                <a:gd name="connsiteX4" fmla="*/ 0 w 7784620"/>
                <a:gd name="connsiteY4" fmla="*/ 2751 h 7216931"/>
                <a:gd name="connsiteX0" fmla="*/ 0 w 7784620"/>
                <a:gd name="connsiteY0" fmla="*/ 2751 h 7216931"/>
                <a:gd name="connsiteX1" fmla="*/ 7784620 w 7784620"/>
                <a:gd name="connsiteY1" fmla="*/ 0 h 7216931"/>
                <a:gd name="connsiteX2" fmla="*/ 5108134 w 7784620"/>
                <a:gd name="connsiteY2" fmla="*/ 7216931 h 7216931"/>
                <a:gd name="connsiteX3" fmla="*/ 35329 w 7784620"/>
                <a:gd name="connsiteY3" fmla="*/ 7186149 h 7216931"/>
                <a:gd name="connsiteX4" fmla="*/ 0 w 7784620"/>
                <a:gd name="connsiteY4" fmla="*/ 2751 h 7216931"/>
                <a:gd name="connsiteX0" fmla="*/ 0 w 7784620"/>
                <a:gd name="connsiteY0" fmla="*/ 2751 h 7226890"/>
                <a:gd name="connsiteX1" fmla="*/ 7784620 w 7784620"/>
                <a:gd name="connsiteY1" fmla="*/ 0 h 7226890"/>
                <a:gd name="connsiteX2" fmla="*/ 3129027 w 7784620"/>
                <a:gd name="connsiteY2" fmla="*/ 7226890 h 7226890"/>
                <a:gd name="connsiteX3" fmla="*/ 35329 w 7784620"/>
                <a:gd name="connsiteY3" fmla="*/ 7186149 h 7226890"/>
                <a:gd name="connsiteX4" fmla="*/ 0 w 7784620"/>
                <a:gd name="connsiteY4" fmla="*/ 2751 h 7226890"/>
                <a:gd name="connsiteX0" fmla="*/ 0 w 7784620"/>
                <a:gd name="connsiteY0" fmla="*/ 2751 h 7226890"/>
                <a:gd name="connsiteX1" fmla="*/ 7784620 w 7784620"/>
                <a:gd name="connsiteY1" fmla="*/ 0 h 7226890"/>
                <a:gd name="connsiteX2" fmla="*/ 3129027 w 7784620"/>
                <a:gd name="connsiteY2" fmla="*/ 7226890 h 7226890"/>
                <a:gd name="connsiteX3" fmla="*/ 35329 w 7784620"/>
                <a:gd name="connsiteY3" fmla="*/ 7186149 h 7226890"/>
                <a:gd name="connsiteX4" fmla="*/ 0 w 7784620"/>
                <a:gd name="connsiteY4" fmla="*/ 2751 h 7226890"/>
                <a:gd name="connsiteX0" fmla="*/ 0 w 7788656"/>
                <a:gd name="connsiteY0" fmla="*/ 2751 h 7186149"/>
                <a:gd name="connsiteX1" fmla="*/ 7784620 w 7788656"/>
                <a:gd name="connsiteY1" fmla="*/ 0 h 7186149"/>
                <a:gd name="connsiteX2" fmla="*/ 3491863 w 7788656"/>
                <a:gd name="connsiteY2" fmla="*/ 7177096 h 7186149"/>
                <a:gd name="connsiteX3" fmla="*/ 35329 w 7788656"/>
                <a:gd name="connsiteY3" fmla="*/ 7186149 h 7186149"/>
                <a:gd name="connsiteX4" fmla="*/ 0 w 7788656"/>
                <a:gd name="connsiteY4" fmla="*/ 2751 h 7186149"/>
                <a:gd name="connsiteX0" fmla="*/ 0 w 7784620"/>
                <a:gd name="connsiteY0" fmla="*/ 2751 h 7186149"/>
                <a:gd name="connsiteX1" fmla="*/ 7784620 w 7784620"/>
                <a:gd name="connsiteY1" fmla="*/ 0 h 7186149"/>
                <a:gd name="connsiteX2" fmla="*/ 3491863 w 7784620"/>
                <a:gd name="connsiteY2" fmla="*/ 7177096 h 7186149"/>
                <a:gd name="connsiteX3" fmla="*/ 35329 w 7784620"/>
                <a:gd name="connsiteY3" fmla="*/ 7186149 h 7186149"/>
                <a:gd name="connsiteX4" fmla="*/ 0 w 7784620"/>
                <a:gd name="connsiteY4" fmla="*/ 2751 h 7186149"/>
                <a:gd name="connsiteX0" fmla="*/ 0 w 7784620"/>
                <a:gd name="connsiteY0" fmla="*/ 2751 h 7186149"/>
                <a:gd name="connsiteX1" fmla="*/ 7784620 w 7784620"/>
                <a:gd name="connsiteY1" fmla="*/ 0 h 7186149"/>
                <a:gd name="connsiteX2" fmla="*/ 3673281 w 7784620"/>
                <a:gd name="connsiteY2" fmla="*/ 7177096 h 7186149"/>
                <a:gd name="connsiteX3" fmla="*/ 35329 w 7784620"/>
                <a:gd name="connsiteY3" fmla="*/ 7186149 h 7186149"/>
                <a:gd name="connsiteX4" fmla="*/ 0 w 7784620"/>
                <a:gd name="connsiteY4" fmla="*/ 2751 h 7186149"/>
                <a:gd name="connsiteX0" fmla="*/ 0 w 7784620"/>
                <a:gd name="connsiteY0" fmla="*/ 2751 h 7186149"/>
                <a:gd name="connsiteX1" fmla="*/ 7784620 w 7784620"/>
                <a:gd name="connsiteY1" fmla="*/ 0 h 7186149"/>
                <a:gd name="connsiteX2" fmla="*/ 3673281 w 7784620"/>
                <a:gd name="connsiteY2" fmla="*/ 7177096 h 7186149"/>
                <a:gd name="connsiteX3" fmla="*/ 35329 w 7784620"/>
                <a:gd name="connsiteY3" fmla="*/ 7186149 h 7186149"/>
                <a:gd name="connsiteX4" fmla="*/ 0 w 7784620"/>
                <a:gd name="connsiteY4" fmla="*/ 2751 h 7186149"/>
                <a:gd name="connsiteX0" fmla="*/ 0 w 8988577"/>
                <a:gd name="connsiteY0" fmla="*/ 0 h 7183398"/>
                <a:gd name="connsiteX1" fmla="*/ 8988577 w 8988577"/>
                <a:gd name="connsiteY1" fmla="*/ 17167 h 7183398"/>
                <a:gd name="connsiteX2" fmla="*/ 3673281 w 8988577"/>
                <a:gd name="connsiteY2" fmla="*/ 7174345 h 7183398"/>
                <a:gd name="connsiteX3" fmla="*/ 35329 w 8988577"/>
                <a:gd name="connsiteY3" fmla="*/ 7183398 h 7183398"/>
                <a:gd name="connsiteX4" fmla="*/ 0 w 8988577"/>
                <a:gd name="connsiteY4" fmla="*/ 0 h 7183398"/>
                <a:gd name="connsiteX0" fmla="*/ 0 w 8988577"/>
                <a:gd name="connsiteY0" fmla="*/ 0 h 7183398"/>
                <a:gd name="connsiteX1" fmla="*/ 8988577 w 8988577"/>
                <a:gd name="connsiteY1" fmla="*/ 17167 h 7183398"/>
                <a:gd name="connsiteX2" fmla="*/ 3673281 w 8988577"/>
                <a:gd name="connsiteY2" fmla="*/ 7174345 h 7183398"/>
                <a:gd name="connsiteX3" fmla="*/ 35329 w 8988577"/>
                <a:gd name="connsiteY3" fmla="*/ 7183398 h 7183398"/>
                <a:gd name="connsiteX4" fmla="*/ 0 w 8988577"/>
                <a:gd name="connsiteY4" fmla="*/ 0 h 7183398"/>
                <a:gd name="connsiteX0" fmla="*/ 0 w 8988577"/>
                <a:gd name="connsiteY0" fmla="*/ 12710 h 7196108"/>
                <a:gd name="connsiteX1" fmla="*/ 8988577 w 8988577"/>
                <a:gd name="connsiteY1" fmla="*/ 0 h 7196108"/>
                <a:gd name="connsiteX2" fmla="*/ 3673281 w 8988577"/>
                <a:gd name="connsiteY2" fmla="*/ 7187055 h 7196108"/>
                <a:gd name="connsiteX3" fmla="*/ 35329 w 8988577"/>
                <a:gd name="connsiteY3" fmla="*/ 7196108 h 7196108"/>
                <a:gd name="connsiteX4" fmla="*/ 0 w 8988577"/>
                <a:gd name="connsiteY4" fmla="*/ 12710 h 7196108"/>
                <a:gd name="connsiteX0" fmla="*/ 0 w 8988577"/>
                <a:gd name="connsiteY0" fmla="*/ 12710 h 7196108"/>
                <a:gd name="connsiteX1" fmla="*/ 8988577 w 8988577"/>
                <a:gd name="connsiteY1" fmla="*/ 0 h 7196108"/>
                <a:gd name="connsiteX2" fmla="*/ 3343430 w 8988577"/>
                <a:gd name="connsiteY2" fmla="*/ 7177096 h 7196108"/>
                <a:gd name="connsiteX3" fmla="*/ 35329 w 8988577"/>
                <a:gd name="connsiteY3" fmla="*/ 7196108 h 7196108"/>
                <a:gd name="connsiteX4" fmla="*/ 0 w 8988577"/>
                <a:gd name="connsiteY4" fmla="*/ 12710 h 7196108"/>
                <a:gd name="connsiteX0" fmla="*/ 0 w 7829834"/>
                <a:gd name="connsiteY0" fmla="*/ 0 h 7183398"/>
                <a:gd name="connsiteX1" fmla="*/ 7784620 w 7829834"/>
                <a:gd name="connsiteY1" fmla="*/ 873627 h 7183398"/>
                <a:gd name="connsiteX2" fmla="*/ 3343430 w 7829834"/>
                <a:gd name="connsiteY2" fmla="*/ 7164386 h 7183398"/>
                <a:gd name="connsiteX3" fmla="*/ 35329 w 7829834"/>
                <a:gd name="connsiteY3" fmla="*/ 7183398 h 7183398"/>
                <a:gd name="connsiteX4" fmla="*/ 0 w 7829834"/>
                <a:gd name="connsiteY4" fmla="*/ 0 h 7183398"/>
                <a:gd name="connsiteX0" fmla="*/ 0 w 7829835"/>
                <a:gd name="connsiteY0" fmla="*/ 41083 h 6338144"/>
                <a:gd name="connsiteX1" fmla="*/ 7784620 w 7829835"/>
                <a:gd name="connsiteY1" fmla="*/ 28373 h 6338144"/>
                <a:gd name="connsiteX2" fmla="*/ 3343430 w 7829835"/>
                <a:gd name="connsiteY2" fmla="*/ 6319132 h 6338144"/>
                <a:gd name="connsiteX3" fmla="*/ 35329 w 7829835"/>
                <a:gd name="connsiteY3" fmla="*/ 6338144 h 6338144"/>
                <a:gd name="connsiteX4" fmla="*/ 0 w 7829835"/>
                <a:gd name="connsiteY4" fmla="*/ 41083 h 6338144"/>
                <a:gd name="connsiteX0" fmla="*/ 0 w 7840829"/>
                <a:gd name="connsiteY0" fmla="*/ 1248 h 6338144"/>
                <a:gd name="connsiteX1" fmla="*/ 7795614 w 7840829"/>
                <a:gd name="connsiteY1" fmla="*/ 28373 h 6338144"/>
                <a:gd name="connsiteX2" fmla="*/ 3354424 w 7840829"/>
                <a:gd name="connsiteY2" fmla="*/ 6319132 h 6338144"/>
                <a:gd name="connsiteX3" fmla="*/ 46323 w 7840829"/>
                <a:gd name="connsiteY3" fmla="*/ 6338144 h 6338144"/>
                <a:gd name="connsiteX4" fmla="*/ 0 w 7840829"/>
                <a:gd name="connsiteY4" fmla="*/ 1248 h 6338144"/>
                <a:gd name="connsiteX0" fmla="*/ 0 w 7878328"/>
                <a:gd name="connsiteY0" fmla="*/ 7239 h 6344135"/>
                <a:gd name="connsiteX1" fmla="*/ 7839595 w 7878328"/>
                <a:gd name="connsiteY1" fmla="*/ 27725 h 6344135"/>
                <a:gd name="connsiteX2" fmla="*/ 3354424 w 7878328"/>
                <a:gd name="connsiteY2" fmla="*/ 6325123 h 6344135"/>
                <a:gd name="connsiteX3" fmla="*/ 46323 w 7878328"/>
                <a:gd name="connsiteY3" fmla="*/ 6344135 h 6344135"/>
                <a:gd name="connsiteX4" fmla="*/ 0 w 7878328"/>
                <a:gd name="connsiteY4" fmla="*/ 7239 h 6344135"/>
                <a:gd name="connsiteX0" fmla="*/ 0 w 7871514"/>
                <a:gd name="connsiteY0" fmla="*/ 0 h 6336896"/>
                <a:gd name="connsiteX1" fmla="*/ 7839595 w 7871514"/>
                <a:gd name="connsiteY1" fmla="*/ 20486 h 6336896"/>
                <a:gd name="connsiteX2" fmla="*/ 3354424 w 7871514"/>
                <a:gd name="connsiteY2" fmla="*/ 6317884 h 6336896"/>
                <a:gd name="connsiteX3" fmla="*/ 46323 w 7871514"/>
                <a:gd name="connsiteY3" fmla="*/ 6336896 h 6336896"/>
                <a:gd name="connsiteX4" fmla="*/ 0 w 7871514"/>
                <a:gd name="connsiteY4" fmla="*/ 0 h 6336896"/>
                <a:gd name="connsiteX0" fmla="*/ 0 w 7839595"/>
                <a:gd name="connsiteY0" fmla="*/ 0 h 6336896"/>
                <a:gd name="connsiteX1" fmla="*/ 7839595 w 7839595"/>
                <a:gd name="connsiteY1" fmla="*/ 20486 h 6336896"/>
                <a:gd name="connsiteX2" fmla="*/ 3354424 w 7839595"/>
                <a:gd name="connsiteY2" fmla="*/ 6317884 h 6336896"/>
                <a:gd name="connsiteX3" fmla="*/ 46323 w 7839595"/>
                <a:gd name="connsiteY3" fmla="*/ 6336896 h 6336896"/>
                <a:gd name="connsiteX4" fmla="*/ 0 w 7839595"/>
                <a:gd name="connsiteY4" fmla="*/ 0 h 6336896"/>
                <a:gd name="connsiteX0" fmla="*/ 0 w 7837534"/>
                <a:gd name="connsiteY0" fmla="*/ 0 h 6336896"/>
                <a:gd name="connsiteX1" fmla="*/ 7837534 w 7837534"/>
                <a:gd name="connsiteY1" fmla="*/ 9282 h 6336896"/>
                <a:gd name="connsiteX2" fmla="*/ 3354424 w 7837534"/>
                <a:gd name="connsiteY2" fmla="*/ 6317884 h 6336896"/>
                <a:gd name="connsiteX3" fmla="*/ 46323 w 7837534"/>
                <a:gd name="connsiteY3" fmla="*/ 6336896 h 6336896"/>
                <a:gd name="connsiteX4" fmla="*/ 0 w 7837534"/>
                <a:gd name="connsiteY4" fmla="*/ 0 h 6336896"/>
                <a:gd name="connsiteX0" fmla="*/ 0 w 7837534"/>
                <a:gd name="connsiteY0" fmla="*/ 0 h 6336896"/>
                <a:gd name="connsiteX1" fmla="*/ 7837534 w 7837534"/>
                <a:gd name="connsiteY1" fmla="*/ 9282 h 6336896"/>
                <a:gd name="connsiteX2" fmla="*/ 3354424 w 7837534"/>
                <a:gd name="connsiteY2" fmla="*/ 6317884 h 6336896"/>
                <a:gd name="connsiteX3" fmla="*/ 46323 w 7837534"/>
                <a:gd name="connsiteY3" fmla="*/ 6336896 h 6336896"/>
                <a:gd name="connsiteX4" fmla="*/ 0 w 7837534"/>
                <a:gd name="connsiteY4" fmla="*/ 0 h 6336896"/>
                <a:gd name="connsiteX0" fmla="*/ 0 w 7837534"/>
                <a:gd name="connsiteY0" fmla="*/ 0 h 6336896"/>
                <a:gd name="connsiteX1" fmla="*/ 7837534 w 7837534"/>
                <a:gd name="connsiteY1" fmla="*/ 9282 h 6336896"/>
                <a:gd name="connsiteX2" fmla="*/ 3354424 w 7837534"/>
                <a:gd name="connsiteY2" fmla="*/ 6317884 h 6336896"/>
                <a:gd name="connsiteX3" fmla="*/ 46323 w 7837534"/>
                <a:gd name="connsiteY3" fmla="*/ 6336896 h 6336896"/>
                <a:gd name="connsiteX4" fmla="*/ 0 w 7837534"/>
                <a:gd name="connsiteY4" fmla="*/ 0 h 6336896"/>
                <a:gd name="connsiteX0" fmla="*/ 0 w 7837534"/>
                <a:gd name="connsiteY0" fmla="*/ 0 h 6336896"/>
                <a:gd name="connsiteX1" fmla="*/ 7837534 w 7837534"/>
                <a:gd name="connsiteY1" fmla="*/ 9282 h 6336896"/>
                <a:gd name="connsiteX2" fmla="*/ 3354424 w 7837534"/>
                <a:gd name="connsiteY2" fmla="*/ 6317884 h 6336896"/>
                <a:gd name="connsiteX3" fmla="*/ 46323 w 7837534"/>
                <a:gd name="connsiteY3" fmla="*/ 6336896 h 6336896"/>
                <a:gd name="connsiteX4" fmla="*/ 0 w 7837534"/>
                <a:gd name="connsiteY4" fmla="*/ 0 h 6336896"/>
                <a:gd name="connsiteX0" fmla="*/ 0 w 4934844"/>
                <a:gd name="connsiteY0" fmla="*/ 10636 h 6347532"/>
                <a:gd name="connsiteX1" fmla="*/ 4934844 w 4934844"/>
                <a:gd name="connsiteY1" fmla="*/ 0 h 6347532"/>
                <a:gd name="connsiteX2" fmla="*/ 3354424 w 4934844"/>
                <a:gd name="connsiteY2" fmla="*/ 6328520 h 6347532"/>
                <a:gd name="connsiteX3" fmla="*/ 46323 w 4934844"/>
                <a:gd name="connsiteY3" fmla="*/ 6347532 h 6347532"/>
                <a:gd name="connsiteX4" fmla="*/ 0 w 4934844"/>
                <a:gd name="connsiteY4" fmla="*/ 10636 h 6347532"/>
                <a:gd name="connsiteX0" fmla="*/ 0 w 4934844"/>
                <a:gd name="connsiteY0" fmla="*/ 10636 h 6347532"/>
                <a:gd name="connsiteX1" fmla="*/ 4934844 w 4934844"/>
                <a:gd name="connsiteY1" fmla="*/ 0 h 6347532"/>
                <a:gd name="connsiteX2" fmla="*/ 3354424 w 4934844"/>
                <a:gd name="connsiteY2" fmla="*/ 6328520 h 6347532"/>
                <a:gd name="connsiteX3" fmla="*/ 46323 w 4934844"/>
                <a:gd name="connsiteY3" fmla="*/ 6347532 h 6347532"/>
                <a:gd name="connsiteX4" fmla="*/ 0 w 4934844"/>
                <a:gd name="connsiteY4" fmla="*/ 10636 h 6347532"/>
                <a:gd name="connsiteX0" fmla="*/ 0 w 6023353"/>
                <a:gd name="connsiteY0" fmla="*/ 0 h 6336896"/>
                <a:gd name="connsiteX1" fmla="*/ 6023353 w 6023353"/>
                <a:gd name="connsiteY1" fmla="*/ 9282 h 6336896"/>
                <a:gd name="connsiteX2" fmla="*/ 3354424 w 6023353"/>
                <a:gd name="connsiteY2" fmla="*/ 6317884 h 6336896"/>
                <a:gd name="connsiteX3" fmla="*/ 46323 w 6023353"/>
                <a:gd name="connsiteY3" fmla="*/ 6336896 h 6336896"/>
                <a:gd name="connsiteX4" fmla="*/ 0 w 6023353"/>
                <a:gd name="connsiteY4" fmla="*/ 0 h 6336896"/>
                <a:gd name="connsiteX0" fmla="*/ 0 w 6023353"/>
                <a:gd name="connsiteY0" fmla="*/ 0 h 6336896"/>
                <a:gd name="connsiteX1" fmla="*/ 6023353 w 6023353"/>
                <a:gd name="connsiteY1" fmla="*/ 9282 h 6336896"/>
                <a:gd name="connsiteX2" fmla="*/ 3519349 w 6023353"/>
                <a:gd name="connsiteY2" fmla="*/ 6297966 h 6336896"/>
                <a:gd name="connsiteX3" fmla="*/ 46323 w 6023353"/>
                <a:gd name="connsiteY3" fmla="*/ 6336896 h 6336896"/>
                <a:gd name="connsiteX4" fmla="*/ 0 w 6023353"/>
                <a:gd name="connsiteY4" fmla="*/ 0 h 6336896"/>
                <a:gd name="connsiteX0" fmla="*/ 0 w 6023353"/>
                <a:gd name="connsiteY0" fmla="*/ 0 h 6336896"/>
                <a:gd name="connsiteX1" fmla="*/ 6023353 w 6023353"/>
                <a:gd name="connsiteY1" fmla="*/ 9282 h 6336896"/>
                <a:gd name="connsiteX2" fmla="*/ 3519349 w 6023353"/>
                <a:gd name="connsiteY2" fmla="*/ 6297966 h 6336896"/>
                <a:gd name="connsiteX3" fmla="*/ 46323 w 6023353"/>
                <a:gd name="connsiteY3" fmla="*/ 6336896 h 6336896"/>
                <a:gd name="connsiteX4" fmla="*/ 0 w 6023353"/>
                <a:gd name="connsiteY4" fmla="*/ 0 h 6336896"/>
                <a:gd name="connsiteX0" fmla="*/ 0 w 6023353"/>
                <a:gd name="connsiteY0" fmla="*/ 0 h 6336896"/>
                <a:gd name="connsiteX1" fmla="*/ 6023353 w 6023353"/>
                <a:gd name="connsiteY1" fmla="*/ 9282 h 6336896"/>
                <a:gd name="connsiteX2" fmla="*/ 3519349 w 6023353"/>
                <a:gd name="connsiteY2" fmla="*/ 6297966 h 6336896"/>
                <a:gd name="connsiteX3" fmla="*/ 46323 w 6023353"/>
                <a:gd name="connsiteY3" fmla="*/ 6336896 h 6336896"/>
                <a:gd name="connsiteX4" fmla="*/ 0 w 6023353"/>
                <a:gd name="connsiteY4" fmla="*/ 0 h 6336896"/>
                <a:gd name="connsiteX0" fmla="*/ 0 w 6023353"/>
                <a:gd name="connsiteY0" fmla="*/ 0 h 6336896"/>
                <a:gd name="connsiteX1" fmla="*/ 6023353 w 6023353"/>
                <a:gd name="connsiteY1" fmla="*/ 9282 h 6336896"/>
                <a:gd name="connsiteX2" fmla="*/ 3519349 w 6023353"/>
                <a:gd name="connsiteY2" fmla="*/ 6297966 h 6336896"/>
                <a:gd name="connsiteX3" fmla="*/ 46323 w 6023353"/>
                <a:gd name="connsiteY3" fmla="*/ 6336896 h 6336896"/>
                <a:gd name="connsiteX4" fmla="*/ 0 w 6023353"/>
                <a:gd name="connsiteY4" fmla="*/ 0 h 6336896"/>
                <a:gd name="connsiteX0" fmla="*/ 0 w 6023353"/>
                <a:gd name="connsiteY0" fmla="*/ 0 h 6337802"/>
                <a:gd name="connsiteX1" fmla="*/ 6023353 w 6023353"/>
                <a:gd name="connsiteY1" fmla="*/ 9282 h 6337802"/>
                <a:gd name="connsiteX2" fmla="*/ 4063604 w 6023353"/>
                <a:gd name="connsiteY2" fmla="*/ 6337802 h 6337802"/>
                <a:gd name="connsiteX3" fmla="*/ 46323 w 6023353"/>
                <a:gd name="connsiteY3" fmla="*/ 6336896 h 6337802"/>
                <a:gd name="connsiteX4" fmla="*/ 0 w 6023353"/>
                <a:gd name="connsiteY4" fmla="*/ 0 h 6337802"/>
                <a:gd name="connsiteX0" fmla="*/ 0 w 5396636"/>
                <a:gd name="connsiteY0" fmla="*/ 0 h 6337802"/>
                <a:gd name="connsiteX1" fmla="*/ 5396636 w 5396636"/>
                <a:gd name="connsiteY1" fmla="*/ 29200 h 6337802"/>
                <a:gd name="connsiteX2" fmla="*/ 4063604 w 5396636"/>
                <a:gd name="connsiteY2" fmla="*/ 6337802 h 6337802"/>
                <a:gd name="connsiteX3" fmla="*/ 46323 w 5396636"/>
                <a:gd name="connsiteY3" fmla="*/ 6336896 h 6337802"/>
                <a:gd name="connsiteX4" fmla="*/ 0 w 5396636"/>
                <a:gd name="connsiteY4" fmla="*/ 0 h 6337802"/>
                <a:gd name="connsiteX0" fmla="*/ 0 w 5396636"/>
                <a:gd name="connsiteY0" fmla="*/ 0 h 6337802"/>
                <a:gd name="connsiteX1" fmla="*/ 5396636 w 5396636"/>
                <a:gd name="connsiteY1" fmla="*/ 29200 h 6337802"/>
                <a:gd name="connsiteX2" fmla="*/ 4063604 w 5396636"/>
                <a:gd name="connsiteY2" fmla="*/ 6337802 h 6337802"/>
                <a:gd name="connsiteX3" fmla="*/ 46323 w 5396636"/>
                <a:gd name="connsiteY3" fmla="*/ 6336896 h 6337802"/>
                <a:gd name="connsiteX4" fmla="*/ 0 w 5396636"/>
                <a:gd name="connsiteY4" fmla="*/ 0 h 6337802"/>
                <a:gd name="connsiteX0" fmla="*/ 0 w 5363651"/>
                <a:gd name="connsiteY0" fmla="*/ 677 h 6338479"/>
                <a:gd name="connsiteX1" fmla="*/ 5363651 w 5363651"/>
                <a:gd name="connsiteY1" fmla="*/ 0 h 6338479"/>
                <a:gd name="connsiteX2" fmla="*/ 4063604 w 5363651"/>
                <a:gd name="connsiteY2" fmla="*/ 6338479 h 6338479"/>
                <a:gd name="connsiteX3" fmla="*/ 46323 w 5363651"/>
                <a:gd name="connsiteY3" fmla="*/ 6337573 h 6338479"/>
                <a:gd name="connsiteX4" fmla="*/ 0 w 5363651"/>
                <a:gd name="connsiteY4" fmla="*/ 677 h 6338479"/>
                <a:gd name="connsiteX0" fmla="*/ 0 w 5363651"/>
                <a:gd name="connsiteY0" fmla="*/ 677 h 6338479"/>
                <a:gd name="connsiteX1" fmla="*/ 5363651 w 5363651"/>
                <a:gd name="connsiteY1" fmla="*/ 0 h 6338479"/>
                <a:gd name="connsiteX2" fmla="*/ 4063604 w 5363651"/>
                <a:gd name="connsiteY2" fmla="*/ 6338479 h 6338479"/>
                <a:gd name="connsiteX3" fmla="*/ 46323 w 5363651"/>
                <a:gd name="connsiteY3" fmla="*/ 6337573 h 6338479"/>
                <a:gd name="connsiteX4" fmla="*/ 0 w 5363651"/>
                <a:gd name="connsiteY4" fmla="*/ 677 h 6338479"/>
                <a:gd name="connsiteX0" fmla="*/ 0 w 5338652"/>
                <a:gd name="connsiteY0" fmla="*/ 0 h 6337802"/>
                <a:gd name="connsiteX1" fmla="*/ 5338652 w 5338652"/>
                <a:gd name="connsiteY1" fmla="*/ 6871 h 6337802"/>
                <a:gd name="connsiteX2" fmla="*/ 4063604 w 5338652"/>
                <a:gd name="connsiteY2" fmla="*/ 6337802 h 6337802"/>
                <a:gd name="connsiteX3" fmla="*/ 46323 w 5338652"/>
                <a:gd name="connsiteY3" fmla="*/ 6336896 h 6337802"/>
                <a:gd name="connsiteX4" fmla="*/ 0 w 5338652"/>
                <a:gd name="connsiteY4" fmla="*/ 0 h 6337802"/>
                <a:gd name="connsiteX0" fmla="*/ 0 w 5326153"/>
                <a:gd name="connsiteY0" fmla="*/ 0 h 6345350"/>
                <a:gd name="connsiteX1" fmla="*/ 5326153 w 5326153"/>
                <a:gd name="connsiteY1" fmla="*/ 14419 h 6345350"/>
                <a:gd name="connsiteX2" fmla="*/ 4051105 w 5326153"/>
                <a:gd name="connsiteY2" fmla="*/ 6345350 h 6345350"/>
                <a:gd name="connsiteX3" fmla="*/ 33824 w 5326153"/>
                <a:gd name="connsiteY3" fmla="*/ 6344444 h 6345350"/>
                <a:gd name="connsiteX4" fmla="*/ 0 w 5326153"/>
                <a:gd name="connsiteY4" fmla="*/ 0 h 6345350"/>
                <a:gd name="connsiteX0" fmla="*/ 0 w 5326153"/>
                <a:gd name="connsiteY0" fmla="*/ 8224 h 6353574"/>
                <a:gd name="connsiteX1" fmla="*/ 5326153 w 5326153"/>
                <a:gd name="connsiteY1" fmla="*/ 0 h 6353574"/>
                <a:gd name="connsiteX2" fmla="*/ 4051105 w 5326153"/>
                <a:gd name="connsiteY2" fmla="*/ 6353574 h 6353574"/>
                <a:gd name="connsiteX3" fmla="*/ 33824 w 5326153"/>
                <a:gd name="connsiteY3" fmla="*/ 6352668 h 6353574"/>
                <a:gd name="connsiteX4" fmla="*/ 0 w 5326153"/>
                <a:gd name="connsiteY4" fmla="*/ 8224 h 6353574"/>
                <a:gd name="connsiteX0" fmla="*/ 0 w 5326153"/>
                <a:gd name="connsiteY0" fmla="*/ 8224 h 6352668"/>
                <a:gd name="connsiteX1" fmla="*/ 5326153 w 5326153"/>
                <a:gd name="connsiteY1" fmla="*/ 0 h 6352668"/>
                <a:gd name="connsiteX2" fmla="*/ 4101104 w 5326153"/>
                <a:gd name="connsiteY2" fmla="*/ 6346026 h 6352668"/>
                <a:gd name="connsiteX3" fmla="*/ 33824 w 5326153"/>
                <a:gd name="connsiteY3" fmla="*/ 6352668 h 6352668"/>
                <a:gd name="connsiteX4" fmla="*/ 0 w 5326153"/>
                <a:gd name="connsiteY4" fmla="*/ 8224 h 6352668"/>
                <a:gd name="connsiteX0" fmla="*/ 0 w 5326153"/>
                <a:gd name="connsiteY0" fmla="*/ 8224 h 6352668"/>
                <a:gd name="connsiteX1" fmla="*/ 5326153 w 5326153"/>
                <a:gd name="connsiteY1" fmla="*/ 0 h 6352668"/>
                <a:gd name="connsiteX2" fmla="*/ 4101104 w 5326153"/>
                <a:gd name="connsiteY2" fmla="*/ 6346026 h 6352668"/>
                <a:gd name="connsiteX3" fmla="*/ 33824 w 5326153"/>
                <a:gd name="connsiteY3" fmla="*/ 6352668 h 6352668"/>
                <a:gd name="connsiteX4" fmla="*/ 0 w 5326153"/>
                <a:gd name="connsiteY4" fmla="*/ 8224 h 6352668"/>
                <a:gd name="connsiteX0" fmla="*/ 0 w 5326153"/>
                <a:gd name="connsiteY0" fmla="*/ 8224 h 6352668"/>
                <a:gd name="connsiteX1" fmla="*/ 5326153 w 5326153"/>
                <a:gd name="connsiteY1" fmla="*/ 0 h 6352668"/>
                <a:gd name="connsiteX2" fmla="*/ 4151102 w 5326153"/>
                <a:gd name="connsiteY2" fmla="*/ 6338478 h 6352668"/>
                <a:gd name="connsiteX3" fmla="*/ 33824 w 5326153"/>
                <a:gd name="connsiteY3" fmla="*/ 6352668 h 6352668"/>
                <a:gd name="connsiteX4" fmla="*/ 0 w 5326153"/>
                <a:gd name="connsiteY4" fmla="*/ 8224 h 6352668"/>
                <a:gd name="connsiteX0" fmla="*/ 0 w 5326153"/>
                <a:gd name="connsiteY0" fmla="*/ 8224 h 6352668"/>
                <a:gd name="connsiteX1" fmla="*/ 5326153 w 5326153"/>
                <a:gd name="connsiteY1" fmla="*/ 0 h 6352668"/>
                <a:gd name="connsiteX2" fmla="*/ 4076106 w 5326153"/>
                <a:gd name="connsiteY2" fmla="*/ 6330930 h 6352668"/>
                <a:gd name="connsiteX3" fmla="*/ 33824 w 5326153"/>
                <a:gd name="connsiteY3" fmla="*/ 6352668 h 6352668"/>
                <a:gd name="connsiteX4" fmla="*/ 0 w 5326153"/>
                <a:gd name="connsiteY4" fmla="*/ 8224 h 6352668"/>
                <a:gd name="connsiteX0" fmla="*/ 0 w 5326153"/>
                <a:gd name="connsiteY0" fmla="*/ 8224 h 6352668"/>
                <a:gd name="connsiteX1" fmla="*/ 5326153 w 5326153"/>
                <a:gd name="connsiteY1" fmla="*/ 0 h 6352668"/>
                <a:gd name="connsiteX2" fmla="*/ 4076106 w 5326153"/>
                <a:gd name="connsiteY2" fmla="*/ 6330930 h 6352668"/>
                <a:gd name="connsiteX3" fmla="*/ 33824 w 5326153"/>
                <a:gd name="connsiteY3" fmla="*/ 6352668 h 6352668"/>
                <a:gd name="connsiteX4" fmla="*/ 0 w 5326153"/>
                <a:gd name="connsiteY4" fmla="*/ 8224 h 6352668"/>
                <a:gd name="connsiteX0" fmla="*/ 0 w 5326153"/>
                <a:gd name="connsiteY0" fmla="*/ 8224 h 6353338"/>
                <a:gd name="connsiteX1" fmla="*/ 5326153 w 5326153"/>
                <a:gd name="connsiteY1" fmla="*/ 0 h 6353338"/>
                <a:gd name="connsiteX2" fmla="*/ 3440794 w 5326153"/>
                <a:gd name="connsiteY2" fmla="*/ 6353338 h 6353338"/>
                <a:gd name="connsiteX3" fmla="*/ 33824 w 5326153"/>
                <a:gd name="connsiteY3" fmla="*/ 6352668 h 6353338"/>
                <a:gd name="connsiteX4" fmla="*/ 0 w 5326153"/>
                <a:gd name="connsiteY4" fmla="*/ 8224 h 6353338"/>
                <a:gd name="connsiteX0" fmla="*/ 0 w 5326153"/>
                <a:gd name="connsiteY0" fmla="*/ 8224 h 6353338"/>
                <a:gd name="connsiteX1" fmla="*/ 5326153 w 5326153"/>
                <a:gd name="connsiteY1" fmla="*/ 0 h 6353338"/>
                <a:gd name="connsiteX2" fmla="*/ 3440794 w 5326153"/>
                <a:gd name="connsiteY2" fmla="*/ 6353338 h 6353338"/>
                <a:gd name="connsiteX3" fmla="*/ 33824 w 5326153"/>
                <a:gd name="connsiteY3" fmla="*/ 6352668 h 6353338"/>
                <a:gd name="connsiteX4" fmla="*/ 0 w 5326153"/>
                <a:gd name="connsiteY4" fmla="*/ 8224 h 6353338"/>
                <a:gd name="connsiteX0" fmla="*/ 0 w 5326153"/>
                <a:gd name="connsiteY0" fmla="*/ 8224 h 6353338"/>
                <a:gd name="connsiteX1" fmla="*/ 5326153 w 5326153"/>
                <a:gd name="connsiteY1" fmla="*/ 0 h 6353338"/>
                <a:gd name="connsiteX2" fmla="*/ 3440794 w 5326153"/>
                <a:gd name="connsiteY2" fmla="*/ 6353338 h 6353338"/>
                <a:gd name="connsiteX3" fmla="*/ 33824 w 5326153"/>
                <a:gd name="connsiteY3" fmla="*/ 6352668 h 6353338"/>
                <a:gd name="connsiteX4" fmla="*/ 0 w 5326153"/>
                <a:gd name="connsiteY4" fmla="*/ 8224 h 6353338"/>
                <a:gd name="connsiteX0" fmla="*/ 0 w 5326153"/>
                <a:gd name="connsiteY0" fmla="*/ 8224 h 6352668"/>
                <a:gd name="connsiteX1" fmla="*/ 5326153 w 5326153"/>
                <a:gd name="connsiteY1" fmla="*/ 0 h 6352668"/>
                <a:gd name="connsiteX2" fmla="*/ 3656423 w 5326153"/>
                <a:gd name="connsiteY2" fmla="*/ 6342306 h 6352668"/>
                <a:gd name="connsiteX3" fmla="*/ 33824 w 5326153"/>
                <a:gd name="connsiteY3" fmla="*/ 6352668 h 6352668"/>
                <a:gd name="connsiteX4" fmla="*/ 0 w 5326153"/>
                <a:gd name="connsiteY4" fmla="*/ 8224 h 6352668"/>
                <a:gd name="connsiteX0" fmla="*/ 0 w 5326153"/>
                <a:gd name="connsiteY0" fmla="*/ 8224 h 6352668"/>
                <a:gd name="connsiteX1" fmla="*/ 5326153 w 5326153"/>
                <a:gd name="connsiteY1" fmla="*/ 0 h 6352668"/>
                <a:gd name="connsiteX2" fmla="*/ 3805704 w 5326153"/>
                <a:gd name="connsiteY2" fmla="*/ 6342306 h 6352668"/>
                <a:gd name="connsiteX3" fmla="*/ 33824 w 5326153"/>
                <a:gd name="connsiteY3" fmla="*/ 6352668 h 6352668"/>
                <a:gd name="connsiteX4" fmla="*/ 0 w 5326153"/>
                <a:gd name="connsiteY4" fmla="*/ 8224 h 6352668"/>
                <a:gd name="connsiteX0" fmla="*/ 0 w 5326153"/>
                <a:gd name="connsiteY0" fmla="*/ 8224 h 6352668"/>
                <a:gd name="connsiteX1" fmla="*/ 5326153 w 5326153"/>
                <a:gd name="connsiteY1" fmla="*/ 0 h 6352668"/>
                <a:gd name="connsiteX2" fmla="*/ 3805704 w 5326153"/>
                <a:gd name="connsiteY2" fmla="*/ 6342306 h 6352668"/>
                <a:gd name="connsiteX3" fmla="*/ 33824 w 5326153"/>
                <a:gd name="connsiteY3" fmla="*/ 6352668 h 6352668"/>
                <a:gd name="connsiteX4" fmla="*/ 0 w 5326153"/>
                <a:gd name="connsiteY4" fmla="*/ 8224 h 6352668"/>
                <a:gd name="connsiteX0" fmla="*/ 0 w 5326153"/>
                <a:gd name="connsiteY0" fmla="*/ 8224 h 6352668"/>
                <a:gd name="connsiteX1" fmla="*/ 5326153 w 5326153"/>
                <a:gd name="connsiteY1" fmla="*/ 0 h 6352668"/>
                <a:gd name="connsiteX2" fmla="*/ 3805704 w 5326153"/>
                <a:gd name="connsiteY2" fmla="*/ 6342306 h 6352668"/>
                <a:gd name="connsiteX3" fmla="*/ 33824 w 5326153"/>
                <a:gd name="connsiteY3" fmla="*/ 6352668 h 6352668"/>
                <a:gd name="connsiteX4" fmla="*/ 0 w 5326153"/>
                <a:gd name="connsiteY4" fmla="*/ 8224 h 6352668"/>
                <a:gd name="connsiteX0" fmla="*/ 0 w 5541782"/>
                <a:gd name="connsiteY0" fmla="*/ 0 h 6344444"/>
                <a:gd name="connsiteX1" fmla="*/ 5541782 w 5541782"/>
                <a:gd name="connsiteY1" fmla="*/ 2808 h 6344444"/>
                <a:gd name="connsiteX2" fmla="*/ 3805704 w 5541782"/>
                <a:gd name="connsiteY2" fmla="*/ 6334082 h 6344444"/>
                <a:gd name="connsiteX3" fmla="*/ 33824 w 5541782"/>
                <a:gd name="connsiteY3" fmla="*/ 6344444 h 6344444"/>
                <a:gd name="connsiteX4" fmla="*/ 0 w 5541782"/>
                <a:gd name="connsiteY4" fmla="*/ 0 h 6344444"/>
                <a:gd name="connsiteX0" fmla="*/ 0 w 5541782"/>
                <a:gd name="connsiteY0" fmla="*/ 0 h 6344444"/>
                <a:gd name="connsiteX1" fmla="*/ 5541782 w 5541782"/>
                <a:gd name="connsiteY1" fmla="*/ 2808 h 6344444"/>
                <a:gd name="connsiteX2" fmla="*/ 3805704 w 5541782"/>
                <a:gd name="connsiteY2" fmla="*/ 6334082 h 6344444"/>
                <a:gd name="connsiteX3" fmla="*/ 33824 w 5541782"/>
                <a:gd name="connsiteY3" fmla="*/ 6344444 h 6344444"/>
                <a:gd name="connsiteX4" fmla="*/ 0 w 5541782"/>
                <a:gd name="connsiteY4" fmla="*/ 0 h 6344444"/>
                <a:gd name="connsiteX0" fmla="*/ 0 w 5541782"/>
                <a:gd name="connsiteY0" fmla="*/ 0 h 6344444"/>
                <a:gd name="connsiteX1" fmla="*/ 5541782 w 5541782"/>
                <a:gd name="connsiteY1" fmla="*/ 2808 h 6344444"/>
                <a:gd name="connsiteX2" fmla="*/ 3838878 w 5541782"/>
                <a:gd name="connsiteY2" fmla="*/ 6334082 h 6344444"/>
                <a:gd name="connsiteX3" fmla="*/ 33824 w 5541782"/>
                <a:gd name="connsiteY3" fmla="*/ 6344444 h 6344444"/>
                <a:gd name="connsiteX4" fmla="*/ 0 w 5541782"/>
                <a:gd name="connsiteY4" fmla="*/ 0 h 6344444"/>
                <a:gd name="connsiteX0" fmla="*/ 0 w 5541782"/>
                <a:gd name="connsiteY0" fmla="*/ 0 h 6345114"/>
                <a:gd name="connsiteX1" fmla="*/ 5541782 w 5541782"/>
                <a:gd name="connsiteY1" fmla="*/ 2808 h 6345114"/>
                <a:gd name="connsiteX2" fmla="*/ 3888639 w 5541782"/>
                <a:gd name="connsiteY2" fmla="*/ 6345114 h 6345114"/>
                <a:gd name="connsiteX3" fmla="*/ 33824 w 5541782"/>
                <a:gd name="connsiteY3" fmla="*/ 6344444 h 6345114"/>
                <a:gd name="connsiteX4" fmla="*/ 0 w 5541782"/>
                <a:gd name="connsiteY4" fmla="*/ 0 h 6345114"/>
                <a:gd name="connsiteX0" fmla="*/ 0 w 5541782"/>
                <a:gd name="connsiteY0" fmla="*/ 0 h 6345114"/>
                <a:gd name="connsiteX1" fmla="*/ 5541782 w 5541782"/>
                <a:gd name="connsiteY1" fmla="*/ 2808 h 6345114"/>
                <a:gd name="connsiteX2" fmla="*/ 3888639 w 5541782"/>
                <a:gd name="connsiteY2" fmla="*/ 6345114 h 6345114"/>
                <a:gd name="connsiteX3" fmla="*/ 33824 w 5541782"/>
                <a:gd name="connsiteY3" fmla="*/ 6344444 h 6345114"/>
                <a:gd name="connsiteX4" fmla="*/ 0 w 5541782"/>
                <a:gd name="connsiteY4" fmla="*/ 0 h 6345114"/>
                <a:gd name="connsiteX0" fmla="*/ 0 w 5541782"/>
                <a:gd name="connsiteY0" fmla="*/ 3191 h 6348305"/>
                <a:gd name="connsiteX1" fmla="*/ 5541782 w 5541782"/>
                <a:gd name="connsiteY1" fmla="*/ 5999 h 6348305"/>
                <a:gd name="connsiteX2" fmla="*/ 3888639 w 5541782"/>
                <a:gd name="connsiteY2" fmla="*/ 6348305 h 6348305"/>
                <a:gd name="connsiteX3" fmla="*/ 33824 w 5541782"/>
                <a:gd name="connsiteY3" fmla="*/ 6347635 h 6348305"/>
                <a:gd name="connsiteX4" fmla="*/ 0 w 5541782"/>
                <a:gd name="connsiteY4" fmla="*/ 3191 h 6348305"/>
                <a:gd name="connsiteX0" fmla="*/ 0 w 5541782"/>
                <a:gd name="connsiteY0" fmla="*/ 0 h 6345114"/>
                <a:gd name="connsiteX1" fmla="*/ 5541782 w 5541782"/>
                <a:gd name="connsiteY1" fmla="*/ 2808 h 6345114"/>
                <a:gd name="connsiteX2" fmla="*/ 3888639 w 5541782"/>
                <a:gd name="connsiteY2" fmla="*/ 6345114 h 6345114"/>
                <a:gd name="connsiteX3" fmla="*/ 33824 w 5541782"/>
                <a:gd name="connsiteY3" fmla="*/ 6344444 h 6345114"/>
                <a:gd name="connsiteX4" fmla="*/ 0 w 5541782"/>
                <a:gd name="connsiteY4" fmla="*/ 0 h 6345114"/>
                <a:gd name="connsiteX0" fmla="*/ 0 w 5541782"/>
                <a:gd name="connsiteY0" fmla="*/ 0 h 6345114"/>
                <a:gd name="connsiteX1" fmla="*/ 5541782 w 5541782"/>
                <a:gd name="connsiteY1" fmla="*/ 2808 h 6345114"/>
                <a:gd name="connsiteX2" fmla="*/ 3888639 w 5541782"/>
                <a:gd name="connsiteY2" fmla="*/ 6345114 h 6345114"/>
                <a:gd name="connsiteX3" fmla="*/ 33824 w 5541782"/>
                <a:gd name="connsiteY3" fmla="*/ 6344444 h 6345114"/>
                <a:gd name="connsiteX4" fmla="*/ 0 w 5541782"/>
                <a:gd name="connsiteY4" fmla="*/ 0 h 634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782" h="6345114">
                  <a:moveTo>
                    <a:pt x="0" y="0"/>
                  </a:moveTo>
                  <a:lnTo>
                    <a:pt x="5541782" y="2808"/>
                  </a:lnTo>
                  <a:cubicBezTo>
                    <a:pt x="3875300" y="6331945"/>
                    <a:pt x="5546973" y="28924"/>
                    <a:pt x="3888639" y="6345114"/>
                  </a:cubicBezTo>
                  <a:lnTo>
                    <a:pt x="33824" y="634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1E0CA03-FC77-FF57-2FF8-FAC301CF9921}"/>
              </a:ext>
            </a:extLst>
          </p:cNvPr>
          <p:cNvSpPr txBox="1"/>
          <p:nvPr/>
        </p:nvSpPr>
        <p:spPr>
          <a:xfrm>
            <a:off x="69879" y="150263"/>
            <a:ext cx="5233641" cy="2024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IE" sz="4400" b="1" dirty="0">
                <a:solidFill>
                  <a:srgbClr val="002060"/>
                </a:solidFill>
              </a:rPr>
              <a:t>ELLEN HUTCHINS</a:t>
            </a:r>
          </a:p>
          <a:p>
            <a:pPr>
              <a:lnSpc>
                <a:spcPts val="5000"/>
              </a:lnSpc>
            </a:pPr>
            <a:r>
              <a:rPr lang="en-IE" sz="4400" b="1" dirty="0">
                <a:solidFill>
                  <a:srgbClr val="FFC000"/>
                </a:solidFill>
              </a:rPr>
              <a:t>BUILDING</a:t>
            </a:r>
          </a:p>
          <a:p>
            <a:pPr>
              <a:lnSpc>
                <a:spcPts val="5000"/>
              </a:lnSpc>
            </a:pPr>
            <a:r>
              <a:rPr lang="en-IE" sz="4400" b="1" dirty="0">
                <a:solidFill>
                  <a:srgbClr val="FF0000"/>
                </a:solidFill>
              </a:rPr>
              <a:t>OPEN MORNING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5E426-5A20-E40D-6A1F-DBF05015CE41}"/>
              </a:ext>
            </a:extLst>
          </p:cNvPr>
          <p:cNvSpPr txBox="1"/>
          <p:nvPr/>
        </p:nvSpPr>
        <p:spPr>
          <a:xfrm>
            <a:off x="98455" y="3142608"/>
            <a:ext cx="397815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2060"/>
                </a:solidFill>
              </a:rPr>
              <a:t>Drop in for free and join us as we explore the life and work of Ireland’s first female botanist.</a:t>
            </a:r>
          </a:p>
          <a:p>
            <a:endParaRPr lang="en-IE" sz="2000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6239D0-D98A-7849-D307-0E13A2A694C1}"/>
              </a:ext>
            </a:extLst>
          </p:cNvPr>
          <p:cNvSpPr txBox="1"/>
          <p:nvPr/>
        </p:nvSpPr>
        <p:spPr>
          <a:xfrm>
            <a:off x="160070" y="2191821"/>
            <a:ext cx="3978158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r>
              <a:rPr lang="en-IE" sz="2400" b="1" dirty="0">
                <a:solidFill>
                  <a:schemeClr val="bg1"/>
                </a:solidFill>
              </a:rPr>
              <a:t>Saturday 7</a:t>
            </a:r>
            <a:r>
              <a:rPr lang="en-IE" sz="2400" b="1" baseline="30000" dirty="0">
                <a:solidFill>
                  <a:schemeClr val="bg1"/>
                </a:solidFill>
              </a:rPr>
              <a:t>th </a:t>
            </a:r>
            <a:r>
              <a:rPr lang="en-IE" sz="2400" b="1" dirty="0">
                <a:solidFill>
                  <a:schemeClr val="bg1"/>
                </a:solidFill>
              </a:rPr>
              <a:t>February </a:t>
            </a:r>
          </a:p>
          <a:p>
            <a:r>
              <a:rPr lang="en-IE" sz="2400" b="1" dirty="0">
                <a:solidFill>
                  <a:schemeClr val="bg1"/>
                </a:solidFill>
              </a:rPr>
              <a:t>10.30 – 12.30 PM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9C6247-546E-ACE5-B3BA-0AE56579099E}"/>
              </a:ext>
            </a:extLst>
          </p:cNvPr>
          <p:cNvSpPr txBox="1"/>
          <p:nvPr/>
        </p:nvSpPr>
        <p:spPr>
          <a:xfrm>
            <a:off x="160070" y="5700693"/>
            <a:ext cx="3268930" cy="1631216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First floor Sustainability Institute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Ellen Hutchins Building,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Lee Road,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T23 XE10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E6FDAD8-2D52-553D-2AED-A6ECC5F915C7}"/>
              </a:ext>
            </a:extLst>
          </p:cNvPr>
          <p:cNvSpPr txBox="1"/>
          <p:nvPr/>
        </p:nvSpPr>
        <p:spPr>
          <a:xfrm>
            <a:off x="105504" y="4056907"/>
            <a:ext cx="37882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Enjoy science and arts activities for adults and children aged 6 and above—perfect for families, nature lovers, history enthusiasts, or anyone looking for a fun day out!</a:t>
            </a:r>
            <a:endParaRPr lang="en-IE" dirty="0">
              <a:solidFill>
                <a:srgbClr val="002060"/>
              </a:solidFill>
            </a:endParaRPr>
          </a:p>
        </p:txBody>
      </p:sp>
      <p:pic>
        <p:nvPicPr>
          <p:cNvPr id="8" name="Picture 7" descr="A logo for a festival&#10;&#10;AI-generated content may be incorrect.">
            <a:extLst>
              <a:ext uri="{FF2B5EF4-FFF2-40B4-BE49-F238E27FC236}">
                <a16:creationId xmlns:a16="http://schemas.microsoft.com/office/drawing/2014/main" id="{B4A15989-1049-75BE-4555-F74BEC93A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75" y="7382704"/>
            <a:ext cx="1922963" cy="15558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649D91-9316-65B8-8826-B3D765001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506" y="7468488"/>
            <a:ext cx="1648990" cy="1648990"/>
          </a:xfrm>
          <a:prstGeom prst="rect">
            <a:avLst/>
          </a:prstGeom>
        </p:spPr>
      </p:pic>
      <p:pic>
        <p:nvPicPr>
          <p:cNvPr id="24" name="Picture 23" descr="Graphic 1, Picture">
            <a:extLst>
              <a:ext uri="{FF2B5EF4-FFF2-40B4-BE49-F238E27FC236}">
                <a16:creationId xmlns:a16="http://schemas.microsoft.com/office/drawing/2014/main" id="{F6DB00AF-643A-C4E4-215B-CDE707C391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3" y="8878479"/>
            <a:ext cx="3810000" cy="9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CD7A21-0E95-8A34-02E2-3933CBDF4FE2}"/>
              </a:ext>
            </a:extLst>
          </p:cNvPr>
          <p:cNvSpPr txBox="1"/>
          <p:nvPr/>
        </p:nvSpPr>
        <p:spPr>
          <a:xfrm>
            <a:off x="5103506" y="9067806"/>
            <a:ext cx="1648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For more information about the Open Morning, scan this QR code.</a:t>
            </a:r>
            <a:endParaRPr lang="en-IE" sz="1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73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91</Words>
  <Application>Microsoft Office PowerPoint</Application>
  <PresentationFormat>A4 Paper (210x297 mm)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>University College Cork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Stephen Rogers</dc:creator>
  <cp:lastModifiedBy>Christopher Stephen Rogers</cp:lastModifiedBy>
  <cp:revision>1</cp:revision>
  <dcterms:created xsi:type="dcterms:W3CDTF">2026-01-13T12:34:38Z</dcterms:created>
  <dcterms:modified xsi:type="dcterms:W3CDTF">2026-01-13T12:40:04Z</dcterms:modified>
</cp:coreProperties>
</file>