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v" ContentType="video/unknown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9" r:id="rId4"/>
    <p:sldMasterId id="2147483698" r:id="rId5"/>
    <p:sldMasterId id="2147483707" r:id="rId6"/>
    <p:sldMasterId id="2147483729" r:id="rId7"/>
    <p:sldMasterId id="2147483738" r:id="rId8"/>
  </p:sldMasterIdLst>
  <p:notesMasterIdLst>
    <p:notesMasterId r:id="rId30"/>
  </p:notesMasterIdLst>
  <p:handoutMasterIdLst>
    <p:handoutMasterId r:id="rId31"/>
  </p:handoutMasterIdLst>
  <p:sldIdLst>
    <p:sldId id="313" r:id="rId9"/>
    <p:sldId id="331" r:id="rId10"/>
    <p:sldId id="339" r:id="rId11"/>
    <p:sldId id="340" r:id="rId12"/>
    <p:sldId id="325" r:id="rId13"/>
    <p:sldId id="327" r:id="rId14"/>
    <p:sldId id="315" r:id="rId15"/>
    <p:sldId id="342" r:id="rId16"/>
    <p:sldId id="349" r:id="rId17"/>
    <p:sldId id="328" r:id="rId18"/>
    <p:sldId id="344" r:id="rId19"/>
    <p:sldId id="334" r:id="rId20"/>
    <p:sldId id="350" r:id="rId21"/>
    <p:sldId id="330" r:id="rId22"/>
    <p:sldId id="343" r:id="rId23"/>
    <p:sldId id="345" r:id="rId24"/>
    <p:sldId id="346" r:id="rId25"/>
    <p:sldId id="333" r:id="rId26"/>
    <p:sldId id="324" r:id="rId27"/>
    <p:sldId id="347" r:id="rId28"/>
    <p:sldId id="348" r:id="rId29"/>
  </p:sldIdLst>
  <p:sldSz cx="12192000" cy="6858000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AF9F6"/>
    <a:srgbClr val="01448C"/>
    <a:srgbClr val="0D4788"/>
    <a:srgbClr val="BCD024"/>
    <a:srgbClr val="43B7B0"/>
    <a:srgbClr val="EBEBEB"/>
    <a:srgbClr val="E6E6E6"/>
    <a:srgbClr val="4D4D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3973" autoAdjust="0"/>
  </p:normalViewPr>
  <p:slideViewPr>
    <p:cSldViewPr snapToGrid="0">
      <p:cViewPr varScale="1">
        <p:scale>
          <a:sx n="119" d="100"/>
          <a:sy n="119" d="100"/>
        </p:scale>
        <p:origin x="1000" y="192"/>
      </p:cViewPr>
      <p:guideLst/>
    </p:cSldViewPr>
  </p:slideViewPr>
  <p:outlineViewPr>
    <p:cViewPr>
      <p:scale>
        <a:sx n="33" d="100"/>
        <a:sy n="33" d="100"/>
      </p:scale>
      <p:origin x="0" y="-2352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112" y="15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5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C8E4A57-0FE4-2D4C-A2A3-03B89BE22D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3F375E-59A7-004D-9E35-DAEA249B13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F2EF38-7CD7-2348-A742-408507303B09}" type="datetimeFigureOut">
              <a:rPr lang="en-NO" smtClean="0"/>
              <a:t>09/21/2026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0C3FBC-6EEC-3B42-B638-71AE5045EE7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1C080F-DA8E-524A-A944-C2CD96DB21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A6532-9842-AB40-B4DB-5C382FE0FAE6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336673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9AF07A-55DD-B847-8376-306FC873B9BF}" type="datetimeFigureOut">
              <a:rPr lang="en-NO" smtClean="0"/>
              <a:t>09/21/2026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3BB302-9660-F344-8E4C-44B4ECEB709A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983029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BB302-9660-F344-8E4C-44B4ECEB709A}" type="slidenum">
              <a:rPr lang="en-NO" smtClean="0"/>
              <a:t>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127339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BB302-9660-F344-8E4C-44B4ECEB709A}" type="slidenum">
              <a:rPr lang="en-NO" smtClean="0"/>
              <a:t>17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834634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>
            <a:extLst>
              <a:ext uri="{FF2B5EF4-FFF2-40B4-BE49-F238E27FC236}">
                <a16:creationId xmlns:a16="http://schemas.microsoft.com/office/drawing/2014/main" id="{446F71E2-D40A-B346-8644-1450E9BD3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788" y="-11575"/>
            <a:ext cx="11182703" cy="6901254"/>
          </a:xfrm>
          <a:custGeom>
            <a:avLst/>
            <a:gdLst>
              <a:gd name="connsiteX0" fmla="*/ 0 w 12192000"/>
              <a:gd name="connsiteY0" fmla="*/ 0 h 6893538"/>
              <a:gd name="connsiteX1" fmla="*/ 12192000 w 12192000"/>
              <a:gd name="connsiteY1" fmla="*/ 0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2192000"/>
              <a:gd name="connsiteY0" fmla="*/ 0 h 6893538"/>
              <a:gd name="connsiteX1" fmla="*/ 11145170 w 12192000"/>
              <a:gd name="connsiteY1" fmla="*/ 6306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1145170"/>
              <a:gd name="connsiteY0" fmla="*/ 0 h 6893538"/>
              <a:gd name="connsiteX1" fmla="*/ 11145170 w 11145170"/>
              <a:gd name="connsiteY1" fmla="*/ 6306 h 6893538"/>
              <a:gd name="connsiteX2" fmla="*/ 9398350 w 11145170"/>
              <a:gd name="connsiteY2" fmla="*/ 6893538 h 6893538"/>
              <a:gd name="connsiteX3" fmla="*/ 0 w 11145170"/>
              <a:gd name="connsiteY3" fmla="*/ 6893538 h 6893538"/>
              <a:gd name="connsiteX4" fmla="*/ 0 w 11145170"/>
              <a:gd name="connsiteY4" fmla="*/ 0 h 6893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170" h="6893538">
                <a:moveTo>
                  <a:pt x="0" y="0"/>
                </a:moveTo>
                <a:lnTo>
                  <a:pt x="11145170" y="6306"/>
                </a:lnTo>
                <a:lnTo>
                  <a:pt x="9398350" y="6893538"/>
                </a:lnTo>
                <a:lnTo>
                  <a:pt x="0" y="689353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59000">
                <a:schemeClr val="tx2"/>
              </a:gs>
              <a:gs pos="99000">
                <a:schemeClr val="tx2">
                  <a:lumMod val="80000"/>
                </a:schemeClr>
              </a:gs>
            </a:gsLst>
            <a:lin ang="5400000" scaled="1"/>
          </a:gra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NO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8C0CE6A-8767-8A41-8C5A-DE6C38FD5F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95363" y="3741824"/>
            <a:ext cx="4339542" cy="1961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>
                <a:solidFill>
                  <a:schemeClr val="bg1"/>
                </a:solidFill>
              </a:defRPr>
            </a:lvl1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Opening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slide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Theme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/</a:t>
            </a: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title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here</a:t>
            </a:r>
            <a:b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b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Affiliation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?</a:t>
            </a:r>
            <a:endParaRPr lang="nb-N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8D720E-9728-9048-900E-3A6CB272C0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58411" y="0"/>
            <a:ext cx="2833589" cy="6893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188A1F-4814-FE4E-AF70-22B66EFE7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753026" y="3427171"/>
            <a:ext cx="434297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The main buildings in the three cities NTNU is located in. Trondheim, Gjøvik and Ålesund.">
            <a:extLst>
              <a:ext uri="{FF2B5EF4-FFF2-40B4-BE49-F238E27FC236}">
                <a16:creationId xmlns:a16="http://schemas.microsoft.com/office/drawing/2014/main" id="{0C75F9CF-9BFC-D849-9DC7-B8C7E29891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"/>
                    </a14:imgEffect>
                    <a14:imgEffect>
                      <a14:saturation sat="130000"/>
                    </a14:imgEffect>
                    <a14:imgEffect>
                      <a14:brightnessContrast bright="-10000" contrast="2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825600" y="-11575"/>
            <a:ext cx="4373138" cy="6919267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2889CAC-BCCA-2740-B035-B66AEC2C0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6823650" y="-82550"/>
            <a:ext cx="1780993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E110452-FD0F-2446-ACB3-A546FA77C1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9401175" y="-55513"/>
            <a:ext cx="1775740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Bilde 14" descr="The logo of NTNU with the subtitle the norwegian university of science and technology">
            <a:extLst>
              <a:ext uri="{FF2B5EF4-FFF2-40B4-BE49-F238E27FC236}">
                <a16:creationId xmlns:a16="http://schemas.microsoft.com/office/drawing/2014/main" id="{9EF70B27-F1AD-22C2-9963-4A4CC1C47E2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4609" y="1059614"/>
            <a:ext cx="53975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653883"/>
      </p:ext>
    </p:extLst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BEEE41C-B295-67DB-6F25-6C3EB2BA2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9995" y="490318"/>
            <a:ext cx="11016867" cy="8763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8CC53E6-4FA2-1E0E-7F9B-EE33617C7D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9995" y="1452095"/>
            <a:ext cx="11016867" cy="4995099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>
                    <a:lumMod val="10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10000"/>
                  </a:schemeClr>
                </a:solidFill>
              </a:defRPr>
            </a:lvl2pPr>
            <a:lvl3pPr>
              <a:defRPr sz="2100">
                <a:solidFill>
                  <a:schemeClr val="bg1">
                    <a:lumMod val="10000"/>
                  </a:schemeClr>
                </a:solidFill>
              </a:defRPr>
            </a:lvl3pPr>
            <a:lvl4pPr>
              <a:defRPr sz="1900">
                <a:solidFill>
                  <a:schemeClr val="bg1">
                    <a:lumMod val="10000"/>
                  </a:schemeClr>
                </a:solidFill>
              </a:defRPr>
            </a:lvl4pPr>
            <a:lvl5pPr>
              <a:defRPr sz="1700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styles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template</a:t>
            </a:r>
            <a:endParaRPr lang="nb-NO" dirty="0"/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 err="1"/>
              <a:t>fifth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10651840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, overskrift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8FC2BC-32E9-144F-A493-1C7DD927812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174" y="93422"/>
            <a:ext cx="5564590" cy="6782286"/>
          </a:xfrm>
          <a:custGeom>
            <a:avLst/>
            <a:gdLst>
              <a:gd name="connsiteX0" fmla="*/ 0 w 5554663"/>
              <a:gd name="connsiteY0" fmla="*/ 0 h 4162425"/>
              <a:gd name="connsiteX1" fmla="*/ 5554663 w 5554663"/>
              <a:gd name="connsiteY1" fmla="*/ 0 h 4162425"/>
              <a:gd name="connsiteX2" fmla="*/ 5554663 w 5554663"/>
              <a:gd name="connsiteY2" fmla="*/ 4162425 h 4162425"/>
              <a:gd name="connsiteX3" fmla="*/ 0 w 5554663"/>
              <a:gd name="connsiteY3" fmla="*/ 4162425 h 4162425"/>
              <a:gd name="connsiteX4" fmla="*/ 0 w 5554663"/>
              <a:gd name="connsiteY4" fmla="*/ 0 h 4162425"/>
              <a:gd name="connsiteX0" fmla="*/ 0 w 5554663"/>
              <a:gd name="connsiteY0" fmla="*/ 0 h 6135909"/>
              <a:gd name="connsiteX1" fmla="*/ 5554663 w 5554663"/>
              <a:gd name="connsiteY1" fmla="*/ 0 h 6135909"/>
              <a:gd name="connsiteX2" fmla="*/ 5554663 w 5554663"/>
              <a:gd name="connsiteY2" fmla="*/ 4162425 h 6135909"/>
              <a:gd name="connsiteX3" fmla="*/ 0 w 5554663"/>
              <a:gd name="connsiteY3" fmla="*/ 6135909 h 6135909"/>
              <a:gd name="connsiteX4" fmla="*/ 0 w 5554663"/>
              <a:gd name="connsiteY4" fmla="*/ 0 h 6135909"/>
              <a:gd name="connsiteX0" fmla="*/ 0 w 5560450"/>
              <a:gd name="connsiteY0" fmla="*/ 231493 h 6367402"/>
              <a:gd name="connsiteX1" fmla="*/ 5560450 w 5560450"/>
              <a:gd name="connsiteY1" fmla="*/ 0 h 6367402"/>
              <a:gd name="connsiteX2" fmla="*/ 5554663 w 5560450"/>
              <a:gd name="connsiteY2" fmla="*/ 4393918 h 6367402"/>
              <a:gd name="connsiteX3" fmla="*/ 0 w 5560450"/>
              <a:gd name="connsiteY3" fmla="*/ 6367402 h 6367402"/>
              <a:gd name="connsiteX4" fmla="*/ 0 w 5560450"/>
              <a:gd name="connsiteY4" fmla="*/ 231493 h 6367402"/>
              <a:gd name="connsiteX0" fmla="*/ 0 w 5560450"/>
              <a:gd name="connsiteY0" fmla="*/ 244108 h 6380017"/>
              <a:gd name="connsiteX1" fmla="*/ 5560450 w 5560450"/>
              <a:gd name="connsiteY1" fmla="*/ 12615 h 6380017"/>
              <a:gd name="connsiteX2" fmla="*/ 5554663 w 5560450"/>
              <a:gd name="connsiteY2" fmla="*/ 4406533 h 6380017"/>
              <a:gd name="connsiteX3" fmla="*/ 0 w 5560450"/>
              <a:gd name="connsiteY3" fmla="*/ 6380017 h 6380017"/>
              <a:gd name="connsiteX4" fmla="*/ 0 w 5560450"/>
              <a:gd name="connsiteY4" fmla="*/ 244108 h 6380017"/>
              <a:gd name="connsiteX0" fmla="*/ 0 w 5560450"/>
              <a:gd name="connsiteY0" fmla="*/ 252469 h 6388378"/>
              <a:gd name="connsiteX1" fmla="*/ 5560450 w 5560450"/>
              <a:gd name="connsiteY1" fmla="*/ 20976 h 6388378"/>
              <a:gd name="connsiteX2" fmla="*/ 5554663 w 5560450"/>
              <a:gd name="connsiteY2" fmla="*/ 4414894 h 6388378"/>
              <a:gd name="connsiteX3" fmla="*/ 0 w 5560450"/>
              <a:gd name="connsiteY3" fmla="*/ 6388378 h 6388378"/>
              <a:gd name="connsiteX4" fmla="*/ 0 w 5560450"/>
              <a:gd name="connsiteY4" fmla="*/ 252469 h 6388378"/>
              <a:gd name="connsiteX0" fmla="*/ 0 w 5563625"/>
              <a:gd name="connsiteY0" fmla="*/ 189244 h 6401353"/>
              <a:gd name="connsiteX1" fmla="*/ 5563625 w 5563625"/>
              <a:gd name="connsiteY1" fmla="*/ 33951 h 6401353"/>
              <a:gd name="connsiteX2" fmla="*/ 5557838 w 5563625"/>
              <a:gd name="connsiteY2" fmla="*/ 4427869 h 6401353"/>
              <a:gd name="connsiteX3" fmla="*/ 3175 w 5563625"/>
              <a:gd name="connsiteY3" fmla="*/ 6401353 h 6401353"/>
              <a:gd name="connsiteX4" fmla="*/ 0 w 5563625"/>
              <a:gd name="connsiteY4" fmla="*/ 189244 h 6401353"/>
              <a:gd name="connsiteX0" fmla="*/ 0 w 5563625"/>
              <a:gd name="connsiteY0" fmla="*/ 249661 h 6461770"/>
              <a:gd name="connsiteX1" fmla="*/ 5563625 w 5563625"/>
              <a:gd name="connsiteY1" fmla="*/ 21343 h 6461770"/>
              <a:gd name="connsiteX2" fmla="*/ 5557838 w 5563625"/>
              <a:gd name="connsiteY2" fmla="*/ 4488286 h 6461770"/>
              <a:gd name="connsiteX3" fmla="*/ 3175 w 5563625"/>
              <a:gd name="connsiteY3" fmla="*/ 6461770 h 6461770"/>
              <a:gd name="connsiteX4" fmla="*/ 0 w 5563625"/>
              <a:gd name="connsiteY4" fmla="*/ 249661 h 6461770"/>
              <a:gd name="connsiteX0" fmla="*/ 0 w 5563625"/>
              <a:gd name="connsiteY0" fmla="*/ 228318 h 6440427"/>
              <a:gd name="connsiteX1" fmla="*/ 5563625 w 5563625"/>
              <a:gd name="connsiteY1" fmla="*/ 0 h 6440427"/>
              <a:gd name="connsiteX2" fmla="*/ 5557838 w 5563625"/>
              <a:gd name="connsiteY2" fmla="*/ 4466943 h 6440427"/>
              <a:gd name="connsiteX3" fmla="*/ 3175 w 5563625"/>
              <a:gd name="connsiteY3" fmla="*/ 6440427 h 6440427"/>
              <a:gd name="connsiteX4" fmla="*/ 0 w 5563625"/>
              <a:gd name="connsiteY4" fmla="*/ 228318 h 6440427"/>
              <a:gd name="connsiteX0" fmla="*/ 0 w 5563625"/>
              <a:gd name="connsiteY0" fmla="*/ 235436 h 6447545"/>
              <a:gd name="connsiteX1" fmla="*/ 5563625 w 5563625"/>
              <a:gd name="connsiteY1" fmla="*/ 7118 h 6447545"/>
              <a:gd name="connsiteX2" fmla="*/ 5557838 w 5563625"/>
              <a:gd name="connsiteY2" fmla="*/ 4474061 h 6447545"/>
              <a:gd name="connsiteX3" fmla="*/ 3175 w 5563625"/>
              <a:gd name="connsiteY3" fmla="*/ 6447545 h 6447545"/>
              <a:gd name="connsiteX4" fmla="*/ 0 w 5563625"/>
              <a:gd name="connsiteY4" fmla="*/ 235436 h 6447545"/>
              <a:gd name="connsiteX0" fmla="*/ 0 w 5563625"/>
              <a:gd name="connsiteY0" fmla="*/ 231804 h 6443913"/>
              <a:gd name="connsiteX1" fmla="*/ 5563625 w 5563625"/>
              <a:gd name="connsiteY1" fmla="*/ 3486 h 6443913"/>
              <a:gd name="connsiteX2" fmla="*/ 5557838 w 5563625"/>
              <a:gd name="connsiteY2" fmla="*/ 4470429 h 6443913"/>
              <a:gd name="connsiteX3" fmla="*/ 3175 w 5563625"/>
              <a:gd name="connsiteY3" fmla="*/ 6443913 h 6443913"/>
              <a:gd name="connsiteX4" fmla="*/ 0 w 5563625"/>
              <a:gd name="connsiteY4" fmla="*/ 231804 h 6443913"/>
              <a:gd name="connsiteX0" fmla="*/ 0 w 5563625"/>
              <a:gd name="connsiteY0" fmla="*/ 235436 h 6447545"/>
              <a:gd name="connsiteX1" fmla="*/ 5563625 w 5563625"/>
              <a:gd name="connsiteY1" fmla="*/ 7118 h 6447545"/>
              <a:gd name="connsiteX2" fmla="*/ 5557838 w 5563625"/>
              <a:gd name="connsiteY2" fmla="*/ 4474061 h 6447545"/>
              <a:gd name="connsiteX3" fmla="*/ 3175 w 5563625"/>
              <a:gd name="connsiteY3" fmla="*/ 6447545 h 6447545"/>
              <a:gd name="connsiteX4" fmla="*/ 0 w 5563625"/>
              <a:gd name="connsiteY4" fmla="*/ 235436 h 6447545"/>
              <a:gd name="connsiteX0" fmla="*/ 0 w 5563625"/>
              <a:gd name="connsiteY0" fmla="*/ 235436 h 6511045"/>
              <a:gd name="connsiteX1" fmla="*/ 5563625 w 5563625"/>
              <a:gd name="connsiteY1" fmla="*/ 7118 h 6511045"/>
              <a:gd name="connsiteX2" fmla="*/ 5557838 w 5563625"/>
              <a:gd name="connsiteY2" fmla="*/ 4474061 h 6511045"/>
              <a:gd name="connsiteX3" fmla="*/ 3175 w 5563625"/>
              <a:gd name="connsiteY3" fmla="*/ 6511045 h 6511045"/>
              <a:gd name="connsiteX4" fmla="*/ 0 w 5563625"/>
              <a:gd name="connsiteY4" fmla="*/ 235436 h 6511045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765045"/>
              <a:gd name="connsiteX1" fmla="*/ 5563625 w 5563625"/>
              <a:gd name="connsiteY1" fmla="*/ 7118 h 6765045"/>
              <a:gd name="connsiteX2" fmla="*/ 5561013 w 5563625"/>
              <a:gd name="connsiteY2" fmla="*/ 6629886 h 6765045"/>
              <a:gd name="connsiteX3" fmla="*/ 3175 w 5563625"/>
              <a:gd name="connsiteY3" fmla="*/ 6765045 h 6765045"/>
              <a:gd name="connsiteX4" fmla="*/ 0 w 5563625"/>
              <a:gd name="connsiteY4" fmla="*/ 235436 h 6765045"/>
              <a:gd name="connsiteX0" fmla="*/ 0 w 5592763"/>
              <a:gd name="connsiteY0" fmla="*/ 235436 h 6769586"/>
              <a:gd name="connsiteX1" fmla="*/ 5563625 w 5592763"/>
              <a:gd name="connsiteY1" fmla="*/ 7118 h 6769586"/>
              <a:gd name="connsiteX2" fmla="*/ 5592763 w 5592763"/>
              <a:gd name="connsiteY2" fmla="*/ 6769586 h 6769586"/>
              <a:gd name="connsiteX3" fmla="*/ 3175 w 5592763"/>
              <a:gd name="connsiteY3" fmla="*/ 6765045 h 6769586"/>
              <a:gd name="connsiteX4" fmla="*/ 0 w 5592763"/>
              <a:gd name="connsiteY4" fmla="*/ 235436 h 6769586"/>
              <a:gd name="connsiteX0" fmla="*/ 0 w 5592996"/>
              <a:gd name="connsiteY0" fmla="*/ 235436 h 6769586"/>
              <a:gd name="connsiteX1" fmla="*/ 5563625 w 5592996"/>
              <a:gd name="connsiteY1" fmla="*/ 7118 h 6769586"/>
              <a:gd name="connsiteX2" fmla="*/ 5592763 w 5592996"/>
              <a:gd name="connsiteY2" fmla="*/ 6769586 h 6769586"/>
              <a:gd name="connsiteX3" fmla="*/ 3175 w 5592996"/>
              <a:gd name="connsiteY3" fmla="*/ 6765045 h 6769586"/>
              <a:gd name="connsiteX4" fmla="*/ 0 w 5592996"/>
              <a:gd name="connsiteY4" fmla="*/ 235436 h 6769586"/>
              <a:gd name="connsiteX0" fmla="*/ 0 w 5596404"/>
              <a:gd name="connsiteY0" fmla="*/ 235436 h 6769586"/>
              <a:gd name="connsiteX1" fmla="*/ 5563625 w 5596404"/>
              <a:gd name="connsiteY1" fmla="*/ 7118 h 6769586"/>
              <a:gd name="connsiteX2" fmla="*/ 5592763 w 5596404"/>
              <a:gd name="connsiteY2" fmla="*/ 6769586 h 6769586"/>
              <a:gd name="connsiteX3" fmla="*/ 3175 w 5596404"/>
              <a:gd name="connsiteY3" fmla="*/ 6765045 h 6769586"/>
              <a:gd name="connsiteX4" fmla="*/ 0 w 5596404"/>
              <a:gd name="connsiteY4" fmla="*/ 235436 h 6769586"/>
              <a:gd name="connsiteX0" fmla="*/ 0 w 5568711"/>
              <a:gd name="connsiteY0" fmla="*/ 235436 h 6775936"/>
              <a:gd name="connsiteX1" fmla="*/ 5563625 w 5568711"/>
              <a:gd name="connsiteY1" fmla="*/ 7118 h 6775936"/>
              <a:gd name="connsiteX2" fmla="*/ 5561013 w 5568711"/>
              <a:gd name="connsiteY2" fmla="*/ 6775936 h 6775936"/>
              <a:gd name="connsiteX3" fmla="*/ 3175 w 5568711"/>
              <a:gd name="connsiteY3" fmla="*/ 6765045 h 6775936"/>
              <a:gd name="connsiteX4" fmla="*/ 0 w 5568711"/>
              <a:gd name="connsiteY4" fmla="*/ 235436 h 6775936"/>
              <a:gd name="connsiteX0" fmla="*/ 0 w 5584676"/>
              <a:gd name="connsiteY0" fmla="*/ 235436 h 6782286"/>
              <a:gd name="connsiteX1" fmla="*/ 5563625 w 5584676"/>
              <a:gd name="connsiteY1" fmla="*/ 7118 h 6782286"/>
              <a:gd name="connsiteX2" fmla="*/ 5580063 w 5584676"/>
              <a:gd name="connsiteY2" fmla="*/ 6782286 h 6782286"/>
              <a:gd name="connsiteX3" fmla="*/ 3175 w 5584676"/>
              <a:gd name="connsiteY3" fmla="*/ 6765045 h 6782286"/>
              <a:gd name="connsiteX4" fmla="*/ 0 w 5584676"/>
              <a:gd name="connsiteY4" fmla="*/ 235436 h 6782286"/>
              <a:gd name="connsiteX0" fmla="*/ 0 w 5564590"/>
              <a:gd name="connsiteY0" fmla="*/ 235436 h 6782286"/>
              <a:gd name="connsiteX1" fmla="*/ 5563625 w 5564590"/>
              <a:gd name="connsiteY1" fmla="*/ 7118 h 6782286"/>
              <a:gd name="connsiteX2" fmla="*/ 5554663 w 5564590"/>
              <a:gd name="connsiteY2" fmla="*/ 6782286 h 6782286"/>
              <a:gd name="connsiteX3" fmla="*/ 3175 w 5564590"/>
              <a:gd name="connsiteY3" fmla="*/ 6765045 h 6782286"/>
              <a:gd name="connsiteX4" fmla="*/ 0 w 5564590"/>
              <a:gd name="connsiteY4" fmla="*/ 235436 h 678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64590" h="6782286">
                <a:moveTo>
                  <a:pt x="0" y="235436"/>
                </a:moveTo>
                <a:cubicBezTo>
                  <a:pt x="1801879" y="36738"/>
                  <a:pt x="3376164" y="-22302"/>
                  <a:pt x="5563625" y="7118"/>
                </a:cubicBezTo>
                <a:cubicBezTo>
                  <a:pt x="5560984" y="278894"/>
                  <a:pt x="5571773" y="6782727"/>
                  <a:pt x="5554663" y="6782286"/>
                </a:cubicBezTo>
                <a:lnTo>
                  <a:pt x="3175" y="6765045"/>
                </a:lnTo>
                <a:cubicBezTo>
                  <a:pt x="2117" y="4694342"/>
                  <a:pt x="1058" y="2306139"/>
                  <a:pt x="0" y="235436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   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br>
              <a:rPr lang="nb-NO" dirty="0"/>
            </a:br>
            <a:r>
              <a:rPr lang="nb-NO" dirty="0"/>
              <a:t>   to </a:t>
            </a:r>
            <a:r>
              <a:rPr lang="nb-NO" dirty="0" err="1"/>
              <a:t>insert</a:t>
            </a:r>
            <a:r>
              <a:rPr lang="nb-NO" dirty="0"/>
              <a:t> image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8AD7188-E77F-AE4D-97BE-DD42B6A838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58923" y="2148369"/>
            <a:ext cx="5563625" cy="87637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872A55-73BC-D24A-8AAD-88CEF13262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58923" y="3038552"/>
            <a:ext cx="5563625" cy="30389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  <a:p>
            <a:pPr lvl="0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61517425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venstre, overskrift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8AD7188-E77F-AE4D-97BE-DD42B6A838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8470" y="1994946"/>
            <a:ext cx="5416241" cy="87637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5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872A55-73BC-D24A-8AAD-88CEF13262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8470" y="2885129"/>
            <a:ext cx="5416241" cy="3223571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5AAB8CF9-FD6E-E9A6-F7C6-A6A8E0EA838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45725" y="124588"/>
            <a:ext cx="5555800" cy="6760098"/>
          </a:xfrm>
          <a:custGeom>
            <a:avLst/>
            <a:gdLst>
              <a:gd name="connsiteX0" fmla="*/ 91440 w 5646674"/>
              <a:gd name="connsiteY0" fmla="*/ 0 h 6631092"/>
              <a:gd name="connsiteX1" fmla="*/ 4230624 w 5646674"/>
              <a:gd name="connsiteY1" fmla="*/ 81848 h 6631092"/>
              <a:gd name="connsiteX2" fmla="*/ 4230624 w 5646674"/>
              <a:gd name="connsiteY2" fmla="*/ 932104 h 6631092"/>
              <a:gd name="connsiteX3" fmla="*/ 4297548 w 5646674"/>
              <a:gd name="connsiteY3" fmla="*/ 999028 h 6631092"/>
              <a:gd name="connsiteX4" fmla="*/ 5079592 w 5646674"/>
              <a:gd name="connsiteY4" fmla="*/ 999028 h 6631092"/>
              <a:gd name="connsiteX5" fmla="*/ 5146516 w 5646674"/>
              <a:gd name="connsiteY5" fmla="*/ 932104 h 6631092"/>
              <a:gd name="connsiteX6" fmla="*/ 5146516 w 5646674"/>
              <a:gd name="connsiteY6" fmla="*/ 99959 h 6631092"/>
              <a:gd name="connsiteX7" fmla="*/ 5640578 w 5646674"/>
              <a:gd name="connsiteY7" fmla="*/ 109728 h 6631092"/>
              <a:gd name="connsiteX8" fmla="*/ 5646674 w 5646674"/>
              <a:gd name="connsiteY8" fmla="*/ 6407531 h 6631092"/>
              <a:gd name="connsiteX9" fmla="*/ 2930525 w 5646674"/>
              <a:gd name="connsiteY9" fmla="*/ 6611493 h 6631092"/>
              <a:gd name="connsiteX10" fmla="*/ 0 w 5646674"/>
              <a:gd name="connsiteY10" fmla="*/ 6620891 h 6631092"/>
              <a:gd name="connsiteX11" fmla="*/ 91440 w 5646674"/>
              <a:gd name="connsiteY11" fmla="*/ 0 h 6631092"/>
              <a:gd name="connsiteX0" fmla="*/ 91440 w 5646674"/>
              <a:gd name="connsiteY0" fmla="*/ 0 h 6756866"/>
              <a:gd name="connsiteX1" fmla="*/ 4230624 w 5646674"/>
              <a:gd name="connsiteY1" fmla="*/ 81848 h 6756866"/>
              <a:gd name="connsiteX2" fmla="*/ 4230624 w 5646674"/>
              <a:gd name="connsiteY2" fmla="*/ 932104 h 6756866"/>
              <a:gd name="connsiteX3" fmla="*/ 4297548 w 5646674"/>
              <a:gd name="connsiteY3" fmla="*/ 999028 h 6756866"/>
              <a:gd name="connsiteX4" fmla="*/ 5079592 w 5646674"/>
              <a:gd name="connsiteY4" fmla="*/ 999028 h 6756866"/>
              <a:gd name="connsiteX5" fmla="*/ 5146516 w 5646674"/>
              <a:gd name="connsiteY5" fmla="*/ 932104 h 6756866"/>
              <a:gd name="connsiteX6" fmla="*/ 5146516 w 5646674"/>
              <a:gd name="connsiteY6" fmla="*/ 99959 h 6756866"/>
              <a:gd name="connsiteX7" fmla="*/ 5640578 w 5646674"/>
              <a:gd name="connsiteY7" fmla="*/ 109728 h 6756866"/>
              <a:gd name="connsiteX8" fmla="*/ 5646674 w 5646674"/>
              <a:gd name="connsiteY8" fmla="*/ 6744081 h 6756866"/>
              <a:gd name="connsiteX9" fmla="*/ 2930525 w 5646674"/>
              <a:gd name="connsiteY9" fmla="*/ 6611493 h 6756866"/>
              <a:gd name="connsiteX10" fmla="*/ 0 w 5646674"/>
              <a:gd name="connsiteY10" fmla="*/ 6620891 h 6756866"/>
              <a:gd name="connsiteX11" fmla="*/ 91440 w 5646674"/>
              <a:gd name="connsiteY11" fmla="*/ 0 h 6756866"/>
              <a:gd name="connsiteX0" fmla="*/ 91440 w 5646674"/>
              <a:gd name="connsiteY0" fmla="*/ 0 h 6765448"/>
              <a:gd name="connsiteX1" fmla="*/ 4230624 w 5646674"/>
              <a:gd name="connsiteY1" fmla="*/ 81848 h 6765448"/>
              <a:gd name="connsiteX2" fmla="*/ 4230624 w 5646674"/>
              <a:gd name="connsiteY2" fmla="*/ 932104 h 6765448"/>
              <a:gd name="connsiteX3" fmla="*/ 4297548 w 5646674"/>
              <a:gd name="connsiteY3" fmla="*/ 999028 h 6765448"/>
              <a:gd name="connsiteX4" fmla="*/ 5079592 w 5646674"/>
              <a:gd name="connsiteY4" fmla="*/ 999028 h 6765448"/>
              <a:gd name="connsiteX5" fmla="*/ 5146516 w 5646674"/>
              <a:gd name="connsiteY5" fmla="*/ 932104 h 6765448"/>
              <a:gd name="connsiteX6" fmla="*/ 5146516 w 5646674"/>
              <a:gd name="connsiteY6" fmla="*/ 99959 h 6765448"/>
              <a:gd name="connsiteX7" fmla="*/ 5640578 w 5646674"/>
              <a:gd name="connsiteY7" fmla="*/ 109728 h 6765448"/>
              <a:gd name="connsiteX8" fmla="*/ 5646674 w 5646674"/>
              <a:gd name="connsiteY8" fmla="*/ 6744081 h 6765448"/>
              <a:gd name="connsiteX9" fmla="*/ 2949575 w 5646674"/>
              <a:gd name="connsiteY9" fmla="*/ 6732143 h 6765448"/>
              <a:gd name="connsiteX10" fmla="*/ 0 w 5646674"/>
              <a:gd name="connsiteY10" fmla="*/ 6620891 h 6765448"/>
              <a:gd name="connsiteX11" fmla="*/ 91440 w 5646674"/>
              <a:gd name="connsiteY11" fmla="*/ 0 h 6765448"/>
              <a:gd name="connsiteX0" fmla="*/ 91440 w 5646674"/>
              <a:gd name="connsiteY0" fmla="*/ 0 h 6772724"/>
              <a:gd name="connsiteX1" fmla="*/ 4230624 w 5646674"/>
              <a:gd name="connsiteY1" fmla="*/ 81848 h 6772724"/>
              <a:gd name="connsiteX2" fmla="*/ 4230624 w 5646674"/>
              <a:gd name="connsiteY2" fmla="*/ 932104 h 6772724"/>
              <a:gd name="connsiteX3" fmla="*/ 4297548 w 5646674"/>
              <a:gd name="connsiteY3" fmla="*/ 999028 h 6772724"/>
              <a:gd name="connsiteX4" fmla="*/ 5079592 w 5646674"/>
              <a:gd name="connsiteY4" fmla="*/ 999028 h 6772724"/>
              <a:gd name="connsiteX5" fmla="*/ 5146516 w 5646674"/>
              <a:gd name="connsiteY5" fmla="*/ 932104 h 6772724"/>
              <a:gd name="connsiteX6" fmla="*/ 5146516 w 5646674"/>
              <a:gd name="connsiteY6" fmla="*/ 99959 h 6772724"/>
              <a:gd name="connsiteX7" fmla="*/ 5640578 w 5646674"/>
              <a:gd name="connsiteY7" fmla="*/ 109728 h 6772724"/>
              <a:gd name="connsiteX8" fmla="*/ 5646674 w 5646674"/>
              <a:gd name="connsiteY8" fmla="*/ 6744081 h 6772724"/>
              <a:gd name="connsiteX9" fmla="*/ 2949575 w 5646674"/>
              <a:gd name="connsiteY9" fmla="*/ 6732143 h 6772724"/>
              <a:gd name="connsiteX10" fmla="*/ 0 w 5646674"/>
              <a:gd name="connsiteY10" fmla="*/ 6620891 h 6772724"/>
              <a:gd name="connsiteX11" fmla="*/ 91440 w 5646674"/>
              <a:gd name="connsiteY11" fmla="*/ 0 h 6772724"/>
              <a:gd name="connsiteX0" fmla="*/ 91440 w 5646674"/>
              <a:gd name="connsiteY0" fmla="*/ 0 h 6772724"/>
              <a:gd name="connsiteX1" fmla="*/ 4230624 w 5646674"/>
              <a:gd name="connsiteY1" fmla="*/ 81848 h 6772724"/>
              <a:gd name="connsiteX2" fmla="*/ 4230624 w 5646674"/>
              <a:gd name="connsiteY2" fmla="*/ 932104 h 6772724"/>
              <a:gd name="connsiteX3" fmla="*/ 4297548 w 5646674"/>
              <a:gd name="connsiteY3" fmla="*/ 999028 h 6772724"/>
              <a:gd name="connsiteX4" fmla="*/ 5079592 w 5646674"/>
              <a:gd name="connsiteY4" fmla="*/ 999028 h 6772724"/>
              <a:gd name="connsiteX5" fmla="*/ 5146516 w 5646674"/>
              <a:gd name="connsiteY5" fmla="*/ 932104 h 6772724"/>
              <a:gd name="connsiteX6" fmla="*/ 5146516 w 5646674"/>
              <a:gd name="connsiteY6" fmla="*/ 99959 h 6772724"/>
              <a:gd name="connsiteX7" fmla="*/ 5640578 w 5646674"/>
              <a:gd name="connsiteY7" fmla="*/ 109728 h 6772724"/>
              <a:gd name="connsiteX8" fmla="*/ 5646674 w 5646674"/>
              <a:gd name="connsiteY8" fmla="*/ 6744081 h 6772724"/>
              <a:gd name="connsiteX9" fmla="*/ 2949575 w 5646674"/>
              <a:gd name="connsiteY9" fmla="*/ 6732143 h 6772724"/>
              <a:gd name="connsiteX10" fmla="*/ 0 w 5646674"/>
              <a:gd name="connsiteY10" fmla="*/ 6620891 h 6772724"/>
              <a:gd name="connsiteX11" fmla="*/ 91440 w 5646674"/>
              <a:gd name="connsiteY11" fmla="*/ 0 h 6772724"/>
              <a:gd name="connsiteX0" fmla="*/ 91440 w 5646674"/>
              <a:gd name="connsiteY0" fmla="*/ 0 h 6753444"/>
              <a:gd name="connsiteX1" fmla="*/ 4230624 w 5646674"/>
              <a:gd name="connsiteY1" fmla="*/ 81848 h 6753444"/>
              <a:gd name="connsiteX2" fmla="*/ 4230624 w 5646674"/>
              <a:gd name="connsiteY2" fmla="*/ 932104 h 6753444"/>
              <a:gd name="connsiteX3" fmla="*/ 4297548 w 5646674"/>
              <a:gd name="connsiteY3" fmla="*/ 999028 h 6753444"/>
              <a:gd name="connsiteX4" fmla="*/ 5079592 w 5646674"/>
              <a:gd name="connsiteY4" fmla="*/ 999028 h 6753444"/>
              <a:gd name="connsiteX5" fmla="*/ 5146516 w 5646674"/>
              <a:gd name="connsiteY5" fmla="*/ 932104 h 6753444"/>
              <a:gd name="connsiteX6" fmla="*/ 5146516 w 5646674"/>
              <a:gd name="connsiteY6" fmla="*/ 99959 h 6753444"/>
              <a:gd name="connsiteX7" fmla="*/ 5640578 w 5646674"/>
              <a:gd name="connsiteY7" fmla="*/ 109728 h 6753444"/>
              <a:gd name="connsiteX8" fmla="*/ 5646674 w 5646674"/>
              <a:gd name="connsiteY8" fmla="*/ 6744081 h 6753444"/>
              <a:gd name="connsiteX9" fmla="*/ 2949575 w 5646674"/>
              <a:gd name="connsiteY9" fmla="*/ 6732143 h 6753444"/>
              <a:gd name="connsiteX10" fmla="*/ 0 w 5646674"/>
              <a:gd name="connsiteY10" fmla="*/ 6620891 h 6753444"/>
              <a:gd name="connsiteX11" fmla="*/ 91440 w 5646674"/>
              <a:gd name="connsiteY11" fmla="*/ 0 h 6753444"/>
              <a:gd name="connsiteX0" fmla="*/ 0 w 5555234"/>
              <a:gd name="connsiteY0" fmla="*/ 0 h 6753444"/>
              <a:gd name="connsiteX1" fmla="*/ 4139184 w 5555234"/>
              <a:gd name="connsiteY1" fmla="*/ 81848 h 6753444"/>
              <a:gd name="connsiteX2" fmla="*/ 4139184 w 5555234"/>
              <a:gd name="connsiteY2" fmla="*/ 932104 h 6753444"/>
              <a:gd name="connsiteX3" fmla="*/ 4206108 w 5555234"/>
              <a:gd name="connsiteY3" fmla="*/ 999028 h 6753444"/>
              <a:gd name="connsiteX4" fmla="*/ 4988152 w 5555234"/>
              <a:gd name="connsiteY4" fmla="*/ 999028 h 6753444"/>
              <a:gd name="connsiteX5" fmla="*/ 5055076 w 5555234"/>
              <a:gd name="connsiteY5" fmla="*/ 932104 h 6753444"/>
              <a:gd name="connsiteX6" fmla="*/ 5055076 w 5555234"/>
              <a:gd name="connsiteY6" fmla="*/ 99959 h 6753444"/>
              <a:gd name="connsiteX7" fmla="*/ 5549138 w 5555234"/>
              <a:gd name="connsiteY7" fmla="*/ 109728 h 6753444"/>
              <a:gd name="connsiteX8" fmla="*/ 5555234 w 5555234"/>
              <a:gd name="connsiteY8" fmla="*/ 6744081 h 6753444"/>
              <a:gd name="connsiteX9" fmla="*/ 2858135 w 5555234"/>
              <a:gd name="connsiteY9" fmla="*/ 6732143 h 6753444"/>
              <a:gd name="connsiteX10" fmla="*/ 54610 w 5555234"/>
              <a:gd name="connsiteY10" fmla="*/ 6728841 h 6753444"/>
              <a:gd name="connsiteX11" fmla="*/ 0 w 5555234"/>
              <a:gd name="connsiteY11" fmla="*/ 0 h 6753444"/>
              <a:gd name="connsiteX0" fmla="*/ 0 w 5555234"/>
              <a:gd name="connsiteY0" fmla="*/ 0 h 6753444"/>
              <a:gd name="connsiteX1" fmla="*/ 4139184 w 5555234"/>
              <a:gd name="connsiteY1" fmla="*/ 81848 h 6753444"/>
              <a:gd name="connsiteX2" fmla="*/ 4139184 w 5555234"/>
              <a:gd name="connsiteY2" fmla="*/ 932104 h 6753444"/>
              <a:gd name="connsiteX3" fmla="*/ 4206108 w 5555234"/>
              <a:gd name="connsiteY3" fmla="*/ 999028 h 6753444"/>
              <a:gd name="connsiteX4" fmla="*/ 4988152 w 5555234"/>
              <a:gd name="connsiteY4" fmla="*/ 999028 h 6753444"/>
              <a:gd name="connsiteX5" fmla="*/ 5055076 w 5555234"/>
              <a:gd name="connsiteY5" fmla="*/ 932104 h 6753444"/>
              <a:gd name="connsiteX6" fmla="*/ 5055076 w 5555234"/>
              <a:gd name="connsiteY6" fmla="*/ 99959 h 6753444"/>
              <a:gd name="connsiteX7" fmla="*/ 5549138 w 5555234"/>
              <a:gd name="connsiteY7" fmla="*/ 109728 h 6753444"/>
              <a:gd name="connsiteX8" fmla="*/ 5555234 w 5555234"/>
              <a:gd name="connsiteY8" fmla="*/ 6744081 h 6753444"/>
              <a:gd name="connsiteX9" fmla="*/ 2858135 w 5555234"/>
              <a:gd name="connsiteY9" fmla="*/ 6732143 h 6753444"/>
              <a:gd name="connsiteX10" fmla="*/ 54610 w 5555234"/>
              <a:gd name="connsiteY10" fmla="*/ 6728841 h 6753444"/>
              <a:gd name="connsiteX11" fmla="*/ 0 w 5555234"/>
              <a:gd name="connsiteY11" fmla="*/ 0 h 6753444"/>
              <a:gd name="connsiteX0" fmla="*/ 0 w 5555234"/>
              <a:gd name="connsiteY0" fmla="*/ 0 h 6753444"/>
              <a:gd name="connsiteX1" fmla="*/ 4139184 w 5555234"/>
              <a:gd name="connsiteY1" fmla="*/ 81848 h 6753444"/>
              <a:gd name="connsiteX2" fmla="*/ 4139184 w 5555234"/>
              <a:gd name="connsiteY2" fmla="*/ 932104 h 6753444"/>
              <a:gd name="connsiteX3" fmla="*/ 4206108 w 5555234"/>
              <a:gd name="connsiteY3" fmla="*/ 999028 h 6753444"/>
              <a:gd name="connsiteX4" fmla="*/ 4988152 w 5555234"/>
              <a:gd name="connsiteY4" fmla="*/ 999028 h 6753444"/>
              <a:gd name="connsiteX5" fmla="*/ 5055076 w 5555234"/>
              <a:gd name="connsiteY5" fmla="*/ 932104 h 6753444"/>
              <a:gd name="connsiteX6" fmla="*/ 5055076 w 5555234"/>
              <a:gd name="connsiteY6" fmla="*/ 99959 h 6753444"/>
              <a:gd name="connsiteX7" fmla="*/ 5549138 w 5555234"/>
              <a:gd name="connsiteY7" fmla="*/ 109728 h 6753444"/>
              <a:gd name="connsiteX8" fmla="*/ 5555234 w 5555234"/>
              <a:gd name="connsiteY8" fmla="*/ 6744081 h 6753444"/>
              <a:gd name="connsiteX9" fmla="*/ 2858135 w 5555234"/>
              <a:gd name="connsiteY9" fmla="*/ 6732143 h 6753444"/>
              <a:gd name="connsiteX10" fmla="*/ 54610 w 5555234"/>
              <a:gd name="connsiteY10" fmla="*/ 6728841 h 6753444"/>
              <a:gd name="connsiteX11" fmla="*/ 0 w 5555234"/>
              <a:gd name="connsiteY11" fmla="*/ 0 h 6753444"/>
              <a:gd name="connsiteX0" fmla="*/ 0 w 5555234"/>
              <a:gd name="connsiteY0" fmla="*/ 0 h 6753444"/>
              <a:gd name="connsiteX1" fmla="*/ 4139184 w 5555234"/>
              <a:gd name="connsiteY1" fmla="*/ 81848 h 6753444"/>
              <a:gd name="connsiteX2" fmla="*/ 4139184 w 5555234"/>
              <a:gd name="connsiteY2" fmla="*/ 932104 h 6753444"/>
              <a:gd name="connsiteX3" fmla="*/ 4206108 w 5555234"/>
              <a:gd name="connsiteY3" fmla="*/ 999028 h 6753444"/>
              <a:gd name="connsiteX4" fmla="*/ 4988152 w 5555234"/>
              <a:gd name="connsiteY4" fmla="*/ 999028 h 6753444"/>
              <a:gd name="connsiteX5" fmla="*/ 5055076 w 5555234"/>
              <a:gd name="connsiteY5" fmla="*/ 932104 h 6753444"/>
              <a:gd name="connsiteX6" fmla="*/ 5055076 w 5555234"/>
              <a:gd name="connsiteY6" fmla="*/ 99959 h 6753444"/>
              <a:gd name="connsiteX7" fmla="*/ 5549138 w 5555234"/>
              <a:gd name="connsiteY7" fmla="*/ 109728 h 6753444"/>
              <a:gd name="connsiteX8" fmla="*/ 5555234 w 5555234"/>
              <a:gd name="connsiteY8" fmla="*/ 6744081 h 6753444"/>
              <a:gd name="connsiteX9" fmla="*/ 2858135 w 5555234"/>
              <a:gd name="connsiteY9" fmla="*/ 6732143 h 6753444"/>
              <a:gd name="connsiteX10" fmla="*/ 54610 w 5555234"/>
              <a:gd name="connsiteY10" fmla="*/ 6728841 h 6753444"/>
              <a:gd name="connsiteX11" fmla="*/ 0 w 5555234"/>
              <a:gd name="connsiteY11" fmla="*/ 0 h 6753444"/>
              <a:gd name="connsiteX0" fmla="*/ 0 w 5555234"/>
              <a:gd name="connsiteY0" fmla="*/ 0 h 6753444"/>
              <a:gd name="connsiteX1" fmla="*/ 4139184 w 5555234"/>
              <a:gd name="connsiteY1" fmla="*/ 81848 h 6753444"/>
              <a:gd name="connsiteX2" fmla="*/ 4139184 w 5555234"/>
              <a:gd name="connsiteY2" fmla="*/ 932104 h 6753444"/>
              <a:gd name="connsiteX3" fmla="*/ 4206108 w 5555234"/>
              <a:gd name="connsiteY3" fmla="*/ 999028 h 6753444"/>
              <a:gd name="connsiteX4" fmla="*/ 4988152 w 5555234"/>
              <a:gd name="connsiteY4" fmla="*/ 999028 h 6753444"/>
              <a:gd name="connsiteX5" fmla="*/ 5055076 w 5555234"/>
              <a:gd name="connsiteY5" fmla="*/ 932104 h 6753444"/>
              <a:gd name="connsiteX6" fmla="*/ 5055076 w 5555234"/>
              <a:gd name="connsiteY6" fmla="*/ 99959 h 6753444"/>
              <a:gd name="connsiteX7" fmla="*/ 5549138 w 5555234"/>
              <a:gd name="connsiteY7" fmla="*/ 109728 h 6753444"/>
              <a:gd name="connsiteX8" fmla="*/ 5555234 w 5555234"/>
              <a:gd name="connsiteY8" fmla="*/ 6744081 h 6753444"/>
              <a:gd name="connsiteX9" fmla="*/ 2858135 w 5555234"/>
              <a:gd name="connsiteY9" fmla="*/ 6732143 h 6753444"/>
              <a:gd name="connsiteX10" fmla="*/ 41910 w 5555234"/>
              <a:gd name="connsiteY10" fmla="*/ 6741541 h 6753444"/>
              <a:gd name="connsiteX11" fmla="*/ 0 w 5555234"/>
              <a:gd name="connsiteY11" fmla="*/ 0 h 6753444"/>
              <a:gd name="connsiteX0" fmla="*/ 8289 w 5563523"/>
              <a:gd name="connsiteY0" fmla="*/ 0 h 6753444"/>
              <a:gd name="connsiteX1" fmla="*/ 4147473 w 5563523"/>
              <a:gd name="connsiteY1" fmla="*/ 81848 h 6753444"/>
              <a:gd name="connsiteX2" fmla="*/ 4147473 w 5563523"/>
              <a:gd name="connsiteY2" fmla="*/ 932104 h 6753444"/>
              <a:gd name="connsiteX3" fmla="*/ 4214397 w 5563523"/>
              <a:gd name="connsiteY3" fmla="*/ 999028 h 6753444"/>
              <a:gd name="connsiteX4" fmla="*/ 4996441 w 5563523"/>
              <a:gd name="connsiteY4" fmla="*/ 999028 h 6753444"/>
              <a:gd name="connsiteX5" fmla="*/ 5063365 w 5563523"/>
              <a:gd name="connsiteY5" fmla="*/ 932104 h 6753444"/>
              <a:gd name="connsiteX6" fmla="*/ 5063365 w 5563523"/>
              <a:gd name="connsiteY6" fmla="*/ 99959 h 6753444"/>
              <a:gd name="connsiteX7" fmla="*/ 5557427 w 5563523"/>
              <a:gd name="connsiteY7" fmla="*/ 109728 h 6753444"/>
              <a:gd name="connsiteX8" fmla="*/ 5563523 w 5563523"/>
              <a:gd name="connsiteY8" fmla="*/ 6744081 h 6753444"/>
              <a:gd name="connsiteX9" fmla="*/ 2866424 w 5563523"/>
              <a:gd name="connsiteY9" fmla="*/ 6732143 h 6753444"/>
              <a:gd name="connsiteX10" fmla="*/ 8924 w 5563523"/>
              <a:gd name="connsiteY10" fmla="*/ 6744716 h 6753444"/>
              <a:gd name="connsiteX11" fmla="*/ 8289 w 5563523"/>
              <a:gd name="connsiteY11" fmla="*/ 0 h 6753444"/>
              <a:gd name="connsiteX0" fmla="*/ 566 w 5555800"/>
              <a:gd name="connsiteY0" fmla="*/ 0 h 6753444"/>
              <a:gd name="connsiteX1" fmla="*/ 4139750 w 5555800"/>
              <a:gd name="connsiteY1" fmla="*/ 81848 h 6753444"/>
              <a:gd name="connsiteX2" fmla="*/ 4139750 w 5555800"/>
              <a:gd name="connsiteY2" fmla="*/ 932104 h 6753444"/>
              <a:gd name="connsiteX3" fmla="*/ 4206674 w 5555800"/>
              <a:gd name="connsiteY3" fmla="*/ 999028 h 6753444"/>
              <a:gd name="connsiteX4" fmla="*/ 4988718 w 5555800"/>
              <a:gd name="connsiteY4" fmla="*/ 999028 h 6753444"/>
              <a:gd name="connsiteX5" fmla="*/ 5055642 w 5555800"/>
              <a:gd name="connsiteY5" fmla="*/ 932104 h 6753444"/>
              <a:gd name="connsiteX6" fmla="*/ 5055642 w 5555800"/>
              <a:gd name="connsiteY6" fmla="*/ 99959 h 6753444"/>
              <a:gd name="connsiteX7" fmla="*/ 5549704 w 5555800"/>
              <a:gd name="connsiteY7" fmla="*/ 109728 h 6753444"/>
              <a:gd name="connsiteX8" fmla="*/ 5555800 w 5555800"/>
              <a:gd name="connsiteY8" fmla="*/ 6744081 h 6753444"/>
              <a:gd name="connsiteX9" fmla="*/ 2858701 w 5555800"/>
              <a:gd name="connsiteY9" fmla="*/ 6732143 h 6753444"/>
              <a:gd name="connsiteX10" fmla="*/ 1201 w 5555800"/>
              <a:gd name="connsiteY10" fmla="*/ 6744716 h 6753444"/>
              <a:gd name="connsiteX11" fmla="*/ 566 w 5555800"/>
              <a:gd name="connsiteY11" fmla="*/ 0 h 6753444"/>
              <a:gd name="connsiteX0" fmla="*/ 566 w 5555800"/>
              <a:gd name="connsiteY0" fmla="*/ 0 h 6753444"/>
              <a:gd name="connsiteX1" fmla="*/ 4139750 w 5555800"/>
              <a:gd name="connsiteY1" fmla="*/ 81848 h 6753444"/>
              <a:gd name="connsiteX2" fmla="*/ 4139750 w 5555800"/>
              <a:gd name="connsiteY2" fmla="*/ 932104 h 6753444"/>
              <a:gd name="connsiteX3" fmla="*/ 4206674 w 5555800"/>
              <a:gd name="connsiteY3" fmla="*/ 999028 h 6753444"/>
              <a:gd name="connsiteX4" fmla="*/ 4988718 w 5555800"/>
              <a:gd name="connsiteY4" fmla="*/ 999028 h 6753444"/>
              <a:gd name="connsiteX5" fmla="*/ 5055642 w 5555800"/>
              <a:gd name="connsiteY5" fmla="*/ 932104 h 6753444"/>
              <a:gd name="connsiteX6" fmla="*/ 5055642 w 5555800"/>
              <a:gd name="connsiteY6" fmla="*/ 99959 h 6753444"/>
              <a:gd name="connsiteX7" fmla="*/ 5549704 w 5555800"/>
              <a:gd name="connsiteY7" fmla="*/ 109728 h 6753444"/>
              <a:gd name="connsiteX8" fmla="*/ 5555800 w 5555800"/>
              <a:gd name="connsiteY8" fmla="*/ 6744081 h 6753444"/>
              <a:gd name="connsiteX9" fmla="*/ 2858701 w 5555800"/>
              <a:gd name="connsiteY9" fmla="*/ 6732143 h 6753444"/>
              <a:gd name="connsiteX10" fmla="*/ 1201 w 5555800"/>
              <a:gd name="connsiteY10" fmla="*/ 6744716 h 6753444"/>
              <a:gd name="connsiteX11" fmla="*/ 566 w 5555800"/>
              <a:gd name="connsiteY11" fmla="*/ 0 h 6753444"/>
              <a:gd name="connsiteX0" fmla="*/ 566 w 5555800"/>
              <a:gd name="connsiteY0" fmla="*/ 0 h 6760098"/>
              <a:gd name="connsiteX1" fmla="*/ 4139750 w 5555800"/>
              <a:gd name="connsiteY1" fmla="*/ 81848 h 6760098"/>
              <a:gd name="connsiteX2" fmla="*/ 4139750 w 5555800"/>
              <a:gd name="connsiteY2" fmla="*/ 932104 h 6760098"/>
              <a:gd name="connsiteX3" fmla="*/ 4206674 w 5555800"/>
              <a:gd name="connsiteY3" fmla="*/ 999028 h 6760098"/>
              <a:gd name="connsiteX4" fmla="*/ 4988718 w 5555800"/>
              <a:gd name="connsiteY4" fmla="*/ 999028 h 6760098"/>
              <a:gd name="connsiteX5" fmla="*/ 5055642 w 5555800"/>
              <a:gd name="connsiteY5" fmla="*/ 932104 h 6760098"/>
              <a:gd name="connsiteX6" fmla="*/ 5055642 w 5555800"/>
              <a:gd name="connsiteY6" fmla="*/ 99959 h 6760098"/>
              <a:gd name="connsiteX7" fmla="*/ 5549704 w 5555800"/>
              <a:gd name="connsiteY7" fmla="*/ 109728 h 6760098"/>
              <a:gd name="connsiteX8" fmla="*/ 5555800 w 5555800"/>
              <a:gd name="connsiteY8" fmla="*/ 6744081 h 6760098"/>
              <a:gd name="connsiteX9" fmla="*/ 2858701 w 5555800"/>
              <a:gd name="connsiteY9" fmla="*/ 6757543 h 6760098"/>
              <a:gd name="connsiteX10" fmla="*/ 1201 w 5555800"/>
              <a:gd name="connsiteY10" fmla="*/ 6744716 h 6760098"/>
              <a:gd name="connsiteX11" fmla="*/ 566 w 5555800"/>
              <a:gd name="connsiteY11" fmla="*/ 0 h 6760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55800" h="6760098">
                <a:moveTo>
                  <a:pt x="566" y="0"/>
                </a:moveTo>
                <a:lnTo>
                  <a:pt x="4139750" y="81848"/>
                </a:lnTo>
                <a:lnTo>
                  <a:pt x="4139750" y="932104"/>
                </a:lnTo>
                <a:cubicBezTo>
                  <a:pt x="4139750" y="969065"/>
                  <a:pt x="4169713" y="999028"/>
                  <a:pt x="4206674" y="999028"/>
                </a:cubicBezTo>
                <a:lnTo>
                  <a:pt x="4988718" y="999028"/>
                </a:lnTo>
                <a:cubicBezTo>
                  <a:pt x="5025679" y="999028"/>
                  <a:pt x="5055642" y="969065"/>
                  <a:pt x="5055642" y="932104"/>
                </a:cubicBezTo>
                <a:lnTo>
                  <a:pt x="5055642" y="99959"/>
                </a:lnTo>
                <a:lnTo>
                  <a:pt x="5549704" y="109728"/>
                </a:lnTo>
                <a:cubicBezTo>
                  <a:pt x="5551736" y="2208996"/>
                  <a:pt x="5553768" y="4644813"/>
                  <a:pt x="5555800" y="6744081"/>
                </a:cubicBezTo>
                <a:cubicBezTo>
                  <a:pt x="5387525" y="6771682"/>
                  <a:pt x="2854510" y="6754580"/>
                  <a:pt x="2858701" y="6757543"/>
                </a:cubicBezTo>
                <a:cubicBezTo>
                  <a:pt x="2836899" y="6746452"/>
                  <a:pt x="714518" y="6757458"/>
                  <a:pt x="1201" y="6744716"/>
                </a:cubicBezTo>
                <a:cubicBezTo>
                  <a:pt x="-4387" y="5525558"/>
                  <a:pt x="11996" y="928328"/>
                  <a:pt x="566" y="0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  <a:effectLst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Press the icon</a:t>
            </a:r>
            <a:br>
              <a:rPr lang="en-US" dirty="0"/>
            </a:br>
            <a:r>
              <a:rPr lang="en-US" dirty="0"/>
              <a:t>to insert image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96989626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tekst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8">
            <a:extLst>
              <a:ext uri="{FF2B5EF4-FFF2-40B4-BE49-F238E27FC236}">
                <a16:creationId xmlns:a16="http://schemas.microsoft.com/office/drawing/2014/main" id="{D56A1B1B-1434-20A4-A7DF-196F5C31DCD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69659" y="80012"/>
            <a:ext cx="12336936" cy="6829573"/>
          </a:xfrm>
          <a:custGeom>
            <a:avLst/>
            <a:gdLst>
              <a:gd name="connsiteX0" fmla="*/ 3846824 w 12206597"/>
              <a:gd name="connsiteY0" fmla="*/ 170 h 6647837"/>
              <a:gd name="connsiteX1" fmla="*/ 10334943 w 12206597"/>
              <a:gd name="connsiteY1" fmla="*/ 125535 h 6647837"/>
              <a:gd name="connsiteX2" fmla="*/ 10785474 w 12206597"/>
              <a:gd name="connsiteY2" fmla="*/ 131718 h 6647837"/>
              <a:gd name="connsiteX3" fmla="*/ 10785474 w 12206597"/>
              <a:gd name="connsiteY3" fmla="*/ 954097 h 6647837"/>
              <a:gd name="connsiteX4" fmla="*/ 10856104 w 12206597"/>
              <a:gd name="connsiteY4" fmla="*/ 1024727 h 6647837"/>
              <a:gd name="connsiteX5" fmla="*/ 11633911 w 12206597"/>
              <a:gd name="connsiteY5" fmla="*/ 1024727 h 6647837"/>
              <a:gd name="connsiteX6" fmla="*/ 11704541 w 12206597"/>
              <a:gd name="connsiteY6" fmla="*/ 954097 h 6647837"/>
              <a:gd name="connsiteX7" fmla="*/ 11704541 w 12206597"/>
              <a:gd name="connsiteY7" fmla="*/ 141117 h 6647837"/>
              <a:gd name="connsiteX8" fmla="*/ 12184919 w 12206597"/>
              <a:gd name="connsiteY8" fmla="*/ 144322 h 6647837"/>
              <a:gd name="connsiteX9" fmla="*/ 12200352 w 12206597"/>
              <a:gd name="connsiteY9" fmla="*/ 6417683 h 6647837"/>
              <a:gd name="connsiteX10" fmla="*/ 3175 w 12206597"/>
              <a:gd name="connsiteY10" fmla="*/ 6505576 h 6647837"/>
              <a:gd name="connsiteX11" fmla="*/ 0 w 12206597"/>
              <a:gd name="connsiteY11" fmla="*/ 229967 h 6647837"/>
              <a:gd name="connsiteX12" fmla="*/ 3846824 w 12206597"/>
              <a:gd name="connsiteY12" fmla="*/ 170 h 6647837"/>
              <a:gd name="connsiteX0" fmla="*/ 3846824 w 12207535"/>
              <a:gd name="connsiteY0" fmla="*/ 170 h 6647837"/>
              <a:gd name="connsiteX1" fmla="*/ 10334943 w 12207535"/>
              <a:gd name="connsiteY1" fmla="*/ 125535 h 6647837"/>
              <a:gd name="connsiteX2" fmla="*/ 10785474 w 12207535"/>
              <a:gd name="connsiteY2" fmla="*/ 131718 h 6647837"/>
              <a:gd name="connsiteX3" fmla="*/ 10785474 w 12207535"/>
              <a:gd name="connsiteY3" fmla="*/ 954097 h 6647837"/>
              <a:gd name="connsiteX4" fmla="*/ 10856104 w 12207535"/>
              <a:gd name="connsiteY4" fmla="*/ 1024727 h 6647837"/>
              <a:gd name="connsiteX5" fmla="*/ 11633911 w 12207535"/>
              <a:gd name="connsiteY5" fmla="*/ 1024727 h 6647837"/>
              <a:gd name="connsiteX6" fmla="*/ 11704541 w 12207535"/>
              <a:gd name="connsiteY6" fmla="*/ 954097 h 6647837"/>
              <a:gd name="connsiteX7" fmla="*/ 11704541 w 12207535"/>
              <a:gd name="connsiteY7" fmla="*/ 141117 h 6647837"/>
              <a:gd name="connsiteX8" fmla="*/ 12188094 w 12207535"/>
              <a:gd name="connsiteY8" fmla="*/ 147497 h 6647837"/>
              <a:gd name="connsiteX9" fmla="*/ 12200352 w 12207535"/>
              <a:gd name="connsiteY9" fmla="*/ 6417683 h 6647837"/>
              <a:gd name="connsiteX10" fmla="*/ 3175 w 12207535"/>
              <a:gd name="connsiteY10" fmla="*/ 6505576 h 6647837"/>
              <a:gd name="connsiteX11" fmla="*/ 0 w 12207535"/>
              <a:gd name="connsiteY11" fmla="*/ 229967 h 6647837"/>
              <a:gd name="connsiteX12" fmla="*/ 3846824 w 12207535"/>
              <a:gd name="connsiteY12" fmla="*/ 170 h 6647837"/>
              <a:gd name="connsiteX0" fmla="*/ 3846824 w 12213430"/>
              <a:gd name="connsiteY0" fmla="*/ 170 h 6647837"/>
              <a:gd name="connsiteX1" fmla="*/ 10334943 w 12213430"/>
              <a:gd name="connsiteY1" fmla="*/ 125535 h 6647837"/>
              <a:gd name="connsiteX2" fmla="*/ 10785474 w 12213430"/>
              <a:gd name="connsiteY2" fmla="*/ 131718 h 6647837"/>
              <a:gd name="connsiteX3" fmla="*/ 10785474 w 12213430"/>
              <a:gd name="connsiteY3" fmla="*/ 954097 h 6647837"/>
              <a:gd name="connsiteX4" fmla="*/ 10856104 w 12213430"/>
              <a:gd name="connsiteY4" fmla="*/ 1024727 h 6647837"/>
              <a:gd name="connsiteX5" fmla="*/ 11633911 w 12213430"/>
              <a:gd name="connsiteY5" fmla="*/ 1024727 h 6647837"/>
              <a:gd name="connsiteX6" fmla="*/ 11704541 w 12213430"/>
              <a:gd name="connsiteY6" fmla="*/ 954097 h 6647837"/>
              <a:gd name="connsiteX7" fmla="*/ 11704541 w 12213430"/>
              <a:gd name="connsiteY7" fmla="*/ 141117 h 6647837"/>
              <a:gd name="connsiteX8" fmla="*/ 12200794 w 12213430"/>
              <a:gd name="connsiteY8" fmla="*/ 141147 h 6647837"/>
              <a:gd name="connsiteX9" fmla="*/ 12200352 w 12213430"/>
              <a:gd name="connsiteY9" fmla="*/ 6417683 h 6647837"/>
              <a:gd name="connsiteX10" fmla="*/ 3175 w 12213430"/>
              <a:gd name="connsiteY10" fmla="*/ 6505576 h 6647837"/>
              <a:gd name="connsiteX11" fmla="*/ 0 w 12213430"/>
              <a:gd name="connsiteY11" fmla="*/ 229967 h 6647837"/>
              <a:gd name="connsiteX12" fmla="*/ 3846824 w 12213430"/>
              <a:gd name="connsiteY12" fmla="*/ 170 h 6647837"/>
              <a:gd name="connsiteX0" fmla="*/ 3846824 w 12213430"/>
              <a:gd name="connsiteY0" fmla="*/ 170 h 6656234"/>
              <a:gd name="connsiteX1" fmla="*/ 10334943 w 12213430"/>
              <a:gd name="connsiteY1" fmla="*/ 125535 h 6656234"/>
              <a:gd name="connsiteX2" fmla="*/ 10785474 w 12213430"/>
              <a:gd name="connsiteY2" fmla="*/ 131718 h 6656234"/>
              <a:gd name="connsiteX3" fmla="*/ 10785474 w 12213430"/>
              <a:gd name="connsiteY3" fmla="*/ 954097 h 6656234"/>
              <a:gd name="connsiteX4" fmla="*/ 10856104 w 12213430"/>
              <a:gd name="connsiteY4" fmla="*/ 1024727 h 6656234"/>
              <a:gd name="connsiteX5" fmla="*/ 11633911 w 12213430"/>
              <a:gd name="connsiteY5" fmla="*/ 1024727 h 6656234"/>
              <a:gd name="connsiteX6" fmla="*/ 11704541 w 12213430"/>
              <a:gd name="connsiteY6" fmla="*/ 954097 h 6656234"/>
              <a:gd name="connsiteX7" fmla="*/ 11704541 w 12213430"/>
              <a:gd name="connsiteY7" fmla="*/ 141117 h 6656234"/>
              <a:gd name="connsiteX8" fmla="*/ 12200794 w 12213430"/>
              <a:gd name="connsiteY8" fmla="*/ 141147 h 6656234"/>
              <a:gd name="connsiteX9" fmla="*/ 12200352 w 12213430"/>
              <a:gd name="connsiteY9" fmla="*/ 6417683 h 6656234"/>
              <a:gd name="connsiteX10" fmla="*/ 3175 w 12213430"/>
              <a:gd name="connsiteY10" fmla="*/ 6505576 h 6656234"/>
              <a:gd name="connsiteX11" fmla="*/ 0 w 12213430"/>
              <a:gd name="connsiteY11" fmla="*/ 229967 h 6656234"/>
              <a:gd name="connsiteX12" fmla="*/ 3846824 w 12213430"/>
              <a:gd name="connsiteY12" fmla="*/ 170 h 6656234"/>
              <a:gd name="connsiteX0" fmla="*/ 3846824 w 12213430"/>
              <a:gd name="connsiteY0" fmla="*/ 170 h 6657635"/>
              <a:gd name="connsiteX1" fmla="*/ 10334943 w 12213430"/>
              <a:gd name="connsiteY1" fmla="*/ 125535 h 6657635"/>
              <a:gd name="connsiteX2" fmla="*/ 10785474 w 12213430"/>
              <a:gd name="connsiteY2" fmla="*/ 131718 h 6657635"/>
              <a:gd name="connsiteX3" fmla="*/ 10785474 w 12213430"/>
              <a:gd name="connsiteY3" fmla="*/ 954097 h 6657635"/>
              <a:gd name="connsiteX4" fmla="*/ 10856104 w 12213430"/>
              <a:gd name="connsiteY4" fmla="*/ 1024727 h 6657635"/>
              <a:gd name="connsiteX5" fmla="*/ 11633911 w 12213430"/>
              <a:gd name="connsiteY5" fmla="*/ 1024727 h 6657635"/>
              <a:gd name="connsiteX6" fmla="*/ 11704541 w 12213430"/>
              <a:gd name="connsiteY6" fmla="*/ 954097 h 6657635"/>
              <a:gd name="connsiteX7" fmla="*/ 11704541 w 12213430"/>
              <a:gd name="connsiteY7" fmla="*/ 141117 h 6657635"/>
              <a:gd name="connsiteX8" fmla="*/ 12200794 w 12213430"/>
              <a:gd name="connsiteY8" fmla="*/ 141147 h 6657635"/>
              <a:gd name="connsiteX9" fmla="*/ 12200352 w 12213430"/>
              <a:gd name="connsiteY9" fmla="*/ 6417683 h 6657635"/>
              <a:gd name="connsiteX10" fmla="*/ 3175 w 12213430"/>
              <a:gd name="connsiteY10" fmla="*/ 6505576 h 6657635"/>
              <a:gd name="connsiteX11" fmla="*/ 0 w 12213430"/>
              <a:gd name="connsiteY11" fmla="*/ 229967 h 6657635"/>
              <a:gd name="connsiteX12" fmla="*/ 3846824 w 12213430"/>
              <a:gd name="connsiteY12" fmla="*/ 170 h 6657635"/>
              <a:gd name="connsiteX0" fmla="*/ 3846824 w 12213430"/>
              <a:gd name="connsiteY0" fmla="*/ 170 h 6659594"/>
              <a:gd name="connsiteX1" fmla="*/ 10334943 w 12213430"/>
              <a:gd name="connsiteY1" fmla="*/ 125535 h 6659594"/>
              <a:gd name="connsiteX2" fmla="*/ 10785474 w 12213430"/>
              <a:gd name="connsiteY2" fmla="*/ 131718 h 6659594"/>
              <a:gd name="connsiteX3" fmla="*/ 10785474 w 12213430"/>
              <a:gd name="connsiteY3" fmla="*/ 954097 h 6659594"/>
              <a:gd name="connsiteX4" fmla="*/ 10856104 w 12213430"/>
              <a:gd name="connsiteY4" fmla="*/ 1024727 h 6659594"/>
              <a:gd name="connsiteX5" fmla="*/ 11633911 w 12213430"/>
              <a:gd name="connsiteY5" fmla="*/ 1024727 h 6659594"/>
              <a:gd name="connsiteX6" fmla="*/ 11704541 w 12213430"/>
              <a:gd name="connsiteY6" fmla="*/ 954097 h 6659594"/>
              <a:gd name="connsiteX7" fmla="*/ 11704541 w 12213430"/>
              <a:gd name="connsiteY7" fmla="*/ 141117 h 6659594"/>
              <a:gd name="connsiteX8" fmla="*/ 12200794 w 12213430"/>
              <a:gd name="connsiteY8" fmla="*/ 141147 h 6659594"/>
              <a:gd name="connsiteX9" fmla="*/ 12200352 w 12213430"/>
              <a:gd name="connsiteY9" fmla="*/ 6417683 h 6659594"/>
              <a:gd name="connsiteX10" fmla="*/ 3175 w 12213430"/>
              <a:gd name="connsiteY10" fmla="*/ 6511926 h 6659594"/>
              <a:gd name="connsiteX11" fmla="*/ 0 w 12213430"/>
              <a:gd name="connsiteY11" fmla="*/ 229967 h 6659594"/>
              <a:gd name="connsiteX12" fmla="*/ 3846824 w 12213430"/>
              <a:gd name="connsiteY12" fmla="*/ 170 h 6659594"/>
              <a:gd name="connsiteX0" fmla="*/ 3846824 w 12213430"/>
              <a:gd name="connsiteY0" fmla="*/ 1364 h 6660788"/>
              <a:gd name="connsiteX1" fmla="*/ 10334943 w 12213430"/>
              <a:gd name="connsiteY1" fmla="*/ 126729 h 6660788"/>
              <a:gd name="connsiteX2" fmla="*/ 10785474 w 12213430"/>
              <a:gd name="connsiteY2" fmla="*/ 132912 h 6660788"/>
              <a:gd name="connsiteX3" fmla="*/ 10785474 w 12213430"/>
              <a:gd name="connsiteY3" fmla="*/ 955291 h 6660788"/>
              <a:gd name="connsiteX4" fmla="*/ 10856104 w 12213430"/>
              <a:gd name="connsiteY4" fmla="*/ 1025921 h 6660788"/>
              <a:gd name="connsiteX5" fmla="*/ 11633911 w 12213430"/>
              <a:gd name="connsiteY5" fmla="*/ 1025921 h 6660788"/>
              <a:gd name="connsiteX6" fmla="*/ 11704541 w 12213430"/>
              <a:gd name="connsiteY6" fmla="*/ 955291 h 6660788"/>
              <a:gd name="connsiteX7" fmla="*/ 11704541 w 12213430"/>
              <a:gd name="connsiteY7" fmla="*/ 142311 h 6660788"/>
              <a:gd name="connsiteX8" fmla="*/ 12200794 w 12213430"/>
              <a:gd name="connsiteY8" fmla="*/ 142341 h 6660788"/>
              <a:gd name="connsiteX9" fmla="*/ 12200352 w 12213430"/>
              <a:gd name="connsiteY9" fmla="*/ 6418877 h 6660788"/>
              <a:gd name="connsiteX10" fmla="*/ 3175 w 12213430"/>
              <a:gd name="connsiteY10" fmla="*/ 6513120 h 6660788"/>
              <a:gd name="connsiteX11" fmla="*/ 0 w 12213430"/>
              <a:gd name="connsiteY11" fmla="*/ 231161 h 6660788"/>
              <a:gd name="connsiteX12" fmla="*/ 3846824 w 12213430"/>
              <a:gd name="connsiteY12" fmla="*/ 1364 h 6660788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5864223 w 12213430"/>
              <a:gd name="connsiteY1" fmla="*/ 8888 h 6659424"/>
              <a:gd name="connsiteX2" fmla="*/ 10334943 w 12213430"/>
              <a:gd name="connsiteY2" fmla="*/ 125365 h 6659424"/>
              <a:gd name="connsiteX3" fmla="*/ 10785474 w 12213430"/>
              <a:gd name="connsiteY3" fmla="*/ 131548 h 6659424"/>
              <a:gd name="connsiteX4" fmla="*/ 10785474 w 12213430"/>
              <a:gd name="connsiteY4" fmla="*/ 953927 h 6659424"/>
              <a:gd name="connsiteX5" fmla="*/ 10856104 w 12213430"/>
              <a:gd name="connsiteY5" fmla="*/ 1024557 h 6659424"/>
              <a:gd name="connsiteX6" fmla="*/ 11633911 w 12213430"/>
              <a:gd name="connsiteY6" fmla="*/ 1024557 h 6659424"/>
              <a:gd name="connsiteX7" fmla="*/ 11704541 w 12213430"/>
              <a:gd name="connsiteY7" fmla="*/ 953927 h 6659424"/>
              <a:gd name="connsiteX8" fmla="*/ 11704541 w 12213430"/>
              <a:gd name="connsiteY8" fmla="*/ 140947 h 6659424"/>
              <a:gd name="connsiteX9" fmla="*/ 12200794 w 12213430"/>
              <a:gd name="connsiteY9" fmla="*/ 140977 h 6659424"/>
              <a:gd name="connsiteX10" fmla="*/ 12200352 w 12213430"/>
              <a:gd name="connsiteY10" fmla="*/ 6417513 h 6659424"/>
              <a:gd name="connsiteX11" fmla="*/ 3175 w 12213430"/>
              <a:gd name="connsiteY11" fmla="*/ 6511756 h 6659424"/>
              <a:gd name="connsiteX12" fmla="*/ 0 w 12213430"/>
              <a:gd name="connsiteY12" fmla="*/ 229797 h 6659424"/>
              <a:gd name="connsiteX13" fmla="*/ 3846824 w 12213430"/>
              <a:gd name="connsiteY13" fmla="*/ 0 h 6659424"/>
              <a:gd name="connsiteX0" fmla="*/ 4173849 w 12213430"/>
              <a:gd name="connsiteY0" fmla="*/ 0 h 6668949"/>
              <a:gd name="connsiteX1" fmla="*/ 5864223 w 12213430"/>
              <a:gd name="connsiteY1" fmla="*/ 18413 h 6668949"/>
              <a:gd name="connsiteX2" fmla="*/ 10334943 w 12213430"/>
              <a:gd name="connsiteY2" fmla="*/ 134890 h 6668949"/>
              <a:gd name="connsiteX3" fmla="*/ 10785474 w 12213430"/>
              <a:gd name="connsiteY3" fmla="*/ 141073 h 6668949"/>
              <a:gd name="connsiteX4" fmla="*/ 10785474 w 12213430"/>
              <a:gd name="connsiteY4" fmla="*/ 963452 h 6668949"/>
              <a:gd name="connsiteX5" fmla="*/ 10856104 w 12213430"/>
              <a:gd name="connsiteY5" fmla="*/ 1034082 h 6668949"/>
              <a:gd name="connsiteX6" fmla="*/ 11633911 w 12213430"/>
              <a:gd name="connsiteY6" fmla="*/ 1034082 h 6668949"/>
              <a:gd name="connsiteX7" fmla="*/ 11704541 w 12213430"/>
              <a:gd name="connsiteY7" fmla="*/ 963452 h 6668949"/>
              <a:gd name="connsiteX8" fmla="*/ 11704541 w 12213430"/>
              <a:gd name="connsiteY8" fmla="*/ 150472 h 6668949"/>
              <a:gd name="connsiteX9" fmla="*/ 12200794 w 12213430"/>
              <a:gd name="connsiteY9" fmla="*/ 150502 h 6668949"/>
              <a:gd name="connsiteX10" fmla="*/ 12200352 w 12213430"/>
              <a:gd name="connsiteY10" fmla="*/ 6427038 h 6668949"/>
              <a:gd name="connsiteX11" fmla="*/ 3175 w 12213430"/>
              <a:gd name="connsiteY11" fmla="*/ 6521281 h 6668949"/>
              <a:gd name="connsiteX12" fmla="*/ 0 w 12213430"/>
              <a:gd name="connsiteY12" fmla="*/ 239322 h 6668949"/>
              <a:gd name="connsiteX13" fmla="*/ 4173849 w 12213430"/>
              <a:gd name="connsiteY13" fmla="*/ 0 h 6668949"/>
              <a:gd name="connsiteX0" fmla="*/ 4173849 w 12213430"/>
              <a:gd name="connsiteY0" fmla="*/ 0 h 6776850"/>
              <a:gd name="connsiteX1" fmla="*/ 5864223 w 12213430"/>
              <a:gd name="connsiteY1" fmla="*/ 18413 h 6776850"/>
              <a:gd name="connsiteX2" fmla="*/ 10334943 w 12213430"/>
              <a:gd name="connsiteY2" fmla="*/ 134890 h 6776850"/>
              <a:gd name="connsiteX3" fmla="*/ 10785474 w 12213430"/>
              <a:gd name="connsiteY3" fmla="*/ 141073 h 6776850"/>
              <a:gd name="connsiteX4" fmla="*/ 10785474 w 12213430"/>
              <a:gd name="connsiteY4" fmla="*/ 963452 h 6776850"/>
              <a:gd name="connsiteX5" fmla="*/ 10856104 w 12213430"/>
              <a:gd name="connsiteY5" fmla="*/ 1034082 h 6776850"/>
              <a:gd name="connsiteX6" fmla="*/ 11633911 w 12213430"/>
              <a:gd name="connsiteY6" fmla="*/ 1034082 h 6776850"/>
              <a:gd name="connsiteX7" fmla="*/ 11704541 w 12213430"/>
              <a:gd name="connsiteY7" fmla="*/ 963452 h 6776850"/>
              <a:gd name="connsiteX8" fmla="*/ 11704541 w 12213430"/>
              <a:gd name="connsiteY8" fmla="*/ 150472 h 6776850"/>
              <a:gd name="connsiteX9" fmla="*/ 12200794 w 12213430"/>
              <a:gd name="connsiteY9" fmla="*/ 150502 h 6776850"/>
              <a:gd name="connsiteX10" fmla="*/ 12200352 w 12213430"/>
              <a:gd name="connsiteY10" fmla="*/ 6427038 h 6776850"/>
              <a:gd name="connsiteX11" fmla="*/ 3175 w 12213430"/>
              <a:gd name="connsiteY11" fmla="*/ 6762581 h 6776850"/>
              <a:gd name="connsiteX12" fmla="*/ 0 w 12213430"/>
              <a:gd name="connsiteY12" fmla="*/ 239322 h 6776850"/>
              <a:gd name="connsiteX13" fmla="*/ 4173849 w 12213430"/>
              <a:gd name="connsiteY13" fmla="*/ 0 h 6776850"/>
              <a:gd name="connsiteX0" fmla="*/ 4173849 w 12213430"/>
              <a:gd name="connsiteY0" fmla="*/ 0 h 6785075"/>
              <a:gd name="connsiteX1" fmla="*/ 5864223 w 12213430"/>
              <a:gd name="connsiteY1" fmla="*/ 18413 h 6785075"/>
              <a:gd name="connsiteX2" fmla="*/ 10334943 w 12213430"/>
              <a:gd name="connsiteY2" fmla="*/ 134890 h 6785075"/>
              <a:gd name="connsiteX3" fmla="*/ 10785474 w 12213430"/>
              <a:gd name="connsiteY3" fmla="*/ 141073 h 6785075"/>
              <a:gd name="connsiteX4" fmla="*/ 10785474 w 12213430"/>
              <a:gd name="connsiteY4" fmla="*/ 963452 h 6785075"/>
              <a:gd name="connsiteX5" fmla="*/ 10856104 w 12213430"/>
              <a:gd name="connsiteY5" fmla="*/ 1034082 h 6785075"/>
              <a:gd name="connsiteX6" fmla="*/ 11633911 w 12213430"/>
              <a:gd name="connsiteY6" fmla="*/ 1034082 h 6785075"/>
              <a:gd name="connsiteX7" fmla="*/ 11704541 w 12213430"/>
              <a:gd name="connsiteY7" fmla="*/ 963452 h 6785075"/>
              <a:gd name="connsiteX8" fmla="*/ 11704541 w 12213430"/>
              <a:gd name="connsiteY8" fmla="*/ 150472 h 6785075"/>
              <a:gd name="connsiteX9" fmla="*/ 12200794 w 12213430"/>
              <a:gd name="connsiteY9" fmla="*/ 150502 h 6785075"/>
              <a:gd name="connsiteX10" fmla="*/ 12200352 w 12213430"/>
              <a:gd name="connsiteY10" fmla="*/ 6427038 h 6785075"/>
              <a:gd name="connsiteX11" fmla="*/ 3175 w 12213430"/>
              <a:gd name="connsiteY11" fmla="*/ 6762581 h 6785075"/>
              <a:gd name="connsiteX12" fmla="*/ 0 w 12213430"/>
              <a:gd name="connsiteY12" fmla="*/ 239322 h 6785075"/>
              <a:gd name="connsiteX13" fmla="*/ 4173849 w 12213430"/>
              <a:gd name="connsiteY13" fmla="*/ 0 h 6785075"/>
              <a:gd name="connsiteX0" fmla="*/ 4173849 w 12209642"/>
              <a:gd name="connsiteY0" fmla="*/ 0 h 6987926"/>
              <a:gd name="connsiteX1" fmla="*/ 5864223 w 12209642"/>
              <a:gd name="connsiteY1" fmla="*/ 18413 h 6987926"/>
              <a:gd name="connsiteX2" fmla="*/ 10334943 w 12209642"/>
              <a:gd name="connsiteY2" fmla="*/ 134890 h 6987926"/>
              <a:gd name="connsiteX3" fmla="*/ 10785474 w 12209642"/>
              <a:gd name="connsiteY3" fmla="*/ 141073 h 6987926"/>
              <a:gd name="connsiteX4" fmla="*/ 10785474 w 12209642"/>
              <a:gd name="connsiteY4" fmla="*/ 963452 h 6987926"/>
              <a:gd name="connsiteX5" fmla="*/ 10856104 w 12209642"/>
              <a:gd name="connsiteY5" fmla="*/ 1034082 h 6987926"/>
              <a:gd name="connsiteX6" fmla="*/ 11633911 w 12209642"/>
              <a:gd name="connsiteY6" fmla="*/ 1034082 h 6987926"/>
              <a:gd name="connsiteX7" fmla="*/ 11704541 w 12209642"/>
              <a:gd name="connsiteY7" fmla="*/ 963452 h 6987926"/>
              <a:gd name="connsiteX8" fmla="*/ 11704541 w 12209642"/>
              <a:gd name="connsiteY8" fmla="*/ 150472 h 6987926"/>
              <a:gd name="connsiteX9" fmla="*/ 12200794 w 12209642"/>
              <a:gd name="connsiteY9" fmla="*/ 150502 h 6987926"/>
              <a:gd name="connsiteX10" fmla="*/ 12187652 w 12209642"/>
              <a:gd name="connsiteY10" fmla="*/ 6769938 h 6987926"/>
              <a:gd name="connsiteX11" fmla="*/ 3175 w 12209642"/>
              <a:gd name="connsiteY11" fmla="*/ 6762581 h 6987926"/>
              <a:gd name="connsiteX12" fmla="*/ 0 w 12209642"/>
              <a:gd name="connsiteY12" fmla="*/ 239322 h 6987926"/>
              <a:gd name="connsiteX13" fmla="*/ 4173849 w 12209642"/>
              <a:gd name="connsiteY13" fmla="*/ 0 h 6987926"/>
              <a:gd name="connsiteX0" fmla="*/ 4173849 w 12209642"/>
              <a:gd name="connsiteY0" fmla="*/ 0 h 6804681"/>
              <a:gd name="connsiteX1" fmla="*/ 5864223 w 12209642"/>
              <a:gd name="connsiteY1" fmla="*/ 18413 h 6804681"/>
              <a:gd name="connsiteX2" fmla="*/ 10334943 w 12209642"/>
              <a:gd name="connsiteY2" fmla="*/ 134890 h 6804681"/>
              <a:gd name="connsiteX3" fmla="*/ 10785474 w 12209642"/>
              <a:gd name="connsiteY3" fmla="*/ 141073 h 6804681"/>
              <a:gd name="connsiteX4" fmla="*/ 10785474 w 12209642"/>
              <a:gd name="connsiteY4" fmla="*/ 963452 h 6804681"/>
              <a:gd name="connsiteX5" fmla="*/ 10856104 w 12209642"/>
              <a:gd name="connsiteY5" fmla="*/ 1034082 h 6804681"/>
              <a:gd name="connsiteX6" fmla="*/ 11633911 w 12209642"/>
              <a:gd name="connsiteY6" fmla="*/ 1034082 h 6804681"/>
              <a:gd name="connsiteX7" fmla="*/ 11704541 w 12209642"/>
              <a:gd name="connsiteY7" fmla="*/ 963452 h 6804681"/>
              <a:gd name="connsiteX8" fmla="*/ 11704541 w 12209642"/>
              <a:gd name="connsiteY8" fmla="*/ 150472 h 6804681"/>
              <a:gd name="connsiteX9" fmla="*/ 12200794 w 12209642"/>
              <a:gd name="connsiteY9" fmla="*/ 150502 h 6804681"/>
              <a:gd name="connsiteX10" fmla="*/ 12187652 w 12209642"/>
              <a:gd name="connsiteY10" fmla="*/ 6769938 h 6804681"/>
              <a:gd name="connsiteX11" fmla="*/ 3175 w 12209642"/>
              <a:gd name="connsiteY11" fmla="*/ 6762581 h 6804681"/>
              <a:gd name="connsiteX12" fmla="*/ 0 w 12209642"/>
              <a:gd name="connsiteY12" fmla="*/ 239322 h 6804681"/>
              <a:gd name="connsiteX13" fmla="*/ 4173849 w 12209642"/>
              <a:gd name="connsiteY13" fmla="*/ 0 h 6804681"/>
              <a:gd name="connsiteX0" fmla="*/ 4173849 w 12209642"/>
              <a:gd name="connsiteY0" fmla="*/ 0 h 6769938"/>
              <a:gd name="connsiteX1" fmla="*/ 5864223 w 12209642"/>
              <a:gd name="connsiteY1" fmla="*/ 18413 h 6769938"/>
              <a:gd name="connsiteX2" fmla="*/ 10334943 w 12209642"/>
              <a:gd name="connsiteY2" fmla="*/ 134890 h 6769938"/>
              <a:gd name="connsiteX3" fmla="*/ 10785474 w 12209642"/>
              <a:gd name="connsiteY3" fmla="*/ 141073 h 6769938"/>
              <a:gd name="connsiteX4" fmla="*/ 10785474 w 12209642"/>
              <a:gd name="connsiteY4" fmla="*/ 963452 h 6769938"/>
              <a:gd name="connsiteX5" fmla="*/ 10856104 w 12209642"/>
              <a:gd name="connsiteY5" fmla="*/ 1034082 h 6769938"/>
              <a:gd name="connsiteX6" fmla="*/ 11633911 w 12209642"/>
              <a:gd name="connsiteY6" fmla="*/ 1034082 h 6769938"/>
              <a:gd name="connsiteX7" fmla="*/ 11704541 w 12209642"/>
              <a:gd name="connsiteY7" fmla="*/ 963452 h 6769938"/>
              <a:gd name="connsiteX8" fmla="*/ 11704541 w 12209642"/>
              <a:gd name="connsiteY8" fmla="*/ 150472 h 6769938"/>
              <a:gd name="connsiteX9" fmla="*/ 12200794 w 12209642"/>
              <a:gd name="connsiteY9" fmla="*/ 150502 h 6769938"/>
              <a:gd name="connsiteX10" fmla="*/ 12187652 w 12209642"/>
              <a:gd name="connsiteY10" fmla="*/ 6769938 h 6769938"/>
              <a:gd name="connsiteX11" fmla="*/ 3175 w 12209642"/>
              <a:gd name="connsiteY11" fmla="*/ 6762581 h 6769938"/>
              <a:gd name="connsiteX12" fmla="*/ 0 w 12209642"/>
              <a:gd name="connsiteY12" fmla="*/ 239322 h 6769938"/>
              <a:gd name="connsiteX13" fmla="*/ 4173849 w 12209642"/>
              <a:gd name="connsiteY13" fmla="*/ 0 h 6769938"/>
              <a:gd name="connsiteX0" fmla="*/ 4173849 w 12209642"/>
              <a:gd name="connsiteY0" fmla="*/ 0 h 6769938"/>
              <a:gd name="connsiteX1" fmla="*/ 5864223 w 12209642"/>
              <a:gd name="connsiteY1" fmla="*/ 18413 h 6769938"/>
              <a:gd name="connsiteX2" fmla="*/ 10334943 w 12209642"/>
              <a:gd name="connsiteY2" fmla="*/ 134890 h 6769938"/>
              <a:gd name="connsiteX3" fmla="*/ 10785474 w 12209642"/>
              <a:gd name="connsiteY3" fmla="*/ 141073 h 6769938"/>
              <a:gd name="connsiteX4" fmla="*/ 10785474 w 12209642"/>
              <a:gd name="connsiteY4" fmla="*/ 963452 h 6769938"/>
              <a:gd name="connsiteX5" fmla="*/ 10856104 w 12209642"/>
              <a:gd name="connsiteY5" fmla="*/ 1034082 h 6769938"/>
              <a:gd name="connsiteX6" fmla="*/ 11633911 w 12209642"/>
              <a:gd name="connsiteY6" fmla="*/ 1034082 h 6769938"/>
              <a:gd name="connsiteX7" fmla="*/ 11704541 w 12209642"/>
              <a:gd name="connsiteY7" fmla="*/ 963452 h 6769938"/>
              <a:gd name="connsiteX8" fmla="*/ 11704541 w 12209642"/>
              <a:gd name="connsiteY8" fmla="*/ 150472 h 6769938"/>
              <a:gd name="connsiteX9" fmla="*/ 12200794 w 12209642"/>
              <a:gd name="connsiteY9" fmla="*/ 150502 h 6769938"/>
              <a:gd name="connsiteX10" fmla="*/ 12187652 w 12209642"/>
              <a:gd name="connsiteY10" fmla="*/ 6769938 h 6769938"/>
              <a:gd name="connsiteX11" fmla="*/ 3175 w 12209642"/>
              <a:gd name="connsiteY11" fmla="*/ 6762581 h 6769938"/>
              <a:gd name="connsiteX12" fmla="*/ 0 w 12209642"/>
              <a:gd name="connsiteY12" fmla="*/ 239322 h 6769938"/>
              <a:gd name="connsiteX13" fmla="*/ 4173849 w 12209642"/>
              <a:gd name="connsiteY13" fmla="*/ 0 h 6769938"/>
              <a:gd name="connsiteX0" fmla="*/ 4173849 w 12214290"/>
              <a:gd name="connsiteY0" fmla="*/ 0 h 6769938"/>
              <a:gd name="connsiteX1" fmla="*/ 5864223 w 12214290"/>
              <a:gd name="connsiteY1" fmla="*/ 18413 h 6769938"/>
              <a:gd name="connsiteX2" fmla="*/ 10334943 w 12214290"/>
              <a:gd name="connsiteY2" fmla="*/ 134890 h 6769938"/>
              <a:gd name="connsiteX3" fmla="*/ 10785474 w 12214290"/>
              <a:gd name="connsiteY3" fmla="*/ 141073 h 6769938"/>
              <a:gd name="connsiteX4" fmla="*/ 10785474 w 12214290"/>
              <a:gd name="connsiteY4" fmla="*/ 963452 h 6769938"/>
              <a:gd name="connsiteX5" fmla="*/ 10856104 w 12214290"/>
              <a:gd name="connsiteY5" fmla="*/ 1034082 h 6769938"/>
              <a:gd name="connsiteX6" fmla="*/ 11633911 w 12214290"/>
              <a:gd name="connsiteY6" fmla="*/ 1034082 h 6769938"/>
              <a:gd name="connsiteX7" fmla="*/ 11704541 w 12214290"/>
              <a:gd name="connsiteY7" fmla="*/ 963452 h 6769938"/>
              <a:gd name="connsiteX8" fmla="*/ 11704541 w 12214290"/>
              <a:gd name="connsiteY8" fmla="*/ 150472 h 6769938"/>
              <a:gd name="connsiteX9" fmla="*/ 12200794 w 12214290"/>
              <a:gd name="connsiteY9" fmla="*/ 150502 h 6769938"/>
              <a:gd name="connsiteX10" fmla="*/ 12202401 w 12214290"/>
              <a:gd name="connsiteY10" fmla="*/ 6769938 h 6769938"/>
              <a:gd name="connsiteX11" fmla="*/ 3175 w 12214290"/>
              <a:gd name="connsiteY11" fmla="*/ 6762581 h 6769938"/>
              <a:gd name="connsiteX12" fmla="*/ 0 w 12214290"/>
              <a:gd name="connsiteY12" fmla="*/ 239322 h 6769938"/>
              <a:gd name="connsiteX13" fmla="*/ 4173849 w 12214290"/>
              <a:gd name="connsiteY13" fmla="*/ 0 h 6769938"/>
              <a:gd name="connsiteX0" fmla="*/ 4233484 w 12273925"/>
              <a:gd name="connsiteY0" fmla="*/ 0 h 6769938"/>
              <a:gd name="connsiteX1" fmla="*/ 5923858 w 12273925"/>
              <a:gd name="connsiteY1" fmla="*/ 18413 h 6769938"/>
              <a:gd name="connsiteX2" fmla="*/ 10394578 w 12273925"/>
              <a:gd name="connsiteY2" fmla="*/ 134890 h 6769938"/>
              <a:gd name="connsiteX3" fmla="*/ 10845109 w 12273925"/>
              <a:gd name="connsiteY3" fmla="*/ 141073 h 6769938"/>
              <a:gd name="connsiteX4" fmla="*/ 10845109 w 12273925"/>
              <a:gd name="connsiteY4" fmla="*/ 963452 h 6769938"/>
              <a:gd name="connsiteX5" fmla="*/ 10915739 w 12273925"/>
              <a:gd name="connsiteY5" fmla="*/ 1034082 h 6769938"/>
              <a:gd name="connsiteX6" fmla="*/ 11693546 w 12273925"/>
              <a:gd name="connsiteY6" fmla="*/ 1034082 h 6769938"/>
              <a:gd name="connsiteX7" fmla="*/ 11764176 w 12273925"/>
              <a:gd name="connsiteY7" fmla="*/ 963452 h 6769938"/>
              <a:gd name="connsiteX8" fmla="*/ 11764176 w 12273925"/>
              <a:gd name="connsiteY8" fmla="*/ 150472 h 6769938"/>
              <a:gd name="connsiteX9" fmla="*/ 12260429 w 12273925"/>
              <a:gd name="connsiteY9" fmla="*/ 150502 h 6769938"/>
              <a:gd name="connsiteX10" fmla="*/ 12262036 w 12273925"/>
              <a:gd name="connsiteY10" fmla="*/ 6769938 h 6769938"/>
              <a:gd name="connsiteX11" fmla="*/ 62810 w 12273925"/>
              <a:gd name="connsiteY11" fmla="*/ 6762581 h 6769938"/>
              <a:gd name="connsiteX12" fmla="*/ 0 w 12273925"/>
              <a:gd name="connsiteY12" fmla="*/ 239322 h 6769938"/>
              <a:gd name="connsiteX13" fmla="*/ 4233484 w 12273925"/>
              <a:gd name="connsiteY13" fmla="*/ 0 h 6769938"/>
              <a:gd name="connsiteX0" fmla="*/ 4240335 w 12280776"/>
              <a:gd name="connsiteY0" fmla="*/ 0 h 6812277"/>
              <a:gd name="connsiteX1" fmla="*/ 5930709 w 12280776"/>
              <a:gd name="connsiteY1" fmla="*/ 18413 h 6812277"/>
              <a:gd name="connsiteX2" fmla="*/ 10401429 w 12280776"/>
              <a:gd name="connsiteY2" fmla="*/ 134890 h 6812277"/>
              <a:gd name="connsiteX3" fmla="*/ 10851960 w 12280776"/>
              <a:gd name="connsiteY3" fmla="*/ 141073 h 6812277"/>
              <a:gd name="connsiteX4" fmla="*/ 10851960 w 12280776"/>
              <a:gd name="connsiteY4" fmla="*/ 963452 h 6812277"/>
              <a:gd name="connsiteX5" fmla="*/ 10922590 w 12280776"/>
              <a:gd name="connsiteY5" fmla="*/ 1034082 h 6812277"/>
              <a:gd name="connsiteX6" fmla="*/ 11700397 w 12280776"/>
              <a:gd name="connsiteY6" fmla="*/ 1034082 h 6812277"/>
              <a:gd name="connsiteX7" fmla="*/ 11771027 w 12280776"/>
              <a:gd name="connsiteY7" fmla="*/ 963452 h 6812277"/>
              <a:gd name="connsiteX8" fmla="*/ 11771027 w 12280776"/>
              <a:gd name="connsiteY8" fmla="*/ 150472 h 6812277"/>
              <a:gd name="connsiteX9" fmla="*/ 12267280 w 12280776"/>
              <a:gd name="connsiteY9" fmla="*/ 150502 h 6812277"/>
              <a:gd name="connsiteX10" fmla="*/ 12268887 w 12280776"/>
              <a:gd name="connsiteY10" fmla="*/ 6769938 h 6812277"/>
              <a:gd name="connsiteX11" fmla="*/ 87 w 12280776"/>
              <a:gd name="connsiteY11" fmla="*/ 6812277 h 6812277"/>
              <a:gd name="connsiteX12" fmla="*/ 6851 w 12280776"/>
              <a:gd name="connsiteY12" fmla="*/ 239322 h 6812277"/>
              <a:gd name="connsiteX13" fmla="*/ 4240335 w 12280776"/>
              <a:gd name="connsiteY13" fmla="*/ 0 h 6812277"/>
              <a:gd name="connsiteX0" fmla="*/ 4240335 w 12320827"/>
              <a:gd name="connsiteY0" fmla="*/ 0 h 6829573"/>
              <a:gd name="connsiteX1" fmla="*/ 5930709 w 12320827"/>
              <a:gd name="connsiteY1" fmla="*/ 18413 h 6829573"/>
              <a:gd name="connsiteX2" fmla="*/ 10401429 w 12320827"/>
              <a:gd name="connsiteY2" fmla="*/ 134890 h 6829573"/>
              <a:gd name="connsiteX3" fmla="*/ 10851960 w 12320827"/>
              <a:gd name="connsiteY3" fmla="*/ 141073 h 6829573"/>
              <a:gd name="connsiteX4" fmla="*/ 10851960 w 12320827"/>
              <a:gd name="connsiteY4" fmla="*/ 963452 h 6829573"/>
              <a:gd name="connsiteX5" fmla="*/ 10922590 w 12320827"/>
              <a:gd name="connsiteY5" fmla="*/ 1034082 h 6829573"/>
              <a:gd name="connsiteX6" fmla="*/ 11700397 w 12320827"/>
              <a:gd name="connsiteY6" fmla="*/ 1034082 h 6829573"/>
              <a:gd name="connsiteX7" fmla="*/ 11771027 w 12320827"/>
              <a:gd name="connsiteY7" fmla="*/ 963452 h 6829573"/>
              <a:gd name="connsiteX8" fmla="*/ 11771027 w 12320827"/>
              <a:gd name="connsiteY8" fmla="*/ 150472 h 6829573"/>
              <a:gd name="connsiteX9" fmla="*/ 12267280 w 12320827"/>
              <a:gd name="connsiteY9" fmla="*/ 150502 h 6829573"/>
              <a:gd name="connsiteX10" fmla="*/ 12318583 w 12320827"/>
              <a:gd name="connsiteY10" fmla="*/ 6829573 h 6829573"/>
              <a:gd name="connsiteX11" fmla="*/ 87 w 12320827"/>
              <a:gd name="connsiteY11" fmla="*/ 6812277 h 6829573"/>
              <a:gd name="connsiteX12" fmla="*/ 6851 w 12320827"/>
              <a:gd name="connsiteY12" fmla="*/ 239322 h 6829573"/>
              <a:gd name="connsiteX13" fmla="*/ 4240335 w 12320827"/>
              <a:gd name="connsiteY13" fmla="*/ 0 h 6829573"/>
              <a:gd name="connsiteX0" fmla="*/ 4240335 w 12336936"/>
              <a:gd name="connsiteY0" fmla="*/ 0 h 6829573"/>
              <a:gd name="connsiteX1" fmla="*/ 5930709 w 12336936"/>
              <a:gd name="connsiteY1" fmla="*/ 18413 h 6829573"/>
              <a:gd name="connsiteX2" fmla="*/ 10401429 w 12336936"/>
              <a:gd name="connsiteY2" fmla="*/ 134890 h 6829573"/>
              <a:gd name="connsiteX3" fmla="*/ 10851960 w 12336936"/>
              <a:gd name="connsiteY3" fmla="*/ 141073 h 6829573"/>
              <a:gd name="connsiteX4" fmla="*/ 10851960 w 12336936"/>
              <a:gd name="connsiteY4" fmla="*/ 963452 h 6829573"/>
              <a:gd name="connsiteX5" fmla="*/ 10922590 w 12336936"/>
              <a:gd name="connsiteY5" fmla="*/ 1034082 h 6829573"/>
              <a:gd name="connsiteX6" fmla="*/ 11700397 w 12336936"/>
              <a:gd name="connsiteY6" fmla="*/ 1034082 h 6829573"/>
              <a:gd name="connsiteX7" fmla="*/ 11771027 w 12336936"/>
              <a:gd name="connsiteY7" fmla="*/ 963452 h 6829573"/>
              <a:gd name="connsiteX8" fmla="*/ 11771027 w 12336936"/>
              <a:gd name="connsiteY8" fmla="*/ 150472 h 6829573"/>
              <a:gd name="connsiteX9" fmla="*/ 12326915 w 12336936"/>
              <a:gd name="connsiteY9" fmla="*/ 150502 h 6829573"/>
              <a:gd name="connsiteX10" fmla="*/ 12318583 w 12336936"/>
              <a:gd name="connsiteY10" fmla="*/ 6829573 h 6829573"/>
              <a:gd name="connsiteX11" fmla="*/ 87 w 12336936"/>
              <a:gd name="connsiteY11" fmla="*/ 6812277 h 6829573"/>
              <a:gd name="connsiteX12" fmla="*/ 6851 w 12336936"/>
              <a:gd name="connsiteY12" fmla="*/ 239322 h 6829573"/>
              <a:gd name="connsiteX13" fmla="*/ 4240335 w 12336936"/>
              <a:gd name="connsiteY13" fmla="*/ 0 h 6829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336936" h="6829573">
                <a:moveTo>
                  <a:pt x="4240335" y="0"/>
                </a:moveTo>
                <a:lnTo>
                  <a:pt x="5930709" y="18413"/>
                </a:lnTo>
                <a:lnTo>
                  <a:pt x="10401429" y="134890"/>
                </a:lnTo>
                <a:lnTo>
                  <a:pt x="10851960" y="141073"/>
                </a:lnTo>
                <a:lnTo>
                  <a:pt x="10851960" y="963452"/>
                </a:lnTo>
                <a:cubicBezTo>
                  <a:pt x="10851960" y="1002460"/>
                  <a:pt x="10883582" y="1034082"/>
                  <a:pt x="10922590" y="1034082"/>
                </a:cubicBezTo>
                <a:lnTo>
                  <a:pt x="11700397" y="1034082"/>
                </a:lnTo>
                <a:cubicBezTo>
                  <a:pt x="11739405" y="1034082"/>
                  <a:pt x="11771027" y="1002460"/>
                  <a:pt x="11771027" y="963452"/>
                </a:cubicBezTo>
                <a:lnTo>
                  <a:pt x="11771027" y="150472"/>
                </a:lnTo>
                <a:lnTo>
                  <a:pt x="12326915" y="150502"/>
                </a:lnTo>
                <a:cubicBezTo>
                  <a:pt x="12348072" y="2609991"/>
                  <a:pt x="12331055" y="4636061"/>
                  <a:pt x="12318583" y="6829573"/>
                </a:cubicBezTo>
                <a:lnTo>
                  <a:pt x="87" y="6812277"/>
                </a:lnTo>
                <a:cubicBezTo>
                  <a:pt x="-971" y="4741574"/>
                  <a:pt x="7909" y="2310025"/>
                  <a:pt x="6851" y="239322"/>
                </a:cubicBezTo>
                <a:cubicBezTo>
                  <a:pt x="1488205" y="69395"/>
                  <a:pt x="3379530" y="9793"/>
                  <a:pt x="4240335" y="0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  <a:effectLst/>
        </p:spPr>
        <p:txBody>
          <a:bodyPr wrap="square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br>
              <a:rPr lang="nb-NO" dirty="0"/>
            </a:br>
            <a:r>
              <a:rPr lang="nb-NO" dirty="0"/>
              <a:t>              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insert</a:t>
            </a:r>
            <a:r>
              <a:rPr lang="nb-NO" dirty="0"/>
              <a:t> image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7B4EA86-E703-DC40-81E1-563572BAE5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7736" y="1623379"/>
            <a:ext cx="10296525" cy="8763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4B741-2AD2-8F4D-996C-F33E5B10A7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9276" y="3872435"/>
            <a:ext cx="8593137" cy="1984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top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images </a:t>
            </a:r>
            <a:r>
              <a:rPr lang="nb-NO" dirty="0" err="1"/>
              <a:t>influences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. Place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where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contrast is best.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4069028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dia Placeholder 8">
            <a:extLst>
              <a:ext uri="{FF2B5EF4-FFF2-40B4-BE49-F238E27FC236}">
                <a16:creationId xmlns:a16="http://schemas.microsoft.com/office/drawing/2014/main" id="{665E623C-94E5-8945-9866-E6D264106E59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-3173" y="89537"/>
            <a:ext cx="12209642" cy="6776288"/>
          </a:xfrm>
          <a:custGeom>
            <a:avLst/>
            <a:gdLst>
              <a:gd name="connsiteX0" fmla="*/ 4173849 w 12213430"/>
              <a:gd name="connsiteY0" fmla="*/ 0 h 6668949"/>
              <a:gd name="connsiteX1" fmla="*/ 5864223 w 12213430"/>
              <a:gd name="connsiteY1" fmla="*/ 18413 h 6668949"/>
              <a:gd name="connsiteX2" fmla="*/ 10334943 w 12213430"/>
              <a:gd name="connsiteY2" fmla="*/ 134890 h 6668949"/>
              <a:gd name="connsiteX3" fmla="*/ 10785474 w 12213430"/>
              <a:gd name="connsiteY3" fmla="*/ 141073 h 6668949"/>
              <a:gd name="connsiteX4" fmla="*/ 10785474 w 12213430"/>
              <a:gd name="connsiteY4" fmla="*/ 963452 h 6668949"/>
              <a:gd name="connsiteX5" fmla="*/ 10856104 w 12213430"/>
              <a:gd name="connsiteY5" fmla="*/ 1034082 h 6668949"/>
              <a:gd name="connsiteX6" fmla="*/ 11633911 w 12213430"/>
              <a:gd name="connsiteY6" fmla="*/ 1034082 h 6668949"/>
              <a:gd name="connsiteX7" fmla="*/ 11704541 w 12213430"/>
              <a:gd name="connsiteY7" fmla="*/ 963452 h 6668949"/>
              <a:gd name="connsiteX8" fmla="*/ 11704541 w 12213430"/>
              <a:gd name="connsiteY8" fmla="*/ 150472 h 6668949"/>
              <a:gd name="connsiteX9" fmla="*/ 12200794 w 12213430"/>
              <a:gd name="connsiteY9" fmla="*/ 150502 h 6668949"/>
              <a:gd name="connsiteX10" fmla="*/ 12200352 w 12213430"/>
              <a:gd name="connsiteY10" fmla="*/ 6427038 h 6668949"/>
              <a:gd name="connsiteX11" fmla="*/ 3175 w 12213430"/>
              <a:gd name="connsiteY11" fmla="*/ 6521281 h 6668949"/>
              <a:gd name="connsiteX12" fmla="*/ 0 w 12213430"/>
              <a:gd name="connsiteY12" fmla="*/ 239322 h 6668949"/>
              <a:gd name="connsiteX13" fmla="*/ 4173849 w 12213430"/>
              <a:gd name="connsiteY13" fmla="*/ 0 h 6668949"/>
              <a:gd name="connsiteX0" fmla="*/ 4173849 w 12213430"/>
              <a:gd name="connsiteY0" fmla="*/ 0 h 6785189"/>
              <a:gd name="connsiteX1" fmla="*/ 5864223 w 12213430"/>
              <a:gd name="connsiteY1" fmla="*/ 18413 h 6785189"/>
              <a:gd name="connsiteX2" fmla="*/ 10334943 w 12213430"/>
              <a:gd name="connsiteY2" fmla="*/ 134890 h 6785189"/>
              <a:gd name="connsiteX3" fmla="*/ 10785474 w 12213430"/>
              <a:gd name="connsiteY3" fmla="*/ 141073 h 6785189"/>
              <a:gd name="connsiteX4" fmla="*/ 10785474 w 12213430"/>
              <a:gd name="connsiteY4" fmla="*/ 963452 h 6785189"/>
              <a:gd name="connsiteX5" fmla="*/ 10856104 w 12213430"/>
              <a:gd name="connsiteY5" fmla="*/ 1034082 h 6785189"/>
              <a:gd name="connsiteX6" fmla="*/ 11633911 w 12213430"/>
              <a:gd name="connsiteY6" fmla="*/ 1034082 h 6785189"/>
              <a:gd name="connsiteX7" fmla="*/ 11704541 w 12213430"/>
              <a:gd name="connsiteY7" fmla="*/ 963452 h 6785189"/>
              <a:gd name="connsiteX8" fmla="*/ 11704541 w 12213430"/>
              <a:gd name="connsiteY8" fmla="*/ 150472 h 6785189"/>
              <a:gd name="connsiteX9" fmla="*/ 12200794 w 12213430"/>
              <a:gd name="connsiteY9" fmla="*/ 150502 h 6785189"/>
              <a:gd name="connsiteX10" fmla="*/ 12200352 w 12213430"/>
              <a:gd name="connsiteY10" fmla="*/ 6427038 h 6785189"/>
              <a:gd name="connsiteX11" fmla="*/ 3175 w 12213430"/>
              <a:gd name="connsiteY11" fmla="*/ 6775281 h 6785189"/>
              <a:gd name="connsiteX12" fmla="*/ 0 w 12213430"/>
              <a:gd name="connsiteY12" fmla="*/ 239322 h 6785189"/>
              <a:gd name="connsiteX13" fmla="*/ 4173849 w 12213430"/>
              <a:gd name="connsiteY13" fmla="*/ 0 h 6785189"/>
              <a:gd name="connsiteX0" fmla="*/ 4173849 w 12213430"/>
              <a:gd name="connsiteY0" fmla="*/ 0 h 6775281"/>
              <a:gd name="connsiteX1" fmla="*/ 5864223 w 12213430"/>
              <a:gd name="connsiteY1" fmla="*/ 18413 h 6775281"/>
              <a:gd name="connsiteX2" fmla="*/ 10334943 w 12213430"/>
              <a:gd name="connsiteY2" fmla="*/ 134890 h 6775281"/>
              <a:gd name="connsiteX3" fmla="*/ 10785474 w 12213430"/>
              <a:gd name="connsiteY3" fmla="*/ 141073 h 6775281"/>
              <a:gd name="connsiteX4" fmla="*/ 10785474 w 12213430"/>
              <a:gd name="connsiteY4" fmla="*/ 963452 h 6775281"/>
              <a:gd name="connsiteX5" fmla="*/ 10856104 w 12213430"/>
              <a:gd name="connsiteY5" fmla="*/ 1034082 h 6775281"/>
              <a:gd name="connsiteX6" fmla="*/ 11633911 w 12213430"/>
              <a:gd name="connsiteY6" fmla="*/ 1034082 h 6775281"/>
              <a:gd name="connsiteX7" fmla="*/ 11704541 w 12213430"/>
              <a:gd name="connsiteY7" fmla="*/ 963452 h 6775281"/>
              <a:gd name="connsiteX8" fmla="*/ 11704541 w 12213430"/>
              <a:gd name="connsiteY8" fmla="*/ 150472 h 6775281"/>
              <a:gd name="connsiteX9" fmla="*/ 12200794 w 12213430"/>
              <a:gd name="connsiteY9" fmla="*/ 150502 h 6775281"/>
              <a:gd name="connsiteX10" fmla="*/ 12200352 w 12213430"/>
              <a:gd name="connsiteY10" fmla="*/ 6427038 h 6775281"/>
              <a:gd name="connsiteX11" fmla="*/ 3175 w 12213430"/>
              <a:gd name="connsiteY11" fmla="*/ 6775281 h 6775281"/>
              <a:gd name="connsiteX12" fmla="*/ 0 w 12213430"/>
              <a:gd name="connsiteY12" fmla="*/ 239322 h 6775281"/>
              <a:gd name="connsiteX13" fmla="*/ 4173849 w 12213430"/>
              <a:gd name="connsiteY13" fmla="*/ 0 h 6775281"/>
              <a:gd name="connsiteX0" fmla="*/ 4173849 w 12209642"/>
              <a:gd name="connsiteY0" fmla="*/ 0 h 6776288"/>
              <a:gd name="connsiteX1" fmla="*/ 5864223 w 12209642"/>
              <a:gd name="connsiteY1" fmla="*/ 18413 h 6776288"/>
              <a:gd name="connsiteX2" fmla="*/ 10334943 w 12209642"/>
              <a:gd name="connsiteY2" fmla="*/ 134890 h 6776288"/>
              <a:gd name="connsiteX3" fmla="*/ 10785474 w 12209642"/>
              <a:gd name="connsiteY3" fmla="*/ 141073 h 6776288"/>
              <a:gd name="connsiteX4" fmla="*/ 10785474 w 12209642"/>
              <a:gd name="connsiteY4" fmla="*/ 963452 h 6776288"/>
              <a:gd name="connsiteX5" fmla="*/ 10856104 w 12209642"/>
              <a:gd name="connsiteY5" fmla="*/ 1034082 h 6776288"/>
              <a:gd name="connsiteX6" fmla="*/ 11633911 w 12209642"/>
              <a:gd name="connsiteY6" fmla="*/ 1034082 h 6776288"/>
              <a:gd name="connsiteX7" fmla="*/ 11704541 w 12209642"/>
              <a:gd name="connsiteY7" fmla="*/ 963452 h 6776288"/>
              <a:gd name="connsiteX8" fmla="*/ 11704541 w 12209642"/>
              <a:gd name="connsiteY8" fmla="*/ 150472 h 6776288"/>
              <a:gd name="connsiteX9" fmla="*/ 12200794 w 12209642"/>
              <a:gd name="connsiteY9" fmla="*/ 150502 h 6776288"/>
              <a:gd name="connsiteX10" fmla="*/ 12187652 w 12209642"/>
              <a:gd name="connsiteY10" fmla="*/ 6776288 h 6776288"/>
              <a:gd name="connsiteX11" fmla="*/ 3175 w 12209642"/>
              <a:gd name="connsiteY11" fmla="*/ 6775281 h 6776288"/>
              <a:gd name="connsiteX12" fmla="*/ 0 w 12209642"/>
              <a:gd name="connsiteY12" fmla="*/ 239322 h 6776288"/>
              <a:gd name="connsiteX13" fmla="*/ 4173849 w 12209642"/>
              <a:gd name="connsiteY13" fmla="*/ 0 h 677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209642" h="6776288">
                <a:moveTo>
                  <a:pt x="4173849" y="0"/>
                </a:moveTo>
                <a:lnTo>
                  <a:pt x="5864223" y="18413"/>
                </a:lnTo>
                <a:lnTo>
                  <a:pt x="10334943" y="134890"/>
                </a:lnTo>
                <a:lnTo>
                  <a:pt x="10785474" y="141073"/>
                </a:lnTo>
                <a:lnTo>
                  <a:pt x="10785474" y="963452"/>
                </a:lnTo>
                <a:cubicBezTo>
                  <a:pt x="10785474" y="1002460"/>
                  <a:pt x="10817096" y="1034082"/>
                  <a:pt x="10856104" y="1034082"/>
                </a:cubicBezTo>
                <a:lnTo>
                  <a:pt x="11633911" y="1034082"/>
                </a:lnTo>
                <a:cubicBezTo>
                  <a:pt x="11672919" y="1034082"/>
                  <a:pt x="11704541" y="1002460"/>
                  <a:pt x="11704541" y="963452"/>
                </a:cubicBezTo>
                <a:lnTo>
                  <a:pt x="11704541" y="150472"/>
                </a:lnTo>
                <a:lnTo>
                  <a:pt x="12200794" y="150502"/>
                </a:lnTo>
                <a:cubicBezTo>
                  <a:pt x="12221951" y="2609991"/>
                  <a:pt x="12200124" y="4582776"/>
                  <a:pt x="12187652" y="6776288"/>
                </a:cubicBezTo>
                <a:lnTo>
                  <a:pt x="3175" y="6775281"/>
                </a:lnTo>
                <a:cubicBezTo>
                  <a:pt x="2117" y="4704578"/>
                  <a:pt x="1058" y="2310025"/>
                  <a:pt x="0" y="239322"/>
                </a:cubicBezTo>
                <a:cubicBezTo>
                  <a:pt x="1481354" y="69395"/>
                  <a:pt x="3313044" y="9793"/>
                  <a:pt x="4173849" y="0"/>
                </a:cubicBezTo>
                <a:close/>
              </a:path>
            </a:pathLst>
          </a:cu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nb-NO" dirty="0"/>
              <a:t>		</a:t>
            </a:r>
          </a:p>
          <a:p>
            <a:endParaRPr lang="nb-NO" dirty="0"/>
          </a:p>
          <a:p>
            <a:r>
              <a:rPr lang="nb-NO" dirty="0"/>
              <a:t>		</a:t>
            </a:r>
          </a:p>
          <a:p>
            <a:endParaRPr lang="nb-NO" dirty="0"/>
          </a:p>
          <a:p>
            <a:r>
              <a:rPr lang="nb-NO" dirty="0"/>
              <a:t>					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insert</a:t>
            </a:r>
            <a:r>
              <a:rPr lang="nb-NO" dirty="0"/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1213360052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rå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276C7B2-1516-3E4F-A044-785CAEBB681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398662" y="206093"/>
            <a:ext cx="4047047" cy="6674891"/>
          </a:xfrm>
          <a:custGeom>
            <a:avLst/>
            <a:gdLst>
              <a:gd name="connsiteX0" fmla="*/ 1671904 w 4008947"/>
              <a:gd name="connsiteY0" fmla="*/ 0 h 6557775"/>
              <a:gd name="connsiteX1" fmla="*/ 3194878 w 4008947"/>
              <a:gd name="connsiteY1" fmla="*/ 36537 h 6557775"/>
              <a:gd name="connsiteX2" fmla="*/ 3342363 w 4008947"/>
              <a:gd name="connsiteY2" fmla="*/ 37168 h 6557775"/>
              <a:gd name="connsiteX3" fmla="*/ 3348713 w 4008947"/>
              <a:gd name="connsiteY3" fmla="*/ 850063 h 6557775"/>
              <a:gd name="connsiteX4" fmla="*/ 3416173 w 4008947"/>
              <a:gd name="connsiteY4" fmla="*/ 917523 h 6557775"/>
              <a:gd name="connsiteX5" fmla="*/ 4008947 w 4008947"/>
              <a:gd name="connsiteY5" fmla="*/ 917523 h 6557775"/>
              <a:gd name="connsiteX6" fmla="*/ 3700290 w 4008947"/>
              <a:gd name="connsiteY6" fmla="*/ 2138772 h 6557775"/>
              <a:gd name="connsiteX7" fmla="*/ 3696964 w 4008947"/>
              <a:gd name="connsiteY7" fmla="*/ 2138772 h 6557775"/>
              <a:gd name="connsiteX8" fmla="*/ 3142479 w 4008947"/>
              <a:gd name="connsiteY8" fmla="*/ 4349958 h 6557775"/>
              <a:gd name="connsiteX9" fmla="*/ 3143397 w 4008947"/>
              <a:gd name="connsiteY9" fmla="*/ 4349958 h 6557775"/>
              <a:gd name="connsiteX10" fmla="*/ 2610068 w 4008947"/>
              <a:gd name="connsiteY10" fmla="*/ 6495080 h 6557775"/>
              <a:gd name="connsiteX11" fmla="*/ 0 w 4008947"/>
              <a:gd name="connsiteY11" fmla="*/ 6549055 h 6557775"/>
              <a:gd name="connsiteX12" fmla="*/ 562632 w 4008947"/>
              <a:gd name="connsiteY12" fmla="*/ 4349958 h 6557775"/>
              <a:gd name="connsiteX13" fmla="*/ 560986 w 4008947"/>
              <a:gd name="connsiteY13" fmla="*/ 4349958 h 6557775"/>
              <a:gd name="connsiteX14" fmla="*/ 1117268 w 4008947"/>
              <a:gd name="connsiteY14" fmla="*/ 2134509 h 6557775"/>
              <a:gd name="connsiteX15" fmla="*/ 1119891 w 4008947"/>
              <a:gd name="connsiteY15" fmla="*/ 2134509 h 6557775"/>
              <a:gd name="connsiteX16" fmla="*/ 1257371 w 4008947"/>
              <a:gd name="connsiteY16" fmla="*/ 1598721 h 6557775"/>
              <a:gd name="connsiteX17" fmla="*/ 1671904 w 4008947"/>
              <a:gd name="connsiteY17" fmla="*/ 0 h 6557775"/>
              <a:gd name="connsiteX0" fmla="*/ 1671904 w 4008947"/>
              <a:gd name="connsiteY0" fmla="*/ 0 h 6663329"/>
              <a:gd name="connsiteX1" fmla="*/ 3194878 w 4008947"/>
              <a:gd name="connsiteY1" fmla="*/ 36537 h 6663329"/>
              <a:gd name="connsiteX2" fmla="*/ 3342363 w 4008947"/>
              <a:gd name="connsiteY2" fmla="*/ 37168 h 6663329"/>
              <a:gd name="connsiteX3" fmla="*/ 3348713 w 4008947"/>
              <a:gd name="connsiteY3" fmla="*/ 850063 h 6663329"/>
              <a:gd name="connsiteX4" fmla="*/ 3416173 w 4008947"/>
              <a:gd name="connsiteY4" fmla="*/ 917523 h 6663329"/>
              <a:gd name="connsiteX5" fmla="*/ 4008947 w 4008947"/>
              <a:gd name="connsiteY5" fmla="*/ 917523 h 6663329"/>
              <a:gd name="connsiteX6" fmla="*/ 3700290 w 4008947"/>
              <a:gd name="connsiteY6" fmla="*/ 2138772 h 6663329"/>
              <a:gd name="connsiteX7" fmla="*/ 3696964 w 4008947"/>
              <a:gd name="connsiteY7" fmla="*/ 2138772 h 6663329"/>
              <a:gd name="connsiteX8" fmla="*/ 3142479 w 4008947"/>
              <a:gd name="connsiteY8" fmla="*/ 4349958 h 6663329"/>
              <a:gd name="connsiteX9" fmla="*/ 3143397 w 4008947"/>
              <a:gd name="connsiteY9" fmla="*/ 4349958 h 6663329"/>
              <a:gd name="connsiteX10" fmla="*/ 2571968 w 4008947"/>
              <a:gd name="connsiteY10" fmla="*/ 6660180 h 6663329"/>
              <a:gd name="connsiteX11" fmla="*/ 0 w 4008947"/>
              <a:gd name="connsiteY11" fmla="*/ 6549055 h 6663329"/>
              <a:gd name="connsiteX12" fmla="*/ 562632 w 4008947"/>
              <a:gd name="connsiteY12" fmla="*/ 4349958 h 6663329"/>
              <a:gd name="connsiteX13" fmla="*/ 560986 w 4008947"/>
              <a:gd name="connsiteY13" fmla="*/ 4349958 h 6663329"/>
              <a:gd name="connsiteX14" fmla="*/ 1117268 w 4008947"/>
              <a:gd name="connsiteY14" fmla="*/ 2134509 h 6663329"/>
              <a:gd name="connsiteX15" fmla="*/ 1119891 w 4008947"/>
              <a:gd name="connsiteY15" fmla="*/ 2134509 h 6663329"/>
              <a:gd name="connsiteX16" fmla="*/ 1257371 w 4008947"/>
              <a:gd name="connsiteY16" fmla="*/ 1598721 h 6663329"/>
              <a:gd name="connsiteX17" fmla="*/ 1671904 w 4008947"/>
              <a:gd name="connsiteY17" fmla="*/ 0 h 6663329"/>
              <a:gd name="connsiteX0" fmla="*/ 1710004 w 4047047"/>
              <a:gd name="connsiteY0" fmla="*/ 0 h 6682432"/>
              <a:gd name="connsiteX1" fmla="*/ 3232978 w 4047047"/>
              <a:gd name="connsiteY1" fmla="*/ 36537 h 6682432"/>
              <a:gd name="connsiteX2" fmla="*/ 3380463 w 4047047"/>
              <a:gd name="connsiteY2" fmla="*/ 37168 h 6682432"/>
              <a:gd name="connsiteX3" fmla="*/ 3386813 w 4047047"/>
              <a:gd name="connsiteY3" fmla="*/ 850063 h 6682432"/>
              <a:gd name="connsiteX4" fmla="*/ 3454273 w 4047047"/>
              <a:gd name="connsiteY4" fmla="*/ 917523 h 6682432"/>
              <a:gd name="connsiteX5" fmla="*/ 4047047 w 4047047"/>
              <a:gd name="connsiteY5" fmla="*/ 917523 h 6682432"/>
              <a:gd name="connsiteX6" fmla="*/ 3738390 w 4047047"/>
              <a:gd name="connsiteY6" fmla="*/ 2138772 h 6682432"/>
              <a:gd name="connsiteX7" fmla="*/ 3735064 w 4047047"/>
              <a:gd name="connsiteY7" fmla="*/ 2138772 h 6682432"/>
              <a:gd name="connsiteX8" fmla="*/ 3180579 w 4047047"/>
              <a:gd name="connsiteY8" fmla="*/ 4349958 h 6682432"/>
              <a:gd name="connsiteX9" fmla="*/ 3181497 w 4047047"/>
              <a:gd name="connsiteY9" fmla="*/ 4349958 h 6682432"/>
              <a:gd name="connsiteX10" fmla="*/ 2610068 w 4047047"/>
              <a:gd name="connsiteY10" fmla="*/ 6660180 h 6682432"/>
              <a:gd name="connsiteX11" fmla="*/ 0 w 4047047"/>
              <a:gd name="connsiteY11" fmla="*/ 6663355 h 6682432"/>
              <a:gd name="connsiteX12" fmla="*/ 600732 w 4047047"/>
              <a:gd name="connsiteY12" fmla="*/ 4349958 h 6682432"/>
              <a:gd name="connsiteX13" fmla="*/ 599086 w 4047047"/>
              <a:gd name="connsiteY13" fmla="*/ 4349958 h 6682432"/>
              <a:gd name="connsiteX14" fmla="*/ 1155368 w 4047047"/>
              <a:gd name="connsiteY14" fmla="*/ 2134509 h 6682432"/>
              <a:gd name="connsiteX15" fmla="*/ 1157991 w 4047047"/>
              <a:gd name="connsiteY15" fmla="*/ 2134509 h 6682432"/>
              <a:gd name="connsiteX16" fmla="*/ 1295471 w 4047047"/>
              <a:gd name="connsiteY16" fmla="*/ 1598721 h 6682432"/>
              <a:gd name="connsiteX17" fmla="*/ 1710004 w 4047047"/>
              <a:gd name="connsiteY17" fmla="*/ 0 h 6682432"/>
              <a:gd name="connsiteX0" fmla="*/ 1710004 w 4047047"/>
              <a:gd name="connsiteY0" fmla="*/ 0 h 6674891"/>
              <a:gd name="connsiteX1" fmla="*/ 3232978 w 4047047"/>
              <a:gd name="connsiteY1" fmla="*/ 36537 h 6674891"/>
              <a:gd name="connsiteX2" fmla="*/ 3380463 w 4047047"/>
              <a:gd name="connsiteY2" fmla="*/ 37168 h 6674891"/>
              <a:gd name="connsiteX3" fmla="*/ 3386813 w 4047047"/>
              <a:gd name="connsiteY3" fmla="*/ 850063 h 6674891"/>
              <a:gd name="connsiteX4" fmla="*/ 3454273 w 4047047"/>
              <a:gd name="connsiteY4" fmla="*/ 917523 h 6674891"/>
              <a:gd name="connsiteX5" fmla="*/ 4047047 w 4047047"/>
              <a:gd name="connsiteY5" fmla="*/ 917523 h 6674891"/>
              <a:gd name="connsiteX6" fmla="*/ 3738390 w 4047047"/>
              <a:gd name="connsiteY6" fmla="*/ 2138772 h 6674891"/>
              <a:gd name="connsiteX7" fmla="*/ 3735064 w 4047047"/>
              <a:gd name="connsiteY7" fmla="*/ 2138772 h 6674891"/>
              <a:gd name="connsiteX8" fmla="*/ 3180579 w 4047047"/>
              <a:gd name="connsiteY8" fmla="*/ 4349958 h 6674891"/>
              <a:gd name="connsiteX9" fmla="*/ 3181497 w 4047047"/>
              <a:gd name="connsiteY9" fmla="*/ 4349958 h 6674891"/>
              <a:gd name="connsiteX10" fmla="*/ 2610068 w 4047047"/>
              <a:gd name="connsiteY10" fmla="*/ 6660180 h 6674891"/>
              <a:gd name="connsiteX11" fmla="*/ 0 w 4047047"/>
              <a:gd name="connsiteY11" fmla="*/ 6663355 h 6674891"/>
              <a:gd name="connsiteX12" fmla="*/ 600732 w 4047047"/>
              <a:gd name="connsiteY12" fmla="*/ 4349958 h 6674891"/>
              <a:gd name="connsiteX13" fmla="*/ 599086 w 4047047"/>
              <a:gd name="connsiteY13" fmla="*/ 4349958 h 6674891"/>
              <a:gd name="connsiteX14" fmla="*/ 1155368 w 4047047"/>
              <a:gd name="connsiteY14" fmla="*/ 2134509 h 6674891"/>
              <a:gd name="connsiteX15" fmla="*/ 1157991 w 4047047"/>
              <a:gd name="connsiteY15" fmla="*/ 2134509 h 6674891"/>
              <a:gd name="connsiteX16" fmla="*/ 1295471 w 4047047"/>
              <a:gd name="connsiteY16" fmla="*/ 1598721 h 6674891"/>
              <a:gd name="connsiteX17" fmla="*/ 1710004 w 4047047"/>
              <a:gd name="connsiteY17" fmla="*/ 0 h 667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047047" h="6674891">
                <a:moveTo>
                  <a:pt x="1710004" y="0"/>
                </a:moveTo>
                <a:lnTo>
                  <a:pt x="3232978" y="36537"/>
                </a:lnTo>
                <a:lnTo>
                  <a:pt x="3380463" y="37168"/>
                </a:lnTo>
                <a:cubicBezTo>
                  <a:pt x="3381521" y="304958"/>
                  <a:pt x="3385755" y="582273"/>
                  <a:pt x="3386813" y="850063"/>
                </a:cubicBezTo>
                <a:cubicBezTo>
                  <a:pt x="3386813" y="887320"/>
                  <a:pt x="3417016" y="917523"/>
                  <a:pt x="3454273" y="917523"/>
                </a:cubicBezTo>
                <a:lnTo>
                  <a:pt x="4047047" y="917523"/>
                </a:lnTo>
                <a:lnTo>
                  <a:pt x="3738390" y="2138772"/>
                </a:lnTo>
                <a:lnTo>
                  <a:pt x="3735064" y="2138772"/>
                </a:lnTo>
                <a:lnTo>
                  <a:pt x="3180579" y="4349958"/>
                </a:lnTo>
                <a:lnTo>
                  <a:pt x="3181497" y="4349958"/>
                </a:lnTo>
                <a:cubicBezTo>
                  <a:pt x="3003721" y="5064999"/>
                  <a:pt x="2787844" y="5945139"/>
                  <a:pt x="2610068" y="6660180"/>
                </a:cubicBezTo>
                <a:cubicBezTo>
                  <a:pt x="1682895" y="6682405"/>
                  <a:pt x="1060523" y="6676055"/>
                  <a:pt x="0" y="6663355"/>
                </a:cubicBezTo>
                <a:lnTo>
                  <a:pt x="600732" y="4349958"/>
                </a:lnTo>
                <a:lnTo>
                  <a:pt x="599086" y="4349958"/>
                </a:lnTo>
                <a:lnTo>
                  <a:pt x="1155368" y="2134509"/>
                </a:lnTo>
                <a:lnTo>
                  <a:pt x="1157991" y="2134509"/>
                </a:lnTo>
                <a:lnTo>
                  <a:pt x="1295471" y="1598721"/>
                </a:lnTo>
                <a:cubicBezTo>
                  <a:pt x="1433649" y="1065814"/>
                  <a:pt x="1570934" y="548981"/>
                  <a:pt x="1710004" y="0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 sz="2000"/>
            </a:lvl1pPr>
          </a:lstStyle>
          <a:p>
            <a:r>
              <a:rPr lang="nb-NO" dirty="0"/>
              <a:t>		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		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br>
              <a:rPr lang="nb-NO" dirty="0"/>
            </a:br>
            <a:r>
              <a:rPr lang="nb-NO" dirty="0"/>
              <a:t>		to </a:t>
            </a:r>
            <a:r>
              <a:rPr lang="nb-NO" dirty="0" err="1"/>
              <a:t>insert</a:t>
            </a:r>
            <a:r>
              <a:rPr lang="nb-NO" dirty="0"/>
              <a:t> image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CB75A9EE-34F2-C04E-A6AA-1C79900F16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1906676"/>
            <a:ext cx="5563625" cy="87637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B413EE75-C434-F048-A403-D8E34533E7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47738" y="2796859"/>
            <a:ext cx="5563625" cy="26387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3474446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k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F8D720E-9728-9048-900E-3A6CB272C027}"/>
              </a:ext>
            </a:extLst>
          </p:cNvPr>
          <p:cNvSpPr/>
          <p:nvPr userDrawn="1"/>
        </p:nvSpPr>
        <p:spPr>
          <a:xfrm>
            <a:off x="9358411" y="0"/>
            <a:ext cx="2833589" cy="6893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446F71E2-D40A-B346-8644-1450E9BD33C2}"/>
              </a:ext>
            </a:extLst>
          </p:cNvPr>
          <p:cNvSpPr/>
          <p:nvPr userDrawn="1"/>
        </p:nvSpPr>
        <p:spPr>
          <a:xfrm>
            <a:off x="-5787" y="-11575"/>
            <a:ext cx="11145170" cy="6908972"/>
          </a:xfrm>
          <a:custGeom>
            <a:avLst/>
            <a:gdLst>
              <a:gd name="connsiteX0" fmla="*/ 0 w 12192000"/>
              <a:gd name="connsiteY0" fmla="*/ 0 h 6893538"/>
              <a:gd name="connsiteX1" fmla="*/ 12192000 w 12192000"/>
              <a:gd name="connsiteY1" fmla="*/ 0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2192000"/>
              <a:gd name="connsiteY0" fmla="*/ 0 h 6893538"/>
              <a:gd name="connsiteX1" fmla="*/ 11145170 w 12192000"/>
              <a:gd name="connsiteY1" fmla="*/ 6306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1145170"/>
              <a:gd name="connsiteY0" fmla="*/ 0 h 6893538"/>
              <a:gd name="connsiteX1" fmla="*/ 11145170 w 11145170"/>
              <a:gd name="connsiteY1" fmla="*/ 6306 h 6893538"/>
              <a:gd name="connsiteX2" fmla="*/ 9398350 w 11145170"/>
              <a:gd name="connsiteY2" fmla="*/ 6893538 h 6893538"/>
              <a:gd name="connsiteX3" fmla="*/ 0 w 11145170"/>
              <a:gd name="connsiteY3" fmla="*/ 6893538 h 6893538"/>
              <a:gd name="connsiteX4" fmla="*/ 0 w 11145170"/>
              <a:gd name="connsiteY4" fmla="*/ 0 h 6893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170" h="6893538">
                <a:moveTo>
                  <a:pt x="0" y="0"/>
                </a:moveTo>
                <a:lnTo>
                  <a:pt x="11145170" y="6306"/>
                </a:lnTo>
                <a:lnTo>
                  <a:pt x="9398350" y="6893538"/>
                </a:lnTo>
                <a:lnTo>
                  <a:pt x="0" y="689353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59000">
                <a:schemeClr val="tx2"/>
              </a:gs>
              <a:gs pos="99000">
                <a:schemeClr val="tx2">
                  <a:lumMod val="80000"/>
                </a:schemeClr>
              </a:gs>
            </a:gsLst>
            <a:lin ang="5400000" scaled="1"/>
          </a:gra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NO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188A1F-4814-FE4E-AF70-22B66EFE7F43}"/>
              </a:ext>
            </a:extLst>
          </p:cNvPr>
          <p:cNvCxnSpPr>
            <a:cxnSpLocks/>
          </p:cNvCxnSpPr>
          <p:nvPr userDrawn="1"/>
        </p:nvCxnSpPr>
        <p:spPr>
          <a:xfrm>
            <a:off x="955119" y="3662651"/>
            <a:ext cx="615041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8C0CE6A-8767-8A41-8C5A-DE6C38FD5F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4003392"/>
            <a:ext cx="4339542" cy="9490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Closing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or </a:t>
            </a:r>
            <a:r>
              <a:rPr lang="nb-NO" dirty="0" err="1"/>
              <a:t>perhaps</a:t>
            </a:r>
            <a:r>
              <a:rPr lang="nb-NO" dirty="0"/>
              <a:t> </a:t>
            </a:r>
            <a:r>
              <a:rPr lang="nb-NO" dirty="0" err="1"/>
              <a:t>contact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17A3FE-1B85-044F-8601-1722B646A412}"/>
              </a:ext>
            </a:extLst>
          </p:cNvPr>
          <p:cNvSpPr txBox="1"/>
          <p:nvPr userDrawn="1"/>
        </p:nvSpPr>
        <p:spPr>
          <a:xfrm>
            <a:off x="2907838" y="1564296"/>
            <a:ext cx="546686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For m</a:t>
            </a:r>
            <a:r>
              <a:rPr lang="nb-NO" sz="44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nb-NO" sz="44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informa</a:t>
            </a:r>
            <a:r>
              <a:rPr lang="nb-NO" sz="4400" b="1" dirty="0" err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tion</a:t>
            </a:r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br>
              <a:rPr lang="en-NO" sz="5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NO" sz="280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www.ntnu.</a:t>
            </a:r>
            <a:r>
              <a:rPr lang="nb-NO" sz="2800" dirty="0" err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edu</a:t>
            </a:r>
            <a:endParaRPr lang="en-NO" sz="280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8" descr="The main buildings in the three cities NTNU is located in. Trondheim, Gjøvik and Ålesund.">
            <a:extLst>
              <a:ext uri="{FF2B5EF4-FFF2-40B4-BE49-F238E27FC236}">
                <a16:creationId xmlns:a16="http://schemas.microsoft.com/office/drawing/2014/main" id="{5BF775BB-34B2-5BB8-ED01-97B2145D98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"/>
                    </a14:imgEffect>
                    <a14:imgEffect>
                      <a14:saturation sat="130000"/>
                    </a14:imgEffect>
                    <a14:imgEffect>
                      <a14:brightnessContrast bright="-10000" contrast="2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825600" y="-11575"/>
            <a:ext cx="4373138" cy="6919267"/>
          </a:xfrm>
          <a:prstGeom prst="rect">
            <a:avLst/>
          </a:prstGeom>
        </p:spPr>
      </p:pic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8ACAA394-6831-A527-E044-958492ACCACF}"/>
              </a:ext>
            </a:extLst>
          </p:cNvPr>
          <p:cNvCxnSpPr>
            <a:cxnSpLocks/>
          </p:cNvCxnSpPr>
          <p:nvPr userDrawn="1"/>
        </p:nvCxnSpPr>
        <p:spPr>
          <a:xfrm flipH="1">
            <a:off x="6823650" y="-82550"/>
            <a:ext cx="1780993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2">
            <a:extLst>
              <a:ext uri="{FF2B5EF4-FFF2-40B4-BE49-F238E27FC236}">
                <a16:creationId xmlns:a16="http://schemas.microsoft.com/office/drawing/2014/main" id="{9E365887-CF20-77C7-D583-F0E233EC7624}"/>
              </a:ext>
            </a:extLst>
          </p:cNvPr>
          <p:cNvCxnSpPr>
            <a:cxnSpLocks/>
          </p:cNvCxnSpPr>
          <p:nvPr userDrawn="1"/>
        </p:nvCxnSpPr>
        <p:spPr>
          <a:xfrm flipH="1">
            <a:off x="9401175" y="-55513"/>
            <a:ext cx="1775740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2026DA4-B8CA-CA68-EC42-669431F26132}"/>
              </a:ext>
            </a:extLst>
          </p:cNvPr>
          <p:cNvSpPr txBox="1"/>
          <p:nvPr userDrawn="1"/>
        </p:nvSpPr>
        <p:spPr>
          <a:xfrm>
            <a:off x="487013" y="6253788"/>
            <a:ext cx="5973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– first slide and this slide: </a:t>
            </a:r>
            <a:r>
              <a:rPr lang="en-GB" sz="1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Gløshaugen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Photo: </a:t>
            </a:r>
            <a:r>
              <a:rPr lang="en-GB" sz="12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Mentz </a:t>
            </a:r>
            <a:r>
              <a:rPr lang="en-GB" sz="12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Indergaard</a:t>
            </a:r>
            <a:r>
              <a:rPr lang="en-GB" sz="12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/NTNU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GB" sz="1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Gjøvik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Photo: </a:t>
            </a:r>
            <a:r>
              <a:rPr lang="en-GB" sz="1200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Espen </a:t>
            </a:r>
            <a:r>
              <a:rPr lang="en-GB" sz="1200" dirty="0" err="1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Taftø</a:t>
            </a:r>
            <a:r>
              <a:rPr lang="en-GB" sz="1200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Vestad/NTNU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|   </a:t>
            </a:r>
            <a:r>
              <a:rPr lang="en-GB" sz="1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Ålesund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Photo: </a:t>
            </a:r>
            <a:r>
              <a:rPr lang="en-GB" sz="1200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Sissel Basso/NTNU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1" name="Bilde 10" descr="QR code leading to www.ntnu.edu">
            <a:extLst>
              <a:ext uri="{FF2B5EF4-FFF2-40B4-BE49-F238E27FC236}">
                <a16:creationId xmlns:a16="http://schemas.microsoft.com/office/drawing/2014/main" id="{89A4F55F-B7A8-B6D7-AD6E-3CC712A9970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4639" y="1586243"/>
            <a:ext cx="1973717" cy="187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43670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F8D720E-9728-9048-900E-3A6CB272C027}"/>
              </a:ext>
            </a:extLst>
          </p:cNvPr>
          <p:cNvSpPr/>
          <p:nvPr userDrawn="1"/>
        </p:nvSpPr>
        <p:spPr>
          <a:xfrm>
            <a:off x="9358411" y="0"/>
            <a:ext cx="2833589" cy="6893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446F71E2-D40A-B346-8644-1450E9BD33C2}"/>
              </a:ext>
            </a:extLst>
          </p:cNvPr>
          <p:cNvSpPr/>
          <p:nvPr userDrawn="1"/>
        </p:nvSpPr>
        <p:spPr>
          <a:xfrm>
            <a:off x="-5788" y="-11575"/>
            <a:ext cx="11182703" cy="6901254"/>
          </a:xfrm>
          <a:custGeom>
            <a:avLst/>
            <a:gdLst>
              <a:gd name="connsiteX0" fmla="*/ 0 w 12192000"/>
              <a:gd name="connsiteY0" fmla="*/ 0 h 6893538"/>
              <a:gd name="connsiteX1" fmla="*/ 12192000 w 12192000"/>
              <a:gd name="connsiteY1" fmla="*/ 0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2192000"/>
              <a:gd name="connsiteY0" fmla="*/ 0 h 6893538"/>
              <a:gd name="connsiteX1" fmla="*/ 11145170 w 12192000"/>
              <a:gd name="connsiteY1" fmla="*/ 6306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1145170"/>
              <a:gd name="connsiteY0" fmla="*/ 0 h 6893538"/>
              <a:gd name="connsiteX1" fmla="*/ 11145170 w 11145170"/>
              <a:gd name="connsiteY1" fmla="*/ 6306 h 6893538"/>
              <a:gd name="connsiteX2" fmla="*/ 9398350 w 11145170"/>
              <a:gd name="connsiteY2" fmla="*/ 6893538 h 6893538"/>
              <a:gd name="connsiteX3" fmla="*/ 0 w 11145170"/>
              <a:gd name="connsiteY3" fmla="*/ 6893538 h 6893538"/>
              <a:gd name="connsiteX4" fmla="*/ 0 w 11145170"/>
              <a:gd name="connsiteY4" fmla="*/ 0 h 6893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170" h="6893538">
                <a:moveTo>
                  <a:pt x="0" y="0"/>
                </a:moveTo>
                <a:lnTo>
                  <a:pt x="11145170" y="6306"/>
                </a:lnTo>
                <a:lnTo>
                  <a:pt x="9398350" y="6893538"/>
                </a:lnTo>
                <a:lnTo>
                  <a:pt x="0" y="689353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59000">
                <a:schemeClr val="tx2"/>
              </a:gs>
              <a:gs pos="99000">
                <a:schemeClr val="tx2">
                  <a:lumMod val="80000"/>
                </a:schemeClr>
              </a:gs>
            </a:gsLst>
            <a:lin ang="5400000" scaled="1"/>
          </a:gra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NO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188A1F-4814-FE4E-AF70-22B66EFE7F43}"/>
              </a:ext>
            </a:extLst>
          </p:cNvPr>
          <p:cNvCxnSpPr/>
          <p:nvPr userDrawn="1"/>
        </p:nvCxnSpPr>
        <p:spPr>
          <a:xfrm>
            <a:off x="1753026" y="3427171"/>
            <a:ext cx="4339542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8C0CE6A-8767-8A41-8C5A-DE6C38FD5F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95363" y="3741824"/>
            <a:ext cx="4339542" cy="1961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>
                <a:solidFill>
                  <a:schemeClr val="bg1"/>
                </a:solidFill>
              </a:defRPr>
            </a:lvl1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Opening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slide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Theme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/</a:t>
            </a: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title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here</a:t>
            </a:r>
            <a:b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b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Affiliation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?</a:t>
            </a:r>
            <a:endParaRPr lang="nb-NO" dirty="0"/>
          </a:p>
        </p:txBody>
      </p:sp>
      <p:pic>
        <p:nvPicPr>
          <p:cNvPr id="2" name="Picture 8" descr="The main buildings in the three cities NTNU is located in. Trondheim, Gjøvik and Ålesund.">
            <a:extLst>
              <a:ext uri="{FF2B5EF4-FFF2-40B4-BE49-F238E27FC236}">
                <a16:creationId xmlns:a16="http://schemas.microsoft.com/office/drawing/2014/main" id="{AFF56E8A-6C89-19E3-F626-D0F5861D02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"/>
                    </a14:imgEffect>
                    <a14:imgEffect>
                      <a14:saturation sat="130000"/>
                    </a14:imgEffect>
                    <a14:imgEffect>
                      <a14:brightnessContrast bright="-10000" contrast="2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825600" y="-11575"/>
            <a:ext cx="4373138" cy="6919267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6A1E0FF7-4C82-E107-C00C-B9D964848755}"/>
              </a:ext>
            </a:extLst>
          </p:cNvPr>
          <p:cNvCxnSpPr>
            <a:cxnSpLocks/>
          </p:cNvCxnSpPr>
          <p:nvPr userDrawn="1"/>
        </p:nvCxnSpPr>
        <p:spPr>
          <a:xfrm flipH="1">
            <a:off x="6823650" y="-82550"/>
            <a:ext cx="1780993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2">
            <a:extLst>
              <a:ext uri="{FF2B5EF4-FFF2-40B4-BE49-F238E27FC236}">
                <a16:creationId xmlns:a16="http://schemas.microsoft.com/office/drawing/2014/main" id="{BB4DE21D-C703-97ED-6EC5-B9F9AD089E41}"/>
              </a:ext>
            </a:extLst>
          </p:cNvPr>
          <p:cNvCxnSpPr>
            <a:cxnSpLocks/>
          </p:cNvCxnSpPr>
          <p:nvPr userDrawn="1"/>
        </p:nvCxnSpPr>
        <p:spPr>
          <a:xfrm flipH="1">
            <a:off x="9401175" y="-55513"/>
            <a:ext cx="1775740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Bilde 8" descr="The logo of NTNU with the subtitle the norwegian university of science and technology">
            <a:extLst>
              <a:ext uri="{FF2B5EF4-FFF2-40B4-BE49-F238E27FC236}">
                <a16:creationId xmlns:a16="http://schemas.microsoft.com/office/drawing/2014/main" id="{6F972B09-A02B-A499-A69B-74A72710C13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1264" y="1031016"/>
            <a:ext cx="53975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608194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877643E1-60F5-9428-06A6-1C148E38DF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9995" y="490318"/>
            <a:ext cx="11016867" cy="8763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BF34CB79-8A6A-31DE-B83B-2EAF60EDBB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9995" y="1452095"/>
            <a:ext cx="11016867" cy="4995099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FAF9F6"/>
                </a:solidFill>
              </a:defRPr>
            </a:lvl1pPr>
            <a:lvl2pPr>
              <a:defRPr sz="2400">
                <a:solidFill>
                  <a:srgbClr val="FAF9F6"/>
                </a:solidFill>
              </a:defRPr>
            </a:lvl2pPr>
            <a:lvl3pPr>
              <a:defRPr sz="2100">
                <a:solidFill>
                  <a:srgbClr val="FAF9F6"/>
                </a:solidFill>
              </a:defRPr>
            </a:lvl3pPr>
            <a:lvl4pPr>
              <a:defRPr sz="1900">
                <a:solidFill>
                  <a:srgbClr val="FAF9F6"/>
                </a:solidFill>
              </a:defRPr>
            </a:lvl4pPr>
            <a:lvl5pPr>
              <a:defRPr sz="1700">
                <a:solidFill>
                  <a:srgbClr val="FAF9F6"/>
                </a:solidFill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styles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template</a:t>
            </a:r>
            <a:endParaRPr lang="nb-NO" dirty="0"/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 err="1"/>
              <a:t>fifth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22960637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, overskrift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8AD7188-E77F-AE4D-97BE-DD42B6A838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58923" y="2148369"/>
            <a:ext cx="5563625" cy="87637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8FC2BC-32E9-144F-A493-1C7DD927812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174" y="93422"/>
            <a:ext cx="5564590" cy="6782286"/>
          </a:xfrm>
          <a:custGeom>
            <a:avLst/>
            <a:gdLst>
              <a:gd name="connsiteX0" fmla="*/ 0 w 5554663"/>
              <a:gd name="connsiteY0" fmla="*/ 0 h 4162425"/>
              <a:gd name="connsiteX1" fmla="*/ 5554663 w 5554663"/>
              <a:gd name="connsiteY1" fmla="*/ 0 h 4162425"/>
              <a:gd name="connsiteX2" fmla="*/ 5554663 w 5554663"/>
              <a:gd name="connsiteY2" fmla="*/ 4162425 h 4162425"/>
              <a:gd name="connsiteX3" fmla="*/ 0 w 5554663"/>
              <a:gd name="connsiteY3" fmla="*/ 4162425 h 4162425"/>
              <a:gd name="connsiteX4" fmla="*/ 0 w 5554663"/>
              <a:gd name="connsiteY4" fmla="*/ 0 h 4162425"/>
              <a:gd name="connsiteX0" fmla="*/ 0 w 5554663"/>
              <a:gd name="connsiteY0" fmla="*/ 0 h 6135909"/>
              <a:gd name="connsiteX1" fmla="*/ 5554663 w 5554663"/>
              <a:gd name="connsiteY1" fmla="*/ 0 h 6135909"/>
              <a:gd name="connsiteX2" fmla="*/ 5554663 w 5554663"/>
              <a:gd name="connsiteY2" fmla="*/ 4162425 h 6135909"/>
              <a:gd name="connsiteX3" fmla="*/ 0 w 5554663"/>
              <a:gd name="connsiteY3" fmla="*/ 6135909 h 6135909"/>
              <a:gd name="connsiteX4" fmla="*/ 0 w 5554663"/>
              <a:gd name="connsiteY4" fmla="*/ 0 h 6135909"/>
              <a:gd name="connsiteX0" fmla="*/ 0 w 5560450"/>
              <a:gd name="connsiteY0" fmla="*/ 231493 h 6367402"/>
              <a:gd name="connsiteX1" fmla="*/ 5560450 w 5560450"/>
              <a:gd name="connsiteY1" fmla="*/ 0 h 6367402"/>
              <a:gd name="connsiteX2" fmla="*/ 5554663 w 5560450"/>
              <a:gd name="connsiteY2" fmla="*/ 4393918 h 6367402"/>
              <a:gd name="connsiteX3" fmla="*/ 0 w 5560450"/>
              <a:gd name="connsiteY3" fmla="*/ 6367402 h 6367402"/>
              <a:gd name="connsiteX4" fmla="*/ 0 w 5560450"/>
              <a:gd name="connsiteY4" fmla="*/ 231493 h 6367402"/>
              <a:gd name="connsiteX0" fmla="*/ 0 w 5560450"/>
              <a:gd name="connsiteY0" fmla="*/ 244108 h 6380017"/>
              <a:gd name="connsiteX1" fmla="*/ 5560450 w 5560450"/>
              <a:gd name="connsiteY1" fmla="*/ 12615 h 6380017"/>
              <a:gd name="connsiteX2" fmla="*/ 5554663 w 5560450"/>
              <a:gd name="connsiteY2" fmla="*/ 4406533 h 6380017"/>
              <a:gd name="connsiteX3" fmla="*/ 0 w 5560450"/>
              <a:gd name="connsiteY3" fmla="*/ 6380017 h 6380017"/>
              <a:gd name="connsiteX4" fmla="*/ 0 w 5560450"/>
              <a:gd name="connsiteY4" fmla="*/ 244108 h 6380017"/>
              <a:gd name="connsiteX0" fmla="*/ 0 w 5560450"/>
              <a:gd name="connsiteY0" fmla="*/ 252469 h 6388378"/>
              <a:gd name="connsiteX1" fmla="*/ 5560450 w 5560450"/>
              <a:gd name="connsiteY1" fmla="*/ 20976 h 6388378"/>
              <a:gd name="connsiteX2" fmla="*/ 5554663 w 5560450"/>
              <a:gd name="connsiteY2" fmla="*/ 4414894 h 6388378"/>
              <a:gd name="connsiteX3" fmla="*/ 0 w 5560450"/>
              <a:gd name="connsiteY3" fmla="*/ 6388378 h 6388378"/>
              <a:gd name="connsiteX4" fmla="*/ 0 w 5560450"/>
              <a:gd name="connsiteY4" fmla="*/ 252469 h 6388378"/>
              <a:gd name="connsiteX0" fmla="*/ 0 w 5563625"/>
              <a:gd name="connsiteY0" fmla="*/ 189244 h 6401353"/>
              <a:gd name="connsiteX1" fmla="*/ 5563625 w 5563625"/>
              <a:gd name="connsiteY1" fmla="*/ 33951 h 6401353"/>
              <a:gd name="connsiteX2" fmla="*/ 5557838 w 5563625"/>
              <a:gd name="connsiteY2" fmla="*/ 4427869 h 6401353"/>
              <a:gd name="connsiteX3" fmla="*/ 3175 w 5563625"/>
              <a:gd name="connsiteY3" fmla="*/ 6401353 h 6401353"/>
              <a:gd name="connsiteX4" fmla="*/ 0 w 5563625"/>
              <a:gd name="connsiteY4" fmla="*/ 189244 h 6401353"/>
              <a:gd name="connsiteX0" fmla="*/ 0 w 5563625"/>
              <a:gd name="connsiteY0" fmla="*/ 249661 h 6461770"/>
              <a:gd name="connsiteX1" fmla="*/ 5563625 w 5563625"/>
              <a:gd name="connsiteY1" fmla="*/ 21343 h 6461770"/>
              <a:gd name="connsiteX2" fmla="*/ 5557838 w 5563625"/>
              <a:gd name="connsiteY2" fmla="*/ 4488286 h 6461770"/>
              <a:gd name="connsiteX3" fmla="*/ 3175 w 5563625"/>
              <a:gd name="connsiteY3" fmla="*/ 6461770 h 6461770"/>
              <a:gd name="connsiteX4" fmla="*/ 0 w 5563625"/>
              <a:gd name="connsiteY4" fmla="*/ 249661 h 6461770"/>
              <a:gd name="connsiteX0" fmla="*/ 0 w 5563625"/>
              <a:gd name="connsiteY0" fmla="*/ 228318 h 6440427"/>
              <a:gd name="connsiteX1" fmla="*/ 5563625 w 5563625"/>
              <a:gd name="connsiteY1" fmla="*/ 0 h 6440427"/>
              <a:gd name="connsiteX2" fmla="*/ 5557838 w 5563625"/>
              <a:gd name="connsiteY2" fmla="*/ 4466943 h 6440427"/>
              <a:gd name="connsiteX3" fmla="*/ 3175 w 5563625"/>
              <a:gd name="connsiteY3" fmla="*/ 6440427 h 6440427"/>
              <a:gd name="connsiteX4" fmla="*/ 0 w 5563625"/>
              <a:gd name="connsiteY4" fmla="*/ 228318 h 6440427"/>
              <a:gd name="connsiteX0" fmla="*/ 0 w 5563625"/>
              <a:gd name="connsiteY0" fmla="*/ 235436 h 6447545"/>
              <a:gd name="connsiteX1" fmla="*/ 5563625 w 5563625"/>
              <a:gd name="connsiteY1" fmla="*/ 7118 h 6447545"/>
              <a:gd name="connsiteX2" fmla="*/ 5557838 w 5563625"/>
              <a:gd name="connsiteY2" fmla="*/ 4474061 h 6447545"/>
              <a:gd name="connsiteX3" fmla="*/ 3175 w 5563625"/>
              <a:gd name="connsiteY3" fmla="*/ 6447545 h 6447545"/>
              <a:gd name="connsiteX4" fmla="*/ 0 w 5563625"/>
              <a:gd name="connsiteY4" fmla="*/ 235436 h 6447545"/>
              <a:gd name="connsiteX0" fmla="*/ 0 w 5563625"/>
              <a:gd name="connsiteY0" fmla="*/ 231804 h 6443913"/>
              <a:gd name="connsiteX1" fmla="*/ 5563625 w 5563625"/>
              <a:gd name="connsiteY1" fmla="*/ 3486 h 6443913"/>
              <a:gd name="connsiteX2" fmla="*/ 5557838 w 5563625"/>
              <a:gd name="connsiteY2" fmla="*/ 4470429 h 6443913"/>
              <a:gd name="connsiteX3" fmla="*/ 3175 w 5563625"/>
              <a:gd name="connsiteY3" fmla="*/ 6443913 h 6443913"/>
              <a:gd name="connsiteX4" fmla="*/ 0 w 5563625"/>
              <a:gd name="connsiteY4" fmla="*/ 231804 h 6443913"/>
              <a:gd name="connsiteX0" fmla="*/ 0 w 5563625"/>
              <a:gd name="connsiteY0" fmla="*/ 235436 h 6447545"/>
              <a:gd name="connsiteX1" fmla="*/ 5563625 w 5563625"/>
              <a:gd name="connsiteY1" fmla="*/ 7118 h 6447545"/>
              <a:gd name="connsiteX2" fmla="*/ 5557838 w 5563625"/>
              <a:gd name="connsiteY2" fmla="*/ 4474061 h 6447545"/>
              <a:gd name="connsiteX3" fmla="*/ 3175 w 5563625"/>
              <a:gd name="connsiteY3" fmla="*/ 6447545 h 6447545"/>
              <a:gd name="connsiteX4" fmla="*/ 0 w 5563625"/>
              <a:gd name="connsiteY4" fmla="*/ 235436 h 6447545"/>
              <a:gd name="connsiteX0" fmla="*/ 0 w 5563625"/>
              <a:gd name="connsiteY0" fmla="*/ 235436 h 6511045"/>
              <a:gd name="connsiteX1" fmla="*/ 5563625 w 5563625"/>
              <a:gd name="connsiteY1" fmla="*/ 7118 h 6511045"/>
              <a:gd name="connsiteX2" fmla="*/ 5557838 w 5563625"/>
              <a:gd name="connsiteY2" fmla="*/ 4474061 h 6511045"/>
              <a:gd name="connsiteX3" fmla="*/ 3175 w 5563625"/>
              <a:gd name="connsiteY3" fmla="*/ 6511045 h 6511045"/>
              <a:gd name="connsiteX4" fmla="*/ 0 w 5563625"/>
              <a:gd name="connsiteY4" fmla="*/ 235436 h 6511045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765045"/>
              <a:gd name="connsiteX1" fmla="*/ 5563625 w 5563625"/>
              <a:gd name="connsiteY1" fmla="*/ 7118 h 6765045"/>
              <a:gd name="connsiteX2" fmla="*/ 5561013 w 5563625"/>
              <a:gd name="connsiteY2" fmla="*/ 6629886 h 6765045"/>
              <a:gd name="connsiteX3" fmla="*/ 3175 w 5563625"/>
              <a:gd name="connsiteY3" fmla="*/ 6765045 h 6765045"/>
              <a:gd name="connsiteX4" fmla="*/ 0 w 5563625"/>
              <a:gd name="connsiteY4" fmla="*/ 235436 h 6765045"/>
              <a:gd name="connsiteX0" fmla="*/ 0 w 5592763"/>
              <a:gd name="connsiteY0" fmla="*/ 235436 h 6769586"/>
              <a:gd name="connsiteX1" fmla="*/ 5563625 w 5592763"/>
              <a:gd name="connsiteY1" fmla="*/ 7118 h 6769586"/>
              <a:gd name="connsiteX2" fmla="*/ 5592763 w 5592763"/>
              <a:gd name="connsiteY2" fmla="*/ 6769586 h 6769586"/>
              <a:gd name="connsiteX3" fmla="*/ 3175 w 5592763"/>
              <a:gd name="connsiteY3" fmla="*/ 6765045 h 6769586"/>
              <a:gd name="connsiteX4" fmla="*/ 0 w 5592763"/>
              <a:gd name="connsiteY4" fmla="*/ 235436 h 6769586"/>
              <a:gd name="connsiteX0" fmla="*/ 0 w 5592996"/>
              <a:gd name="connsiteY0" fmla="*/ 235436 h 6769586"/>
              <a:gd name="connsiteX1" fmla="*/ 5563625 w 5592996"/>
              <a:gd name="connsiteY1" fmla="*/ 7118 h 6769586"/>
              <a:gd name="connsiteX2" fmla="*/ 5592763 w 5592996"/>
              <a:gd name="connsiteY2" fmla="*/ 6769586 h 6769586"/>
              <a:gd name="connsiteX3" fmla="*/ 3175 w 5592996"/>
              <a:gd name="connsiteY3" fmla="*/ 6765045 h 6769586"/>
              <a:gd name="connsiteX4" fmla="*/ 0 w 5592996"/>
              <a:gd name="connsiteY4" fmla="*/ 235436 h 6769586"/>
              <a:gd name="connsiteX0" fmla="*/ 0 w 5596404"/>
              <a:gd name="connsiteY0" fmla="*/ 235436 h 6769586"/>
              <a:gd name="connsiteX1" fmla="*/ 5563625 w 5596404"/>
              <a:gd name="connsiteY1" fmla="*/ 7118 h 6769586"/>
              <a:gd name="connsiteX2" fmla="*/ 5592763 w 5596404"/>
              <a:gd name="connsiteY2" fmla="*/ 6769586 h 6769586"/>
              <a:gd name="connsiteX3" fmla="*/ 3175 w 5596404"/>
              <a:gd name="connsiteY3" fmla="*/ 6765045 h 6769586"/>
              <a:gd name="connsiteX4" fmla="*/ 0 w 5596404"/>
              <a:gd name="connsiteY4" fmla="*/ 235436 h 6769586"/>
              <a:gd name="connsiteX0" fmla="*/ 0 w 5568711"/>
              <a:gd name="connsiteY0" fmla="*/ 235436 h 6775936"/>
              <a:gd name="connsiteX1" fmla="*/ 5563625 w 5568711"/>
              <a:gd name="connsiteY1" fmla="*/ 7118 h 6775936"/>
              <a:gd name="connsiteX2" fmla="*/ 5561013 w 5568711"/>
              <a:gd name="connsiteY2" fmla="*/ 6775936 h 6775936"/>
              <a:gd name="connsiteX3" fmla="*/ 3175 w 5568711"/>
              <a:gd name="connsiteY3" fmla="*/ 6765045 h 6775936"/>
              <a:gd name="connsiteX4" fmla="*/ 0 w 5568711"/>
              <a:gd name="connsiteY4" fmla="*/ 235436 h 6775936"/>
              <a:gd name="connsiteX0" fmla="*/ 0 w 5584676"/>
              <a:gd name="connsiteY0" fmla="*/ 235436 h 6782286"/>
              <a:gd name="connsiteX1" fmla="*/ 5563625 w 5584676"/>
              <a:gd name="connsiteY1" fmla="*/ 7118 h 6782286"/>
              <a:gd name="connsiteX2" fmla="*/ 5580063 w 5584676"/>
              <a:gd name="connsiteY2" fmla="*/ 6782286 h 6782286"/>
              <a:gd name="connsiteX3" fmla="*/ 3175 w 5584676"/>
              <a:gd name="connsiteY3" fmla="*/ 6765045 h 6782286"/>
              <a:gd name="connsiteX4" fmla="*/ 0 w 5584676"/>
              <a:gd name="connsiteY4" fmla="*/ 235436 h 6782286"/>
              <a:gd name="connsiteX0" fmla="*/ 0 w 5564590"/>
              <a:gd name="connsiteY0" fmla="*/ 235436 h 6782286"/>
              <a:gd name="connsiteX1" fmla="*/ 5563625 w 5564590"/>
              <a:gd name="connsiteY1" fmla="*/ 7118 h 6782286"/>
              <a:gd name="connsiteX2" fmla="*/ 5554663 w 5564590"/>
              <a:gd name="connsiteY2" fmla="*/ 6782286 h 6782286"/>
              <a:gd name="connsiteX3" fmla="*/ 3175 w 5564590"/>
              <a:gd name="connsiteY3" fmla="*/ 6765045 h 6782286"/>
              <a:gd name="connsiteX4" fmla="*/ 0 w 5564590"/>
              <a:gd name="connsiteY4" fmla="*/ 235436 h 678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64590" h="6782286">
                <a:moveTo>
                  <a:pt x="0" y="235436"/>
                </a:moveTo>
                <a:cubicBezTo>
                  <a:pt x="1801879" y="36738"/>
                  <a:pt x="3376164" y="-22302"/>
                  <a:pt x="5563625" y="7118"/>
                </a:cubicBezTo>
                <a:cubicBezTo>
                  <a:pt x="5560984" y="278894"/>
                  <a:pt x="5571773" y="6782727"/>
                  <a:pt x="5554663" y="6782286"/>
                </a:cubicBezTo>
                <a:lnTo>
                  <a:pt x="3175" y="6765045"/>
                </a:lnTo>
                <a:cubicBezTo>
                  <a:pt x="2117" y="4694342"/>
                  <a:pt x="1058" y="2306139"/>
                  <a:pt x="0" y="235436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   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br>
              <a:rPr lang="nb-NO" dirty="0"/>
            </a:br>
            <a:r>
              <a:rPr lang="nb-NO" dirty="0"/>
              <a:t>   to </a:t>
            </a:r>
            <a:r>
              <a:rPr lang="nb-NO" dirty="0" err="1"/>
              <a:t>insert</a:t>
            </a:r>
            <a:r>
              <a:rPr lang="nb-NO" dirty="0"/>
              <a:t> image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872A55-73BC-D24A-8AAD-88CEF13262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58923" y="3038552"/>
            <a:ext cx="5563625" cy="28634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rgbClr val="FFFFFF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98477653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venstre, overskrift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8AD7188-E77F-AE4D-97BE-DD42B6A838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0527" y="1994946"/>
            <a:ext cx="5416241" cy="87637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5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872A55-73BC-D24A-8AAD-88CEF13262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0527" y="2885129"/>
            <a:ext cx="5416241" cy="314621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5C650D0A-BE06-02B1-79C3-22498109FB3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45725" y="124588"/>
            <a:ext cx="5555800" cy="6760098"/>
          </a:xfrm>
          <a:custGeom>
            <a:avLst/>
            <a:gdLst>
              <a:gd name="connsiteX0" fmla="*/ 91440 w 5646674"/>
              <a:gd name="connsiteY0" fmla="*/ 0 h 6631092"/>
              <a:gd name="connsiteX1" fmla="*/ 4230624 w 5646674"/>
              <a:gd name="connsiteY1" fmla="*/ 81848 h 6631092"/>
              <a:gd name="connsiteX2" fmla="*/ 4230624 w 5646674"/>
              <a:gd name="connsiteY2" fmla="*/ 932104 h 6631092"/>
              <a:gd name="connsiteX3" fmla="*/ 4297548 w 5646674"/>
              <a:gd name="connsiteY3" fmla="*/ 999028 h 6631092"/>
              <a:gd name="connsiteX4" fmla="*/ 5079592 w 5646674"/>
              <a:gd name="connsiteY4" fmla="*/ 999028 h 6631092"/>
              <a:gd name="connsiteX5" fmla="*/ 5146516 w 5646674"/>
              <a:gd name="connsiteY5" fmla="*/ 932104 h 6631092"/>
              <a:gd name="connsiteX6" fmla="*/ 5146516 w 5646674"/>
              <a:gd name="connsiteY6" fmla="*/ 99959 h 6631092"/>
              <a:gd name="connsiteX7" fmla="*/ 5640578 w 5646674"/>
              <a:gd name="connsiteY7" fmla="*/ 109728 h 6631092"/>
              <a:gd name="connsiteX8" fmla="*/ 5646674 w 5646674"/>
              <a:gd name="connsiteY8" fmla="*/ 6407531 h 6631092"/>
              <a:gd name="connsiteX9" fmla="*/ 2930525 w 5646674"/>
              <a:gd name="connsiteY9" fmla="*/ 6611493 h 6631092"/>
              <a:gd name="connsiteX10" fmla="*/ 0 w 5646674"/>
              <a:gd name="connsiteY10" fmla="*/ 6620891 h 6631092"/>
              <a:gd name="connsiteX11" fmla="*/ 91440 w 5646674"/>
              <a:gd name="connsiteY11" fmla="*/ 0 h 6631092"/>
              <a:gd name="connsiteX0" fmla="*/ 91440 w 5646674"/>
              <a:gd name="connsiteY0" fmla="*/ 0 h 6756866"/>
              <a:gd name="connsiteX1" fmla="*/ 4230624 w 5646674"/>
              <a:gd name="connsiteY1" fmla="*/ 81848 h 6756866"/>
              <a:gd name="connsiteX2" fmla="*/ 4230624 w 5646674"/>
              <a:gd name="connsiteY2" fmla="*/ 932104 h 6756866"/>
              <a:gd name="connsiteX3" fmla="*/ 4297548 w 5646674"/>
              <a:gd name="connsiteY3" fmla="*/ 999028 h 6756866"/>
              <a:gd name="connsiteX4" fmla="*/ 5079592 w 5646674"/>
              <a:gd name="connsiteY4" fmla="*/ 999028 h 6756866"/>
              <a:gd name="connsiteX5" fmla="*/ 5146516 w 5646674"/>
              <a:gd name="connsiteY5" fmla="*/ 932104 h 6756866"/>
              <a:gd name="connsiteX6" fmla="*/ 5146516 w 5646674"/>
              <a:gd name="connsiteY6" fmla="*/ 99959 h 6756866"/>
              <a:gd name="connsiteX7" fmla="*/ 5640578 w 5646674"/>
              <a:gd name="connsiteY7" fmla="*/ 109728 h 6756866"/>
              <a:gd name="connsiteX8" fmla="*/ 5646674 w 5646674"/>
              <a:gd name="connsiteY8" fmla="*/ 6744081 h 6756866"/>
              <a:gd name="connsiteX9" fmla="*/ 2930525 w 5646674"/>
              <a:gd name="connsiteY9" fmla="*/ 6611493 h 6756866"/>
              <a:gd name="connsiteX10" fmla="*/ 0 w 5646674"/>
              <a:gd name="connsiteY10" fmla="*/ 6620891 h 6756866"/>
              <a:gd name="connsiteX11" fmla="*/ 91440 w 5646674"/>
              <a:gd name="connsiteY11" fmla="*/ 0 h 6756866"/>
              <a:gd name="connsiteX0" fmla="*/ 91440 w 5646674"/>
              <a:gd name="connsiteY0" fmla="*/ 0 h 6765448"/>
              <a:gd name="connsiteX1" fmla="*/ 4230624 w 5646674"/>
              <a:gd name="connsiteY1" fmla="*/ 81848 h 6765448"/>
              <a:gd name="connsiteX2" fmla="*/ 4230624 w 5646674"/>
              <a:gd name="connsiteY2" fmla="*/ 932104 h 6765448"/>
              <a:gd name="connsiteX3" fmla="*/ 4297548 w 5646674"/>
              <a:gd name="connsiteY3" fmla="*/ 999028 h 6765448"/>
              <a:gd name="connsiteX4" fmla="*/ 5079592 w 5646674"/>
              <a:gd name="connsiteY4" fmla="*/ 999028 h 6765448"/>
              <a:gd name="connsiteX5" fmla="*/ 5146516 w 5646674"/>
              <a:gd name="connsiteY5" fmla="*/ 932104 h 6765448"/>
              <a:gd name="connsiteX6" fmla="*/ 5146516 w 5646674"/>
              <a:gd name="connsiteY6" fmla="*/ 99959 h 6765448"/>
              <a:gd name="connsiteX7" fmla="*/ 5640578 w 5646674"/>
              <a:gd name="connsiteY7" fmla="*/ 109728 h 6765448"/>
              <a:gd name="connsiteX8" fmla="*/ 5646674 w 5646674"/>
              <a:gd name="connsiteY8" fmla="*/ 6744081 h 6765448"/>
              <a:gd name="connsiteX9" fmla="*/ 2949575 w 5646674"/>
              <a:gd name="connsiteY9" fmla="*/ 6732143 h 6765448"/>
              <a:gd name="connsiteX10" fmla="*/ 0 w 5646674"/>
              <a:gd name="connsiteY10" fmla="*/ 6620891 h 6765448"/>
              <a:gd name="connsiteX11" fmla="*/ 91440 w 5646674"/>
              <a:gd name="connsiteY11" fmla="*/ 0 h 6765448"/>
              <a:gd name="connsiteX0" fmla="*/ 91440 w 5646674"/>
              <a:gd name="connsiteY0" fmla="*/ 0 h 6772724"/>
              <a:gd name="connsiteX1" fmla="*/ 4230624 w 5646674"/>
              <a:gd name="connsiteY1" fmla="*/ 81848 h 6772724"/>
              <a:gd name="connsiteX2" fmla="*/ 4230624 w 5646674"/>
              <a:gd name="connsiteY2" fmla="*/ 932104 h 6772724"/>
              <a:gd name="connsiteX3" fmla="*/ 4297548 w 5646674"/>
              <a:gd name="connsiteY3" fmla="*/ 999028 h 6772724"/>
              <a:gd name="connsiteX4" fmla="*/ 5079592 w 5646674"/>
              <a:gd name="connsiteY4" fmla="*/ 999028 h 6772724"/>
              <a:gd name="connsiteX5" fmla="*/ 5146516 w 5646674"/>
              <a:gd name="connsiteY5" fmla="*/ 932104 h 6772724"/>
              <a:gd name="connsiteX6" fmla="*/ 5146516 w 5646674"/>
              <a:gd name="connsiteY6" fmla="*/ 99959 h 6772724"/>
              <a:gd name="connsiteX7" fmla="*/ 5640578 w 5646674"/>
              <a:gd name="connsiteY7" fmla="*/ 109728 h 6772724"/>
              <a:gd name="connsiteX8" fmla="*/ 5646674 w 5646674"/>
              <a:gd name="connsiteY8" fmla="*/ 6744081 h 6772724"/>
              <a:gd name="connsiteX9" fmla="*/ 2949575 w 5646674"/>
              <a:gd name="connsiteY9" fmla="*/ 6732143 h 6772724"/>
              <a:gd name="connsiteX10" fmla="*/ 0 w 5646674"/>
              <a:gd name="connsiteY10" fmla="*/ 6620891 h 6772724"/>
              <a:gd name="connsiteX11" fmla="*/ 91440 w 5646674"/>
              <a:gd name="connsiteY11" fmla="*/ 0 h 6772724"/>
              <a:gd name="connsiteX0" fmla="*/ 91440 w 5646674"/>
              <a:gd name="connsiteY0" fmla="*/ 0 h 6772724"/>
              <a:gd name="connsiteX1" fmla="*/ 4230624 w 5646674"/>
              <a:gd name="connsiteY1" fmla="*/ 81848 h 6772724"/>
              <a:gd name="connsiteX2" fmla="*/ 4230624 w 5646674"/>
              <a:gd name="connsiteY2" fmla="*/ 932104 h 6772724"/>
              <a:gd name="connsiteX3" fmla="*/ 4297548 w 5646674"/>
              <a:gd name="connsiteY3" fmla="*/ 999028 h 6772724"/>
              <a:gd name="connsiteX4" fmla="*/ 5079592 w 5646674"/>
              <a:gd name="connsiteY4" fmla="*/ 999028 h 6772724"/>
              <a:gd name="connsiteX5" fmla="*/ 5146516 w 5646674"/>
              <a:gd name="connsiteY5" fmla="*/ 932104 h 6772724"/>
              <a:gd name="connsiteX6" fmla="*/ 5146516 w 5646674"/>
              <a:gd name="connsiteY6" fmla="*/ 99959 h 6772724"/>
              <a:gd name="connsiteX7" fmla="*/ 5640578 w 5646674"/>
              <a:gd name="connsiteY7" fmla="*/ 109728 h 6772724"/>
              <a:gd name="connsiteX8" fmla="*/ 5646674 w 5646674"/>
              <a:gd name="connsiteY8" fmla="*/ 6744081 h 6772724"/>
              <a:gd name="connsiteX9" fmla="*/ 2949575 w 5646674"/>
              <a:gd name="connsiteY9" fmla="*/ 6732143 h 6772724"/>
              <a:gd name="connsiteX10" fmla="*/ 0 w 5646674"/>
              <a:gd name="connsiteY10" fmla="*/ 6620891 h 6772724"/>
              <a:gd name="connsiteX11" fmla="*/ 91440 w 5646674"/>
              <a:gd name="connsiteY11" fmla="*/ 0 h 6772724"/>
              <a:gd name="connsiteX0" fmla="*/ 91440 w 5646674"/>
              <a:gd name="connsiteY0" fmla="*/ 0 h 6753444"/>
              <a:gd name="connsiteX1" fmla="*/ 4230624 w 5646674"/>
              <a:gd name="connsiteY1" fmla="*/ 81848 h 6753444"/>
              <a:gd name="connsiteX2" fmla="*/ 4230624 w 5646674"/>
              <a:gd name="connsiteY2" fmla="*/ 932104 h 6753444"/>
              <a:gd name="connsiteX3" fmla="*/ 4297548 w 5646674"/>
              <a:gd name="connsiteY3" fmla="*/ 999028 h 6753444"/>
              <a:gd name="connsiteX4" fmla="*/ 5079592 w 5646674"/>
              <a:gd name="connsiteY4" fmla="*/ 999028 h 6753444"/>
              <a:gd name="connsiteX5" fmla="*/ 5146516 w 5646674"/>
              <a:gd name="connsiteY5" fmla="*/ 932104 h 6753444"/>
              <a:gd name="connsiteX6" fmla="*/ 5146516 w 5646674"/>
              <a:gd name="connsiteY6" fmla="*/ 99959 h 6753444"/>
              <a:gd name="connsiteX7" fmla="*/ 5640578 w 5646674"/>
              <a:gd name="connsiteY7" fmla="*/ 109728 h 6753444"/>
              <a:gd name="connsiteX8" fmla="*/ 5646674 w 5646674"/>
              <a:gd name="connsiteY8" fmla="*/ 6744081 h 6753444"/>
              <a:gd name="connsiteX9" fmla="*/ 2949575 w 5646674"/>
              <a:gd name="connsiteY9" fmla="*/ 6732143 h 6753444"/>
              <a:gd name="connsiteX10" fmla="*/ 0 w 5646674"/>
              <a:gd name="connsiteY10" fmla="*/ 6620891 h 6753444"/>
              <a:gd name="connsiteX11" fmla="*/ 91440 w 5646674"/>
              <a:gd name="connsiteY11" fmla="*/ 0 h 6753444"/>
              <a:gd name="connsiteX0" fmla="*/ 0 w 5555234"/>
              <a:gd name="connsiteY0" fmla="*/ 0 h 6753444"/>
              <a:gd name="connsiteX1" fmla="*/ 4139184 w 5555234"/>
              <a:gd name="connsiteY1" fmla="*/ 81848 h 6753444"/>
              <a:gd name="connsiteX2" fmla="*/ 4139184 w 5555234"/>
              <a:gd name="connsiteY2" fmla="*/ 932104 h 6753444"/>
              <a:gd name="connsiteX3" fmla="*/ 4206108 w 5555234"/>
              <a:gd name="connsiteY3" fmla="*/ 999028 h 6753444"/>
              <a:gd name="connsiteX4" fmla="*/ 4988152 w 5555234"/>
              <a:gd name="connsiteY4" fmla="*/ 999028 h 6753444"/>
              <a:gd name="connsiteX5" fmla="*/ 5055076 w 5555234"/>
              <a:gd name="connsiteY5" fmla="*/ 932104 h 6753444"/>
              <a:gd name="connsiteX6" fmla="*/ 5055076 w 5555234"/>
              <a:gd name="connsiteY6" fmla="*/ 99959 h 6753444"/>
              <a:gd name="connsiteX7" fmla="*/ 5549138 w 5555234"/>
              <a:gd name="connsiteY7" fmla="*/ 109728 h 6753444"/>
              <a:gd name="connsiteX8" fmla="*/ 5555234 w 5555234"/>
              <a:gd name="connsiteY8" fmla="*/ 6744081 h 6753444"/>
              <a:gd name="connsiteX9" fmla="*/ 2858135 w 5555234"/>
              <a:gd name="connsiteY9" fmla="*/ 6732143 h 6753444"/>
              <a:gd name="connsiteX10" fmla="*/ 54610 w 5555234"/>
              <a:gd name="connsiteY10" fmla="*/ 6728841 h 6753444"/>
              <a:gd name="connsiteX11" fmla="*/ 0 w 5555234"/>
              <a:gd name="connsiteY11" fmla="*/ 0 h 6753444"/>
              <a:gd name="connsiteX0" fmla="*/ 0 w 5555234"/>
              <a:gd name="connsiteY0" fmla="*/ 0 h 6753444"/>
              <a:gd name="connsiteX1" fmla="*/ 4139184 w 5555234"/>
              <a:gd name="connsiteY1" fmla="*/ 81848 h 6753444"/>
              <a:gd name="connsiteX2" fmla="*/ 4139184 w 5555234"/>
              <a:gd name="connsiteY2" fmla="*/ 932104 h 6753444"/>
              <a:gd name="connsiteX3" fmla="*/ 4206108 w 5555234"/>
              <a:gd name="connsiteY3" fmla="*/ 999028 h 6753444"/>
              <a:gd name="connsiteX4" fmla="*/ 4988152 w 5555234"/>
              <a:gd name="connsiteY4" fmla="*/ 999028 h 6753444"/>
              <a:gd name="connsiteX5" fmla="*/ 5055076 w 5555234"/>
              <a:gd name="connsiteY5" fmla="*/ 932104 h 6753444"/>
              <a:gd name="connsiteX6" fmla="*/ 5055076 w 5555234"/>
              <a:gd name="connsiteY6" fmla="*/ 99959 h 6753444"/>
              <a:gd name="connsiteX7" fmla="*/ 5549138 w 5555234"/>
              <a:gd name="connsiteY7" fmla="*/ 109728 h 6753444"/>
              <a:gd name="connsiteX8" fmla="*/ 5555234 w 5555234"/>
              <a:gd name="connsiteY8" fmla="*/ 6744081 h 6753444"/>
              <a:gd name="connsiteX9" fmla="*/ 2858135 w 5555234"/>
              <a:gd name="connsiteY9" fmla="*/ 6732143 h 6753444"/>
              <a:gd name="connsiteX10" fmla="*/ 54610 w 5555234"/>
              <a:gd name="connsiteY10" fmla="*/ 6728841 h 6753444"/>
              <a:gd name="connsiteX11" fmla="*/ 0 w 5555234"/>
              <a:gd name="connsiteY11" fmla="*/ 0 h 6753444"/>
              <a:gd name="connsiteX0" fmla="*/ 0 w 5555234"/>
              <a:gd name="connsiteY0" fmla="*/ 0 h 6753444"/>
              <a:gd name="connsiteX1" fmla="*/ 4139184 w 5555234"/>
              <a:gd name="connsiteY1" fmla="*/ 81848 h 6753444"/>
              <a:gd name="connsiteX2" fmla="*/ 4139184 w 5555234"/>
              <a:gd name="connsiteY2" fmla="*/ 932104 h 6753444"/>
              <a:gd name="connsiteX3" fmla="*/ 4206108 w 5555234"/>
              <a:gd name="connsiteY3" fmla="*/ 999028 h 6753444"/>
              <a:gd name="connsiteX4" fmla="*/ 4988152 w 5555234"/>
              <a:gd name="connsiteY4" fmla="*/ 999028 h 6753444"/>
              <a:gd name="connsiteX5" fmla="*/ 5055076 w 5555234"/>
              <a:gd name="connsiteY5" fmla="*/ 932104 h 6753444"/>
              <a:gd name="connsiteX6" fmla="*/ 5055076 w 5555234"/>
              <a:gd name="connsiteY6" fmla="*/ 99959 h 6753444"/>
              <a:gd name="connsiteX7" fmla="*/ 5549138 w 5555234"/>
              <a:gd name="connsiteY7" fmla="*/ 109728 h 6753444"/>
              <a:gd name="connsiteX8" fmla="*/ 5555234 w 5555234"/>
              <a:gd name="connsiteY8" fmla="*/ 6744081 h 6753444"/>
              <a:gd name="connsiteX9" fmla="*/ 2858135 w 5555234"/>
              <a:gd name="connsiteY9" fmla="*/ 6732143 h 6753444"/>
              <a:gd name="connsiteX10" fmla="*/ 54610 w 5555234"/>
              <a:gd name="connsiteY10" fmla="*/ 6728841 h 6753444"/>
              <a:gd name="connsiteX11" fmla="*/ 0 w 5555234"/>
              <a:gd name="connsiteY11" fmla="*/ 0 h 6753444"/>
              <a:gd name="connsiteX0" fmla="*/ 0 w 5555234"/>
              <a:gd name="connsiteY0" fmla="*/ 0 h 6753444"/>
              <a:gd name="connsiteX1" fmla="*/ 4139184 w 5555234"/>
              <a:gd name="connsiteY1" fmla="*/ 81848 h 6753444"/>
              <a:gd name="connsiteX2" fmla="*/ 4139184 w 5555234"/>
              <a:gd name="connsiteY2" fmla="*/ 932104 h 6753444"/>
              <a:gd name="connsiteX3" fmla="*/ 4206108 w 5555234"/>
              <a:gd name="connsiteY3" fmla="*/ 999028 h 6753444"/>
              <a:gd name="connsiteX4" fmla="*/ 4988152 w 5555234"/>
              <a:gd name="connsiteY4" fmla="*/ 999028 h 6753444"/>
              <a:gd name="connsiteX5" fmla="*/ 5055076 w 5555234"/>
              <a:gd name="connsiteY5" fmla="*/ 932104 h 6753444"/>
              <a:gd name="connsiteX6" fmla="*/ 5055076 w 5555234"/>
              <a:gd name="connsiteY6" fmla="*/ 99959 h 6753444"/>
              <a:gd name="connsiteX7" fmla="*/ 5549138 w 5555234"/>
              <a:gd name="connsiteY7" fmla="*/ 109728 h 6753444"/>
              <a:gd name="connsiteX8" fmla="*/ 5555234 w 5555234"/>
              <a:gd name="connsiteY8" fmla="*/ 6744081 h 6753444"/>
              <a:gd name="connsiteX9" fmla="*/ 2858135 w 5555234"/>
              <a:gd name="connsiteY9" fmla="*/ 6732143 h 6753444"/>
              <a:gd name="connsiteX10" fmla="*/ 54610 w 5555234"/>
              <a:gd name="connsiteY10" fmla="*/ 6728841 h 6753444"/>
              <a:gd name="connsiteX11" fmla="*/ 0 w 5555234"/>
              <a:gd name="connsiteY11" fmla="*/ 0 h 6753444"/>
              <a:gd name="connsiteX0" fmla="*/ 0 w 5555234"/>
              <a:gd name="connsiteY0" fmla="*/ 0 h 6753444"/>
              <a:gd name="connsiteX1" fmla="*/ 4139184 w 5555234"/>
              <a:gd name="connsiteY1" fmla="*/ 81848 h 6753444"/>
              <a:gd name="connsiteX2" fmla="*/ 4139184 w 5555234"/>
              <a:gd name="connsiteY2" fmla="*/ 932104 h 6753444"/>
              <a:gd name="connsiteX3" fmla="*/ 4206108 w 5555234"/>
              <a:gd name="connsiteY3" fmla="*/ 999028 h 6753444"/>
              <a:gd name="connsiteX4" fmla="*/ 4988152 w 5555234"/>
              <a:gd name="connsiteY4" fmla="*/ 999028 h 6753444"/>
              <a:gd name="connsiteX5" fmla="*/ 5055076 w 5555234"/>
              <a:gd name="connsiteY5" fmla="*/ 932104 h 6753444"/>
              <a:gd name="connsiteX6" fmla="*/ 5055076 w 5555234"/>
              <a:gd name="connsiteY6" fmla="*/ 99959 h 6753444"/>
              <a:gd name="connsiteX7" fmla="*/ 5549138 w 5555234"/>
              <a:gd name="connsiteY7" fmla="*/ 109728 h 6753444"/>
              <a:gd name="connsiteX8" fmla="*/ 5555234 w 5555234"/>
              <a:gd name="connsiteY8" fmla="*/ 6744081 h 6753444"/>
              <a:gd name="connsiteX9" fmla="*/ 2858135 w 5555234"/>
              <a:gd name="connsiteY9" fmla="*/ 6732143 h 6753444"/>
              <a:gd name="connsiteX10" fmla="*/ 41910 w 5555234"/>
              <a:gd name="connsiteY10" fmla="*/ 6741541 h 6753444"/>
              <a:gd name="connsiteX11" fmla="*/ 0 w 5555234"/>
              <a:gd name="connsiteY11" fmla="*/ 0 h 6753444"/>
              <a:gd name="connsiteX0" fmla="*/ 8289 w 5563523"/>
              <a:gd name="connsiteY0" fmla="*/ 0 h 6753444"/>
              <a:gd name="connsiteX1" fmla="*/ 4147473 w 5563523"/>
              <a:gd name="connsiteY1" fmla="*/ 81848 h 6753444"/>
              <a:gd name="connsiteX2" fmla="*/ 4147473 w 5563523"/>
              <a:gd name="connsiteY2" fmla="*/ 932104 h 6753444"/>
              <a:gd name="connsiteX3" fmla="*/ 4214397 w 5563523"/>
              <a:gd name="connsiteY3" fmla="*/ 999028 h 6753444"/>
              <a:gd name="connsiteX4" fmla="*/ 4996441 w 5563523"/>
              <a:gd name="connsiteY4" fmla="*/ 999028 h 6753444"/>
              <a:gd name="connsiteX5" fmla="*/ 5063365 w 5563523"/>
              <a:gd name="connsiteY5" fmla="*/ 932104 h 6753444"/>
              <a:gd name="connsiteX6" fmla="*/ 5063365 w 5563523"/>
              <a:gd name="connsiteY6" fmla="*/ 99959 h 6753444"/>
              <a:gd name="connsiteX7" fmla="*/ 5557427 w 5563523"/>
              <a:gd name="connsiteY7" fmla="*/ 109728 h 6753444"/>
              <a:gd name="connsiteX8" fmla="*/ 5563523 w 5563523"/>
              <a:gd name="connsiteY8" fmla="*/ 6744081 h 6753444"/>
              <a:gd name="connsiteX9" fmla="*/ 2866424 w 5563523"/>
              <a:gd name="connsiteY9" fmla="*/ 6732143 h 6753444"/>
              <a:gd name="connsiteX10" fmla="*/ 8924 w 5563523"/>
              <a:gd name="connsiteY10" fmla="*/ 6744716 h 6753444"/>
              <a:gd name="connsiteX11" fmla="*/ 8289 w 5563523"/>
              <a:gd name="connsiteY11" fmla="*/ 0 h 6753444"/>
              <a:gd name="connsiteX0" fmla="*/ 566 w 5555800"/>
              <a:gd name="connsiteY0" fmla="*/ 0 h 6753444"/>
              <a:gd name="connsiteX1" fmla="*/ 4139750 w 5555800"/>
              <a:gd name="connsiteY1" fmla="*/ 81848 h 6753444"/>
              <a:gd name="connsiteX2" fmla="*/ 4139750 w 5555800"/>
              <a:gd name="connsiteY2" fmla="*/ 932104 h 6753444"/>
              <a:gd name="connsiteX3" fmla="*/ 4206674 w 5555800"/>
              <a:gd name="connsiteY3" fmla="*/ 999028 h 6753444"/>
              <a:gd name="connsiteX4" fmla="*/ 4988718 w 5555800"/>
              <a:gd name="connsiteY4" fmla="*/ 999028 h 6753444"/>
              <a:gd name="connsiteX5" fmla="*/ 5055642 w 5555800"/>
              <a:gd name="connsiteY5" fmla="*/ 932104 h 6753444"/>
              <a:gd name="connsiteX6" fmla="*/ 5055642 w 5555800"/>
              <a:gd name="connsiteY6" fmla="*/ 99959 h 6753444"/>
              <a:gd name="connsiteX7" fmla="*/ 5549704 w 5555800"/>
              <a:gd name="connsiteY7" fmla="*/ 109728 h 6753444"/>
              <a:gd name="connsiteX8" fmla="*/ 5555800 w 5555800"/>
              <a:gd name="connsiteY8" fmla="*/ 6744081 h 6753444"/>
              <a:gd name="connsiteX9" fmla="*/ 2858701 w 5555800"/>
              <a:gd name="connsiteY9" fmla="*/ 6732143 h 6753444"/>
              <a:gd name="connsiteX10" fmla="*/ 1201 w 5555800"/>
              <a:gd name="connsiteY10" fmla="*/ 6744716 h 6753444"/>
              <a:gd name="connsiteX11" fmla="*/ 566 w 5555800"/>
              <a:gd name="connsiteY11" fmla="*/ 0 h 6753444"/>
              <a:gd name="connsiteX0" fmla="*/ 566 w 5555800"/>
              <a:gd name="connsiteY0" fmla="*/ 0 h 6753444"/>
              <a:gd name="connsiteX1" fmla="*/ 4139750 w 5555800"/>
              <a:gd name="connsiteY1" fmla="*/ 81848 h 6753444"/>
              <a:gd name="connsiteX2" fmla="*/ 4139750 w 5555800"/>
              <a:gd name="connsiteY2" fmla="*/ 932104 h 6753444"/>
              <a:gd name="connsiteX3" fmla="*/ 4206674 w 5555800"/>
              <a:gd name="connsiteY3" fmla="*/ 999028 h 6753444"/>
              <a:gd name="connsiteX4" fmla="*/ 4988718 w 5555800"/>
              <a:gd name="connsiteY4" fmla="*/ 999028 h 6753444"/>
              <a:gd name="connsiteX5" fmla="*/ 5055642 w 5555800"/>
              <a:gd name="connsiteY5" fmla="*/ 932104 h 6753444"/>
              <a:gd name="connsiteX6" fmla="*/ 5055642 w 5555800"/>
              <a:gd name="connsiteY6" fmla="*/ 99959 h 6753444"/>
              <a:gd name="connsiteX7" fmla="*/ 5549704 w 5555800"/>
              <a:gd name="connsiteY7" fmla="*/ 109728 h 6753444"/>
              <a:gd name="connsiteX8" fmla="*/ 5555800 w 5555800"/>
              <a:gd name="connsiteY8" fmla="*/ 6744081 h 6753444"/>
              <a:gd name="connsiteX9" fmla="*/ 2858701 w 5555800"/>
              <a:gd name="connsiteY9" fmla="*/ 6732143 h 6753444"/>
              <a:gd name="connsiteX10" fmla="*/ 1201 w 5555800"/>
              <a:gd name="connsiteY10" fmla="*/ 6744716 h 6753444"/>
              <a:gd name="connsiteX11" fmla="*/ 566 w 5555800"/>
              <a:gd name="connsiteY11" fmla="*/ 0 h 6753444"/>
              <a:gd name="connsiteX0" fmla="*/ 566 w 5555800"/>
              <a:gd name="connsiteY0" fmla="*/ 0 h 6760098"/>
              <a:gd name="connsiteX1" fmla="*/ 4139750 w 5555800"/>
              <a:gd name="connsiteY1" fmla="*/ 81848 h 6760098"/>
              <a:gd name="connsiteX2" fmla="*/ 4139750 w 5555800"/>
              <a:gd name="connsiteY2" fmla="*/ 932104 h 6760098"/>
              <a:gd name="connsiteX3" fmla="*/ 4206674 w 5555800"/>
              <a:gd name="connsiteY3" fmla="*/ 999028 h 6760098"/>
              <a:gd name="connsiteX4" fmla="*/ 4988718 w 5555800"/>
              <a:gd name="connsiteY4" fmla="*/ 999028 h 6760098"/>
              <a:gd name="connsiteX5" fmla="*/ 5055642 w 5555800"/>
              <a:gd name="connsiteY5" fmla="*/ 932104 h 6760098"/>
              <a:gd name="connsiteX6" fmla="*/ 5055642 w 5555800"/>
              <a:gd name="connsiteY6" fmla="*/ 99959 h 6760098"/>
              <a:gd name="connsiteX7" fmla="*/ 5549704 w 5555800"/>
              <a:gd name="connsiteY7" fmla="*/ 109728 h 6760098"/>
              <a:gd name="connsiteX8" fmla="*/ 5555800 w 5555800"/>
              <a:gd name="connsiteY8" fmla="*/ 6744081 h 6760098"/>
              <a:gd name="connsiteX9" fmla="*/ 2858701 w 5555800"/>
              <a:gd name="connsiteY9" fmla="*/ 6757543 h 6760098"/>
              <a:gd name="connsiteX10" fmla="*/ 1201 w 5555800"/>
              <a:gd name="connsiteY10" fmla="*/ 6744716 h 6760098"/>
              <a:gd name="connsiteX11" fmla="*/ 566 w 5555800"/>
              <a:gd name="connsiteY11" fmla="*/ 0 h 6760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55800" h="6760098">
                <a:moveTo>
                  <a:pt x="566" y="0"/>
                </a:moveTo>
                <a:lnTo>
                  <a:pt x="4139750" y="81848"/>
                </a:lnTo>
                <a:lnTo>
                  <a:pt x="4139750" y="932104"/>
                </a:lnTo>
                <a:cubicBezTo>
                  <a:pt x="4139750" y="969065"/>
                  <a:pt x="4169713" y="999028"/>
                  <a:pt x="4206674" y="999028"/>
                </a:cubicBezTo>
                <a:lnTo>
                  <a:pt x="4988718" y="999028"/>
                </a:lnTo>
                <a:cubicBezTo>
                  <a:pt x="5025679" y="999028"/>
                  <a:pt x="5055642" y="969065"/>
                  <a:pt x="5055642" y="932104"/>
                </a:cubicBezTo>
                <a:lnTo>
                  <a:pt x="5055642" y="99959"/>
                </a:lnTo>
                <a:lnTo>
                  <a:pt x="5549704" y="109728"/>
                </a:lnTo>
                <a:cubicBezTo>
                  <a:pt x="5551736" y="2208996"/>
                  <a:pt x="5553768" y="4644813"/>
                  <a:pt x="5555800" y="6744081"/>
                </a:cubicBezTo>
                <a:cubicBezTo>
                  <a:pt x="5387525" y="6771682"/>
                  <a:pt x="2854510" y="6754580"/>
                  <a:pt x="2858701" y="6757543"/>
                </a:cubicBezTo>
                <a:cubicBezTo>
                  <a:pt x="2836899" y="6746452"/>
                  <a:pt x="714518" y="6757458"/>
                  <a:pt x="1201" y="6744716"/>
                </a:cubicBezTo>
                <a:cubicBezTo>
                  <a:pt x="-4387" y="5525558"/>
                  <a:pt x="11996" y="928328"/>
                  <a:pt x="566" y="0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  <a:effectLst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Press the icon</a:t>
            </a:r>
            <a:br>
              <a:rPr lang="en-US" dirty="0"/>
            </a:br>
            <a:r>
              <a:rPr lang="en-US" dirty="0"/>
              <a:t>to insert image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91638464"/>
      </p:ext>
    </p:extLst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tekst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BF7113D-DE20-4946-8D6D-B9F333F05B6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173" y="89537"/>
            <a:ext cx="12209642" cy="6769938"/>
          </a:xfrm>
          <a:custGeom>
            <a:avLst/>
            <a:gdLst>
              <a:gd name="connsiteX0" fmla="*/ 3846824 w 12206597"/>
              <a:gd name="connsiteY0" fmla="*/ 170 h 6647837"/>
              <a:gd name="connsiteX1" fmla="*/ 10334943 w 12206597"/>
              <a:gd name="connsiteY1" fmla="*/ 125535 h 6647837"/>
              <a:gd name="connsiteX2" fmla="*/ 10785474 w 12206597"/>
              <a:gd name="connsiteY2" fmla="*/ 131718 h 6647837"/>
              <a:gd name="connsiteX3" fmla="*/ 10785474 w 12206597"/>
              <a:gd name="connsiteY3" fmla="*/ 954097 h 6647837"/>
              <a:gd name="connsiteX4" fmla="*/ 10856104 w 12206597"/>
              <a:gd name="connsiteY4" fmla="*/ 1024727 h 6647837"/>
              <a:gd name="connsiteX5" fmla="*/ 11633911 w 12206597"/>
              <a:gd name="connsiteY5" fmla="*/ 1024727 h 6647837"/>
              <a:gd name="connsiteX6" fmla="*/ 11704541 w 12206597"/>
              <a:gd name="connsiteY6" fmla="*/ 954097 h 6647837"/>
              <a:gd name="connsiteX7" fmla="*/ 11704541 w 12206597"/>
              <a:gd name="connsiteY7" fmla="*/ 141117 h 6647837"/>
              <a:gd name="connsiteX8" fmla="*/ 12184919 w 12206597"/>
              <a:gd name="connsiteY8" fmla="*/ 144322 h 6647837"/>
              <a:gd name="connsiteX9" fmla="*/ 12200352 w 12206597"/>
              <a:gd name="connsiteY9" fmla="*/ 6417683 h 6647837"/>
              <a:gd name="connsiteX10" fmla="*/ 3175 w 12206597"/>
              <a:gd name="connsiteY10" fmla="*/ 6505576 h 6647837"/>
              <a:gd name="connsiteX11" fmla="*/ 0 w 12206597"/>
              <a:gd name="connsiteY11" fmla="*/ 229967 h 6647837"/>
              <a:gd name="connsiteX12" fmla="*/ 3846824 w 12206597"/>
              <a:gd name="connsiteY12" fmla="*/ 170 h 6647837"/>
              <a:gd name="connsiteX0" fmla="*/ 3846824 w 12207535"/>
              <a:gd name="connsiteY0" fmla="*/ 170 h 6647837"/>
              <a:gd name="connsiteX1" fmla="*/ 10334943 w 12207535"/>
              <a:gd name="connsiteY1" fmla="*/ 125535 h 6647837"/>
              <a:gd name="connsiteX2" fmla="*/ 10785474 w 12207535"/>
              <a:gd name="connsiteY2" fmla="*/ 131718 h 6647837"/>
              <a:gd name="connsiteX3" fmla="*/ 10785474 w 12207535"/>
              <a:gd name="connsiteY3" fmla="*/ 954097 h 6647837"/>
              <a:gd name="connsiteX4" fmla="*/ 10856104 w 12207535"/>
              <a:gd name="connsiteY4" fmla="*/ 1024727 h 6647837"/>
              <a:gd name="connsiteX5" fmla="*/ 11633911 w 12207535"/>
              <a:gd name="connsiteY5" fmla="*/ 1024727 h 6647837"/>
              <a:gd name="connsiteX6" fmla="*/ 11704541 w 12207535"/>
              <a:gd name="connsiteY6" fmla="*/ 954097 h 6647837"/>
              <a:gd name="connsiteX7" fmla="*/ 11704541 w 12207535"/>
              <a:gd name="connsiteY7" fmla="*/ 141117 h 6647837"/>
              <a:gd name="connsiteX8" fmla="*/ 12188094 w 12207535"/>
              <a:gd name="connsiteY8" fmla="*/ 147497 h 6647837"/>
              <a:gd name="connsiteX9" fmla="*/ 12200352 w 12207535"/>
              <a:gd name="connsiteY9" fmla="*/ 6417683 h 6647837"/>
              <a:gd name="connsiteX10" fmla="*/ 3175 w 12207535"/>
              <a:gd name="connsiteY10" fmla="*/ 6505576 h 6647837"/>
              <a:gd name="connsiteX11" fmla="*/ 0 w 12207535"/>
              <a:gd name="connsiteY11" fmla="*/ 229967 h 6647837"/>
              <a:gd name="connsiteX12" fmla="*/ 3846824 w 12207535"/>
              <a:gd name="connsiteY12" fmla="*/ 170 h 6647837"/>
              <a:gd name="connsiteX0" fmla="*/ 3846824 w 12213430"/>
              <a:gd name="connsiteY0" fmla="*/ 170 h 6647837"/>
              <a:gd name="connsiteX1" fmla="*/ 10334943 w 12213430"/>
              <a:gd name="connsiteY1" fmla="*/ 125535 h 6647837"/>
              <a:gd name="connsiteX2" fmla="*/ 10785474 w 12213430"/>
              <a:gd name="connsiteY2" fmla="*/ 131718 h 6647837"/>
              <a:gd name="connsiteX3" fmla="*/ 10785474 w 12213430"/>
              <a:gd name="connsiteY3" fmla="*/ 954097 h 6647837"/>
              <a:gd name="connsiteX4" fmla="*/ 10856104 w 12213430"/>
              <a:gd name="connsiteY4" fmla="*/ 1024727 h 6647837"/>
              <a:gd name="connsiteX5" fmla="*/ 11633911 w 12213430"/>
              <a:gd name="connsiteY5" fmla="*/ 1024727 h 6647837"/>
              <a:gd name="connsiteX6" fmla="*/ 11704541 w 12213430"/>
              <a:gd name="connsiteY6" fmla="*/ 954097 h 6647837"/>
              <a:gd name="connsiteX7" fmla="*/ 11704541 w 12213430"/>
              <a:gd name="connsiteY7" fmla="*/ 141117 h 6647837"/>
              <a:gd name="connsiteX8" fmla="*/ 12200794 w 12213430"/>
              <a:gd name="connsiteY8" fmla="*/ 141147 h 6647837"/>
              <a:gd name="connsiteX9" fmla="*/ 12200352 w 12213430"/>
              <a:gd name="connsiteY9" fmla="*/ 6417683 h 6647837"/>
              <a:gd name="connsiteX10" fmla="*/ 3175 w 12213430"/>
              <a:gd name="connsiteY10" fmla="*/ 6505576 h 6647837"/>
              <a:gd name="connsiteX11" fmla="*/ 0 w 12213430"/>
              <a:gd name="connsiteY11" fmla="*/ 229967 h 6647837"/>
              <a:gd name="connsiteX12" fmla="*/ 3846824 w 12213430"/>
              <a:gd name="connsiteY12" fmla="*/ 170 h 6647837"/>
              <a:gd name="connsiteX0" fmla="*/ 3846824 w 12213430"/>
              <a:gd name="connsiteY0" fmla="*/ 170 h 6656234"/>
              <a:gd name="connsiteX1" fmla="*/ 10334943 w 12213430"/>
              <a:gd name="connsiteY1" fmla="*/ 125535 h 6656234"/>
              <a:gd name="connsiteX2" fmla="*/ 10785474 w 12213430"/>
              <a:gd name="connsiteY2" fmla="*/ 131718 h 6656234"/>
              <a:gd name="connsiteX3" fmla="*/ 10785474 w 12213430"/>
              <a:gd name="connsiteY3" fmla="*/ 954097 h 6656234"/>
              <a:gd name="connsiteX4" fmla="*/ 10856104 w 12213430"/>
              <a:gd name="connsiteY4" fmla="*/ 1024727 h 6656234"/>
              <a:gd name="connsiteX5" fmla="*/ 11633911 w 12213430"/>
              <a:gd name="connsiteY5" fmla="*/ 1024727 h 6656234"/>
              <a:gd name="connsiteX6" fmla="*/ 11704541 w 12213430"/>
              <a:gd name="connsiteY6" fmla="*/ 954097 h 6656234"/>
              <a:gd name="connsiteX7" fmla="*/ 11704541 w 12213430"/>
              <a:gd name="connsiteY7" fmla="*/ 141117 h 6656234"/>
              <a:gd name="connsiteX8" fmla="*/ 12200794 w 12213430"/>
              <a:gd name="connsiteY8" fmla="*/ 141147 h 6656234"/>
              <a:gd name="connsiteX9" fmla="*/ 12200352 w 12213430"/>
              <a:gd name="connsiteY9" fmla="*/ 6417683 h 6656234"/>
              <a:gd name="connsiteX10" fmla="*/ 3175 w 12213430"/>
              <a:gd name="connsiteY10" fmla="*/ 6505576 h 6656234"/>
              <a:gd name="connsiteX11" fmla="*/ 0 w 12213430"/>
              <a:gd name="connsiteY11" fmla="*/ 229967 h 6656234"/>
              <a:gd name="connsiteX12" fmla="*/ 3846824 w 12213430"/>
              <a:gd name="connsiteY12" fmla="*/ 170 h 6656234"/>
              <a:gd name="connsiteX0" fmla="*/ 3846824 w 12213430"/>
              <a:gd name="connsiteY0" fmla="*/ 170 h 6657635"/>
              <a:gd name="connsiteX1" fmla="*/ 10334943 w 12213430"/>
              <a:gd name="connsiteY1" fmla="*/ 125535 h 6657635"/>
              <a:gd name="connsiteX2" fmla="*/ 10785474 w 12213430"/>
              <a:gd name="connsiteY2" fmla="*/ 131718 h 6657635"/>
              <a:gd name="connsiteX3" fmla="*/ 10785474 w 12213430"/>
              <a:gd name="connsiteY3" fmla="*/ 954097 h 6657635"/>
              <a:gd name="connsiteX4" fmla="*/ 10856104 w 12213430"/>
              <a:gd name="connsiteY4" fmla="*/ 1024727 h 6657635"/>
              <a:gd name="connsiteX5" fmla="*/ 11633911 w 12213430"/>
              <a:gd name="connsiteY5" fmla="*/ 1024727 h 6657635"/>
              <a:gd name="connsiteX6" fmla="*/ 11704541 w 12213430"/>
              <a:gd name="connsiteY6" fmla="*/ 954097 h 6657635"/>
              <a:gd name="connsiteX7" fmla="*/ 11704541 w 12213430"/>
              <a:gd name="connsiteY7" fmla="*/ 141117 h 6657635"/>
              <a:gd name="connsiteX8" fmla="*/ 12200794 w 12213430"/>
              <a:gd name="connsiteY8" fmla="*/ 141147 h 6657635"/>
              <a:gd name="connsiteX9" fmla="*/ 12200352 w 12213430"/>
              <a:gd name="connsiteY9" fmla="*/ 6417683 h 6657635"/>
              <a:gd name="connsiteX10" fmla="*/ 3175 w 12213430"/>
              <a:gd name="connsiteY10" fmla="*/ 6505576 h 6657635"/>
              <a:gd name="connsiteX11" fmla="*/ 0 w 12213430"/>
              <a:gd name="connsiteY11" fmla="*/ 229967 h 6657635"/>
              <a:gd name="connsiteX12" fmla="*/ 3846824 w 12213430"/>
              <a:gd name="connsiteY12" fmla="*/ 170 h 6657635"/>
              <a:gd name="connsiteX0" fmla="*/ 3846824 w 12213430"/>
              <a:gd name="connsiteY0" fmla="*/ 170 h 6659594"/>
              <a:gd name="connsiteX1" fmla="*/ 10334943 w 12213430"/>
              <a:gd name="connsiteY1" fmla="*/ 125535 h 6659594"/>
              <a:gd name="connsiteX2" fmla="*/ 10785474 w 12213430"/>
              <a:gd name="connsiteY2" fmla="*/ 131718 h 6659594"/>
              <a:gd name="connsiteX3" fmla="*/ 10785474 w 12213430"/>
              <a:gd name="connsiteY3" fmla="*/ 954097 h 6659594"/>
              <a:gd name="connsiteX4" fmla="*/ 10856104 w 12213430"/>
              <a:gd name="connsiteY4" fmla="*/ 1024727 h 6659594"/>
              <a:gd name="connsiteX5" fmla="*/ 11633911 w 12213430"/>
              <a:gd name="connsiteY5" fmla="*/ 1024727 h 6659594"/>
              <a:gd name="connsiteX6" fmla="*/ 11704541 w 12213430"/>
              <a:gd name="connsiteY6" fmla="*/ 954097 h 6659594"/>
              <a:gd name="connsiteX7" fmla="*/ 11704541 w 12213430"/>
              <a:gd name="connsiteY7" fmla="*/ 141117 h 6659594"/>
              <a:gd name="connsiteX8" fmla="*/ 12200794 w 12213430"/>
              <a:gd name="connsiteY8" fmla="*/ 141147 h 6659594"/>
              <a:gd name="connsiteX9" fmla="*/ 12200352 w 12213430"/>
              <a:gd name="connsiteY9" fmla="*/ 6417683 h 6659594"/>
              <a:gd name="connsiteX10" fmla="*/ 3175 w 12213430"/>
              <a:gd name="connsiteY10" fmla="*/ 6511926 h 6659594"/>
              <a:gd name="connsiteX11" fmla="*/ 0 w 12213430"/>
              <a:gd name="connsiteY11" fmla="*/ 229967 h 6659594"/>
              <a:gd name="connsiteX12" fmla="*/ 3846824 w 12213430"/>
              <a:gd name="connsiteY12" fmla="*/ 170 h 6659594"/>
              <a:gd name="connsiteX0" fmla="*/ 3846824 w 12213430"/>
              <a:gd name="connsiteY0" fmla="*/ 1364 h 6660788"/>
              <a:gd name="connsiteX1" fmla="*/ 10334943 w 12213430"/>
              <a:gd name="connsiteY1" fmla="*/ 126729 h 6660788"/>
              <a:gd name="connsiteX2" fmla="*/ 10785474 w 12213430"/>
              <a:gd name="connsiteY2" fmla="*/ 132912 h 6660788"/>
              <a:gd name="connsiteX3" fmla="*/ 10785474 w 12213430"/>
              <a:gd name="connsiteY3" fmla="*/ 955291 h 6660788"/>
              <a:gd name="connsiteX4" fmla="*/ 10856104 w 12213430"/>
              <a:gd name="connsiteY4" fmla="*/ 1025921 h 6660788"/>
              <a:gd name="connsiteX5" fmla="*/ 11633911 w 12213430"/>
              <a:gd name="connsiteY5" fmla="*/ 1025921 h 6660788"/>
              <a:gd name="connsiteX6" fmla="*/ 11704541 w 12213430"/>
              <a:gd name="connsiteY6" fmla="*/ 955291 h 6660788"/>
              <a:gd name="connsiteX7" fmla="*/ 11704541 w 12213430"/>
              <a:gd name="connsiteY7" fmla="*/ 142311 h 6660788"/>
              <a:gd name="connsiteX8" fmla="*/ 12200794 w 12213430"/>
              <a:gd name="connsiteY8" fmla="*/ 142341 h 6660788"/>
              <a:gd name="connsiteX9" fmla="*/ 12200352 w 12213430"/>
              <a:gd name="connsiteY9" fmla="*/ 6418877 h 6660788"/>
              <a:gd name="connsiteX10" fmla="*/ 3175 w 12213430"/>
              <a:gd name="connsiteY10" fmla="*/ 6513120 h 6660788"/>
              <a:gd name="connsiteX11" fmla="*/ 0 w 12213430"/>
              <a:gd name="connsiteY11" fmla="*/ 231161 h 6660788"/>
              <a:gd name="connsiteX12" fmla="*/ 3846824 w 12213430"/>
              <a:gd name="connsiteY12" fmla="*/ 1364 h 6660788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5864223 w 12213430"/>
              <a:gd name="connsiteY1" fmla="*/ 8888 h 6659424"/>
              <a:gd name="connsiteX2" fmla="*/ 10334943 w 12213430"/>
              <a:gd name="connsiteY2" fmla="*/ 125365 h 6659424"/>
              <a:gd name="connsiteX3" fmla="*/ 10785474 w 12213430"/>
              <a:gd name="connsiteY3" fmla="*/ 131548 h 6659424"/>
              <a:gd name="connsiteX4" fmla="*/ 10785474 w 12213430"/>
              <a:gd name="connsiteY4" fmla="*/ 953927 h 6659424"/>
              <a:gd name="connsiteX5" fmla="*/ 10856104 w 12213430"/>
              <a:gd name="connsiteY5" fmla="*/ 1024557 h 6659424"/>
              <a:gd name="connsiteX6" fmla="*/ 11633911 w 12213430"/>
              <a:gd name="connsiteY6" fmla="*/ 1024557 h 6659424"/>
              <a:gd name="connsiteX7" fmla="*/ 11704541 w 12213430"/>
              <a:gd name="connsiteY7" fmla="*/ 953927 h 6659424"/>
              <a:gd name="connsiteX8" fmla="*/ 11704541 w 12213430"/>
              <a:gd name="connsiteY8" fmla="*/ 140947 h 6659424"/>
              <a:gd name="connsiteX9" fmla="*/ 12200794 w 12213430"/>
              <a:gd name="connsiteY9" fmla="*/ 140977 h 6659424"/>
              <a:gd name="connsiteX10" fmla="*/ 12200352 w 12213430"/>
              <a:gd name="connsiteY10" fmla="*/ 6417513 h 6659424"/>
              <a:gd name="connsiteX11" fmla="*/ 3175 w 12213430"/>
              <a:gd name="connsiteY11" fmla="*/ 6511756 h 6659424"/>
              <a:gd name="connsiteX12" fmla="*/ 0 w 12213430"/>
              <a:gd name="connsiteY12" fmla="*/ 229797 h 6659424"/>
              <a:gd name="connsiteX13" fmla="*/ 3846824 w 12213430"/>
              <a:gd name="connsiteY13" fmla="*/ 0 h 6659424"/>
              <a:gd name="connsiteX0" fmla="*/ 4173849 w 12213430"/>
              <a:gd name="connsiteY0" fmla="*/ 0 h 6668949"/>
              <a:gd name="connsiteX1" fmla="*/ 5864223 w 12213430"/>
              <a:gd name="connsiteY1" fmla="*/ 18413 h 6668949"/>
              <a:gd name="connsiteX2" fmla="*/ 10334943 w 12213430"/>
              <a:gd name="connsiteY2" fmla="*/ 134890 h 6668949"/>
              <a:gd name="connsiteX3" fmla="*/ 10785474 w 12213430"/>
              <a:gd name="connsiteY3" fmla="*/ 141073 h 6668949"/>
              <a:gd name="connsiteX4" fmla="*/ 10785474 w 12213430"/>
              <a:gd name="connsiteY4" fmla="*/ 963452 h 6668949"/>
              <a:gd name="connsiteX5" fmla="*/ 10856104 w 12213430"/>
              <a:gd name="connsiteY5" fmla="*/ 1034082 h 6668949"/>
              <a:gd name="connsiteX6" fmla="*/ 11633911 w 12213430"/>
              <a:gd name="connsiteY6" fmla="*/ 1034082 h 6668949"/>
              <a:gd name="connsiteX7" fmla="*/ 11704541 w 12213430"/>
              <a:gd name="connsiteY7" fmla="*/ 963452 h 6668949"/>
              <a:gd name="connsiteX8" fmla="*/ 11704541 w 12213430"/>
              <a:gd name="connsiteY8" fmla="*/ 150472 h 6668949"/>
              <a:gd name="connsiteX9" fmla="*/ 12200794 w 12213430"/>
              <a:gd name="connsiteY9" fmla="*/ 150502 h 6668949"/>
              <a:gd name="connsiteX10" fmla="*/ 12200352 w 12213430"/>
              <a:gd name="connsiteY10" fmla="*/ 6427038 h 6668949"/>
              <a:gd name="connsiteX11" fmla="*/ 3175 w 12213430"/>
              <a:gd name="connsiteY11" fmla="*/ 6521281 h 6668949"/>
              <a:gd name="connsiteX12" fmla="*/ 0 w 12213430"/>
              <a:gd name="connsiteY12" fmla="*/ 239322 h 6668949"/>
              <a:gd name="connsiteX13" fmla="*/ 4173849 w 12213430"/>
              <a:gd name="connsiteY13" fmla="*/ 0 h 6668949"/>
              <a:gd name="connsiteX0" fmla="*/ 4173849 w 12213430"/>
              <a:gd name="connsiteY0" fmla="*/ 0 h 6776850"/>
              <a:gd name="connsiteX1" fmla="*/ 5864223 w 12213430"/>
              <a:gd name="connsiteY1" fmla="*/ 18413 h 6776850"/>
              <a:gd name="connsiteX2" fmla="*/ 10334943 w 12213430"/>
              <a:gd name="connsiteY2" fmla="*/ 134890 h 6776850"/>
              <a:gd name="connsiteX3" fmla="*/ 10785474 w 12213430"/>
              <a:gd name="connsiteY3" fmla="*/ 141073 h 6776850"/>
              <a:gd name="connsiteX4" fmla="*/ 10785474 w 12213430"/>
              <a:gd name="connsiteY4" fmla="*/ 963452 h 6776850"/>
              <a:gd name="connsiteX5" fmla="*/ 10856104 w 12213430"/>
              <a:gd name="connsiteY5" fmla="*/ 1034082 h 6776850"/>
              <a:gd name="connsiteX6" fmla="*/ 11633911 w 12213430"/>
              <a:gd name="connsiteY6" fmla="*/ 1034082 h 6776850"/>
              <a:gd name="connsiteX7" fmla="*/ 11704541 w 12213430"/>
              <a:gd name="connsiteY7" fmla="*/ 963452 h 6776850"/>
              <a:gd name="connsiteX8" fmla="*/ 11704541 w 12213430"/>
              <a:gd name="connsiteY8" fmla="*/ 150472 h 6776850"/>
              <a:gd name="connsiteX9" fmla="*/ 12200794 w 12213430"/>
              <a:gd name="connsiteY9" fmla="*/ 150502 h 6776850"/>
              <a:gd name="connsiteX10" fmla="*/ 12200352 w 12213430"/>
              <a:gd name="connsiteY10" fmla="*/ 6427038 h 6776850"/>
              <a:gd name="connsiteX11" fmla="*/ 3175 w 12213430"/>
              <a:gd name="connsiteY11" fmla="*/ 6762581 h 6776850"/>
              <a:gd name="connsiteX12" fmla="*/ 0 w 12213430"/>
              <a:gd name="connsiteY12" fmla="*/ 239322 h 6776850"/>
              <a:gd name="connsiteX13" fmla="*/ 4173849 w 12213430"/>
              <a:gd name="connsiteY13" fmla="*/ 0 h 6776850"/>
              <a:gd name="connsiteX0" fmla="*/ 4173849 w 12213430"/>
              <a:gd name="connsiteY0" fmla="*/ 0 h 6785075"/>
              <a:gd name="connsiteX1" fmla="*/ 5864223 w 12213430"/>
              <a:gd name="connsiteY1" fmla="*/ 18413 h 6785075"/>
              <a:gd name="connsiteX2" fmla="*/ 10334943 w 12213430"/>
              <a:gd name="connsiteY2" fmla="*/ 134890 h 6785075"/>
              <a:gd name="connsiteX3" fmla="*/ 10785474 w 12213430"/>
              <a:gd name="connsiteY3" fmla="*/ 141073 h 6785075"/>
              <a:gd name="connsiteX4" fmla="*/ 10785474 w 12213430"/>
              <a:gd name="connsiteY4" fmla="*/ 963452 h 6785075"/>
              <a:gd name="connsiteX5" fmla="*/ 10856104 w 12213430"/>
              <a:gd name="connsiteY5" fmla="*/ 1034082 h 6785075"/>
              <a:gd name="connsiteX6" fmla="*/ 11633911 w 12213430"/>
              <a:gd name="connsiteY6" fmla="*/ 1034082 h 6785075"/>
              <a:gd name="connsiteX7" fmla="*/ 11704541 w 12213430"/>
              <a:gd name="connsiteY7" fmla="*/ 963452 h 6785075"/>
              <a:gd name="connsiteX8" fmla="*/ 11704541 w 12213430"/>
              <a:gd name="connsiteY8" fmla="*/ 150472 h 6785075"/>
              <a:gd name="connsiteX9" fmla="*/ 12200794 w 12213430"/>
              <a:gd name="connsiteY9" fmla="*/ 150502 h 6785075"/>
              <a:gd name="connsiteX10" fmla="*/ 12200352 w 12213430"/>
              <a:gd name="connsiteY10" fmla="*/ 6427038 h 6785075"/>
              <a:gd name="connsiteX11" fmla="*/ 3175 w 12213430"/>
              <a:gd name="connsiteY11" fmla="*/ 6762581 h 6785075"/>
              <a:gd name="connsiteX12" fmla="*/ 0 w 12213430"/>
              <a:gd name="connsiteY12" fmla="*/ 239322 h 6785075"/>
              <a:gd name="connsiteX13" fmla="*/ 4173849 w 12213430"/>
              <a:gd name="connsiteY13" fmla="*/ 0 h 6785075"/>
              <a:gd name="connsiteX0" fmla="*/ 4173849 w 12209642"/>
              <a:gd name="connsiteY0" fmla="*/ 0 h 6987926"/>
              <a:gd name="connsiteX1" fmla="*/ 5864223 w 12209642"/>
              <a:gd name="connsiteY1" fmla="*/ 18413 h 6987926"/>
              <a:gd name="connsiteX2" fmla="*/ 10334943 w 12209642"/>
              <a:gd name="connsiteY2" fmla="*/ 134890 h 6987926"/>
              <a:gd name="connsiteX3" fmla="*/ 10785474 w 12209642"/>
              <a:gd name="connsiteY3" fmla="*/ 141073 h 6987926"/>
              <a:gd name="connsiteX4" fmla="*/ 10785474 w 12209642"/>
              <a:gd name="connsiteY4" fmla="*/ 963452 h 6987926"/>
              <a:gd name="connsiteX5" fmla="*/ 10856104 w 12209642"/>
              <a:gd name="connsiteY5" fmla="*/ 1034082 h 6987926"/>
              <a:gd name="connsiteX6" fmla="*/ 11633911 w 12209642"/>
              <a:gd name="connsiteY6" fmla="*/ 1034082 h 6987926"/>
              <a:gd name="connsiteX7" fmla="*/ 11704541 w 12209642"/>
              <a:gd name="connsiteY7" fmla="*/ 963452 h 6987926"/>
              <a:gd name="connsiteX8" fmla="*/ 11704541 w 12209642"/>
              <a:gd name="connsiteY8" fmla="*/ 150472 h 6987926"/>
              <a:gd name="connsiteX9" fmla="*/ 12200794 w 12209642"/>
              <a:gd name="connsiteY9" fmla="*/ 150502 h 6987926"/>
              <a:gd name="connsiteX10" fmla="*/ 12187652 w 12209642"/>
              <a:gd name="connsiteY10" fmla="*/ 6769938 h 6987926"/>
              <a:gd name="connsiteX11" fmla="*/ 3175 w 12209642"/>
              <a:gd name="connsiteY11" fmla="*/ 6762581 h 6987926"/>
              <a:gd name="connsiteX12" fmla="*/ 0 w 12209642"/>
              <a:gd name="connsiteY12" fmla="*/ 239322 h 6987926"/>
              <a:gd name="connsiteX13" fmla="*/ 4173849 w 12209642"/>
              <a:gd name="connsiteY13" fmla="*/ 0 h 6987926"/>
              <a:gd name="connsiteX0" fmla="*/ 4173849 w 12209642"/>
              <a:gd name="connsiteY0" fmla="*/ 0 h 6804681"/>
              <a:gd name="connsiteX1" fmla="*/ 5864223 w 12209642"/>
              <a:gd name="connsiteY1" fmla="*/ 18413 h 6804681"/>
              <a:gd name="connsiteX2" fmla="*/ 10334943 w 12209642"/>
              <a:gd name="connsiteY2" fmla="*/ 134890 h 6804681"/>
              <a:gd name="connsiteX3" fmla="*/ 10785474 w 12209642"/>
              <a:gd name="connsiteY3" fmla="*/ 141073 h 6804681"/>
              <a:gd name="connsiteX4" fmla="*/ 10785474 w 12209642"/>
              <a:gd name="connsiteY4" fmla="*/ 963452 h 6804681"/>
              <a:gd name="connsiteX5" fmla="*/ 10856104 w 12209642"/>
              <a:gd name="connsiteY5" fmla="*/ 1034082 h 6804681"/>
              <a:gd name="connsiteX6" fmla="*/ 11633911 w 12209642"/>
              <a:gd name="connsiteY6" fmla="*/ 1034082 h 6804681"/>
              <a:gd name="connsiteX7" fmla="*/ 11704541 w 12209642"/>
              <a:gd name="connsiteY7" fmla="*/ 963452 h 6804681"/>
              <a:gd name="connsiteX8" fmla="*/ 11704541 w 12209642"/>
              <a:gd name="connsiteY8" fmla="*/ 150472 h 6804681"/>
              <a:gd name="connsiteX9" fmla="*/ 12200794 w 12209642"/>
              <a:gd name="connsiteY9" fmla="*/ 150502 h 6804681"/>
              <a:gd name="connsiteX10" fmla="*/ 12187652 w 12209642"/>
              <a:gd name="connsiteY10" fmla="*/ 6769938 h 6804681"/>
              <a:gd name="connsiteX11" fmla="*/ 3175 w 12209642"/>
              <a:gd name="connsiteY11" fmla="*/ 6762581 h 6804681"/>
              <a:gd name="connsiteX12" fmla="*/ 0 w 12209642"/>
              <a:gd name="connsiteY12" fmla="*/ 239322 h 6804681"/>
              <a:gd name="connsiteX13" fmla="*/ 4173849 w 12209642"/>
              <a:gd name="connsiteY13" fmla="*/ 0 h 6804681"/>
              <a:gd name="connsiteX0" fmla="*/ 4173849 w 12209642"/>
              <a:gd name="connsiteY0" fmla="*/ 0 h 6769938"/>
              <a:gd name="connsiteX1" fmla="*/ 5864223 w 12209642"/>
              <a:gd name="connsiteY1" fmla="*/ 18413 h 6769938"/>
              <a:gd name="connsiteX2" fmla="*/ 10334943 w 12209642"/>
              <a:gd name="connsiteY2" fmla="*/ 134890 h 6769938"/>
              <a:gd name="connsiteX3" fmla="*/ 10785474 w 12209642"/>
              <a:gd name="connsiteY3" fmla="*/ 141073 h 6769938"/>
              <a:gd name="connsiteX4" fmla="*/ 10785474 w 12209642"/>
              <a:gd name="connsiteY4" fmla="*/ 963452 h 6769938"/>
              <a:gd name="connsiteX5" fmla="*/ 10856104 w 12209642"/>
              <a:gd name="connsiteY5" fmla="*/ 1034082 h 6769938"/>
              <a:gd name="connsiteX6" fmla="*/ 11633911 w 12209642"/>
              <a:gd name="connsiteY6" fmla="*/ 1034082 h 6769938"/>
              <a:gd name="connsiteX7" fmla="*/ 11704541 w 12209642"/>
              <a:gd name="connsiteY7" fmla="*/ 963452 h 6769938"/>
              <a:gd name="connsiteX8" fmla="*/ 11704541 w 12209642"/>
              <a:gd name="connsiteY8" fmla="*/ 150472 h 6769938"/>
              <a:gd name="connsiteX9" fmla="*/ 12200794 w 12209642"/>
              <a:gd name="connsiteY9" fmla="*/ 150502 h 6769938"/>
              <a:gd name="connsiteX10" fmla="*/ 12187652 w 12209642"/>
              <a:gd name="connsiteY10" fmla="*/ 6769938 h 6769938"/>
              <a:gd name="connsiteX11" fmla="*/ 3175 w 12209642"/>
              <a:gd name="connsiteY11" fmla="*/ 6762581 h 6769938"/>
              <a:gd name="connsiteX12" fmla="*/ 0 w 12209642"/>
              <a:gd name="connsiteY12" fmla="*/ 239322 h 6769938"/>
              <a:gd name="connsiteX13" fmla="*/ 4173849 w 12209642"/>
              <a:gd name="connsiteY13" fmla="*/ 0 h 6769938"/>
              <a:gd name="connsiteX0" fmla="*/ 4173849 w 12209642"/>
              <a:gd name="connsiteY0" fmla="*/ 0 h 6769938"/>
              <a:gd name="connsiteX1" fmla="*/ 5864223 w 12209642"/>
              <a:gd name="connsiteY1" fmla="*/ 18413 h 6769938"/>
              <a:gd name="connsiteX2" fmla="*/ 10334943 w 12209642"/>
              <a:gd name="connsiteY2" fmla="*/ 134890 h 6769938"/>
              <a:gd name="connsiteX3" fmla="*/ 10785474 w 12209642"/>
              <a:gd name="connsiteY3" fmla="*/ 141073 h 6769938"/>
              <a:gd name="connsiteX4" fmla="*/ 10785474 w 12209642"/>
              <a:gd name="connsiteY4" fmla="*/ 963452 h 6769938"/>
              <a:gd name="connsiteX5" fmla="*/ 10856104 w 12209642"/>
              <a:gd name="connsiteY5" fmla="*/ 1034082 h 6769938"/>
              <a:gd name="connsiteX6" fmla="*/ 11633911 w 12209642"/>
              <a:gd name="connsiteY6" fmla="*/ 1034082 h 6769938"/>
              <a:gd name="connsiteX7" fmla="*/ 11704541 w 12209642"/>
              <a:gd name="connsiteY7" fmla="*/ 963452 h 6769938"/>
              <a:gd name="connsiteX8" fmla="*/ 11704541 w 12209642"/>
              <a:gd name="connsiteY8" fmla="*/ 150472 h 6769938"/>
              <a:gd name="connsiteX9" fmla="*/ 12200794 w 12209642"/>
              <a:gd name="connsiteY9" fmla="*/ 150502 h 6769938"/>
              <a:gd name="connsiteX10" fmla="*/ 12187652 w 12209642"/>
              <a:gd name="connsiteY10" fmla="*/ 6769938 h 6769938"/>
              <a:gd name="connsiteX11" fmla="*/ 3175 w 12209642"/>
              <a:gd name="connsiteY11" fmla="*/ 6762581 h 6769938"/>
              <a:gd name="connsiteX12" fmla="*/ 0 w 12209642"/>
              <a:gd name="connsiteY12" fmla="*/ 239322 h 6769938"/>
              <a:gd name="connsiteX13" fmla="*/ 4173849 w 12209642"/>
              <a:gd name="connsiteY13" fmla="*/ 0 h 6769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209642" h="6769938">
                <a:moveTo>
                  <a:pt x="4173849" y="0"/>
                </a:moveTo>
                <a:lnTo>
                  <a:pt x="5864223" y="18413"/>
                </a:lnTo>
                <a:lnTo>
                  <a:pt x="10334943" y="134890"/>
                </a:lnTo>
                <a:lnTo>
                  <a:pt x="10785474" y="141073"/>
                </a:lnTo>
                <a:lnTo>
                  <a:pt x="10785474" y="963452"/>
                </a:lnTo>
                <a:cubicBezTo>
                  <a:pt x="10785474" y="1002460"/>
                  <a:pt x="10817096" y="1034082"/>
                  <a:pt x="10856104" y="1034082"/>
                </a:cubicBezTo>
                <a:lnTo>
                  <a:pt x="11633911" y="1034082"/>
                </a:lnTo>
                <a:cubicBezTo>
                  <a:pt x="11672919" y="1034082"/>
                  <a:pt x="11704541" y="1002460"/>
                  <a:pt x="11704541" y="963452"/>
                </a:cubicBezTo>
                <a:lnTo>
                  <a:pt x="11704541" y="150472"/>
                </a:lnTo>
                <a:lnTo>
                  <a:pt x="12200794" y="150502"/>
                </a:lnTo>
                <a:cubicBezTo>
                  <a:pt x="12221951" y="2609991"/>
                  <a:pt x="12200124" y="4576426"/>
                  <a:pt x="12187652" y="6769938"/>
                </a:cubicBezTo>
                <a:lnTo>
                  <a:pt x="3175" y="6762581"/>
                </a:lnTo>
                <a:cubicBezTo>
                  <a:pt x="2117" y="4691878"/>
                  <a:pt x="1058" y="2310025"/>
                  <a:pt x="0" y="239322"/>
                </a:cubicBezTo>
                <a:cubicBezTo>
                  <a:pt x="1481354" y="69395"/>
                  <a:pt x="3313044" y="9793"/>
                  <a:pt x="4173849" y="0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  <a:effectLst/>
        </p:spPr>
        <p:txBody>
          <a:bodyPr wrap="square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br>
              <a:rPr lang="nb-NO" dirty="0"/>
            </a:br>
            <a:r>
              <a:rPr lang="nb-NO" dirty="0"/>
              <a:t>              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insert</a:t>
            </a:r>
            <a:r>
              <a:rPr lang="nb-NO" dirty="0"/>
              <a:t> image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7B4EA86-E703-DC40-81E1-563572BAE5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7736" y="1623379"/>
            <a:ext cx="10296525" cy="8763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4B741-2AD2-8F4D-996C-F33E5B10A7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9276" y="3872435"/>
            <a:ext cx="8593137" cy="1984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top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images </a:t>
            </a:r>
            <a:r>
              <a:rPr lang="nb-NO" dirty="0" err="1"/>
              <a:t>influences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. Place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where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contrast is best.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4944997"/>
      </p:ext>
    </p:extLst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dia Placeholder 8">
            <a:extLst>
              <a:ext uri="{FF2B5EF4-FFF2-40B4-BE49-F238E27FC236}">
                <a16:creationId xmlns:a16="http://schemas.microsoft.com/office/drawing/2014/main" id="{665E623C-94E5-8945-9866-E6D264106E59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-3173" y="89537"/>
            <a:ext cx="12209642" cy="6776288"/>
          </a:xfrm>
          <a:custGeom>
            <a:avLst/>
            <a:gdLst>
              <a:gd name="connsiteX0" fmla="*/ 4173849 w 12213430"/>
              <a:gd name="connsiteY0" fmla="*/ 0 h 6668949"/>
              <a:gd name="connsiteX1" fmla="*/ 5864223 w 12213430"/>
              <a:gd name="connsiteY1" fmla="*/ 18413 h 6668949"/>
              <a:gd name="connsiteX2" fmla="*/ 10334943 w 12213430"/>
              <a:gd name="connsiteY2" fmla="*/ 134890 h 6668949"/>
              <a:gd name="connsiteX3" fmla="*/ 10785474 w 12213430"/>
              <a:gd name="connsiteY3" fmla="*/ 141073 h 6668949"/>
              <a:gd name="connsiteX4" fmla="*/ 10785474 w 12213430"/>
              <a:gd name="connsiteY4" fmla="*/ 963452 h 6668949"/>
              <a:gd name="connsiteX5" fmla="*/ 10856104 w 12213430"/>
              <a:gd name="connsiteY5" fmla="*/ 1034082 h 6668949"/>
              <a:gd name="connsiteX6" fmla="*/ 11633911 w 12213430"/>
              <a:gd name="connsiteY6" fmla="*/ 1034082 h 6668949"/>
              <a:gd name="connsiteX7" fmla="*/ 11704541 w 12213430"/>
              <a:gd name="connsiteY7" fmla="*/ 963452 h 6668949"/>
              <a:gd name="connsiteX8" fmla="*/ 11704541 w 12213430"/>
              <a:gd name="connsiteY8" fmla="*/ 150472 h 6668949"/>
              <a:gd name="connsiteX9" fmla="*/ 12200794 w 12213430"/>
              <a:gd name="connsiteY9" fmla="*/ 150502 h 6668949"/>
              <a:gd name="connsiteX10" fmla="*/ 12200352 w 12213430"/>
              <a:gd name="connsiteY10" fmla="*/ 6427038 h 6668949"/>
              <a:gd name="connsiteX11" fmla="*/ 3175 w 12213430"/>
              <a:gd name="connsiteY11" fmla="*/ 6521281 h 6668949"/>
              <a:gd name="connsiteX12" fmla="*/ 0 w 12213430"/>
              <a:gd name="connsiteY12" fmla="*/ 239322 h 6668949"/>
              <a:gd name="connsiteX13" fmla="*/ 4173849 w 12213430"/>
              <a:gd name="connsiteY13" fmla="*/ 0 h 6668949"/>
              <a:gd name="connsiteX0" fmla="*/ 4173849 w 12213430"/>
              <a:gd name="connsiteY0" fmla="*/ 0 h 6785189"/>
              <a:gd name="connsiteX1" fmla="*/ 5864223 w 12213430"/>
              <a:gd name="connsiteY1" fmla="*/ 18413 h 6785189"/>
              <a:gd name="connsiteX2" fmla="*/ 10334943 w 12213430"/>
              <a:gd name="connsiteY2" fmla="*/ 134890 h 6785189"/>
              <a:gd name="connsiteX3" fmla="*/ 10785474 w 12213430"/>
              <a:gd name="connsiteY3" fmla="*/ 141073 h 6785189"/>
              <a:gd name="connsiteX4" fmla="*/ 10785474 w 12213430"/>
              <a:gd name="connsiteY4" fmla="*/ 963452 h 6785189"/>
              <a:gd name="connsiteX5" fmla="*/ 10856104 w 12213430"/>
              <a:gd name="connsiteY5" fmla="*/ 1034082 h 6785189"/>
              <a:gd name="connsiteX6" fmla="*/ 11633911 w 12213430"/>
              <a:gd name="connsiteY6" fmla="*/ 1034082 h 6785189"/>
              <a:gd name="connsiteX7" fmla="*/ 11704541 w 12213430"/>
              <a:gd name="connsiteY7" fmla="*/ 963452 h 6785189"/>
              <a:gd name="connsiteX8" fmla="*/ 11704541 w 12213430"/>
              <a:gd name="connsiteY8" fmla="*/ 150472 h 6785189"/>
              <a:gd name="connsiteX9" fmla="*/ 12200794 w 12213430"/>
              <a:gd name="connsiteY9" fmla="*/ 150502 h 6785189"/>
              <a:gd name="connsiteX10" fmla="*/ 12200352 w 12213430"/>
              <a:gd name="connsiteY10" fmla="*/ 6427038 h 6785189"/>
              <a:gd name="connsiteX11" fmla="*/ 3175 w 12213430"/>
              <a:gd name="connsiteY11" fmla="*/ 6775281 h 6785189"/>
              <a:gd name="connsiteX12" fmla="*/ 0 w 12213430"/>
              <a:gd name="connsiteY12" fmla="*/ 239322 h 6785189"/>
              <a:gd name="connsiteX13" fmla="*/ 4173849 w 12213430"/>
              <a:gd name="connsiteY13" fmla="*/ 0 h 6785189"/>
              <a:gd name="connsiteX0" fmla="*/ 4173849 w 12213430"/>
              <a:gd name="connsiteY0" fmla="*/ 0 h 6775281"/>
              <a:gd name="connsiteX1" fmla="*/ 5864223 w 12213430"/>
              <a:gd name="connsiteY1" fmla="*/ 18413 h 6775281"/>
              <a:gd name="connsiteX2" fmla="*/ 10334943 w 12213430"/>
              <a:gd name="connsiteY2" fmla="*/ 134890 h 6775281"/>
              <a:gd name="connsiteX3" fmla="*/ 10785474 w 12213430"/>
              <a:gd name="connsiteY3" fmla="*/ 141073 h 6775281"/>
              <a:gd name="connsiteX4" fmla="*/ 10785474 w 12213430"/>
              <a:gd name="connsiteY4" fmla="*/ 963452 h 6775281"/>
              <a:gd name="connsiteX5" fmla="*/ 10856104 w 12213430"/>
              <a:gd name="connsiteY5" fmla="*/ 1034082 h 6775281"/>
              <a:gd name="connsiteX6" fmla="*/ 11633911 w 12213430"/>
              <a:gd name="connsiteY6" fmla="*/ 1034082 h 6775281"/>
              <a:gd name="connsiteX7" fmla="*/ 11704541 w 12213430"/>
              <a:gd name="connsiteY7" fmla="*/ 963452 h 6775281"/>
              <a:gd name="connsiteX8" fmla="*/ 11704541 w 12213430"/>
              <a:gd name="connsiteY8" fmla="*/ 150472 h 6775281"/>
              <a:gd name="connsiteX9" fmla="*/ 12200794 w 12213430"/>
              <a:gd name="connsiteY9" fmla="*/ 150502 h 6775281"/>
              <a:gd name="connsiteX10" fmla="*/ 12200352 w 12213430"/>
              <a:gd name="connsiteY10" fmla="*/ 6427038 h 6775281"/>
              <a:gd name="connsiteX11" fmla="*/ 3175 w 12213430"/>
              <a:gd name="connsiteY11" fmla="*/ 6775281 h 6775281"/>
              <a:gd name="connsiteX12" fmla="*/ 0 w 12213430"/>
              <a:gd name="connsiteY12" fmla="*/ 239322 h 6775281"/>
              <a:gd name="connsiteX13" fmla="*/ 4173849 w 12213430"/>
              <a:gd name="connsiteY13" fmla="*/ 0 h 6775281"/>
              <a:gd name="connsiteX0" fmla="*/ 4173849 w 12209642"/>
              <a:gd name="connsiteY0" fmla="*/ 0 h 6776288"/>
              <a:gd name="connsiteX1" fmla="*/ 5864223 w 12209642"/>
              <a:gd name="connsiteY1" fmla="*/ 18413 h 6776288"/>
              <a:gd name="connsiteX2" fmla="*/ 10334943 w 12209642"/>
              <a:gd name="connsiteY2" fmla="*/ 134890 h 6776288"/>
              <a:gd name="connsiteX3" fmla="*/ 10785474 w 12209642"/>
              <a:gd name="connsiteY3" fmla="*/ 141073 h 6776288"/>
              <a:gd name="connsiteX4" fmla="*/ 10785474 w 12209642"/>
              <a:gd name="connsiteY4" fmla="*/ 963452 h 6776288"/>
              <a:gd name="connsiteX5" fmla="*/ 10856104 w 12209642"/>
              <a:gd name="connsiteY5" fmla="*/ 1034082 h 6776288"/>
              <a:gd name="connsiteX6" fmla="*/ 11633911 w 12209642"/>
              <a:gd name="connsiteY6" fmla="*/ 1034082 h 6776288"/>
              <a:gd name="connsiteX7" fmla="*/ 11704541 w 12209642"/>
              <a:gd name="connsiteY7" fmla="*/ 963452 h 6776288"/>
              <a:gd name="connsiteX8" fmla="*/ 11704541 w 12209642"/>
              <a:gd name="connsiteY8" fmla="*/ 150472 h 6776288"/>
              <a:gd name="connsiteX9" fmla="*/ 12200794 w 12209642"/>
              <a:gd name="connsiteY9" fmla="*/ 150502 h 6776288"/>
              <a:gd name="connsiteX10" fmla="*/ 12187652 w 12209642"/>
              <a:gd name="connsiteY10" fmla="*/ 6776288 h 6776288"/>
              <a:gd name="connsiteX11" fmla="*/ 3175 w 12209642"/>
              <a:gd name="connsiteY11" fmla="*/ 6775281 h 6776288"/>
              <a:gd name="connsiteX12" fmla="*/ 0 w 12209642"/>
              <a:gd name="connsiteY12" fmla="*/ 239322 h 6776288"/>
              <a:gd name="connsiteX13" fmla="*/ 4173849 w 12209642"/>
              <a:gd name="connsiteY13" fmla="*/ 0 h 6776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209642" h="6776288">
                <a:moveTo>
                  <a:pt x="4173849" y="0"/>
                </a:moveTo>
                <a:lnTo>
                  <a:pt x="5864223" y="18413"/>
                </a:lnTo>
                <a:lnTo>
                  <a:pt x="10334943" y="134890"/>
                </a:lnTo>
                <a:lnTo>
                  <a:pt x="10785474" y="141073"/>
                </a:lnTo>
                <a:lnTo>
                  <a:pt x="10785474" y="963452"/>
                </a:lnTo>
                <a:cubicBezTo>
                  <a:pt x="10785474" y="1002460"/>
                  <a:pt x="10817096" y="1034082"/>
                  <a:pt x="10856104" y="1034082"/>
                </a:cubicBezTo>
                <a:lnTo>
                  <a:pt x="11633911" y="1034082"/>
                </a:lnTo>
                <a:cubicBezTo>
                  <a:pt x="11672919" y="1034082"/>
                  <a:pt x="11704541" y="1002460"/>
                  <a:pt x="11704541" y="963452"/>
                </a:cubicBezTo>
                <a:lnTo>
                  <a:pt x="11704541" y="150472"/>
                </a:lnTo>
                <a:lnTo>
                  <a:pt x="12200794" y="150502"/>
                </a:lnTo>
                <a:cubicBezTo>
                  <a:pt x="12221951" y="2609991"/>
                  <a:pt x="12200124" y="4582776"/>
                  <a:pt x="12187652" y="6776288"/>
                </a:cubicBezTo>
                <a:lnTo>
                  <a:pt x="3175" y="6775281"/>
                </a:lnTo>
                <a:cubicBezTo>
                  <a:pt x="2117" y="4704578"/>
                  <a:pt x="1058" y="2310025"/>
                  <a:pt x="0" y="239322"/>
                </a:cubicBezTo>
                <a:cubicBezTo>
                  <a:pt x="1481354" y="69395"/>
                  <a:pt x="3313044" y="9793"/>
                  <a:pt x="4173849" y="0"/>
                </a:cubicBezTo>
                <a:close/>
              </a:path>
            </a:pathLst>
          </a:cu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nb-NO" dirty="0"/>
              <a:t>		</a:t>
            </a:r>
          </a:p>
          <a:p>
            <a:endParaRPr lang="nb-NO" dirty="0"/>
          </a:p>
          <a:p>
            <a:r>
              <a:rPr lang="nb-NO" dirty="0"/>
              <a:t>		</a:t>
            </a:r>
          </a:p>
          <a:p>
            <a:endParaRPr lang="nb-NO" dirty="0"/>
          </a:p>
          <a:p>
            <a:r>
              <a:rPr lang="nb-NO" dirty="0"/>
              <a:t>					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insert</a:t>
            </a:r>
            <a:r>
              <a:rPr lang="nb-NO" dirty="0"/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4014301598"/>
      </p:ext>
    </p:extLst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rå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CB75A9EE-34F2-C04E-A6AA-1C79900F16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1906676"/>
            <a:ext cx="5563625" cy="87637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276C7B2-1516-3E4F-A044-785CAEBB681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398662" y="206093"/>
            <a:ext cx="4047047" cy="6674891"/>
          </a:xfrm>
          <a:custGeom>
            <a:avLst/>
            <a:gdLst>
              <a:gd name="connsiteX0" fmla="*/ 1671904 w 4008947"/>
              <a:gd name="connsiteY0" fmla="*/ 0 h 6557775"/>
              <a:gd name="connsiteX1" fmla="*/ 3194878 w 4008947"/>
              <a:gd name="connsiteY1" fmla="*/ 36537 h 6557775"/>
              <a:gd name="connsiteX2" fmla="*/ 3342363 w 4008947"/>
              <a:gd name="connsiteY2" fmla="*/ 37168 h 6557775"/>
              <a:gd name="connsiteX3" fmla="*/ 3348713 w 4008947"/>
              <a:gd name="connsiteY3" fmla="*/ 850063 h 6557775"/>
              <a:gd name="connsiteX4" fmla="*/ 3416173 w 4008947"/>
              <a:gd name="connsiteY4" fmla="*/ 917523 h 6557775"/>
              <a:gd name="connsiteX5" fmla="*/ 4008947 w 4008947"/>
              <a:gd name="connsiteY5" fmla="*/ 917523 h 6557775"/>
              <a:gd name="connsiteX6" fmla="*/ 3700290 w 4008947"/>
              <a:gd name="connsiteY6" fmla="*/ 2138772 h 6557775"/>
              <a:gd name="connsiteX7" fmla="*/ 3696964 w 4008947"/>
              <a:gd name="connsiteY7" fmla="*/ 2138772 h 6557775"/>
              <a:gd name="connsiteX8" fmla="*/ 3142479 w 4008947"/>
              <a:gd name="connsiteY8" fmla="*/ 4349958 h 6557775"/>
              <a:gd name="connsiteX9" fmla="*/ 3143397 w 4008947"/>
              <a:gd name="connsiteY9" fmla="*/ 4349958 h 6557775"/>
              <a:gd name="connsiteX10" fmla="*/ 2610068 w 4008947"/>
              <a:gd name="connsiteY10" fmla="*/ 6495080 h 6557775"/>
              <a:gd name="connsiteX11" fmla="*/ 0 w 4008947"/>
              <a:gd name="connsiteY11" fmla="*/ 6549055 h 6557775"/>
              <a:gd name="connsiteX12" fmla="*/ 562632 w 4008947"/>
              <a:gd name="connsiteY12" fmla="*/ 4349958 h 6557775"/>
              <a:gd name="connsiteX13" fmla="*/ 560986 w 4008947"/>
              <a:gd name="connsiteY13" fmla="*/ 4349958 h 6557775"/>
              <a:gd name="connsiteX14" fmla="*/ 1117268 w 4008947"/>
              <a:gd name="connsiteY14" fmla="*/ 2134509 h 6557775"/>
              <a:gd name="connsiteX15" fmla="*/ 1119891 w 4008947"/>
              <a:gd name="connsiteY15" fmla="*/ 2134509 h 6557775"/>
              <a:gd name="connsiteX16" fmla="*/ 1257371 w 4008947"/>
              <a:gd name="connsiteY16" fmla="*/ 1598721 h 6557775"/>
              <a:gd name="connsiteX17" fmla="*/ 1671904 w 4008947"/>
              <a:gd name="connsiteY17" fmla="*/ 0 h 6557775"/>
              <a:gd name="connsiteX0" fmla="*/ 1671904 w 4008947"/>
              <a:gd name="connsiteY0" fmla="*/ 0 h 6663329"/>
              <a:gd name="connsiteX1" fmla="*/ 3194878 w 4008947"/>
              <a:gd name="connsiteY1" fmla="*/ 36537 h 6663329"/>
              <a:gd name="connsiteX2" fmla="*/ 3342363 w 4008947"/>
              <a:gd name="connsiteY2" fmla="*/ 37168 h 6663329"/>
              <a:gd name="connsiteX3" fmla="*/ 3348713 w 4008947"/>
              <a:gd name="connsiteY3" fmla="*/ 850063 h 6663329"/>
              <a:gd name="connsiteX4" fmla="*/ 3416173 w 4008947"/>
              <a:gd name="connsiteY4" fmla="*/ 917523 h 6663329"/>
              <a:gd name="connsiteX5" fmla="*/ 4008947 w 4008947"/>
              <a:gd name="connsiteY5" fmla="*/ 917523 h 6663329"/>
              <a:gd name="connsiteX6" fmla="*/ 3700290 w 4008947"/>
              <a:gd name="connsiteY6" fmla="*/ 2138772 h 6663329"/>
              <a:gd name="connsiteX7" fmla="*/ 3696964 w 4008947"/>
              <a:gd name="connsiteY7" fmla="*/ 2138772 h 6663329"/>
              <a:gd name="connsiteX8" fmla="*/ 3142479 w 4008947"/>
              <a:gd name="connsiteY8" fmla="*/ 4349958 h 6663329"/>
              <a:gd name="connsiteX9" fmla="*/ 3143397 w 4008947"/>
              <a:gd name="connsiteY9" fmla="*/ 4349958 h 6663329"/>
              <a:gd name="connsiteX10" fmla="*/ 2571968 w 4008947"/>
              <a:gd name="connsiteY10" fmla="*/ 6660180 h 6663329"/>
              <a:gd name="connsiteX11" fmla="*/ 0 w 4008947"/>
              <a:gd name="connsiteY11" fmla="*/ 6549055 h 6663329"/>
              <a:gd name="connsiteX12" fmla="*/ 562632 w 4008947"/>
              <a:gd name="connsiteY12" fmla="*/ 4349958 h 6663329"/>
              <a:gd name="connsiteX13" fmla="*/ 560986 w 4008947"/>
              <a:gd name="connsiteY13" fmla="*/ 4349958 h 6663329"/>
              <a:gd name="connsiteX14" fmla="*/ 1117268 w 4008947"/>
              <a:gd name="connsiteY14" fmla="*/ 2134509 h 6663329"/>
              <a:gd name="connsiteX15" fmla="*/ 1119891 w 4008947"/>
              <a:gd name="connsiteY15" fmla="*/ 2134509 h 6663329"/>
              <a:gd name="connsiteX16" fmla="*/ 1257371 w 4008947"/>
              <a:gd name="connsiteY16" fmla="*/ 1598721 h 6663329"/>
              <a:gd name="connsiteX17" fmla="*/ 1671904 w 4008947"/>
              <a:gd name="connsiteY17" fmla="*/ 0 h 6663329"/>
              <a:gd name="connsiteX0" fmla="*/ 1710004 w 4047047"/>
              <a:gd name="connsiteY0" fmla="*/ 0 h 6682432"/>
              <a:gd name="connsiteX1" fmla="*/ 3232978 w 4047047"/>
              <a:gd name="connsiteY1" fmla="*/ 36537 h 6682432"/>
              <a:gd name="connsiteX2" fmla="*/ 3380463 w 4047047"/>
              <a:gd name="connsiteY2" fmla="*/ 37168 h 6682432"/>
              <a:gd name="connsiteX3" fmla="*/ 3386813 w 4047047"/>
              <a:gd name="connsiteY3" fmla="*/ 850063 h 6682432"/>
              <a:gd name="connsiteX4" fmla="*/ 3454273 w 4047047"/>
              <a:gd name="connsiteY4" fmla="*/ 917523 h 6682432"/>
              <a:gd name="connsiteX5" fmla="*/ 4047047 w 4047047"/>
              <a:gd name="connsiteY5" fmla="*/ 917523 h 6682432"/>
              <a:gd name="connsiteX6" fmla="*/ 3738390 w 4047047"/>
              <a:gd name="connsiteY6" fmla="*/ 2138772 h 6682432"/>
              <a:gd name="connsiteX7" fmla="*/ 3735064 w 4047047"/>
              <a:gd name="connsiteY7" fmla="*/ 2138772 h 6682432"/>
              <a:gd name="connsiteX8" fmla="*/ 3180579 w 4047047"/>
              <a:gd name="connsiteY8" fmla="*/ 4349958 h 6682432"/>
              <a:gd name="connsiteX9" fmla="*/ 3181497 w 4047047"/>
              <a:gd name="connsiteY9" fmla="*/ 4349958 h 6682432"/>
              <a:gd name="connsiteX10" fmla="*/ 2610068 w 4047047"/>
              <a:gd name="connsiteY10" fmla="*/ 6660180 h 6682432"/>
              <a:gd name="connsiteX11" fmla="*/ 0 w 4047047"/>
              <a:gd name="connsiteY11" fmla="*/ 6663355 h 6682432"/>
              <a:gd name="connsiteX12" fmla="*/ 600732 w 4047047"/>
              <a:gd name="connsiteY12" fmla="*/ 4349958 h 6682432"/>
              <a:gd name="connsiteX13" fmla="*/ 599086 w 4047047"/>
              <a:gd name="connsiteY13" fmla="*/ 4349958 h 6682432"/>
              <a:gd name="connsiteX14" fmla="*/ 1155368 w 4047047"/>
              <a:gd name="connsiteY14" fmla="*/ 2134509 h 6682432"/>
              <a:gd name="connsiteX15" fmla="*/ 1157991 w 4047047"/>
              <a:gd name="connsiteY15" fmla="*/ 2134509 h 6682432"/>
              <a:gd name="connsiteX16" fmla="*/ 1295471 w 4047047"/>
              <a:gd name="connsiteY16" fmla="*/ 1598721 h 6682432"/>
              <a:gd name="connsiteX17" fmla="*/ 1710004 w 4047047"/>
              <a:gd name="connsiteY17" fmla="*/ 0 h 6682432"/>
              <a:gd name="connsiteX0" fmla="*/ 1710004 w 4047047"/>
              <a:gd name="connsiteY0" fmla="*/ 0 h 6674891"/>
              <a:gd name="connsiteX1" fmla="*/ 3232978 w 4047047"/>
              <a:gd name="connsiteY1" fmla="*/ 36537 h 6674891"/>
              <a:gd name="connsiteX2" fmla="*/ 3380463 w 4047047"/>
              <a:gd name="connsiteY2" fmla="*/ 37168 h 6674891"/>
              <a:gd name="connsiteX3" fmla="*/ 3386813 w 4047047"/>
              <a:gd name="connsiteY3" fmla="*/ 850063 h 6674891"/>
              <a:gd name="connsiteX4" fmla="*/ 3454273 w 4047047"/>
              <a:gd name="connsiteY4" fmla="*/ 917523 h 6674891"/>
              <a:gd name="connsiteX5" fmla="*/ 4047047 w 4047047"/>
              <a:gd name="connsiteY5" fmla="*/ 917523 h 6674891"/>
              <a:gd name="connsiteX6" fmla="*/ 3738390 w 4047047"/>
              <a:gd name="connsiteY6" fmla="*/ 2138772 h 6674891"/>
              <a:gd name="connsiteX7" fmla="*/ 3735064 w 4047047"/>
              <a:gd name="connsiteY7" fmla="*/ 2138772 h 6674891"/>
              <a:gd name="connsiteX8" fmla="*/ 3180579 w 4047047"/>
              <a:gd name="connsiteY8" fmla="*/ 4349958 h 6674891"/>
              <a:gd name="connsiteX9" fmla="*/ 3181497 w 4047047"/>
              <a:gd name="connsiteY9" fmla="*/ 4349958 h 6674891"/>
              <a:gd name="connsiteX10" fmla="*/ 2610068 w 4047047"/>
              <a:gd name="connsiteY10" fmla="*/ 6660180 h 6674891"/>
              <a:gd name="connsiteX11" fmla="*/ 0 w 4047047"/>
              <a:gd name="connsiteY11" fmla="*/ 6663355 h 6674891"/>
              <a:gd name="connsiteX12" fmla="*/ 600732 w 4047047"/>
              <a:gd name="connsiteY12" fmla="*/ 4349958 h 6674891"/>
              <a:gd name="connsiteX13" fmla="*/ 599086 w 4047047"/>
              <a:gd name="connsiteY13" fmla="*/ 4349958 h 6674891"/>
              <a:gd name="connsiteX14" fmla="*/ 1155368 w 4047047"/>
              <a:gd name="connsiteY14" fmla="*/ 2134509 h 6674891"/>
              <a:gd name="connsiteX15" fmla="*/ 1157991 w 4047047"/>
              <a:gd name="connsiteY15" fmla="*/ 2134509 h 6674891"/>
              <a:gd name="connsiteX16" fmla="*/ 1295471 w 4047047"/>
              <a:gd name="connsiteY16" fmla="*/ 1598721 h 6674891"/>
              <a:gd name="connsiteX17" fmla="*/ 1710004 w 4047047"/>
              <a:gd name="connsiteY17" fmla="*/ 0 h 667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047047" h="6674891">
                <a:moveTo>
                  <a:pt x="1710004" y="0"/>
                </a:moveTo>
                <a:lnTo>
                  <a:pt x="3232978" y="36537"/>
                </a:lnTo>
                <a:lnTo>
                  <a:pt x="3380463" y="37168"/>
                </a:lnTo>
                <a:cubicBezTo>
                  <a:pt x="3381521" y="304958"/>
                  <a:pt x="3385755" y="582273"/>
                  <a:pt x="3386813" y="850063"/>
                </a:cubicBezTo>
                <a:cubicBezTo>
                  <a:pt x="3386813" y="887320"/>
                  <a:pt x="3417016" y="917523"/>
                  <a:pt x="3454273" y="917523"/>
                </a:cubicBezTo>
                <a:lnTo>
                  <a:pt x="4047047" y="917523"/>
                </a:lnTo>
                <a:lnTo>
                  <a:pt x="3738390" y="2138772"/>
                </a:lnTo>
                <a:lnTo>
                  <a:pt x="3735064" y="2138772"/>
                </a:lnTo>
                <a:lnTo>
                  <a:pt x="3180579" y="4349958"/>
                </a:lnTo>
                <a:lnTo>
                  <a:pt x="3181497" y="4349958"/>
                </a:lnTo>
                <a:cubicBezTo>
                  <a:pt x="3003721" y="5064999"/>
                  <a:pt x="2787844" y="5945139"/>
                  <a:pt x="2610068" y="6660180"/>
                </a:cubicBezTo>
                <a:cubicBezTo>
                  <a:pt x="1682895" y="6682405"/>
                  <a:pt x="1060523" y="6676055"/>
                  <a:pt x="0" y="6663355"/>
                </a:cubicBezTo>
                <a:lnTo>
                  <a:pt x="600732" y="4349958"/>
                </a:lnTo>
                <a:lnTo>
                  <a:pt x="599086" y="4349958"/>
                </a:lnTo>
                <a:lnTo>
                  <a:pt x="1155368" y="2134509"/>
                </a:lnTo>
                <a:lnTo>
                  <a:pt x="1157991" y="2134509"/>
                </a:lnTo>
                <a:lnTo>
                  <a:pt x="1295471" y="1598721"/>
                </a:lnTo>
                <a:cubicBezTo>
                  <a:pt x="1433649" y="1065814"/>
                  <a:pt x="1570934" y="548981"/>
                  <a:pt x="1710004" y="0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 sz="2000"/>
            </a:lvl1pPr>
          </a:lstStyle>
          <a:p>
            <a:r>
              <a:rPr lang="nb-NO" dirty="0"/>
              <a:t>		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		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br>
              <a:rPr lang="nb-NO" dirty="0"/>
            </a:br>
            <a:r>
              <a:rPr lang="nb-NO" dirty="0"/>
              <a:t>		to </a:t>
            </a:r>
            <a:r>
              <a:rPr lang="nb-NO" dirty="0" err="1"/>
              <a:t>insert</a:t>
            </a:r>
            <a:r>
              <a:rPr lang="nb-NO" dirty="0"/>
              <a:t> image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B413EE75-C434-F048-A403-D8E34533E7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47738" y="2796859"/>
            <a:ext cx="5563625" cy="27530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7868175"/>
      </p:ext>
    </p:extLst>
  </p:cSld>
  <p:clrMapOvr>
    <a:masterClrMapping/>
  </p:clrMapOvr>
  <p:transition spd="slow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k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F8D720E-9728-9048-900E-3A6CB272C027}"/>
              </a:ext>
            </a:extLst>
          </p:cNvPr>
          <p:cNvSpPr/>
          <p:nvPr userDrawn="1"/>
        </p:nvSpPr>
        <p:spPr>
          <a:xfrm>
            <a:off x="9358411" y="0"/>
            <a:ext cx="2833589" cy="6893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446F71E2-D40A-B346-8644-1450E9BD33C2}"/>
              </a:ext>
            </a:extLst>
          </p:cNvPr>
          <p:cNvSpPr/>
          <p:nvPr userDrawn="1"/>
        </p:nvSpPr>
        <p:spPr>
          <a:xfrm>
            <a:off x="-5787" y="-11575"/>
            <a:ext cx="11145170" cy="6908972"/>
          </a:xfrm>
          <a:custGeom>
            <a:avLst/>
            <a:gdLst>
              <a:gd name="connsiteX0" fmla="*/ 0 w 12192000"/>
              <a:gd name="connsiteY0" fmla="*/ 0 h 6893538"/>
              <a:gd name="connsiteX1" fmla="*/ 12192000 w 12192000"/>
              <a:gd name="connsiteY1" fmla="*/ 0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2192000"/>
              <a:gd name="connsiteY0" fmla="*/ 0 h 6893538"/>
              <a:gd name="connsiteX1" fmla="*/ 11145170 w 12192000"/>
              <a:gd name="connsiteY1" fmla="*/ 6306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1145170"/>
              <a:gd name="connsiteY0" fmla="*/ 0 h 6893538"/>
              <a:gd name="connsiteX1" fmla="*/ 11145170 w 11145170"/>
              <a:gd name="connsiteY1" fmla="*/ 6306 h 6893538"/>
              <a:gd name="connsiteX2" fmla="*/ 9398350 w 11145170"/>
              <a:gd name="connsiteY2" fmla="*/ 6893538 h 6893538"/>
              <a:gd name="connsiteX3" fmla="*/ 0 w 11145170"/>
              <a:gd name="connsiteY3" fmla="*/ 6893538 h 6893538"/>
              <a:gd name="connsiteX4" fmla="*/ 0 w 11145170"/>
              <a:gd name="connsiteY4" fmla="*/ 0 h 6893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170" h="6893538">
                <a:moveTo>
                  <a:pt x="0" y="0"/>
                </a:moveTo>
                <a:lnTo>
                  <a:pt x="11145170" y="6306"/>
                </a:lnTo>
                <a:lnTo>
                  <a:pt x="9398350" y="6893538"/>
                </a:lnTo>
                <a:lnTo>
                  <a:pt x="0" y="689353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59000">
                <a:schemeClr val="tx2"/>
              </a:gs>
              <a:gs pos="99000">
                <a:schemeClr val="tx2">
                  <a:lumMod val="80000"/>
                </a:schemeClr>
              </a:gs>
            </a:gsLst>
            <a:lin ang="5400000" scaled="1"/>
          </a:gra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NO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188A1F-4814-FE4E-AF70-22B66EFE7F43}"/>
              </a:ext>
            </a:extLst>
          </p:cNvPr>
          <p:cNvCxnSpPr>
            <a:cxnSpLocks/>
          </p:cNvCxnSpPr>
          <p:nvPr userDrawn="1"/>
        </p:nvCxnSpPr>
        <p:spPr>
          <a:xfrm>
            <a:off x="955119" y="3662651"/>
            <a:ext cx="615041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8C0CE6A-8767-8A41-8C5A-DE6C38FD5F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4003392"/>
            <a:ext cx="4339542" cy="9490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Closing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or </a:t>
            </a:r>
            <a:r>
              <a:rPr lang="nb-NO" dirty="0" err="1"/>
              <a:t>perhaps</a:t>
            </a:r>
            <a:r>
              <a:rPr lang="nb-NO" dirty="0"/>
              <a:t> </a:t>
            </a:r>
            <a:r>
              <a:rPr lang="nb-NO" dirty="0" err="1"/>
              <a:t>contact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D17A3FE-1B85-044F-8601-1722B646A412}"/>
              </a:ext>
            </a:extLst>
          </p:cNvPr>
          <p:cNvSpPr txBox="1"/>
          <p:nvPr userDrawn="1"/>
        </p:nvSpPr>
        <p:spPr>
          <a:xfrm>
            <a:off x="2907838" y="1564296"/>
            <a:ext cx="546686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For m</a:t>
            </a:r>
            <a:r>
              <a:rPr lang="nb-NO" sz="44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nb-NO" sz="44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informa</a:t>
            </a:r>
            <a:r>
              <a:rPr lang="nb-NO" sz="4400" b="1" dirty="0" err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tion</a:t>
            </a:r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br>
              <a:rPr lang="en-NO" sz="5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NO" sz="280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www.ntnu.</a:t>
            </a:r>
            <a:r>
              <a:rPr lang="nb-NO" sz="2800" dirty="0" err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edu</a:t>
            </a:r>
            <a:endParaRPr lang="en-NO" sz="280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8" descr="The main buildings in the three cities NTNU is located in. Trondheim, Gjøvik and Ålesund.">
            <a:extLst>
              <a:ext uri="{FF2B5EF4-FFF2-40B4-BE49-F238E27FC236}">
                <a16:creationId xmlns:a16="http://schemas.microsoft.com/office/drawing/2014/main" id="{E79D1F98-29B5-F4CA-176C-08B6AFFB5A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"/>
                    </a14:imgEffect>
                    <a14:imgEffect>
                      <a14:saturation sat="130000"/>
                    </a14:imgEffect>
                    <a14:imgEffect>
                      <a14:brightnessContrast bright="-10000" contrast="2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825600" y="-11575"/>
            <a:ext cx="4373138" cy="6919267"/>
          </a:xfrm>
          <a:prstGeom prst="rect">
            <a:avLst/>
          </a:prstGeom>
        </p:spPr>
      </p:pic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6AF2A64A-33D4-A1A0-4083-444C652D4AD1}"/>
              </a:ext>
            </a:extLst>
          </p:cNvPr>
          <p:cNvCxnSpPr>
            <a:cxnSpLocks/>
          </p:cNvCxnSpPr>
          <p:nvPr userDrawn="1"/>
        </p:nvCxnSpPr>
        <p:spPr>
          <a:xfrm flipH="1">
            <a:off x="6823650" y="-82550"/>
            <a:ext cx="1780993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2">
            <a:extLst>
              <a:ext uri="{FF2B5EF4-FFF2-40B4-BE49-F238E27FC236}">
                <a16:creationId xmlns:a16="http://schemas.microsoft.com/office/drawing/2014/main" id="{D0F76CC8-C0BB-33AE-5280-CF28FECD19D2}"/>
              </a:ext>
            </a:extLst>
          </p:cNvPr>
          <p:cNvCxnSpPr>
            <a:cxnSpLocks/>
          </p:cNvCxnSpPr>
          <p:nvPr userDrawn="1"/>
        </p:nvCxnSpPr>
        <p:spPr>
          <a:xfrm flipH="1">
            <a:off x="9401175" y="-55513"/>
            <a:ext cx="1775740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BA661E0-78E4-4EFF-D5F6-E90C36725785}"/>
              </a:ext>
            </a:extLst>
          </p:cNvPr>
          <p:cNvSpPr txBox="1"/>
          <p:nvPr userDrawn="1"/>
        </p:nvSpPr>
        <p:spPr>
          <a:xfrm>
            <a:off x="487013" y="6253788"/>
            <a:ext cx="5973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– first slide and this slide: </a:t>
            </a:r>
            <a:r>
              <a:rPr lang="en-GB" sz="1200" dirty="0" err="1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Gløshaugen</a:t>
            </a:r>
            <a:r>
              <a:rPr lang="en-GB" sz="12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Photo: </a:t>
            </a:r>
            <a:r>
              <a:rPr lang="en-GB" sz="1200" b="0" i="0" u="none" strike="noStrike" dirty="0">
                <a:solidFill>
                  <a:schemeClr val="tx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Mentz </a:t>
            </a:r>
            <a:r>
              <a:rPr lang="en-GB" sz="1200" b="0" i="0" u="none" strike="noStrike" dirty="0" err="1">
                <a:solidFill>
                  <a:schemeClr val="tx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Indergaard</a:t>
            </a:r>
            <a:r>
              <a:rPr lang="en-GB" sz="1200" b="0" i="0" u="none" strike="noStrike" dirty="0">
                <a:solidFill>
                  <a:schemeClr val="tx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/NTNU</a:t>
            </a:r>
            <a:r>
              <a:rPr lang="en-GB" sz="12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GB" sz="1200" dirty="0" err="1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Gjøvik</a:t>
            </a:r>
            <a:r>
              <a:rPr lang="en-GB" sz="12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Photo: </a:t>
            </a:r>
            <a:r>
              <a:rPr lang="en-GB" sz="1200" dirty="0">
                <a:solidFill>
                  <a:schemeClr val="tx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Espen </a:t>
            </a:r>
            <a:r>
              <a:rPr lang="en-GB" sz="1200" dirty="0" err="1">
                <a:solidFill>
                  <a:schemeClr val="tx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Taftø</a:t>
            </a:r>
            <a:r>
              <a:rPr lang="en-GB" sz="1200" dirty="0">
                <a:solidFill>
                  <a:schemeClr val="tx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Vestad/NTNU</a:t>
            </a:r>
            <a:r>
              <a:rPr lang="en-GB" sz="12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|   </a:t>
            </a:r>
            <a:r>
              <a:rPr lang="en-GB" sz="1200" dirty="0" err="1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Ålesund</a:t>
            </a:r>
            <a:r>
              <a:rPr lang="en-GB" sz="12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Photo: </a:t>
            </a:r>
            <a:r>
              <a:rPr lang="en-GB" sz="1200" dirty="0">
                <a:solidFill>
                  <a:schemeClr val="tx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Sissel Basso/NTNU</a:t>
            </a:r>
            <a:r>
              <a:rPr lang="en-GB" sz="12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1" name="Bilde 10" descr="QR code leading to www.ntnu.edu">
            <a:extLst>
              <a:ext uri="{FF2B5EF4-FFF2-40B4-BE49-F238E27FC236}">
                <a16:creationId xmlns:a16="http://schemas.microsoft.com/office/drawing/2014/main" id="{C5E43CA9-FFA9-D9F7-7C77-995020EFE50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4877" y="1611810"/>
            <a:ext cx="1813019" cy="184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243397"/>
      </p:ext>
    </p:extLst>
  </p:cSld>
  <p:clrMapOvr>
    <a:masterClrMapping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F8D720E-9728-9048-900E-3A6CB272C027}"/>
              </a:ext>
            </a:extLst>
          </p:cNvPr>
          <p:cNvSpPr/>
          <p:nvPr userDrawn="1"/>
        </p:nvSpPr>
        <p:spPr>
          <a:xfrm>
            <a:off x="9358411" y="0"/>
            <a:ext cx="2833589" cy="6893538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446F71E2-D40A-B346-8644-1450E9BD33C2}"/>
              </a:ext>
            </a:extLst>
          </p:cNvPr>
          <p:cNvSpPr/>
          <p:nvPr userDrawn="1"/>
        </p:nvSpPr>
        <p:spPr>
          <a:xfrm>
            <a:off x="-5788" y="-11575"/>
            <a:ext cx="11182703" cy="6901254"/>
          </a:xfrm>
          <a:custGeom>
            <a:avLst/>
            <a:gdLst>
              <a:gd name="connsiteX0" fmla="*/ 0 w 12192000"/>
              <a:gd name="connsiteY0" fmla="*/ 0 h 6893538"/>
              <a:gd name="connsiteX1" fmla="*/ 12192000 w 12192000"/>
              <a:gd name="connsiteY1" fmla="*/ 0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2192000"/>
              <a:gd name="connsiteY0" fmla="*/ 0 h 6893538"/>
              <a:gd name="connsiteX1" fmla="*/ 11145170 w 12192000"/>
              <a:gd name="connsiteY1" fmla="*/ 6306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1145170"/>
              <a:gd name="connsiteY0" fmla="*/ 0 h 6893538"/>
              <a:gd name="connsiteX1" fmla="*/ 11145170 w 11145170"/>
              <a:gd name="connsiteY1" fmla="*/ 6306 h 6893538"/>
              <a:gd name="connsiteX2" fmla="*/ 9398350 w 11145170"/>
              <a:gd name="connsiteY2" fmla="*/ 6893538 h 6893538"/>
              <a:gd name="connsiteX3" fmla="*/ 0 w 11145170"/>
              <a:gd name="connsiteY3" fmla="*/ 6893538 h 6893538"/>
              <a:gd name="connsiteX4" fmla="*/ 0 w 11145170"/>
              <a:gd name="connsiteY4" fmla="*/ 0 h 6893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170" h="6893538">
                <a:moveTo>
                  <a:pt x="0" y="0"/>
                </a:moveTo>
                <a:lnTo>
                  <a:pt x="11145170" y="6306"/>
                </a:lnTo>
                <a:lnTo>
                  <a:pt x="9398350" y="6893538"/>
                </a:lnTo>
                <a:lnTo>
                  <a:pt x="0" y="689353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59000">
                <a:schemeClr val="tx2"/>
              </a:gs>
              <a:gs pos="99000">
                <a:schemeClr val="tx2">
                  <a:lumMod val="80000"/>
                </a:schemeClr>
              </a:gs>
            </a:gsLst>
            <a:lin ang="5400000" scaled="1"/>
          </a:gra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NO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188A1F-4814-FE4E-AF70-22B66EFE7F43}"/>
              </a:ext>
            </a:extLst>
          </p:cNvPr>
          <p:cNvCxnSpPr/>
          <p:nvPr userDrawn="1"/>
        </p:nvCxnSpPr>
        <p:spPr>
          <a:xfrm>
            <a:off x="1753026" y="3427171"/>
            <a:ext cx="4339542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8C0CE6A-8767-8A41-8C5A-DE6C38FD5F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95363" y="3741824"/>
            <a:ext cx="4339542" cy="1961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>
                <a:solidFill>
                  <a:schemeClr val="bg1"/>
                </a:solidFill>
              </a:defRPr>
            </a:lvl1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Opening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slide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Theme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/</a:t>
            </a: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title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here</a:t>
            </a:r>
            <a:b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b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Affiliation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?</a:t>
            </a:r>
            <a:endParaRPr lang="nb-NO" dirty="0"/>
          </a:p>
        </p:txBody>
      </p:sp>
      <p:pic>
        <p:nvPicPr>
          <p:cNvPr id="2" name="Picture 8" descr="The main buildings in the three cities NTNU is located in. Trondheim, Gjøvik and Ålesund.">
            <a:extLst>
              <a:ext uri="{FF2B5EF4-FFF2-40B4-BE49-F238E27FC236}">
                <a16:creationId xmlns:a16="http://schemas.microsoft.com/office/drawing/2014/main" id="{2919F085-2805-A4DA-9CBA-E71E3E24CD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"/>
                    </a14:imgEffect>
                    <a14:imgEffect>
                      <a14:saturation sat="130000"/>
                    </a14:imgEffect>
                    <a14:imgEffect>
                      <a14:brightnessContrast bright="-10000" contrast="2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825600" y="-11575"/>
            <a:ext cx="4373138" cy="6919267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365B3039-9D52-7BE0-885A-B78DB395DE0E}"/>
              </a:ext>
            </a:extLst>
          </p:cNvPr>
          <p:cNvCxnSpPr>
            <a:cxnSpLocks/>
          </p:cNvCxnSpPr>
          <p:nvPr userDrawn="1"/>
        </p:nvCxnSpPr>
        <p:spPr>
          <a:xfrm flipH="1">
            <a:off x="6823650" y="-82550"/>
            <a:ext cx="1780993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2">
            <a:extLst>
              <a:ext uri="{FF2B5EF4-FFF2-40B4-BE49-F238E27FC236}">
                <a16:creationId xmlns:a16="http://schemas.microsoft.com/office/drawing/2014/main" id="{FEB7C32B-6C5B-5ED4-7EA3-AF626767B1AE}"/>
              </a:ext>
            </a:extLst>
          </p:cNvPr>
          <p:cNvCxnSpPr>
            <a:cxnSpLocks/>
          </p:cNvCxnSpPr>
          <p:nvPr userDrawn="1"/>
        </p:nvCxnSpPr>
        <p:spPr>
          <a:xfrm flipH="1">
            <a:off x="9401175" y="-55513"/>
            <a:ext cx="1775740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6" descr="The logo of NTNU with the subtitle the norwegian university of science and technology">
            <a:extLst>
              <a:ext uri="{FF2B5EF4-FFF2-40B4-BE49-F238E27FC236}">
                <a16:creationId xmlns:a16="http://schemas.microsoft.com/office/drawing/2014/main" id="{C6FBC81D-BF72-B1F4-9E04-33A732FF2C4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4609" y="1059614"/>
            <a:ext cx="53975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805345"/>
      </p:ext>
    </p:extLst>
  </p:cSld>
  <p:clrMapOvr>
    <a:masterClrMapping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8EAACED8-900A-8F6D-2534-01CDDADBAB2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9995" y="490318"/>
            <a:ext cx="11016867" cy="8763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="1">
                <a:solidFill>
                  <a:schemeClr val="bg1">
                    <a:lumMod val="25000"/>
                  </a:schemeClr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lassholder for tekst 3">
            <a:extLst>
              <a:ext uri="{FF2B5EF4-FFF2-40B4-BE49-F238E27FC236}">
                <a16:creationId xmlns:a16="http://schemas.microsoft.com/office/drawing/2014/main" id="{0AE1222F-0A17-CB0B-314D-E7905130CB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9995" y="1452095"/>
            <a:ext cx="11016867" cy="4995099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>
                    <a:lumMod val="10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10000"/>
                  </a:schemeClr>
                </a:solidFill>
              </a:defRPr>
            </a:lvl2pPr>
            <a:lvl3pPr>
              <a:defRPr sz="2100">
                <a:solidFill>
                  <a:schemeClr val="bg1">
                    <a:lumMod val="10000"/>
                  </a:schemeClr>
                </a:solidFill>
              </a:defRPr>
            </a:lvl3pPr>
            <a:lvl4pPr>
              <a:defRPr sz="1900">
                <a:solidFill>
                  <a:schemeClr val="bg1">
                    <a:lumMod val="10000"/>
                  </a:schemeClr>
                </a:solidFill>
              </a:defRPr>
            </a:lvl4pPr>
            <a:lvl5pPr>
              <a:defRPr sz="1700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styles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template</a:t>
            </a:r>
            <a:endParaRPr lang="nb-NO" dirty="0"/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 err="1"/>
              <a:t>fifth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3153748"/>
      </p:ext>
    </p:extLst>
  </p:cSld>
  <p:clrMapOvr>
    <a:masterClrMapping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, overskrift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8AD7188-E77F-AE4D-97BE-DD42B6A838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80638" y="2148369"/>
            <a:ext cx="5563625" cy="87637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2" name="Oval 3">
            <a:extLst>
              <a:ext uri="{FF2B5EF4-FFF2-40B4-BE49-F238E27FC236}">
                <a16:creationId xmlns:a16="http://schemas.microsoft.com/office/drawing/2014/main" id="{D111164C-74E9-CD42-8B94-00226077207E}"/>
              </a:ext>
            </a:extLst>
          </p:cNvPr>
          <p:cNvSpPr/>
          <p:nvPr userDrawn="1"/>
        </p:nvSpPr>
        <p:spPr>
          <a:xfrm>
            <a:off x="4581993" y="569725"/>
            <a:ext cx="828749" cy="5800153"/>
          </a:xfrm>
          <a:custGeom>
            <a:avLst/>
            <a:gdLst>
              <a:gd name="connsiteX0" fmla="*/ 0 w 1244184"/>
              <a:gd name="connsiteY0" fmla="*/ 2885607 h 5771213"/>
              <a:gd name="connsiteX1" fmla="*/ 622092 w 1244184"/>
              <a:gd name="connsiteY1" fmla="*/ 0 h 5771213"/>
              <a:gd name="connsiteX2" fmla="*/ 1244184 w 1244184"/>
              <a:gd name="connsiteY2" fmla="*/ 2885607 h 5771213"/>
              <a:gd name="connsiteX3" fmla="*/ 622092 w 1244184"/>
              <a:gd name="connsiteY3" fmla="*/ 5771214 h 5771213"/>
              <a:gd name="connsiteX4" fmla="*/ 0 w 1244184"/>
              <a:gd name="connsiteY4" fmla="*/ 2885607 h 5771213"/>
              <a:gd name="connsiteX0" fmla="*/ 0 w 1244184"/>
              <a:gd name="connsiteY0" fmla="*/ 2885639 h 5771246"/>
              <a:gd name="connsiteX1" fmla="*/ 622092 w 1244184"/>
              <a:gd name="connsiteY1" fmla="*/ 32 h 5771246"/>
              <a:gd name="connsiteX2" fmla="*/ 1244184 w 1244184"/>
              <a:gd name="connsiteY2" fmla="*/ 2885639 h 5771246"/>
              <a:gd name="connsiteX3" fmla="*/ 622092 w 1244184"/>
              <a:gd name="connsiteY3" fmla="*/ 5771246 h 5771246"/>
              <a:gd name="connsiteX4" fmla="*/ 0 w 1244184"/>
              <a:gd name="connsiteY4" fmla="*/ 2885639 h 5771246"/>
              <a:gd name="connsiteX0" fmla="*/ 0 w 1244184"/>
              <a:gd name="connsiteY0" fmla="*/ 2885639 h 5771246"/>
              <a:gd name="connsiteX1" fmla="*/ 622092 w 1244184"/>
              <a:gd name="connsiteY1" fmla="*/ 32 h 5771246"/>
              <a:gd name="connsiteX2" fmla="*/ 1244184 w 1244184"/>
              <a:gd name="connsiteY2" fmla="*/ 2885639 h 5771246"/>
              <a:gd name="connsiteX3" fmla="*/ 622092 w 1244184"/>
              <a:gd name="connsiteY3" fmla="*/ 5771246 h 5771246"/>
              <a:gd name="connsiteX4" fmla="*/ 0 w 1244184"/>
              <a:gd name="connsiteY4" fmla="*/ 2885639 h 5771246"/>
              <a:gd name="connsiteX0" fmla="*/ 0 w 1244184"/>
              <a:gd name="connsiteY0" fmla="*/ 2885607 h 5771214"/>
              <a:gd name="connsiteX1" fmla="*/ 622092 w 1244184"/>
              <a:gd name="connsiteY1" fmla="*/ 0 h 5771214"/>
              <a:gd name="connsiteX2" fmla="*/ 1244184 w 1244184"/>
              <a:gd name="connsiteY2" fmla="*/ 2885607 h 5771214"/>
              <a:gd name="connsiteX3" fmla="*/ 622092 w 1244184"/>
              <a:gd name="connsiteY3" fmla="*/ 5771214 h 5771214"/>
              <a:gd name="connsiteX4" fmla="*/ 0 w 1244184"/>
              <a:gd name="connsiteY4" fmla="*/ 2885607 h 5771214"/>
              <a:gd name="connsiteX0" fmla="*/ 0 w 1244184"/>
              <a:gd name="connsiteY0" fmla="*/ 2885607 h 5771214"/>
              <a:gd name="connsiteX1" fmla="*/ 622092 w 1244184"/>
              <a:gd name="connsiteY1" fmla="*/ 0 h 5771214"/>
              <a:gd name="connsiteX2" fmla="*/ 1244184 w 1244184"/>
              <a:gd name="connsiteY2" fmla="*/ 2885607 h 5771214"/>
              <a:gd name="connsiteX3" fmla="*/ 622092 w 1244184"/>
              <a:gd name="connsiteY3" fmla="*/ 5771214 h 5771214"/>
              <a:gd name="connsiteX4" fmla="*/ 0 w 1244184"/>
              <a:gd name="connsiteY4" fmla="*/ 2885607 h 5771214"/>
              <a:gd name="connsiteX0" fmla="*/ 0 w 1244184"/>
              <a:gd name="connsiteY0" fmla="*/ 2885607 h 5771214"/>
              <a:gd name="connsiteX1" fmla="*/ 622092 w 1244184"/>
              <a:gd name="connsiteY1" fmla="*/ 0 h 5771214"/>
              <a:gd name="connsiteX2" fmla="*/ 1244184 w 1244184"/>
              <a:gd name="connsiteY2" fmla="*/ 2885607 h 5771214"/>
              <a:gd name="connsiteX3" fmla="*/ 622092 w 1244184"/>
              <a:gd name="connsiteY3" fmla="*/ 5771214 h 5771214"/>
              <a:gd name="connsiteX4" fmla="*/ 0 w 1244184"/>
              <a:gd name="connsiteY4" fmla="*/ 2885607 h 5771214"/>
              <a:gd name="connsiteX0" fmla="*/ 0 w 1244184"/>
              <a:gd name="connsiteY0" fmla="*/ 2885607 h 5771214"/>
              <a:gd name="connsiteX1" fmla="*/ 622092 w 1244184"/>
              <a:gd name="connsiteY1" fmla="*/ 0 h 5771214"/>
              <a:gd name="connsiteX2" fmla="*/ 1244184 w 1244184"/>
              <a:gd name="connsiteY2" fmla="*/ 2885607 h 5771214"/>
              <a:gd name="connsiteX3" fmla="*/ 622092 w 1244184"/>
              <a:gd name="connsiteY3" fmla="*/ 5771214 h 5771214"/>
              <a:gd name="connsiteX4" fmla="*/ 0 w 1244184"/>
              <a:gd name="connsiteY4" fmla="*/ 2885607 h 5771214"/>
              <a:gd name="connsiteX0" fmla="*/ 0 w 742865"/>
              <a:gd name="connsiteY0" fmla="*/ 2885607 h 5771214"/>
              <a:gd name="connsiteX1" fmla="*/ 622092 w 742865"/>
              <a:gd name="connsiteY1" fmla="*/ 0 h 5771214"/>
              <a:gd name="connsiteX2" fmla="*/ 639595 w 742865"/>
              <a:gd name="connsiteY2" fmla="*/ 2885607 h 5771214"/>
              <a:gd name="connsiteX3" fmla="*/ 622092 w 742865"/>
              <a:gd name="connsiteY3" fmla="*/ 5771214 h 5771214"/>
              <a:gd name="connsiteX4" fmla="*/ 0 w 742865"/>
              <a:gd name="connsiteY4" fmla="*/ 2885607 h 5771214"/>
              <a:gd name="connsiteX0" fmla="*/ 0 w 739540"/>
              <a:gd name="connsiteY0" fmla="*/ 2885607 h 5771214"/>
              <a:gd name="connsiteX1" fmla="*/ 622092 w 739540"/>
              <a:gd name="connsiteY1" fmla="*/ 0 h 5771214"/>
              <a:gd name="connsiteX2" fmla="*/ 639595 w 739540"/>
              <a:gd name="connsiteY2" fmla="*/ 2885607 h 5771214"/>
              <a:gd name="connsiteX3" fmla="*/ 622092 w 739540"/>
              <a:gd name="connsiteY3" fmla="*/ 5771214 h 5771214"/>
              <a:gd name="connsiteX4" fmla="*/ 0 w 739540"/>
              <a:gd name="connsiteY4" fmla="*/ 2885607 h 5771214"/>
              <a:gd name="connsiteX0" fmla="*/ 2958 w 856947"/>
              <a:gd name="connsiteY0" fmla="*/ 2833141 h 5718748"/>
              <a:gd name="connsiteX1" fmla="*/ 856947 w 856947"/>
              <a:gd name="connsiteY1" fmla="*/ 0 h 5718748"/>
              <a:gd name="connsiteX2" fmla="*/ 642553 w 856947"/>
              <a:gd name="connsiteY2" fmla="*/ 2833141 h 5718748"/>
              <a:gd name="connsiteX3" fmla="*/ 625050 w 856947"/>
              <a:gd name="connsiteY3" fmla="*/ 5718748 h 5718748"/>
              <a:gd name="connsiteX4" fmla="*/ 2958 w 856947"/>
              <a:gd name="connsiteY4" fmla="*/ 2833141 h 5718748"/>
              <a:gd name="connsiteX0" fmla="*/ 2958 w 856947"/>
              <a:gd name="connsiteY0" fmla="*/ 2833141 h 5718748"/>
              <a:gd name="connsiteX1" fmla="*/ 856947 w 856947"/>
              <a:gd name="connsiteY1" fmla="*/ 0 h 5718748"/>
              <a:gd name="connsiteX2" fmla="*/ 642553 w 856947"/>
              <a:gd name="connsiteY2" fmla="*/ 2833141 h 5718748"/>
              <a:gd name="connsiteX3" fmla="*/ 625050 w 856947"/>
              <a:gd name="connsiteY3" fmla="*/ 5718748 h 5718748"/>
              <a:gd name="connsiteX4" fmla="*/ 2958 w 856947"/>
              <a:gd name="connsiteY4" fmla="*/ 2833141 h 5718748"/>
              <a:gd name="connsiteX0" fmla="*/ 244 w 937054"/>
              <a:gd name="connsiteY0" fmla="*/ 2833141 h 5711253"/>
              <a:gd name="connsiteX1" fmla="*/ 854233 w 937054"/>
              <a:gd name="connsiteY1" fmla="*/ 0 h 5711253"/>
              <a:gd name="connsiteX2" fmla="*/ 639839 w 937054"/>
              <a:gd name="connsiteY2" fmla="*/ 2833141 h 5711253"/>
              <a:gd name="connsiteX3" fmla="*/ 937054 w 937054"/>
              <a:gd name="connsiteY3" fmla="*/ 5711253 h 5711253"/>
              <a:gd name="connsiteX4" fmla="*/ 244 w 937054"/>
              <a:gd name="connsiteY4" fmla="*/ 2833141 h 5711253"/>
              <a:gd name="connsiteX0" fmla="*/ 244 w 937054"/>
              <a:gd name="connsiteY0" fmla="*/ 2833141 h 5711253"/>
              <a:gd name="connsiteX1" fmla="*/ 854233 w 937054"/>
              <a:gd name="connsiteY1" fmla="*/ 0 h 5711253"/>
              <a:gd name="connsiteX2" fmla="*/ 548736 w 937054"/>
              <a:gd name="connsiteY2" fmla="*/ 2833141 h 5711253"/>
              <a:gd name="connsiteX3" fmla="*/ 937054 w 937054"/>
              <a:gd name="connsiteY3" fmla="*/ 5711253 h 5711253"/>
              <a:gd name="connsiteX4" fmla="*/ 244 w 937054"/>
              <a:gd name="connsiteY4" fmla="*/ 2833141 h 5711253"/>
              <a:gd name="connsiteX0" fmla="*/ 244 w 937054"/>
              <a:gd name="connsiteY0" fmla="*/ 2833141 h 5711253"/>
              <a:gd name="connsiteX1" fmla="*/ 854233 w 937054"/>
              <a:gd name="connsiteY1" fmla="*/ 0 h 5711253"/>
              <a:gd name="connsiteX2" fmla="*/ 548736 w 937054"/>
              <a:gd name="connsiteY2" fmla="*/ 2833141 h 5711253"/>
              <a:gd name="connsiteX3" fmla="*/ 937054 w 937054"/>
              <a:gd name="connsiteY3" fmla="*/ 5711253 h 5711253"/>
              <a:gd name="connsiteX4" fmla="*/ 244 w 937054"/>
              <a:gd name="connsiteY4" fmla="*/ 2833141 h 5711253"/>
              <a:gd name="connsiteX0" fmla="*/ 134 w 936944"/>
              <a:gd name="connsiteY0" fmla="*/ 2829966 h 5708078"/>
              <a:gd name="connsiteX1" fmla="*/ 875174 w 936944"/>
              <a:gd name="connsiteY1" fmla="*/ 0 h 5708078"/>
              <a:gd name="connsiteX2" fmla="*/ 548626 w 936944"/>
              <a:gd name="connsiteY2" fmla="*/ 2829966 h 5708078"/>
              <a:gd name="connsiteX3" fmla="*/ 936944 w 936944"/>
              <a:gd name="connsiteY3" fmla="*/ 5708078 h 5708078"/>
              <a:gd name="connsiteX4" fmla="*/ 134 w 936944"/>
              <a:gd name="connsiteY4" fmla="*/ 2829966 h 5708078"/>
              <a:gd name="connsiteX0" fmla="*/ 133 w 936943"/>
              <a:gd name="connsiteY0" fmla="*/ 2829966 h 5708078"/>
              <a:gd name="connsiteX1" fmla="*/ 875173 w 936943"/>
              <a:gd name="connsiteY1" fmla="*/ 0 h 5708078"/>
              <a:gd name="connsiteX2" fmla="*/ 548625 w 936943"/>
              <a:gd name="connsiteY2" fmla="*/ 2829966 h 5708078"/>
              <a:gd name="connsiteX3" fmla="*/ 936943 w 936943"/>
              <a:gd name="connsiteY3" fmla="*/ 5708078 h 5708078"/>
              <a:gd name="connsiteX4" fmla="*/ 133 w 936943"/>
              <a:gd name="connsiteY4" fmla="*/ 2829966 h 5708078"/>
              <a:gd name="connsiteX0" fmla="*/ 39 w 936849"/>
              <a:gd name="connsiteY0" fmla="*/ 2912516 h 5790628"/>
              <a:gd name="connsiteX1" fmla="*/ 903145 w 936849"/>
              <a:gd name="connsiteY1" fmla="*/ 0 h 5790628"/>
              <a:gd name="connsiteX2" fmla="*/ 548531 w 936849"/>
              <a:gd name="connsiteY2" fmla="*/ 2912516 h 5790628"/>
              <a:gd name="connsiteX3" fmla="*/ 936849 w 936849"/>
              <a:gd name="connsiteY3" fmla="*/ 5790628 h 5790628"/>
              <a:gd name="connsiteX4" fmla="*/ 39 w 936849"/>
              <a:gd name="connsiteY4" fmla="*/ 2912516 h 5790628"/>
              <a:gd name="connsiteX0" fmla="*/ 39 w 936849"/>
              <a:gd name="connsiteY0" fmla="*/ 2912516 h 5790628"/>
              <a:gd name="connsiteX1" fmla="*/ 903145 w 936849"/>
              <a:gd name="connsiteY1" fmla="*/ 0 h 5790628"/>
              <a:gd name="connsiteX2" fmla="*/ 534497 w 936849"/>
              <a:gd name="connsiteY2" fmla="*/ 2868066 h 5790628"/>
              <a:gd name="connsiteX3" fmla="*/ 936849 w 936849"/>
              <a:gd name="connsiteY3" fmla="*/ 5790628 h 5790628"/>
              <a:gd name="connsiteX4" fmla="*/ 39 w 936849"/>
              <a:gd name="connsiteY4" fmla="*/ 2912516 h 5790628"/>
              <a:gd name="connsiteX0" fmla="*/ 6 w 915766"/>
              <a:gd name="connsiteY0" fmla="*/ 2912516 h 5800153"/>
              <a:gd name="connsiteX1" fmla="*/ 903112 w 915766"/>
              <a:gd name="connsiteY1" fmla="*/ 0 h 5800153"/>
              <a:gd name="connsiteX2" fmla="*/ 534464 w 915766"/>
              <a:gd name="connsiteY2" fmla="*/ 2868066 h 5800153"/>
              <a:gd name="connsiteX3" fmla="*/ 915766 w 915766"/>
              <a:gd name="connsiteY3" fmla="*/ 5800153 h 5800153"/>
              <a:gd name="connsiteX4" fmla="*/ 6 w 915766"/>
              <a:gd name="connsiteY4" fmla="*/ 2912516 h 5800153"/>
              <a:gd name="connsiteX0" fmla="*/ 6 w 915766"/>
              <a:gd name="connsiteY0" fmla="*/ 2912516 h 5800153"/>
              <a:gd name="connsiteX1" fmla="*/ 903112 w 915766"/>
              <a:gd name="connsiteY1" fmla="*/ 0 h 5800153"/>
              <a:gd name="connsiteX2" fmla="*/ 534464 w 915766"/>
              <a:gd name="connsiteY2" fmla="*/ 2868066 h 5800153"/>
              <a:gd name="connsiteX3" fmla="*/ 915766 w 915766"/>
              <a:gd name="connsiteY3" fmla="*/ 5800153 h 5800153"/>
              <a:gd name="connsiteX4" fmla="*/ 6 w 915766"/>
              <a:gd name="connsiteY4" fmla="*/ 2912516 h 5800153"/>
              <a:gd name="connsiteX0" fmla="*/ 6 w 915766"/>
              <a:gd name="connsiteY0" fmla="*/ 2912516 h 5800153"/>
              <a:gd name="connsiteX1" fmla="*/ 903112 w 915766"/>
              <a:gd name="connsiteY1" fmla="*/ 0 h 5800153"/>
              <a:gd name="connsiteX2" fmla="*/ 502889 w 915766"/>
              <a:gd name="connsiteY2" fmla="*/ 2858541 h 5800153"/>
              <a:gd name="connsiteX3" fmla="*/ 915766 w 915766"/>
              <a:gd name="connsiteY3" fmla="*/ 5800153 h 5800153"/>
              <a:gd name="connsiteX4" fmla="*/ 6 w 915766"/>
              <a:gd name="connsiteY4" fmla="*/ 2912516 h 5800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766" h="5800153">
                <a:moveTo>
                  <a:pt x="6" y="2912516"/>
                </a:moveTo>
                <a:cubicBezTo>
                  <a:pt x="-2103" y="1945824"/>
                  <a:pt x="612006" y="434715"/>
                  <a:pt x="903112" y="0"/>
                </a:cubicBezTo>
                <a:cubicBezTo>
                  <a:pt x="826515" y="351019"/>
                  <a:pt x="502889" y="1264864"/>
                  <a:pt x="502889" y="2858541"/>
                </a:cubicBezTo>
                <a:cubicBezTo>
                  <a:pt x="502889" y="4452218"/>
                  <a:pt x="761623" y="5250982"/>
                  <a:pt x="915766" y="5800153"/>
                </a:cubicBezTo>
                <a:cubicBezTo>
                  <a:pt x="602175" y="5297982"/>
                  <a:pt x="2115" y="3879208"/>
                  <a:pt x="6" y="291251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8FC2BC-32E9-144F-A493-1C7DD927812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175" y="93421"/>
            <a:ext cx="5563625" cy="6629886"/>
          </a:xfrm>
          <a:custGeom>
            <a:avLst/>
            <a:gdLst>
              <a:gd name="connsiteX0" fmla="*/ 0 w 5554663"/>
              <a:gd name="connsiteY0" fmla="*/ 0 h 4162425"/>
              <a:gd name="connsiteX1" fmla="*/ 5554663 w 5554663"/>
              <a:gd name="connsiteY1" fmla="*/ 0 h 4162425"/>
              <a:gd name="connsiteX2" fmla="*/ 5554663 w 5554663"/>
              <a:gd name="connsiteY2" fmla="*/ 4162425 h 4162425"/>
              <a:gd name="connsiteX3" fmla="*/ 0 w 5554663"/>
              <a:gd name="connsiteY3" fmla="*/ 4162425 h 4162425"/>
              <a:gd name="connsiteX4" fmla="*/ 0 w 5554663"/>
              <a:gd name="connsiteY4" fmla="*/ 0 h 4162425"/>
              <a:gd name="connsiteX0" fmla="*/ 0 w 5554663"/>
              <a:gd name="connsiteY0" fmla="*/ 0 h 6135909"/>
              <a:gd name="connsiteX1" fmla="*/ 5554663 w 5554663"/>
              <a:gd name="connsiteY1" fmla="*/ 0 h 6135909"/>
              <a:gd name="connsiteX2" fmla="*/ 5554663 w 5554663"/>
              <a:gd name="connsiteY2" fmla="*/ 4162425 h 6135909"/>
              <a:gd name="connsiteX3" fmla="*/ 0 w 5554663"/>
              <a:gd name="connsiteY3" fmla="*/ 6135909 h 6135909"/>
              <a:gd name="connsiteX4" fmla="*/ 0 w 5554663"/>
              <a:gd name="connsiteY4" fmla="*/ 0 h 6135909"/>
              <a:gd name="connsiteX0" fmla="*/ 0 w 5560450"/>
              <a:gd name="connsiteY0" fmla="*/ 231493 h 6367402"/>
              <a:gd name="connsiteX1" fmla="*/ 5560450 w 5560450"/>
              <a:gd name="connsiteY1" fmla="*/ 0 h 6367402"/>
              <a:gd name="connsiteX2" fmla="*/ 5554663 w 5560450"/>
              <a:gd name="connsiteY2" fmla="*/ 4393918 h 6367402"/>
              <a:gd name="connsiteX3" fmla="*/ 0 w 5560450"/>
              <a:gd name="connsiteY3" fmla="*/ 6367402 h 6367402"/>
              <a:gd name="connsiteX4" fmla="*/ 0 w 5560450"/>
              <a:gd name="connsiteY4" fmla="*/ 231493 h 6367402"/>
              <a:gd name="connsiteX0" fmla="*/ 0 w 5560450"/>
              <a:gd name="connsiteY0" fmla="*/ 244108 h 6380017"/>
              <a:gd name="connsiteX1" fmla="*/ 5560450 w 5560450"/>
              <a:gd name="connsiteY1" fmla="*/ 12615 h 6380017"/>
              <a:gd name="connsiteX2" fmla="*/ 5554663 w 5560450"/>
              <a:gd name="connsiteY2" fmla="*/ 4406533 h 6380017"/>
              <a:gd name="connsiteX3" fmla="*/ 0 w 5560450"/>
              <a:gd name="connsiteY3" fmla="*/ 6380017 h 6380017"/>
              <a:gd name="connsiteX4" fmla="*/ 0 w 5560450"/>
              <a:gd name="connsiteY4" fmla="*/ 244108 h 6380017"/>
              <a:gd name="connsiteX0" fmla="*/ 0 w 5560450"/>
              <a:gd name="connsiteY0" fmla="*/ 252469 h 6388378"/>
              <a:gd name="connsiteX1" fmla="*/ 5560450 w 5560450"/>
              <a:gd name="connsiteY1" fmla="*/ 20976 h 6388378"/>
              <a:gd name="connsiteX2" fmla="*/ 5554663 w 5560450"/>
              <a:gd name="connsiteY2" fmla="*/ 4414894 h 6388378"/>
              <a:gd name="connsiteX3" fmla="*/ 0 w 5560450"/>
              <a:gd name="connsiteY3" fmla="*/ 6388378 h 6388378"/>
              <a:gd name="connsiteX4" fmla="*/ 0 w 5560450"/>
              <a:gd name="connsiteY4" fmla="*/ 252469 h 6388378"/>
              <a:gd name="connsiteX0" fmla="*/ 0 w 5563625"/>
              <a:gd name="connsiteY0" fmla="*/ 189244 h 6401353"/>
              <a:gd name="connsiteX1" fmla="*/ 5563625 w 5563625"/>
              <a:gd name="connsiteY1" fmla="*/ 33951 h 6401353"/>
              <a:gd name="connsiteX2" fmla="*/ 5557838 w 5563625"/>
              <a:gd name="connsiteY2" fmla="*/ 4427869 h 6401353"/>
              <a:gd name="connsiteX3" fmla="*/ 3175 w 5563625"/>
              <a:gd name="connsiteY3" fmla="*/ 6401353 h 6401353"/>
              <a:gd name="connsiteX4" fmla="*/ 0 w 5563625"/>
              <a:gd name="connsiteY4" fmla="*/ 189244 h 6401353"/>
              <a:gd name="connsiteX0" fmla="*/ 0 w 5563625"/>
              <a:gd name="connsiteY0" fmla="*/ 249661 h 6461770"/>
              <a:gd name="connsiteX1" fmla="*/ 5563625 w 5563625"/>
              <a:gd name="connsiteY1" fmla="*/ 21343 h 6461770"/>
              <a:gd name="connsiteX2" fmla="*/ 5557838 w 5563625"/>
              <a:gd name="connsiteY2" fmla="*/ 4488286 h 6461770"/>
              <a:gd name="connsiteX3" fmla="*/ 3175 w 5563625"/>
              <a:gd name="connsiteY3" fmla="*/ 6461770 h 6461770"/>
              <a:gd name="connsiteX4" fmla="*/ 0 w 5563625"/>
              <a:gd name="connsiteY4" fmla="*/ 249661 h 6461770"/>
              <a:gd name="connsiteX0" fmla="*/ 0 w 5563625"/>
              <a:gd name="connsiteY0" fmla="*/ 228318 h 6440427"/>
              <a:gd name="connsiteX1" fmla="*/ 5563625 w 5563625"/>
              <a:gd name="connsiteY1" fmla="*/ 0 h 6440427"/>
              <a:gd name="connsiteX2" fmla="*/ 5557838 w 5563625"/>
              <a:gd name="connsiteY2" fmla="*/ 4466943 h 6440427"/>
              <a:gd name="connsiteX3" fmla="*/ 3175 w 5563625"/>
              <a:gd name="connsiteY3" fmla="*/ 6440427 h 6440427"/>
              <a:gd name="connsiteX4" fmla="*/ 0 w 5563625"/>
              <a:gd name="connsiteY4" fmla="*/ 228318 h 6440427"/>
              <a:gd name="connsiteX0" fmla="*/ 0 w 5563625"/>
              <a:gd name="connsiteY0" fmla="*/ 235436 h 6447545"/>
              <a:gd name="connsiteX1" fmla="*/ 5563625 w 5563625"/>
              <a:gd name="connsiteY1" fmla="*/ 7118 h 6447545"/>
              <a:gd name="connsiteX2" fmla="*/ 5557838 w 5563625"/>
              <a:gd name="connsiteY2" fmla="*/ 4474061 h 6447545"/>
              <a:gd name="connsiteX3" fmla="*/ 3175 w 5563625"/>
              <a:gd name="connsiteY3" fmla="*/ 6447545 h 6447545"/>
              <a:gd name="connsiteX4" fmla="*/ 0 w 5563625"/>
              <a:gd name="connsiteY4" fmla="*/ 235436 h 6447545"/>
              <a:gd name="connsiteX0" fmla="*/ 0 w 5563625"/>
              <a:gd name="connsiteY0" fmla="*/ 231804 h 6443913"/>
              <a:gd name="connsiteX1" fmla="*/ 5563625 w 5563625"/>
              <a:gd name="connsiteY1" fmla="*/ 3486 h 6443913"/>
              <a:gd name="connsiteX2" fmla="*/ 5557838 w 5563625"/>
              <a:gd name="connsiteY2" fmla="*/ 4470429 h 6443913"/>
              <a:gd name="connsiteX3" fmla="*/ 3175 w 5563625"/>
              <a:gd name="connsiteY3" fmla="*/ 6443913 h 6443913"/>
              <a:gd name="connsiteX4" fmla="*/ 0 w 5563625"/>
              <a:gd name="connsiteY4" fmla="*/ 231804 h 6443913"/>
              <a:gd name="connsiteX0" fmla="*/ 0 w 5563625"/>
              <a:gd name="connsiteY0" fmla="*/ 235436 h 6447545"/>
              <a:gd name="connsiteX1" fmla="*/ 5563625 w 5563625"/>
              <a:gd name="connsiteY1" fmla="*/ 7118 h 6447545"/>
              <a:gd name="connsiteX2" fmla="*/ 5557838 w 5563625"/>
              <a:gd name="connsiteY2" fmla="*/ 4474061 h 6447545"/>
              <a:gd name="connsiteX3" fmla="*/ 3175 w 5563625"/>
              <a:gd name="connsiteY3" fmla="*/ 6447545 h 6447545"/>
              <a:gd name="connsiteX4" fmla="*/ 0 w 5563625"/>
              <a:gd name="connsiteY4" fmla="*/ 235436 h 6447545"/>
              <a:gd name="connsiteX0" fmla="*/ 0 w 5563625"/>
              <a:gd name="connsiteY0" fmla="*/ 235436 h 6511045"/>
              <a:gd name="connsiteX1" fmla="*/ 5563625 w 5563625"/>
              <a:gd name="connsiteY1" fmla="*/ 7118 h 6511045"/>
              <a:gd name="connsiteX2" fmla="*/ 5557838 w 5563625"/>
              <a:gd name="connsiteY2" fmla="*/ 4474061 h 6511045"/>
              <a:gd name="connsiteX3" fmla="*/ 3175 w 5563625"/>
              <a:gd name="connsiteY3" fmla="*/ 6511045 h 6511045"/>
              <a:gd name="connsiteX4" fmla="*/ 0 w 5563625"/>
              <a:gd name="connsiteY4" fmla="*/ 235436 h 6511045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63625" h="6629886">
                <a:moveTo>
                  <a:pt x="0" y="235436"/>
                </a:moveTo>
                <a:cubicBezTo>
                  <a:pt x="1801879" y="36738"/>
                  <a:pt x="3376164" y="-22302"/>
                  <a:pt x="5563625" y="7118"/>
                </a:cubicBezTo>
                <a:cubicBezTo>
                  <a:pt x="4678334" y="2387094"/>
                  <a:pt x="4587523" y="4452277"/>
                  <a:pt x="5561013" y="6629886"/>
                </a:cubicBezTo>
                <a:cubicBezTo>
                  <a:pt x="3530600" y="6564872"/>
                  <a:pt x="1646238" y="6509384"/>
                  <a:pt x="3175" y="6511045"/>
                </a:cubicBezTo>
                <a:cubicBezTo>
                  <a:pt x="2117" y="4440342"/>
                  <a:pt x="1058" y="2306139"/>
                  <a:pt x="0" y="235436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   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br>
              <a:rPr lang="nb-NO" dirty="0"/>
            </a:br>
            <a:r>
              <a:rPr lang="nb-NO" dirty="0"/>
              <a:t>   to </a:t>
            </a:r>
            <a:r>
              <a:rPr lang="nb-NO" dirty="0" err="1"/>
              <a:t>insert</a:t>
            </a:r>
            <a:r>
              <a:rPr lang="nb-NO" dirty="0"/>
              <a:t> image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872A55-73BC-D24A-8AAD-88CEF13262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80638" y="3038552"/>
            <a:ext cx="5563625" cy="28080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4441861"/>
      </p:ext>
    </p:extLst>
  </p:cSld>
  <p:clrMapOvr>
    <a:masterClrMapping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venstre, overskrift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8AD7188-E77F-AE4D-97BE-DD42B6A838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1994946"/>
            <a:ext cx="5416241" cy="87637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5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2" name="Oval 3">
            <a:extLst>
              <a:ext uri="{FF2B5EF4-FFF2-40B4-BE49-F238E27FC236}">
                <a16:creationId xmlns:a16="http://schemas.microsoft.com/office/drawing/2014/main" id="{D111164C-74E9-CD42-8B94-00226077207E}"/>
              </a:ext>
            </a:extLst>
          </p:cNvPr>
          <p:cNvSpPr/>
          <p:nvPr userDrawn="1"/>
        </p:nvSpPr>
        <p:spPr>
          <a:xfrm flipH="1">
            <a:off x="6698304" y="477498"/>
            <a:ext cx="902838" cy="5919734"/>
          </a:xfrm>
          <a:custGeom>
            <a:avLst/>
            <a:gdLst>
              <a:gd name="connsiteX0" fmla="*/ 0 w 1244184"/>
              <a:gd name="connsiteY0" fmla="*/ 2885607 h 5771213"/>
              <a:gd name="connsiteX1" fmla="*/ 622092 w 1244184"/>
              <a:gd name="connsiteY1" fmla="*/ 0 h 5771213"/>
              <a:gd name="connsiteX2" fmla="*/ 1244184 w 1244184"/>
              <a:gd name="connsiteY2" fmla="*/ 2885607 h 5771213"/>
              <a:gd name="connsiteX3" fmla="*/ 622092 w 1244184"/>
              <a:gd name="connsiteY3" fmla="*/ 5771214 h 5771213"/>
              <a:gd name="connsiteX4" fmla="*/ 0 w 1244184"/>
              <a:gd name="connsiteY4" fmla="*/ 2885607 h 5771213"/>
              <a:gd name="connsiteX0" fmla="*/ 0 w 1244184"/>
              <a:gd name="connsiteY0" fmla="*/ 2885639 h 5771246"/>
              <a:gd name="connsiteX1" fmla="*/ 622092 w 1244184"/>
              <a:gd name="connsiteY1" fmla="*/ 32 h 5771246"/>
              <a:gd name="connsiteX2" fmla="*/ 1244184 w 1244184"/>
              <a:gd name="connsiteY2" fmla="*/ 2885639 h 5771246"/>
              <a:gd name="connsiteX3" fmla="*/ 622092 w 1244184"/>
              <a:gd name="connsiteY3" fmla="*/ 5771246 h 5771246"/>
              <a:gd name="connsiteX4" fmla="*/ 0 w 1244184"/>
              <a:gd name="connsiteY4" fmla="*/ 2885639 h 5771246"/>
              <a:gd name="connsiteX0" fmla="*/ 0 w 1244184"/>
              <a:gd name="connsiteY0" fmla="*/ 2885639 h 5771246"/>
              <a:gd name="connsiteX1" fmla="*/ 622092 w 1244184"/>
              <a:gd name="connsiteY1" fmla="*/ 32 h 5771246"/>
              <a:gd name="connsiteX2" fmla="*/ 1244184 w 1244184"/>
              <a:gd name="connsiteY2" fmla="*/ 2885639 h 5771246"/>
              <a:gd name="connsiteX3" fmla="*/ 622092 w 1244184"/>
              <a:gd name="connsiteY3" fmla="*/ 5771246 h 5771246"/>
              <a:gd name="connsiteX4" fmla="*/ 0 w 1244184"/>
              <a:gd name="connsiteY4" fmla="*/ 2885639 h 5771246"/>
              <a:gd name="connsiteX0" fmla="*/ 0 w 1244184"/>
              <a:gd name="connsiteY0" fmla="*/ 2885607 h 5771214"/>
              <a:gd name="connsiteX1" fmla="*/ 622092 w 1244184"/>
              <a:gd name="connsiteY1" fmla="*/ 0 h 5771214"/>
              <a:gd name="connsiteX2" fmla="*/ 1244184 w 1244184"/>
              <a:gd name="connsiteY2" fmla="*/ 2885607 h 5771214"/>
              <a:gd name="connsiteX3" fmla="*/ 622092 w 1244184"/>
              <a:gd name="connsiteY3" fmla="*/ 5771214 h 5771214"/>
              <a:gd name="connsiteX4" fmla="*/ 0 w 1244184"/>
              <a:gd name="connsiteY4" fmla="*/ 2885607 h 5771214"/>
              <a:gd name="connsiteX0" fmla="*/ 0 w 1244184"/>
              <a:gd name="connsiteY0" fmla="*/ 2885607 h 5771214"/>
              <a:gd name="connsiteX1" fmla="*/ 622092 w 1244184"/>
              <a:gd name="connsiteY1" fmla="*/ 0 h 5771214"/>
              <a:gd name="connsiteX2" fmla="*/ 1244184 w 1244184"/>
              <a:gd name="connsiteY2" fmla="*/ 2885607 h 5771214"/>
              <a:gd name="connsiteX3" fmla="*/ 622092 w 1244184"/>
              <a:gd name="connsiteY3" fmla="*/ 5771214 h 5771214"/>
              <a:gd name="connsiteX4" fmla="*/ 0 w 1244184"/>
              <a:gd name="connsiteY4" fmla="*/ 2885607 h 5771214"/>
              <a:gd name="connsiteX0" fmla="*/ 0 w 1244184"/>
              <a:gd name="connsiteY0" fmla="*/ 2885607 h 5771214"/>
              <a:gd name="connsiteX1" fmla="*/ 622092 w 1244184"/>
              <a:gd name="connsiteY1" fmla="*/ 0 h 5771214"/>
              <a:gd name="connsiteX2" fmla="*/ 1244184 w 1244184"/>
              <a:gd name="connsiteY2" fmla="*/ 2885607 h 5771214"/>
              <a:gd name="connsiteX3" fmla="*/ 622092 w 1244184"/>
              <a:gd name="connsiteY3" fmla="*/ 5771214 h 5771214"/>
              <a:gd name="connsiteX4" fmla="*/ 0 w 1244184"/>
              <a:gd name="connsiteY4" fmla="*/ 2885607 h 5771214"/>
              <a:gd name="connsiteX0" fmla="*/ 0 w 1244184"/>
              <a:gd name="connsiteY0" fmla="*/ 2885607 h 5771214"/>
              <a:gd name="connsiteX1" fmla="*/ 622092 w 1244184"/>
              <a:gd name="connsiteY1" fmla="*/ 0 h 5771214"/>
              <a:gd name="connsiteX2" fmla="*/ 1244184 w 1244184"/>
              <a:gd name="connsiteY2" fmla="*/ 2885607 h 5771214"/>
              <a:gd name="connsiteX3" fmla="*/ 622092 w 1244184"/>
              <a:gd name="connsiteY3" fmla="*/ 5771214 h 5771214"/>
              <a:gd name="connsiteX4" fmla="*/ 0 w 1244184"/>
              <a:gd name="connsiteY4" fmla="*/ 2885607 h 5771214"/>
              <a:gd name="connsiteX0" fmla="*/ 0 w 742865"/>
              <a:gd name="connsiteY0" fmla="*/ 2885607 h 5771214"/>
              <a:gd name="connsiteX1" fmla="*/ 622092 w 742865"/>
              <a:gd name="connsiteY1" fmla="*/ 0 h 5771214"/>
              <a:gd name="connsiteX2" fmla="*/ 639595 w 742865"/>
              <a:gd name="connsiteY2" fmla="*/ 2885607 h 5771214"/>
              <a:gd name="connsiteX3" fmla="*/ 622092 w 742865"/>
              <a:gd name="connsiteY3" fmla="*/ 5771214 h 5771214"/>
              <a:gd name="connsiteX4" fmla="*/ 0 w 742865"/>
              <a:gd name="connsiteY4" fmla="*/ 2885607 h 5771214"/>
              <a:gd name="connsiteX0" fmla="*/ 0 w 739540"/>
              <a:gd name="connsiteY0" fmla="*/ 2885607 h 5771214"/>
              <a:gd name="connsiteX1" fmla="*/ 622092 w 739540"/>
              <a:gd name="connsiteY1" fmla="*/ 0 h 5771214"/>
              <a:gd name="connsiteX2" fmla="*/ 639595 w 739540"/>
              <a:gd name="connsiteY2" fmla="*/ 2885607 h 5771214"/>
              <a:gd name="connsiteX3" fmla="*/ 622092 w 739540"/>
              <a:gd name="connsiteY3" fmla="*/ 5771214 h 5771214"/>
              <a:gd name="connsiteX4" fmla="*/ 0 w 739540"/>
              <a:gd name="connsiteY4" fmla="*/ 2885607 h 5771214"/>
              <a:gd name="connsiteX0" fmla="*/ 2958 w 856947"/>
              <a:gd name="connsiteY0" fmla="*/ 2833141 h 5718748"/>
              <a:gd name="connsiteX1" fmla="*/ 856947 w 856947"/>
              <a:gd name="connsiteY1" fmla="*/ 0 h 5718748"/>
              <a:gd name="connsiteX2" fmla="*/ 642553 w 856947"/>
              <a:gd name="connsiteY2" fmla="*/ 2833141 h 5718748"/>
              <a:gd name="connsiteX3" fmla="*/ 625050 w 856947"/>
              <a:gd name="connsiteY3" fmla="*/ 5718748 h 5718748"/>
              <a:gd name="connsiteX4" fmla="*/ 2958 w 856947"/>
              <a:gd name="connsiteY4" fmla="*/ 2833141 h 5718748"/>
              <a:gd name="connsiteX0" fmla="*/ 2958 w 856947"/>
              <a:gd name="connsiteY0" fmla="*/ 2833141 h 5718748"/>
              <a:gd name="connsiteX1" fmla="*/ 856947 w 856947"/>
              <a:gd name="connsiteY1" fmla="*/ 0 h 5718748"/>
              <a:gd name="connsiteX2" fmla="*/ 642553 w 856947"/>
              <a:gd name="connsiteY2" fmla="*/ 2833141 h 5718748"/>
              <a:gd name="connsiteX3" fmla="*/ 625050 w 856947"/>
              <a:gd name="connsiteY3" fmla="*/ 5718748 h 5718748"/>
              <a:gd name="connsiteX4" fmla="*/ 2958 w 856947"/>
              <a:gd name="connsiteY4" fmla="*/ 2833141 h 5718748"/>
              <a:gd name="connsiteX0" fmla="*/ 244 w 937054"/>
              <a:gd name="connsiteY0" fmla="*/ 2833141 h 5711253"/>
              <a:gd name="connsiteX1" fmla="*/ 854233 w 937054"/>
              <a:gd name="connsiteY1" fmla="*/ 0 h 5711253"/>
              <a:gd name="connsiteX2" fmla="*/ 639839 w 937054"/>
              <a:gd name="connsiteY2" fmla="*/ 2833141 h 5711253"/>
              <a:gd name="connsiteX3" fmla="*/ 937054 w 937054"/>
              <a:gd name="connsiteY3" fmla="*/ 5711253 h 5711253"/>
              <a:gd name="connsiteX4" fmla="*/ 244 w 937054"/>
              <a:gd name="connsiteY4" fmla="*/ 2833141 h 5711253"/>
              <a:gd name="connsiteX0" fmla="*/ 244 w 937054"/>
              <a:gd name="connsiteY0" fmla="*/ 2833141 h 5711253"/>
              <a:gd name="connsiteX1" fmla="*/ 854233 w 937054"/>
              <a:gd name="connsiteY1" fmla="*/ 0 h 5711253"/>
              <a:gd name="connsiteX2" fmla="*/ 548736 w 937054"/>
              <a:gd name="connsiteY2" fmla="*/ 2833141 h 5711253"/>
              <a:gd name="connsiteX3" fmla="*/ 937054 w 937054"/>
              <a:gd name="connsiteY3" fmla="*/ 5711253 h 5711253"/>
              <a:gd name="connsiteX4" fmla="*/ 244 w 937054"/>
              <a:gd name="connsiteY4" fmla="*/ 2833141 h 5711253"/>
              <a:gd name="connsiteX0" fmla="*/ 244 w 937054"/>
              <a:gd name="connsiteY0" fmla="*/ 2833141 h 5711253"/>
              <a:gd name="connsiteX1" fmla="*/ 854233 w 937054"/>
              <a:gd name="connsiteY1" fmla="*/ 0 h 5711253"/>
              <a:gd name="connsiteX2" fmla="*/ 548736 w 937054"/>
              <a:gd name="connsiteY2" fmla="*/ 2833141 h 5711253"/>
              <a:gd name="connsiteX3" fmla="*/ 937054 w 937054"/>
              <a:gd name="connsiteY3" fmla="*/ 5711253 h 5711253"/>
              <a:gd name="connsiteX4" fmla="*/ 244 w 937054"/>
              <a:gd name="connsiteY4" fmla="*/ 2833141 h 5711253"/>
              <a:gd name="connsiteX0" fmla="*/ 244 w 937054"/>
              <a:gd name="connsiteY0" fmla="*/ 2833141 h 5711253"/>
              <a:gd name="connsiteX1" fmla="*/ 854233 w 937054"/>
              <a:gd name="connsiteY1" fmla="*/ 0 h 5711253"/>
              <a:gd name="connsiteX2" fmla="*/ 548736 w 937054"/>
              <a:gd name="connsiteY2" fmla="*/ 2833141 h 5711253"/>
              <a:gd name="connsiteX3" fmla="*/ 937054 w 937054"/>
              <a:gd name="connsiteY3" fmla="*/ 5711253 h 5711253"/>
              <a:gd name="connsiteX4" fmla="*/ 244 w 937054"/>
              <a:gd name="connsiteY4" fmla="*/ 2833141 h 5711253"/>
              <a:gd name="connsiteX0" fmla="*/ 708 w 998143"/>
              <a:gd name="connsiteY0" fmla="*/ 2833141 h 5703937"/>
              <a:gd name="connsiteX1" fmla="*/ 854697 w 998143"/>
              <a:gd name="connsiteY1" fmla="*/ 0 h 5703937"/>
              <a:gd name="connsiteX2" fmla="*/ 549200 w 998143"/>
              <a:gd name="connsiteY2" fmla="*/ 2833141 h 5703937"/>
              <a:gd name="connsiteX3" fmla="*/ 998143 w 998143"/>
              <a:gd name="connsiteY3" fmla="*/ 5703937 h 5703937"/>
              <a:gd name="connsiteX4" fmla="*/ 708 w 998143"/>
              <a:gd name="connsiteY4" fmla="*/ 2833141 h 5703937"/>
              <a:gd name="connsiteX0" fmla="*/ 708 w 998143"/>
              <a:gd name="connsiteY0" fmla="*/ 2833141 h 5703937"/>
              <a:gd name="connsiteX1" fmla="*/ 854697 w 998143"/>
              <a:gd name="connsiteY1" fmla="*/ 0 h 5703937"/>
              <a:gd name="connsiteX2" fmla="*/ 549200 w 998143"/>
              <a:gd name="connsiteY2" fmla="*/ 2833141 h 5703937"/>
              <a:gd name="connsiteX3" fmla="*/ 998143 w 998143"/>
              <a:gd name="connsiteY3" fmla="*/ 5703937 h 5703937"/>
              <a:gd name="connsiteX4" fmla="*/ 708 w 998143"/>
              <a:gd name="connsiteY4" fmla="*/ 2833141 h 5703937"/>
              <a:gd name="connsiteX0" fmla="*/ 708 w 998143"/>
              <a:gd name="connsiteY0" fmla="*/ 2833141 h 5703937"/>
              <a:gd name="connsiteX1" fmla="*/ 854697 w 998143"/>
              <a:gd name="connsiteY1" fmla="*/ 0 h 5703937"/>
              <a:gd name="connsiteX2" fmla="*/ 516867 w 998143"/>
              <a:gd name="connsiteY2" fmla="*/ 2734386 h 5703937"/>
              <a:gd name="connsiteX3" fmla="*/ 998143 w 998143"/>
              <a:gd name="connsiteY3" fmla="*/ 5703937 h 5703937"/>
              <a:gd name="connsiteX4" fmla="*/ 708 w 998143"/>
              <a:gd name="connsiteY4" fmla="*/ 2833141 h 5703937"/>
              <a:gd name="connsiteX0" fmla="*/ 410 w 997845"/>
              <a:gd name="connsiteY0" fmla="*/ 2928238 h 5799034"/>
              <a:gd name="connsiteX1" fmla="*/ 886731 w 997845"/>
              <a:gd name="connsiteY1" fmla="*/ 0 h 5799034"/>
              <a:gd name="connsiteX2" fmla="*/ 516569 w 997845"/>
              <a:gd name="connsiteY2" fmla="*/ 2829483 h 5799034"/>
              <a:gd name="connsiteX3" fmla="*/ 997845 w 997845"/>
              <a:gd name="connsiteY3" fmla="*/ 5799034 h 5799034"/>
              <a:gd name="connsiteX4" fmla="*/ 410 w 997845"/>
              <a:gd name="connsiteY4" fmla="*/ 2928238 h 5799034"/>
              <a:gd name="connsiteX0" fmla="*/ 511 w 997946"/>
              <a:gd name="connsiteY0" fmla="*/ 2928238 h 5799034"/>
              <a:gd name="connsiteX1" fmla="*/ 874707 w 997946"/>
              <a:gd name="connsiteY1" fmla="*/ 0 h 5799034"/>
              <a:gd name="connsiteX2" fmla="*/ 516670 w 997946"/>
              <a:gd name="connsiteY2" fmla="*/ 2829483 h 5799034"/>
              <a:gd name="connsiteX3" fmla="*/ 997946 w 997946"/>
              <a:gd name="connsiteY3" fmla="*/ 5799034 h 5799034"/>
              <a:gd name="connsiteX4" fmla="*/ 511 w 997946"/>
              <a:gd name="connsiteY4" fmla="*/ 2928238 h 5799034"/>
              <a:gd name="connsiteX0" fmla="*/ 199 w 997634"/>
              <a:gd name="connsiteY0" fmla="*/ 3048938 h 5919734"/>
              <a:gd name="connsiteX1" fmla="*/ 918852 w 997634"/>
              <a:gd name="connsiteY1" fmla="*/ 0 h 5919734"/>
              <a:gd name="connsiteX2" fmla="*/ 516358 w 997634"/>
              <a:gd name="connsiteY2" fmla="*/ 2950183 h 5919734"/>
              <a:gd name="connsiteX3" fmla="*/ 997634 w 997634"/>
              <a:gd name="connsiteY3" fmla="*/ 5919734 h 5919734"/>
              <a:gd name="connsiteX4" fmla="*/ 199 w 997634"/>
              <a:gd name="connsiteY4" fmla="*/ 3048938 h 5919734"/>
              <a:gd name="connsiteX0" fmla="*/ 199 w 997634"/>
              <a:gd name="connsiteY0" fmla="*/ 3048938 h 5919734"/>
              <a:gd name="connsiteX1" fmla="*/ 918852 w 997634"/>
              <a:gd name="connsiteY1" fmla="*/ 0 h 5919734"/>
              <a:gd name="connsiteX2" fmla="*/ 516358 w 997634"/>
              <a:gd name="connsiteY2" fmla="*/ 2950183 h 5919734"/>
              <a:gd name="connsiteX3" fmla="*/ 997634 w 997634"/>
              <a:gd name="connsiteY3" fmla="*/ 5919734 h 5919734"/>
              <a:gd name="connsiteX4" fmla="*/ 199 w 997634"/>
              <a:gd name="connsiteY4" fmla="*/ 3048938 h 5919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7634" h="5919734">
                <a:moveTo>
                  <a:pt x="199" y="3048938"/>
                </a:moveTo>
                <a:cubicBezTo>
                  <a:pt x="-12931" y="2062316"/>
                  <a:pt x="627746" y="434715"/>
                  <a:pt x="918852" y="0"/>
                </a:cubicBezTo>
                <a:cubicBezTo>
                  <a:pt x="849889" y="324806"/>
                  <a:pt x="516358" y="1356506"/>
                  <a:pt x="516358" y="2950183"/>
                </a:cubicBezTo>
                <a:cubicBezTo>
                  <a:pt x="516358" y="4543860"/>
                  <a:pt x="838159" y="5413006"/>
                  <a:pt x="997634" y="5919734"/>
                </a:cubicBezTo>
                <a:cubicBezTo>
                  <a:pt x="684043" y="5417563"/>
                  <a:pt x="13329" y="4035560"/>
                  <a:pt x="199" y="304893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872A55-73BC-D24A-8AAD-88CEF13262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47738" y="2885129"/>
            <a:ext cx="5416241" cy="3063089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DF7AC50-5F34-E246-B5AC-ECB2A589D2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54851" y="124588"/>
            <a:ext cx="5646674" cy="6631092"/>
          </a:xfrm>
          <a:custGeom>
            <a:avLst/>
            <a:gdLst>
              <a:gd name="connsiteX0" fmla="*/ 91440 w 5646674"/>
              <a:gd name="connsiteY0" fmla="*/ 0 h 6631092"/>
              <a:gd name="connsiteX1" fmla="*/ 4230624 w 5646674"/>
              <a:gd name="connsiteY1" fmla="*/ 81848 h 6631092"/>
              <a:gd name="connsiteX2" fmla="*/ 4230624 w 5646674"/>
              <a:gd name="connsiteY2" fmla="*/ 932104 h 6631092"/>
              <a:gd name="connsiteX3" fmla="*/ 4297548 w 5646674"/>
              <a:gd name="connsiteY3" fmla="*/ 999028 h 6631092"/>
              <a:gd name="connsiteX4" fmla="*/ 5079592 w 5646674"/>
              <a:gd name="connsiteY4" fmla="*/ 999028 h 6631092"/>
              <a:gd name="connsiteX5" fmla="*/ 5146516 w 5646674"/>
              <a:gd name="connsiteY5" fmla="*/ 932104 h 6631092"/>
              <a:gd name="connsiteX6" fmla="*/ 5146516 w 5646674"/>
              <a:gd name="connsiteY6" fmla="*/ 99959 h 6631092"/>
              <a:gd name="connsiteX7" fmla="*/ 5640578 w 5646674"/>
              <a:gd name="connsiteY7" fmla="*/ 109728 h 6631092"/>
              <a:gd name="connsiteX8" fmla="*/ 5646674 w 5646674"/>
              <a:gd name="connsiteY8" fmla="*/ 6407531 h 6631092"/>
              <a:gd name="connsiteX9" fmla="*/ 2930525 w 5646674"/>
              <a:gd name="connsiteY9" fmla="*/ 6611493 h 6631092"/>
              <a:gd name="connsiteX10" fmla="*/ 0 w 5646674"/>
              <a:gd name="connsiteY10" fmla="*/ 6620891 h 6631092"/>
              <a:gd name="connsiteX11" fmla="*/ 91440 w 5646674"/>
              <a:gd name="connsiteY11" fmla="*/ 0 h 6631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646674" h="6631092">
                <a:moveTo>
                  <a:pt x="91440" y="0"/>
                </a:moveTo>
                <a:lnTo>
                  <a:pt x="4230624" y="81848"/>
                </a:lnTo>
                <a:lnTo>
                  <a:pt x="4230624" y="932104"/>
                </a:lnTo>
                <a:cubicBezTo>
                  <a:pt x="4230624" y="969065"/>
                  <a:pt x="4260587" y="999028"/>
                  <a:pt x="4297548" y="999028"/>
                </a:cubicBezTo>
                <a:lnTo>
                  <a:pt x="5079592" y="999028"/>
                </a:lnTo>
                <a:cubicBezTo>
                  <a:pt x="5116553" y="999028"/>
                  <a:pt x="5146516" y="969065"/>
                  <a:pt x="5146516" y="932104"/>
                </a:cubicBezTo>
                <a:lnTo>
                  <a:pt x="5146516" y="99959"/>
                </a:lnTo>
                <a:lnTo>
                  <a:pt x="5640578" y="109728"/>
                </a:lnTo>
                <a:lnTo>
                  <a:pt x="5646674" y="6407531"/>
                </a:lnTo>
                <a:cubicBezTo>
                  <a:pt x="4779899" y="6479582"/>
                  <a:pt x="4583684" y="6557730"/>
                  <a:pt x="2930525" y="6611493"/>
                </a:cubicBezTo>
                <a:cubicBezTo>
                  <a:pt x="1892723" y="6651202"/>
                  <a:pt x="976842" y="6617758"/>
                  <a:pt x="0" y="6620891"/>
                </a:cubicBezTo>
                <a:cubicBezTo>
                  <a:pt x="1048512" y="4176183"/>
                  <a:pt x="883920" y="2261828"/>
                  <a:pt x="91440" y="0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  <a:effectLst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Press the icon</a:t>
            </a:r>
            <a:br>
              <a:rPr lang="en-US" dirty="0"/>
            </a:br>
            <a:r>
              <a:rPr lang="en-US" dirty="0"/>
              <a:t>to insert image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03132165"/>
      </p:ext>
    </p:extLst>
  </p:cSld>
  <p:clrMapOvr>
    <a:masterClrMapping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tekst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BF7113D-DE20-4946-8D6D-B9F333F05B6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173" y="89536"/>
            <a:ext cx="12213430" cy="6668949"/>
          </a:xfrm>
          <a:custGeom>
            <a:avLst/>
            <a:gdLst>
              <a:gd name="connsiteX0" fmla="*/ 3846824 w 12206597"/>
              <a:gd name="connsiteY0" fmla="*/ 170 h 6647837"/>
              <a:gd name="connsiteX1" fmla="*/ 10334943 w 12206597"/>
              <a:gd name="connsiteY1" fmla="*/ 125535 h 6647837"/>
              <a:gd name="connsiteX2" fmla="*/ 10785474 w 12206597"/>
              <a:gd name="connsiteY2" fmla="*/ 131718 h 6647837"/>
              <a:gd name="connsiteX3" fmla="*/ 10785474 w 12206597"/>
              <a:gd name="connsiteY3" fmla="*/ 954097 h 6647837"/>
              <a:gd name="connsiteX4" fmla="*/ 10856104 w 12206597"/>
              <a:gd name="connsiteY4" fmla="*/ 1024727 h 6647837"/>
              <a:gd name="connsiteX5" fmla="*/ 11633911 w 12206597"/>
              <a:gd name="connsiteY5" fmla="*/ 1024727 h 6647837"/>
              <a:gd name="connsiteX6" fmla="*/ 11704541 w 12206597"/>
              <a:gd name="connsiteY6" fmla="*/ 954097 h 6647837"/>
              <a:gd name="connsiteX7" fmla="*/ 11704541 w 12206597"/>
              <a:gd name="connsiteY7" fmla="*/ 141117 h 6647837"/>
              <a:gd name="connsiteX8" fmla="*/ 12184919 w 12206597"/>
              <a:gd name="connsiteY8" fmla="*/ 144322 h 6647837"/>
              <a:gd name="connsiteX9" fmla="*/ 12200352 w 12206597"/>
              <a:gd name="connsiteY9" fmla="*/ 6417683 h 6647837"/>
              <a:gd name="connsiteX10" fmla="*/ 3175 w 12206597"/>
              <a:gd name="connsiteY10" fmla="*/ 6505576 h 6647837"/>
              <a:gd name="connsiteX11" fmla="*/ 0 w 12206597"/>
              <a:gd name="connsiteY11" fmla="*/ 229967 h 6647837"/>
              <a:gd name="connsiteX12" fmla="*/ 3846824 w 12206597"/>
              <a:gd name="connsiteY12" fmla="*/ 170 h 6647837"/>
              <a:gd name="connsiteX0" fmla="*/ 3846824 w 12207535"/>
              <a:gd name="connsiteY0" fmla="*/ 170 h 6647837"/>
              <a:gd name="connsiteX1" fmla="*/ 10334943 w 12207535"/>
              <a:gd name="connsiteY1" fmla="*/ 125535 h 6647837"/>
              <a:gd name="connsiteX2" fmla="*/ 10785474 w 12207535"/>
              <a:gd name="connsiteY2" fmla="*/ 131718 h 6647837"/>
              <a:gd name="connsiteX3" fmla="*/ 10785474 w 12207535"/>
              <a:gd name="connsiteY3" fmla="*/ 954097 h 6647837"/>
              <a:gd name="connsiteX4" fmla="*/ 10856104 w 12207535"/>
              <a:gd name="connsiteY4" fmla="*/ 1024727 h 6647837"/>
              <a:gd name="connsiteX5" fmla="*/ 11633911 w 12207535"/>
              <a:gd name="connsiteY5" fmla="*/ 1024727 h 6647837"/>
              <a:gd name="connsiteX6" fmla="*/ 11704541 w 12207535"/>
              <a:gd name="connsiteY6" fmla="*/ 954097 h 6647837"/>
              <a:gd name="connsiteX7" fmla="*/ 11704541 w 12207535"/>
              <a:gd name="connsiteY7" fmla="*/ 141117 h 6647837"/>
              <a:gd name="connsiteX8" fmla="*/ 12188094 w 12207535"/>
              <a:gd name="connsiteY8" fmla="*/ 147497 h 6647837"/>
              <a:gd name="connsiteX9" fmla="*/ 12200352 w 12207535"/>
              <a:gd name="connsiteY9" fmla="*/ 6417683 h 6647837"/>
              <a:gd name="connsiteX10" fmla="*/ 3175 w 12207535"/>
              <a:gd name="connsiteY10" fmla="*/ 6505576 h 6647837"/>
              <a:gd name="connsiteX11" fmla="*/ 0 w 12207535"/>
              <a:gd name="connsiteY11" fmla="*/ 229967 h 6647837"/>
              <a:gd name="connsiteX12" fmla="*/ 3846824 w 12207535"/>
              <a:gd name="connsiteY12" fmla="*/ 170 h 6647837"/>
              <a:gd name="connsiteX0" fmla="*/ 3846824 w 12213430"/>
              <a:gd name="connsiteY0" fmla="*/ 170 h 6647837"/>
              <a:gd name="connsiteX1" fmla="*/ 10334943 w 12213430"/>
              <a:gd name="connsiteY1" fmla="*/ 125535 h 6647837"/>
              <a:gd name="connsiteX2" fmla="*/ 10785474 w 12213430"/>
              <a:gd name="connsiteY2" fmla="*/ 131718 h 6647837"/>
              <a:gd name="connsiteX3" fmla="*/ 10785474 w 12213430"/>
              <a:gd name="connsiteY3" fmla="*/ 954097 h 6647837"/>
              <a:gd name="connsiteX4" fmla="*/ 10856104 w 12213430"/>
              <a:gd name="connsiteY4" fmla="*/ 1024727 h 6647837"/>
              <a:gd name="connsiteX5" fmla="*/ 11633911 w 12213430"/>
              <a:gd name="connsiteY5" fmla="*/ 1024727 h 6647837"/>
              <a:gd name="connsiteX6" fmla="*/ 11704541 w 12213430"/>
              <a:gd name="connsiteY6" fmla="*/ 954097 h 6647837"/>
              <a:gd name="connsiteX7" fmla="*/ 11704541 w 12213430"/>
              <a:gd name="connsiteY7" fmla="*/ 141117 h 6647837"/>
              <a:gd name="connsiteX8" fmla="*/ 12200794 w 12213430"/>
              <a:gd name="connsiteY8" fmla="*/ 141147 h 6647837"/>
              <a:gd name="connsiteX9" fmla="*/ 12200352 w 12213430"/>
              <a:gd name="connsiteY9" fmla="*/ 6417683 h 6647837"/>
              <a:gd name="connsiteX10" fmla="*/ 3175 w 12213430"/>
              <a:gd name="connsiteY10" fmla="*/ 6505576 h 6647837"/>
              <a:gd name="connsiteX11" fmla="*/ 0 w 12213430"/>
              <a:gd name="connsiteY11" fmla="*/ 229967 h 6647837"/>
              <a:gd name="connsiteX12" fmla="*/ 3846824 w 12213430"/>
              <a:gd name="connsiteY12" fmla="*/ 170 h 6647837"/>
              <a:gd name="connsiteX0" fmla="*/ 3846824 w 12213430"/>
              <a:gd name="connsiteY0" fmla="*/ 170 h 6656234"/>
              <a:gd name="connsiteX1" fmla="*/ 10334943 w 12213430"/>
              <a:gd name="connsiteY1" fmla="*/ 125535 h 6656234"/>
              <a:gd name="connsiteX2" fmla="*/ 10785474 w 12213430"/>
              <a:gd name="connsiteY2" fmla="*/ 131718 h 6656234"/>
              <a:gd name="connsiteX3" fmla="*/ 10785474 w 12213430"/>
              <a:gd name="connsiteY3" fmla="*/ 954097 h 6656234"/>
              <a:gd name="connsiteX4" fmla="*/ 10856104 w 12213430"/>
              <a:gd name="connsiteY4" fmla="*/ 1024727 h 6656234"/>
              <a:gd name="connsiteX5" fmla="*/ 11633911 w 12213430"/>
              <a:gd name="connsiteY5" fmla="*/ 1024727 h 6656234"/>
              <a:gd name="connsiteX6" fmla="*/ 11704541 w 12213430"/>
              <a:gd name="connsiteY6" fmla="*/ 954097 h 6656234"/>
              <a:gd name="connsiteX7" fmla="*/ 11704541 w 12213430"/>
              <a:gd name="connsiteY7" fmla="*/ 141117 h 6656234"/>
              <a:gd name="connsiteX8" fmla="*/ 12200794 w 12213430"/>
              <a:gd name="connsiteY8" fmla="*/ 141147 h 6656234"/>
              <a:gd name="connsiteX9" fmla="*/ 12200352 w 12213430"/>
              <a:gd name="connsiteY9" fmla="*/ 6417683 h 6656234"/>
              <a:gd name="connsiteX10" fmla="*/ 3175 w 12213430"/>
              <a:gd name="connsiteY10" fmla="*/ 6505576 h 6656234"/>
              <a:gd name="connsiteX11" fmla="*/ 0 w 12213430"/>
              <a:gd name="connsiteY11" fmla="*/ 229967 h 6656234"/>
              <a:gd name="connsiteX12" fmla="*/ 3846824 w 12213430"/>
              <a:gd name="connsiteY12" fmla="*/ 170 h 6656234"/>
              <a:gd name="connsiteX0" fmla="*/ 3846824 w 12213430"/>
              <a:gd name="connsiteY0" fmla="*/ 170 h 6657635"/>
              <a:gd name="connsiteX1" fmla="*/ 10334943 w 12213430"/>
              <a:gd name="connsiteY1" fmla="*/ 125535 h 6657635"/>
              <a:gd name="connsiteX2" fmla="*/ 10785474 w 12213430"/>
              <a:gd name="connsiteY2" fmla="*/ 131718 h 6657635"/>
              <a:gd name="connsiteX3" fmla="*/ 10785474 w 12213430"/>
              <a:gd name="connsiteY3" fmla="*/ 954097 h 6657635"/>
              <a:gd name="connsiteX4" fmla="*/ 10856104 w 12213430"/>
              <a:gd name="connsiteY4" fmla="*/ 1024727 h 6657635"/>
              <a:gd name="connsiteX5" fmla="*/ 11633911 w 12213430"/>
              <a:gd name="connsiteY5" fmla="*/ 1024727 h 6657635"/>
              <a:gd name="connsiteX6" fmla="*/ 11704541 w 12213430"/>
              <a:gd name="connsiteY6" fmla="*/ 954097 h 6657635"/>
              <a:gd name="connsiteX7" fmla="*/ 11704541 w 12213430"/>
              <a:gd name="connsiteY7" fmla="*/ 141117 h 6657635"/>
              <a:gd name="connsiteX8" fmla="*/ 12200794 w 12213430"/>
              <a:gd name="connsiteY8" fmla="*/ 141147 h 6657635"/>
              <a:gd name="connsiteX9" fmla="*/ 12200352 w 12213430"/>
              <a:gd name="connsiteY9" fmla="*/ 6417683 h 6657635"/>
              <a:gd name="connsiteX10" fmla="*/ 3175 w 12213430"/>
              <a:gd name="connsiteY10" fmla="*/ 6505576 h 6657635"/>
              <a:gd name="connsiteX11" fmla="*/ 0 w 12213430"/>
              <a:gd name="connsiteY11" fmla="*/ 229967 h 6657635"/>
              <a:gd name="connsiteX12" fmla="*/ 3846824 w 12213430"/>
              <a:gd name="connsiteY12" fmla="*/ 170 h 6657635"/>
              <a:gd name="connsiteX0" fmla="*/ 3846824 w 12213430"/>
              <a:gd name="connsiteY0" fmla="*/ 170 h 6659594"/>
              <a:gd name="connsiteX1" fmla="*/ 10334943 w 12213430"/>
              <a:gd name="connsiteY1" fmla="*/ 125535 h 6659594"/>
              <a:gd name="connsiteX2" fmla="*/ 10785474 w 12213430"/>
              <a:gd name="connsiteY2" fmla="*/ 131718 h 6659594"/>
              <a:gd name="connsiteX3" fmla="*/ 10785474 w 12213430"/>
              <a:gd name="connsiteY3" fmla="*/ 954097 h 6659594"/>
              <a:gd name="connsiteX4" fmla="*/ 10856104 w 12213430"/>
              <a:gd name="connsiteY4" fmla="*/ 1024727 h 6659594"/>
              <a:gd name="connsiteX5" fmla="*/ 11633911 w 12213430"/>
              <a:gd name="connsiteY5" fmla="*/ 1024727 h 6659594"/>
              <a:gd name="connsiteX6" fmla="*/ 11704541 w 12213430"/>
              <a:gd name="connsiteY6" fmla="*/ 954097 h 6659594"/>
              <a:gd name="connsiteX7" fmla="*/ 11704541 w 12213430"/>
              <a:gd name="connsiteY7" fmla="*/ 141117 h 6659594"/>
              <a:gd name="connsiteX8" fmla="*/ 12200794 w 12213430"/>
              <a:gd name="connsiteY8" fmla="*/ 141147 h 6659594"/>
              <a:gd name="connsiteX9" fmla="*/ 12200352 w 12213430"/>
              <a:gd name="connsiteY9" fmla="*/ 6417683 h 6659594"/>
              <a:gd name="connsiteX10" fmla="*/ 3175 w 12213430"/>
              <a:gd name="connsiteY10" fmla="*/ 6511926 h 6659594"/>
              <a:gd name="connsiteX11" fmla="*/ 0 w 12213430"/>
              <a:gd name="connsiteY11" fmla="*/ 229967 h 6659594"/>
              <a:gd name="connsiteX12" fmla="*/ 3846824 w 12213430"/>
              <a:gd name="connsiteY12" fmla="*/ 170 h 6659594"/>
              <a:gd name="connsiteX0" fmla="*/ 3846824 w 12213430"/>
              <a:gd name="connsiteY0" fmla="*/ 1364 h 6660788"/>
              <a:gd name="connsiteX1" fmla="*/ 10334943 w 12213430"/>
              <a:gd name="connsiteY1" fmla="*/ 126729 h 6660788"/>
              <a:gd name="connsiteX2" fmla="*/ 10785474 w 12213430"/>
              <a:gd name="connsiteY2" fmla="*/ 132912 h 6660788"/>
              <a:gd name="connsiteX3" fmla="*/ 10785474 w 12213430"/>
              <a:gd name="connsiteY3" fmla="*/ 955291 h 6660788"/>
              <a:gd name="connsiteX4" fmla="*/ 10856104 w 12213430"/>
              <a:gd name="connsiteY4" fmla="*/ 1025921 h 6660788"/>
              <a:gd name="connsiteX5" fmla="*/ 11633911 w 12213430"/>
              <a:gd name="connsiteY5" fmla="*/ 1025921 h 6660788"/>
              <a:gd name="connsiteX6" fmla="*/ 11704541 w 12213430"/>
              <a:gd name="connsiteY6" fmla="*/ 955291 h 6660788"/>
              <a:gd name="connsiteX7" fmla="*/ 11704541 w 12213430"/>
              <a:gd name="connsiteY7" fmla="*/ 142311 h 6660788"/>
              <a:gd name="connsiteX8" fmla="*/ 12200794 w 12213430"/>
              <a:gd name="connsiteY8" fmla="*/ 142341 h 6660788"/>
              <a:gd name="connsiteX9" fmla="*/ 12200352 w 12213430"/>
              <a:gd name="connsiteY9" fmla="*/ 6418877 h 6660788"/>
              <a:gd name="connsiteX10" fmla="*/ 3175 w 12213430"/>
              <a:gd name="connsiteY10" fmla="*/ 6513120 h 6660788"/>
              <a:gd name="connsiteX11" fmla="*/ 0 w 12213430"/>
              <a:gd name="connsiteY11" fmla="*/ 231161 h 6660788"/>
              <a:gd name="connsiteX12" fmla="*/ 3846824 w 12213430"/>
              <a:gd name="connsiteY12" fmla="*/ 1364 h 6660788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10334943 w 12213430"/>
              <a:gd name="connsiteY1" fmla="*/ 125365 h 6659424"/>
              <a:gd name="connsiteX2" fmla="*/ 10785474 w 12213430"/>
              <a:gd name="connsiteY2" fmla="*/ 131548 h 6659424"/>
              <a:gd name="connsiteX3" fmla="*/ 10785474 w 12213430"/>
              <a:gd name="connsiteY3" fmla="*/ 953927 h 6659424"/>
              <a:gd name="connsiteX4" fmla="*/ 10856104 w 12213430"/>
              <a:gd name="connsiteY4" fmla="*/ 1024557 h 6659424"/>
              <a:gd name="connsiteX5" fmla="*/ 11633911 w 12213430"/>
              <a:gd name="connsiteY5" fmla="*/ 1024557 h 6659424"/>
              <a:gd name="connsiteX6" fmla="*/ 11704541 w 12213430"/>
              <a:gd name="connsiteY6" fmla="*/ 953927 h 6659424"/>
              <a:gd name="connsiteX7" fmla="*/ 11704541 w 12213430"/>
              <a:gd name="connsiteY7" fmla="*/ 140947 h 6659424"/>
              <a:gd name="connsiteX8" fmla="*/ 12200794 w 12213430"/>
              <a:gd name="connsiteY8" fmla="*/ 140977 h 6659424"/>
              <a:gd name="connsiteX9" fmla="*/ 12200352 w 12213430"/>
              <a:gd name="connsiteY9" fmla="*/ 6417513 h 6659424"/>
              <a:gd name="connsiteX10" fmla="*/ 3175 w 12213430"/>
              <a:gd name="connsiteY10" fmla="*/ 6511756 h 6659424"/>
              <a:gd name="connsiteX11" fmla="*/ 0 w 12213430"/>
              <a:gd name="connsiteY11" fmla="*/ 229797 h 6659424"/>
              <a:gd name="connsiteX12" fmla="*/ 3846824 w 12213430"/>
              <a:gd name="connsiteY12" fmla="*/ 0 h 6659424"/>
              <a:gd name="connsiteX0" fmla="*/ 3846824 w 12213430"/>
              <a:gd name="connsiteY0" fmla="*/ 0 h 6659424"/>
              <a:gd name="connsiteX1" fmla="*/ 5864223 w 12213430"/>
              <a:gd name="connsiteY1" fmla="*/ 8888 h 6659424"/>
              <a:gd name="connsiteX2" fmla="*/ 10334943 w 12213430"/>
              <a:gd name="connsiteY2" fmla="*/ 125365 h 6659424"/>
              <a:gd name="connsiteX3" fmla="*/ 10785474 w 12213430"/>
              <a:gd name="connsiteY3" fmla="*/ 131548 h 6659424"/>
              <a:gd name="connsiteX4" fmla="*/ 10785474 w 12213430"/>
              <a:gd name="connsiteY4" fmla="*/ 953927 h 6659424"/>
              <a:gd name="connsiteX5" fmla="*/ 10856104 w 12213430"/>
              <a:gd name="connsiteY5" fmla="*/ 1024557 h 6659424"/>
              <a:gd name="connsiteX6" fmla="*/ 11633911 w 12213430"/>
              <a:gd name="connsiteY6" fmla="*/ 1024557 h 6659424"/>
              <a:gd name="connsiteX7" fmla="*/ 11704541 w 12213430"/>
              <a:gd name="connsiteY7" fmla="*/ 953927 h 6659424"/>
              <a:gd name="connsiteX8" fmla="*/ 11704541 w 12213430"/>
              <a:gd name="connsiteY8" fmla="*/ 140947 h 6659424"/>
              <a:gd name="connsiteX9" fmla="*/ 12200794 w 12213430"/>
              <a:gd name="connsiteY9" fmla="*/ 140977 h 6659424"/>
              <a:gd name="connsiteX10" fmla="*/ 12200352 w 12213430"/>
              <a:gd name="connsiteY10" fmla="*/ 6417513 h 6659424"/>
              <a:gd name="connsiteX11" fmla="*/ 3175 w 12213430"/>
              <a:gd name="connsiteY11" fmla="*/ 6511756 h 6659424"/>
              <a:gd name="connsiteX12" fmla="*/ 0 w 12213430"/>
              <a:gd name="connsiteY12" fmla="*/ 229797 h 6659424"/>
              <a:gd name="connsiteX13" fmla="*/ 3846824 w 12213430"/>
              <a:gd name="connsiteY13" fmla="*/ 0 h 6659424"/>
              <a:gd name="connsiteX0" fmla="*/ 4173849 w 12213430"/>
              <a:gd name="connsiteY0" fmla="*/ 0 h 6668949"/>
              <a:gd name="connsiteX1" fmla="*/ 5864223 w 12213430"/>
              <a:gd name="connsiteY1" fmla="*/ 18413 h 6668949"/>
              <a:gd name="connsiteX2" fmla="*/ 10334943 w 12213430"/>
              <a:gd name="connsiteY2" fmla="*/ 134890 h 6668949"/>
              <a:gd name="connsiteX3" fmla="*/ 10785474 w 12213430"/>
              <a:gd name="connsiteY3" fmla="*/ 141073 h 6668949"/>
              <a:gd name="connsiteX4" fmla="*/ 10785474 w 12213430"/>
              <a:gd name="connsiteY4" fmla="*/ 963452 h 6668949"/>
              <a:gd name="connsiteX5" fmla="*/ 10856104 w 12213430"/>
              <a:gd name="connsiteY5" fmla="*/ 1034082 h 6668949"/>
              <a:gd name="connsiteX6" fmla="*/ 11633911 w 12213430"/>
              <a:gd name="connsiteY6" fmla="*/ 1034082 h 6668949"/>
              <a:gd name="connsiteX7" fmla="*/ 11704541 w 12213430"/>
              <a:gd name="connsiteY7" fmla="*/ 963452 h 6668949"/>
              <a:gd name="connsiteX8" fmla="*/ 11704541 w 12213430"/>
              <a:gd name="connsiteY8" fmla="*/ 150472 h 6668949"/>
              <a:gd name="connsiteX9" fmla="*/ 12200794 w 12213430"/>
              <a:gd name="connsiteY9" fmla="*/ 150502 h 6668949"/>
              <a:gd name="connsiteX10" fmla="*/ 12200352 w 12213430"/>
              <a:gd name="connsiteY10" fmla="*/ 6427038 h 6668949"/>
              <a:gd name="connsiteX11" fmla="*/ 3175 w 12213430"/>
              <a:gd name="connsiteY11" fmla="*/ 6521281 h 6668949"/>
              <a:gd name="connsiteX12" fmla="*/ 0 w 12213430"/>
              <a:gd name="connsiteY12" fmla="*/ 239322 h 6668949"/>
              <a:gd name="connsiteX13" fmla="*/ 4173849 w 12213430"/>
              <a:gd name="connsiteY13" fmla="*/ 0 h 6668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213430" h="6668949">
                <a:moveTo>
                  <a:pt x="4173849" y="0"/>
                </a:moveTo>
                <a:lnTo>
                  <a:pt x="5864223" y="18413"/>
                </a:lnTo>
                <a:lnTo>
                  <a:pt x="10334943" y="134890"/>
                </a:lnTo>
                <a:lnTo>
                  <a:pt x="10785474" y="141073"/>
                </a:lnTo>
                <a:lnTo>
                  <a:pt x="10785474" y="963452"/>
                </a:lnTo>
                <a:cubicBezTo>
                  <a:pt x="10785474" y="1002460"/>
                  <a:pt x="10817096" y="1034082"/>
                  <a:pt x="10856104" y="1034082"/>
                </a:cubicBezTo>
                <a:lnTo>
                  <a:pt x="11633911" y="1034082"/>
                </a:lnTo>
                <a:cubicBezTo>
                  <a:pt x="11672919" y="1034082"/>
                  <a:pt x="11704541" y="1002460"/>
                  <a:pt x="11704541" y="963452"/>
                </a:cubicBezTo>
                <a:lnTo>
                  <a:pt x="11704541" y="150472"/>
                </a:lnTo>
                <a:lnTo>
                  <a:pt x="12200794" y="150502"/>
                </a:lnTo>
                <a:cubicBezTo>
                  <a:pt x="12221951" y="2609991"/>
                  <a:pt x="12212824" y="4233526"/>
                  <a:pt x="12200352" y="6427038"/>
                </a:cubicBezTo>
                <a:cubicBezTo>
                  <a:pt x="8292381" y="6924937"/>
                  <a:pt x="3832847" y="6495765"/>
                  <a:pt x="3175" y="6521281"/>
                </a:cubicBezTo>
                <a:cubicBezTo>
                  <a:pt x="2117" y="4450578"/>
                  <a:pt x="1058" y="2310025"/>
                  <a:pt x="0" y="239322"/>
                </a:cubicBezTo>
                <a:cubicBezTo>
                  <a:pt x="1481354" y="69395"/>
                  <a:pt x="3313044" y="9793"/>
                  <a:pt x="4173849" y="0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  <a:effectLst/>
        </p:spPr>
        <p:txBody>
          <a:bodyPr wrap="square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br>
              <a:rPr lang="nb-NO" dirty="0"/>
            </a:br>
            <a:r>
              <a:rPr lang="nb-NO" dirty="0"/>
              <a:t>              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insert</a:t>
            </a:r>
            <a:r>
              <a:rPr lang="nb-NO" dirty="0"/>
              <a:t> image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7B4EA86-E703-DC40-81E1-563572BAE5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7736" y="1623379"/>
            <a:ext cx="10296525" cy="8763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4B741-2AD2-8F4D-996C-F33E5B10A7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9276" y="3872435"/>
            <a:ext cx="8593137" cy="1984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top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images </a:t>
            </a:r>
            <a:r>
              <a:rPr lang="nb-NO" dirty="0" err="1"/>
              <a:t>influences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. Place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where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contrast is best.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31523058"/>
      </p:ext>
    </p:extLst>
  </p:cSld>
  <p:clrMapOvr>
    <a:masterClrMapping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edia Placeholder 8">
            <a:extLst>
              <a:ext uri="{FF2B5EF4-FFF2-40B4-BE49-F238E27FC236}">
                <a16:creationId xmlns:a16="http://schemas.microsoft.com/office/drawing/2014/main" id="{665E623C-94E5-8945-9866-E6D264106E59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-3173" y="89536"/>
            <a:ext cx="12213430" cy="6668949"/>
          </a:xfrm>
          <a:custGeom>
            <a:avLst/>
            <a:gdLst>
              <a:gd name="connsiteX0" fmla="*/ 4173849 w 12213430"/>
              <a:gd name="connsiteY0" fmla="*/ 0 h 6668949"/>
              <a:gd name="connsiteX1" fmla="*/ 5864223 w 12213430"/>
              <a:gd name="connsiteY1" fmla="*/ 18413 h 6668949"/>
              <a:gd name="connsiteX2" fmla="*/ 10334943 w 12213430"/>
              <a:gd name="connsiteY2" fmla="*/ 134890 h 6668949"/>
              <a:gd name="connsiteX3" fmla="*/ 10785474 w 12213430"/>
              <a:gd name="connsiteY3" fmla="*/ 141073 h 6668949"/>
              <a:gd name="connsiteX4" fmla="*/ 10785474 w 12213430"/>
              <a:gd name="connsiteY4" fmla="*/ 963452 h 6668949"/>
              <a:gd name="connsiteX5" fmla="*/ 10856104 w 12213430"/>
              <a:gd name="connsiteY5" fmla="*/ 1034082 h 6668949"/>
              <a:gd name="connsiteX6" fmla="*/ 11633911 w 12213430"/>
              <a:gd name="connsiteY6" fmla="*/ 1034082 h 6668949"/>
              <a:gd name="connsiteX7" fmla="*/ 11704541 w 12213430"/>
              <a:gd name="connsiteY7" fmla="*/ 963452 h 6668949"/>
              <a:gd name="connsiteX8" fmla="*/ 11704541 w 12213430"/>
              <a:gd name="connsiteY8" fmla="*/ 150472 h 6668949"/>
              <a:gd name="connsiteX9" fmla="*/ 12200794 w 12213430"/>
              <a:gd name="connsiteY9" fmla="*/ 150502 h 6668949"/>
              <a:gd name="connsiteX10" fmla="*/ 12200352 w 12213430"/>
              <a:gd name="connsiteY10" fmla="*/ 6427038 h 6668949"/>
              <a:gd name="connsiteX11" fmla="*/ 3175 w 12213430"/>
              <a:gd name="connsiteY11" fmla="*/ 6521281 h 6668949"/>
              <a:gd name="connsiteX12" fmla="*/ 0 w 12213430"/>
              <a:gd name="connsiteY12" fmla="*/ 239322 h 6668949"/>
              <a:gd name="connsiteX13" fmla="*/ 4173849 w 12213430"/>
              <a:gd name="connsiteY13" fmla="*/ 0 h 6668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213430" h="6668949">
                <a:moveTo>
                  <a:pt x="4173849" y="0"/>
                </a:moveTo>
                <a:lnTo>
                  <a:pt x="5864223" y="18413"/>
                </a:lnTo>
                <a:lnTo>
                  <a:pt x="10334943" y="134890"/>
                </a:lnTo>
                <a:lnTo>
                  <a:pt x="10785474" y="141073"/>
                </a:lnTo>
                <a:lnTo>
                  <a:pt x="10785474" y="963452"/>
                </a:lnTo>
                <a:cubicBezTo>
                  <a:pt x="10785474" y="1002460"/>
                  <a:pt x="10817096" y="1034082"/>
                  <a:pt x="10856104" y="1034082"/>
                </a:cubicBezTo>
                <a:lnTo>
                  <a:pt x="11633911" y="1034082"/>
                </a:lnTo>
                <a:cubicBezTo>
                  <a:pt x="11672919" y="1034082"/>
                  <a:pt x="11704541" y="1002460"/>
                  <a:pt x="11704541" y="963452"/>
                </a:cubicBezTo>
                <a:lnTo>
                  <a:pt x="11704541" y="150472"/>
                </a:lnTo>
                <a:lnTo>
                  <a:pt x="12200794" y="150502"/>
                </a:lnTo>
                <a:cubicBezTo>
                  <a:pt x="12221951" y="2609991"/>
                  <a:pt x="12212824" y="4233526"/>
                  <a:pt x="12200352" y="6427038"/>
                </a:cubicBezTo>
                <a:cubicBezTo>
                  <a:pt x="8292381" y="6924937"/>
                  <a:pt x="3832847" y="6495765"/>
                  <a:pt x="3175" y="6521281"/>
                </a:cubicBezTo>
                <a:cubicBezTo>
                  <a:pt x="2117" y="4450578"/>
                  <a:pt x="1058" y="2310025"/>
                  <a:pt x="0" y="239322"/>
                </a:cubicBezTo>
                <a:cubicBezTo>
                  <a:pt x="1481354" y="69395"/>
                  <a:pt x="3313044" y="9793"/>
                  <a:pt x="4173849" y="0"/>
                </a:cubicBezTo>
                <a:close/>
              </a:path>
            </a:pathLst>
          </a:cu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nb-NO" dirty="0"/>
              <a:t>		</a:t>
            </a:r>
          </a:p>
          <a:p>
            <a:endParaRPr lang="nb-NO" dirty="0"/>
          </a:p>
          <a:p>
            <a:r>
              <a:rPr lang="nb-NO" dirty="0"/>
              <a:t>		</a:t>
            </a:r>
          </a:p>
          <a:p>
            <a:endParaRPr lang="nb-NO" dirty="0"/>
          </a:p>
          <a:p>
            <a:r>
              <a:rPr lang="nb-NO" dirty="0"/>
              <a:t>					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insert</a:t>
            </a:r>
            <a:r>
              <a:rPr lang="nb-NO" dirty="0"/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3623036667"/>
      </p:ext>
    </p:extLst>
  </p:cSld>
  <p:clrMapOvr>
    <a:masterClrMapping/>
  </p:clrMapOvr>
  <p:transition spd="slow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rå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CB75A9EE-34F2-C04E-A6AA-1C79900F16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1906676"/>
            <a:ext cx="5563625" cy="87637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276C7B2-1516-3E4F-A044-785CAEBB681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36762" y="206093"/>
            <a:ext cx="4008947" cy="6557775"/>
          </a:xfrm>
          <a:custGeom>
            <a:avLst/>
            <a:gdLst>
              <a:gd name="connsiteX0" fmla="*/ 1671904 w 4008947"/>
              <a:gd name="connsiteY0" fmla="*/ 0 h 6557775"/>
              <a:gd name="connsiteX1" fmla="*/ 3194878 w 4008947"/>
              <a:gd name="connsiteY1" fmla="*/ 36537 h 6557775"/>
              <a:gd name="connsiteX2" fmla="*/ 3342363 w 4008947"/>
              <a:gd name="connsiteY2" fmla="*/ 37168 h 6557775"/>
              <a:gd name="connsiteX3" fmla="*/ 3348713 w 4008947"/>
              <a:gd name="connsiteY3" fmla="*/ 850063 h 6557775"/>
              <a:gd name="connsiteX4" fmla="*/ 3416173 w 4008947"/>
              <a:gd name="connsiteY4" fmla="*/ 917523 h 6557775"/>
              <a:gd name="connsiteX5" fmla="*/ 4008947 w 4008947"/>
              <a:gd name="connsiteY5" fmla="*/ 917523 h 6557775"/>
              <a:gd name="connsiteX6" fmla="*/ 3700290 w 4008947"/>
              <a:gd name="connsiteY6" fmla="*/ 2138772 h 6557775"/>
              <a:gd name="connsiteX7" fmla="*/ 3696964 w 4008947"/>
              <a:gd name="connsiteY7" fmla="*/ 2138772 h 6557775"/>
              <a:gd name="connsiteX8" fmla="*/ 3142479 w 4008947"/>
              <a:gd name="connsiteY8" fmla="*/ 4349958 h 6557775"/>
              <a:gd name="connsiteX9" fmla="*/ 3143397 w 4008947"/>
              <a:gd name="connsiteY9" fmla="*/ 4349958 h 6557775"/>
              <a:gd name="connsiteX10" fmla="*/ 2610068 w 4008947"/>
              <a:gd name="connsiteY10" fmla="*/ 6495080 h 6557775"/>
              <a:gd name="connsiteX11" fmla="*/ 0 w 4008947"/>
              <a:gd name="connsiteY11" fmla="*/ 6549055 h 6557775"/>
              <a:gd name="connsiteX12" fmla="*/ 562632 w 4008947"/>
              <a:gd name="connsiteY12" fmla="*/ 4349958 h 6557775"/>
              <a:gd name="connsiteX13" fmla="*/ 560986 w 4008947"/>
              <a:gd name="connsiteY13" fmla="*/ 4349958 h 6557775"/>
              <a:gd name="connsiteX14" fmla="*/ 1117268 w 4008947"/>
              <a:gd name="connsiteY14" fmla="*/ 2134509 h 6557775"/>
              <a:gd name="connsiteX15" fmla="*/ 1119891 w 4008947"/>
              <a:gd name="connsiteY15" fmla="*/ 2134509 h 6557775"/>
              <a:gd name="connsiteX16" fmla="*/ 1257371 w 4008947"/>
              <a:gd name="connsiteY16" fmla="*/ 1598721 h 6557775"/>
              <a:gd name="connsiteX17" fmla="*/ 1671904 w 4008947"/>
              <a:gd name="connsiteY17" fmla="*/ 0 h 655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008947" h="6557775">
                <a:moveTo>
                  <a:pt x="1671904" y="0"/>
                </a:moveTo>
                <a:lnTo>
                  <a:pt x="3194878" y="36537"/>
                </a:lnTo>
                <a:lnTo>
                  <a:pt x="3342363" y="37168"/>
                </a:lnTo>
                <a:cubicBezTo>
                  <a:pt x="3343421" y="304958"/>
                  <a:pt x="3347655" y="582273"/>
                  <a:pt x="3348713" y="850063"/>
                </a:cubicBezTo>
                <a:cubicBezTo>
                  <a:pt x="3348713" y="887320"/>
                  <a:pt x="3378916" y="917523"/>
                  <a:pt x="3416173" y="917523"/>
                </a:cubicBezTo>
                <a:lnTo>
                  <a:pt x="4008947" y="917523"/>
                </a:lnTo>
                <a:lnTo>
                  <a:pt x="3700290" y="2138772"/>
                </a:lnTo>
                <a:lnTo>
                  <a:pt x="3696964" y="2138772"/>
                </a:lnTo>
                <a:lnTo>
                  <a:pt x="3142479" y="4349958"/>
                </a:lnTo>
                <a:lnTo>
                  <a:pt x="3143397" y="4349958"/>
                </a:lnTo>
                <a:lnTo>
                  <a:pt x="2610068" y="6495080"/>
                </a:lnTo>
                <a:cubicBezTo>
                  <a:pt x="1682895" y="6517305"/>
                  <a:pt x="1060523" y="6580805"/>
                  <a:pt x="0" y="6549055"/>
                </a:cubicBezTo>
                <a:lnTo>
                  <a:pt x="562632" y="4349958"/>
                </a:lnTo>
                <a:lnTo>
                  <a:pt x="560986" y="4349958"/>
                </a:lnTo>
                <a:lnTo>
                  <a:pt x="1117268" y="2134509"/>
                </a:lnTo>
                <a:lnTo>
                  <a:pt x="1119891" y="2134509"/>
                </a:lnTo>
                <a:lnTo>
                  <a:pt x="1257371" y="1598721"/>
                </a:lnTo>
                <a:cubicBezTo>
                  <a:pt x="1395549" y="1065814"/>
                  <a:pt x="1532834" y="548981"/>
                  <a:pt x="1671904" y="0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 sz="2000"/>
            </a:lvl1pPr>
          </a:lstStyle>
          <a:p>
            <a:r>
              <a:rPr lang="nb-NO" dirty="0"/>
              <a:t>		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		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br>
              <a:rPr lang="nb-NO" dirty="0"/>
            </a:br>
            <a:r>
              <a:rPr lang="nb-NO" dirty="0"/>
              <a:t>		to </a:t>
            </a:r>
            <a:r>
              <a:rPr lang="nb-NO" dirty="0" err="1"/>
              <a:t>insert</a:t>
            </a:r>
            <a:r>
              <a:rPr lang="nb-NO" dirty="0"/>
              <a:t> image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B413EE75-C434-F048-A403-D8E34533E7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47738" y="2796859"/>
            <a:ext cx="5563625" cy="26260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321268"/>
      </p:ext>
    </p:extLst>
  </p:cSld>
  <p:clrMapOvr>
    <a:masterClrMapping/>
  </p:clrMapOvr>
  <p:transition spd="slow">
    <p:cov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k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F8D720E-9728-9048-900E-3A6CB272C027}"/>
              </a:ext>
            </a:extLst>
          </p:cNvPr>
          <p:cNvSpPr/>
          <p:nvPr userDrawn="1"/>
        </p:nvSpPr>
        <p:spPr>
          <a:xfrm>
            <a:off x="9358411" y="0"/>
            <a:ext cx="2833589" cy="6893538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446F71E2-D40A-B346-8644-1450E9BD33C2}"/>
              </a:ext>
            </a:extLst>
          </p:cNvPr>
          <p:cNvSpPr/>
          <p:nvPr userDrawn="1"/>
        </p:nvSpPr>
        <p:spPr>
          <a:xfrm>
            <a:off x="-5787" y="-11575"/>
            <a:ext cx="11145170" cy="6908972"/>
          </a:xfrm>
          <a:custGeom>
            <a:avLst/>
            <a:gdLst>
              <a:gd name="connsiteX0" fmla="*/ 0 w 12192000"/>
              <a:gd name="connsiteY0" fmla="*/ 0 h 6893538"/>
              <a:gd name="connsiteX1" fmla="*/ 12192000 w 12192000"/>
              <a:gd name="connsiteY1" fmla="*/ 0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2192000"/>
              <a:gd name="connsiteY0" fmla="*/ 0 h 6893538"/>
              <a:gd name="connsiteX1" fmla="*/ 11145170 w 12192000"/>
              <a:gd name="connsiteY1" fmla="*/ 6306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1145170"/>
              <a:gd name="connsiteY0" fmla="*/ 0 h 6893538"/>
              <a:gd name="connsiteX1" fmla="*/ 11145170 w 11145170"/>
              <a:gd name="connsiteY1" fmla="*/ 6306 h 6893538"/>
              <a:gd name="connsiteX2" fmla="*/ 9398350 w 11145170"/>
              <a:gd name="connsiteY2" fmla="*/ 6893538 h 6893538"/>
              <a:gd name="connsiteX3" fmla="*/ 0 w 11145170"/>
              <a:gd name="connsiteY3" fmla="*/ 6893538 h 6893538"/>
              <a:gd name="connsiteX4" fmla="*/ 0 w 11145170"/>
              <a:gd name="connsiteY4" fmla="*/ 0 h 6893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170" h="6893538">
                <a:moveTo>
                  <a:pt x="0" y="0"/>
                </a:moveTo>
                <a:lnTo>
                  <a:pt x="11145170" y="6306"/>
                </a:lnTo>
                <a:lnTo>
                  <a:pt x="9398350" y="6893538"/>
                </a:lnTo>
                <a:lnTo>
                  <a:pt x="0" y="689353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59000">
                <a:schemeClr val="tx2"/>
              </a:gs>
              <a:gs pos="99000">
                <a:schemeClr val="tx2">
                  <a:lumMod val="80000"/>
                </a:schemeClr>
              </a:gs>
            </a:gsLst>
            <a:lin ang="5400000" scaled="1"/>
          </a:gra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NO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188A1F-4814-FE4E-AF70-22B66EFE7F43}"/>
              </a:ext>
            </a:extLst>
          </p:cNvPr>
          <p:cNvCxnSpPr>
            <a:cxnSpLocks/>
          </p:cNvCxnSpPr>
          <p:nvPr userDrawn="1"/>
        </p:nvCxnSpPr>
        <p:spPr>
          <a:xfrm>
            <a:off x="955119" y="3662651"/>
            <a:ext cx="615041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8C0CE6A-8767-8A41-8C5A-DE6C38FD5F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4003392"/>
            <a:ext cx="4339542" cy="9490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Closing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or </a:t>
            </a:r>
            <a:r>
              <a:rPr lang="nb-NO" dirty="0" err="1"/>
              <a:t>perhaps</a:t>
            </a:r>
            <a:r>
              <a:rPr lang="nb-NO" dirty="0"/>
              <a:t> </a:t>
            </a:r>
            <a:r>
              <a:rPr lang="nb-NO" dirty="0" err="1"/>
              <a:t>contact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.</a:t>
            </a:r>
          </a:p>
        </p:txBody>
      </p:sp>
      <p:pic>
        <p:nvPicPr>
          <p:cNvPr id="5" name="Picture 8" descr="The main buildings in the three cities NTNU is located in. Trondheim, Gjøvik and Ålesund.">
            <a:extLst>
              <a:ext uri="{FF2B5EF4-FFF2-40B4-BE49-F238E27FC236}">
                <a16:creationId xmlns:a16="http://schemas.microsoft.com/office/drawing/2014/main" id="{BC2DD99D-F5FA-E255-DFAA-EC2EF5ABB8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"/>
                    </a14:imgEffect>
                    <a14:imgEffect>
                      <a14:saturation sat="130000"/>
                    </a14:imgEffect>
                    <a14:imgEffect>
                      <a14:brightnessContrast bright="-10000" contrast="2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825600" y="-11575"/>
            <a:ext cx="4373138" cy="6919267"/>
          </a:xfrm>
          <a:prstGeom prst="rect">
            <a:avLst/>
          </a:prstGeom>
        </p:spPr>
      </p:pic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95285551-B891-17D7-5E10-653E491913AA}"/>
              </a:ext>
            </a:extLst>
          </p:cNvPr>
          <p:cNvCxnSpPr>
            <a:cxnSpLocks/>
          </p:cNvCxnSpPr>
          <p:nvPr userDrawn="1"/>
        </p:nvCxnSpPr>
        <p:spPr>
          <a:xfrm flipH="1">
            <a:off x="6823650" y="-82550"/>
            <a:ext cx="1780993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2">
            <a:extLst>
              <a:ext uri="{FF2B5EF4-FFF2-40B4-BE49-F238E27FC236}">
                <a16:creationId xmlns:a16="http://schemas.microsoft.com/office/drawing/2014/main" id="{0BA7AD32-FA01-554F-3238-502DB4E64523}"/>
              </a:ext>
            </a:extLst>
          </p:cNvPr>
          <p:cNvCxnSpPr>
            <a:cxnSpLocks/>
          </p:cNvCxnSpPr>
          <p:nvPr userDrawn="1"/>
        </p:nvCxnSpPr>
        <p:spPr>
          <a:xfrm flipH="1">
            <a:off x="9401175" y="-55513"/>
            <a:ext cx="1775740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409295B-E6BF-B028-3008-CA0164A19F99}"/>
              </a:ext>
            </a:extLst>
          </p:cNvPr>
          <p:cNvSpPr txBox="1"/>
          <p:nvPr userDrawn="1"/>
        </p:nvSpPr>
        <p:spPr>
          <a:xfrm>
            <a:off x="487013" y="6253788"/>
            <a:ext cx="5973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– first slide and this slide: </a:t>
            </a:r>
            <a:r>
              <a:rPr lang="en-GB" sz="1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Gløshaugen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Photo: </a:t>
            </a:r>
            <a:r>
              <a:rPr lang="en-GB" sz="12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Mentz </a:t>
            </a:r>
            <a:r>
              <a:rPr lang="en-GB" sz="12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Indergaard</a:t>
            </a:r>
            <a:r>
              <a:rPr lang="en-GB" sz="12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/NTNU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GB" sz="1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Gjøvik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Photo: </a:t>
            </a:r>
            <a:r>
              <a:rPr lang="en-GB" sz="1200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Espen </a:t>
            </a:r>
            <a:r>
              <a:rPr lang="en-GB" sz="1200" dirty="0" err="1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Taftø</a:t>
            </a:r>
            <a:r>
              <a:rPr lang="en-GB" sz="1200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Vestad/NTNU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|   </a:t>
            </a:r>
            <a:r>
              <a:rPr lang="en-GB" sz="1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Ålesund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Photo: </a:t>
            </a:r>
            <a:r>
              <a:rPr lang="en-GB" sz="1200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Sissel Basso/NTNU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0200A11C-C62A-21FE-7EB1-025A59B323CB}"/>
              </a:ext>
            </a:extLst>
          </p:cNvPr>
          <p:cNvSpPr txBox="1"/>
          <p:nvPr userDrawn="1"/>
        </p:nvSpPr>
        <p:spPr>
          <a:xfrm>
            <a:off x="2907838" y="1564296"/>
            <a:ext cx="546686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For m</a:t>
            </a:r>
            <a:r>
              <a:rPr lang="nb-NO" sz="44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nb-NO" sz="44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informa</a:t>
            </a:r>
            <a:r>
              <a:rPr lang="nb-NO" sz="4400" b="1" dirty="0" err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tion</a:t>
            </a:r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br>
              <a:rPr lang="en-NO" sz="5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NO" sz="280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www.ntnu.</a:t>
            </a:r>
            <a:r>
              <a:rPr lang="nb-NO" sz="2800" dirty="0" err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edu</a:t>
            </a:r>
            <a:endParaRPr lang="en-NO" sz="280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Bilde 9" descr="QR code leading to www.ntnu.edu">
            <a:extLst>
              <a:ext uri="{FF2B5EF4-FFF2-40B4-BE49-F238E27FC236}">
                <a16:creationId xmlns:a16="http://schemas.microsoft.com/office/drawing/2014/main" id="{1A194E63-9F2B-8D8B-6330-AC18E00DD8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4639" y="1586243"/>
            <a:ext cx="1973717" cy="187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631239"/>
      </p:ext>
    </p:extLst>
  </p:cSld>
  <p:clrMapOvr>
    <a:masterClrMapping/>
  </p:clrMapOvr>
  <p:transition spd="slow">
    <p:cove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>
            <a:extLst>
              <a:ext uri="{FF2B5EF4-FFF2-40B4-BE49-F238E27FC236}">
                <a16:creationId xmlns:a16="http://schemas.microsoft.com/office/drawing/2014/main" id="{446F71E2-D40A-B346-8644-1450E9BD3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788" y="-11575"/>
            <a:ext cx="11182703" cy="6901254"/>
          </a:xfrm>
          <a:custGeom>
            <a:avLst/>
            <a:gdLst>
              <a:gd name="connsiteX0" fmla="*/ 0 w 12192000"/>
              <a:gd name="connsiteY0" fmla="*/ 0 h 6893538"/>
              <a:gd name="connsiteX1" fmla="*/ 12192000 w 12192000"/>
              <a:gd name="connsiteY1" fmla="*/ 0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2192000"/>
              <a:gd name="connsiteY0" fmla="*/ 0 h 6893538"/>
              <a:gd name="connsiteX1" fmla="*/ 11145170 w 12192000"/>
              <a:gd name="connsiteY1" fmla="*/ 6306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1145170"/>
              <a:gd name="connsiteY0" fmla="*/ 0 h 6893538"/>
              <a:gd name="connsiteX1" fmla="*/ 11145170 w 11145170"/>
              <a:gd name="connsiteY1" fmla="*/ 6306 h 6893538"/>
              <a:gd name="connsiteX2" fmla="*/ 9398350 w 11145170"/>
              <a:gd name="connsiteY2" fmla="*/ 6893538 h 6893538"/>
              <a:gd name="connsiteX3" fmla="*/ 0 w 11145170"/>
              <a:gd name="connsiteY3" fmla="*/ 6893538 h 6893538"/>
              <a:gd name="connsiteX4" fmla="*/ 0 w 11145170"/>
              <a:gd name="connsiteY4" fmla="*/ 0 h 6893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170" h="6893538">
                <a:moveTo>
                  <a:pt x="0" y="0"/>
                </a:moveTo>
                <a:lnTo>
                  <a:pt x="11145170" y="6306"/>
                </a:lnTo>
                <a:lnTo>
                  <a:pt x="9398350" y="6893538"/>
                </a:lnTo>
                <a:lnTo>
                  <a:pt x="0" y="689353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59000">
                <a:schemeClr val="tx2"/>
              </a:gs>
              <a:gs pos="99000">
                <a:schemeClr val="tx2">
                  <a:lumMod val="80000"/>
                </a:schemeClr>
              </a:gs>
            </a:gsLst>
            <a:lin ang="5400000" scaled="1"/>
          </a:gra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NO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8C0CE6A-8767-8A41-8C5A-DE6C38FD5F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95363" y="3741824"/>
            <a:ext cx="4339542" cy="1961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>
                <a:solidFill>
                  <a:schemeClr val="bg1"/>
                </a:solidFill>
              </a:defRPr>
            </a:lvl1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Opening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slide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Theme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/</a:t>
            </a: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title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here</a:t>
            </a:r>
            <a:b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b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Affiliation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?</a:t>
            </a:r>
            <a:endParaRPr lang="nb-NO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F8D720E-9728-9048-900E-3A6CB272C0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58411" y="0"/>
            <a:ext cx="2833589" cy="6893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188A1F-4814-FE4E-AF70-22B66EFE7F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753026" y="3427171"/>
            <a:ext cx="4339542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The main buildings in the three cities NTNU is located in. Trondheim, Gjøvik and Ålesund.">
            <a:extLst>
              <a:ext uri="{FF2B5EF4-FFF2-40B4-BE49-F238E27FC236}">
                <a16:creationId xmlns:a16="http://schemas.microsoft.com/office/drawing/2014/main" id="{0C75F9CF-9BFC-D849-9DC7-B8C7E29891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"/>
                    </a14:imgEffect>
                    <a14:imgEffect>
                      <a14:saturation sat="130000"/>
                    </a14:imgEffect>
                    <a14:imgEffect>
                      <a14:brightnessContrast bright="-10000" contrast="2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825600" y="-11575"/>
            <a:ext cx="4373138" cy="6919267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2889CAC-BCCA-2740-B035-B66AEC2C0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6823650" y="-82550"/>
            <a:ext cx="1780993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E110452-FD0F-2446-ACB3-A546FA77C1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9401175" y="-55513"/>
            <a:ext cx="1775740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Bilde 1" descr="The logo of NTNU with the subtitle the norwegian university of science and technology">
            <a:extLst>
              <a:ext uri="{FF2B5EF4-FFF2-40B4-BE49-F238E27FC236}">
                <a16:creationId xmlns:a16="http://schemas.microsoft.com/office/drawing/2014/main" id="{7E1EB8C6-7930-EC2C-B99C-33C60335A7B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64609" y="1059614"/>
            <a:ext cx="53975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043005"/>
      </p:ext>
    </p:extLst>
  </p:cSld>
  <p:clrMapOvr>
    <a:masterClrMapping/>
  </p:clrMapOvr>
  <p:transition spd="slow">
    <p:cove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BEEE41C-B295-67DB-6F25-6C3EB2BA2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9995" y="490318"/>
            <a:ext cx="11016867" cy="8763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8CC53E6-4FA2-1E0E-7F9B-EE33617C7D9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9995" y="1452095"/>
            <a:ext cx="11016867" cy="4995099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>
                    <a:lumMod val="10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10000"/>
                  </a:schemeClr>
                </a:solidFill>
              </a:defRPr>
            </a:lvl2pPr>
            <a:lvl3pPr>
              <a:defRPr sz="2100">
                <a:solidFill>
                  <a:schemeClr val="bg1">
                    <a:lumMod val="10000"/>
                  </a:schemeClr>
                </a:solidFill>
              </a:defRPr>
            </a:lvl3pPr>
            <a:lvl4pPr>
              <a:defRPr sz="1900">
                <a:solidFill>
                  <a:schemeClr val="bg1">
                    <a:lumMod val="10000"/>
                  </a:schemeClr>
                </a:solidFill>
              </a:defRPr>
            </a:lvl4pPr>
            <a:lvl5pPr>
              <a:defRPr sz="1700">
                <a:solidFill>
                  <a:schemeClr val="bg1">
                    <a:lumMod val="10000"/>
                  </a:schemeClr>
                </a:solidFill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styles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template</a:t>
            </a:r>
            <a:endParaRPr lang="nb-NO" dirty="0"/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 err="1"/>
              <a:t>fifth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62766456"/>
      </p:ext>
    </p:extLst>
  </p:cSld>
  <p:clrMapOvr>
    <a:masterClrMapping/>
  </p:clrMapOvr>
  <p:transition spd="slow">
    <p:cover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, overskrift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8FC2BC-32E9-144F-A493-1C7DD927812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174" y="93422"/>
            <a:ext cx="5564590" cy="6782286"/>
          </a:xfrm>
          <a:custGeom>
            <a:avLst/>
            <a:gdLst>
              <a:gd name="connsiteX0" fmla="*/ 0 w 5554663"/>
              <a:gd name="connsiteY0" fmla="*/ 0 h 4162425"/>
              <a:gd name="connsiteX1" fmla="*/ 5554663 w 5554663"/>
              <a:gd name="connsiteY1" fmla="*/ 0 h 4162425"/>
              <a:gd name="connsiteX2" fmla="*/ 5554663 w 5554663"/>
              <a:gd name="connsiteY2" fmla="*/ 4162425 h 4162425"/>
              <a:gd name="connsiteX3" fmla="*/ 0 w 5554663"/>
              <a:gd name="connsiteY3" fmla="*/ 4162425 h 4162425"/>
              <a:gd name="connsiteX4" fmla="*/ 0 w 5554663"/>
              <a:gd name="connsiteY4" fmla="*/ 0 h 4162425"/>
              <a:gd name="connsiteX0" fmla="*/ 0 w 5554663"/>
              <a:gd name="connsiteY0" fmla="*/ 0 h 6135909"/>
              <a:gd name="connsiteX1" fmla="*/ 5554663 w 5554663"/>
              <a:gd name="connsiteY1" fmla="*/ 0 h 6135909"/>
              <a:gd name="connsiteX2" fmla="*/ 5554663 w 5554663"/>
              <a:gd name="connsiteY2" fmla="*/ 4162425 h 6135909"/>
              <a:gd name="connsiteX3" fmla="*/ 0 w 5554663"/>
              <a:gd name="connsiteY3" fmla="*/ 6135909 h 6135909"/>
              <a:gd name="connsiteX4" fmla="*/ 0 w 5554663"/>
              <a:gd name="connsiteY4" fmla="*/ 0 h 6135909"/>
              <a:gd name="connsiteX0" fmla="*/ 0 w 5560450"/>
              <a:gd name="connsiteY0" fmla="*/ 231493 h 6367402"/>
              <a:gd name="connsiteX1" fmla="*/ 5560450 w 5560450"/>
              <a:gd name="connsiteY1" fmla="*/ 0 h 6367402"/>
              <a:gd name="connsiteX2" fmla="*/ 5554663 w 5560450"/>
              <a:gd name="connsiteY2" fmla="*/ 4393918 h 6367402"/>
              <a:gd name="connsiteX3" fmla="*/ 0 w 5560450"/>
              <a:gd name="connsiteY3" fmla="*/ 6367402 h 6367402"/>
              <a:gd name="connsiteX4" fmla="*/ 0 w 5560450"/>
              <a:gd name="connsiteY4" fmla="*/ 231493 h 6367402"/>
              <a:gd name="connsiteX0" fmla="*/ 0 w 5560450"/>
              <a:gd name="connsiteY0" fmla="*/ 244108 h 6380017"/>
              <a:gd name="connsiteX1" fmla="*/ 5560450 w 5560450"/>
              <a:gd name="connsiteY1" fmla="*/ 12615 h 6380017"/>
              <a:gd name="connsiteX2" fmla="*/ 5554663 w 5560450"/>
              <a:gd name="connsiteY2" fmla="*/ 4406533 h 6380017"/>
              <a:gd name="connsiteX3" fmla="*/ 0 w 5560450"/>
              <a:gd name="connsiteY3" fmla="*/ 6380017 h 6380017"/>
              <a:gd name="connsiteX4" fmla="*/ 0 w 5560450"/>
              <a:gd name="connsiteY4" fmla="*/ 244108 h 6380017"/>
              <a:gd name="connsiteX0" fmla="*/ 0 w 5560450"/>
              <a:gd name="connsiteY0" fmla="*/ 252469 h 6388378"/>
              <a:gd name="connsiteX1" fmla="*/ 5560450 w 5560450"/>
              <a:gd name="connsiteY1" fmla="*/ 20976 h 6388378"/>
              <a:gd name="connsiteX2" fmla="*/ 5554663 w 5560450"/>
              <a:gd name="connsiteY2" fmla="*/ 4414894 h 6388378"/>
              <a:gd name="connsiteX3" fmla="*/ 0 w 5560450"/>
              <a:gd name="connsiteY3" fmla="*/ 6388378 h 6388378"/>
              <a:gd name="connsiteX4" fmla="*/ 0 w 5560450"/>
              <a:gd name="connsiteY4" fmla="*/ 252469 h 6388378"/>
              <a:gd name="connsiteX0" fmla="*/ 0 w 5563625"/>
              <a:gd name="connsiteY0" fmla="*/ 189244 h 6401353"/>
              <a:gd name="connsiteX1" fmla="*/ 5563625 w 5563625"/>
              <a:gd name="connsiteY1" fmla="*/ 33951 h 6401353"/>
              <a:gd name="connsiteX2" fmla="*/ 5557838 w 5563625"/>
              <a:gd name="connsiteY2" fmla="*/ 4427869 h 6401353"/>
              <a:gd name="connsiteX3" fmla="*/ 3175 w 5563625"/>
              <a:gd name="connsiteY3" fmla="*/ 6401353 h 6401353"/>
              <a:gd name="connsiteX4" fmla="*/ 0 w 5563625"/>
              <a:gd name="connsiteY4" fmla="*/ 189244 h 6401353"/>
              <a:gd name="connsiteX0" fmla="*/ 0 w 5563625"/>
              <a:gd name="connsiteY0" fmla="*/ 249661 h 6461770"/>
              <a:gd name="connsiteX1" fmla="*/ 5563625 w 5563625"/>
              <a:gd name="connsiteY1" fmla="*/ 21343 h 6461770"/>
              <a:gd name="connsiteX2" fmla="*/ 5557838 w 5563625"/>
              <a:gd name="connsiteY2" fmla="*/ 4488286 h 6461770"/>
              <a:gd name="connsiteX3" fmla="*/ 3175 w 5563625"/>
              <a:gd name="connsiteY3" fmla="*/ 6461770 h 6461770"/>
              <a:gd name="connsiteX4" fmla="*/ 0 w 5563625"/>
              <a:gd name="connsiteY4" fmla="*/ 249661 h 6461770"/>
              <a:gd name="connsiteX0" fmla="*/ 0 w 5563625"/>
              <a:gd name="connsiteY0" fmla="*/ 228318 h 6440427"/>
              <a:gd name="connsiteX1" fmla="*/ 5563625 w 5563625"/>
              <a:gd name="connsiteY1" fmla="*/ 0 h 6440427"/>
              <a:gd name="connsiteX2" fmla="*/ 5557838 w 5563625"/>
              <a:gd name="connsiteY2" fmla="*/ 4466943 h 6440427"/>
              <a:gd name="connsiteX3" fmla="*/ 3175 w 5563625"/>
              <a:gd name="connsiteY3" fmla="*/ 6440427 h 6440427"/>
              <a:gd name="connsiteX4" fmla="*/ 0 w 5563625"/>
              <a:gd name="connsiteY4" fmla="*/ 228318 h 6440427"/>
              <a:gd name="connsiteX0" fmla="*/ 0 w 5563625"/>
              <a:gd name="connsiteY0" fmla="*/ 235436 h 6447545"/>
              <a:gd name="connsiteX1" fmla="*/ 5563625 w 5563625"/>
              <a:gd name="connsiteY1" fmla="*/ 7118 h 6447545"/>
              <a:gd name="connsiteX2" fmla="*/ 5557838 w 5563625"/>
              <a:gd name="connsiteY2" fmla="*/ 4474061 h 6447545"/>
              <a:gd name="connsiteX3" fmla="*/ 3175 w 5563625"/>
              <a:gd name="connsiteY3" fmla="*/ 6447545 h 6447545"/>
              <a:gd name="connsiteX4" fmla="*/ 0 w 5563625"/>
              <a:gd name="connsiteY4" fmla="*/ 235436 h 6447545"/>
              <a:gd name="connsiteX0" fmla="*/ 0 w 5563625"/>
              <a:gd name="connsiteY0" fmla="*/ 231804 h 6443913"/>
              <a:gd name="connsiteX1" fmla="*/ 5563625 w 5563625"/>
              <a:gd name="connsiteY1" fmla="*/ 3486 h 6443913"/>
              <a:gd name="connsiteX2" fmla="*/ 5557838 w 5563625"/>
              <a:gd name="connsiteY2" fmla="*/ 4470429 h 6443913"/>
              <a:gd name="connsiteX3" fmla="*/ 3175 w 5563625"/>
              <a:gd name="connsiteY3" fmla="*/ 6443913 h 6443913"/>
              <a:gd name="connsiteX4" fmla="*/ 0 w 5563625"/>
              <a:gd name="connsiteY4" fmla="*/ 231804 h 6443913"/>
              <a:gd name="connsiteX0" fmla="*/ 0 w 5563625"/>
              <a:gd name="connsiteY0" fmla="*/ 235436 h 6447545"/>
              <a:gd name="connsiteX1" fmla="*/ 5563625 w 5563625"/>
              <a:gd name="connsiteY1" fmla="*/ 7118 h 6447545"/>
              <a:gd name="connsiteX2" fmla="*/ 5557838 w 5563625"/>
              <a:gd name="connsiteY2" fmla="*/ 4474061 h 6447545"/>
              <a:gd name="connsiteX3" fmla="*/ 3175 w 5563625"/>
              <a:gd name="connsiteY3" fmla="*/ 6447545 h 6447545"/>
              <a:gd name="connsiteX4" fmla="*/ 0 w 5563625"/>
              <a:gd name="connsiteY4" fmla="*/ 235436 h 6447545"/>
              <a:gd name="connsiteX0" fmla="*/ 0 w 5563625"/>
              <a:gd name="connsiteY0" fmla="*/ 235436 h 6511045"/>
              <a:gd name="connsiteX1" fmla="*/ 5563625 w 5563625"/>
              <a:gd name="connsiteY1" fmla="*/ 7118 h 6511045"/>
              <a:gd name="connsiteX2" fmla="*/ 5557838 w 5563625"/>
              <a:gd name="connsiteY2" fmla="*/ 4474061 h 6511045"/>
              <a:gd name="connsiteX3" fmla="*/ 3175 w 5563625"/>
              <a:gd name="connsiteY3" fmla="*/ 6511045 h 6511045"/>
              <a:gd name="connsiteX4" fmla="*/ 0 w 5563625"/>
              <a:gd name="connsiteY4" fmla="*/ 235436 h 6511045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765045"/>
              <a:gd name="connsiteX1" fmla="*/ 5563625 w 5563625"/>
              <a:gd name="connsiteY1" fmla="*/ 7118 h 6765045"/>
              <a:gd name="connsiteX2" fmla="*/ 5561013 w 5563625"/>
              <a:gd name="connsiteY2" fmla="*/ 6629886 h 6765045"/>
              <a:gd name="connsiteX3" fmla="*/ 3175 w 5563625"/>
              <a:gd name="connsiteY3" fmla="*/ 6765045 h 6765045"/>
              <a:gd name="connsiteX4" fmla="*/ 0 w 5563625"/>
              <a:gd name="connsiteY4" fmla="*/ 235436 h 6765045"/>
              <a:gd name="connsiteX0" fmla="*/ 0 w 5592763"/>
              <a:gd name="connsiteY0" fmla="*/ 235436 h 6769586"/>
              <a:gd name="connsiteX1" fmla="*/ 5563625 w 5592763"/>
              <a:gd name="connsiteY1" fmla="*/ 7118 h 6769586"/>
              <a:gd name="connsiteX2" fmla="*/ 5592763 w 5592763"/>
              <a:gd name="connsiteY2" fmla="*/ 6769586 h 6769586"/>
              <a:gd name="connsiteX3" fmla="*/ 3175 w 5592763"/>
              <a:gd name="connsiteY3" fmla="*/ 6765045 h 6769586"/>
              <a:gd name="connsiteX4" fmla="*/ 0 w 5592763"/>
              <a:gd name="connsiteY4" fmla="*/ 235436 h 6769586"/>
              <a:gd name="connsiteX0" fmla="*/ 0 w 5592996"/>
              <a:gd name="connsiteY0" fmla="*/ 235436 h 6769586"/>
              <a:gd name="connsiteX1" fmla="*/ 5563625 w 5592996"/>
              <a:gd name="connsiteY1" fmla="*/ 7118 h 6769586"/>
              <a:gd name="connsiteX2" fmla="*/ 5592763 w 5592996"/>
              <a:gd name="connsiteY2" fmla="*/ 6769586 h 6769586"/>
              <a:gd name="connsiteX3" fmla="*/ 3175 w 5592996"/>
              <a:gd name="connsiteY3" fmla="*/ 6765045 h 6769586"/>
              <a:gd name="connsiteX4" fmla="*/ 0 w 5592996"/>
              <a:gd name="connsiteY4" fmla="*/ 235436 h 6769586"/>
              <a:gd name="connsiteX0" fmla="*/ 0 w 5596404"/>
              <a:gd name="connsiteY0" fmla="*/ 235436 h 6769586"/>
              <a:gd name="connsiteX1" fmla="*/ 5563625 w 5596404"/>
              <a:gd name="connsiteY1" fmla="*/ 7118 h 6769586"/>
              <a:gd name="connsiteX2" fmla="*/ 5592763 w 5596404"/>
              <a:gd name="connsiteY2" fmla="*/ 6769586 h 6769586"/>
              <a:gd name="connsiteX3" fmla="*/ 3175 w 5596404"/>
              <a:gd name="connsiteY3" fmla="*/ 6765045 h 6769586"/>
              <a:gd name="connsiteX4" fmla="*/ 0 w 5596404"/>
              <a:gd name="connsiteY4" fmla="*/ 235436 h 6769586"/>
              <a:gd name="connsiteX0" fmla="*/ 0 w 5568711"/>
              <a:gd name="connsiteY0" fmla="*/ 235436 h 6775936"/>
              <a:gd name="connsiteX1" fmla="*/ 5563625 w 5568711"/>
              <a:gd name="connsiteY1" fmla="*/ 7118 h 6775936"/>
              <a:gd name="connsiteX2" fmla="*/ 5561013 w 5568711"/>
              <a:gd name="connsiteY2" fmla="*/ 6775936 h 6775936"/>
              <a:gd name="connsiteX3" fmla="*/ 3175 w 5568711"/>
              <a:gd name="connsiteY3" fmla="*/ 6765045 h 6775936"/>
              <a:gd name="connsiteX4" fmla="*/ 0 w 5568711"/>
              <a:gd name="connsiteY4" fmla="*/ 235436 h 6775936"/>
              <a:gd name="connsiteX0" fmla="*/ 0 w 5584676"/>
              <a:gd name="connsiteY0" fmla="*/ 235436 h 6782286"/>
              <a:gd name="connsiteX1" fmla="*/ 5563625 w 5584676"/>
              <a:gd name="connsiteY1" fmla="*/ 7118 h 6782286"/>
              <a:gd name="connsiteX2" fmla="*/ 5580063 w 5584676"/>
              <a:gd name="connsiteY2" fmla="*/ 6782286 h 6782286"/>
              <a:gd name="connsiteX3" fmla="*/ 3175 w 5584676"/>
              <a:gd name="connsiteY3" fmla="*/ 6765045 h 6782286"/>
              <a:gd name="connsiteX4" fmla="*/ 0 w 5584676"/>
              <a:gd name="connsiteY4" fmla="*/ 235436 h 6782286"/>
              <a:gd name="connsiteX0" fmla="*/ 0 w 5564590"/>
              <a:gd name="connsiteY0" fmla="*/ 235436 h 6782286"/>
              <a:gd name="connsiteX1" fmla="*/ 5563625 w 5564590"/>
              <a:gd name="connsiteY1" fmla="*/ 7118 h 6782286"/>
              <a:gd name="connsiteX2" fmla="*/ 5554663 w 5564590"/>
              <a:gd name="connsiteY2" fmla="*/ 6782286 h 6782286"/>
              <a:gd name="connsiteX3" fmla="*/ 3175 w 5564590"/>
              <a:gd name="connsiteY3" fmla="*/ 6765045 h 6782286"/>
              <a:gd name="connsiteX4" fmla="*/ 0 w 5564590"/>
              <a:gd name="connsiteY4" fmla="*/ 235436 h 678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64590" h="6782286">
                <a:moveTo>
                  <a:pt x="0" y="235436"/>
                </a:moveTo>
                <a:cubicBezTo>
                  <a:pt x="1801879" y="36738"/>
                  <a:pt x="3376164" y="-22302"/>
                  <a:pt x="5563625" y="7118"/>
                </a:cubicBezTo>
                <a:cubicBezTo>
                  <a:pt x="5560984" y="278894"/>
                  <a:pt x="5571773" y="6782727"/>
                  <a:pt x="5554663" y="6782286"/>
                </a:cubicBezTo>
                <a:lnTo>
                  <a:pt x="3175" y="6765045"/>
                </a:lnTo>
                <a:cubicBezTo>
                  <a:pt x="2117" y="4694342"/>
                  <a:pt x="1058" y="2306139"/>
                  <a:pt x="0" y="235436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   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br>
              <a:rPr lang="nb-NO" dirty="0"/>
            </a:br>
            <a:r>
              <a:rPr lang="nb-NO" dirty="0"/>
              <a:t>   to </a:t>
            </a:r>
            <a:r>
              <a:rPr lang="nb-NO" dirty="0" err="1"/>
              <a:t>insert</a:t>
            </a:r>
            <a:r>
              <a:rPr lang="nb-NO" dirty="0"/>
              <a:t> image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8AD7188-E77F-AE4D-97BE-DD42B6A838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58923" y="2148369"/>
            <a:ext cx="5563625" cy="87637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872A55-73BC-D24A-8AAD-88CEF13262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58923" y="3038552"/>
            <a:ext cx="5563625" cy="32052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0108682"/>
      </p:ext>
    </p:extLst>
  </p:cSld>
  <p:clrMapOvr>
    <a:masterClrMapping/>
  </p:clrMapOvr>
  <p:transition spd="slow">
    <p:cover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venstre, overskrift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8AD7188-E77F-AE4D-97BE-DD42B6A838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8470" y="1994946"/>
            <a:ext cx="5416241" cy="87637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5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872A55-73BC-D24A-8AAD-88CEF13262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8470" y="2885129"/>
            <a:ext cx="5416241" cy="3118507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CC30CB2-0F5F-6BCC-ACC6-D73FDEA56A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45725" y="128351"/>
            <a:ext cx="5555800" cy="6756334"/>
          </a:xfrm>
          <a:custGeom>
            <a:avLst/>
            <a:gdLst>
              <a:gd name="connsiteX0" fmla="*/ 604 w 5555800"/>
              <a:gd name="connsiteY0" fmla="*/ 0 h 6756334"/>
              <a:gd name="connsiteX1" fmla="*/ 1046678 w 5555800"/>
              <a:gd name="connsiteY1" fmla="*/ 31606 h 6756334"/>
              <a:gd name="connsiteX2" fmla="*/ 5546275 w 5555800"/>
              <a:gd name="connsiteY2" fmla="*/ 112263 h 6756334"/>
              <a:gd name="connsiteX3" fmla="*/ 5546275 w 5555800"/>
              <a:gd name="connsiteY3" fmla="*/ 105896 h 6756334"/>
              <a:gd name="connsiteX4" fmla="*/ 5549704 w 5555800"/>
              <a:gd name="connsiteY4" fmla="*/ 105964 h 6756334"/>
              <a:gd name="connsiteX5" fmla="*/ 5555800 w 5555800"/>
              <a:gd name="connsiteY5" fmla="*/ 6740317 h 6756334"/>
              <a:gd name="connsiteX6" fmla="*/ 2858701 w 5555800"/>
              <a:gd name="connsiteY6" fmla="*/ 6753779 h 6756334"/>
              <a:gd name="connsiteX7" fmla="*/ 1201 w 5555800"/>
              <a:gd name="connsiteY7" fmla="*/ 6740952 h 6756334"/>
              <a:gd name="connsiteX8" fmla="*/ 1558 w 5555800"/>
              <a:gd name="connsiteY8" fmla="*/ 93801 h 6756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55800" h="6756334">
                <a:moveTo>
                  <a:pt x="604" y="0"/>
                </a:moveTo>
                <a:lnTo>
                  <a:pt x="1046678" y="31606"/>
                </a:lnTo>
                <a:cubicBezTo>
                  <a:pt x="2500206" y="80213"/>
                  <a:pt x="3963580" y="133888"/>
                  <a:pt x="5546275" y="112263"/>
                </a:cubicBezTo>
                <a:lnTo>
                  <a:pt x="5546275" y="105896"/>
                </a:lnTo>
                <a:lnTo>
                  <a:pt x="5549704" y="105964"/>
                </a:lnTo>
                <a:cubicBezTo>
                  <a:pt x="5551736" y="2205232"/>
                  <a:pt x="5553768" y="4641049"/>
                  <a:pt x="5555800" y="6740317"/>
                </a:cubicBezTo>
                <a:cubicBezTo>
                  <a:pt x="5387525" y="6767918"/>
                  <a:pt x="2854510" y="6750816"/>
                  <a:pt x="2858701" y="6753779"/>
                </a:cubicBezTo>
                <a:cubicBezTo>
                  <a:pt x="2836899" y="6742688"/>
                  <a:pt x="714518" y="6753694"/>
                  <a:pt x="1201" y="6740952"/>
                </a:cubicBezTo>
                <a:cubicBezTo>
                  <a:pt x="-4213" y="5559893"/>
                  <a:pt x="10994" y="1208592"/>
                  <a:pt x="1558" y="93801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  <a:effectLst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Press the icon</a:t>
            </a:r>
            <a:br>
              <a:rPr lang="en-US" dirty="0"/>
            </a:br>
            <a:r>
              <a:rPr lang="en-US" dirty="0"/>
              <a:t>to insert image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57154384"/>
      </p:ext>
    </p:extLst>
  </p:cSld>
  <p:clrMapOvr>
    <a:masterClrMapping/>
  </p:clrMapOvr>
  <p:transition spd="slow">
    <p:cover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tekst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1AF6045-9D99-3738-C293-75DDC277484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69659" y="92845"/>
            <a:ext cx="12336936" cy="6816741"/>
          </a:xfrm>
          <a:custGeom>
            <a:avLst/>
            <a:gdLst>
              <a:gd name="connsiteX0" fmla="*/ 4835699 w 12336936"/>
              <a:gd name="connsiteY0" fmla="*/ 470 h 6816741"/>
              <a:gd name="connsiteX1" fmla="*/ 12261659 w 12336936"/>
              <a:gd name="connsiteY1" fmla="*/ 147770 h 6816741"/>
              <a:gd name="connsiteX2" fmla="*/ 12261659 w 12336936"/>
              <a:gd name="connsiteY2" fmla="*/ 137667 h 6816741"/>
              <a:gd name="connsiteX3" fmla="*/ 12326915 w 12336936"/>
              <a:gd name="connsiteY3" fmla="*/ 137670 h 6816741"/>
              <a:gd name="connsiteX4" fmla="*/ 12318583 w 12336936"/>
              <a:gd name="connsiteY4" fmla="*/ 6816741 h 6816741"/>
              <a:gd name="connsiteX5" fmla="*/ 87 w 12336936"/>
              <a:gd name="connsiteY5" fmla="*/ 6799445 h 6816741"/>
              <a:gd name="connsiteX6" fmla="*/ 6851 w 12336936"/>
              <a:gd name="connsiteY6" fmla="*/ 226490 h 6816741"/>
              <a:gd name="connsiteX7" fmla="*/ 69659 w 12336936"/>
              <a:gd name="connsiteY7" fmla="*/ 220047 h 6816741"/>
              <a:gd name="connsiteX8" fmla="*/ 69659 w 12336936"/>
              <a:gd name="connsiteY8" fmla="*/ 238386 h 6816741"/>
              <a:gd name="connsiteX9" fmla="*/ 4835699 w 12336936"/>
              <a:gd name="connsiteY9" fmla="*/ 470 h 681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336936" h="6816741">
                <a:moveTo>
                  <a:pt x="4835699" y="470"/>
                </a:moveTo>
                <a:cubicBezTo>
                  <a:pt x="7317455" y="10687"/>
                  <a:pt x="9623835" y="183811"/>
                  <a:pt x="12261659" y="147770"/>
                </a:cubicBezTo>
                <a:lnTo>
                  <a:pt x="12261659" y="137667"/>
                </a:lnTo>
                <a:lnTo>
                  <a:pt x="12326915" y="137670"/>
                </a:lnTo>
                <a:cubicBezTo>
                  <a:pt x="12348072" y="2597159"/>
                  <a:pt x="12331055" y="4623229"/>
                  <a:pt x="12318583" y="6816741"/>
                </a:cubicBezTo>
                <a:lnTo>
                  <a:pt x="87" y="6799445"/>
                </a:lnTo>
                <a:cubicBezTo>
                  <a:pt x="-971" y="4728742"/>
                  <a:pt x="7909" y="2297193"/>
                  <a:pt x="6851" y="226490"/>
                </a:cubicBezTo>
                <a:lnTo>
                  <a:pt x="69659" y="220047"/>
                </a:lnTo>
                <a:lnTo>
                  <a:pt x="69659" y="238386"/>
                </a:lnTo>
                <a:cubicBezTo>
                  <a:pt x="1794456" y="46856"/>
                  <a:pt x="3346645" y="-5660"/>
                  <a:pt x="4835699" y="470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  <a:effectLst/>
        </p:spPr>
        <p:txBody>
          <a:bodyPr wrap="square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br>
              <a:rPr lang="nb-NO" dirty="0"/>
            </a:br>
            <a:r>
              <a:rPr lang="nb-NO" dirty="0"/>
              <a:t>              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insert</a:t>
            </a:r>
            <a:r>
              <a:rPr lang="nb-NO" dirty="0"/>
              <a:t> image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7B4EA86-E703-DC40-81E1-563572BAE5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7736" y="1623379"/>
            <a:ext cx="10296525" cy="8763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4B741-2AD2-8F4D-996C-F33E5B10A7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9276" y="3872435"/>
            <a:ext cx="8593137" cy="1984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top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images </a:t>
            </a:r>
            <a:r>
              <a:rPr lang="nb-NO" dirty="0" err="1"/>
              <a:t>influences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. Place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where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contrast is best.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3644955"/>
      </p:ext>
    </p:extLst>
  </p:cSld>
  <p:clrMapOvr>
    <a:masterClrMapping/>
  </p:clrMapOvr>
  <p:transition spd="slow">
    <p:cover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9AB554E-0944-227D-0DEA-BE328E5C3450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-3173" y="93887"/>
            <a:ext cx="12209642" cy="6771938"/>
          </a:xfrm>
          <a:custGeom>
            <a:avLst/>
            <a:gdLst>
              <a:gd name="connsiteX0" fmla="*/ 4573199 w 12209642"/>
              <a:gd name="connsiteY0" fmla="*/ 0 h 6771938"/>
              <a:gd name="connsiteX1" fmla="*/ 5835536 w 12209642"/>
              <a:gd name="connsiteY1" fmla="*/ 13751 h 6771938"/>
              <a:gd name="connsiteX2" fmla="*/ 5916037 w 12209642"/>
              <a:gd name="connsiteY2" fmla="*/ 15413 h 6771938"/>
              <a:gd name="connsiteX3" fmla="*/ 6663572 w 12209642"/>
              <a:gd name="connsiteY3" fmla="*/ 34889 h 6771938"/>
              <a:gd name="connsiteX4" fmla="*/ 7695576 w 12209642"/>
              <a:gd name="connsiteY4" fmla="*/ 66070 h 6771938"/>
              <a:gd name="connsiteX5" fmla="*/ 12195173 w 12209642"/>
              <a:gd name="connsiteY5" fmla="*/ 146727 h 6771938"/>
              <a:gd name="connsiteX6" fmla="*/ 12195173 w 12209642"/>
              <a:gd name="connsiteY6" fmla="*/ 146152 h 6771938"/>
              <a:gd name="connsiteX7" fmla="*/ 12200794 w 12209642"/>
              <a:gd name="connsiteY7" fmla="*/ 146152 h 6771938"/>
              <a:gd name="connsiteX8" fmla="*/ 12187652 w 12209642"/>
              <a:gd name="connsiteY8" fmla="*/ 6771938 h 6771938"/>
              <a:gd name="connsiteX9" fmla="*/ 3175 w 12209642"/>
              <a:gd name="connsiteY9" fmla="*/ 6770931 h 6771938"/>
              <a:gd name="connsiteX10" fmla="*/ 0 w 12209642"/>
              <a:gd name="connsiteY10" fmla="*/ 234972 h 6771938"/>
              <a:gd name="connsiteX11" fmla="*/ 3173 w 12209642"/>
              <a:gd name="connsiteY11" fmla="*/ 234645 h 6771938"/>
              <a:gd name="connsiteX12" fmla="*/ 3173 w 12209642"/>
              <a:gd name="connsiteY12" fmla="*/ 237343 h 6771938"/>
              <a:gd name="connsiteX13" fmla="*/ 851695 w 12209642"/>
              <a:gd name="connsiteY13" fmla="*/ 152790 h 6771938"/>
              <a:gd name="connsiteX14" fmla="*/ 1373141 w 12209642"/>
              <a:gd name="connsiteY14" fmla="*/ 112474 h 6771938"/>
              <a:gd name="connsiteX15" fmla="*/ 1744648 w 12209642"/>
              <a:gd name="connsiteY15" fmla="*/ 87156 h 6771938"/>
              <a:gd name="connsiteX16" fmla="*/ 3122726 w 12209642"/>
              <a:gd name="connsiteY16" fmla="*/ 21270 h 6771938"/>
              <a:gd name="connsiteX17" fmla="*/ 3334026 w 12209642"/>
              <a:gd name="connsiteY17" fmla="*/ 14354 h 6771938"/>
              <a:gd name="connsiteX18" fmla="*/ 4018918 w 12209642"/>
              <a:gd name="connsiteY18" fmla="*/ 1621 h 6771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209642" h="6771938">
                <a:moveTo>
                  <a:pt x="4573199" y="0"/>
                </a:moveTo>
                <a:lnTo>
                  <a:pt x="5835536" y="13751"/>
                </a:lnTo>
                <a:lnTo>
                  <a:pt x="5916037" y="15413"/>
                </a:lnTo>
                <a:lnTo>
                  <a:pt x="6663572" y="34889"/>
                </a:lnTo>
                <a:lnTo>
                  <a:pt x="7695576" y="66070"/>
                </a:lnTo>
                <a:cubicBezTo>
                  <a:pt x="9149104" y="114677"/>
                  <a:pt x="10612478" y="168352"/>
                  <a:pt x="12195173" y="146727"/>
                </a:cubicBezTo>
                <a:lnTo>
                  <a:pt x="12195173" y="146152"/>
                </a:lnTo>
                <a:lnTo>
                  <a:pt x="12200794" y="146152"/>
                </a:lnTo>
                <a:cubicBezTo>
                  <a:pt x="12221951" y="2605641"/>
                  <a:pt x="12200124" y="4578426"/>
                  <a:pt x="12187652" y="6771938"/>
                </a:cubicBezTo>
                <a:lnTo>
                  <a:pt x="3175" y="6770931"/>
                </a:lnTo>
                <a:cubicBezTo>
                  <a:pt x="2117" y="4700228"/>
                  <a:pt x="1058" y="2305675"/>
                  <a:pt x="0" y="234972"/>
                </a:cubicBezTo>
                <a:lnTo>
                  <a:pt x="3173" y="234645"/>
                </a:lnTo>
                <a:lnTo>
                  <a:pt x="3173" y="237343"/>
                </a:lnTo>
                <a:cubicBezTo>
                  <a:pt x="290639" y="205421"/>
                  <a:pt x="573311" y="177361"/>
                  <a:pt x="851695" y="152790"/>
                </a:cubicBezTo>
                <a:lnTo>
                  <a:pt x="1373141" y="112474"/>
                </a:lnTo>
                <a:lnTo>
                  <a:pt x="1744648" y="87156"/>
                </a:lnTo>
                <a:cubicBezTo>
                  <a:pt x="2231619" y="57252"/>
                  <a:pt x="2704419" y="35906"/>
                  <a:pt x="3122726" y="21270"/>
                </a:cubicBezTo>
                <a:lnTo>
                  <a:pt x="3334026" y="14354"/>
                </a:lnTo>
                <a:lnTo>
                  <a:pt x="4018918" y="1621"/>
                </a:lnTo>
                <a:close/>
              </a:path>
            </a:pathLst>
          </a:cu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nb-NO" dirty="0"/>
              <a:t>		</a:t>
            </a:r>
          </a:p>
          <a:p>
            <a:endParaRPr lang="nb-NO" dirty="0"/>
          </a:p>
          <a:p>
            <a:r>
              <a:rPr lang="nb-NO" dirty="0"/>
              <a:t>		</a:t>
            </a:r>
          </a:p>
          <a:p>
            <a:endParaRPr lang="nb-NO" dirty="0"/>
          </a:p>
          <a:p>
            <a:r>
              <a:rPr lang="nb-NO" dirty="0"/>
              <a:t>					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insert</a:t>
            </a:r>
            <a:r>
              <a:rPr lang="nb-NO" dirty="0"/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3278666021"/>
      </p:ext>
    </p:extLst>
  </p:cSld>
  <p:clrMapOvr>
    <a:masterClrMapping/>
  </p:clrMapOvr>
  <p:transition spd="slow">
    <p:cover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rå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CB75A9EE-34F2-C04E-A6AA-1C79900F16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1906676"/>
            <a:ext cx="5563625" cy="87637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B413EE75-C434-F048-A403-D8E34533E7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47738" y="2796859"/>
            <a:ext cx="5563625" cy="26260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988560-7FA0-E519-064D-11D2BF384B3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398662" y="205952"/>
            <a:ext cx="4266635" cy="6675032"/>
          </a:xfrm>
          <a:custGeom>
            <a:avLst/>
            <a:gdLst>
              <a:gd name="connsiteX0" fmla="*/ 1713702 w 4266635"/>
              <a:gd name="connsiteY0" fmla="*/ 0 h 6675032"/>
              <a:gd name="connsiteX1" fmla="*/ 1754606 w 4266635"/>
              <a:gd name="connsiteY1" fmla="*/ 1325 h 6675032"/>
              <a:gd name="connsiteX2" fmla="*/ 4011427 w 4266635"/>
              <a:gd name="connsiteY2" fmla="*/ 39571 h 6675032"/>
              <a:gd name="connsiteX3" fmla="*/ 4256367 w 4266635"/>
              <a:gd name="connsiteY3" fmla="*/ 38034 h 6675032"/>
              <a:gd name="connsiteX4" fmla="*/ 4266635 w 4266635"/>
              <a:gd name="connsiteY4" fmla="*/ 41110 h 6675032"/>
              <a:gd name="connsiteX5" fmla="*/ 4047047 w 4266635"/>
              <a:gd name="connsiteY5" fmla="*/ 917664 h 6675032"/>
              <a:gd name="connsiteX6" fmla="*/ 3738390 w 4266635"/>
              <a:gd name="connsiteY6" fmla="*/ 2138913 h 6675032"/>
              <a:gd name="connsiteX7" fmla="*/ 3735064 w 4266635"/>
              <a:gd name="connsiteY7" fmla="*/ 2138913 h 6675032"/>
              <a:gd name="connsiteX8" fmla="*/ 3180579 w 4266635"/>
              <a:gd name="connsiteY8" fmla="*/ 4350099 h 6675032"/>
              <a:gd name="connsiteX9" fmla="*/ 3181497 w 4266635"/>
              <a:gd name="connsiteY9" fmla="*/ 4350099 h 6675032"/>
              <a:gd name="connsiteX10" fmla="*/ 2610068 w 4266635"/>
              <a:gd name="connsiteY10" fmla="*/ 6660321 h 6675032"/>
              <a:gd name="connsiteX11" fmla="*/ 0 w 4266635"/>
              <a:gd name="connsiteY11" fmla="*/ 6663496 h 6675032"/>
              <a:gd name="connsiteX12" fmla="*/ 600732 w 4266635"/>
              <a:gd name="connsiteY12" fmla="*/ 4350099 h 6675032"/>
              <a:gd name="connsiteX13" fmla="*/ 599086 w 4266635"/>
              <a:gd name="connsiteY13" fmla="*/ 4350099 h 6675032"/>
              <a:gd name="connsiteX14" fmla="*/ 1155368 w 4266635"/>
              <a:gd name="connsiteY14" fmla="*/ 2134650 h 6675032"/>
              <a:gd name="connsiteX15" fmla="*/ 1157991 w 4266635"/>
              <a:gd name="connsiteY15" fmla="*/ 2134650 h 6675032"/>
              <a:gd name="connsiteX16" fmla="*/ 1295471 w 4266635"/>
              <a:gd name="connsiteY16" fmla="*/ 1598862 h 6675032"/>
              <a:gd name="connsiteX17" fmla="*/ 1710004 w 4266635"/>
              <a:gd name="connsiteY17" fmla="*/ 141 h 6675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266635" h="6675032">
                <a:moveTo>
                  <a:pt x="1713702" y="0"/>
                </a:moveTo>
                <a:lnTo>
                  <a:pt x="1754606" y="1325"/>
                </a:lnTo>
                <a:cubicBezTo>
                  <a:pt x="2490734" y="22852"/>
                  <a:pt x="3238446" y="38950"/>
                  <a:pt x="4011427" y="39571"/>
                </a:cubicBezTo>
                <a:lnTo>
                  <a:pt x="4256367" y="38034"/>
                </a:lnTo>
                <a:lnTo>
                  <a:pt x="4266635" y="41110"/>
                </a:lnTo>
                <a:lnTo>
                  <a:pt x="4047047" y="917664"/>
                </a:lnTo>
                <a:lnTo>
                  <a:pt x="3738390" y="2138913"/>
                </a:lnTo>
                <a:lnTo>
                  <a:pt x="3735064" y="2138913"/>
                </a:lnTo>
                <a:lnTo>
                  <a:pt x="3180579" y="4350099"/>
                </a:lnTo>
                <a:lnTo>
                  <a:pt x="3181497" y="4350099"/>
                </a:lnTo>
                <a:cubicBezTo>
                  <a:pt x="3003721" y="5065140"/>
                  <a:pt x="2787844" y="5945280"/>
                  <a:pt x="2610068" y="6660321"/>
                </a:cubicBezTo>
                <a:cubicBezTo>
                  <a:pt x="1682895" y="6682546"/>
                  <a:pt x="1060523" y="6676196"/>
                  <a:pt x="0" y="6663496"/>
                </a:cubicBezTo>
                <a:lnTo>
                  <a:pt x="600732" y="4350099"/>
                </a:lnTo>
                <a:lnTo>
                  <a:pt x="599086" y="4350099"/>
                </a:lnTo>
                <a:lnTo>
                  <a:pt x="1155368" y="2134650"/>
                </a:lnTo>
                <a:lnTo>
                  <a:pt x="1157991" y="2134650"/>
                </a:lnTo>
                <a:lnTo>
                  <a:pt x="1295471" y="1598862"/>
                </a:lnTo>
                <a:cubicBezTo>
                  <a:pt x="1433649" y="1065955"/>
                  <a:pt x="1570934" y="549122"/>
                  <a:pt x="1710004" y="141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 sz="2000"/>
            </a:lvl1pPr>
          </a:lstStyle>
          <a:p>
            <a:r>
              <a:rPr lang="nb-NO" dirty="0"/>
              <a:t>		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		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br>
              <a:rPr lang="nb-NO" dirty="0"/>
            </a:br>
            <a:r>
              <a:rPr lang="nb-NO" dirty="0"/>
              <a:t>		to </a:t>
            </a:r>
            <a:r>
              <a:rPr lang="nb-NO" dirty="0" err="1"/>
              <a:t>insert</a:t>
            </a:r>
            <a:r>
              <a:rPr lang="nb-NO" dirty="0"/>
              <a:t> image</a:t>
            </a:r>
          </a:p>
        </p:txBody>
      </p:sp>
    </p:spTree>
    <p:extLst>
      <p:ext uri="{BB962C8B-B14F-4D97-AF65-F5344CB8AC3E}">
        <p14:creationId xmlns:p14="http://schemas.microsoft.com/office/powerpoint/2010/main" val="1926782240"/>
      </p:ext>
    </p:extLst>
  </p:cSld>
  <p:clrMapOvr>
    <a:masterClrMapping/>
  </p:clrMapOvr>
  <p:transition spd="slow">
    <p:cover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k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F8D720E-9728-9048-900E-3A6CB272C027}"/>
              </a:ext>
            </a:extLst>
          </p:cNvPr>
          <p:cNvSpPr/>
          <p:nvPr userDrawn="1"/>
        </p:nvSpPr>
        <p:spPr>
          <a:xfrm>
            <a:off x="9358411" y="0"/>
            <a:ext cx="2833589" cy="6893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446F71E2-D40A-B346-8644-1450E9BD33C2}"/>
              </a:ext>
            </a:extLst>
          </p:cNvPr>
          <p:cNvSpPr/>
          <p:nvPr userDrawn="1"/>
        </p:nvSpPr>
        <p:spPr>
          <a:xfrm>
            <a:off x="-5787" y="-11575"/>
            <a:ext cx="11145170" cy="6908972"/>
          </a:xfrm>
          <a:custGeom>
            <a:avLst/>
            <a:gdLst>
              <a:gd name="connsiteX0" fmla="*/ 0 w 12192000"/>
              <a:gd name="connsiteY0" fmla="*/ 0 h 6893538"/>
              <a:gd name="connsiteX1" fmla="*/ 12192000 w 12192000"/>
              <a:gd name="connsiteY1" fmla="*/ 0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2192000"/>
              <a:gd name="connsiteY0" fmla="*/ 0 h 6893538"/>
              <a:gd name="connsiteX1" fmla="*/ 11145170 w 12192000"/>
              <a:gd name="connsiteY1" fmla="*/ 6306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1145170"/>
              <a:gd name="connsiteY0" fmla="*/ 0 h 6893538"/>
              <a:gd name="connsiteX1" fmla="*/ 11145170 w 11145170"/>
              <a:gd name="connsiteY1" fmla="*/ 6306 h 6893538"/>
              <a:gd name="connsiteX2" fmla="*/ 9398350 w 11145170"/>
              <a:gd name="connsiteY2" fmla="*/ 6893538 h 6893538"/>
              <a:gd name="connsiteX3" fmla="*/ 0 w 11145170"/>
              <a:gd name="connsiteY3" fmla="*/ 6893538 h 6893538"/>
              <a:gd name="connsiteX4" fmla="*/ 0 w 11145170"/>
              <a:gd name="connsiteY4" fmla="*/ 0 h 6893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170" h="6893538">
                <a:moveTo>
                  <a:pt x="0" y="0"/>
                </a:moveTo>
                <a:lnTo>
                  <a:pt x="11145170" y="6306"/>
                </a:lnTo>
                <a:lnTo>
                  <a:pt x="9398350" y="6893538"/>
                </a:lnTo>
                <a:lnTo>
                  <a:pt x="0" y="689353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59000">
                <a:schemeClr val="tx2"/>
              </a:gs>
              <a:gs pos="99000">
                <a:schemeClr val="tx2">
                  <a:lumMod val="80000"/>
                </a:schemeClr>
              </a:gs>
            </a:gsLst>
            <a:lin ang="5400000" scaled="1"/>
          </a:gra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NO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188A1F-4814-FE4E-AF70-22B66EFE7F43}"/>
              </a:ext>
            </a:extLst>
          </p:cNvPr>
          <p:cNvCxnSpPr>
            <a:cxnSpLocks/>
          </p:cNvCxnSpPr>
          <p:nvPr userDrawn="1"/>
        </p:nvCxnSpPr>
        <p:spPr>
          <a:xfrm>
            <a:off x="955119" y="3662651"/>
            <a:ext cx="615041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8C0CE6A-8767-8A41-8C5A-DE6C38FD5F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4003392"/>
            <a:ext cx="4339542" cy="9490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Closing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or </a:t>
            </a:r>
            <a:r>
              <a:rPr lang="nb-NO" dirty="0" err="1"/>
              <a:t>perhaps</a:t>
            </a:r>
            <a:r>
              <a:rPr lang="nb-NO" dirty="0"/>
              <a:t> </a:t>
            </a:r>
            <a:r>
              <a:rPr lang="nb-NO" dirty="0" err="1"/>
              <a:t>contact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.</a:t>
            </a:r>
          </a:p>
        </p:txBody>
      </p:sp>
      <p:pic>
        <p:nvPicPr>
          <p:cNvPr id="5" name="Picture 8" descr="The main buildings in the three cities NTNU is located in. Trondheim, Gjøvik and Ålesund.">
            <a:extLst>
              <a:ext uri="{FF2B5EF4-FFF2-40B4-BE49-F238E27FC236}">
                <a16:creationId xmlns:a16="http://schemas.microsoft.com/office/drawing/2014/main" id="{5BF775BB-34B2-5BB8-ED01-97B2145D98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"/>
                    </a14:imgEffect>
                    <a14:imgEffect>
                      <a14:saturation sat="130000"/>
                    </a14:imgEffect>
                    <a14:imgEffect>
                      <a14:brightnessContrast bright="-10000" contrast="2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825600" y="-11575"/>
            <a:ext cx="4373138" cy="6919267"/>
          </a:xfrm>
          <a:prstGeom prst="rect">
            <a:avLst/>
          </a:prstGeom>
        </p:spPr>
      </p:pic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8ACAA394-6831-A527-E044-958492ACCACF}"/>
              </a:ext>
            </a:extLst>
          </p:cNvPr>
          <p:cNvCxnSpPr>
            <a:cxnSpLocks/>
          </p:cNvCxnSpPr>
          <p:nvPr userDrawn="1"/>
        </p:nvCxnSpPr>
        <p:spPr>
          <a:xfrm flipH="1">
            <a:off x="6823650" y="-82550"/>
            <a:ext cx="1780993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2">
            <a:extLst>
              <a:ext uri="{FF2B5EF4-FFF2-40B4-BE49-F238E27FC236}">
                <a16:creationId xmlns:a16="http://schemas.microsoft.com/office/drawing/2014/main" id="{9E365887-CF20-77C7-D583-F0E233EC7624}"/>
              </a:ext>
            </a:extLst>
          </p:cNvPr>
          <p:cNvCxnSpPr>
            <a:cxnSpLocks/>
          </p:cNvCxnSpPr>
          <p:nvPr userDrawn="1"/>
        </p:nvCxnSpPr>
        <p:spPr>
          <a:xfrm flipH="1">
            <a:off x="9401175" y="-55513"/>
            <a:ext cx="1775740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E46E187-AB26-FA50-9CC8-5DDE3F88DE31}"/>
              </a:ext>
            </a:extLst>
          </p:cNvPr>
          <p:cNvSpPr txBox="1"/>
          <p:nvPr userDrawn="1"/>
        </p:nvSpPr>
        <p:spPr>
          <a:xfrm>
            <a:off x="487013" y="6253788"/>
            <a:ext cx="5973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– first slide and this slide: </a:t>
            </a:r>
            <a:r>
              <a:rPr lang="en-GB" sz="1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Gløshaugen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Photo: </a:t>
            </a:r>
            <a:r>
              <a:rPr lang="en-GB" sz="12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Mentz </a:t>
            </a:r>
            <a:r>
              <a:rPr lang="en-GB" sz="1200" b="0" i="0" u="none" strike="noStrike" dirty="0" err="1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Indergaard</a:t>
            </a:r>
            <a:r>
              <a:rPr lang="en-GB" sz="1200" b="0" i="0" u="none" strike="noStrike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/NTNU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GB" sz="1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Gjøvik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Photo: </a:t>
            </a:r>
            <a:r>
              <a:rPr lang="en-GB" sz="1200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Espen </a:t>
            </a:r>
            <a:r>
              <a:rPr lang="en-GB" sz="1200" dirty="0" err="1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Taftø</a:t>
            </a:r>
            <a:r>
              <a:rPr lang="en-GB" sz="1200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Vestad/NTNU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|   </a:t>
            </a:r>
            <a:r>
              <a:rPr lang="en-GB" sz="1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Ålesund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Photo: </a:t>
            </a:r>
            <a:r>
              <a:rPr lang="en-GB" sz="1200" dirty="0">
                <a:solidFill>
                  <a:srgbClr val="FFFF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Sissel Basso/NTNU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4C58D99E-A6E3-76E9-8EC4-89EE427F5156}"/>
              </a:ext>
            </a:extLst>
          </p:cNvPr>
          <p:cNvSpPr txBox="1"/>
          <p:nvPr userDrawn="1"/>
        </p:nvSpPr>
        <p:spPr>
          <a:xfrm>
            <a:off x="2907838" y="1564296"/>
            <a:ext cx="546686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For m</a:t>
            </a:r>
            <a:r>
              <a:rPr lang="nb-NO" sz="44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nb-NO" sz="44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informa</a:t>
            </a:r>
            <a:r>
              <a:rPr lang="nb-NO" sz="4400" b="1" dirty="0" err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tion</a:t>
            </a:r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br>
              <a:rPr lang="en-NO" sz="5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NO" sz="280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www.ntnu.</a:t>
            </a:r>
            <a:r>
              <a:rPr lang="nb-NO" sz="2800" dirty="0" err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edu</a:t>
            </a:r>
            <a:endParaRPr lang="en-NO" sz="280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Bilde 9" descr="QR code leading to www.ntnu.edu">
            <a:extLst>
              <a:ext uri="{FF2B5EF4-FFF2-40B4-BE49-F238E27FC236}">
                <a16:creationId xmlns:a16="http://schemas.microsoft.com/office/drawing/2014/main" id="{926DBBDC-8DF7-6834-CB52-F6C9AEFE055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4639" y="1586243"/>
            <a:ext cx="1973717" cy="1877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120177"/>
      </p:ext>
    </p:extLst>
  </p:cSld>
  <p:clrMapOvr>
    <a:masterClrMapping/>
  </p:clrMapOvr>
  <p:transition spd="slow">
    <p:cover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F8D720E-9728-9048-900E-3A6CB272C027}"/>
              </a:ext>
            </a:extLst>
          </p:cNvPr>
          <p:cNvSpPr/>
          <p:nvPr userDrawn="1"/>
        </p:nvSpPr>
        <p:spPr>
          <a:xfrm>
            <a:off x="9358411" y="0"/>
            <a:ext cx="2833589" cy="6893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446F71E2-D40A-B346-8644-1450E9BD33C2}"/>
              </a:ext>
            </a:extLst>
          </p:cNvPr>
          <p:cNvSpPr/>
          <p:nvPr userDrawn="1"/>
        </p:nvSpPr>
        <p:spPr>
          <a:xfrm>
            <a:off x="-5788" y="-11575"/>
            <a:ext cx="11182703" cy="6901254"/>
          </a:xfrm>
          <a:custGeom>
            <a:avLst/>
            <a:gdLst>
              <a:gd name="connsiteX0" fmla="*/ 0 w 12192000"/>
              <a:gd name="connsiteY0" fmla="*/ 0 h 6893538"/>
              <a:gd name="connsiteX1" fmla="*/ 12192000 w 12192000"/>
              <a:gd name="connsiteY1" fmla="*/ 0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2192000"/>
              <a:gd name="connsiteY0" fmla="*/ 0 h 6893538"/>
              <a:gd name="connsiteX1" fmla="*/ 11145170 w 12192000"/>
              <a:gd name="connsiteY1" fmla="*/ 6306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1145170"/>
              <a:gd name="connsiteY0" fmla="*/ 0 h 6893538"/>
              <a:gd name="connsiteX1" fmla="*/ 11145170 w 11145170"/>
              <a:gd name="connsiteY1" fmla="*/ 6306 h 6893538"/>
              <a:gd name="connsiteX2" fmla="*/ 9398350 w 11145170"/>
              <a:gd name="connsiteY2" fmla="*/ 6893538 h 6893538"/>
              <a:gd name="connsiteX3" fmla="*/ 0 w 11145170"/>
              <a:gd name="connsiteY3" fmla="*/ 6893538 h 6893538"/>
              <a:gd name="connsiteX4" fmla="*/ 0 w 11145170"/>
              <a:gd name="connsiteY4" fmla="*/ 0 h 6893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170" h="6893538">
                <a:moveTo>
                  <a:pt x="0" y="0"/>
                </a:moveTo>
                <a:lnTo>
                  <a:pt x="11145170" y="6306"/>
                </a:lnTo>
                <a:lnTo>
                  <a:pt x="9398350" y="6893538"/>
                </a:lnTo>
                <a:lnTo>
                  <a:pt x="0" y="689353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59000">
                <a:schemeClr val="tx2"/>
              </a:gs>
              <a:gs pos="99000">
                <a:schemeClr val="tx2">
                  <a:lumMod val="80000"/>
                </a:schemeClr>
              </a:gs>
            </a:gsLst>
            <a:lin ang="5400000" scaled="1"/>
          </a:gra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NO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188A1F-4814-FE4E-AF70-22B66EFE7F43}"/>
              </a:ext>
            </a:extLst>
          </p:cNvPr>
          <p:cNvCxnSpPr/>
          <p:nvPr userDrawn="1"/>
        </p:nvCxnSpPr>
        <p:spPr>
          <a:xfrm>
            <a:off x="1753026" y="3427171"/>
            <a:ext cx="4339542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8C0CE6A-8767-8A41-8C5A-DE6C38FD5F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95363" y="3741824"/>
            <a:ext cx="4339542" cy="19611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>
                <a:solidFill>
                  <a:schemeClr val="bg1"/>
                </a:solidFill>
              </a:defRPr>
            </a:lvl1pPr>
          </a:lstStyle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Opening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slide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Theme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/</a:t>
            </a: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title</a:t>
            </a: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nb-NO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here</a:t>
            </a:r>
            <a:b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b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nb-NO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Affiliation</a:t>
            </a:r>
            <a:r>
              <a:rPr kumimoji="0" lang="nb-NO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?</a:t>
            </a:r>
            <a:endParaRPr lang="nb-NO" dirty="0"/>
          </a:p>
        </p:txBody>
      </p:sp>
      <p:pic>
        <p:nvPicPr>
          <p:cNvPr id="2" name="Picture 8" descr="The main buildings in the three cities NTNU is located in. Trondheim, Gjøvik and Ålesund.">
            <a:extLst>
              <a:ext uri="{FF2B5EF4-FFF2-40B4-BE49-F238E27FC236}">
                <a16:creationId xmlns:a16="http://schemas.microsoft.com/office/drawing/2014/main" id="{AFF56E8A-6C89-19E3-F626-D0F5861D02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"/>
                    </a14:imgEffect>
                    <a14:imgEffect>
                      <a14:saturation sat="130000"/>
                    </a14:imgEffect>
                    <a14:imgEffect>
                      <a14:brightnessContrast bright="-10000" contrast="2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825600" y="-11575"/>
            <a:ext cx="4373138" cy="6919267"/>
          </a:xfrm>
          <a:prstGeom prst="rect">
            <a:avLst/>
          </a:prstGeom>
        </p:spPr>
      </p:pic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6A1E0FF7-4C82-E107-C00C-B9D964848755}"/>
              </a:ext>
            </a:extLst>
          </p:cNvPr>
          <p:cNvCxnSpPr>
            <a:cxnSpLocks/>
          </p:cNvCxnSpPr>
          <p:nvPr userDrawn="1"/>
        </p:nvCxnSpPr>
        <p:spPr>
          <a:xfrm flipH="1">
            <a:off x="6823650" y="-82550"/>
            <a:ext cx="1780993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12">
            <a:extLst>
              <a:ext uri="{FF2B5EF4-FFF2-40B4-BE49-F238E27FC236}">
                <a16:creationId xmlns:a16="http://schemas.microsoft.com/office/drawing/2014/main" id="{BB4DE21D-C703-97ED-6EC5-B9F9AD089E41}"/>
              </a:ext>
            </a:extLst>
          </p:cNvPr>
          <p:cNvCxnSpPr>
            <a:cxnSpLocks/>
          </p:cNvCxnSpPr>
          <p:nvPr userDrawn="1"/>
        </p:nvCxnSpPr>
        <p:spPr>
          <a:xfrm flipH="1">
            <a:off x="9401175" y="-55513"/>
            <a:ext cx="1775740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Bilde 6" descr="The logo of NTNU with the subtitle the norwegian university of science and technology">
            <a:extLst>
              <a:ext uri="{FF2B5EF4-FFF2-40B4-BE49-F238E27FC236}">
                <a16:creationId xmlns:a16="http://schemas.microsoft.com/office/drawing/2014/main" id="{F46B1C86-549D-F410-CCEB-DCE47FBC76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1264" y="1031016"/>
            <a:ext cx="53975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834656"/>
      </p:ext>
    </p:extLst>
  </p:cSld>
  <p:clrMapOvr>
    <a:masterClrMapping/>
  </p:clrMapOvr>
  <p:transition spd="slow">
    <p:cover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877643E1-60F5-9428-06A6-1C148E38DF2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9995" y="490318"/>
            <a:ext cx="11016867" cy="8763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5" name="Plassholder for tekst 3">
            <a:extLst>
              <a:ext uri="{FF2B5EF4-FFF2-40B4-BE49-F238E27FC236}">
                <a16:creationId xmlns:a16="http://schemas.microsoft.com/office/drawing/2014/main" id="{BF34CB79-8A6A-31DE-B83B-2EAF60EDBB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9995" y="1452095"/>
            <a:ext cx="11016867" cy="4995099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FAF9F6"/>
                </a:solidFill>
              </a:defRPr>
            </a:lvl1pPr>
            <a:lvl2pPr>
              <a:defRPr sz="2400">
                <a:solidFill>
                  <a:srgbClr val="FAF9F6"/>
                </a:solidFill>
              </a:defRPr>
            </a:lvl2pPr>
            <a:lvl3pPr>
              <a:defRPr sz="2100">
                <a:solidFill>
                  <a:srgbClr val="FAF9F6"/>
                </a:solidFill>
              </a:defRPr>
            </a:lvl3pPr>
            <a:lvl4pPr>
              <a:defRPr sz="1900">
                <a:solidFill>
                  <a:srgbClr val="FAF9F6"/>
                </a:solidFill>
              </a:defRPr>
            </a:lvl4pPr>
            <a:lvl5pPr>
              <a:defRPr sz="1700">
                <a:solidFill>
                  <a:srgbClr val="FAF9F6"/>
                </a:solidFill>
              </a:defRPr>
            </a:lvl5pPr>
          </a:lstStyle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styles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template</a:t>
            </a:r>
            <a:endParaRPr lang="nb-NO" dirty="0"/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 err="1"/>
              <a:t>fifth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7850866"/>
      </p:ext>
    </p:extLst>
  </p:cSld>
  <p:clrMapOvr>
    <a:masterClrMapping/>
  </p:clrMapOvr>
  <p:transition spd="slow">
    <p:cover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, overskrift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8AD7188-E77F-AE4D-97BE-DD42B6A838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58923" y="2148369"/>
            <a:ext cx="5563625" cy="87637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8FC2BC-32E9-144F-A493-1C7DD927812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174" y="93422"/>
            <a:ext cx="5564590" cy="6782286"/>
          </a:xfrm>
          <a:custGeom>
            <a:avLst/>
            <a:gdLst>
              <a:gd name="connsiteX0" fmla="*/ 0 w 5554663"/>
              <a:gd name="connsiteY0" fmla="*/ 0 h 4162425"/>
              <a:gd name="connsiteX1" fmla="*/ 5554663 w 5554663"/>
              <a:gd name="connsiteY1" fmla="*/ 0 h 4162425"/>
              <a:gd name="connsiteX2" fmla="*/ 5554663 w 5554663"/>
              <a:gd name="connsiteY2" fmla="*/ 4162425 h 4162425"/>
              <a:gd name="connsiteX3" fmla="*/ 0 w 5554663"/>
              <a:gd name="connsiteY3" fmla="*/ 4162425 h 4162425"/>
              <a:gd name="connsiteX4" fmla="*/ 0 w 5554663"/>
              <a:gd name="connsiteY4" fmla="*/ 0 h 4162425"/>
              <a:gd name="connsiteX0" fmla="*/ 0 w 5554663"/>
              <a:gd name="connsiteY0" fmla="*/ 0 h 6135909"/>
              <a:gd name="connsiteX1" fmla="*/ 5554663 w 5554663"/>
              <a:gd name="connsiteY1" fmla="*/ 0 h 6135909"/>
              <a:gd name="connsiteX2" fmla="*/ 5554663 w 5554663"/>
              <a:gd name="connsiteY2" fmla="*/ 4162425 h 6135909"/>
              <a:gd name="connsiteX3" fmla="*/ 0 w 5554663"/>
              <a:gd name="connsiteY3" fmla="*/ 6135909 h 6135909"/>
              <a:gd name="connsiteX4" fmla="*/ 0 w 5554663"/>
              <a:gd name="connsiteY4" fmla="*/ 0 h 6135909"/>
              <a:gd name="connsiteX0" fmla="*/ 0 w 5560450"/>
              <a:gd name="connsiteY0" fmla="*/ 231493 h 6367402"/>
              <a:gd name="connsiteX1" fmla="*/ 5560450 w 5560450"/>
              <a:gd name="connsiteY1" fmla="*/ 0 h 6367402"/>
              <a:gd name="connsiteX2" fmla="*/ 5554663 w 5560450"/>
              <a:gd name="connsiteY2" fmla="*/ 4393918 h 6367402"/>
              <a:gd name="connsiteX3" fmla="*/ 0 w 5560450"/>
              <a:gd name="connsiteY3" fmla="*/ 6367402 h 6367402"/>
              <a:gd name="connsiteX4" fmla="*/ 0 w 5560450"/>
              <a:gd name="connsiteY4" fmla="*/ 231493 h 6367402"/>
              <a:gd name="connsiteX0" fmla="*/ 0 w 5560450"/>
              <a:gd name="connsiteY0" fmla="*/ 244108 h 6380017"/>
              <a:gd name="connsiteX1" fmla="*/ 5560450 w 5560450"/>
              <a:gd name="connsiteY1" fmla="*/ 12615 h 6380017"/>
              <a:gd name="connsiteX2" fmla="*/ 5554663 w 5560450"/>
              <a:gd name="connsiteY2" fmla="*/ 4406533 h 6380017"/>
              <a:gd name="connsiteX3" fmla="*/ 0 w 5560450"/>
              <a:gd name="connsiteY3" fmla="*/ 6380017 h 6380017"/>
              <a:gd name="connsiteX4" fmla="*/ 0 w 5560450"/>
              <a:gd name="connsiteY4" fmla="*/ 244108 h 6380017"/>
              <a:gd name="connsiteX0" fmla="*/ 0 w 5560450"/>
              <a:gd name="connsiteY0" fmla="*/ 252469 h 6388378"/>
              <a:gd name="connsiteX1" fmla="*/ 5560450 w 5560450"/>
              <a:gd name="connsiteY1" fmla="*/ 20976 h 6388378"/>
              <a:gd name="connsiteX2" fmla="*/ 5554663 w 5560450"/>
              <a:gd name="connsiteY2" fmla="*/ 4414894 h 6388378"/>
              <a:gd name="connsiteX3" fmla="*/ 0 w 5560450"/>
              <a:gd name="connsiteY3" fmla="*/ 6388378 h 6388378"/>
              <a:gd name="connsiteX4" fmla="*/ 0 w 5560450"/>
              <a:gd name="connsiteY4" fmla="*/ 252469 h 6388378"/>
              <a:gd name="connsiteX0" fmla="*/ 0 w 5563625"/>
              <a:gd name="connsiteY0" fmla="*/ 189244 h 6401353"/>
              <a:gd name="connsiteX1" fmla="*/ 5563625 w 5563625"/>
              <a:gd name="connsiteY1" fmla="*/ 33951 h 6401353"/>
              <a:gd name="connsiteX2" fmla="*/ 5557838 w 5563625"/>
              <a:gd name="connsiteY2" fmla="*/ 4427869 h 6401353"/>
              <a:gd name="connsiteX3" fmla="*/ 3175 w 5563625"/>
              <a:gd name="connsiteY3" fmla="*/ 6401353 h 6401353"/>
              <a:gd name="connsiteX4" fmla="*/ 0 w 5563625"/>
              <a:gd name="connsiteY4" fmla="*/ 189244 h 6401353"/>
              <a:gd name="connsiteX0" fmla="*/ 0 w 5563625"/>
              <a:gd name="connsiteY0" fmla="*/ 249661 h 6461770"/>
              <a:gd name="connsiteX1" fmla="*/ 5563625 w 5563625"/>
              <a:gd name="connsiteY1" fmla="*/ 21343 h 6461770"/>
              <a:gd name="connsiteX2" fmla="*/ 5557838 w 5563625"/>
              <a:gd name="connsiteY2" fmla="*/ 4488286 h 6461770"/>
              <a:gd name="connsiteX3" fmla="*/ 3175 w 5563625"/>
              <a:gd name="connsiteY3" fmla="*/ 6461770 h 6461770"/>
              <a:gd name="connsiteX4" fmla="*/ 0 w 5563625"/>
              <a:gd name="connsiteY4" fmla="*/ 249661 h 6461770"/>
              <a:gd name="connsiteX0" fmla="*/ 0 w 5563625"/>
              <a:gd name="connsiteY0" fmla="*/ 228318 h 6440427"/>
              <a:gd name="connsiteX1" fmla="*/ 5563625 w 5563625"/>
              <a:gd name="connsiteY1" fmla="*/ 0 h 6440427"/>
              <a:gd name="connsiteX2" fmla="*/ 5557838 w 5563625"/>
              <a:gd name="connsiteY2" fmla="*/ 4466943 h 6440427"/>
              <a:gd name="connsiteX3" fmla="*/ 3175 w 5563625"/>
              <a:gd name="connsiteY3" fmla="*/ 6440427 h 6440427"/>
              <a:gd name="connsiteX4" fmla="*/ 0 w 5563625"/>
              <a:gd name="connsiteY4" fmla="*/ 228318 h 6440427"/>
              <a:gd name="connsiteX0" fmla="*/ 0 w 5563625"/>
              <a:gd name="connsiteY0" fmla="*/ 235436 h 6447545"/>
              <a:gd name="connsiteX1" fmla="*/ 5563625 w 5563625"/>
              <a:gd name="connsiteY1" fmla="*/ 7118 h 6447545"/>
              <a:gd name="connsiteX2" fmla="*/ 5557838 w 5563625"/>
              <a:gd name="connsiteY2" fmla="*/ 4474061 h 6447545"/>
              <a:gd name="connsiteX3" fmla="*/ 3175 w 5563625"/>
              <a:gd name="connsiteY3" fmla="*/ 6447545 h 6447545"/>
              <a:gd name="connsiteX4" fmla="*/ 0 w 5563625"/>
              <a:gd name="connsiteY4" fmla="*/ 235436 h 6447545"/>
              <a:gd name="connsiteX0" fmla="*/ 0 w 5563625"/>
              <a:gd name="connsiteY0" fmla="*/ 231804 h 6443913"/>
              <a:gd name="connsiteX1" fmla="*/ 5563625 w 5563625"/>
              <a:gd name="connsiteY1" fmla="*/ 3486 h 6443913"/>
              <a:gd name="connsiteX2" fmla="*/ 5557838 w 5563625"/>
              <a:gd name="connsiteY2" fmla="*/ 4470429 h 6443913"/>
              <a:gd name="connsiteX3" fmla="*/ 3175 w 5563625"/>
              <a:gd name="connsiteY3" fmla="*/ 6443913 h 6443913"/>
              <a:gd name="connsiteX4" fmla="*/ 0 w 5563625"/>
              <a:gd name="connsiteY4" fmla="*/ 231804 h 6443913"/>
              <a:gd name="connsiteX0" fmla="*/ 0 w 5563625"/>
              <a:gd name="connsiteY0" fmla="*/ 235436 h 6447545"/>
              <a:gd name="connsiteX1" fmla="*/ 5563625 w 5563625"/>
              <a:gd name="connsiteY1" fmla="*/ 7118 h 6447545"/>
              <a:gd name="connsiteX2" fmla="*/ 5557838 w 5563625"/>
              <a:gd name="connsiteY2" fmla="*/ 4474061 h 6447545"/>
              <a:gd name="connsiteX3" fmla="*/ 3175 w 5563625"/>
              <a:gd name="connsiteY3" fmla="*/ 6447545 h 6447545"/>
              <a:gd name="connsiteX4" fmla="*/ 0 w 5563625"/>
              <a:gd name="connsiteY4" fmla="*/ 235436 h 6447545"/>
              <a:gd name="connsiteX0" fmla="*/ 0 w 5563625"/>
              <a:gd name="connsiteY0" fmla="*/ 235436 h 6511045"/>
              <a:gd name="connsiteX1" fmla="*/ 5563625 w 5563625"/>
              <a:gd name="connsiteY1" fmla="*/ 7118 h 6511045"/>
              <a:gd name="connsiteX2" fmla="*/ 5557838 w 5563625"/>
              <a:gd name="connsiteY2" fmla="*/ 4474061 h 6511045"/>
              <a:gd name="connsiteX3" fmla="*/ 3175 w 5563625"/>
              <a:gd name="connsiteY3" fmla="*/ 6511045 h 6511045"/>
              <a:gd name="connsiteX4" fmla="*/ 0 w 5563625"/>
              <a:gd name="connsiteY4" fmla="*/ 235436 h 6511045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629886"/>
              <a:gd name="connsiteX1" fmla="*/ 5563625 w 5563625"/>
              <a:gd name="connsiteY1" fmla="*/ 7118 h 6629886"/>
              <a:gd name="connsiteX2" fmla="*/ 5561013 w 5563625"/>
              <a:gd name="connsiteY2" fmla="*/ 6629886 h 6629886"/>
              <a:gd name="connsiteX3" fmla="*/ 3175 w 5563625"/>
              <a:gd name="connsiteY3" fmla="*/ 6511045 h 6629886"/>
              <a:gd name="connsiteX4" fmla="*/ 0 w 5563625"/>
              <a:gd name="connsiteY4" fmla="*/ 235436 h 6629886"/>
              <a:gd name="connsiteX0" fmla="*/ 0 w 5563625"/>
              <a:gd name="connsiteY0" fmla="*/ 235436 h 6765045"/>
              <a:gd name="connsiteX1" fmla="*/ 5563625 w 5563625"/>
              <a:gd name="connsiteY1" fmla="*/ 7118 h 6765045"/>
              <a:gd name="connsiteX2" fmla="*/ 5561013 w 5563625"/>
              <a:gd name="connsiteY2" fmla="*/ 6629886 h 6765045"/>
              <a:gd name="connsiteX3" fmla="*/ 3175 w 5563625"/>
              <a:gd name="connsiteY3" fmla="*/ 6765045 h 6765045"/>
              <a:gd name="connsiteX4" fmla="*/ 0 w 5563625"/>
              <a:gd name="connsiteY4" fmla="*/ 235436 h 6765045"/>
              <a:gd name="connsiteX0" fmla="*/ 0 w 5592763"/>
              <a:gd name="connsiteY0" fmla="*/ 235436 h 6769586"/>
              <a:gd name="connsiteX1" fmla="*/ 5563625 w 5592763"/>
              <a:gd name="connsiteY1" fmla="*/ 7118 h 6769586"/>
              <a:gd name="connsiteX2" fmla="*/ 5592763 w 5592763"/>
              <a:gd name="connsiteY2" fmla="*/ 6769586 h 6769586"/>
              <a:gd name="connsiteX3" fmla="*/ 3175 w 5592763"/>
              <a:gd name="connsiteY3" fmla="*/ 6765045 h 6769586"/>
              <a:gd name="connsiteX4" fmla="*/ 0 w 5592763"/>
              <a:gd name="connsiteY4" fmla="*/ 235436 h 6769586"/>
              <a:gd name="connsiteX0" fmla="*/ 0 w 5592996"/>
              <a:gd name="connsiteY0" fmla="*/ 235436 h 6769586"/>
              <a:gd name="connsiteX1" fmla="*/ 5563625 w 5592996"/>
              <a:gd name="connsiteY1" fmla="*/ 7118 h 6769586"/>
              <a:gd name="connsiteX2" fmla="*/ 5592763 w 5592996"/>
              <a:gd name="connsiteY2" fmla="*/ 6769586 h 6769586"/>
              <a:gd name="connsiteX3" fmla="*/ 3175 w 5592996"/>
              <a:gd name="connsiteY3" fmla="*/ 6765045 h 6769586"/>
              <a:gd name="connsiteX4" fmla="*/ 0 w 5592996"/>
              <a:gd name="connsiteY4" fmla="*/ 235436 h 6769586"/>
              <a:gd name="connsiteX0" fmla="*/ 0 w 5596404"/>
              <a:gd name="connsiteY0" fmla="*/ 235436 h 6769586"/>
              <a:gd name="connsiteX1" fmla="*/ 5563625 w 5596404"/>
              <a:gd name="connsiteY1" fmla="*/ 7118 h 6769586"/>
              <a:gd name="connsiteX2" fmla="*/ 5592763 w 5596404"/>
              <a:gd name="connsiteY2" fmla="*/ 6769586 h 6769586"/>
              <a:gd name="connsiteX3" fmla="*/ 3175 w 5596404"/>
              <a:gd name="connsiteY3" fmla="*/ 6765045 h 6769586"/>
              <a:gd name="connsiteX4" fmla="*/ 0 w 5596404"/>
              <a:gd name="connsiteY4" fmla="*/ 235436 h 6769586"/>
              <a:gd name="connsiteX0" fmla="*/ 0 w 5568711"/>
              <a:gd name="connsiteY0" fmla="*/ 235436 h 6775936"/>
              <a:gd name="connsiteX1" fmla="*/ 5563625 w 5568711"/>
              <a:gd name="connsiteY1" fmla="*/ 7118 h 6775936"/>
              <a:gd name="connsiteX2" fmla="*/ 5561013 w 5568711"/>
              <a:gd name="connsiteY2" fmla="*/ 6775936 h 6775936"/>
              <a:gd name="connsiteX3" fmla="*/ 3175 w 5568711"/>
              <a:gd name="connsiteY3" fmla="*/ 6765045 h 6775936"/>
              <a:gd name="connsiteX4" fmla="*/ 0 w 5568711"/>
              <a:gd name="connsiteY4" fmla="*/ 235436 h 6775936"/>
              <a:gd name="connsiteX0" fmla="*/ 0 w 5584676"/>
              <a:gd name="connsiteY0" fmla="*/ 235436 h 6782286"/>
              <a:gd name="connsiteX1" fmla="*/ 5563625 w 5584676"/>
              <a:gd name="connsiteY1" fmla="*/ 7118 h 6782286"/>
              <a:gd name="connsiteX2" fmla="*/ 5580063 w 5584676"/>
              <a:gd name="connsiteY2" fmla="*/ 6782286 h 6782286"/>
              <a:gd name="connsiteX3" fmla="*/ 3175 w 5584676"/>
              <a:gd name="connsiteY3" fmla="*/ 6765045 h 6782286"/>
              <a:gd name="connsiteX4" fmla="*/ 0 w 5584676"/>
              <a:gd name="connsiteY4" fmla="*/ 235436 h 6782286"/>
              <a:gd name="connsiteX0" fmla="*/ 0 w 5564590"/>
              <a:gd name="connsiteY0" fmla="*/ 235436 h 6782286"/>
              <a:gd name="connsiteX1" fmla="*/ 5563625 w 5564590"/>
              <a:gd name="connsiteY1" fmla="*/ 7118 h 6782286"/>
              <a:gd name="connsiteX2" fmla="*/ 5554663 w 5564590"/>
              <a:gd name="connsiteY2" fmla="*/ 6782286 h 6782286"/>
              <a:gd name="connsiteX3" fmla="*/ 3175 w 5564590"/>
              <a:gd name="connsiteY3" fmla="*/ 6765045 h 6782286"/>
              <a:gd name="connsiteX4" fmla="*/ 0 w 5564590"/>
              <a:gd name="connsiteY4" fmla="*/ 235436 h 678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64590" h="6782286">
                <a:moveTo>
                  <a:pt x="0" y="235436"/>
                </a:moveTo>
                <a:cubicBezTo>
                  <a:pt x="1801879" y="36738"/>
                  <a:pt x="3376164" y="-22302"/>
                  <a:pt x="5563625" y="7118"/>
                </a:cubicBezTo>
                <a:cubicBezTo>
                  <a:pt x="5560984" y="278894"/>
                  <a:pt x="5571773" y="6782727"/>
                  <a:pt x="5554663" y="6782286"/>
                </a:cubicBezTo>
                <a:lnTo>
                  <a:pt x="3175" y="6765045"/>
                </a:lnTo>
                <a:cubicBezTo>
                  <a:pt x="2117" y="4694342"/>
                  <a:pt x="1058" y="2306139"/>
                  <a:pt x="0" y="235436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   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br>
              <a:rPr lang="nb-NO" dirty="0"/>
            </a:br>
            <a:r>
              <a:rPr lang="nb-NO" dirty="0"/>
              <a:t>   to </a:t>
            </a:r>
            <a:r>
              <a:rPr lang="nb-NO" dirty="0" err="1"/>
              <a:t>insert</a:t>
            </a:r>
            <a:r>
              <a:rPr lang="nb-NO" dirty="0"/>
              <a:t> image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872A55-73BC-D24A-8AAD-88CEF13262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58923" y="3038552"/>
            <a:ext cx="5563625" cy="2835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8265174"/>
      </p:ext>
    </p:extLst>
  </p:cSld>
  <p:clrMapOvr>
    <a:masterClrMapping/>
  </p:clrMapOvr>
  <p:transition spd="slow">
    <p:cover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venstre, overskrift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8AD7188-E77F-AE4D-97BE-DD42B6A838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0527" y="1994946"/>
            <a:ext cx="5416241" cy="87637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 sz="5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872A55-73BC-D24A-8AAD-88CEF132627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0527" y="2885129"/>
            <a:ext cx="5416241" cy="3100035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DB265C-B6A3-1627-C495-BEEBA52408C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45725" y="128351"/>
            <a:ext cx="5555800" cy="6756334"/>
          </a:xfrm>
          <a:custGeom>
            <a:avLst/>
            <a:gdLst>
              <a:gd name="connsiteX0" fmla="*/ 604 w 5555800"/>
              <a:gd name="connsiteY0" fmla="*/ 0 h 6756334"/>
              <a:gd name="connsiteX1" fmla="*/ 1046678 w 5555800"/>
              <a:gd name="connsiteY1" fmla="*/ 31606 h 6756334"/>
              <a:gd name="connsiteX2" fmla="*/ 5546275 w 5555800"/>
              <a:gd name="connsiteY2" fmla="*/ 112263 h 6756334"/>
              <a:gd name="connsiteX3" fmla="*/ 5546275 w 5555800"/>
              <a:gd name="connsiteY3" fmla="*/ 105896 h 6756334"/>
              <a:gd name="connsiteX4" fmla="*/ 5549704 w 5555800"/>
              <a:gd name="connsiteY4" fmla="*/ 105964 h 6756334"/>
              <a:gd name="connsiteX5" fmla="*/ 5555800 w 5555800"/>
              <a:gd name="connsiteY5" fmla="*/ 6740317 h 6756334"/>
              <a:gd name="connsiteX6" fmla="*/ 2858701 w 5555800"/>
              <a:gd name="connsiteY6" fmla="*/ 6753779 h 6756334"/>
              <a:gd name="connsiteX7" fmla="*/ 1201 w 5555800"/>
              <a:gd name="connsiteY7" fmla="*/ 6740952 h 6756334"/>
              <a:gd name="connsiteX8" fmla="*/ 1558 w 5555800"/>
              <a:gd name="connsiteY8" fmla="*/ 93801 h 6756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55800" h="6756334">
                <a:moveTo>
                  <a:pt x="604" y="0"/>
                </a:moveTo>
                <a:lnTo>
                  <a:pt x="1046678" y="31606"/>
                </a:lnTo>
                <a:cubicBezTo>
                  <a:pt x="2500206" y="80213"/>
                  <a:pt x="3963580" y="133888"/>
                  <a:pt x="5546275" y="112263"/>
                </a:cubicBezTo>
                <a:lnTo>
                  <a:pt x="5546275" y="105896"/>
                </a:lnTo>
                <a:lnTo>
                  <a:pt x="5549704" y="105964"/>
                </a:lnTo>
                <a:cubicBezTo>
                  <a:pt x="5551736" y="2205232"/>
                  <a:pt x="5553768" y="4641049"/>
                  <a:pt x="5555800" y="6740317"/>
                </a:cubicBezTo>
                <a:cubicBezTo>
                  <a:pt x="5387525" y="6767918"/>
                  <a:pt x="2854510" y="6750816"/>
                  <a:pt x="2858701" y="6753779"/>
                </a:cubicBezTo>
                <a:cubicBezTo>
                  <a:pt x="2836899" y="6742688"/>
                  <a:pt x="714518" y="6753694"/>
                  <a:pt x="1201" y="6740952"/>
                </a:cubicBezTo>
                <a:cubicBezTo>
                  <a:pt x="-4213" y="5559893"/>
                  <a:pt x="10994" y="1208592"/>
                  <a:pt x="1558" y="93801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  <a:effectLst/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Press the icon</a:t>
            </a:r>
            <a:br>
              <a:rPr lang="en-US" dirty="0"/>
            </a:br>
            <a:r>
              <a:rPr lang="en-US" dirty="0"/>
              <a:t>to insert image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99274159"/>
      </p:ext>
    </p:extLst>
  </p:cSld>
  <p:clrMapOvr>
    <a:masterClrMapping/>
  </p:clrMapOvr>
  <p:transition spd="slow">
    <p:cover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tekst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E2CB540-E6DD-1EA8-B9FE-BE27582D4A4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69659" y="92845"/>
            <a:ext cx="12336936" cy="6816741"/>
          </a:xfrm>
          <a:custGeom>
            <a:avLst/>
            <a:gdLst>
              <a:gd name="connsiteX0" fmla="*/ 4835699 w 12336936"/>
              <a:gd name="connsiteY0" fmla="*/ 470 h 6816741"/>
              <a:gd name="connsiteX1" fmla="*/ 12261659 w 12336936"/>
              <a:gd name="connsiteY1" fmla="*/ 147770 h 6816741"/>
              <a:gd name="connsiteX2" fmla="*/ 12261659 w 12336936"/>
              <a:gd name="connsiteY2" fmla="*/ 137667 h 6816741"/>
              <a:gd name="connsiteX3" fmla="*/ 12326915 w 12336936"/>
              <a:gd name="connsiteY3" fmla="*/ 137670 h 6816741"/>
              <a:gd name="connsiteX4" fmla="*/ 12318583 w 12336936"/>
              <a:gd name="connsiteY4" fmla="*/ 6816741 h 6816741"/>
              <a:gd name="connsiteX5" fmla="*/ 87 w 12336936"/>
              <a:gd name="connsiteY5" fmla="*/ 6799445 h 6816741"/>
              <a:gd name="connsiteX6" fmla="*/ 6851 w 12336936"/>
              <a:gd name="connsiteY6" fmla="*/ 226490 h 6816741"/>
              <a:gd name="connsiteX7" fmla="*/ 69659 w 12336936"/>
              <a:gd name="connsiteY7" fmla="*/ 220047 h 6816741"/>
              <a:gd name="connsiteX8" fmla="*/ 69659 w 12336936"/>
              <a:gd name="connsiteY8" fmla="*/ 238386 h 6816741"/>
              <a:gd name="connsiteX9" fmla="*/ 4835699 w 12336936"/>
              <a:gd name="connsiteY9" fmla="*/ 470 h 6816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336936" h="6816741">
                <a:moveTo>
                  <a:pt x="4835699" y="470"/>
                </a:moveTo>
                <a:cubicBezTo>
                  <a:pt x="7317455" y="10687"/>
                  <a:pt x="9623835" y="183811"/>
                  <a:pt x="12261659" y="147770"/>
                </a:cubicBezTo>
                <a:lnTo>
                  <a:pt x="12261659" y="137667"/>
                </a:lnTo>
                <a:lnTo>
                  <a:pt x="12326915" y="137670"/>
                </a:lnTo>
                <a:cubicBezTo>
                  <a:pt x="12348072" y="2597159"/>
                  <a:pt x="12331055" y="4623229"/>
                  <a:pt x="12318583" y="6816741"/>
                </a:cubicBezTo>
                <a:lnTo>
                  <a:pt x="87" y="6799445"/>
                </a:lnTo>
                <a:cubicBezTo>
                  <a:pt x="-971" y="4728742"/>
                  <a:pt x="7909" y="2297193"/>
                  <a:pt x="6851" y="226490"/>
                </a:cubicBezTo>
                <a:lnTo>
                  <a:pt x="69659" y="220047"/>
                </a:lnTo>
                <a:lnTo>
                  <a:pt x="69659" y="238386"/>
                </a:lnTo>
                <a:cubicBezTo>
                  <a:pt x="1794456" y="46856"/>
                  <a:pt x="3346645" y="-5660"/>
                  <a:pt x="4835699" y="470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  <a:effectLst/>
        </p:spPr>
        <p:txBody>
          <a:bodyPr wrap="square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br>
              <a:rPr lang="nb-NO" dirty="0"/>
            </a:br>
            <a:r>
              <a:rPr lang="nb-NO" dirty="0"/>
              <a:t>              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insert</a:t>
            </a:r>
            <a:r>
              <a:rPr lang="nb-NO" dirty="0"/>
              <a:t> image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7B4EA86-E703-DC40-81E1-563572BAE5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47736" y="1623379"/>
            <a:ext cx="10296525" cy="8763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5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4B741-2AD2-8F4D-996C-F33E5B10A7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19276" y="3872435"/>
            <a:ext cx="8593137" cy="1984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top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images </a:t>
            </a:r>
            <a:r>
              <a:rPr lang="nb-NO" dirty="0" err="1"/>
              <a:t>influences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. Place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where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contrast is best.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29926"/>
      </p:ext>
    </p:extLst>
  </p:cSld>
  <p:clrMapOvr>
    <a:masterClrMapping/>
  </p:clrMapOvr>
  <p:transition spd="slow">
    <p:cover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fullskj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a Placeholder 1">
            <a:extLst>
              <a:ext uri="{FF2B5EF4-FFF2-40B4-BE49-F238E27FC236}">
                <a16:creationId xmlns:a16="http://schemas.microsoft.com/office/drawing/2014/main" id="{A956E53B-E04F-C1BE-4145-F80F09C0B7C0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-3173" y="93887"/>
            <a:ext cx="12209642" cy="6771938"/>
          </a:xfrm>
          <a:custGeom>
            <a:avLst/>
            <a:gdLst>
              <a:gd name="connsiteX0" fmla="*/ 4573199 w 12209642"/>
              <a:gd name="connsiteY0" fmla="*/ 0 h 6771938"/>
              <a:gd name="connsiteX1" fmla="*/ 5835536 w 12209642"/>
              <a:gd name="connsiteY1" fmla="*/ 13751 h 6771938"/>
              <a:gd name="connsiteX2" fmla="*/ 5916037 w 12209642"/>
              <a:gd name="connsiteY2" fmla="*/ 15413 h 6771938"/>
              <a:gd name="connsiteX3" fmla="*/ 6663572 w 12209642"/>
              <a:gd name="connsiteY3" fmla="*/ 34889 h 6771938"/>
              <a:gd name="connsiteX4" fmla="*/ 7695576 w 12209642"/>
              <a:gd name="connsiteY4" fmla="*/ 66070 h 6771938"/>
              <a:gd name="connsiteX5" fmla="*/ 12195173 w 12209642"/>
              <a:gd name="connsiteY5" fmla="*/ 146727 h 6771938"/>
              <a:gd name="connsiteX6" fmla="*/ 12195173 w 12209642"/>
              <a:gd name="connsiteY6" fmla="*/ 146152 h 6771938"/>
              <a:gd name="connsiteX7" fmla="*/ 12200794 w 12209642"/>
              <a:gd name="connsiteY7" fmla="*/ 146152 h 6771938"/>
              <a:gd name="connsiteX8" fmla="*/ 12187652 w 12209642"/>
              <a:gd name="connsiteY8" fmla="*/ 6771938 h 6771938"/>
              <a:gd name="connsiteX9" fmla="*/ 3175 w 12209642"/>
              <a:gd name="connsiteY9" fmla="*/ 6770931 h 6771938"/>
              <a:gd name="connsiteX10" fmla="*/ 0 w 12209642"/>
              <a:gd name="connsiteY10" fmla="*/ 234972 h 6771938"/>
              <a:gd name="connsiteX11" fmla="*/ 3173 w 12209642"/>
              <a:gd name="connsiteY11" fmla="*/ 234645 h 6771938"/>
              <a:gd name="connsiteX12" fmla="*/ 3173 w 12209642"/>
              <a:gd name="connsiteY12" fmla="*/ 237343 h 6771938"/>
              <a:gd name="connsiteX13" fmla="*/ 851695 w 12209642"/>
              <a:gd name="connsiteY13" fmla="*/ 152790 h 6771938"/>
              <a:gd name="connsiteX14" fmla="*/ 1373141 w 12209642"/>
              <a:gd name="connsiteY14" fmla="*/ 112474 h 6771938"/>
              <a:gd name="connsiteX15" fmla="*/ 1744648 w 12209642"/>
              <a:gd name="connsiteY15" fmla="*/ 87156 h 6771938"/>
              <a:gd name="connsiteX16" fmla="*/ 3122726 w 12209642"/>
              <a:gd name="connsiteY16" fmla="*/ 21270 h 6771938"/>
              <a:gd name="connsiteX17" fmla="*/ 3334026 w 12209642"/>
              <a:gd name="connsiteY17" fmla="*/ 14354 h 6771938"/>
              <a:gd name="connsiteX18" fmla="*/ 4018918 w 12209642"/>
              <a:gd name="connsiteY18" fmla="*/ 1621 h 6771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209642" h="6771938">
                <a:moveTo>
                  <a:pt x="4573199" y="0"/>
                </a:moveTo>
                <a:lnTo>
                  <a:pt x="5835536" y="13751"/>
                </a:lnTo>
                <a:lnTo>
                  <a:pt x="5916037" y="15413"/>
                </a:lnTo>
                <a:lnTo>
                  <a:pt x="6663572" y="34889"/>
                </a:lnTo>
                <a:lnTo>
                  <a:pt x="7695576" y="66070"/>
                </a:lnTo>
                <a:cubicBezTo>
                  <a:pt x="9149104" y="114677"/>
                  <a:pt x="10612478" y="168352"/>
                  <a:pt x="12195173" y="146727"/>
                </a:cubicBezTo>
                <a:lnTo>
                  <a:pt x="12195173" y="146152"/>
                </a:lnTo>
                <a:lnTo>
                  <a:pt x="12200794" y="146152"/>
                </a:lnTo>
                <a:cubicBezTo>
                  <a:pt x="12221951" y="2605641"/>
                  <a:pt x="12200124" y="4578426"/>
                  <a:pt x="12187652" y="6771938"/>
                </a:cubicBezTo>
                <a:lnTo>
                  <a:pt x="3175" y="6770931"/>
                </a:lnTo>
                <a:cubicBezTo>
                  <a:pt x="2117" y="4700228"/>
                  <a:pt x="1058" y="2305675"/>
                  <a:pt x="0" y="234972"/>
                </a:cubicBezTo>
                <a:lnTo>
                  <a:pt x="3173" y="234645"/>
                </a:lnTo>
                <a:lnTo>
                  <a:pt x="3173" y="237343"/>
                </a:lnTo>
                <a:cubicBezTo>
                  <a:pt x="290639" y="205421"/>
                  <a:pt x="573311" y="177361"/>
                  <a:pt x="851695" y="152790"/>
                </a:cubicBezTo>
                <a:lnTo>
                  <a:pt x="1373141" y="112474"/>
                </a:lnTo>
                <a:lnTo>
                  <a:pt x="1744648" y="87156"/>
                </a:lnTo>
                <a:cubicBezTo>
                  <a:pt x="2231619" y="57252"/>
                  <a:pt x="2704419" y="35906"/>
                  <a:pt x="3122726" y="21270"/>
                </a:cubicBezTo>
                <a:lnTo>
                  <a:pt x="3334026" y="14354"/>
                </a:lnTo>
                <a:lnTo>
                  <a:pt x="4018918" y="1621"/>
                </a:lnTo>
                <a:close/>
              </a:path>
            </a:pathLst>
          </a:custGeom>
          <a:pattFill prst="lgCheck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nb-NO" dirty="0"/>
              <a:t>		</a:t>
            </a:r>
          </a:p>
          <a:p>
            <a:endParaRPr lang="nb-NO" dirty="0"/>
          </a:p>
          <a:p>
            <a:r>
              <a:rPr lang="nb-NO" dirty="0"/>
              <a:t>		</a:t>
            </a:r>
          </a:p>
          <a:p>
            <a:endParaRPr lang="nb-NO" dirty="0"/>
          </a:p>
          <a:p>
            <a:r>
              <a:rPr lang="nb-NO" dirty="0"/>
              <a:t>					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r>
              <a:rPr lang="nb-NO" dirty="0"/>
              <a:t> to </a:t>
            </a:r>
            <a:r>
              <a:rPr lang="nb-NO" dirty="0" err="1"/>
              <a:t>insert</a:t>
            </a:r>
            <a:r>
              <a:rPr lang="nb-NO" dirty="0"/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2026994986"/>
      </p:ext>
    </p:extLst>
  </p:cSld>
  <p:clrMapOvr>
    <a:masterClrMapping/>
  </p:clrMapOvr>
  <p:transition spd="slow">
    <p:cover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rå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CB75A9EE-34F2-C04E-A6AA-1C79900F16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7738" y="1906676"/>
            <a:ext cx="5563625" cy="87637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nb-NO" dirty="0" err="1"/>
              <a:t>Title</a:t>
            </a:r>
            <a:endParaRPr lang="nb-NO" dirty="0"/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B413EE75-C434-F048-A403-D8E34533E7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47738" y="2796859"/>
            <a:ext cx="5563625" cy="26514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nb-NO" dirty="0"/>
              <a:t>The </a:t>
            </a:r>
            <a:r>
              <a:rPr lang="nb-NO" dirty="0" err="1"/>
              <a:t>amount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limited</a:t>
            </a:r>
            <a:r>
              <a:rPr lang="nb-NO" dirty="0"/>
              <a:t>.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notes </a:t>
            </a:r>
            <a:r>
              <a:rPr lang="nb-NO" dirty="0" err="1"/>
              <a:t>field</a:t>
            </a:r>
            <a:r>
              <a:rPr lang="nb-NO" dirty="0"/>
              <a:t> </a:t>
            </a:r>
            <a:r>
              <a:rPr lang="nb-NO" dirty="0" err="1"/>
              <a:t>actively</a:t>
            </a:r>
            <a:r>
              <a:rPr lang="nb-NO" dirty="0"/>
              <a:t>. </a:t>
            </a:r>
            <a:r>
              <a:rPr lang="nb-NO" dirty="0" err="1"/>
              <a:t>Remember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recipient</a:t>
            </a:r>
            <a:r>
              <a:rPr lang="nb-NO" dirty="0"/>
              <a:t> </a:t>
            </a:r>
            <a:r>
              <a:rPr lang="nb-NO" dirty="0" err="1"/>
              <a:t>should</a:t>
            </a:r>
            <a:r>
              <a:rPr lang="nb-NO" dirty="0"/>
              <a:t> be </a:t>
            </a:r>
            <a:r>
              <a:rPr lang="nb-NO" dirty="0" err="1"/>
              <a:t>listening</a:t>
            </a:r>
            <a:r>
              <a:rPr lang="nb-NO" dirty="0"/>
              <a:t> </a:t>
            </a:r>
            <a:r>
              <a:rPr lang="nb-NO" dirty="0" err="1"/>
              <a:t>instead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reading</a:t>
            </a:r>
            <a:r>
              <a:rPr lang="nb-NO" dirty="0"/>
              <a:t>. </a:t>
            </a:r>
            <a:r>
              <a:rPr lang="nb-NO" dirty="0" err="1"/>
              <a:t>Also</a:t>
            </a:r>
            <a:r>
              <a:rPr lang="nb-NO" dirty="0"/>
              <a:t> </a:t>
            </a:r>
            <a:r>
              <a:rPr lang="nb-NO" dirty="0" err="1"/>
              <a:t>think</a:t>
            </a:r>
            <a:r>
              <a:rPr lang="nb-NO" dirty="0"/>
              <a:t> </a:t>
            </a:r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err="1"/>
              <a:t>readability</a:t>
            </a:r>
            <a:r>
              <a:rPr lang="nb-NO" dirty="0"/>
              <a:t>, </a:t>
            </a:r>
            <a:r>
              <a:rPr lang="nb-NO" dirty="0" err="1"/>
              <a:t>preferably</a:t>
            </a:r>
            <a:r>
              <a:rPr lang="nb-NO" dirty="0"/>
              <a:t> </a:t>
            </a:r>
            <a:r>
              <a:rPr lang="nb-NO" dirty="0" err="1"/>
              <a:t>use</a:t>
            </a:r>
            <a:r>
              <a:rPr lang="nb-NO" dirty="0"/>
              <a:t> </a:t>
            </a:r>
            <a:r>
              <a:rPr lang="nb-NO" dirty="0" err="1"/>
              <a:t>no</a:t>
            </a:r>
            <a:r>
              <a:rPr lang="nb-NO" dirty="0"/>
              <a:t> </a:t>
            </a:r>
            <a:r>
              <a:rPr lang="nb-NO" dirty="0" err="1"/>
              <a:t>smaller</a:t>
            </a:r>
            <a:r>
              <a:rPr lang="nb-NO" dirty="0"/>
              <a:t> font </a:t>
            </a:r>
            <a:r>
              <a:rPr lang="nb-NO" dirty="0" err="1"/>
              <a:t>size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20. </a:t>
            </a:r>
            <a:r>
              <a:rPr lang="nb-NO" dirty="0" err="1"/>
              <a:t>Remember</a:t>
            </a:r>
            <a:r>
              <a:rPr lang="nb-NO" dirty="0"/>
              <a:t> alternative </a:t>
            </a:r>
            <a:r>
              <a:rPr lang="nb-NO" dirty="0" err="1"/>
              <a:t>text</a:t>
            </a:r>
            <a:r>
              <a:rPr lang="nb-NO" dirty="0"/>
              <a:t> and </a:t>
            </a:r>
            <a:r>
              <a:rPr lang="nb-NO" dirty="0" err="1"/>
              <a:t>photo</a:t>
            </a:r>
            <a:r>
              <a:rPr lang="nb-NO" dirty="0"/>
              <a:t> </a:t>
            </a:r>
            <a:r>
              <a:rPr lang="nb-NO" dirty="0" err="1"/>
              <a:t>credits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photos</a:t>
            </a:r>
            <a:r>
              <a:rPr lang="nb-NO" dirty="0"/>
              <a:t>.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2518FC7-80E2-A8D6-8EA9-E3D6420A171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98662" y="205952"/>
            <a:ext cx="4266635" cy="6675032"/>
          </a:xfrm>
          <a:custGeom>
            <a:avLst/>
            <a:gdLst>
              <a:gd name="connsiteX0" fmla="*/ 1713702 w 4266635"/>
              <a:gd name="connsiteY0" fmla="*/ 0 h 6675032"/>
              <a:gd name="connsiteX1" fmla="*/ 1754606 w 4266635"/>
              <a:gd name="connsiteY1" fmla="*/ 1325 h 6675032"/>
              <a:gd name="connsiteX2" fmla="*/ 4011427 w 4266635"/>
              <a:gd name="connsiteY2" fmla="*/ 39571 h 6675032"/>
              <a:gd name="connsiteX3" fmla="*/ 4256367 w 4266635"/>
              <a:gd name="connsiteY3" fmla="*/ 38034 h 6675032"/>
              <a:gd name="connsiteX4" fmla="*/ 4266635 w 4266635"/>
              <a:gd name="connsiteY4" fmla="*/ 41110 h 6675032"/>
              <a:gd name="connsiteX5" fmla="*/ 4047047 w 4266635"/>
              <a:gd name="connsiteY5" fmla="*/ 917664 h 6675032"/>
              <a:gd name="connsiteX6" fmla="*/ 3738390 w 4266635"/>
              <a:gd name="connsiteY6" fmla="*/ 2138913 h 6675032"/>
              <a:gd name="connsiteX7" fmla="*/ 3735064 w 4266635"/>
              <a:gd name="connsiteY7" fmla="*/ 2138913 h 6675032"/>
              <a:gd name="connsiteX8" fmla="*/ 3180579 w 4266635"/>
              <a:gd name="connsiteY8" fmla="*/ 4350099 h 6675032"/>
              <a:gd name="connsiteX9" fmla="*/ 3181497 w 4266635"/>
              <a:gd name="connsiteY9" fmla="*/ 4350099 h 6675032"/>
              <a:gd name="connsiteX10" fmla="*/ 2610068 w 4266635"/>
              <a:gd name="connsiteY10" fmla="*/ 6660321 h 6675032"/>
              <a:gd name="connsiteX11" fmla="*/ 0 w 4266635"/>
              <a:gd name="connsiteY11" fmla="*/ 6663496 h 6675032"/>
              <a:gd name="connsiteX12" fmla="*/ 600732 w 4266635"/>
              <a:gd name="connsiteY12" fmla="*/ 4350099 h 6675032"/>
              <a:gd name="connsiteX13" fmla="*/ 599086 w 4266635"/>
              <a:gd name="connsiteY13" fmla="*/ 4350099 h 6675032"/>
              <a:gd name="connsiteX14" fmla="*/ 1155368 w 4266635"/>
              <a:gd name="connsiteY14" fmla="*/ 2134650 h 6675032"/>
              <a:gd name="connsiteX15" fmla="*/ 1157991 w 4266635"/>
              <a:gd name="connsiteY15" fmla="*/ 2134650 h 6675032"/>
              <a:gd name="connsiteX16" fmla="*/ 1295471 w 4266635"/>
              <a:gd name="connsiteY16" fmla="*/ 1598862 h 6675032"/>
              <a:gd name="connsiteX17" fmla="*/ 1710004 w 4266635"/>
              <a:gd name="connsiteY17" fmla="*/ 141 h 6675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266635" h="6675032">
                <a:moveTo>
                  <a:pt x="1713702" y="0"/>
                </a:moveTo>
                <a:lnTo>
                  <a:pt x="1754606" y="1325"/>
                </a:lnTo>
                <a:cubicBezTo>
                  <a:pt x="2490734" y="22852"/>
                  <a:pt x="3238446" y="38950"/>
                  <a:pt x="4011427" y="39571"/>
                </a:cubicBezTo>
                <a:lnTo>
                  <a:pt x="4256367" y="38034"/>
                </a:lnTo>
                <a:lnTo>
                  <a:pt x="4266635" y="41110"/>
                </a:lnTo>
                <a:lnTo>
                  <a:pt x="4047047" y="917664"/>
                </a:lnTo>
                <a:lnTo>
                  <a:pt x="3738390" y="2138913"/>
                </a:lnTo>
                <a:lnTo>
                  <a:pt x="3735064" y="2138913"/>
                </a:lnTo>
                <a:lnTo>
                  <a:pt x="3180579" y="4350099"/>
                </a:lnTo>
                <a:lnTo>
                  <a:pt x="3181497" y="4350099"/>
                </a:lnTo>
                <a:cubicBezTo>
                  <a:pt x="3003721" y="5065140"/>
                  <a:pt x="2787844" y="5945280"/>
                  <a:pt x="2610068" y="6660321"/>
                </a:cubicBezTo>
                <a:cubicBezTo>
                  <a:pt x="1682895" y="6682546"/>
                  <a:pt x="1060523" y="6676196"/>
                  <a:pt x="0" y="6663496"/>
                </a:cubicBezTo>
                <a:lnTo>
                  <a:pt x="600732" y="4350099"/>
                </a:lnTo>
                <a:lnTo>
                  <a:pt x="599086" y="4350099"/>
                </a:lnTo>
                <a:lnTo>
                  <a:pt x="1155368" y="2134650"/>
                </a:lnTo>
                <a:lnTo>
                  <a:pt x="1157991" y="2134650"/>
                </a:lnTo>
                <a:lnTo>
                  <a:pt x="1295471" y="1598862"/>
                </a:lnTo>
                <a:cubicBezTo>
                  <a:pt x="1433649" y="1065955"/>
                  <a:pt x="1570934" y="549122"/>
                  <a:pt x="1710004" y="141"/>
                </a:cubicBezTo>
                <a:close/>
              </a:path>
            </a:pathLst>
          </a:custGeom>
          <a:pattFill prst="lgCheck">
            <a:fgClr>
              <a:schemeClr val="bg2"/>
            </a:fgClr>
            <a:bgClr>
              <a:schemeClr val="bg1"/>
            </a:bgClr>
          </a:pattFill>
        </p:spPr>
        <p:txBody>
          <a:bodyPr wrap="square">
            <a:noAutofit/>
          </a:bodyPr>
          <a:lstStyle>
            <a:lvl1pPr marL="0" indent="0">
              <a:buNone/>
              <a:defRPr sz="2000"/>
            </a:lvl1pPr>
          </a:lstStyle>
          <a:p>
            <a:r>
              <a:rPr lang="nb-NO" dirty="0"/>
              <a:t>		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		Press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icon</a:t>
            </a:r>
            <a:br>
              <a:rPr lang="nb-NO" dirty="0"/>
            </a:br>
            <a:r>
              <a:rPr lang="nb-NO" dirty="0"/>
              <a:t>		to </a:t>
            </a:r>
            <a:r>
              <a:rPr lang="nb-NO" dirty="0" err="1"/>
              <a:t>insert</a:t>
            </a:r>
            <a:r>
              <a:rPr lang="nb-NO" dirty="0"/>
              <a:t> image</a:t>
            </a:r>
          </a:p>
        </p:txBody>
      </p:sp>
    </p:spTree>
    <p:extLst>
      <p:ext uri="{BB962C8B-B14F-4D97-AF65-F5344CB8AC3E}">
        <p14:creationId xmlns:p14="http://schemas.microsoft.com/office/powerpoint/2010/main" val="2619187887"/>
      </p:ext>
    </p:extLst>
  </p:cSld>
  <p:clrMapOvr>
    <a:masterClrMapping/>
  </p:clrMapOvr>
  <p:transition spd="slow">
    <p:cover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k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F8D720E-9728-9048-900E-3A6CB272C027}"/>
              </a:ext>
            </a:extLst>
          </p:cNvPr>
          <p:cNvSpPr/>
          <p:nvPr userDrawn="1"/>
        </p:nvSpPr>
        <p:spPr>
          <a:xfrm>
            <a:off x="9358411" y="0"/>
            <a:ext cx="2833589" cy="6893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446F71E2-D40A-B346-8644-1450E9BD33C2}"/>
              </a:ext>
            </a:extLst>
          </p:cNvPr>
          <p:cNvSpPr/>
          <p:nvPr userDrawn="1"/>
        </p:nvSpPr>
        <p:spPr>
          <a:xfrm>
            <a:off x="-5787" y="-11575"/>
            <a:ext cx="11145170" cy="6908972"/>
          </a:xfrm>
          <a:custGeom>
            <a:avLst/>
            <a:gdLst>
              <a:gd name="connsiteX0" fmla="*/ 0 w 12192000"/>
              <a:gd name="connsiteY0" fmla="*/ 0 h 6893538"/>
              <a:gd name="connsiteX1" fmla="*/ 12192000 w 12192000"/>
              <a:gd name="connsiteY1" fmla="*/ 0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2192000"/>
              <a:gd name="connsiteY0" fmla="*/ 0 h 6893538"/>
              <a:gd name="connsiteX1" fmla="*/ 11145170 w 12192000"/>
              <a:gd name="connsiteY1" fmla="*/ 6306 h 6893538"/>
              <a:gd name="connsiteX2" fmla="*/ 12192000 w 12192000"/>
              <a:gd name="connsiteY2" fmla="*/ 6893538 h 6893538"/>
              <a:gd name="connsiteX3" fmla="*/ 0 w 12192000"/>
              <a:gd name="connsiteY3" fmla="*/ 6893538 h 6893538"/>
              <a:gd name="connsiteX4" fmla="*/ 0 w 12192000"/>
              <a:gd name="connsiteY4" fmla="*/ 0 h 6893538"/>
              <a:gd name="connsiteX0" fmla="*/ 0 w 11145170"/>
              <a:gd name="connsiteY0" fmla="*/ 0 h 6893538"/>
              <a:gd name="connsiteX1" fmla="*/ 11145170 w 11145170"/>
              <a:gd name="connsiteY1" fmla="*/ 6306 h 6893538"/>
              <a:gd name="connsiteX2" fmla="*/ 9398350 w 11145170"/>
              <a:gd name="connsiteY2" fmla="*/ 6893538 h 6893538"/>
              <a:gd name="connsiteX3" fmla="*/ 0 w 11145170"/>
              <a:gd name="connsiteY3" fmla="*/ 6893538 h 6893538"/>
              <a:gd name="connsiteX4" fmla="*/ 0 w 11145170"/>
              <a:gd name="connsiteY4" fmla="*/ 0 h 6893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170" h="6893538">
                <a:moveTo>
                  <a:pt x="0" y="0"/>
                </a:moveTo>
                <a:lnTo>
                  <a:pt x="11145170" y="6306"/>
                </a:lnTo>
                <a:lnTo>
                  <a:pt x="9398350" y="6893538"/>
                </a:lnTo>
                <a:lnTo>
                  <a:pt x="0" y="689353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59000">
                <a:schemeClr val="tx2"/>
              </a:gs>
              <a:gs pos="99000">
                <a:schemeClr val="tx2">
                  <a:lumMod val="80000"/>
                </a:schemeClr>
              </a:gs>
            </a:gsLst>
            <a:lin ang="5400000" scaled="1"/>
          </a:gradFill>
          <a:ln>
            <a:noFill/>
          </a:ln>
          <a:effectLst>
            <a:outerShdw blurRad="114300" dist="127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NO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3188A1F-4814-FE4E-AF70-22B66EFE7F43}"/>
              </a:ext>
            </a:extLst>
          </p:cNvPr>
          <p:cNvCxnSpPr>
            <a:cxnSpLocks/>
          </p:cNvCxnSpPr>
          <p:nvPr userDrawn="1"/>
        </p:nvCxnSpPr>
        <p:spPr>
          <a:xfrm>
            <a:off x="955119" y="3662651"/>
            <a:ext cx="6150410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8C0CE6A-8767-8A41-8C5A-DE6C38FD5F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7738" y="4003392"/>
            <a:ext cx="4339542" cy="9490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 err="1"/>
              <a:t>Closing</a:t>
            </a:r>
            <a:r>
              <a:rPr lang="nb-NO" dirty="0"/>
              <a:t> </a:t>
            </a:r>
            <a:r>
              <a:rPr lang="nb-NO" dirty="0" err="1"/>
              <a:t>text</a:t>
            </a:r>
            <a:r>
              <a:rPr lang="nb-NO" dirty="0"/>
              <a:t> or </a:t>
            </a:r>
            <a:r>
              <a:rPr lang="nb-NO" dirty="0" err="1"/>
              <a:t>perhaps</a:t>
            </a:r>
            <a:r>
              <a:rPr lang="nb-NO" dirty="0"/>
              <a:t> </a:t>
            </a:r>
            <a:r>
              <a:rPr lang="nb-NO" dirty="0" err="1"/>
              <a:t>contact</a:t>
            </a:r>
            <a:r>
              <a:rPr lang="nb-NO" dirty="0"/>
              <a:t> </a:t>
            </a:r>
            <a:r>
              <a:rPr lang="nb-NO" dirty="0" err="1"/>
              <a:t>information</a:t>
            </a:r>
            <a:r>
              <a:rPr lang="nb-NO" dirty="0"/>
              <a:t>.</a:t>
            </a:r>
          </a:p>
        </p:txBody>
      </p:sp>
      <p:pic>
        <p:nvPicPr>
          <p:cNvPr id="5" name="Picture 8" descr="The main buildings in the three cities NTNU is located in. Trondheim, Gjøvik and Ålesund.">
            <a:extLst>
              <a:ext uri="{FF2B5EF4-FFF2-40B4-BE49-F238E27FC236}">
                <a16:creationId xmlns:a16="http://schemas.microsoft.com/office/drawing/2014/main" id="{E79D1F98-29B5-F4CA-176C-08B6AFFB5A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3000"/>
                    </a14:imgEffect>
                    <a14:imgEffect>
                      <a14:saturation sat="130000"/>
                    </a14:imgEffect>
                    <a14:imgEffect>
                      <a14:brightnessContrast bright="-10000" contrast="2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6825600" y="-11575"/>
            <a:ext cx="4373138" cy="6919267"/>
          </a:xfrm>
          <a:prstGeom prst="rect">
            <a:avLst/>
          </a:prstGeom>
        </p:spPr>
      </p:pic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6AF2A64A-33D4-A1A0-4083-444C652D4AD1}"/>
              </a:ext>
            </a:extLst>
          </p:cNvPr>
          <p:cNvCxnSpPr>
            <a:cxnSpLocks/>
          </p:cNvCxnSpPr>
          <p:nvPr userDrawn="1"/>
        </p:nvCxnSpPr>
        <p:spPr>
          <a:xfrm flipH="1">
            <a:off x="6823650" y="-82550"/>
            <a:ext cx="1780993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12">
            <a:extLst>
              <a:ext uri="{FF2B5EF4-FFF2-40B4-BE49-F238E27FC236}">
                <a16:creationId xmlns:a16="http://schemas.microsoft.com/office/drawing/2014/main" id="{D0F76CC8-C0BB-33AE-5280-CF28FECD19D2}"/>
              </a:ext>
            </a:extLst>
          </p:cNvPr>
          <p:cNvCxnSpPr>
            <a:cxnSpLocks/>
          </p:cNvCxnSpPr>
          <p:nvPr userDrawn="1"/>
        </p:nvCxnSpPr>
        <p:spPr>
          <a:xfrm flipH="1">
            <a:off x="9401175" y="-55513"/>
            <a:ext cx="1775740" cy="699923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69A97FE-E226-3208-6410-E22F4052A2B5}"/>
              </a:ext>
            </a:extLst>
          </p:cNvPr>
          <p:cNvSpPr txBox="1"/>
          <p:nvPr userDrawn="1"/>
        </p:nvSpPr>
        <p:spPr>
          <a:xfrm>
            <a:off x="487013" y="6253788"/>
            <a:ext cx="5973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 – first slide and this slide: </a:t>
            </a:r>
            <a:r>
              <a:rPr lang="en-GB" sz="1200" dirty="0" err="1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Gløshaugen</a:t>
            </a:r>
            <a:r>
              <a:rPr lang="en-GB" sz="12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Photo: </a:t>
            </a:r>
            <a:r>
              <a:rPr lang="en-GB" sz="1200" b="0" i="0" u="none" strike="noStrike" dirty="0">
                <a:solidFill>
                  <a:schemeClr val="tx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Mentz </a:t>
            </a:r>
            <a:r>
              <a:rPr lang="en-GB" sz="1200" b="0" i="0" u="none" strike="noStrike" dirty="0" err="1">
                <a:solidFill>
                  <a:schemeClr val="tx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Indergaard</a:t>
            </a:r>
            <a:r>
              <a:rPr lang="en-GB" sz="1200" b="0" i="0" u="none" strike="noStrike" dirty="0">
                <a:solidFill>
                  <a:schemeClr val="tx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/NTNU</a:t>
            </a:r>
            <a:r>
              <a:rPr lang="en-GB" sz="12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GB" sz="1200" dirty="0" err="1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Gjøvik</a:t>
            </a:r>
            <a:r>
              <a:rPr lang="en-GB" sz="12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Photo: </a:t>
            </a:r>
            <a:r>
              <a:rPr lang="en-GB" sz="1200" dirty="0">
                <a:solidFill>
                  <a:schemeClr val="tx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Espen </a:t>
            </a:r>
            <a:r>
              <a:rPr lang="en-GB" sz="1200" dirty="0" err="1">
                <a:solidFill>
                  <a:schemeClr val="tx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Taftø</a:t>
            </a:r>
            <a:r>
              <a:rPr lang="en-GB" sz="1200" dirty="0">
                <a:solidFill>
                  <a:schemeClr val="tx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Vestad/NTNU</a:t>
            </a:r>
            <a:r>
              <a:rPr lang="en-GB" sz="12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|   </a:t>
            </a:r>
            <a:r>
              <a:rPr lang="en-GB" sz="1200" dirty="0" err="1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Ålesund</a:t>
            </a:r>
            <a:r>
              <a:rPr lang="en-GB" sz="12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Photo: </a:t>
            </a:r>
            <a:r>
              <a:rPr lang="en-GB" sz="1200" dirty="0">
                <a:solidFill>
                  <a:schemeClr val="tx2">
                    <a:lumMod val="1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Sissel Basso/NTNU</a:t>
            </a:r>
            <a:r>
              <a:rPr lang="en-GB" sz="1200" dirty="0">
                <a:solidFill>
                  <a:schemeClr val="tx2">
                    <a:lumMod val="1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40832DDB-4698-66A0-808C-6F000FA6BE3A}"/>
              </a:ext>
            </a:extLst>
          </p:cNvPr>
          <p:cNvSpPr txBox="1"/>
          <p:nvPr userDrawn="1"/>
        </p:nvSpPr>
        <p:spPr>
          <a:xfrm>
            <a:off x="2907838" y="1564296"/>
            <a:ext cx="546686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For m</a:t>
            </a:r>
            <a:r>
              <a:rPr lang="nb-NO" sz="44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  <a:r>
              <a:rPr lang="nb-NO" sz="4400" b="1" dirty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 informa</a:t>
            </a:r>
            <a:r>
              <a:rPr lang="nb-NO" sz="4400" b="1" dirty="0" err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tion</a:t>
            </a:r>
            <a:r>
              <a:rPr lang="en-NO" sz="4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br>
              <a:rPr lang="en-NO" sz="5400" b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NO" sz="280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www.ntnu.</a:t>
            </a:r>
            <a:r>
              <a:rPr lang="nb-NO" sz="2800" dirty="0" err="1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edu</a:t>
            </a:r>
            <a:endParaRPr lang="en-NO" sz="2800">
              <a:solidFill>
                <a:schemeClr val="bg1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Bilde 9" descr="QR code leading to www.ntnu.edu">
            <a:extLst>
              <a:ext uri="{FF2B5EF4-FFF2-40B4-BE49-F238E27FC236}">
                <a16:creationId xmlns:a16="http://schemas.microsoft.com/office/drawing/2014/main" id="{277E1B57-633E-9A6C-4669-C1BAB8A731A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64877" y="1611810"/>
            <a:ext cx="1813019" cy="184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186952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Relationship Id="rId9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EE28842A-71EB-7348-B20C-4E2C6F14E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6519"/>
            <a:ext cx="12192000" cy="337749"/>
          </a:xfrm>
          <a:custGeom>
            <a:avLst/>
            <a:gdLst>
              <a:gd name="connsiteX0" fmla="*/ 0 w 12192000"/>
              <a:gd name="connsiteY0" fmla="*/ 0 h 247133"/>
              <a:gd name="connsiteX1" fmla="*/ 12192000 w 12192000"/>
              <a:gd name="connsiteY1" fmla="*/ 0 h 247133"/>
              <a:gd name="connsiteX2" fmla="*/ 12192000 w 12192000"/>
              <a:gd name="connsiteY2" fmla="*/ 247133 h 247133"/>
              <a:gd name="connsiteX3" fmla="*/ 0 w 12192000"/>
              <a:gd name="connsiteY3" fmla="*/ 247133 h 247133"/>
              <a:gd name="connsiteX4" fmla="*/ 0 w 12192000"/>
              <a:gd name="connsiteY4" fmla="*/ 0 h 247133"/>
              <a:gd name="connsiteX0" fmla="*/ 0 w 12192000"/>
              <a:gd name="connsiteY0" fmla="*/ 0 h 247133"/>
              <a:gd name="connsiteX1" fmla="*/ 12192000 w 12192000"/>
              <a:gd name="connsiteY1" fmla="*/ 0 h 247133"/>
              <a:gd name="connsiteX2" fmla="*/ 12192000 w 12192000"/>
              <a:gd name="connsiteY2" fmla="*/ 247133 h 247133"/>
              <a:gd name="connsiteX3" fmla="*/ 0 w 12192000"/>
              <a:gd name="connsiteY3" fmla="*/ 247133 h 247133"/>
              <a:gd name="connsiteX4" fmla="*/ 0 w 12192000"/>
              <a:gd name="connsiteY4" fmla="*/ 0 h 247133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37749">
                <a:moveTo>
                  <a:pt x="0" y="0"/>
                </a:moveTo>
                <a:lnTo>
                  <a:pt x="12192000" y="0"/>
                </a:lnTo>
                <a:lnTo>
                  <a:pt x="12192000" y="247133"/>
                </a:lnTo>
                <a:cubicBezTo>
                  <a:pt x="7971481" y="304798"/>
                  <a:pt x="4599459" y="-172998"/>
                  <a:pt x="0" y="33774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innerShdw blurRad="63500" dist="50800" dir="5400000">
              <a:prstClr val="black">
                <a:alpha val="1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>
              <a:solidFill>
                <a:schemeClr val="accent3"/>
              </a:solidFill>
            </a:endParaRPr>
          </a:p>
        </p:txBody>
      </p:sp>
      <p:pic>
        <p:nvPicPr>
          <p:cNvPr id="8" name="Picture 7" descr="NTNU logo">
            <a:extLst>
              <a:ext uri="{FF2B5EF4-FFF2-40B4-BE49-F238E27FC236}">
                <a16:creationId xmlns:a16="http://schemas.microsoft.com/office/drawing/2014/main" id="{0B4324C8-2CD5-A04C-BEEC-EB40A21E85A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649432" y="101007"/>
            <a:ext cx="1051935" cy="10226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</p:pic>
      <p:sp>
        <p:nvSpPr>
          <p:cNvPr id="2" name="TextBox 3" descr="Sidenummer">
            <a:extLst>
              <a:ext uri="{FF2B5EF4-FFF2-40B4-BE49-F238E27FC236}">
                <a16:creationId xmlns:a16="http://schemas.microsoft.com/office/drawing/2014/main" id="{3ECBF563-9A5F-5F72-6A5E-5B4A96EE1C63}"/>
              </a:ext>
            </a:extLst>
          </p:cNvPr>
          <p:cNvSpPr txBox="1"/>
          <p:nvPr userDrawn="1"/>
        </p:nvSpPr>
        <p:spPr>
          <a:xfrm>
            <a:off x="11220715" y="6224540"/>
            <a:ext cx="594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724FCAE7-F3FB-8A47-8F25-E38F3A8BCB3B}" type="slidenum">
              <a:rPr lang="en-NO" sz="140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NO" sz="1400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602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727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</p:sldLayoutIdLst>
  <p:transition spd="slow">
    <p:cover/>
  </p:transition>
  <p:hf hdr="0" ftr="0" dt="0"/>
  <p:txStyles>
    <p:titleStyle>
      <a:lvl1pPr algn="l" defTabSz="609585" rtl="0" eaLnBrk="1" latinLnBrk="0" hangingPunct="1">
        <a:spcBef>
          <a:spcPct val="0"/>
        </a:spcBef>
        <a:buNone/>
        <a:defRPr sz="48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1867" kern="1200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7083">
          <p15:clr>
            <a:srgbClr val="F26B43"/>
          </p15:clr>
        </p15:guide>
        <p15:guide id="3" pos="597">
          <p15:clr>
            <a:srgbClr val="F26B43"/>
          </p15:clr>
        </p15:guide>
        <p15:guide id="4" orient="horz" pos="3770">
          <p15:clr>
            <a:srgbClr val="F26B43"/>
          </p15:clr>
        </p15:guide>
        <p15:guide id="5" orient="horz" pos="55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EE28842A-71EB-7348-B20C-4E2C6F14E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6519"/>
            <a:ext cx="12192000" cy="337749"/>
          </a:xfrm>
          <a:custGeom>
            <a:avLst/>
            <a:gdLst>
              <a:gd name="connsiteX0" fmla="*/ 0 w 12192000"/>
              <a:gd name="connsiteY0" fmla="*/ 0 h 247133"/>
              <a:gd name="connsiteX1" fmla="*/ 12192000 w 12192000"/>
              <a:gd name="connsiteY1" fmla="*/ 0 h 247133"/>
              <a:gd name="connsiteX2" fmla="*/ 12192000 w 12192000"/>
              <a:gd name="connsiteY2" fmla="*/ 247133 h 247133"/>
              <a:gd name="connsiteX3" fmla="*/ 0 w 12192000"/>
              <a:gd name="connsiteY3" fmla="*/ 247133 h 247133"/>
              <a:gd name="connsiteX4" fmla="*/ 0 w 12192000"/>
              <a:gd name="connsiteY4" fmla="*/ 0 h 247133"/>
              <a:gd name="connsiteX0" fmla="*/ 0 w 12192000"/>
              <a:gd name="connsiteY0" fmla="*/ 0 h 247133"/>
              <a:gd name="connsiteX1" fmla="*/ 12192000 w 12192000"/>
              <a:gd name="connsiteY1" fmla="*/ 0 h 247133"/>
              <a:gd name="connsiteX2" fmla="*/ 12192000 w 12192000"/>
              <a:gd name="connsiteY2" fmla="*/ 247133 h 247133"/>
              <a:gd name="connsiteX3" fmla="*/ 0 w 12192000"/>
              <a:gd name="connsiteY3" fmla="*/ 247133 h 247133"/>
              <a:gd name="connsiteX4" fmla="*/ 0 w 12192000"/>
              <a:gd name="connsiteY4" fmla="*/ 0 h 247133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37749">
                <a:moveTo>
                  <a:pt x="0" y="0"/>
                </a:moveTo>
                <a:lnTo>
                  <a:pt x="12192000" y="0"/>
                </a:lnTo>
                <a:lnTo>
                  <a:pt x="12192000" y="247133"/>
                </a:lnTo>
                <a:cubicBezTo>
                  <a:pt x="7971481" y="304798"/>
                  <a:pt x="4599459" y="-172998"/>
                  <a:pt x="0" y="33774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innerShdw blurRad="63500" dist="50800" dir="5400000">
              <a:prstClr val="black">
                <a:alpha val="1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>
              <a:solidFill>
                <a:schemeClr val="accent3"/>
              </a:solidFill>
            </a:endParaRPr>
          </a:p>
        </p:txBody>
      </p:sp>
      <p:pic>
        <p:nvPicPr>
          <p:cNvPr id="8" name="Picture 7" descr="NTNU logo">
            <a:extLst>
              <a:ext uri="{FF2B5EF4-FFF2-40B4-BE49-F238E27FC236}">
                <a16:creationId xmlns:a16="http://schemas.microsoft.com/office/drawing/2014/main" id="{0B4324C8-2CD5-A04C-BEEC-EB40A21E85A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10649432" y="101099"/>
            <a:ext cx="1051935" cy="102242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</p:pic>
      <p:sp>
        <p:nvSpPr>
          <p:cNvPr id="3" name="TextBox 3" descr="Sidenummer">
            <a:extLst>
              <a:ext uri="{FF2B5EF4-FFF2-40B4-BE49-F238E27FC236}">
                <a16:creationId xmlns:a16="http://schemas.microsoft.com/office/drawing/2014/main" id="{C1C13848-E00F-8AD5-0A16-1A4556D16F05}"/>
              </a:ext>
            </a:extLst>
          </p:cNvPr>
          <p:cNvSpPr txBox="1"/>
          <p:nvPr userDrawn="1"/>
        </p:nvSpPr>
        <p:spPr>
          <a:xfrm>
            <a:off x="11220715" y="6224540"/>
            <a:ext cx="594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724FCAE7-F3FB-8A47-8F25-E38F3A8BCB3B}" type="slidenum">
              <a:rPr lang="en-NO" sz="140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NO" sz="1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2198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28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</p:sldLayoutIdLst>
  <p:transition spd="slow">
    <p:cover/>
  </p:transition>
  <p:hf hdr="0" ftr="0" dt="0"/>
  <p:txStyles>
    <p:titleStyle>
      <a:lvl1pPr algn="l" defTabSz="609585" rtl="0" eaLnBrk="1" latinLnBrk="0" hangingPunct="1">
        <a:spcBef>
          <a:spcPct val="0"/>
        </a:spcBef>
        <a:buNone/>
        <a:defRPr sz="48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1867" kern="1200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7083">
          <p15:clr>
            <a:srgbClr val="F26B43"/>
          </p15:clr>
        </p15:guide>
        <p15:guide id="3" pos="597">
          <p15:clr>
            <a:srgbClr val="F26B43"/>
          </p15:clr>
        </p15:guide>
        <p15:guide id="4" orient="horz" pos="3770">
          <p15:clr>
            <a:srgbClr val="F26B43"/>
          </p15:clr>
        </p15:guide>
        <p15:guide id="5" orient="horz" pos="55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EE28842A-71EB-7348-B20C-4E2C6F14E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6519"/>
            <a:ext cx="12192000" cy="337749"/>
          </a:xfrm>
          <a:custGeom>
            <a:avLst/>
            <a:gdLst>
              <a:gd name="connsiteX0" fmla="*/ 0 w 12192000"/>
              <a:gd name="connsiteY0" fmla="*/ 0 h 247133"/>
              <a:gd name="connsiteX1" fmla="*/ 12192000 w 12192000"/>
              <a:gd name="connsiteY1" fmla="*/ 0 h 247133"/>
              <a:gd name="connsiteX2" fmla="*/ 12192000 w 12192000"/>
              <a:gd name="connsiteY2" fmla="*/ 247133 h 247133"/>
              <a:gd name="connsiteX3" fmla="*/ 0 w 12192000"/>
              <a:gd name="connsiteY3" fmla="*/ 247133 h 247133"/>
              <a:gd name="connsiteX4" fmla="*/ 0 w 12192000"/>
              <a:gd name="connsiteY4" fmla="*/ 0 h 247133"/>
              <a:gd name="connsiteX0" fmla="*/ 0 w 12192000"/>
              <a:gd name="connsiteY0" fmla="*/ 0 h 247133"/>
              <a:gd name="connsiteX1" fmla="*/ 12192000 w 12192000"/>
              <a:gd name="connsiteY1" fmla="*/ 0 h 247133"/>
              <a:gd name="connsiteX2" fmla="*/ 12192000 w 12192000"/>
              <a:gd name="connsiteY2" fmla="*/ 247133 h 247133"/>
              <a:gd name="connsiteX3" fmla="*/ 0 w 12192000"/>
              <a:gd name="connsiteY3" fmla="*/ 247133 h 247133"/>
              <a:gd name="connsiteX4" fmla="*/ 0 w 12192000"/>
              <a:gd name="connsiteY4" fmla="*/ 0 h 247133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37749">
                <a:moveTo>
                  <a:pt x="0" y="0"/>
                </a:moveTo>
                <a:lnTo>
                  <a:pt x="12192000" y="0"/>
                </a:lnTo>
                <a:lnTo>
                  <a:pt x="12192000" y="247133"/>
                </a:lnTo>
                <a:cubicBezTo>
                  <a:pt x="7971481" y="304798"/>
                  <a:pt x="4599459" y="-172998"/>
                  <a:pt x="0" y="33774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blurRad="63500" dist="50800" dir="5400000">
              <a:prstClr val="black">
                <a:alpha val="1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>
              <a:solidFill>
                <a:schemeClr val="accent3"/>
              </a:solidFill>
            </a:endParaRP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9ABD9E8-43B4-EF43-A770-91272F2CC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0" y="6520251"/>
            <a:ext cx="12192000" cy="337749"/>
          </a:xfrm>
          <a:custGeom>
            <a:avLst/>
            <a:gdLst>
              <a:gd name="connsiteX0" fmla="*/ 0 w 12192000"/>
              <a:gd name="connsiteY0" fmla="*/ 0 h 247133"/>
              <a:gd name="connsiteX1" fmla="*/ 12192000 w 12192000"/>
              <a:gd name="connsiteY1" fmla="*/ 0 h 247133"/>
              <a:gd name="connsiteX2" fmla="*/ 12192000 w 12192000"/>
              <a:gd name="connsiteY2" fmla="*/ 247133 h 247133"/>
              <a:gd name="connsiteX3" fmla="*/ 0 w 12192000"/>
              <a:gd name="connsiteY3" fmla="*/ 247133 h 247133"/>
              <a:gd name="connsiteX4" fmla="*/ 0 w 12192000"/>
              <a:gd name="connsiteY4" fmla="*/ 0 h 247133"/>
              <a:gd name="connsiteX0" fmla="*/ 0 w 12192000"/>
              <a:gd name="connsiteY0" fmla="*/ 0 h 247133"/>
              <a:gd name="connsiteX1" fmla="*/ 12192000 w 12192000"/>
              <a:gd name="connsiteY1" fmla="*/ 0 h 247133"/>
              <a:gd name="connsiteX2" fmla="*/ 12192000 w 12192000"/>
              <a:gd name="connsiteY2" fmla="*/ 247133 h 247133"/>
              <a:gd name="connsiteX3" fmla="*/ 0 w 12192000"/>
              <a:gd name="connsiteY3" fmla="*/ 247133 h 247133"/>
              <a:gd name="connsiteX4" fmla="*/ 0 w 12192000"/>
              <a:gd name="connsiteY4" fmla="*/ 0 h 247133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37749">
                <a:moveTo>
                  <a:pt x="0" y="0"/>
                </a:moveTo>
                <a:lnTo>
                  <a:pt x="12192000" y="0"/>
                </a:lnTo>
                <a:lnTo>
                  <a:pt x="12192000" y="247133"/>
                </a:lnTo>
                <a:cubicBezTo>
                  <a:pt x="7971481" y="304798"/>
                  <a:pt x="4599459" y="-172998"/>
                  <a:pt x="0" y="33774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innerShdw blurRad="63500" dist="50800" dir="5400000">
              <a:prstClr val="black">
                <a:alpha val="1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>
              <a:solidFill>
                <a:schemeClr val="accent3"/>
              </a:solidFill>
            </a:endParaRPr>
          </a:p>
        </p:txBody>
      </p:sp>
      <p:pic>
        <p:nvPicPr>
          <p:cNvPr id="8" name="Picture 7" descr="NTNU logo">
            <a:extLst>
              <a:ext uri="{FF2B5EF4-FFF2-40B4-BE49-F238E27FC236}">
                <a16:creationId xmlns:a16="http://schemas.microsoft.com/office/drawing/2014/main" id="{0B4324C8-2CD5-A04C-BEEC-EB40A21E85AB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649432" y="101007"/>
            <a:ext cx="1051935" cy="102260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</p:pic>
      <p:sp>
        <p:nvSpPr>
          <p:cNvPr id="2" name="TextBox 3" descr="Sidenummer">
            <a:extLst>
              <a:ext uri="{FF2B5EF4-FFF2-40B4-BE49-F238E27FC236}">
                <a16:creationId xmlns:a16="http://schemas.microsoft.com/office/drawing/2014/main" id="{2AE82D62-F11E-0CE1-8235-5C2A5514D853}"/>
              </a:ext>
            </a:extLst>
          </p:cNvPr>
          <p:cNvSpPr txBox="1"/>
          <p:nvPr userDrawn="1"/>
        </p:nvSpPr>
        <p:spPr>
          <a:xfrm>
            <a:off x="11220715" y="6224540"/>
            <a:ext cx="594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724FCAE7-F3FB-8A47-8F25-E38F3A8BCB3B}" type="slidenum">
              <a:rPr lang="en-NO" sz="140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NO" sz="1400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681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6" r:id="rId8"/>
  </p:sldLayoutIdLst>
  <p:transition spd="slow">
    <p:cover/>
  </p:transition>
  <p:hf hdr="0" ftr="0" dt="0"/>
  <p:txStyles>
    <p:titleStyle>
      <a:lvl1pPr algn="l" defTabSz="609585" rtl="0" eaLnBrk="1" latinLnBrk="0" hangingPunct="1">
        <a:spcBef>
          <a:spcPct val="0"/>
        </a:spcBef>
        <a:buNone/>
        <a:defRPr sz="48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1867" kern="1200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7083">
          <p15:clr>
            <a:srgbClr val="F26B43"/>
          </p15:clr>
        </p15:guide>
        <p15:guide id="3" pos="597">
          <p15:clr>
            <a:srgbClr val="F26B43"/>
          </p15:clr>
        </p15:guide>
        <p15:guide id="4" orient="horz" pos="3770">
          <p15:clr>
            <a:srgbClr val="F26B43"/>
          </p15:clr>
        </p15:guide>
        <p15:guide id="5" orient="horz" pos="55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EE28842A-71EB-7348-B20C-4E2C6F14E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6519"/>
            <a:ext cx="12192000" cy="337749"/>
          </a:xfrm>
          <a:custGeom>
            <a:avLst/>
            <a:gdLst>
              <a:gd name="connsiteX0" fmla="*/ 0 w 12192000"/>
              <a:gd name="connsiteY0" fmla="*/ 0 h 247133"/>
              <a:gd name="connsiteX1" fmla="*/ 12192000 w 12192000"/>
              <a:gd name="connsiteY1" fmla="*/ 0 h 247133"/>
              <a:gd name="connsiteX2" fmla="*/ 12192000 w 12192000"/>
              <a:gd name="connsiteY2" fmla="*/ 247133 h 247133"/>
              <a:gd name="connsiteX3" fmla="*/ 0 w 12192000"/>
              <a:gd name="connsiteY3" fmla="*/ 247133 h 247133"/>
              <a:gd name="connsiteX4" fmla="*/ 0 w 12192000"/>
              <a:gd name="connsiteY4" fmla="*/ 0 h 247133"/>
              <a:gd name="connsiteX0" fmla="*/ 0 w 12192000"/>
              <a:gd name="connsiteY0" fmla="*/ 0 h 247133"/>
              <a:gd name="connsiteX1" fmla="*/ 12192000 w 12192000"/>
              <a:gd name="connsiteY1" fmla="*/ 0 h 247133"/>
              <a:gd name="connsiteX2" fmla="*/ 12192000 w 12192000"/>
              <a:gd name="connsiteY2" fmla="*/ 247133 h 247133"/>
              <a:gd name="connsiteX3" fmla="*/ 0 w 12192000"/>
              <a:gd name="connsiteY3" fmla="*/ 247133 h 247133"/>
              <a:gd name="connsiteX4" fmla="*/ 0 w 12192000"/>
              <a:gd name="connsiteY4" fmla="*/ 0 h 247133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37749">
                <a:moveTo>
                  <a:pt x="0" y="0"/>
                </a:moveTo>
                <a:lnTo>
                  <a:pt x="12192000" y="0"/>
                </a:lnTo>
                <a:lnTo>
                  <a:pt x="12192000" y="247133"/>
                </a:lnTo>
                <a:cubicBezTo>
                  <a:pt x="7971481" y="304798"/>
                  <a:pt x="4599459" y="-172998"/>
                  <a:pt x="0" y="33774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innerShdw blurRad="63500" dist="50800" dir="5400000">
              <a:prstClr val="black">
                <a:alpha val="1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>
              <a:solidFill>
                <a:schemeClr val="accent3"/>
              </a:solidFill>
            </a:endParaRPr>
          </a:p>
        </p:txBody>
      </p:sp>
      <p:sp>
        <p:nvSpPr>
          <p:cNvPr id="2" name="TextBox 3" descr="Sidenummer">
            <a:extLst>
              <a:ext uri="{FF2B5EF4-FFF2-40B4-BE49-F238E27FC236}">
                <a16:creationId xmlns:a16="http://schemas.microsoft.com/office/drawing/2014/main" id="{3ECBF563-9A5F-5F72-6A5E-5B4A96EE1C63}"/>
              </a:ext>
            </a:extLst>
          </p:cNvPr>
          <p:cNvSpPr txBox="1"/>
          <p:nvPr userDrawn="1"/>
        </p:nvSpPr>
        <p:spPr>
          <a:xfrm>
            <a:off x="11220715" y="6224540"/>
            <a:ext cx="594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724FCAE7-F3FB-8A47-8F25-E38F3A8BCB3B}" type="slidenum">
              <a:rPr lang="en-NO" sz="140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NO" sz="1400" dirty="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87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</p:sldLayoutIdLst>
  <p:transition spd="slow">
    <p:cover/>
  </p:transition>
  <p:hf hdr="0" ftr="0" dt="0"/>
  <p:txStyles>
    <p:titleStyle>
      <a:lvl1pPr algn="l" defTabSz="609585" rtl="0" eaLnBrk="1" latinLnBrk="0" hangingPunct="1">
        <a:spcBef>
          <a:spcPct val="0"/>
        </a:spcBef>
        <a:buNone/>
        <a:defRPr sz="48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1867" kern="1200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7083">
          <p15:clr>
            <a:srgbClr val="F26B43"/>
          </p15:clr>
        </p15:guide>
        <p15:guide id="3" pos="597">
          <p15:clr>
            <a:srgbClr val="F26B43"/>
          </p15:clr>
        </p15:guide>
        <p15:guide id="4" orient="horz" pos="3770">
          <p15:clr>
            <a:srgbClr val="F26B43"/>
          </p15:clr>
        </p15:guide>
        <p15:guide id="5" orient="horz" pos="55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>
            <a:extLst>
              <a:ext uri="{FF2B5EF4-FFF2-40B4-BE49-F238E27FC236}">
                <a16:creationId xmlns:a16="http://schemas.microsoft.com/office/drawing/2014/main" id="{EE28842A-71EB-7348-B20C-4E2C6F14E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6519"/>
            <a:ext cx="12192000" cy="337749"/>
          </a:xfrm>
          <a:custGeom>
            <a:avLst/>
            <a:gdLst>
              <a:gd name="connsiteX0" fmla="*/ 0 w 12192000"/>
              <a:gd name="connsiteY0" fmla="*/ 0 h 247133"/>
              <a:gd name="connsiteX1" fmla="*/ 12192000 w 12192000"/>
              <a:gd name="connsiteY1" fmla="*/ 0 h 247133"/>
              <a:gd name="connsiteX2" fmla="*/ 12192000 w 12192000"/>
              <a:gd name="connsiteY2" fmla="*/ 247133 h 247133"/>
              <a:gd name="connsiteX3" fmla="*/ 0 w 12192000"/>
              <a:gd name="connsiteY3" fmla="*/ 247133 h 247133"/>
              <a:gd name="connsiteX4" fmla="*/ 0 w 12192000"/>
              <a:gd name="connsiteY4" fmla="*/ 0 h 247133"/>
              <a:gd name="connsiteX0" fmla="*/ 0 w 12192000"/>
              <a:gd name="connsiteY0" fmla="*/ 0 h 247133"/>
              <a:gd name="connsiteX1" fmla="*/ 12192000 w 12192000"/>
              <a:gd name="connsiteY1" fmla="*/ 0 h 247133"/>
              <a:gd name="connsiteX2" fmla="*/ 12192000 w 12192000"/>
              <a:gd name="connsiteY2" fmla="*/ 247133 h 247133"/>
              <a:gd name="connsiteX3" fmla="*/ 0 w 12192000"/>
              <a:gd name="connsiteY3" fmla="*/ 247133 h 247133"/>
              <a:gd name="connsiteX4" fmla="*/ 0 w 12192000"/>
              <a:gd name="connsiteY4" fmla="*/ 0 h 247133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  <a:gd name="connsiteX0" fmla="*/ 0 w 12192000"/>
              <a:gd name="connsiteY0" fmla="*/ 0 h 337749"/>
              <a:gd name="connsiteX1" fmla="*/ 12192000 w 12192000"/>
              <a:gd name="connsiteY1" fmla="*/ 0 h 337749"/>
              <a:gd name="connsiteX2" fmla="*/ 12192000 w 12192000"/>
              <a:gd name="connsiteY2" fmla="*/ 247133 h 337749"/>
              <a:gd name="connsiteX3" fmla="*/ 0 w 12192000"/>
              <a:gd name="connsiteY3" fmla="*/ 337749 h 337749"/>
              <a:gd name="connsiteX4" fmla="*/ 0 w 12192000"/>
              <a:gd name="connsiteY4" fmla="*/ 0 h 337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37749">
                <a:moveTo>
                  <a:pt x="0" y="0"/>
                </a:moveTo>
                <a:lnTo>
                  <a:pt x="12192000" y="0"/>
                </a:lnTo>
                <a:lnTo>
                  <a:pt x="12192000" y="247133"/>
                </a:lnTo>
                <a:cubicBezTo>
                  <a:pt x="7971481" y="304798"/>
                  <a:pt x="4599459" y="-172998"/>
                  <a:pt x="0" y="33774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innerShdw blurRad="63500" dist="50800" dir="5400000">
              <a:prstClr val="black">
                <a:alpha val="1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>
              <a:solidFill>
                <a:schemeClr val="accent3"/>
              </a:solidFill>
            </a:endParaRPr>
          </a:p>
        </p:txBody>
      </p:sp>
      <p:sp>
        <p:nvSpPr>
          <p:cNvPr id="3" name="TextBox 3" descr="Sidenummer">
            <a:extLst>
              <a:ext uri="{FF2B5EF4-FFF2-40B4-BE49-F238E27FC236}">
                <a16:creationId xmlns:a16="http://schemas.microsoft.com/office/drawing/2014/main" id="{C1C13848-E00F-8AD5-0A16-1A4556D16F05}"/>
              </a:ext>
            </a:extLst>
          </p:cNvPr>
          <p:cNvSpPr txBox="1"/>
          <p:nvPr userDrawn="1"/>
        </p:nvSpPr>
        <p:spPr>
          <a:xfrm>
            <a:off x="11220715" y="6224540"/>
            <a:ext cx="594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724FCAE7-F3FB-8A47-8F25-E38F3A8BCB3B}" type="slidenum">
              <a:rPr lang="en-NO" sz="1400" smtClean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algn="r"/>
              <a:t>‹#›</a:t>
            </a:fld>
            <a:endParaRPr lang="en-NO" sz="1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361313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</p:sldLayoutIdLst>
  <p:transition spd="slow">
    <p:cover/>
  </p:transition>
  <p:hf hdr="0" ftr="0" dt="0"/>
  <p:txStyles>
    <p:titleStyle>
      <a:lvl1pPr algn="l" defTabSz="609585" rtl="0" eaLnBrk="1" latinLnBrk="0" hangingPunct="1">
        <a:spcBef>
          <a:spcPct val="0"/>
        </a:spcBef>
        <a:buNone/>
        <a:defRPr sz="4800" b="1" i="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133" kern="1200">
          <a:solidFill>
            <a:schemeClr val="tx1"/>
          </a:solidFill>
          <a:latin typeface="Arial"/>
          <a:ea typeface="+mn-ea"/>
          <a:cs typeface="Arial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1867" kern="1200">
          <a:solidFill>
            <a:schemeClr val="tx1"/>
          </a:solidFill>
          <a:latin typeface="Arial"/>
          <a:ea typeface="+mn-ea"/>
          <a:cs typeface="Arial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7083">
          <p15:clr>
            <a:srgbClr val="F26B43"/>
          </p15:clr>
        </p15:guide>
        <p15:guide id="3" pos="597">
          <p15:clr>
            <a:srgbClr val="F26B43"/>
          </p15:clr>
        </p15:guide>
        <p15:guide id="4" orient="horz" pos="3770">
          <p15:clr>
            <a:srgbClr val="F26B43"/>
          </p15:clr>
        </p15:guide>
        <p15:guide id="5" orient="horz" pos="55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www.ntnu.edu/imf/discove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iki.math.ntnu.no/masco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6" Type="http://schemas.openxmlformats.org/officeDocument/2006/relationships/hyperlink" Target="https://www.sintef.no/en/software/sinmod/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55D58002-C10A-C8A0-10B7-3D476A14B5D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95363" y="3741824"/>
            <a:ext cx="5223230" cy="236152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ct val="20000"/>
              </a:spcBef>
              <a:defRPr/>
            </a:pPr>
            <a:r>
              <a:rPr lang="en-GB" sz="3200" b="0" dirty="0">
                <a:solidFill>
                  <a:schemeClr val="bg1"/>
                </a:solidFill>
                <a:ea typeface="+mn-ea"/>
              </a:rPr>
              <a:t>Statistical </a:t>
            </a:r>
            <a:r>
              <a:rPr lang="en-GB" sz="3200" b="0" dirty="0" err="1">
                <a:solidFill>
                  <a:schemeClr val="bg1"/>
                </a:solidFill>
                <a:ea typeface="+mn-ea"/>
              </a:rPr>
              <a:t>Spatio</a:t>
            </a:r>
            <a:r>
              <a:rPr lang="en-GB" sz="3200" b="0" dirty="0">
                <a:solidFill>
                  <a:schemeClr val="bg1"/>
                </a:solidFill>
                <a:ea typeface="+mn-ea"/>
              </a:rPr>
              <a:t>-Temporal Modelling with SPDEs</a:t>
            </a:r>
            <a:b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b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GB" sz="20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2026 STOCHASTICA Colloquium</a:t>
            </a:r>
            <a:br>
              <a:rPr kumimoji="0" lang="en-GB" sz="2000" b="0" i="1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b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Geir-Arne Fuglstad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Department of Mathematical Sciences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659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F721B0-90AE-523C-D4D4-7E7CBC7F83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DIScover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F94B3D-7EBC-E25C-9080-4FC6C5349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4231" y="4252433"/>
            <a:ext cx="11016867" cy="1384479"/>
          </a:xfrm>
        </p:spPr>
        <p:txBody>
          <a:bodyPr/>
          <a:lstStyle/>
          <a:p>
            <a:r>
              <a:rPr lang="en-NO" sz="2400" dirty="0"/>
              <a:t>Started in 2022 as the large interdisciplinary project IMod</a:t>
            </a:r>
          </a:p>
          <a:p>
            <a:r>
              <a:rPr lang="en-GB" sz="2400" dirty="0"/>
              <a:t>The big ambition is uniting deterministic, stochastic and data-driven methods</a:t>
            </a:r>
          </a:p>
          <a:p>
            <a:r>
              <a:rPr lang="en-NO" sz="2400" dirty="0"/>
              <a:t>Involves (S)PDEs, numerical analysis, and statistics</a:t>
            </a:r>
          </a:p>
          <a:p>
            <a:endParaRPr lang="en-NO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EC820A-CA7B-A8DE-5499-D3ADCDB98075}"/>
              </a:ext>
            </a:extLst>
          </p:cNvPr>
          <p:cNvSpPr txBox="1"/>
          <p:nvPr/>
        </p:nvSpPr>
        <p:spPr>
          <a:xfrm>
            <a:off x="804231" y="5998350"/>
            <a:ext cx="36856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baseline="30000" dirty="0"/>
              <a:t>1</a:t>
            </a:r>
            <a:r>
              <a:rPr lang="en-GB" dirty="0">
                <a:hlinkClick r:id="rId2"/>
              </a:rPr>
              <a:t>https://www.ntnu.edu/imf/discover</a:t>
            </a:r>
            <a:endParaRPr lang="en-NO" dirty="0"/>
          </a:p>
        </p:txBody>
      </p:sp>
      <p:pic>
        <p:nvPicPr>
          <p:cNvPr id="5" name="Picture 4" descr="DIScover banner">
            <a:extLst>
              <a:ext uri="{FF2B5EF4-FFF2-40B4-BE49-F238E27FC236}">
                <a16:creationId xmlns:a16="http://schemas.microsoft.com/office/drawing/2014/main" id="{1C1B74BF-820B-C4D8-8C5D-C95B5E026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5110" y="1574911"/>
            <a:ext cx="7901780" cy="246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23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BE82A9-B8C0-0A77-907E-E9C3A6F1CC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Motivating application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13F9DE-C481-1D1F-F233-9BD2FF0639D8}"/>
              </a:ext>
            </a:extLst>
          </p:cNvPr>
          <p:cNvSpPr txBox="1"/>
          <p:nvPr/>
        </p:nvSpPr>
        <p:spPr>
          <a:xfrm>
            <a:off x="779411" y="5998350"/>
            <a:ext cx="3565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baseline="30000" dirty="0">
                <a:solidFill>
                  <a:schemeClr val="bg1">
                    <a:lumMod val="10000"/>
                  </a:schemeClr>
                </a:solidFill>
              </a:rPr>
              <a:t>2</a:t>
            </a:r>
            <a:r>
              <a:rPr lang="en-GB" dirty="0">
                <a:solidFill>
                  <a:schemeClr val="bg1">
                    <a:lumMod val="10000"/>
                  </a:schemeClr>
                </a:solidFill>
                <a:hlinkClick r:id="rId2"/>
              </a:rPr>
              <a:t>https://wiki.math.ntnu.no/mascot</a:t>
            </a:r>
            <a:endParaRPr lang="en-NO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D52415-303B-2C02-6C56-4D58F8AC1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11" y="3052487"/>
            <a:ext cx="3754686" cy="21120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6745EDB-853C-07C7-6044-5E134D0EA457}"/>
              </a:ext>
            </a:extLst>
          </p:cNvPr>
          <p:cNvSpPr txBox="1"/>
          <p:nvPr/>
        </p:nvSpPr>
        <p:spPr>
          <a:xfrm>
            <a:off x="1790619" y="5433851"/>
            <a:ext cx="1732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>
                <a:solidFill>
                  <a:schemeClr val="bg1">
                    <a:lumMod val="10000"/>
                  </a:schemeClr>
                </a:solidFill>
              </a:rPr>
              <a:t>a) Test location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F977A8-1C8F-EBC7-450B-D6666521A7D2}"/>
              </a:ext>
            </a:extLst>
          </p:cNvPr>
          <p:cNvSpPr txBox="1"/>
          <p:nvPr/>
        </p:nvSpPr>
        <p:spPr>
          <a:xfrm>
            <a:off x="8934432" y="5427557"/>
            <a:ext cx="1774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>
                <a:solidFill>
                  <a:schemeClr val="bg1">
                    <a:lumMod val="10000"/>
                  </a:schemeClr>
                </a:solidFill>
              </a:rPr>
              <a:t>c) AUV in water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3A0014-80B9-C6D1-C0C4-3809E87975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6718" y="3052487"/>
            <a:ext cx="2850339" cy="2112011"/>
          </a:xfrm>
          <a:prstGeom prst="rect">
            <a:avLst/>
          </a:prstGeom>
        </p:spPr>
      </p:pic>
      <p:pic>
        <p:nvPicPr>
          <p:cNvPr id="11" name="FRIDJOF.png" descr="FRIDJOF.png">
            <a:extLst>
              <a:ext uri="{FF2B5EF4-FFF2-40B4-BE49-F238E27FC236}">
                <a16:creationId xmlns:a16="http://schemas.microsoft.com/office/drawing/2014/main" id="{AB321F8D-B92E-0656-DABC-EB08DC3330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5149" y="3206945"/>
            <a:ext cx="2981767" cy="1677246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FCC1A2-34F1-A78F-F1F8-83DAAC8F5710}"/>
              </a:ext>
            </a:extLst>
          </p:cNvPr>
          <p:cNvSpPr txBox="1"/>
          <p:nvPr/>
        </p:nvSpPr>
        <p:spPr>
          <a:xfrm>
            <a:off x="5828182" y="5427557"/>
            <a:ext cx="915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>
                <a:solidFill>
                  <a:schemeClr val="bg1">
                    <a:lumMod val="10000"/>
                  </a:schemeClr>
                </a:solidFill>
              </a:rPr>
              <a:t>b) AUV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0A847F5-5094-B901-DE55-758E39C06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9995" y="1496569"/>
            <a:ext cx="11016867" cy="1360751"/>
          </a:xfrm>
        </p:spPr>
        <p:txBody>
          <a:bodyPr/>
          <a:lstStyle/>
          <a:p>
            <a:r>
              <a:rPr lang="en-NO" sz="2200" dirty="0"/>
              <a:t>Autonomous sampling of the ocean using autonomous underwater vehicles (AUVs)</a:t>
            </a:r>
          </a:p>
          <a:p>
            <a:r>
              <a:rPr lang="en-NO" sz="2200" dirty="0"/>
              <a:t>Collaboration with Marine Sciences and Oceanography (MASCOT</a:t>
            </a:r>
            <a:r>
              <a:rPr lang="en-NO" sz="2200" baseline="30000" dirty="0"/>
              <a:t>2</a:t>
            </a:r>
            <a:r>
              <a:rPr lang="en-NO" sz="2200" dirty="0"/>
              <a:t>)</a:t>
            </a:r>
          </a:p>
          <a:p>
            <a:r>
              <a:rPr lang="en-NO" sz="2200" dirty="0"/>
              <a:t>Test application was mapping a freshwater plume in Trondheim</a:t>
            </a:r>
          </a:p>
          <a:p>
            <a:pPr marL="0" indent="0">
              <a:buNone/>
            </a:pPr>
            <a:endParaRPr lang="en-NO" sz="2200" dirty="0"/>
          </a:p>
        </p:txBody>
      </p:sp>
    </p:spTree>
    <p:extLst>
      <p:ext uri="{BB962C8B-B14F-4D97-AF65-F5344CB8AC3E}">
        <p14:creationId xmlns:p14="http://schemas.microsoft.com/office/powerpoint/2010/main" val="157240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3486FD-C01E-084C-5B2B-95F7ECA09F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Scope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A2E756-4BED-1DF5-7E32-74C077D8BB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NO" dirty="0"/>
              <a:t>I exclude:</a:t>
            </a:r>
          </a:p>
          <a:p>
            <a:r>
              <a:rPr lang="en-NO" b="1" dirty="0"/>
              <a:t>Decision problem: </a:t>
            </a:r>
            <a:r>
              <a:rPr lang="en-NO" dirty="0"/>
              <a:t>where to go next</a:t>
            </a:r>
          </a:p>
          <a:p>
            <a:r>
              <a:rPr lang="en-NO" b="1" dirty="0"/>
              <a:t>Path planning: </a:t>
            </a:r>
            <a:r>
              <a:rPr lang="en-NO" dirty="0"/>
              <a:t>how the AUV will get there</a:t>
            </a:r>
          </a:p>
          <a:p>
            <a:endParaRPr lang="en-NO" dirty="0"/>
          </a:p>
          <a:p>
            <a:pPr marL="0" indent="0">
              <a:buNone/>
            </a:pPr>
            <a:r>
              <a:rPr lang="en-NO" dirty="0"/>
              <a:t>And focus on:</a:t>
            </a:r>
          </a:p>
          <a:p>
            <a:r>
              <a:rPr lang="en-NO" b="1" dirty="0"/>
              <a:t>Decision support: </a:t>
            </a:r>
            <a:r>
              <a:rPr lang="en-NO" dirty="0"/>
              <a:t>Real-time map (of salinity) with uncertainty  based on measurements collected by the AUV</a:t>
            </a:r>
          </a:p>
        </p:txBody>
      </p:sp>
    </p:spTree>
    <p:extLst>
      <p:ext uri="{BB962C8B-B14F-4D97-AF65-F5344CB8AC3E}">
        <p14:creationId xmlns:p14="http://schemas.microsoft.com/office/powerpoint/2010/main" val="104170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3F4F76F-A635-B69E-8FF7-AC86B433B6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Training data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5DAAE9C-03CA-50E6-BE7C-12D688504CF0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>
              <a:xfrm>
                <a:off x="649995" y="1488018"/>
                <a:ext cx="11016867" cy="162327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200" dirty="0">
                    <a:ea typeface="Cambria Math" panose="02040503050406030204" pitchFamily="18" charset="0"/>
                  </a:rPr>
                  <a:t>SINTEF provided simulations from the numerical ocean model SINMOD</a:t>
                </a:r>
                <a:r>
                  <a:rPr lang="en-US" sz="2200" baseline="30000" dirty="0">
                    <a:ea typeface="Cambria Math" panose="02040503050406030204" pitchFamily="18" charset="0"/>
                  </a:rPr>
                  <a:t>3</a:t>
                </a:r>
                <a:endParaRPr lang="en-US" sz="220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32</m:t>
                    </m:r>
                    <m:r>
                      <a:rPr lang="en-US" sz="220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200"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 × 32 </m:t>
                    </m:r>
                    <m:r>
                      <m:rPr>
                        <m:sty m:val="p"/>
                      </m:rPr>
                      <a:rPr lang="en-US" sz="220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en-NO" sz="2200" dirty="0"/>
                  <a:t> spatial resolution</a:t>
                </a:r>
              </a:p>
              <a:p>
                <a14:m>
                  <m:oMath xmlns:m="http://schemas.openxmlformats.org/officeDocument/2006/math">
                    <m:r>
                      <a:rPr lang="nb-NO" sz="2200" b="0" i="1" smtClean="0">
                        <a:latin typeface="Cambria Math" panose="02040503050406030204" pitchFamily="18" charset="0"/>
                      </a:rPr>
                      <m:t>10 </m:t>
                    </m:r>
                    <m:r>
                      <m:rPr>
                        <m:sty m:val="p"/>
                      </m:rPr>
                      <a:rPr lang="nb-NO" sz="2200" b="0" i="0" smtClean="0">
                        <a:latin typeface="Cambria Math" panose="02040503050406030204" pitchFamily="18" charset="0"/>
                      </a:rPr>
                      <m:t>min</m:t>
                    </m:r>
                  </m:oMath>
                </a14:m>
                <a:r>
                  <a:rPr lang="en-NO" sz="2200" dirty="0"/>
                  <a:t> temporal resolution</a:t>
                </a:r>
              </a:p>
              <a:p>
                <a:r>
                  <a:rPr lang="en-US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D</a:t>
                </a:r>
                <a:r>
                  <a:rPr lang="en-US" sz="2200" b="0" dirty="0">
                    <a:latin typeface="Arial" panose="020B0604020202020204" pitchFamily="34" charset="0"/>
                    <a:cs typeface="Arial" panose="020B0604020202020204" pitchFamily="34" charset="0"/>
                  </a:rPr>
                  <a:t>epth</a:t>
                </a:r>
                <a:r>
                  <a:rPr lang="en-US" sz="2200" b="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0.5 </m:t>
                    </m:r>
                    <m:r>
                      <m:rPr>
                        <m:sty m:val="p"/>
                      </m:rPr>
                      <a:rPr lang="en-US" sz="2200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en-US" sz="2200" b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NO" sz="22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45DAAE9C-03CA-50E6-BE7C-12D688504C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xfrm>
                <a:off x="649995" y="1488018"/>
                <a:ext cx="11016867" cy="1623273"/>
              </a:xfrm>
              <a:blipFill>
                <a:blip r:embed="rId4"/>
                <a:stretch>
                  <a:fillRect l="-691" t="-2344" b="-7813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salinity_trondheim_used.m4v" descr="salinity_trondheim_used.m4v">
            <a:extLst>
              <a:ext uri="{FF2B5EF4-FFF2-40B4-BE49-F238E27FC236}">
                <a16:creationId xmlns:a16="http://schemas.microsoft.com/office/drawing/2014/main" id="{898B9513-22CF-D229-C1DB-FD4B8D26524F}"/>
              </a:ext>
            </a:extLst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-199" t="-3806" r="199" b="2322"/>
          <a:stretch/>
        </p:blipFill>
        <p:spPr>
          <a:xfrm>
            <a:off x="5437041" y="1677789"/>
            <a:ext cx="6385578" cy="4576141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C26A9A-811D-82A4-FDC0-7E3C6F69882F}"/>
              </a:ext>
            </a:extLst>
          </p:cNvPr>
          <p:cNvSpPr txBox="1"/>
          <p:nvPr/>
        </p:nvSpPr>
        <p:spPr>
          <a:xfrm>
            <a:off x="649995" y="3349128"/>
            <a:ext cx="544600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200" b="1" dirty="0">
                <a:solidFill>
                  <a:schemeClr val="bg1">
                    <a:lumMod val="10000"/>
                  </a:schemeClr>
                </a:solidFill>
              </a:rPr>
              <a:t>Two steps:</a:t>
            </a:r>
          </a:p>
          <a:p>
            <a:pPr marL="457200" indent="-457200">
              <a:buAutoNum type="arabicPeriod"/>
            </a:pPr>
            <a:r>
              <a:rPr lang="en-NO" sz="2200" dirty="0">
                <a:solidFill>
                  <a:schemeClr val="bg1">
                    <a:lumMod val="10000"/>
                  </a:schemeClr>
                </a:solidFill>
              </a:rPr>
              <a:t>Learn general properties from simulations </a:t>
            </a:r>
            <a:r>
              <a:rPr lang="en-NO" sz="2200" b="1" dirty="0">
                <a:solidFill>
                  <a:schemeClr val="bg1">
                    <a:lumMod val="10000"/>
                  </a:schemeClr>
                </a:solidFill>
              </a:rPr>
              <a:t>offline</a:t>
            </a:r>
          </a:p>
          <a:p>
            <a:pPr marL="457200" indent="-457200">
              <a:buAutoNum type="arabicPeriod"/>
            </a:pPr>
            <a:r>
              <a:rPr lang="en-NO" sz="2200" dirty="0">
                <a:solidFill>
                  <a:schemeClr val="bg1">
                    <a:lumMod val="10000"/>
                  </a:schemeClr>
                </a:solidFill>
              </a:rPr>
              <a:t>Predict using learned properties and AUV measurements in </a:t>
            </a:r>
            <a:r>
              <a:rPr lang="en-NO" sz="2200" b="1" dirty="0">
                <a:solidFill>
                  <a:schemeClr val="bg1">
                    <a:lumMod val="10000"/>
                  </a:schemeClr>
                </a:solidFill>
              </a:rPr>
              <a:t>real-time</a:t>
            </a:r>
          </a:p>
          <a:p>
            <a:endParaRPr lang="en-NO" sz="22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6F0AA7-9907-62A4-4648-1A393FA15787}"/>
              </a:ext>
            </a:extLst>
          </p:cNvPr>
          <p:cNvSpPr txBox="1"/>
          <p:nvPr/>
        </p:nvSpPr>
        <p:spPr>
          <a:xfrm>
            <a:off x="649995" y="6122434"/>
            <a:ext cx="5684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baseline="30000" dirty="0"/>
              <a:t>3</a:t>
            </a:r>
            <a:r>
              <a:rPr lang="en-GB" dirty="0">
                <a:hlinkClick r:id="rId6"/>
              </a:rPr>
              <a:t>https://www.sintef.no/en/software/sinmod/</a:t>
            </a:r>
            <a:r>
              <a:rPr lang="en-GB" dirty="0"/>
              <a:t> </a:t>
            </a:r>
            <a:endParaRPr lang="en-NO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437FB0-128C-F627-CD6D-FCB8E9E57B7D}"/>
              </a:ext>
            </a:extLst>
          </p:cNvPr>
          <p:cNvSpPr txBox="1"/>
          <p:nvPr/>
        </p:nvSpPr>
        <p:spPr>
          <a:xfrm>
            <a:off x="8150199" y="5998350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dirty="0">
                <a:solidFill>
                  <a:schemeClr val="bg1">
                    <a:lumMod val="10000"/>
                  </a:schemeClr>
                </a:solidFill>
              </a:rPr>
              <a:t>Salinity</a:t>
            </a:r>
          </a:p>
        </p:txBody>
      </p:sp>
    </p:spTree>
    <p:extLst>
      <p:ext uri="{BB962C8B-B14F-4D97-AF65-F5344CB8AC3E}">
        <p14:creationId xmlns:p14="http://schemas.microsoft.com/office/powerpoint/2010/main" val="133700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04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78ED41-5F0E-09BC-3230-E202766DAE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Tool of choice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0B75B66-B5C2-98AF-CB01-A0CE1D1F7D82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NO" sz="2300" dirty="0"/>
                  <a:t>Consider spatial domain </a:t>
                </a:r>
                <a14:m>
                  <m:oMath xmlns:m="http://schemas.openxmlformats.org/officeDocument/2006/math">
                    <m:r>
                      <a:rPr lang="en-NO" sz="23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𝒟</m:t>
                    </m:r>
                    <m:r>
                      <a:rPr lang="en-US" sz="23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  <m:sSup>
                      <m:sSupPr>
                        <m:ctrlPr>
                          <a:rPr lang="en-US" sz="23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3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3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NO" sz="2300" dirty="0"/>
                  <a:t> </a:t>
                </a:r>
                <a:r>
                  <a:rPr lang="nb-NO" sz="2300" dirty="0"/>
                  <a:t>and temporal </a:t>
                </a:r>
                <a:r>
                  <a:rPr lang="nb-NO" sz="2300" dirty="0" err="1"/>
                  <a:t>domain</a:t>
                </a:r>
                <a:r>
                  <a:rPr lang="nb-NO" sz="2300" dirty="0"/>
                  <a:t> </a:t>
                </a:r>
                <a14:m>
                  <m:oMath xmlns:m="http://schemas.openxmlformats.org/officeDocument/2006/math">
                    <m:r>
                      <a:rPr lang="nb-NO" sz="2300" b="0" i="1" smtClean="0">
                        <a:latin typeface="Cambria Math" panose="02040503050406030204" pitchFamily="18" charset="0"/>
                      </a:rPr>
                      <m:t>[0,</m:t>
                    </m:r>
                    <m:r>
                      <a:rPr lang="nb-NO" sz="23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nb-NO" sz="23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NO" sz="2300" dirty="0"/>
                  <a:t>.</a:t>
                </a:r>
              </a:p>
              <a:p>
                <a:pPr marL="0" indent="0">
                  <a:buNone/>
                </a:pPr>
                <a:endParaRPr lang="en-NO" sz="2300" dirty="0"/>
              </a:p>
              <a:p>
                <a:pPr marL="0" indent="0">
                  <a:buNone/>
                </a:pPr>
                <a:r>
                  <a:rPr lang="en-NO" sz="2300" dirty="0"/>
                  <a:t>Use notation </a:t>
                </a:r>
                <a14:m>
                  <m:oMath xmlns:m="http://schemas.openxmlformats.org/officeDocument/2006/math"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m:rPr>
                        <m:sty m:val="p"/>
                      </m:rPr>
                      <a:rPr lang="en-US" sz="2300" b="0" i="0" smtClean="0">
                        <a:latin typeface="Cambria Math" panose="02040503050406030204" pitchFamily="18" charset="0"/>
                      </a:rPr>
                      <m:t>G</m:t>
                    </m:r>
                    <m:r>
                      <m:rPr>
                        <m:sty m:val="p"/>
                      </m:rPr>
                      <a:rPr lang="nb-NO" sz="2300" b="0" i="0" smtClean="0">
                        <a:latin typeface="Cambria Math" panose="02040503050406030204" pitchFamily="18" charset="0"/>
                      </a:rPr>
                      <m:t>RF</m:t>
                    </m:r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NO" sz="2300" dirty="0"/>
                  <a:t> for a Gaussian random field (GRF) on </a:t>
                </a:r>
                <a14:m>
                  <m:oMath xmlns:m="http://schemas.openxmlformats.org/officeDocument/2006/math">
                    <m:r>
                      <a:rPr lang="en-NO" sz="23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𝒟</m:t>
                    </m:r>
                    <m:r>
                      <a:rPr lang="nb-NO" sz="23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×[0,</m:t>
                    </m:r>
                    <m:r>
                      <a:rPr lang="nb-NO" sz="23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r>
                      <a:rPr lang="nb-NO" sz="23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NO" sz="2300" dirty="0"/>
                  <a:t> with</a:t>
                </a:r>
              </a:p>
              <a:p>
                <a:r>
                  <a:rPr lang="en-NO" sz="2300" b="1" dirty="0"/>
                  <a:t>mean function</a:t>
                </a:r>
                <a:r>
                  <a:rPr lang="en-NO" sz="2300" dirty="0"/>
                  <a:t>: </a:t>
                </a:r>
                <a14:m>
                  <m:oMath xmlns:m="http://schemas.openxmlformats.org/officeDocument/2006/math"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en-NO" sz="23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𝒟</m:t>
                    </m:r>
                    <m:r>
                      <a:rPr lang="en-US" sz="23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["/>
                        <m:endChr m:val="]"/>
                        <m:ctrlPr>
                          <a:rPr lang="en-US" sz="23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3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</m:t>
                        </m:r>
                        <m:r>
                          <a:rPr lang="en-US" sz="23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US" sz="23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3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NO" sz="2300" dirty="0"/>
              </a:p>
              <a:p>
                <a:pPr lvl="1"/>
                <a:r>
                  <a:rPr lang="en-NO" sz="2100" dirty="0"/>
                  <a:t>I.e.,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100" b="0" i="0" smtClean="0">
                        <a:latin typeface="Cambria Math" panose="02040503050406030204" pitchFamily="18" charset="0"/>
                      </a:rPr>
                      <m:t>E</m:t>
                    </m:r>
                    <m:d>
                      <m:dPr>
                        <m:begChr m:val="["/>
                        <m:endChr m:val="]"/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100" b="1" i="1" smtClean="0">
                                <a:latin typeface="Cambria Math" panose="02040503050406030204" pitchFamily="18" charset="0"/>
                              </a:rPr>
                              <m:t>𝒔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100" b="1" i="1" smtClean="0"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NO" sz="2100" dirty="0"/>
              </a:p>
              <a:p>
                <a:r>
                  <a:rPr lang="en-NO" sz="2300" b="1" dirty="0"/>
                  <a:t>covariance function</a:t>
                </a:r>
                <a:r>
                  <a:rPr lang="en-NO" sz="2300" dirty="0"/>
                  <a:t>: </a:t>
                </a:r>
                <a14:m>
                  <m:oMath xmlns:m="http://schemas.openxmlformats.org/officeDocument/2006/math"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:</m:t>
                    </m:r>
                    <m:d>
                      <m:dPr>
                        <m:ctrlPr>
                          <a:rPr lang="en-US" sz="23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NO" sz="23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𝒟</m:t>
                        </m:r>
                        <m:r>
                          <a:rPr lang="en-US" sz="23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3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3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</m:t>
                            </m:r>
                            <m:r>
                              <a:rPr lang="en-US" sz="23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</m:e>
                    </m:d>
                    <m:r>
                      <a:rPr lang="en-US" sz="23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3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NO" sz="23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𝒟</m:t>
                        </m:r>
                        <m:r>
                          <a:rPr lang="en-US" sz="23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3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3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0,</m:t>
                            </m:r>
                            <m:r>
                              <a:rPr lang="en-US" sz="23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</m:e>
                    </m:d>
                    <m:r>
                      <a:rPr lang="en-US" sz="23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3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NO" sz="2300" dirty="0"/>
              </a:p>
              <a:p>
                <a:pPr lvl="1"/>
                <a:r>
                  <a:rPr lang="en-NO" sz="2100" dirty="0"/>
                  <a:t>I.e.,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100" b="0" i="0" smtClean="0"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begChr m:val="["/>
                        <m:endChr m:val="]"/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100" b="1" i="1" smtClean="0">
                                <a:latin typeface="Cambria Math" panose="02040503050406030204" pitchFamily="18" charset="0"/>
                              </a:rPr>
                              <m:t>𝒔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d>
                          <m:dPr>
                            <m:ctrlP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100" b="1" i="1" smtClean="0">
                                    <a:latin typeface="Cambria Math" panose="02040503050406030204" pitchFamily="18" charset="0"/>
                                  </a:rPr>
                                  <m:t>𝒔</m:t>
                                </m:r>
                              </m:e>
                              <m:sup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sz="21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sz="2100" b="0" i="1" smtClean="0"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</m:e>
                    </m:d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100" b="1" i="1" smtClean="0"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100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p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1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1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1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NO" sz="2100" dirty="0"/>
              </a:p>
              <a:p>
                <a:pPr lvl="1"/>
                <a:endParaRPr lang="en-NO" sz="2300" dirty="0"/>
              </a:p>
              <a:p>
                <a:pPr marL="0" indent="0">
                  <a:buNone/>
                </a:pPr>
                <a:r>
                  <a:rPr lang="en-NO" sz="2300" b="1" dirty="0"/>
                  <a:t>NB: </a:t>
                </a:r>
              </a:p>
              <a:p>
                <a:r>
                  <a:rPr lang="en-NO" sz="2300" dirty="0"/>
                  <a:t>GRF means that </a:t>
                </a:r>
                <a14:m>
                  <m:oMath xmlns:m="http://schemas.openxmlformats.org/officeDocument/2006/math">
                    <m:r>
                      <a:rPr lang="en-US" sz="2300" b="1" i="1" smtClean="0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2300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3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ctrlPr>
                              <a:rPr lang="en-US" sz="23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300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en-US" sz="23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3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300" b="1" i="1" smtClean="0">
                                        <a:latin typeface="Cambria Math" panose="02040503050406030204" pitchFamily="18" charset="0"/>
                                      </a:rPr>
                                      <m:t>𝒔</m:t>
                                    </m:r>
                                  </m:e>
                                  <m:sub>
                                    <m:r>
                                      <a:rPr lang="en-US" sz="23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sz="2300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3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3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en-US" sz="23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b>
                        <m:r>
                          <a:rPr lang="en-US" sz="23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3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3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NO" sz="2300" dirty="0"/>
                  <a:t> is multivariate Gaussian</a:t>
                </a:r>
              </a:p>
              <a:p>
                <a:r>
                  <a:rPr lang="en-NO" sz="2300" dirty="0"/>
                  <a:t>GRF is the same as a Gaussian process, but emphasizes that there is no causality or direction encoded in a covariance function.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50B75B66-B5C2-98AF-CB01-A0CE1D1F7D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blipFill>
                <a:blip r:embed="rId2"/>
                <a:stretch>
                  <a:fillRect l="-806" t="-761" b="-4822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15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70F1B5A-2A35-538E-F29F-F4E8B0EF2C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sz="5000" dirty="0"/>
              <a:t>Statistical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D3D219C8-6049-7BA1-60DB-C62B1F8A5CA2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NO" sz="2400" dirty="0"/>
                  <a:t>A spatio-temporal statistical model is a parametrized probability distribution. </a:t>
                </a:r>
              </a:p>
              <a:p>
                <a:pPr marL="0" indent="0">
                  <a:buNone/>
                </a:pPr>
                <a:endParaRPr lang="en-NO" sz="2400" b="1" dirty="0"/>
              </a:p>
              <a:p>
                <a:pPr marL="0" indent="0">
                  <a:buNone/>
                </a:pPr>
                <a:r>
                  <a:rPr lang="en-NO" sz="2400" b="1" dirty="0"/>
                  <a:t>1. Observation model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  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=1,…,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br>
                  <a:rPr lang="en-US" sz="2400" dirty="0"/>
                </a:br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∼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2400" b="0" i="0" smtClean="0">
                            <a:latin typeface="Cambria Math" panose="02040503050406030204" pitchFamily="18" charset="0"/>
                          </a:rPr>
                          <m:t>IID</m:t>
                        </m:r>
                      </m:sub>
                    </m:sSub>
                    <m:r>
                      <m:rPr>
                        <m:sty m:val="p"/>
                      </m:rPr>
                      <a:rPr lang="nb-NO" sz="2400" b="0" i="0" smtClean="0">
                        <a:latin typeface="Cambria Math" panose="02040503050406030204" pitchFamily="18" charset="0"/>
                      </a:rPr>
                      <m:t>N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sSubSup>
                          <m:sSubSupPr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nb-NO" sz="2400" b="0" i="0" smtClean="0">
                                <a:latin typeface="Cambria Math" panose="02040503050406030204" pitchFamily="18" charset="0"/>
                              </a:rPr>
                              <m:t>N</m:t>
                            </m:r>
                          </m:sub>
                          <m:sup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d>
                  </m:oMath>
                </a14:m>
                <a:r>
                  <a:rPr lang="nb-NO" sz="2400" dirty="0"/>
                  <a:t> for </a:t>
                </a:r>
                <a:r>
                  <a:rPr lang="nb-NO" sz="2400" dirty="0" err="1"/>
                  <a:t>measurement</a:t>
                </a:r>
                <a:r>
                  <a:rPr lang="nb-NO" sz="2400" dirty="0"/>
                  <a:t> </a:t>
                </a:r>
                <a:r>
                  <a:rPr lang="nb-NO" sz="2400" dirty="0" err="1"/>
                  <a:t>variance</a:t>
                </a:r>
                <a:r>
                  <a:rPr lang="nb-NO" sz="2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2400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  <m:sup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nb-NO" sz="2400" dirty="0"/>
                  <a:t>.</a:t>
                </a:r>
              </a:p>
              <a:p>
                <a:pPr marL="0" indent="0">
                  <a:buNone/>
                </a:pPr>
                <a:endParaRPr lang="en-NO" sz="2400" dirty="0"/>
              </a:p>
              <a:p>
                <a:pPr marL="0" indent="0">
                  <a:buNone/>
                </a:pPr>
                <a:r>
                  <a:rPr lang="en-NO" sz="2400" b="1" dirty="0"/>
                  <a:t>2. Process/latent model</a:t>
                </a:r>
                <a:endParaRPr lang="en-NO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GRF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sz="2400" b="0" dirty="0"/>
              </a:p>
              <a:p>
                <a:pPr marL="0" indent="0">
                  <a:buNone/>
                </a:pPr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𝜽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sz="2400" dirty="0"/>
                  <a:t> are parameters controlling the properties of the GRF.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nb-NO" sz="2400" b="1" dirty="0"/>
                  <a:t>I </a:t>
                </a:r>
                <a:r>
                  <a:rPr lang="nb-NO" sz="2400" b="1" dirty="0" err="1"/>
                  <a:t>will</a:t>
                </a:r>
                <a:r>
                  <a:rPr lang="nb-NO" sz="2400" b="1" dirty="0"/>
                  <a:t> not </a:t>
                </a:r>
                <a:r>
                  <a:rPr lang="nb-NO" sz="2400" b="1" dirty="0" err="1"/>
                  <a:t>discuss</a:t>
                </a:r>
                <a:r>
                  <a:rPr lang="nb-NO" sz="2400" b="1" dirty="0"/>
                  <a:t> priors </a:t>
                </a:r>
                <a:r>
                  <a:rPr lang="nb-NO" sz="2400" b="1" dirty="0" err="1"/>
                  <a:t>on</a:t>
                </a:r>
                <a:r>
                  <a:rPr lang="nb-NO" sz="2400" b="1" dirty="0"/>
                  <a:t> </a:t>
                </a:r>
                <a14:m>
                  <m:oMath xmlns:m="http://schemas.openxmlformats.org/officeDocument/2006/math">
                    <m:r>
                      <a:rPr lang="nb-NO" sz="2400" b="1" i="1" smtClean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US" sz="2400" b="0" dirty="0"/>
                  <a:t> </a:t>
                </a:r>
                <a:r>
                  <a:rPr lang="en-US" sz="2400" b="1" dirty="0"/>
                  <a:t>and</a:t>
                </a:r>
                <a:r>
                  <a:rPr lang="en-US" sz="2400" b="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2400" b="0" i="0" smtClean="0"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  <m:sup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b="1" dirty="0"/>
                  <a:t> in this talk.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D3D219C8-6049-7BA1-60DB-C62B1F8A5C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blipFill>
                <a:blip r:embed="rId2"/>
                <a:stretch>
                  <a:fillRect l="-922" t="-1015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598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B6259-181B-4D3A-F956-29101119D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C2AB67-2DA1-6BB5-8665-438297CFE2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Offline task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E3B225D8-75BA-AEE4-4E75-CC73C985F6F6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2400" dirty="0"/>
                  <a:t>The statistical model gives SINMOD output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T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∼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i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1" i="1" smtClean="0">
                              <a:latin typeface="Cambria Math" panose="02040503050406030204" pitchFamily="18" charset="0"/>
                            </a:rPr>
                            <m:t>𝝁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nb-NO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nb-NO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with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N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,      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=1,…,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NO" sz="2400" dirty="0"/>
              </a:p>
              <a:p>
                <a:pPr marL="0" indent="0">
                  <a:buNone/>
                </a:pPr>
                <a:endParaRPr lang="en-NO" sz="2400" dirty="0"/>
              </a:p>
              <a:p>
                <a:pPr marL="0" indent="0">
                  <a:buNone/>
                </a:pPr>
                <a:r>
                  <a:rPr lang="en-NO" sz="2400" dirty="0"/>
                  <a:t>Need to compute the maximum likelihood estimate (complexity </a:t>
                </a:r>
                <a14:m>
                  <m:oMath xmlns:m="http://schemas.openxmlformats.org/officeDocument/2006/math">
                    <m:r>
                      <a:rPr lang="en-NO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nb-NO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d>
                  </m:oMath>
                </a14:m>
                <a:r>
                  <a:rPr lang="en-NO" sz="2400" dirty="0"/>
                  <a:t>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1" i="1">
                                      <a:latin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 dirty="0">
                                  <a:latin typeface="Cambria Math" panose="02040503050406030204" pitchFamily="18" charset="0"/>
                                </a:rPr>
                                <m:t>MLE</m:t>
                              </m:r>
                            </m:sub>
                          </m:sSub>
                          <m:r>
                            <a:rPr lang="nb-NO" sz="24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nb-NO" sz="2400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̂"/>
                                  <m:ctrlPr>
                                    <a:rPr lang="nb-NO" sz="2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2400" b="0" i="1" dirty="0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 sz="2400" b="0" i="0" dirty="0" smtClean="0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</m:sub>
                            <m:sup>
                              <m:r>
                                <a:rPr lang="nb-NO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nb-NO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</a:rPr>
                            <m:t>argm</m:t>
                          </m:r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</a:rPr>
                            <m:t>in</m:t>
                          </m:r>
                        </m:e>
                        <m:sub>
                          <m:d>
                            <m:dPr>
                              <m:ctrlPr>
                                <a:rPr lang="en-US" sz="2400" b="1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 dirty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  <m:r>
                                <a:rPr lang="en-US" sz="2400" b="1" i="1" dirty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400" dirty="0">
                                      <a:latin typeface="Cambria Math" panose="02040503050406030204" pitchFamily="18" charset="0"/>
                                    </a:rPr>
                                    <m:t>N</m:t>
                                  </m:r>
                                </m:sub>
                                <m:sup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sub>
                      </m:sSub>
                      <m:d>
                        <m:dPr>
                          <m:ctrlP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400" b="0" i="0" dirty="0" smtClean="0">
                              <a:latin typeface="Cambria Math" panose="02040503050406030204" pitchFamily="18" charset="0"/>
                            </a:rPr>
                            <m:t>log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1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2400" b="0" i="0" dirty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</m:d>
                          <m:r>
                            <a:rPr lang="en-US" sz="2400" b="1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1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1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 dirty="0" smtClean="0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  <m:r>
                                    <a:rPr lang="en-US" sz="2400" b="0" i="0" dirty="0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nb-NO" sz="2400" b="1" i="1" dirty="0" smtClean="0">
                                      <a:latin typeface="Cambria Math" panose="02040503050406030204" pitchFamily="18" charset="0"/>
                                    </a:rPr>
                                    <m:t>𝝁</m:t>
                                  </m:r>
                                </m:e>
                              </m:d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en-US" sz="2400" b="0" i="0" dirty="0" smtClean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sz="2400" b="1" i="1" dirty="0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dirty="0" smtClean="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b/>
                            <m:sup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sz="2400" b="1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1" dirty="0" smtClean="0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sz="2400" b="1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2400" b="1" i="1" dirty="0" smtClean="0"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</m:d>
                        </m:e>
                      </m:d>
                      <m:r>
                        <a:rPr lang="nb-NO" sz="2400" b="0" i="0" dirty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NO" sz="24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E3B225D8-75BA-AEE4-4E75-CC73C985F6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blipFill>
                <a:blip r:embed="rId2"/>
                <a:stretch>
                  <a:fillRect l="-922" t="-1015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731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294E3C-2E33-A425-7B00-BA604E2DC3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Real-time task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C6FFEAC-E868-FB64-1DE0-615C512DEA74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NO" sz="2400" dirty="0"/>
                  <a:t>Predict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NO" sz="2400" dirty="0"/>
                  <a:t> using mean and variance of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nb-NO" sz="2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400">
                              <a:latin typeface="Cambria Math" panose="02040503050406030204" pitchFamily="18" charset="0"/>
                            </a:rPr>
                            <m:t>AUV</m:t>
                          </m:r>
                        </m:sub>
                      </m:sSub>
                      <m:r>
                        <a:rPr lang="en-US" sz="2400" b="1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</a:rPr>
                            <m:t>MLE</m:t>
                          </m:r>
                        </m:sub>
                      </m:sSub>
                      <m:r>
                        <a:rPr lang="nb-NO" sz="2400" i="1" dirty="0">
                          <a:latin typeface="Cambria Math" panose="02040503050406030204" pitchFamily="18" charset="0"/>
                        </a:rPr>
                        <m:t>,</m:t>
                      </m:r>
                      <m:sSubSup>
                        <m:sSubSupPr>
                          <m:ctrlPr>
                            <a:rPr lang="nb-NO" sz="240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400" i="1" dirty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400" dirty="0">
                              <a:latin typeface="Cambria Math" panose="02040503050406030204" pitchFamily="18" charset="0"/>
                            </a:rPr>
                            <m:t>N</m:t>
                          </m:r>
                        </m:sub>
                        <m:sup>
                          <m:r>
                            <a:rPr lang="nb-NO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sz="2400" i="1" dirty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400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400" i="1" dirty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400" dirty="0">
                              <a:latin typeface="Cambria Math" panose="02040503050406030204" pitchFamily="18" charset="0"/>
                            </a:rPr>
                            <m:t>AUV</m:t>
                          </m:r>
                        </m:sub>
                        <m:sup>
                          <m:r>
                            <a:rPr lang="nb-NO" sz="24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sz="2400" b="0" i="1" dirty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nb-NO" sz="2400" dirty="0"/>
              </a:p>
              <a:p>
                <a:pPr marL="0" indent="0">
                  <a:buNone/>
                </a:pPr>
                <a:r>
                  <a:rPr lang="nb-NO" sz="2400" dirty="0" err="1"/>
                  <a:t>where</a:t>
                </a:r>
                <a:r>
                  <a:rPr lang="nb-NO" sz="240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2400">
                            <a:latin typeface="Cambria Math" panose="02040503050406030204" pitchFamily="18" charset="0"/>
                          </a:rPr>
                          <m:t>AUV</m:t>
                        </m:r>
                      </m:sub>
                    </m:sSub>
                  </m:oMath>
                </a14:m>
                <a:r>
                  <a:rPr lang="nb-NO" sz="2400" dirty="0"/>
                  <a:t> </a:t>
                </a:r>
                <a:r>
                  <a:rPr lang="nb-NO" sz="2400" dirty="0" err="1"/>
                  <a:t>are</a:t>
                </a:r>
                <a:r>
                  <a:rPr lang="nb-NO" sz="2400" dirty="0"/>
                  <a:t> </a:t>
                </a:r>
                <a:r>
                  <a:rPr lang="nb-NO" sz="2400" dirty="0" err="1"/>
                  <a:t>the</a:t>
                </a:r>
                <a:r>
                  <a:rPr lang="nb-NO" sz="2400" dirty="0"/>
                  <a:t> AUV </a:t>
                </a:r>
                <a:r>
                  <a:rPr lang="nb-NO" sz="2400" dirty="0" err="1"/>
                  <a:t>measurements</a:t>
                </a:r>
                <a:r>
                  <a:rPr lang="nb-NO" sz="2400" dirty="0"/>
                  <a:t> </a:t>
                </a:r>
                <a:r>
                  <a:rPr lang="nb-NO" sz="2400" dirty="0" err="1"/>
                  <a:t>collected</a:t>
                </a:r>
                <a:r>
                  <a:rPr lang="nb-NO" sz="2400" dirty="0"/>
                  <a:t> so far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</m:acc>
                      </m:e>
                      <m:sub>
                        <m:r>
                          <m:rPr>
                            <m:sty m:val="p"/>
                          </m:rPr>
                          <a:rPr lang="en-US" sz="2400" dirty="0">
                            <a:latin typeface="Cambria Math" panose="02040503050406030204" pitchFamily="18" charset="0"/>
                          </a:rPr>
                          <m:t>MLE</m:t>
                        </m:r>
                      </m:sub>
                    </m:sSub>
                  </m:oMath>
                </a14:m>
                <a:r>
                  <a:rPr lang="nb-NO" sz="2400" dirty="0"/>
                  <a:t> </a:t>
                </a:r>
                <a:r>
                  <a:rPr lang="nb-NO" sz="2400" dirty="0" err="1"/>
                  <a:t>was</a:t>
                </a:r>
                <a:r>
                  <a:rPr lang="nb-NO" sz="2400" dirty="0"/>
                  <a:t> </a:t>
                </a:r>
                <a:r>
                  <a:rPr lang="nb-NO" sz="2400" dirty="0" err="1"/>
                  <a:t>determined</a:t>
                </a:r>
                <a:r>
                  <a:rPr lang="nb-NO" sz="2400" dirty="0"/>
                  <a:t> offline</a:t>
                </a: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nb-NO" sz="2400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400" i="1" dirty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 sz="2400" dirty="0">
                            <a:latin typeface="Cambria Math" panose="02040503050406030204" pitchFamily="18" charset="0"/>
                          </a:rPr>
                          <m:t>AUV</m:t>
                        </m:r>
                      </m:sub>
                      <m:sup>
                        <m:r>
                          <a:rPr lang="nb-NO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NO" sz="2400" dirty="0"/>
                  <a:t> was determined from a separate trial run</a:t>
                </a:r>
              </a:p>
              <a:p>
                <a:pPr marL="0" indent="0">
                  <a:buNone/>
                </a:pPr>
                <a:endParaRPr lang="nb-NO" sz="2400" dirty="0"/>
              </a:p>
              <a:p>
                <a:pPr marL="0" indent="0">
                  <a:buNone/>
                </a:pPr>
                <a:r>
                  <a:rPr lang="en-NO" sz="2400" dirty="0"/>
                  <a:t>I will not discuss details, but this is linear algebra since everything is Gaussian!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C6FFEAC-E868-FB64-1DE0-615C512DEA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blipFill>
                <a:blip r:embed="rId2"/>
                <a:stretch>
                  <a:fillRect l="-922" t="-1015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8917140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ACAE76-46FD-1DC6-D853-3FDE3B2762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Parametrization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BD85F404-347A-A0C8-9D0A-0D972D25F06C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NO" sz="2200" dirty="0"/>
                  <a:t>No dynamics explicitly encoded so far!</a:t>
                </a:r>
              </a:p>
              <a:p>
                <a:pPr marL="0" indent="0">
                  <a:buNone/>
                </a:pPr>
                <a:endParaRPr lang="en-NO" sz="2200" dirty="0"/>
              </a:p>
              <a:p>
                <a:pPr marL="0" indent="0">
                  <a:buNone/>
                </a:pPr>
                <a:r>
                  <a:rPr lang="en-NO" sz="2200" dirty="0"/>
                  <a:t>We want parametrized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sub>
                    </m:sSub>
                  </m:oMath>
                </a14:m>
                <a:r>
                  <a:rPr lang="en-NO" sz="22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sub>
                    </m:sSub>
                  </m:oMath>
                </a14:m>
                <a:r>
                  <a:rPr lang="en-NO" sz="2200" dirty="0"/>
                  <a:t> such that parameters </a:t>
                </a:r>
                <a14:m>
                  <m:oMath xmlns:m="http://schemas.openxmlformats.org/officeDocument/2006/math">
                    <m:r>
                      <a:rPr lang="nb-NO" sz="2200" b="1" i="1" smtClean="0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endParaRPr lang="en-NO" sz="2200" b="1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NO" sz="2200" dirty="0"/>
                  <a:t>span interesting and useful behaviour,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2200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sub>
                    </m:sSub>
                  </m:oMath>
                </a14:m>
                <a:r>
                  <a:rPr lang="en-NO" sz="2200" dirty="0"/>
                  <a:t> is </a:t>
                </a:r>
                <a:r>
                  <a:rPr lang="en-NO" sz="2200" b="1" dirty="0"/>
                  <a:t>always</a:t>
                </a:r>
                <a:r>
                  <a:rPr lang="en-NO" sz="2200" dirty="0"/>
                  <a:t> valid!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NO" sz="2200" dirty="0"/>
                  <a:t>are interpretable and can be identified from data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NO" sz="2200" dirty="0"/>
                  <a:t>can be estimated in a computationally feasible way</a:t>
                </a:r>
              </a:p>
              <a:p>
                <a:pPr marL="0" indent="0">
                  <a:buNone/>
                </a:pPr>
                <a:endParaRPr lang="en-NO" sz="2200" dirty="0"/>
              </a:p>
              <a:p>
                <a:pPr marL="0" indent="0">
                  <a:buNone/>
                </a:pPr>
                <a:r>
                  <a:rPr lang="en-NO" sz="2200" dirty="0"/>
                  <a:t>The two common approaches:</a:t>
                </a:r>
              </a:p>
              <a:p>
                <a:pPr marL="514350" indent="-514350">
                  <a:buFont typeface="+mj-lt"/>
                  <a:buAutoNum type="romanUcPeriod"/>
                </a:pPr>
                <a:r>
                  <a:rPr lang="en-NO" sz="2200" b="1" dirty="0"/>
                  <a:t>Descriptive</a:t>
                </a:r>
                <a:r>
                  <a:rPr lang="en-NO" sz="2200" dirty="0"/>
                  <a:t>: Families of parametrized covariance functions</a:t>
                </a:r>
              </a:p>
              <a:p>
                <a:pPr marL="514350" indent="-514350">
                  <a:buFont typeface="+mj-lt"/>
                  <a:buAutoNum type="romanUcPeriod"/>
                </a:pPr>
                <a:r>
                  <a:rPr lang="en-NO" sz="2200" b="1" dirty="0"/>
                  <a:t>Dynamic</a:t>
                </a:r>
                <a:r>
                  <a:rPr lang="en-NO" sz="2200" dirty="0"/>
                  <a:t>: Families of parametrized stochastic models for evolution</a:t>
                </a:r>
              </a:p>
              <a:p>
                <a:pPr marL="1047736" lvl="1" indent="-514350"/>
                <a:r>
                  <a:rPr lang="en-NO" sz="2000" dirty="0"/>
                  <a:t>E.g., stochastic difference equations or SPDEs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BD85F404-347A-A0C8-9D0A-0D972D25F0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blipFill>
                <a:blip r:embed="rId2"/>
                <a:stretch>
                  <a:fillRect l="-691" t="-761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1336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6C2F454-64B6-670F-A947-3BB5EFE0D7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Our approach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A2D19C9-52E7-3F52-4606-19ED5288421C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>
              <a:xfrm>
                <a:off x="649995" y="1452095"/>
                <a:ext cx="11116019" cy="499509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NO" sz="2600" dirty="0"/>
                  <a:t>In Berild and Fuglstad (2024), we propagate information from AUV measurements using stochastic advection-diffusion.</a:t>
                </a:r>
              </a:p>
              <a:p>
                <a:pPr marL="0" indent="0">
                  <a:buNone/>
                </a:pPr>
                <a:endParaRPr lang="en-NO" sz="2600" dirty="0"/>
              </a:p>
              <a:p>
                <a:pPr marL="0" indent="0">
                  <a:buNone/>
                </a:pPr>
                <a:r>
                  <a:rPr lang="en-NO" sz="2600" dirty="0"/>
                  <a:t>We parametrize and discretize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NO" sz="2600" dirty="0"/>
                  <a:t>Q-Wiener process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NO" sz="2600" dirty="0"/>
                  <a:t>Stochastic advection-diffusion process</a:t>
                </a:r>
              </a:p>
              <a:p>
                <a:pPr marL="0" indent="0">
                  <a:buNone/>
                </a:pPr>
                <a:endParaRPr lang="en-NO" sz="2600" b="1" dirty="0"/>
              </a:p>
              <a:p>
                <a:pPr marL="0" indent="0">
                  <a:buNone/>
                </a:pPr>
                <a:r>
                  <a:rPr lang="en-NO" sz="2600" b="1" dirty="0"/>
                  <a:t>NB: </a:t>
                </a:r>
                <a:br>
                  <a:rPr lang="en-NO" sz="2600" b="1" dirty="0"/>
                </a:br>
                <a:r>
                  <a:rPr lang="en-NO" sz="2600" dirty="0"/>
                  <a:t>The deterministic part of the model,</a:t>
                </a:r>
                <a:r>
                  <a:rPr lang="en-NO" sz="2600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nb-NO" sz="2600" b="1" i="1" smtClean="0">
                            <a:latin typeface="Cambria Math" panose="02040503050406030204" pitchFamily="18" charset="0"/>
                          </a:rPr>
                          <m:t>𝜽</m:t>
                        </m:r>
                      </m:sub>
                    </m:sSub>
                  </m:oMath>
                </a14:m>
                <a:r>
                  <a:rPr lang="en-NO" sz="2600" dirty="0"/>
                  <a:t>, </a:t>
                </a:r>
                <a:br>
                  <a:rPr lang="en-NO" sz="2600" dirty="0"/>
                </a:br>
                <a:r>
                  <a:rPr lang="en-NO" sz="2600" dirty="0"/>
                  <a:t>was fixed to time-average.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A2D19C9-52E7-3F52-4606-19ED528842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xfrm>
                <a:off x="649995" y="1452095"/>
                <a:ext cx="11116019" cy="4995099"/>
              </a:xfrm>
              <a:blipFill>
                <a:blip r:embed="rId2"/>
                <a:stretch>
                  <a:fillRect l="-1027" t="-1269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B69A00A2-05B8-E491-8946-91926AD9A4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808" t="361" r="-145" b="-361"/>
          <a:stretch>
            <a:fillRect/>
          </a:stretch>
        </p:blipFill>
        <p:spPr>
          <a:xfrm>
            <a:off x="7831156" y="2885502"/>
            <a:ext cx="3835706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5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0A152B-A8B3-D512-9CA4-AA928C07F4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Q-Wiener process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E5AF925-8809-4057-7629-E4F7605095AD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NO" sz="2400" dirty="0"/>
                  <a:t>We choose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𝜅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nb-NO" sz="2400" b="0" i="0" smtClean="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400" b="1" i="0" smtClean="0">
                                      <a:latin typeface="Cambria Math" panose="02040503050406030204" pitchFamily="18" charset="0"/>
                                    </a:rPr>
                                    <m:t>𝐇</m:t>
                                  </m:r>
                                </m:e>
                                <m:sub>
                                  <m:r>
                                    <a:rPr lang="nb-NO" sz="2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nb-NO" sz="2400" b="0" i="0" smtClean="0">
                                  <a:latin typeface="Cambria Math" panose="02040503050406030204" pitchFamily="18" charset="0"/>
                                </a:rPr>
                                <m:t>∇</m:t>
                              </m:r>
                            </m:e>
                          </m:d>
                        </m:e>
                        <m:sup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/2</m:t>
                          </m:r>
                        </m:sup>
                      </m:sSup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nb-NO" sz="2400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d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 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∈[0,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],</m:t>
                      </m:r>
                    </m:oMath>
                  </m:oMathPara>
                </a14:m>
                <a:endParaRPr lang="en-NO" sz="2400" dirty="0"/>
              </a:p>
              <a:p>
                <a:pPr marL="0" indent="0">
                  <a:buNone/>
                </a:pPr>
                <a:r>
                  <a:rPr lang="en-NO" sz="24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en-NO" sz="2400" dirty="0"/>
                  <a:t> is a cylindrical Wiener process,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𝒟</m:t>
                    </m:r>
                    <m:r>
                      <a:rPr lang="nb-NO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  <m:sSup>
                      <m:sSupPr>
                        <m:ctrlPr>
                          <a:rPr 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covers the operational area, and we use 0-Neumann boundary conditions.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NO" sz="2400" dirty="0"/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NO" sz="2400" dirty="0"/>
                  <a:t> is trace class, but this is not necessary.</a:t>
                </a:r>
              </a:p>
              <a:p>
                <a:pPr marL="0" indent="0">
                  <a:buNone/>
                </a:pPr>
                <a:endParaRPr lang="en-NO" sz="2400" dirty="0"/>
              </a:p>
              <a:p>
                <a:pPr marL="0" indent="0">
                  <a:buNone/>
                </a:pPr>
                <a:r>
                  <a:rPr lang="en-NO" sz="2400" dirty="0"/>
                  <a:t>Following </a:t>
                </a:r>
                <a:r>
                  <a:rPr lang="en-GB" sz="2400" dirty="0"/>
                  <a:t>Lindgren et al. (2011), this approximately gives the most common spatial covariance function, the </a:t>
                </a:r>
                <a:r>
                  <a:rPr lang="en-GB" sz="2400" dirty="0" err="1"/>
                  <a:t>Matérn</a:t>
                </a:r>
                <a:r>
                  <a:rPr lang="en-GB" sz="2400" dirty="0"/>
                  <a:t>,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NO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1" i="0" smtClean="0">
                            <a:latin typeface="Cambria Math" panose="02040503050406030204" pitchFamily="18" charset="0"/>
                          </a:rPr>
                          <m:t>𝐇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400" b="1" i="0" smtClean="0">
                        <a:latin typeface="Cambria Math" panose="02040503050406030204" pitchFamily="18" charset="0"/>
                      </a:rPr>
                      <m:t>𝐈</m:t>
                    </m:r>
                  </m:oMath>
                </a14:m>
                <a:r>
                  <a:rPr lang="en-NO" sz="2400" dirty="0"/>
                  <a:t>.</a:t>
                </a:r>
              </a:p>
              <a:p>
                <a:pPr marL="0" indent="0">
                  <a:buNone/>
                </a:pPr>
                <a:endParaRPr lang="en-NO" sz="2400" dirty="0"/>
              </a:p>
              <a:p>
                <a:pPr marL="0" indent="0">
                  <a:buNone/>
                </a:pPr>
                <a:r>
                  <a:rPr lang="en-NO" sz="2400" dirty="0"/>
                  <a:t>For short, I will use </a:t>
                </a:r>
                <a:r>
                  <a:rPr lang="en-NO" sz="2400" b="1" dirty="0"/>
                  <a:t>Whittle-Matérn</a:t>
                </a:r>
                <a:r>
                  <a:rPr lang="en-NO" sz="2400" dirty="0"/>
                  <a:t> to describe the covariance structure. We used spatially varying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NO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NO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b="1" i="0" smtClean="0">
                            <a:latin typeface="Cambria Math" panose="02040503050406030204" pitchFamily="18" charset="0"/>
                          </a:rPr>
                          <m:t>𝐇</m:t>
                        </m:r>
                      </m:e>
                      <m:sub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NO" sz="2400" dirty="0"/>
                  <a:t>.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E5AF925-8809-4057-7629-E4F7605095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blipFill>
                <a:blip r:embed="rId2"/>
                <a:stretch>
                  <a:fillRect l="-922" t="-1015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06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F2E772-8529-9A90-CDD7-B895F034FF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Discretization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1210504-EE5A-8599-FCA3-478A2EE25B57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NO" sz="2000" dirty="0"/>
                  <a:t>For regular time steps </a:t>
                </a:r>
                <a14:m>
                  <m:oMath xmlns:m="http://schemas.openxmlformats.org/officeDocument/2006/math">
                    <m:r>
                      <a:rPr lang="nb-NO" sz="2000" i="1">
                        <a:latin typeface="Cambria Math" panose="02040503050406030204" pitchFamily="18" charset="0"/>
                      </a:rPr>
                      <m:t>0=</m:t>
                    </m:r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nb-NO" sz="2000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2000" i="1">
                        <a:latin typeface="Cambria Math" panose="02040503050406030204" pitchFamily="18" charset="0"/>
                      </a:rPr>
                      <m:t>&lt;⋯&lt;</m:t>
                    </m:r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nb-NO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NO" sz="2000" dirty="0"/>
                  <a:t>, increments </a:t>
                </a: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i="1">
                          <a:latin typeface="Cambria Math" panose="02040503050406030204" pitchFamily="18" charset="0"/>
                        </a:rPr>
                        <m:t>𝛿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sub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⋅,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nb-NO" sz="2000" dirty="0"/>
              </a:p>
              <a:p>
                <a:pPr marL="0" indent="0">
                  <a:buNone/>
                </a:pPr>
                <a:r>
                  <a:rPr lang="nb-NO" sz="2000" dirty="0" err="1"/>
                  <a:t>can</a:t>
                </a:r>
                <a:r>
                  <a:rPr lang="nb-NO" sz="2000" dirty="0"/>
                  <a:t> be</a:t>
                </a:r>
                <a:r>
                  <a:rPr lang="en-NO" sz="2000" dirty="0"/>
                  <a:t> approximated using FEM discrectization.</a:t>
                </a:r>
              </a:p>
              <a:p>
                <a:pPr marL="0" indent="0">
                  <a:buNone/>
                </a:pPr>
                <a:endParaRPr lang="en-NO" sz="2000" dirty="0"/>
              </a:p>
              <a:p>
                <a:pPr marL="0" indent="0">
                  <a:buNone/>
                </a:pPr>
                <a:r>
                  <a:rPr lang="en-NO" sz="2000" dirty="0"/>
                  <a:t>E.g., inspired by Lindgren et al. (2011)</a:t>
                </a:r>
                <a:r>
                  <a:rPr lang="nb-NO" sz="2000" dirty="0"/>
                  <a:t>,</a:t>
                </a:r>
                <a:endParaRPr lang="en-US" sz="2000" b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𝛿</m:t>
                      </m:r>
                      <m:sSubSup>
                        <m:sSubSup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sub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bSup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nb-NO" sz="2000" i="1" dirty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nb-NO" sz="2000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rad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𝒲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𝒔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 </m:t>
                      </m:r>
                      <m:r>
                        <a:rPr lang="en-U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NO" sz="2000" dirty="0"/>
              </a:p>
              <a:p>
                <a:pPr marL="0" indent="0">
                  <a:buNone/>
                </a:pPr>
                <a:r>
                  <a:rPr lang="nb-NO" sz="2000" dirty="0"/>
                  <a:t>for </a:t>
                </a:r>
                <a:r>
                  <a:rPr lang="nb-NO" sz="2000" dirty="0" err="1"/>
                  <a:t>Gaussian</a:t>
                </a:r>
                <a:r>
                  <a:rPr lang="nb-NO" sz="2000" dirty="0"/>
                  <a:t> </a:t>
                </a:r>
                <a:r>
                  <a:rPr lang="nb-NO" sz="2000" dirty="0" err="1"/>
                  <a:t>white</a:t>
                </a:r>
                <a:r>
                  <a:rPr lang="nb-NO" sz="2000" dirty="0"/>
                  <a:t> </a:t>
                </a:r>
                <a:r>
                  <a:rPr lang="nb-NO" sz="2000" dirty="0" err="1"/>
                  <a:t>noises</a:t>
                </a:r>
                <a:r>
                  <a:rPr lang="nb-NO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𝒲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nb-NO" sz="2000" dirty="0"/>
                  <a:t>, </a:t>
                </a:r>
                <a:r>
                  <a:rPr lang="nb-NO" sz="2000" dirty="0" err="1"/>
                  <a:t>using</a:t>
                </a:r>
                <a:r>
                  <a:rPr lang="nb-NO" sz="2000" dirty="0"/>
                  <a:t> a </a:t>
                </a:r>
                <a:r>
                  <a:rPr lang="nb-NO" sz="2000" dirty="0" err="1"/>
                  <a:t>finite</a:t>
                </a:r>
                <a:r>
                  <a:rPr lang="nb-NO" sz="2000" dirty="0"/>
                  <a:t> element </a:t>
                </a:r>
                <a:r>
                  <a:rPr lang="nb-NO" sz="2000" dirty="0" err="1"/>
                  <a:t>method</a:t>
                </a:r>
                <a:r>
                  <a:rPr lang="nb-NO" sz="2000" dirty="0"/>
                  <a:t> (FEM) </a:t>
                </a:r>
                <a:r>
                  <a:rPr lang="nb-NO" sz="2000" dirty="0" err="1"/>
                  <a:t>gives</a:t>
                </a:r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𝐌</m:t>
                          </m:r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𝐒</m:t>
                          </m:r>
                        </m:e>
                      </m:d>
                      <m:sSup>
                        <m:sSupPr>
                          <m:ctrlPr>
                            <a:rPr lang="nb-NO" sz="20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∼</m:t>
                      </m:r>
                      <m:r>
                        <m:rPr>
                          <m:sty m:val="p"/>
                        </m:rPr>
                        <a:rPr lang="nb-NO" sz="2000">
                          <a:latin typeface="Cambria Math" panose="02040503050406030204" pitchFamily="18" charset="0"/>
                        </a:rPr>
                        <m:t>N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1" i="1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nb-NO" sz="2000" b="1">
                              <a:latin typeface="Cambria Math" panose="02040503050406030204" pitchFamily="18" charset="0"/>
                            </a:rPr>
                            <m:t>𝐌</m:t>
                          </m:r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NO" sz="2000" b="1" dirty="0"/>
              </a:p>
              <a:p>
                <a:pPr marL="0" indent="0">
                  <a:buNone/>
                </a:pPr>
                <a:r>
                  <a:rPr lang="en-NO" sz="2000" dirty="0"/>
                  <a:t>where </a:t>
                </a:r>
                <a14:m>
                  <m:oMath xmlns:m="http://schemas.openxmlformats.org/officeDocument/2006/math">
                    <m:r>
                      <a:rPr lang="nb-NO" sz="2000" b="1">
                        <a:latin typeface="Cambria Math" panose="02040503050406030204" pitchFamily="18" charset="0"/>
                      </a:rPr>
                      <m:t>𝐌</m:t>
                    </m:r>
                  </m:oMath>
                </a14:m>
                <a:r>
                  <a:rPr lang="en-NO" sz="2000" dirty="0"/>
                  <a:t> is mass matrix, </a:t>
                </a:r>
                <a14:m>
                  <m:oMath xmlns:m="http://schemas.openxmlformats.org/officeDocument/2006/math">
                    <m:r>
                      <a:rPr lang="nb-NO" sz="2000" b="1">
                        <a:latin typeface="Cambria Math" panose="02040503050406030204" pitchFamily="18" charset="0"/>
                      </a:rPr>
                      <m:t>𝐒</m:t>
                    </m:r>
                  </m:oMath>
                </a14:m>
                <a:r>
                  <a:rPr lang="en-NO" sz="2000" dirty="0"/>
                  <a:t> is stiffness matrix,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NO" sz="20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1" i="1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</m:oMath>
                </a14:m>
                <a:r>
                  <a:rPr lang="en-NO" sz="2000" dirty="0"/>
                  <a:t> is a length </a:t>
                </a:r>
                <a14:m>
                  <m:oMath xmlns:m="http://schemas.openxmlformats.org/officeDocument/2006/math">
                    <m:r>
                      <a:rPr lang="nb-NO" sz="20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NO" sz="2000" dirty="0"/>
                  <a:t> vector of coefficients of P1 nodal basis. </a:t>
                </a:r>
              </a:p>
              <a:p>
                <a:pPr marL="0" indent="0">
                  <a:buNone/>
                </a:pPr>
                <a:endParaRPr lang="en-NO" sz="2000" dirty="0"/>
              </a:p>
              <a:p>
                <a:pPr marL="0" indent="0">
                  <a:buNone/>
                </a:pPr>
                <a:r>
                  <a:rPr lang="en-NO" sz="2000" dirty="0"/>
                  <a:t>Sparse matrices speed up statistical computations from </a:t>
                </a:r>
                <a14:m>
                  <m:oMath xmlns:m="http://schemas.openxmlformats.org/officeDocument/2006/math">
                    <m:r>
                      <a:rPr lang="en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𝒪</m:t>
                    </m:r>
                    <m:r>
                      <a:rPr 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NO" sz="2000" dirty="0"/>
                  <a:t> to </a:t>
                </a:r>
                <a14:m>
                  <m:oMath xmlns:m="http://schemas.openxmlformats.org/officeDocument/2006/math">
                    <m:r>
                      <a:rPr lang="en-NO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nb-NO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1.5</m:t>
                            </m:r>
                          </m:sup>
                        </m:sSup>
                        <m:r>
                          <a:rPr 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nb-NO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NO" sz="2000" dirty="0"/>
                  <a:t>. We used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NO" sz="2000" dirty="0"/>
                  <a:t>, but Bolin and Kirchner (2020) proposed a fast rational approximation for non-integer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NO" sz="2000" dirty="0"/>
                  <a:t>.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1210504-EE5A-8599-FCA3-478A2EE25B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blipFill>
                <a:blip r:embed="rId2"/>
                <a:stretch>
                  <a:fillRect l="-576" t="-761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4078583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B508DA2-74F5-02C7-569F-B02AB93CB1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Advection-Diffusion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DC5237E4-601D-1E60-A735-CD1AAA884FE7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nb-NO" sz="2200" dirty="0" err="1"/>
                  <a:t>We</a:t>
                </a:r>
                <a:r>
                  <a:rPr lang="nb-NO" sz="2200" dirty="0"/>
                  <a:t> used</a:t>
                </a:r>
                <a:endParaRPr lang="en-NO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200" b="0" i="0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⋅,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⋅,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sz="2200" b="0" i="0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⋅,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,  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∈</m:t>
                      </m:r>
                      <m:d>
                        <m:dPr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NO" sz="2200" dirty="0"/>
              </a:p>
              <a:p>
                <a:pPr marL="0" indent="0">
                  <a:buNone/>
                </a:pPr>
                <a:endParaRPr lang="en-NO" sz="2200" dirty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22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𝜅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sSub>
                          <m:sSubPr>
                            <m:ctrlP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1" i="0" smtClean="0">
                                <a:latin typeface="Cambria Math" panose="02040503050406030204" pitchFamily="18" charset="0"/>
                              </a:rPr>
                              <m:t>𝐇</m:t>
                            </m:r>
                          </m:e>
                          <m:sub>
                            <m:r>
                              <a:rPr lang="en-US" sz="22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US" sz="2200" b="0" i="0" smtClean="0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</m:d>
                    <m:r>
                      <a:rPr lang="nb-NO" sz="22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200" b="0" i="0" smtClean="0">
                        <a:latin typeface="Cambria Math" panose="02040503050406030204" pitchFamily="18" charset="0"/>
                      </a:rPr>
                      <m:t>∇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1" i="1" smtClean="0">
                                <a:latin typeface="Cambria Math" panose="02040503050406030204" pitchFamily="18" charset="0"/>
                              </a:rPr>
                              <m:t>𝒗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</m:oMath>
                </a14:m>
                <a:endParaRPr lang="en-US" sz="2200" b="0" dirty="0"/>
              </a:p>
              <a:p>
                <a:pPr marL="1047736" lvl="1" indent="-514350"/>
                <a:r>
                  <a:rPr lang="en-US" sz="2200" b="1" dirty="0"/>
                  <a:t>Damping</a:t>
                </a:r>
                <a:r>
                  <a:rPr lang="en-US" sz="2200" dirty="0"/>
                  <a:t> according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lang="en-US" sz="2200" b="0" dirty="0"/>
              </a:p>
              <a:p>
                <a:pPr marL="1047736" lvl="1" indent="-514350"/>
                <a:r>
                  <a:rPr lang="en-US" sz="2200" b="1" dirty="0"/>
                  <a:t>Diffusion</a:t>
                </a:r>
                <a:r>
                  <a:rPr lang="en-US" sz="2200" dirty="0"/>
                  <a:t> according to diffusion tensor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0" smtClean="0">
                            <a:latin typeface="Cambria Math" panose="02040503050406030204" pitchFamily="18" charset="0"/>
                          </a:rPr>
                          <m:t>𝐇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200" b="0" dirty="0"/>
              </a:p>
              <a:p>
                <a:pPr marL="1047736" lvl="1" indent="-514350"/>
                <a:r>
                  <a:rPr lang="en-US" sz="2200" b="1" dirty="0"/>
                  <a:t>Advection</a:t>
                </a:r>
                <a:r>
                  <a:rPr lang="en-US" sz="2200" dirty="0"/>
                  <a:t> according to vector field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200" b="0" dirty="0"/>
              </a:p>
              <a:p>
                <a:pPr marL="1047736" lvl="1" indent="-514350"/>
                <a:r>
                  <a:rPr lang="en-US" sz="2200" b="1" dirty="0"/>
                  <a:t>No-flow boundary</a:t>
                </a:r>
                <a:r>
                  <a:rPr lang="en-US" sz="2200" dirty="0"/>
                  <a:t> conditions</a:t>
                </a:r>
                <a:endParaRPr lang="en-US" sz="2200" b="0" dirty="0"/>
              </a:p>
              <a:p>
                <a:pPr marL="514350" indent="-514350"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</m:oMath>
                </a14:m>
                <a:r>
                  <a:rPr lang="en-NO" sz="2200" dirty="0"/>
                  <a:t> is a Whittle-Matérn Q-Wiener process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NO" sz="2200" dirty="0"/>
                  <a:t>Initial condition can be </a:t>
                </a:r>
              </a:p>
              <a:p>
                <a:pPr marL="1047736" lvl="1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NO" sz="2200" dirty="0"/>
                  <a:t> with warm-up period</a:t>
                </a:r>
              </a:p>
              <a:p>
                <a:pPr marL="1047736" lvl="1" indent="-514350">
                  <a:buFont typeface="+mj-lt"/>
                  <a:buAutoNum type="alphaLcParenR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m:rPr>
                        <m:sty m:val="p"/>
                      </m:rPr>
                      <a:rPr lang="en-US" sz="2200" b="0" i="0" smtClean="0">
                        <a:latin typeface="Cambria Math" panose="02040503050406030204" pitchFamily="18" charset="0"/>
                      </a:rPr>
                      <m:t>GRF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(0,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NO" sz="22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DC5237E4-601D-1E60-A735-CD1AAA884F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blipFill>
                <a:blip r:embed="rId4"/>
                <a:stretch>
                  <a:fillRect l="-691" t="-761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timeReal_Vec2">
            <a:hlinkClick r:id="" action="ppaction://media"/>
            <a:extLst>
              <a:ext uri="{FF2B5EF4-FFF2-40B4-BE49-F238E27FC236}">
                <a16:creationId xmlns:a16="http://schemas.microsoft.com/office/drawing/2014/main" id="{97CCA31B-8906-3C2D-A240-5E539E384C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37116" y="2469399"/>
            <a:ext cx="4813214" cy="343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25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F4FDF8-1DC4-2560-851D-6D61C57C05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Discretization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8D9DADD-811F-BAAB-4067-89788B05C4C2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NO" sz="2400" dirty="0"/>
                  <a:t>Backward Euler in time and FEM in space gives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400" b="1" i="0" smtClean="0">
                              <a:latin typeface="Cambria Math" panose="02040503050406030204" pitchFamily="18" charset="0"/>
                            </a:rPr>
                            <m:t>𝐈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400" b="1" i="0" smtClean="0">
                                  <a:latin typeface="Cambria Math" panose="02040503050406030204" pitchFamily="18" charset="0"/>
                                </a:rPr>
                                <m:t>𝐀</m:t>
                              </m:r>
                            </m:e>
                            <m:sub>
                              <m:r>
                                <a:rPr lang="nb-NO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400" b="1" i="1" smtClean="0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r>
                            <a:rPr lang="nb-NO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m:rPr>
                          <m:sty m:val="p"/>
                        </m:rPr>
                        <a:rPr lang="nb-NO" sz="2400" b="0" i="0" smtClean="0"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nb-NO" sz="2400" b="0" i="0" smtClean="0">
                          <a:latin typeface="Cambria Math" panose="02040503050406030204" pitchFamily="18" charset="0"/>
                        </a:rPr>
                        <m:t>=1, 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…,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NO" sz="2400" dirty="0"/>
              </a:p>
              <a:p>
                <a:pPr marL="0" indent="0">
                  <a:buNone/>
                </a:pPr>
                <a:endParaRPr lang="en-NO" sz="2400" dirty="0"/>
              </a:p>
              <a:p>
                <a:r>
                  <a:rPr lang="en-NO" sz="2400" dirty="0"/>
                  <a:t>Linear dynamical model involving sparse matrices</a:t>
                </a:r>
              </a:p>
              <a:p>
                <a:r>
                  <a:rPr lang="en-NO" sz="2400" dirty="0"/>
                  <a:t>Sparse inverse covariance matrix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400" b="1" i="1" smtClean="0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p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</m:oMath>
                </a14:m>
                <a:endParaRPr lang="en-NO" sz="2400" dirty="0"/>
              </a:p>
              <a:p>
                <a:r>
                  <a:rPr lang="en-NO" sz="2400" dirty="0"/>
                  <a:t>Fast statistical computations using, e.g., Kalman filtering</a:t>
                </a:r>
              </a:p>
              <a:p>
                <a:endParaRPr lang="en-NO" sz="2400" dirty="0"/>
              </a:p>
              <a:p>
                <a:pPr marL="0" indent="0">
                  <a:buNone/>
                </a:pPr>
                <a:r>
                  <a:rPr lang="en-NO" sz="2400" b="1" dirty="0"/>
                  <a:t>NB: </a:t>
                </a:r>
              </a:p>
              <a:p>
                <a:pPr marL="0" indent="0">
                  <a:buNone/>
                </a:pPr>
                <a:r>
                  <a:rPr lang="en-NO" sz="2400" dirty="0"/>
                  <a:t>We actually used a finite volume method that is more stable for strong advection, but I want to keep the presentation focused at FEM, which is more common in statistics. E.g., Clarotto et al. (2024).</a:t>
                </a:r>
              </a:p>
              <a:p>
                <a:pPr marL="0" indent="0">
                  <a:buNone/>
                </a:pPr>
                <a:endParaRPr lang="en-NO" sz="24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8D9DADD-811F-BAAB-4067-89788B05C4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blipFill>
                <a:blip r:embed="rId2"/>
                <a:stretch>
                  <a:fillRect l="-922" t="-1015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973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4965D3F-31A6-A5C2-E0E5-28C2773020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Short summary of 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B7059E41-89A5-72C4-6222-9762763FBBB5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⁡(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NO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⁡(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⋅</m:t>
                        </m:r>
                      </m:e>
                    </m:d>
                    <m:r>
                      <a:rPr lang="nb-NO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NO" dirty="0"/>
                  <a:t>, etc were described using spectral basis functions</a:t>
                </a:r>
              </a:p>
              <a:p>
                <a:r>
                  <a:rPr lang="en-NO" dirty="0"/>
                  <a:t>In total, 91 parameters (</a:t>
                </a:r>
                <a14:m>
                  <m:oMath xmlns:m="http://schemas.openxmlformats.org/officeDocument/2006/math">
                    <m:r>
                      <a:rPr lang="nb-NO" b="1" i="1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r>
                  <a:rPr lang="en-NO" dirty="0"/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nb-NO"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NO" dirty="0"/>
                  <a:t>) to control diffusion, advection, etc through a spatially varying diffusion tensor and spatially varying advection vector field</a:t>
                </a:r>
              </a:p>
              <a:p>
                <a:r>
                  <a:rPr lang="en-NO" dirty="0"/>
                  <a:t>We compared to a simple model without spatially varying coefficients</a:t>
                </a:r>
              </a:p>
              <a:p>
                <a:r>
                  <a:rPr lang="en-NO" dirty="0"/>
                  <a:t>Complex model was better than simple for few AUV measurements, but performed similar after many measurements were collected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B7059E41-89A5-72C4-6222-9762763FBB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blipFill>
                <a:blip r:embed="rId2"/>
                <a:stretch>
                  <a:fillRect l="-1037" t="-1523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279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B9144C-A2C9-9FCA-6F39-CF8CF13533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Numerical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C9BD610-E6C4-5A61-13ED-2DAF8B8ECD69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/>
            <p:txBody>
              <a:bodyPr/>
              <a:lstStyle/>
              <a:p>
                <a:pPr marL="0" indent="0">
                  <a:lnSpc>
                    <a:spcPct val="110000"/>
                  </a:lnSpc>
                  <a:buNone/>
                </a:pPr>
                <a:r>
                  <a:rPr lang="en-NO" sz="2200" dirty="0"/>
                  <a:t>The practical FEM implementation of</a:t>
                </a:r>
                <a:br>
                  <a:rPr lang="nb-NO" sz="2200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200" b="0" i="0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⋅,</m:t>
                          </m:r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⋅,</m:t>
                          </m:r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m:rPr>
                          <m:sty m:val="p"/>
                        </m:rPr>
                        <a:rPr lang="nb-NO" sz="2200" b="0" i="0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sup>
                      </m:sSubSup>
                      <m:r>
                        <m:rPr>
                          <m:sty m:val="p"/>
                        </m:rPr>
                        <a:rPr lang="nb-NO" sz="2200" b="0" i="0" smtClean="0">
                          <a:latin typeface="Cambria Math" panose="02040503050406030204" pitchFamily="18" charset="0"/>
                        </a:rPr>
                        <m:t>d</m:t>
                      </m:r>
                      <m:sSub>
                        <m:sSubPr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(⋅,</m:t>
                      </m:r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NO" sz="2200" dirty="0"/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en-NO" sz="2200" dirty="0"/>
                  <a:t>used a two-step discretization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2200" b="0" i="0" smtClean="0">
                          <a:latin typeface="Cambria Math" panose="02040503050406030204" pitchFamily="18" charset="0"/>
                        </a:rPr>
                        <m:t>d</m:t>
                      </m:r>
                      <m:sSub>
                        <m:sSubPr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d>
                        <m:dPr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⋅,</m:t>
                          </m:r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sSub>
                        <m:sSubPr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d>
                        <m:dPr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⋅,</m:t>
                          </m:r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m:rPr>
                          <m:sty m:val="p"/>
                        </m:rPr>
                        <a:rPr lang="nb-NO" sz="2200" b="0" i="0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nb-NO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nb-NO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r>
                            <a:rPr lang="nb-NO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</m:sup>
                      </m:sSubSup>
                      <m:sSub>
                        <m:sSubPr>
                          <m:ctrlPr>
                            <a:rPr lang="nb-NO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nb-NO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 sz="2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  <m:sSub>
                        <m:sSubPr>
                          <m:ctrlPr>
                            <a:rPr lang="nb-NO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nb-NO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d>
                        <m:dPr>
                          <m:ctrlPr>
                            <a:rPr lang="nb-NO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⋅,</m:t>
                          </m:r>
                          <m:r>
                            <a:rPr lang="nb-NO" sz="2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NO" sz="2200" dirty="0"/>
              </a:p>
              <a:p>
                <a:pPr>
                  <a:lnSpc>
                    <a:spcPct val="110000"/>
                  </a:lnSpc>
                </a:pPr>
                <a:r>
                  <a:rPr lang="nb-NO" sz="2200" dirty="0" err="1"/>
                  <a:t>Can</a:t>
                </a:r>
                <a:r>
                  <a:rPr lang="nb-NO" sz="2200" dirty="0"/>
                  <a:t> </a:t>
                </a:r>
                <a:r>
                  <a:rPr lang="nb-NO" sz="2200" dirty="0" err="1"/>
                  <a:t>compute</a:t>
                </a:r>
                <a:r>
                  <a:rPr lang="nb-NO" sz="22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2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  <m:sup>
                        <m: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sup>
                    </m:sSubSup>
                    <m:sSub>
                      <m:sSubPr>
                        <m:ctrlP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m:rPr>
                        <m:sty m:val="p"/>
                      </m:rPr>
                      <a:rPr lang="nb-NO" sz="2200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</m:t>
                    </m:r>
                    <m:sSub>
                      <m:sSubPr>
                        <m:ctrlP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en-NO" sz="2200" dirty="0"/>
                  <a:t>, where we move to FEM space and approximate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NO" sz="2200" dirty="0"/>
              </a:p>
              <a:p>
                <a:pPr>
                  <a:lnSpc>
                    <a:spcPct val="110000"/>
                  </a:lnSpc>
                </a:pPr>
                <a:r>
                  <a:rPr lang="en-NO" sz="2200" dirty="0">
                    <a:solidFill>
                      <a:schemeClr val="bg2">
                        <a:lumMod val="10000"/>
                      </a:schemeClr>
                    </a:solidFill>
                  </a:rPr>
                  <a:t>Cannot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sSubSup>
                      <m:sSubSupPr>
                        <m:ctrlP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</m:sup>
                    </m:sSubSup>
                    <m:r>
                      <m:rPr>
                        <m:sty m:val="p"/>
                      </m:rPr>
                      <a:rPr lang="nb-NO" sz="2200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</m:t>
                    </m:r>
                    <m:sSub>
                      <m:sSubPr>
                        <m:ctrlP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nb-NO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</m:sSub>
                  </m:oMath>
                </a14:m>
                <a:r>
                  <a:rPr lang="en-NO" sz="2200" dirty="0">
                    <a:solidFill>
                      <a:schemeClr val="bg2">
                        <a:lumMod val="10000"/>
                      </a:schemeClr>
                    </a:solidFill>
                  </a:rPr>
                  <a:t>, which is used in many convergence results!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:endParaRPr lang="en-NO" sz="2200" dirty="0"/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en-NO" sz="2200" dirty="0"/>
                  <a:t>Under certain assumptions, we prove convergence rate results for 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b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nb-NO" sz="2200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200" b="1" i="0" smtClean="0">
                              <a:latin typeface="Cambria Math" panose="02040503050406030204" pitchFamily="18" charset="0"/>
                            </a:rPr>
                            <m:t>𝐇</m:t>
                          </m:r>
                        </m:e>
                        <m:sub>
                          <m:r>
                            <a:rPr lang="nb-NO" sz="22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nb-NO" sz="2200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sz="2200" b="0" i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200" b="1" i="0" smtClean="0">
                              <a:latin typeface="Cambria Math" panose="02040503050406030204" pitchFamily="18" charset="0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sz="2200" b="0" i="0" smtClean="0">
                              <a:latin typeface="Cambria Math" panose="02040503050406030204" pitchFamily="18" charset="0"/>
                            </a:rPr>
                            <m:t>j</m:t>
                          </m:r>
                        </m:sub>
                      </m:sSub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nb-NO" sz="2200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nb-NO" sz="2200" b="0" i="0" smtClean="0">
                          <a:latin typeface="Cambria Math" panose="02040503050406030204" pitchFamily="18" charset="0"/>
                        </a:rPr>
                        <m:t>,      </m:t>
                      </m:r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nb-NO" sz="2200" b="0" i="1" smtClean="0">
                          <a:latin typeface="Cambria Math" panose="02040503050406030204" pitchFamily="18" charset="0"/>
                        </a:rPr>
                        <m:t>=1,2</m:t>
                      </m:r>
                      <m:r>
                        <a:rPr lang="nb-NO" sz="2200" b="0" i="0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NO" sz="2200" dirty="0"/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en-NO" sz="2200" dirty="0"/>
                  <a:t>with P1 elements and Backward Euler for Euclidean space (Auestad et al., 2026), and surface FEM on compact hypersurfaces (Auestad et al., 2025).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:endParaRPr lang="en-NO" sz="2200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CC9BD610-E6C4-5A61-13ED-2DAF8B8ECD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blipFill>
                <a:blip r:embed="rId3"/>
                <a:stretch>
                  <a:fillRect l="-691" t="-508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39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76BE852-C701-78AB-92C4-B8F7E8DA31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Space-time fractional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A0151FE-4759-C816-03DE-0BE275213745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 weakness of stochastic advection-diffusion is that there is no parameter to control temporal regularity. A diffusion-inspired model has been </a:t>
                </a:r>
                <a:r>
                  <a:rPr lang="en-US" sz="2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analysed</a:t>
                </a:r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by Kirchner and Willems (2024) and explored in statistics (Krainski, 2018; Lindgren et al., 2024),</a:t>
                </a:r>
                <a:endParaRPr lang="en-US" sz="2000" b="1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𝜅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0" smtClean="0"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 </m:t>
                      </m:r>
                    </m:oMath>
                    <m:oMath xmlns:m="http://schemas.openxmlformats.org/officeDocument/2006/math"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sup>
                          </m:sSup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ra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𝜅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   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𝒔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𝒟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d>
                        <m:dPr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0,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NO" sz="2000" dirty="0"/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NO" sz="2000" dirty="0"/>
                  <a:t>, and further conditions on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NO" sz="2000" dirty="0"/>
                  <a:t>,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NO" sz="2000" dirty="0"/>
                  <a:t> and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NO" sz="2000" dirty="0"/>
                  <a:t>.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NO" sz="2000" dirty="0"/>
                  <a:t> is used to normalize.</a:t>
                </a:r>
              </a:p>
              <a:p>
                <a:r>
                  <a:rPr lang="en-GB" sz="2000" dirty="0" err="1"/>
                  <a:t>Initi</a:t>
                </a:r>
                <a:r>
                  <a:rPr lang="en-NO" sz="2000" dirty="0"/>
                  <a:t>al condition: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⋅,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NO" sz="2000" dirty="0"/>
                  <a:t> for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r>
                  <a:rPr lang="en-NO" sz="2000" dirty="0"/>
                  <a:t>.</a:t>
                </a:r>
              </a:p>
              <a:p>
                <a:endParaRPr lang="en-NO" sz="2000" dirty="0"/>
              </a:p>
              <a:p>
                <a:pPr marL="0" indent="0">
                  <a:buNone/>
                </a:pPr>
                <a:r>
                  <a:rPr lang="en-NO" sz="2000" dirty="0"/>
                  <a:t>Benefits are separate parameters for</a:t>
                </a:r>
              </a:p>
              <a:p>
                <a:r>
                  <a:rPr lang="en-GB" sz="2000" dirty="0"/>
                  <a:t>S</a:t>
                </a:r>
                <a:r>
                  <a:rPr lang="en-NO" sz="2000" dirty="0"/>
                  <a:t>patial range and temporal range</a:t>
                </a:r>
              </a:p>
              <a:p>
                <a:r>
                  <a:rPr lang="en-GB" sz="2000" dirty="0"/>
                  <a:t>S</a:t>
                </a:r>
                <a:r>
                  <a:rPr lang="en-NO" sz="2000" dirty="0"/>
                  <a:t>patial regularity and temporal regularity </a:t>
                </a:r>
              </a:p>
              <a:p>
                <a:r>
                  <a:rPr lang="en-NO" sz="2000" dirty="0"/>
                  <a:t>Marginal variance and “Non-separability”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6A0151FE-4759-C816-03DE-0BE2752137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blipFill>
                <a:blip r:embed="rId2"/>
                <a:stretch>
                  <a:fillRect l="-576" t="-761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4573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8117B8F-E504-30ED-E903-0F93A62A29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Synergy</a:t>
            </a:r>
          </a:p>
          <a:p>
            <a:endParaRPr lang="en-NO" dirty="0"/>
          </a:p>
          <a:p>
            <a:endParaRPr lang="en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EC501D7-B9F6-3D5B-E2EC-9FF66451F3E5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/>
            <p:txBody>
              <a:bodyPr/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en-NO" sz="2200" dirty="0"/>
                  <a:t>In Furset et al. (2026), we consider</a:t>
                </a:r>
              </a:p>
              <a:p>
                <a:pPr>
                  <a:lnSpc>
                    <a:spcPct val="120000"/>
                  </a:lnSpc>
                </a:pPr>
                <a:r>
                  <a:rPr lang="en-NO" sz="2200" dirty="0"/>
                  <a:t>Spectral spatial discretization to reduce to SDEs</a:t>
                </a:r>
                <a:br>
                  <a:rPr lang="en-NO" sz="2200" dirty="0"/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nb-NO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NO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nb-NO" sz="2200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</m:num>
                              <m:den>
                                <m:r>
                                  <a:rPr lang="nb-NO" sz="2200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nb-NO" sz="2200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den>
                            </m:f>
                            <m:r>
                              <a:rPr lang="nb-NO" sz="22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nb-NO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2200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nb-NO" sz="22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sup>
                    </m:sSup>
                    <m:sSub>
                      <m:sSubPr>
                        <m:ctrlPr>
                          <a:rPr lang="nb-NO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nb-NO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sz="22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nb-NO" sz="22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nb-NO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200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nb-NO" sz="22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rad>
                    <m:f>
                      <m:fPr>
                        <m:ctrlPr>
                          <a:rPr lang="nb-NO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sSub>
                      <m:sSubPr>
                        <m:ctrlPr>
                          <a:rPr lang="nb-NO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nb-NO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sz="2200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nb-NO" sz="22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2200" b="0" i="1" smtClean="0">
                        <a:latin typeface="Cambria Math" panose="02040503050406030204" pitchFamily="18" charset="0"/>
                      </a:rPr>
                      <m:t>&gt;0,</m:t>
                    </m:r>
                    <m:r>
                      <a:rPr lang="nb-NO" sz="22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2200" b="0" i="1" smtClean="0">
                        <a:latin typeface="Cambria Math" panose="02040503050406030204" pitchFamily="18" charset="0"/>
                      </a:rPr>
                      <m:t>=1,2,…      (1)</m:t>
                    </m:r>
                  </m:oMath>
                </a14:m>
                <a:br>
                  <a:rPr lang="nb-NO" sz="2200" b="0" dirty="0"/>
                </a:br>
                <a:r>
                  <a:rPr lang="nb-NO" sz="2200" b="0" dirty="0"/>
                  <a:t>for </a:t>
                </a:r>
                <a:r>
                  <a:rPr lang="nb-NO" sz="2200" b="0" dirty="0" err="1"/>
                  <a:t>known</a:t>
                </a:r>
                <a:r>
                  <a:rPr lang="nb-NO" sz="2200" b="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nb-NO" sz="22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nb-NO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nb-NO" sz="2200" b="0" i="1" smtClean="0">
                        <a:latin typeface="Cambria Math" panose="02040503050406030204" pitchFamily="18" charset="0"/>
                      </a:rPr>
                      <m:t>&gt;0</m:t>
                    </m:r>
                    <m:r>
                      <a:rPr lang="nb-NO" sz="22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NO" sz="2200" dirty="0"/>
                  <a:t>independent Brownian motions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NO" sz="2200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nb-NO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nb-NO" sz="2200" b="0" i="1" smtClean="0">
                        <a:latin typeface="Cambria Math" panose="02040503050406030204" pitchFamily="18" charset="0"/>
                      </a:rPr>
                      <m:t>=0, </m:t>
                    </m:r>
                    <m:r>
                      <a:rPr lang="nb-NO" sz="22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2200" b="0" i="1" smtClean="0">
                        <a:latin typeface="Cambria Math" panose="02040503050406030204" pitchFamily="18" charset="0"/>
                      </a:rPr>
                      <m:t>≤0</m:t>
                    </m:r>
                  </m:oMath>
                </a14:m>
                <a:r>
                  <a:rPr lang="en-NO" sz="2200" dirty="0"/>
                  <a:t>.</a:t>
                </a:r>
              </a:p>
              <a:p>
                <a:pPr>
                  <a:lnSpc>
                    <a:spcPct val="120000"/>
                  </a:lnSpc>
                </a:pPr>
                <a:r>
                  <a:rPr lang="nb-NO" sz="2200" dirty="0"/>
                  <a:t>Temporal </a:t>
                </a:r>
                <a:r>
                  <a:rPr lang="nb-NO" sz="2200" dirty="0" err="1"/>
                  <a:t>discretization</a:t>
                </a:r>
                <a:r>
                  <a:rPr lang="nb-NO" sz="2200" dirty="0"/>
                  <a:t>, </a:t>
                </a:r>
                <a:r>
                  <a:rPr lang="nb-NO" sz="2200" dirty="0" err="1"/>
                  <a:t>where</a:t>
                </a:r>
                <a:r>
                  <a:rPr lang="nb-NO" sz="2200" dirty="0"/>
                  <a:t> </a:t>
                </a:r>
                <a:r>
                  <a:rPr lang="nb-NO" sz="2200" dirty="0" err="1"/>
                  <a:t>key</a:t>
                </a:r>
                <a:r>
                  <a:rPr lang="nb-NO" sz="2200" dirty="0"/>
                  <a:t> </a:t>
                </a:r>
                <a:r>
                  <a:rPr lang="nb-NO" sz="2200" dirty="0" err="1"/>
                  <a:t>component</a:t>
                </a:r>
                <a:r>
                  <a:rPr lang="nb-NO" sz="2200" dirty="0"/>
                  <a:t> is a </a:t>
                </a:r>
                <a:r>
                  <a:rPr lang="en-NO" sz="2200" dirty="0"/>
                  <a:t>rational approximation of</a:t>
                </a:r>
                <a:br>
                  <a:rPr lang="en-NO" sz="2200" dirty="0"/>
                </a:br>
                <a14:m>
                  <m:oMath xmlns:m="http://schemas.openxmlformats.org/officeDocument/2006/math">
                    <m:sSup>
                      <m:sSupPr>
                        <m:ctrlPr>
                          <a:rPr lang="nb-NO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2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func>
                              <m:funcPr>
                                <m:ctrlPr>
                                  <a:rPr lang="nb-NO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sz="2200" b="0" i="0" smtClean="0">
                                    <a:latin typeface="Cambria Math" panose="02040503050406030204" pitchFamily="18" charset="0"/>
                                  </a:rPr>
                                  <m:t>exp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nb-NO" sz="2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22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nb-NO" sz="2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nb-NO" sz="2200" b="0" i="1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</m:e>
                                      <m:sub>
                                        <m:r>
                                          <a:rPr lang="nb-NO" sz="2200" b="0" i="1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b>
                                    </m:sSub>
                                    <m:r>
                                      <a:rPr lang="nb-NO" sz="2200" b="0" i="1" smtClean="0">
                                        <a:latin typeface="Cambria Math" panose="02040503050406030204" pitchFamily="18" charset="0"/>
                                      </a:rPr>
                                      <m:t>𝛿</m:t>
                                    </m:r>
                                    <m:r>
                                      <a:rPr lang="nb-NO" sz="2200" b="0" i="1" smtClean="0">
                                        <a:latin typeface="Cambria Math" panose="02040503050406030204" pitchFamily="18" charset="0"/>
                                      </a:rPr>
                                      <m:t>𝑡𝐵</m:t>
                                    </m:r>
                                  </m:e>
                                </m:d>
                              </m:e>
                            </m:func>
                          </m:e>
                        </m:d>
                      </m:e>
                      <m:sup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−⌊</m:t>
                        </m:r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⌋</m:t>
                        </m:r>
                      </m:sup>
                    </m:sSup>
                    <m:r>
                      <a:rPr lang="nb-NO" sz="22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br>
                  <a:rPr lang="nb-NO" sz="2200" b="0" dirty="0"/>
                </a:br>
                <a:r>
                  <a:rPr lang="nb-NO" sz="2200" b="0" dirty="0" err="1"/>
                  <a:t>where</a:t>
                </a:r>
                <a:r>
                  <a:rPr lang="nb-NO" sz="2200" b="0" dirty="0"/>
                  <a:t> </a:t>
                </a:r>
                <a14:m>
                  <m:oMath xmlns:m="http://schemas.openxmlformats.org/officeDocument/2006/math">
                    <m:r>
                      <a:rPr lang="nb-NO" sz="22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NO" sz="2200" dirty="0"/>
                  <a:t> is the backshift operator.</a:t>
                </a:r>
              </a:p>
              <a:p>
                <a:pPr>
                  <a:lnSpc>
                    <a:spcPct val="120000"/>
                  </a:lnSpc>
                </a:pPr>
                <a:r>
                  <a:rPr lang="en-NO" sz="2200" b="1" dirty="0"/>
                  <a:t>NB:</a:t>
                </a:r>
                <a:r>
                  <a:rPr lang="en-NO" sz="2200" dirty="0"/>
                  <a:t> Continuous complex-valued spectrum (unlike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nb-NO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2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m:rPr>
                                <m:sty m:val="p"/>
                              </m:rPr>
                              <a:rPr lang="nb-NO" sz="2200">
                                <a:latin typeface="Cambria Math" panose="02040503050406030204" pitchFamily="18" charset="0"/>
                              </a:rPr>
                              <m:t>Δ</m:t>
                            </m:r>
                          </m:e>
                        </m:d>
                      </m:e>
                      <m:sup>
                        <m:r>
                          <a:rPr lang="nb-NO" sz="22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sz="2200" i="1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nb-NO" sz="2200" b="0" i="1" smtClean="0">
                            <a:latin typeface="Cambria Math" panose="02040503050406030204" pitchFamily="18" charset="0"/>
                          </a:rPr>
                          <m:t>/2</m:t>
                        </m:r>
                      </m:sup>
                    </m:sSup>
                  </m:oMath>
                </a14:m>
                <a:r>
                  <a:rPr lang="en-NO" sz="2200" dirty="0"/>
                  <a:t>).</a:t>
                </a:r>
              </a:p>
              <a:p>
                <a:pPr>
                  <a:lnSpc>
                    <a:spcPct val="120000"/>
                  </a:lnSpc>
                </a:pPr>
                <a:r>
                  <a:rPr lang="en-NO" sz="2200" dirty="0"/>
                  <a:t>Prove convergence (in covariance for time-stationary behaviour)</a:t>
                </a:r>
              </a:p>
              <a:p>
                <a:pPr>
                  <a:lnSpc>
                    <a:spcPct val="120000"/>
                  </a:lnSpc>
                </a:pPr>
                <a:r>
                  <a:rPr lang="en-NO" sz="2200" dirty="0"/>
                  <a:t>Computationally feasible inference through smart Kalman filtering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EC501D7-B9F6-3D5B-E2EC-9FF66451F3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blipFill>
                <a:blip r:embed="rId2"/>
                <a:stretch>
                  <a:fillRect l="-691"/>
                </a:stretch>
              </a:blipFill>
            </p:spPr>
            <p:txBody>
              <a:bodyPr/>
              <a:lstStyle/>
              <a:p>
                <a:r>
                  <a:rPr lang="en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118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407558-3183-2DC3-B359-EC15C63E0C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Summary and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4FAA39-EB5C-734C-3971-8CDD610FB9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NO" dirty="0"/>
              <a:t>Typically, data is sparse in space and time</a:t>
            </a:r>
          </a:p>
          <a:p>
            <a:r>
              <a:rPr lang="en-NO" dirty="0"/>
              <a:t>We need to be able to estimate parameters and to predict</a:t>
            </a:r>
          </a:p>
          <a:p>
            <a:r>
              <a:rPr lang="en-NO" dirty="0"/>
              <a:t>Predictions including </a:t>
            </a:r>
            <a:r>
              <a:rPr lang="en-NO" b="1" dirty="0"/>
              <a:t>uncertainty</a:t>
            </a:r>
            <a:r>
              <a:rPr lang="en-NO" dirty="0"/>
              <a:t> is essensial</a:t>
            </a:r>
          </a:p>
          <a:p>
            <a:r>
              <a:rPr lang="en-NO" dirty="0"/>
              <a:t>Collaboration between mathematics and statistics has lead to new approaches and results for fractional SPDEs in space and space-time</a:t>
            </a:r>
          </a:p>
          <a:p>
            <a:r>
              <a:rPr lang="en-NO" dirty="0"/>
              <a:t>Much development of spatio-temporal statistical models is being held back by computational feasibility.</a:t>
            </a:r>
          </a:p>
        </p:txBody>
      </p:sp>
    </p:spTree>
    <p:extLst>
      <p:ext uri="{BB962C8B-B14F-4D97-AF65-F5344CB8AC3E}">
        <p14:creationId xmlns:p14="http://schemas.microsoft.com/office/powerpoint/2010/main" val="311027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DB5204-F5F0-0480-60A8-EBE9F61FB0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NO" dirty="0"/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790A57-D4E0-3F2E-0D8E-3A95CFCB25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5138" y="1366696"/>
            <a:ext cx="11424491" cy="4995099"/>
          </a:xfrm>
        </p:spPr>
        <p:txBody>
          <a:bodyPr/>
          <a:lstStyle/>
          <a:p>
            <a:r>
              <a:rPr lang="en-NO" sz="1600" dirty="0"/>
              <a:t>Auestad, Ø.S., Fuglstad, G.-A., and Lang, A. (2025). </a:t>
            </a:r>
            <a:r>
              <a:rPr lang="en-GB" sz="1600" dirty="0"/>
              <a:t>Surface finite element approximation of parabolic SPDEs with Whittle--</a:t>
            </a:r>
            <a:r>
              <a:rPr lang="en-GB" sz="1600" dirty="0" err="1"/>
              <a:t>Matérn</a:t>
            </a:r>
            <a:r>
              <a:rPr lang="en-GB" sz="1600" dirty="0"/>
              <a:t> noise. arXiv:2510.08443.</a:t>
            </a:r>
            <a:endParaRPr lang="en-NO" sz="1600" dirty="0"/>
          </a:p>
          <a:p>
            <a:r>
              <a:rPr lang="en-NO" sz="1600" dirty="0"/>
              <a:t>Auestad, Ø.S., Fuglstad, G.-A., Jakobsen, E.R., and Lang, A. (2026). </a:t>
            </a:r>
            <a:r>
              <a:rPr lang="en-GB" sz="1600" dirty="0"/>
              <a:t>Finite element approximation of parabolic SPDEs with Whittle–</a:t>
            </a:r>
            <a:r>
              <a:rPr lang="en-GB" sz="1600" dirty="0" err="1"/>
              <a:t>Matérn</a:t>
            </a:r>
            <a:r>
              <a:rPr lang="en-GB" sz="1600" dirty="0"/>
              <a:t> noise, </a:t>
            </a:r>
            <a:r>
              <a:rPr lang="en-NO" sz="1600" i="1" dirty="0"/>
              <a:t>ESAIM: M2AN</a:t>
            </a:r>
            <a:r>
              <a:rPr lang="en-NO" sz="1600" dirty="0"/>
              <a:t>, </a:t>
            </a:r>
            <a:r>
              <a:rPr lang="en-NO" sz="1600" b="1" dirty="0"/>
              <a:t>60</a:t>
            </a:r>
            <a:r>
              <a:rPr lang="en-NO" sz="1600" dirty="0"/>
              <a:t>(4):1805—1827.</a:t>
            </a:r>
            <a:endParaRPr lang="en-GB" sz="1600" dirty="0"/>
          </a:p>
          <a:p>
            <a:r>
              <a:rPr lang="en-NO" sz="1600" dirty="0"/>
              <a:t>Berild, M.O., and Fuglstad, G.-A. (2024). </a:t>
            </a:r>
            <a:r>
              <a:rPr lang="en-GB" sz="1600" dirty="0"/>
              <a:t>Non-stationary </a:t>
            </a:r>
            <a:r>
              <a:rPr lang="en-GB" sz="1600" dirty="0" err="1"/>
              <a:t>spatio</a:t>
            </a:r>
            <a:r>
              <a:rPr lang="en-GB" sz="1600" dirty="0"/>
              <a:t>-temporal </a:t>
            </a:r>
            <a:r>
              <a:rPr lang="en-GB" sz="1600" dirty="0" err="1"/>
              <a:t>modeling</a:t>
            </a:r>
            <a:r>
              <a:rPr lang="en-GB" sz="1600" dirty="0"/>
              <a:t> using the stochastic advection–diffusion equation, </a:t>
            </a:r>
            <a:r>
              <a:rPr lang="en-GB" sz="1600" i="1" dirty="0"/>
              <a:t>Spatial Statistics</a:t>
            </a:r>
            <a:r>
              <a:rPr lang="en-GB" sz="1600" dirty="0"/>
              <a:t>, </a:t>
            </a:r>
            <a:r>
              <a:rPr lang="en-GB" sz="1600" b="1" dirty="0"/>
              <a:t>64</a:t>
            </a:r>
            <a:r>
              <a:rPr lang="en-GB" sz="1600" dirty="0"/>
              <a:t>:100867.</a:t>
            </a:r>
            <a:endParaRPr lang="en-NO" sz="1600" dirty="0"/>
          </a:p>
          <a:p>
            <a:r>
              <a:rPr lang="en-NO" sz="1600" dirty="0"/>
              <a:t>Bolin, D., and Kirchner, K. (2020). </a:t>
            </a:r>
            <a:r>
              <a:rPr lang="en-GB" sz="1600" dirty="0"/>
              <a:t>The Rational SPDE Approach for Gaussian Random Fields With General Smoothness,  </a:t>
            </a:r>
            <a:r>
              <a:rPr lang="en-GB" sz="1600" i="1" dirty="0"/>
              <a:t>Journal of Computational and Graphical Statistics</a:t>
            </a:r>
            <a:r>
              <a:rPr lang="en-GB" sz="1600" dirty="0"/>
              <a:t>, </a:t>
            </a:r>
            <a:r>
              <a:rPr lang="en-GB" sz="1600" b="1" dirty="0"/>
              <a:t>29</a:t>
            </a:r>
            <a:r>
              <a:rPr lang="en-GB" sz="1600" dirty="0"/>
              <a:t>(2):274—285</a:t>
            </a:r>
          </a:p>
          <a:p>
            <a:r>
              <a:rPr lang="en-GB" sz="1600" dirty="0" err="1"/>
              <a:t>Clarotto</a:t>
            </a:r>
            <a:r>
              <a:rPr lang="en-GB" sz="1600" dirty="0"/>
              <a:t>, L., Allard, D., Romary, T., and </a:t>
            </a:r>
            <a:r>
              <a:rPr lang="en-GB" sz="1600" dirty="0" err="1"/>
              <a:t>Desassis</a:t>
            </a:r>
            <a:r>
              <a:rPr lang="en-GB" sz="1600" dirty="0"/>
              <a:t>, N. (2024). The SPDE approach for </a:t>
            </a:r>
            <a:r>
              <a:rPr lang="en-GB" sz="1600" dirty="0" err="1"/>
              <a:t>spatio</a:t>
            </a:r>
            <a:r>
              <a:rPr lang="en-GB" sz="1600" dirty="0"/>
              <a:t>-temporal datasets with advection and diffusion, </a:t>
            </a:r>
            <a:r>
              <a:rPr lang="en-GB" sz="1600" i="1" dirty="0"/>
              <a:t>Spatial Statistics</a:t>
            </a:r>
            <a:r>
              <a:rPr lang="en-GB" sz="1600" dirty="0"/>
              <a:t>, </a:t>
            </a:r>
            <a:r>
              <a:rPr lang="en-GB" sz="1600" b="1" dirty="0"/>
              <a:t>62</a:t>
            </a:r>
            <a:r>
              <a:rPr lang="en-GB" sz="1600" dirty="0"/>
              <a:t>:100847.</a:t>
            </a:r>
          </a:p>
          <a:p>
            <a:r>
              <a:rPr lang="en-GB" sz="1600" dirty="0"/>
              <a:t>Furset, S.K., Fuglstad, G.-A., and Jakobsen, E.R. (2026). ARMA approximation of a Non-separable </a:t>
            </a:r>
            <a:r>
              <a:rPr lang="en-GB" sz="1600" dirty="0" err="1"/>
              <a:t>Spatio</a:t>
            </a:r>
            <a:r>
              <a:rPr lang="en-GB" sz="1600" dirty="0"/>
              <a:t>-Temporal Model with Fractional </a:t>
            </a:r>
            <a:r>
              <a:rPr lang="en-GB" sz="1600" dirty="0" err="1"/>
              <a:t>Smoothnesses</a:t>
            </a:r>
            <a:r>
              <a:rPr lang="en-GB" sz="1600" dirty="0"/>
              <a:t> in Space and Time. arXiv:2604.26535.</a:t>
            </a:r>
          </a:p>
          <a:p>
            <a:r>
              <a:rPr lang="en-GB" sz="1600" dirty="0"/>
              <a:t>Kirchner, K., and Willems, J. (2024). Regularity theory for a new class of fractional parabolic stochastic evolution equations, </a:t>
            </a:r>
            <a:r>
              <a:rPr lang="en-GB" sz="1600" i="1" dirty="0"/>
              <a:t>Stochastics and Partial Differential Equations: Analysis and Computations</a:t>
            </a:r>
            <a:r>
              <a:rPr lang="en-GB" sz="1600" dirty="0"/>
              <a:t>, </a:t>
            </a:r>
            <a:r>
              <a:rPr lang="en-GB" sz="1600" b="1" dirty="0"/>
              <a:t>12</a:t>
            </a:r>
            <a:r>
              <a:rPr lang="en-GB" sz="1600" dirty="0"/>
              <a:t>:1805—1854.</a:t>
            </a:r>
          </a:p>
          <a:p>
            <a:r>
              <a:rPr lang="en-GB" sz="1600" dirty="0"/>
              <a:t>Krainski, E. (2018). </a:t>
            </a:r>
            <a:r>
              <a:rPr lang="en-GB" sz="1600" i="1" dirty="0"/>
              <a:t>Statistical Analysis of Space-time Data: New Models and Applications</a:t>
            </a:r>
            <a:r>
              <a:rPr lang="en-GB" sz="1600" dirty="0"/>
              <a:t>. PhD thesis 2018:093, NTNU.</a:t>
            </a:r>
          </a:p>
          <a:p>
            <a:r>
              <a:rPr lang="en-GB" sz="1600" dirty="0"/>
              <a:t>Lindgren, F., Rue, H., Lindström, J. (2011). An explicit link between Gaussian fields and Gaussian Markov random fields: the stochastic partial differential equation approach, </a:t>
            </a:r>
            <a:r>
              <a:rPr lang="en-GB" sz="1600" i="1" dirty="0"/>
              <a:t>JRSS: Series B</a:t>
            </a:r>
            <a:r>
              <a:rPr lang="en-GB" sz="1600" dirty="0"/>
              <a:t>, </a:t>
            </a:r>
            <a:r>
              <a:rPr lang="en-GB" sz="1600" b="1" dirty="0"/>
              <a:t>73</a:t>
            </a:r>
            <a:r>
              <a:rPr lang="en-GB" sz="1600" dirty="0"/>
              <a:t>(4):423—498.</a:t>
            </a:r>
          </a:p>
          <a:p>
            <a:r>
              <a:rPr lang="en-GB" sz="1600" dirty="0"/>
              <a:t>Lindgren, F., Bakka, H., Bolin, D., Krainski, E., and Rue, H. (2024). A diffusion-based </a:t>
            </a:r>
            <a:r>
              <a:rPr lang="en-GB" sz="1600" dirty="0" err="1"/>
              <a:t>spatio</a:t>
            </a:r>
            <a:r>
              <a:rPr lang="en-GB" sz="1600" dirty="0"/>
              <a:t>-temporal extension of Gaussian </a:t>
            </a:r>
            <a:r>
              <a:rPr lang="en-GB" sz="1600" dirty="0" err="1"/>
              <a:t>Matérn</a:t>
            </a:r>
            <a:r>
              <a:rPr lang="en-GB" sz="1600" dirty="0"/>
              <a:t> fields, </a:t>
            </a:r>
            <a:r>
              <a:rPr lang="en-GB" sz="1600" i="1" dirty="0"/>
              <a:t>SORT</a:t>
            </a:r>
            <a:r>
              <a:rPr lang="en-GB" sz="1600" dirty="0"/>
              <a:t>, </a:t>
            </a:r>
            <a:r>
              <a:rPr lang="en-GB" sz="1600" b="1" dirty="0"/>
              <a:t>48</a:t>
            </a:r>
            <a:r>
              <a:rPr lang="en-GB" sz="1600" dirty="0"/>
              <a:t>(1):3—66.</a:t>
            </a:r>
            <a:endParaRPr lang="en-NO" dirty="0"/>
          </a:p>
          <a:p>
            <a:pPr marL="0" indent="0">
              <a:buNone/>
            </a:pP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92867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NTNU Mal - 2025">
  <a:themeElements>
    <a:clrScheme name="Custom 3">
      <a:dk1>
        <a:srgbClr val="575757"/>
      </a:dk1>
      <a:lt1>
        <a:srgbClr val="F2F2F2"/>
      </a:lt1>
      <a:dk2>
        <a:srgbClr val="00509E"/>
      </a:dk2>
      <a:lt2>
        <a:srgbClr val="D6D7D6"/>
      </a:lt2>
      <a:accent1>
        <a:srgbClr val="00509E"/>
      </a:accent1>
      <a:accent2>
        <a:srgbClr val="BCD025"/>
      </a:accent2>
      <a:accent3>
        <a:srgbClr val="B01B81"/>
      </a:accent3>
      <a:accent4>
        <a:srgbClr val="F7D019"/>
      </a:accent4>
      <a:accent5>
        <a:srgbClr val="EF8114"/>
      </a:accent5>
      <a:accent6>
        <a:srgbClr val="3CBFBE"/>
      </a:accent6>
      <a:hlink>
        <a:srgbClr val="482776"/>
      </a:hlink>
      <a:folHlink>
        <a:srgbClr val="338C8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43B7B0"/>
        </a:solidFill>
        <a:ln>
          <a:noFill/>
        </a:ln>
        <a:effectLst>
          <a:outerShdw blurRad="114300" dist="12700" dir="5400000" rotWithShape="0">
            <a:srgbClr val="000000">
              <a:alpha val="35000"/>
            </a:srgbClr>
          </a:outerShdw>
        </a:effec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nu_mal_16_9_utvidet_eng.pptx" id="{09394D38-CE92-493A-9A16-008E01E82E07}" vid="{6E8F2358-CFAE-48A9-9C4B-DC0D41CDB21D}"/>
    </a:ext>
  </a:extLst>
</a:theme>
</file>

<file path=ppt/theme/theme2.xml><?xml version="1.0" encoding="utf-8"?>
<a:theme xmlns:a="http://schemas.openxmlformats.org/drawingml/2006/main" name="2_NTNU Mal - 2025">
  <a:themeElements>
    <a:clrScheme name="NTNU uu">
      <a:dk1>
        <a:srgbClr val="575757"/>
      </a:dk1>
      <a:lt1>
        <a:srgbClr val="F2F2F2"/>
      </a:lt1>
      <a:dk2>
        <a:srgbClr val="014693"/>
      </a:dk2>
      <a:lt2>
        <a:srgbClr val="D6D7D6"/>
      </a:lt2>
      <a:accent1>
        <a:srgbClr val="014693"/>
      </a:accent1>
      <a:accent2>
        <a:srgbClr val="BCD024"/>
      </a:accent2>
      <a:accent3>
        <a:srgbClr val="B01B81"/>
      </a:accent3>
      <a:accent4>
        <a:srgbClr val="F7D019"/>
      </a:accent4>
      <a:accent5>
        <a:srgbClr val="ED8013"/>
      </a:accent5>
      <a:accent6>
        <a:srgbClr val="3CBFBE"/>
      </a:accent6>
      <a:hlink>
        <a:srgbClr val="3D2A68"/>
      </a:hlink>
      <a:folHlink>
        <a:srgbClr val="338C8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43B7B0"/>
        </a:solidFill>
        <a:ln>
          <a:noFill/>
        </a:ln>
        <a:effectLst>
          <a:outerShdw blurRad="114300" dist="12700" dir="5400000" rotWithShape="0">
            <a:srgbClr val="000000">
              <a:alpha val="35000"/>
            </a:srgbClr>
          </a:outerShdw>
        </a:effec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nu_mal_16_9_utvidet_eng.pptx" id="{09394D38-CE92-493A-9A16-008E01E82E07}" vid="{A1374EFE-8BB4-4851-9C56-737161560111}"/>
    </a:ext>
  </a:extLst>
</a:theme>
</file>

<file path=ppt/theme/theme3.xml><?xml version="1.0" encoding="utf-8"?>
<a:theme xmlns:a="http://schemas.openxmlformats.org/drawingml/2006/main" name="3_NTNU Mal - 2025">
  <a:themeElements>
    <a:clrScheme name="NTNU uu">
      <a:dk1>
        <a:srgbClr val="1F1F1F"/>
      </a:dk1>
      <a:lt1>
        <a:srgbClr val="F2F2F2"/>
      </a:lt1>
      <a:dk2>
        <a:srgbClr val="014693"/>
      </a:dk2>
      <a:lt2>
        <a:srgbClr val="D6D7D6"/>
      </a:lt2>
      <a:accent1>
        <a:srgbClr val="4D4D4D"/>
      </a:accent1>
      <a:accent2>
        <a:srgbClr val="014693"/>
      </a:accent2>
      <a:accent3>
        <a:srgbClr val="BCD024"/>
      </a:accent3>
      <a:accent4>
        <a:srgbClr val="B01B81"/>
      </a:accent4>
      <a:accent5>
        <a:srgbClr val="F7D019"/>
      </a:accent5>
      <a:accent6>
        <a:srgbClr val="ED8013"/>
      </a:accent6>
      <a:hlink>
        <a:srgbClr val="3D2A68"/>
      </a:hlink>
      <a:folHlink>
        <a:srgbClr val="338C8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43B7B0"/>
        </a:solidFill>
        <a:ln>
          <a:noFill/>
        </a:ln>
        <a:effectLst>
          <a:outerShdw blurRad="114300" dist="12700" dir="5400000" rotWithShape="0">
            <a:srgbClr val="000000">
              <a:alpha val="35000"/>
            </a:srgbClr>
          </a:outerShdw>
        </a:effec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nu_mal_16_9_utvidet_eng.pptx" id="{09394D38-CE92-493A-9A16-008E01E82E07}" vid="{46E28BD2-29E8-4E35-8CCD-5F7B55C38ECA}"/>
    </a:ext>
  </a:extLst>
</a:theme>
</file>

<file path=ppt/theme/theme4.xml><?xml version="1.0" encoding="utf-8"?>
<a:theme xmlns:a="http://schemas.openxmlformats.org/drawingml/2006/main" name="4_NTNU Mal - 2025">
  <a:themeElements>
    <a:clrScheme name="NTNU uu">
      <a:dk1>
        <a:srgbClr val="575757"/>
      </a:dk1>
      <a:lt1>
        <a:srgbClr val="F2F2F2"/>
      </a:lt1>
      <a:dk2>
        <a:srgbClr val="014693"/>
      </a:dk2>
      <a:lt2>
        <a:srgbClr val="D6D7D6"/>
      </a:lt2>
      <a:accent1>
        <a:srgbClr val="014693"/>
      </a:accent1>
      <a:accent2>
        <a:srgbClr val="BCD024"/>
      </a:accent2>
      <a:accent3>
        <a:srgbClr val="B01B81"/>
      </a:accent3>
      <a:accent4>
        <a:srgbClr val="F7D019"/>
      </a:accent4>
      <a:accent5>
        <a:srgbClr val="ED8013"/>
      </a:accent5>
      <a:accent6>
        <a:srgbClr val="3CBFBE"/>
      </a:accent6>
      <a:hlink>
        <a:srgbClr val="3D2A68"/>
      </a:hlink>
      <a:folHlink>
        <a:srgbClr val="338C8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43B7B0"/>
        </a:solidFill>
        <a:ln>
          <a:noFill/>
        </a:ln>
        <a:effectLst>
          <a:outerShdw blurRad="114300" dist="12700" dir="5400000" rotWithShape="0">
            <a:srgbClr val="000000">
              <a:alpha val="35000"/>
            </a:srgbClr>
          </a:outerShdw>
        </a:effec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nu_mal_16_9_utvidet_eng.pptx" id="{09394D38-CE92-493A-9A16-008E01E82E07}" vid="{F110799B-1A5C-4117-8491-30AE13678FF6}"/>
    </a:ext>
  </a:extLst>
</a:theme>
</file>

<file path=ppt/theme/theme5.xml><?xml version="1.0" encoding="utf-8"?>
<a:theme xmlns:a="http://schemas.openxmlformats.org/drawingml/2006/main" name="5_NTNU Mal - 2025">
  <a:themeElements>
    <a:clrScheme name="NTNU uu">
      <a:dk1>
        <a:srgbClr val="575757"/>
      </a:dk1>
      <a:lt1>
        <a:srgbClr val="F2F2F2"/>
      </a:lt1>
      <a:dk2>
        <a:srgbClr val="014693"/>
      </a:dk2>
      <a:lt2>
        <a:srgbClr val="D6D7D6"/>
      </a:lt2>
      <a:accent1>
        <a:srgbClr val="014693"/>
      </a:accent1>
      <a:accent2>
        <a:srgbClr val="BCD024"/>
      </a:accent2>
      <a:accent3>
        <a:srgbClr val="B01B81"/>
      </a:accent3>
      <a:accent4>
        <a:srgbClr val="F7D019"/>
      </a:accent4>
      <a:accent5>
        <a:srgbClr val="ED8013"/>
      </a:accent5>
      <a:accent6>
        <a:srgbClr val="3CBFBE"/>
      </a:accent6>
      <a:hlink>
        <a:srgbClr val="3D2A68"/>
      </a:hlink>
      <a:folHlink>
        <a:srgbClr val="338C8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43B7B0"/>
        </a:solidFill>
        <a:ln>
          <a:noFill/>
        </a:ln>
        <a:effectLst>
          <a:outerShdw blurRad="114300" dist="12700" dir="5400000" rotWithShape="0">
            <a:srgbClr val="000000">
              <a:alpha val="35000"/>
            </a:srgbClr>
          </a:outerShdw>
        </a:effectLst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nu_mal_16_9_utvidet_eng.pptx" id="{09394D38-CE92-493A-9A16-008E01E82E07}" vid="{CF047687-C67D-4131-9C76-D5F1C650242F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CE12C5B88756E46A2C6D7FB14C7DBEC" ma:contentTypeVersion="10" ma:contentTypeDescription="Opprett et nytt dokument." ma:contentTypeScope="" ma:versionID="21cba8f7acacf8f1ca215bc23f651f40">
  <xsd:schema xmlns:xsd="http://www.w3.org/2001/XMLSchema" xmlns:xs="http://www.w3.org/2001/XMLSchema" xmlns:p="http://schemas.microsoft.com/office/2006/metadata/properties" xmlns:ns2="be3186c0-4d56-4345-a058-416738d592d7" xmlns:ns3="63fd0141-d080-4869-b7f4-a0a32bd93ae9" targetNamespace="http://schemas.microsoft.com/office/2006/metadata/properties" ma:root="true" ma:fieldsID="3a42463e4cefc716dab9ccdd85b7b5f0" ns2:_="" ns3:_="">
    <xsd:import namespace="be3186c0-4d56-4345-a058-416738d592d7"/>
    <xsd:import namespace="63fd0141-d080-4869-b7f4-a0a32bd93a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3186c0-4d56-4345-a058-416738d592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d0141-d080-4869-b7f4-a0a32bd93ae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87503CC-2559-453E-879C-299C7EB46E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3186c0-4d56-4345-a058-416738d592d7"/>
    <ds:schemaRef ds:uri="63fd0141-d080-4869-b7f4-a0a32bd93a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3969B56-9208-48E2-BAB9-367A2E0B80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2730278-8214-41FD-8701-84B09B6881A4}">
  <ds:schemaRefs>
    <ds:schemaRef ds:uri="70404a6c-3db2-4fe3-97dd-ea7ac57d8e39"/>
    <ds:schemaRef ds:uri="http://purl.org/dc/dcmitype/"/>
    <ds:schemaRef ds:uri="http://www.w3.org/XML/1998/namespace"/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a610463c-cf77-4be4-9cab-a37d6e5b2b7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12350</TotalTime>
  <Words>1989</Words>
  <Application>Microsoft Office PowerPoint</Application>
  <PresentationFormat>Widescreen</PresentationFormat>
  <Paragraphs>185</Paragraphs>
  <Slides>21</Slides>
  <Notes>2</Notes>
  <HiddenSlides>0</HiddenSlides>
  <MMClips>2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1_NTNU Mal - 2025</vt:lpstr>
      <vt:lpstr>2_NTNU Mal - 2025</vt:lpstr>
      <vt:lpstr>3_NTNU Mal - 2025</vt:lpstr>
      <vt:lpstr>4_NTNU Mal - 2025</vt:lpstr>
      <vt:lpstr>5_NTNU Mal - 2025</vt:lpstr>
      <vt:lpstr>Statistical Spatio-Temporal Modelling with SPDEs  2026 STOCHASTICA Colloquium  Geir-Arne Fuglstad Department of Mathematical Sciences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Geir-Arne Fuglstad</cp:lastModifiedBy>
  <cp:revision>592</cp:revision>
  <cp:lastPrinted>2024-11-18T13:45:47Z</cp:lastPrinted>
  <dcterms:created xsi:type="dcterms:W3CDTF">2026-08-06T06:54:13Z</dcterms:created>
  <dcterms:modified xsi:type="dcterms:W3CDTF">2026-09-21T14:20:16Z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0x010100ECE12C5B88756E46A2C6D7FB14C7DBEC</vt:lpwstr>
  </property>
</Properties>
</file>