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2" r:id="rId1"/>
  </p:sldMasterIdLst>
  <p:notesMasterIdLst>
    <p:notesMasterId r:id="rId14"/>
  </p:notesMasterIdLst>
  <p:sldIdLst>
    <p:sldId id="256" r:id="rId2"/>
    <p:sldId id="258" r:id="rId3"/>
    <p:sldId id="286" r:id="rId4"/>
    <p:sldId id="287" r:id="rId5"/>
    <p:sldId id="288" r:id="rId6"/>
    <p:sldId id="290" r:id="rId7"/>
    <p:sldId id="289" r:id="rId8"/>
    <p:sldId id="291" r:id="rId9"/>
    <p:sldId id="293" r:id="rId10"/>
    <p:sldId id="292" r:id="rId11"/>
    <p:sldId id="284" r:id="rId12"/>
    <p:sldId id="285" r:id="rId1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C63AF9-01D1-C642-9810-E73D9CFD4D19}" v="2" dt="2020-05-23T12:08:45.7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73" autoAdjust="0"/>
  </p:normalViewPr>
  <p:slideViewPr>
    <p:cSldViewPr snapToGrid="0">
      <p:cViewPr varScale="1">
        <p:scale>
          <a:sx n="72" d="100"/>
          <a:sy n="72" d="100"/>
        </p:scale>
        <p:origin x="17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ca roci" userId="3af6698c70e06a64" providerId="LiveId" clId="{114B0A3C-46AF-434E-8B92-D12C3DBFE79B}"/>
    <pc:docChg chg="undo custSel addSld delSld modSld sldOrd modMainMaster">
      <pc:chgData name="daca roci" userId="3af6698c70e06a64" providerId="LiveId" clId="{114B0A3C-46AF-434E-8B92-D12C3DBFE79B}" dt="2020-05-23T15:27:21.411" v="5622"/>
      <pc:docMkLst>
        <pc:docMk/>
      </pc:docMkLst>
      <pc:sldChg chg="addSp delSp modSp mod modTransition modAnim modNotesTx">
        <pc:chgData name="daca roci" userId="3af6698c70e06a64" providerId="LiveId" clId="{114B0A3C-46AF-434E-8B92-D12C3DBFE79B}" dt="2020-05-23T09:48:55.197" v="3023"/>
        <pc:sldMkLst>
          <pc:docMk/>
          <pc:sldMk cId="0" sldId="256"/>
        </pc:sldMkLst>
        <pc:spChg chg="mod">
          <ac:chgData name="daca roci" userId="3af6698c70e06a64" providerId="LiveId" clId="{114B0A3C-46AF-434E-8B92-D12C3DBFE79B}" dt="2020-05-22T07:24:20.528" v="26" actId="20577"/>
          <ac:spMkLst>
            <pc:docMk/>
            <pc:sldMk cId="0" sldId="256"/>
            <ac:spMk id="85" creationId="{00000000-0000-0000-0000-000000000000}"/>
          </ac:spMkLst>
        </pc:spChg>
        <pc:spChg chg="mod">
          <ac:chgData name="daca roci" userId="3af6698c70e06a64" providerId="LiveId" clId="{114B0A3C-46AF-434E-8B92-D12C3DBFE79B}" dt="2020-05-22T07:23:07.728" v="14" actId="20577"/>
          <ac:spMkLst>
            <pc:docMk/>
            <pc:sldMk cId="0" sldId="256"/>
            <ac:spMk id="86" creationId="{00000000-0000-0000-0000-000000000000}"/>
          </ac:spMkLst>
        </pc:spChg>
        <pc:spChg chg="mod">
          <ac:chgData name="daca roci" userId="3af6698c70e06a64" providerId="LiveId" clId="{114B0A3C-46AF-434E-8B92-D12C3DBFE79B}" dt="2020-05-22T07:30:18.345" v="41" actId="1035"/>
          <ac:spMkLst>
            <pc:docMk/>
            <pc:sldMk cId="0" sldId="256"/>
            <ac:spMk id="91" creationId="{00000000-0000-0000-0000-000000000000}"/>
          </ac:spMkLst>
        </pc:spChg>
        <pc:spChg chg="del">
          <ac:chgData name="daca roci" userId="3af6698c70e06a64" providerId="LiveId" clId="{114B0A3C-46AF-434E-8B92-D12C3DBFE79B}" dt="2020-05-22T07:29:28.121" v="31" actId="478"/>
          <ac:spMkLst>
            <pc:docMk/>
            <pc:sldMk cId="0" sldId="256"/>
            <ac:spMk id="92" creationId="{00000000-0000-0000-0000-000000000000}"/>
          </ac:spMkLst>
        </pc:spChg>
        <pc:spChg chg="del">
          <ac:chgData name="daca roci" userId="3af6698c70e06a64" providerId="LiveId" clId="{114B0A3C-46AF-434E-8B92-D12C3DBFE79B}" dt="2020-05-22T07:29:31.089" v="32" actId="478"/>
          <ac:spMkLst>
            <pc:docMk/>
            <pc:sldMk cId="0" sldId="256"/>
            <ac:spMk id="93" creationId="{00000000-0000-0000-0000-000000000000}"/>
          </ac:spMkLst>
        </pc:spChg>
        <pc:picChg chg="add del mod">
          <ac:chgData name="daca roci" userId="3af6698c70e06a64" providerId="LiveId" clId="{114B0A3C-46AF-434E-8B92-D12C3DBFE79B}" dt="2020-05-22T07:30:41.850" v="45" actId="478"/>
          <ac:picMkLst>
            <pc:docMk/>
            <pc:sldMk cId="0" sldId="256"/>
            <ac:picMk id="3" creationId="{125EBED3-1936-4E92-AC6D-8F69DC40B0FB}"/>
          </ac:picMkLst>
        </pc:picChg>
        <pc:picChg chg="add del mod">
          <ac:chgData name="daca roci" userId="3af6698c70e06a64" providerId="LiveId" clId="{114B0A3C-46AF-434E-8B92-D12C3DBFE79B}" dt="2020-05-23T09:43:06.779" v="3013"/>
          <ac:picMkLst>
            <pc:docMk/>
            <pc:sldMk cId="0" sldId="256"/>
            <ac:picMk id="3" creationId="{52040CC3-24B2-45AB-A8EF-520EECF5B535}"/>
          </ac:picMkLst>
        </pc:picChg>
        <pc:picChg chg="add del mod">
          <ac:chgData name="daca roci" userId="3af6698c70e06a64" providerId="LiveId" clId="{114B0A3C-46AF-434E-8B92-D12C3DBFE79B}" dt="2020-05-23T09:43:46.703" v="3016"/>
          <ac:picMkLst>
            <pc:docMk/>
            <pc:sldMk cId="0" sldId="256"/>
            <ac:picMk id="4" creationId="{0E847E6D-0FC6-47B1-BBEF-2E5C0092BEE3}"/>
          </ac:picMkLst>
        </pc:picChg>
        <pc:picChg chg="add del mod">
          <ac:chgData name="daca roci" userId="3af6698c70e06a64" providerId="LiveId" clId="{114B0A3C-46AF-434E-8B92-D12C3DBFE79B}" dt="2020-05-23T09:46:34.786" v="3019"/>
          <ac:picMkLst>
            <pc:docMk/>
            <pc:sldMk cId="0" sldId="256"/>
            <ac:picMk id="5" creationId="{D31FA0DF-30B7-48A5-99DF-83BE8BF45CAD}"/>
          </ac:picMkLst>
        </pc:picChg>
        <pc:picChg chg="add del mod">
          <ac:chgData name="daca roci" userId="3af6698c70e06a64" providerId="LiveId" clId="{114B0A3C-46AF-434E-8B92-D12C3DBFE79B}" dt="2020-05-23T09:46:55.067" v="3022"/>
          <ac:picMkLst>
            <pc:docMk/>
            <pc:sldMk cId="0" sldId="256"/>
            <ac:picMk id="6" creationId="{A2DB802E-1A14-43E5-AAE5-78836FAEB381}"/>
          </ac:picMkLst>
        </pc:picChg>
        <pc:picChg chg="add mod">
          <ac:chgData name="daca roci" userId="3af6698c70e06a64" providerId="LiveId" clId="{114B0A3C-46AF-434E-8B92-D12C3DBFE79B}" dt="2020-05-23T09:48:55.197" v="3023"/>
          <ac:picMkLst>
            <pc:docMk/>
            <pc:sldMk cId="0" sldId="256"/>
            <ac:picMk id="7" creationId="{A48C400F-7762-4067-9F1B-489738D294D6}"/>
          </ac:picMkLst>
        </pc:picChg>
        <pc:picChg chg="del">
          <ac:chgData name="daca roci" userId="3af6698c70e06a64" providerId="LiveId" clId="{114B0A3C-46AF-434E-8B92-D12C3DBFE79B}" dt="2020-05-22T07:22:59.354" v="9" actId="478"/>
          <ac:picMkLst>
            <pc:docMk/>
            <pc:sldMk cId="0" sldId="256"/>
            <ac:picMk id="89" creationId="{00000000-0000-0000-0000-000000000000}"/>
          </ac:picMkLst>
        </pc:picChg>
        <pc:picChg chg="del">
          <ac:chgData name="daca roci" userId="3af6698c70e06a64" providerId="LiveId" clId="{114B0A3C-46AF-434E-8B92-D12C3DBFE79B}" dt="2020-05-22T07:23:00.500" v="10" actId="478"/>
          <ac:picMkLst>
            <pc:docMk/>
            <pc:sldMk cId="0" sldId="256"/>
            <ac:picMk id="90" creationId="{00000000-0000-0000-0000-000000000000}"/>
          </ac:picMkLst>
        </pc:picChg>
      </pc:sldChg>
      <pc:sldChg chg="del">
        <pc:chgData name="daca roci" userId="3af6698c70e06a64" providerId="LiveId" clId="{114B0A3C-46AF-434E-8B92-D12C3DBFE79B}" dt="2020-05-22T09:20:34.686" v="46" actId="47"/>
        <pc:sldMkLst>
          <pc:docMk/>
          <pc:sldMk cId="0" sldId="257"/>
        </pc:sldMkLst>
      </pc:sldChg>
      <pc:sldChg chg="addSp delSp modSp mod modTransition modAnim modNotesTx">
        <pc:chgData name="daca roci" userId="3af6698c70e06a64" providerId="LiveId" clId="{114B0A3C-46AF-434E-8B92-D12C3DBFE79B}" dt="2020-05-23T10:10:45.181" v="3977"/>
        <pc:sldMkLst>
          <pc:docMk/>
          <pc:sldMk cId="0" sldId="258"/>
        </pc:sldMkLst>
        <pc:spChg chg="add mod">
          <ac:chgData name="daca roci" userId="3af6698c70e06a64" providerId="LiveId" clId="{114B0A3C-46AF-434E-8B92-D12C3DBFE79B}" dt="2020-05-22T09:26:20.771" v="301" actId="20577"/>
          <ac:spMkLst>
            <pc:docMk/>
            <pc:sldMk cId="0" sldId="258"/>
            <ac:spMk id="2" creationId="{A36E9078-0A33-4721-AEC5-3539857E7215}"/>
          </ac:spMkLst>
        </pc:spChg>
        <pc:spChg chg="add del mod">
          <ac:chgData name="daca roci" userId="3af6698c70e06a64" providerId="LiveId" clId="{114B0A3C-46AF-434E-8B92-D12C3DBFE79B}" dt="2020-05-22T09:29:08.546" v="361"/>
          <ac:spMkLst>
            <pc:docMk/>
            <pc:sldMk cId="0" sldId="258"/>
            <ac:spMk id="3" creationId="{0A54E543-B049-4D60-B8D1-C06CC4A1D59B}"/>
          </ac:spMkLst>
        </pc:spChg>
        <pc:spChg chg="add mod">
          <ac:chgData name="daca roci" userId="3af6698c70e06a64" providerId="LiveId" clId="{114B0A3C-46AF-434E-8B92-D12C3DBFE79B}" dt="2020-05-22T09:33:59.058" v="480" actId="20577"/>
          <ac:spMkLst>
            <pc:docMk/>
            <pc:sldMk cId="0" sldId="258"/>
            <ac:spMk id="4" creationId="{6866FB47-07EC-4BB3-BCB5-983365277146}"/>
          </ac:spMkLst>
        </pc:spChg>
        <pc:spChg chg="del">
          <ac:chgData name="daca roci" userId="3af6698c70e06a64" providerId="LiveId" clId="{114B0A3C-46AF-434E-8B92-D12C3DBFE79B}" dt="2020-05-22T09:20:42.319" v="48" actId="478"/>
          <ac:spMkLst>
            <pc:docMk/>
            <pc:sldMk cId="0" sldId="258"/>
            <ac:spMk id="113" creationId="{00000000-0000-0000-0000-000000000000}"/>
          </ac:spMkLst>
        </pc:spChg>
        <pc:spChg chg="del">
          <ac:chgData name="daca roci" userId="3af6698c70e06a64" providerId="LiveId" clId="{114B0A3C-46AF-434E-8B92-D12C3DBFE79B}" dt="2020-05-22T09:20:51.696" v="53" actId="478"/>
          <ac:spMkLst>
            <pc:docMk/>
            <pc:sldMk cId="0" sldId="258"/>
            <ac:spMk id="114" creationId="{00000000-0000-0000-0000-000000000000}"/>
          </ac:spMkLst>
        </pc:spChg>
        <pc:spChg chg="del">
          <ac:chgData name="daca roci" userId="3af6698c70e06a64" providerId="LiveId" clId="{114B0A3C-46AF-434E-8B92-D12C3DBFE79B}" dt="2020-05-22T09:22:38.559" v="147" actId="478"/>
          <ac:spMkLst>
            <pc:docMk/>
            <pc:sldMk cId="0" sldId="258"/>
            <ac:spMk id="115" creationId="{00000000-0000-0000-0000-000000000000}"/>
          </ac:spMkLst>
        </pc:spChg>
        <pc:spChg chg="del">
          <ac:chgData name="daca roci" userId="3af6698c70e06a64" providerId="LiveId" clId="{114B0A3C-46AF-434E-8B92-D12C3DBFE79B}" dt="2020-05-22T09:20:45.877" v="50" actId="478"/>
          <ac:spMkLst>
            <pc:docMk/>
            <pc:sldMk cId="0" sldId="258"/>
            <ac:spMk id="117" creationId="{00000000-0000-0000-0000-000000000000}"/>
          </ac:spMkLst>
        </pc:spChg>
        <pc:spChg chg="del mod">
          <ac:chgData name="daca roci" userId="3af6698c70e06a64" providerId="LiveId" clId="{114B0A3C-46AF-434E-8B92-D12C3DBFE79B}" dt="2020-05-22T09:20:47.601" v="51" actId="478"/>
          <ac:spMkLst>
            <pc:docMk/>
            <pc:sldMk cId="0" sldId="258"/>
            <ac:spMk id="118" creationId="{00000000-0000-0000-0000-000000000000}"/>
          </ac:spMkLst>
        </pc:spChg>
        <pc:spChg chg="del">
          <ac:chgData name="daca roci" userId="3af6698c70e06a64" providerId="LiveId" clId="{114B0A3C-46AF-434E-8B92-D12C3DBFE79B}" dt="2020-05-22T11:00:48.020" v="2650" actId="478"/>
          <ac:spMkLst>
            <pc:docMk/>
            <pc:sldMk cId="0" sldId="258"/>
            <ac:spMk id="125" creationId="{00000000-0000-0000-0000-000000000000}"/>
          </ac:spMkLst>
        </pc:spChg>
        <pc:grpChg chg="del">
          <ac:chgData name="daca roci" userId="3af6698c70e06a64" providerId="LiveId" clId="{114B0A3C-46AF-434E-8B92-D12C3DBFE79B}" dt="2020-05-22T09:20:49.945" v="52" actId="478"/>
          <ac:grpSpMkLst>
            <pc:docMk/>
            <pc:sldMk cId="0" sldId="258"/>
            <ac:grpSpMk id="116" creationId="{00000000-0000-0000-0000-000000000000}"/>
          </ac:grpSpMkLst>
        </pc:grpChg>
        <pc:picChg chg="add mod">
          <ac:chgData name="daca roci" userId="3af6698c70e06a64" providerId="LiveId" clId="{114B0A3C-46AF-434E-8B92-D12C3DBFE79B}" dt="2020-05-23T10:10:45.181" v="3977"/>
          <ac:picMkLst>
            <pc:docMk/>
            <pc:sldMk cId="0" sldId="258"/>
            <ac:picMk id="5" creationId="{ED8F4FA2-8211-486E-9158-DEFE021E7961}"/>
          </ac:picMkLst>
        </pc:picChg>
        <pc:picChg chg="del">
          <ac:chgData name="daca roci" userId="3af6698c70e06a64" providerId="LiveId" clId="{114B0A3C-46AF-434E-8B92-D12C3DBFE79B}" dt="2020-05-22T09:20:39.714" v="47" actId="478"/>
          <ac:picMkLst>
            <pc:docMk/>
            <pc:sldMk cId="0" sldId="258"/>
            <ac:picMk id="112" creationId="{00000000-0000-0000-0000-000000000000}"/>
          </ac:picMkLst>
        </pc:picChg>
      </pc:sldChg>
      <pc:sldChg chg="del">
        <pc:chgData name="daca roci" userId="3af6698c70e06a64" providerId="LiveId" clId="{114B0A3C-46AF-434E-8B92-D12C3DBFE79B}" dt="2020-05-22T09:30:28.484" v="365" actId="2696"/>
        <pc:sldMkLst>
          <pc:docMk/>
          <pc:sldMk cId="0" sldId="259"/>
        </pc:sldMkLst>
      </pc:sldChg>
      <pc:sldChg chg="del">
        <pc:chgData name="daca roci" userId="3af6698c70e06a64" providerId="LiveId" clId="{114B0A3C-46AF-434E-8B92-D12C3DBFE79B}" dt="2020-05-22T09:40:41.049" v="775" actId="2696"/>
        <pc:sldMkLst>
          <pc:docMk/>
          <pc:sldMk cId="0" sldId="260"/>
        </pc:sldMkLst>
      </pc:sldChg>
      <pc:sldChg chg="del">
        <pc:chgData name="daca roci" userId="3af6698c70e06a64" providerId="LiveId" clId="{114B0A3C-46AF-434E-8B92-D12C3DBFE79B}" dt="2020-05-22T09:40:45.491" v="776" actId="2696"/>
        <pc:sldMkLst>
          <pc:docMk/>
          <pc:sldMk cId="0" sldId="261"/>
        </pc:sldMkLst>
      </pc:sldChg>
      <pc:sldChg chg="del">
        <pc:chgData name="daca roci" userId="3af6698c70e06a64" providerId="LiveId" clId="{114B0A3C-46AF-434E-8B92-D12C3DBFE79B}" dt="2020-05-22T09:40:48.092" v="777" actId="2696"/>
        <pc:sldMkLst>
          <pc:docMk/>
          <pc:sldMk cId="0" sldId="262"/>
        </pc:sldMkLst>
      </pc:sldChg>
      <pc:sldChg chg="del">
        <pc:chgData name="daca roci" userId="3af6698c70e06a64" providerId="LiveId" clId="{114B0A3C-46AF-434E-8B92-D12C3DBFE79B}" dt="2020-05-22T09:41:00.117" v="778" actId="2696"/>
        <pc:sldMkLst>
          <pc:docMk/>
          <pc:sldMk cId="0" sldId="263"/>
        </pc:sldMkLst>
      </pc:sldChg>
      <pc:sldChg chg="del">
        <pc:chgData name="daca roci" userId="3af6698c70e06a64" providerId="LiveId" clId="{114B0A3C-46AF-434E-8B92-D12C3DBFE79B}" dt="2020-05-22T09:41:04.495" v="779" actId="2696"/>
        <pc:sldMkLst>
          <pc:docMk/>
          <pc:sldMk cId="0" sldId="264"/>
        </pc:sldMkLst>
      </pc:sldChg>
      <pc:sldChg chg="del">
        <pc:chgData name="daca roci" userId="3af6698c70e06a64" providerId="LiveId" clId="{114B0A3C-46AF-434E-8B92-D12C3DBFE79B}" dt="2020-05-22T10:41:46.320" v="1950" actId="2696"/>
        <pc:sldMkLst>
          <pc:docMk/>
          <pc:sldMk cId="0" sldId="265"/>
        </pc:sldMkLst>
      </pc:sldChg>
      <pc:sldChg chg="del">
        <pc:chgData name="daca roci" userId="3af6698c70e06a64" providerId="LiveId" clId="{114B0A3C-46AF-434E-8B92-D12C3DBFE79B}" dt="2020-05-22T10:42:28.194" v="1968" actId="2696"/>
        <pc:sldMkLst>
          <pc:docMk/>
          <pc:sldMk cId="0" sldId="266"/>
        </pc:sldMkLst>
      </pc:sldChg>
      <pc:sldChg chg="del">
        <pc:chgData name="daca roci" userId="3af6698c70e06a64" providerId="LiveId" clId="{114B0A3C-46AF-434E-8B92-D12C3DBFE79B}" dt="2020-05-22T10:42:26.319" v="1967" actId="2696"/>
        <pc:sldMkLst>
          <pc:docMk/>
          <pc:sldMk cId="0" sldId="267"/>
        </pc:sldMkLst>
      </pc:sldChg>
      <pc:sldChg chg="del">
        <pc:chgData name="daca roci" userId="3af6698c70e06a64" providerId="LiveId" clId="{114B0A3C-46AF-434E-8B92-D12C3DBFE79B}" dt="2020-05-22T10:42:24.002" v="1966" actId="2696"/>
        <pc:sldMkLst>
          <pc:docMk/>
          <pc:sldMk cId="0" sldId="268"/>
        </pc:sldMkLst>
      </pc:sldChg>
      <pc:sldChg chg="del">
        <pc:chgData name="daca roci" userId="3af6698c70e06a64" providerId="LiveId" clId="{114B0A3C-46AF-434E-8B92-D12C3DBFE79B}" dt="2020-05-22T10:42:21.696" v="1965" actId="2696"/>
        <pc:sldMkLst>
          <pc:docMk/>
          <pc:sldMk cId="0" sldId="269"/>
        </pc:sldMkLst>
      </pc:sldChg>
      <pc:sldChg chg="del">
        <pc:chgData name="daca roci" userId="3af6698c70e06a64" providerId="LiveId" clId="{114B0A3C-46AF-434E-8B92-D12C3DBFE79B}" dt="2020-05-22T10:42:19.818" v="1964" actId="2696"/>
        <pc:sldMkLst>
          <pc:docMk/>
          <pc:sldMk cId="0" sldId="270"/>
        </pc:sldMkLst>
      </pc:sldChg>
      <pc:sldChg chg="del">
        <pc:chgData name="daca roci" userId="3af6698c70e06a64" providerId="LiveId" clId="{114B0A3C-46AF-434E-8B92-D12C3DBFE79B}" dt="2020-05-22T10:42:18.086" v="1963" actId="2696"/>
        <pc:sldMkLst>
          <pc:docMk/>
          <pc:sldMk cId="0" sldId="271"/>
        </pc:sldMkLst>
      </pc:sldChg>
      <pc:sldChg chg="del">
        <pc:chgData name="daca roci" userId="3af6698c70e06a64" providerId="LiveId" clId="{114B0A3C-46AF-434E-8B92-D12C3DBFE79B}" dt="2020-05-22T10:42:16.014" v="1962" actId="2696"/>
        <pc:sldMkLst>
          <pc:docMk/>
          <pc:sldMk cId="0" sldId="272"/>
        </pc:sldMkLst>
      </pc:sldChg>
      <pc:sldChg chg="del">
        <pc:chgData name="daca roci" userId="3af6698c70e06a64" providerId="LiveId" clId="{114B0A3C-46AF-434E-8B92-D12C3DBFE79B}" dt="2020-05-22T10:42:13.588" v="1961" actId="2696"/>
        <pc:sldMkLst>
          <pc:docMk/>
          <pc:sldMk cId="0" sldId="273"/>
        </pc:sldMkLst>
      </pc:sldChg>
      <pc:sldChg chg="del">
        <pc:chgData name="daca roci" userId="3af6698c70e06a64" providerId="LiveId" clId="{114B0A3C-46AF-434E-8B92-D12C3DBFE79B}" dt="2020-05-22T10:42:11.345" v="1960" actId="2696"/>
        <pc:sldMkLst>
          <pc:docMk/>
          <pc:sldMk cId="0" sldId="274"/>
        </pc:sldMkLst>
      </pc:sldChg>
      <pc:sldChg chg="del">
        <pc:chgData name="daca roci" userId="3af6698c70e06a64" providerId="LiveId" clId="{114B0A3C-46AF-434E-8B92-D12C3DBFE79B}" dt="2020-05-22T10:42:09.432" v="1959" actId="2696"/>
        <pc:sldMkLst>
          <pc:docMk/>
          <pc:sldMk cId="0" sldId="275"/>
        </pc:sldMkLst>
      </pc:sldChg>
      <pc:sldChg chg="del">
        <pc:chgData name="daca roci" userId="3af6698c70e06a64" providerId="LiveId" clId="{114B0A3C-46AF-434E-8B92-D12C3DBFE79B}" dt="2020-05-22T10:42:07.487" v="1958" actId="2696"/>
        <pc:sldMkLst>
          <pc:docMk/>
          <pc:sldMk cId="0" sldId="276"/>
        </pc:sldMkLst>
      </pc:sldChg>
      <pc:sldChg chg="del">
        <pc:chgData name="daca roci" userId="3af6698c70e06a64" providerId="LiveId" clId="{114B0A3C-46AF-434E-8B92-D12C3DBFE79B}" dt="2020-05-22T10:42:05.394" v="1957" actId="2696"/>
        <pc:sldMkLst>
          <pc:docMk/>
          <pc:sldMk cId="0" sldId="277"/>
        </pc:sldMkLst>
      </pc:sldChg>
      <pc:sldChg chg="del">
        <pc:chgData name="daca roci" userId="3af6698c70e06a64" providerId="LiveId" clId="{114B0A3C-46AF-434E-8B92-D12C3DBFE79B}" dt="2020-05-22T10:42:03.639" v="1956" actId="2696"/>
        <pc:sldMkLst>
          <pc:docMk/>
          <pc:sldMk cId="0" sldId="278"/>
        </pc:sldMkLst>
      </pc:sldChg>
      <pc:sldChg chg="del">
        <pc:chgData name="daca roci" userId="3af6698c70e06a64" providerId="LiveId" clId="{114B0A3C-46AF-434E-8B92-D12C3DBFE79B}" dt="2020-05-22T10:42:00.926" v="1955" actId="2696"/>
        <pc:sldMkLst>
          <pc:docMk/>
          <pc:sldMk cId="0" sldId="279"/>
        </pc:sldMkLst>
      </pc:sldChg>
      <pc:sldChg chg="del">
        <pc:chgData name="daca roci" userId="3af6698c70e06a64" providerId="LiveId" clId="{114B0A3C-46AF-434E-8B92-D12C3DBFE79B}" dt="2020-05-22T10:41:58.982" v="1954" actId="2696"/>
        <pc:sldMkLst>
          <pc:docMk/>
          <pc:sldMk cId="0" sldId="280"/>
        </pc:sldMkLst>
      </pc:sldChg>
      <pc:sldChg chg="del">
        <pc:chgData name="daca roci" userId="3af6698c70e06a64" providerId="LiveId" clId="{114B0A3C-46AF-434E-8B92-D12C3DBFE79B}" dt="2020-05-22T10:41:56.711" v="1953" actId="2696"/>
        <pc:sldMkLst>
          <pc:docMk/>
          <pc:sldMk cId="0" sldId="281"/>
        </pc:sldMkLst>
      </pc:sldChg>
      <pc:sldChg chg="del">
        <pc:chgData name="daca roci" userId="3af6698c70e06a64" providerId="LiveId" clId="{114B0A3C-46AF-434E-8B92-D12C3DBFE79B}" dt="2020-05-22T10:41:53.763" v="1952" actId="2696"/>
        <pc:sldMkLst>
          <pc:docMk/>
          <pc:sldMk cId="0" sldId="282"/>
        </pc:sldMkLst>
      </pc:sldChg>
      <pc:sldChg chg="del">
        <pc:chgData name="daca roci" userId="3af6698c70e06a64" providerId="LiveId" clId="{114B0A3C-46AF-434E-8B92-D12C3DBFE79B}" dt="2020-05-22T10:41:51.647" v="1951" actId="2696"/>
        <pc:sldMkLst>
          <pc:docMk/>
          <pc:sldMk cId="0" sldId="283"/>
        </pc:sldMkLst>
      </pc:sldChg>
      <pc:sldChg chg="addSp delSp modSp mod modTransition">
        <pc:chgData name="daca roci" userId="3af6698c70e06a64" providerId="LiveId" clId="{114B0A3C-46AF-434E-8B92-D12C3DBFE79B}" dt="2020-05-23T15:26:42.109" v="5621"/>
        <pc:sldMkLst>
          <pc:docMk/>
          <pc:sldMk cId="0" sldId="284"/>
        </pc:sldMkLst>
        <pc:spChg chg="del">
          <ac:chgData name="daca roci" userId="3af6698c70e06a64" providerId="LiveId" clId="{114B0A3C-46AF-434E-8B92-D12C3DBFE79B}" dt="2020-05-22T11:01:23.196" v="2659" actId="478"/>
          <ac:spMkLst>
            <pc:docMk/>
            <pc:sldMk cId="0" sldId="284"/>
            <ac:spMk id="423" creationId="{00000000-0000-0000-0000-000000000000}"/>
          </ac:spMkLst>
        </pc:spChg>
        <pc:spChg chg="mod">
          <ac:chgData name="daca roci" userId="3af6698c70e06a64" providerId="LiveId" clId="{114B0A3C-46AF-434E-8B92-D12C3DBFE79B}" dt="2020-05-22T10:59:07.879" v="2649" actId="313"/>
          <ac:spMkLst>
            <pc:docMk/>
            <pc:sldMk cId="0" sldId="284"/>
            <ac:spMk id="424" creationId="{00000000-0000-0000-0000-000000000000}"/>
          </ac:spMkLst>
        </pc:spChg>
        <pc:picChg chg="add mod">
          <ac:chgData name="daca roci" userId="3af6698c70e06a64" providerId="LiveId" clId="{114B0A3C-46AF-434E-8B92-D12C3DBFE79B}" dt="2020-05-23T15:26:42.109" v="5621"/>
          <ac:picMkLst>
            <pc:docMk/>
            <pc:sldMk cId="0" sldId="284"/>
            <ac:picMk id="3" creationId="{8794CC36-7F6C-472D-8DB5-2AC1B684441A}"/>
          </ac:picMkLst>
        </pc:picChg>
      </pc:sldChg>
      <pc:sldChg chg="addSp delSp modSp mod modTransition">
        <pc:chgData name="daca roci" userId="3af6698c70e06a64" providerId="LiveId" clId="{114B0A3C-46AF-434E-8B92-D12C3DBFE79B}" dt="2020-05-23T15:27:21.411" v="5622"/>
        <pc:sldMkLst>
          <pc:docMk/>
          <pc:sldMk cId="0" sldId="285"/>
        </pc:sldMkLst>
        <pc:spChg chg="add mod">
          <ac:chgData name="daca roci" userId="3af6698c70e06a64" providerId="LiveId" clId="{114B0A3C-46AF-434E-8B92-D12C3DBFE79B}" dt="2020-05-22T10:45:09.397" v="2042" actId="20577"/>
          <ac:spMkLst>
            <pc:docMk/>
            <pc:sldMk cId="0" sldId="285"/>
            <ac:spMk id="8" creationId="{207E7786-805F-4634-AA02-A7F8D6E716E8}"/>
          </ac:spMkLst>
        </pc:spChg>
        <pc:spChg chg="add mod">
          <ac:chgData name="daca roci" userId="3af6698c70e06a64" providerId="LiveId" clId="{114B0A3C-46AF-434E-8B92-D12C3DBFE79B}" dt="2020-05-22T10:43:44.775" v="2038" actId="20577"/>
          <ac:spMkLst>
            <pc:docMk/>
            <pc:sldMk cId="0" sldId="285"/>
            <ac:spMk id="9" creationId="{8F05BAE1-AD81-4D6B-B70E-4AC5E073860F}"/>
          </ac:spMkLst>
        </pc:spChg>
        <pc:spChg chg="mod">
          <ac:chgData name="daca roci" userId="3af6698c70e06a64" providerId="LiveId" clId="{114B0A3C-46AF-434E-8B92-D12C3DBFE79B}" dt="2020-05-22T10:42:44.709" v="1985" actId="20577"/>
          <ac:spMkLst>
            <pc:docMk/>
            <pc:sldMk cId="0" sldId="285"/>
            <ac:spMk id="434" creationId="{00000000-0000-0000-0000-000000000000}"/>
          </ac:spMkLst>
        </pc:spChg>
        <pc:picChg chg="add mod">
          <ac:chgData name="daca roci" userId="3af6698c70e06a64" providerId="LiveId" clId="{114B0A3C-46AF-434E-8B92-D12C3DBFE79B}" dt="2020-05-23T15:27:21.411" v="5622"/>
          <ac:picMkLst>
            <pc:docMk/>
            <pc:sldMk cId="0" sldId="285"/>
            <ac:picMk id="3" creationId="{050CFE0D-190D-4869-B079-5D89CEB19669}"/>
          </ac:picMkLst>
        </pc:picChg>
        <pc:picChg chg="del">
          <ac:chgData name="daca roci" userId="3af6698c70e06a64" providerId="LiveId" clId="{114B0A3C-46AF-434E-8B92-D12C3DBFE79B}" dt="2020-05-22T10:42:46.311" v="1986" actId="478"/>
          <ac:picMkLst>
            <pc:docMk/>
            <pc:sldMk cId="0" sldId="285"/>
            <ac:picMk id="433" creationId="{00000000-0000-0000-0000-000000000000}"/>
          </ac:picMkLst>
        </pc:picChg>
      </pc:sldChg>
      <pc:sldChg chg="addSp delSp modSp add mod modTransition delAnim modAnim modNotesTx">
        <pc:chgData name="daca roci" userId="3af6698c70e06a64" providerId="LiveId" clId="{114B0A3C-46AF-434E-8B92-D12C3DBFE79B}" dt="2020-05-23T13:11:12.346" v="4590"/>
        <pc:sldMkLst>
          <pc:docMk/>
          <pc:sldMk cId="3867479900" sldId="286"/>
        </pc:sldMkLst>
        <pc:spChg chg="mod">
          <ac:chgData name="daca roci" userId="3af6698c70e06a64" providerId="LiveId" clId="{114B0A3C-46AF-434E-8B92-D12C3DBFE79B}" dt="2020-05-22T09:32:30.498" v="472" actId="5793"/>
          <ac:spMkLst>
            <pc:docMk/>
            <pc:sldMk cId="3867479900" sldId="286"/>
            <ac:spMk id="2" creationId="{A36E9078-0A33-4721-AEC5-3539857E7215}"/>
          </ac:spMkLst>
        </pc:spChg>
        <pc:spChg chg="del">
          <ac:chgData name="daca roci" userId="3af6698c70e06a64" providerId="LiveId" clId="{114B0A3C-46AF-434E-8B92-D12C3DBFE79B}" dt="2020-05-22T09:32:37.790" v="473" actId="478"/>
          <ac:spMkLst>
            <pc:docMk/>
            <pc:sldMk cId="3867479900" sldId="286"/>
            <ac:spMk id="4" creationId="{6866FB47-07EC-4BB3-BCB5-983365277146}"/>
          </ac:spMkLst>
        </pc:spChg>
        <pc:spChg chg="add mod">
          <ac:chgData name="daca roci" userId="3af6698c70e06a64" providerId="LiveId" clId="{114B0A3C-46AF-434E-8B92-D12C3DBFE79B}" dt="2020-05-22T09:35:05.667" v="534" actId="207"/>
          <ac:spMkLst>
            <pc:docMk/>
            <pc:sldMk cId="3867479900" sldId="286"/>
            <ac:spMk id="9" creationId="{574D084E-F438-4F46-B0BE-CA61DF495735}"/>
          </ac:spMkLst>
        </pc:spChg>
        <pc:spChg chg="mod">
          <ac:chgData name="daca roci" userId="3af6698c70e06a64" providerId="LiveId" clId="{114B0A3C-46AF-434E-8B92-D12C3DBFE79B}" dt="2020-05-22T09:30:44.522" v="381" actId="20577"/>
          <ac:spMkLst>
            <pc:docMk/>
            <pc:sldMk cId="3867479900" sldId="286"/>
            <ac:spMk id="110" creationId="{00000000-0000-0000-0000-000000000000}"/>
          </ac:spMkLst>
        </pc:spChg>
        <pc:spChg chg="del">
          <ac:chgData name="daca roci" userId="3af6698c70e06a64" providerId="LiveId" clId="{114B0A3C-46AF-434E-8B92-D12C3DBFE79B}" dt="2020-05-22T11:00:51.666" v="2651" actId="478"/>
          <ac:spMkLst>
            <pc:docMk/>
            <pc:sldMk cId="3867479900" sldId="286"/>
            <ac:spMk id="125" creationId="{00000000-0000-0000-0000-000000000000}"/>
          </ac:spMkLst>
        </pc:spChg>
        <pc:picChg chg="add del mod">
          <ac:chgData name="daca roci" userId="3af6698c70e06a64" providerId="LiveId" clId="{114B0A3C-46AF-434E-8B92-D12C3DBFE79B}" dt="2020-05-23T13:09:38.952" v="4589"/>
          <ac:picMkLst>
            <pc:docMk/>
            <pc:sldMk cId="3867479900" sldId="286"/>
            <ac:picMk id="4" creationId="{18091409-B609-4123-8BF3-91B4D31C519C}"/>
          </ac:picMkLst>
        </pc:picChg>
        <pc:picChg chg="add mod">
          <ac:chgData name="daca roci" userId="3af6698c70e06a64" providerId="LiveId" clId="{114B0A3C-46AF-434E-8B92-D12C3DBFE79B}" dt="2020-05-23T13:11:12.346" v="4590"/>
          <ac:picMkLst>
            <pc:docMk/>
            <pc:sldMk cId="3867479900" sldId="286"/>
            <ac:picMk id="5" creationId="{A8884AF8-1B80-4C4F-884B-26AFBB67D037}"/>
          </ac:picMkLst>
        </pc:picChg>
      </pc:sldChg>
      <pc:sldChg chg="addSp delSp modSp add mod modTransition delAnim modAnim modNotesTx">
        <pc:chgData name="daca roci" userId="3af6698c70e06a64" providerId="LiveId" clId="{114B0A3C-46AF-434E-8B92-D12C3DBFE79B}" dt="2020-05-23T13:48:42.384" v="5217"/>
        <pc:sldMkLst>
          <pc:docMk/>
          <pc:sldMk cId="962303011" sldId="287"/>
        </pc:sldMkLst>
        <pc:spChg chg="mod">
          <ac:chgData name="daca roci" userId="3af6698c70e06a64" providerId="LiveId" clId="{114B0A3C-46AF-434E-8B92-D12C3DBFE79B}" dt="2020-05-23T13:12:29.707" v="4596" actId="20577"/>
          <ac:spMkLst>
            <pc:docMk/>
            <pc:sldMk cId="962303011" sldId="287"/>
            <ac:spMk id="2" creationId="{A36E9078-0A33-4721-AEC5-3539857E7215}"/>
          </ac:spMkLst>
        </pc:spChg>
        <pc:spChg chg="del">
          <ac:chgData name="daca roci" userId="3af6698c70e06a64" providerId="LiveId" clId="{114B0A3C-46AF-434E-8B92-D12C3DBFE79B}" dt="2020-05-22T09:38:03.526" v="705" actId="478"/>
          <ac:spMkLst>
            <pc:docMk/>
            <pc:sldMk cId="962303011" sldId="287"/>
            <ac:spMk id="9" creationId="{574D084E-F438-4F46-B0BE-CA61DF495735}"/>
          </ac:spMkLst>
        </pc:spChg>
        <pc:spChg chg="mod">
          <ac:chgData name="daca roci" userId="3af6698c70e06a64" providerId="LiveId" clId="{114B0A3C-46AF-434E-8B92-D12C3DBFE79B}" dt="2020-05-22T09:35:58.858" v="559" actId="20577"/>
          <ac:spMkLst>
            <pc:docMk/>
            <pc:sldMk cId="962303011" sldId="287"/>
            <ac:spMk id="110" creationId="{00000000-0000-0000-0000-000000000000}"/>
          </ac:spMkLst>
        </pc:spChg>
        <pc:spChg chg="del">
          <ac:chgData name="daca roci" userId="3af6698c70e06a64" providerId="LiveId" clId="{114B0A3C-46AF-434E-8B92-D12C3DBFE79B}" dt="2020-05-22T11:00:55.182" v="2652" actId="478"/>
          <ac:spMkLst>
            <pc:docMk/>
            <pc:sldMk cId="962303011" sldId="287"/>
            <ac:spMk id="125" creationId="{00000000-0000-0000-0000-000000000000}"/>
          </ac:spMkLst>
        </pc:spChg>
        <pc:picChg chg="add mod">
          <ac:chgData name="daca roci" userId="3af6698c70e06a64" providerId="LiveId" clId="{114B0A3C-46AF-434E-8B92-D12C3DBFE79B}" dt="2020-05-23T13:48:42.384" v="5217"/>
          <ac:picMkLst>
            <pc:docMk/>
            <pc:sldMk cId="962303011" sldId="287"/>
            <ac:picMk id="4" creationId="{5C730BF4-B10D-4788-8E3B-8ECF771DCA3A}"/>
          </ac:picMkLst>
        </pc:picChg>
      </pc:sldChg>
      <pc:sldChg chg="addSp delSp modSp add mod modTransition modAnim">
        <pc:chgData name="daca roci" userId="3af6698c70e06a64" providerId="LiveId" clId="{114B0A3C-46AF-434E-8B92-D12C3DBFE79B}" dt="2020-05-23T13:51:24.916" v="5218"/>
        <pc:sldMkLst>
          <pc:docMk/>
          <pc:sldMk cId="3906669145" sldId="288"/>
        </pc:sldMkLst>
        <pc:spChg chg="mod">
          <ac:chgData name="daca roci" userId="3af6698c70e06a64" providerId="LiveId" clId="{114B0A3C-46AF-434E-8B92-D12C3DBFE79B}" dt="2020-05-22T10:20:04.088" v="1652" actId="113"/>
          <ac:spMkLst>
            <pc:docMk/>
            <pc:sldMk cId="3906669145" sldId="288"/>
            <ac:spMk id="2" creationId="{A36E9078-0A33-4721-AEC5-3539857E7215}"/>
          </ac:spMkLst>
        </pc:spChg>
        <pc:spChg chg="mod">
          <ac:chgData name="daca roci" userId="3af6698c70e06a64" providerId="LiveId" clId="{114B0A3C-46AF-434E-8B92-D12C3DBFE79B}" dt="2020-05-22T09:44:02.338" v="927" actId="20577"/>
          <ac:spMkLst>
            <pc:docMk/>
            <pc:sldMk cId="3906669145" sldId="288"/>
            <ac:spMk id="110" creationId="{00000000-0000-0000-0000-000000000000}"/>
          </ac:spMkLst>
        </pc:spChg>
        <pc:spChg chg="del">
          <ac:chgData name="daca roci" userId="3af6698c70e06a64" providerId="LiveId" clId="{114B0A3C-46AF-434E-8B92-D12C3DBFE79B}" dt="2020-05-22T11:00:58.970" v="2653" actId="478"/>
          <ac:spMkLst>
            <pc:docMk/>
            <pc:sldMk cId="3906669145" sldId="288"/>
            <ac:spMk id="125" creationId="{00000000-0000-0000-0000-000000000000}"/>
          </ac:spMkLst>
        </pc:spChg>
        <pc:picChg chg="add mod">
          <ac:chgData name="daca roci" userId="3af6698c70e06a64" providerId="LiveId" clId="{114B0A3C-46AF-434E-8B92-D12C3DBFE79B}" dt="2020-05-23T13:51:24.916" v="5218"/>
          <ac:picMkLst>
            <pc:docMk/>
            <pc:sldMk cId="3906669145" sldId="288"/>
            <ac:picMk id="4" creationId="{4821297C-A332-457E-82B4-CAE37B6B1D4F}"/>
          </ac:picMkLst>
        </pc:picChg>
      </pc:sldChg>
      <pc:sldChg chg="addSp delSp modSp add mod modTransition delAnim modAnim">
        <pc:chgData name="daca roci" userId="3af6698c70e06a64" providerId="LiveId" clId="{114B0A3C-46AF-434E-8B92-D12C3DBFE79B}" dt="2020-05-23T14:57:38.093" v="5375"/>
        <pc:sldMkLst>
          <pc:docMk/>
          <pc:sldMk cId="1721908330" sldId="289"/>
        </pc:sldMkLst>
        <pc:spChg chg="del mod">
          <ac:chgData name="daca roci" userId="3af6698c70e06a64" providerId="LiveId" clId="{114B0A3C-46AF-434E-8B92-D12C3DBFE79B}" dt="2020-05-22T09:57:33.929" v="1399" actId="478"/>
          <ac:spMkLst>
            <pc:docMk/>
            <pc:sldMk cId="1721908330" sldId="289"/>
            <ac:spMk id="2" creationId="{A36E9078-0A33-4721-AEC5-3539857E7215}"/>
          </ac:spMkLst>
        </pc:spChg>
        <pc:spChg chg="add del mod">
          <ac:chgData name="daca roci" userId="3af6698c70e06a64" providerId="LiveId" clId="{114B0A3C-46AF-434E-8B92-D12C3DBFE79B}" dt="2020-05-22T10:24:56.188" v="1665" actId="478"/>
          <ac:spMkLst>
            <pc:docMk/>
            <pc:sldMk cId="1721908330" sldId="289"/>
            <ac:spMk id="10" creationId="{B277CF3B-F192-41D7-A6BB-DAF3EC7DCF82}"/>
          </ac:spMkLst>
        </pc:spChg>
        <pc:spChg chg="add mod">
          <ac:chgData name="daca roci" userId="3af6698c70e06a64" providerId="LiveId" clId="{114B0A3C-46AF-434E-8B92-D12C3DBFE79B}" dt="2020-05-22T10:26:36.581" v="1720" actId="164"/>
          <ac:spMkLst>
            <pc:docMk/>
            <pc:sldMk cId="1721908330" sldId="289"/>
            <ac:spMk id="12" creationId="{CB21C8CE-2E92-460E-B064-05F9A13C6522}"/>
          </ac:spMkLst>
        </pc:spChg>
        <pc:spChg chg="add mod">
          <ac:chgData name="daca roci" userId="3af6698c70e06a64" providerId="LiveId" clId="{114B0A3C-46AF-434E-8B92-D12C3DBFE79B}" dt="2020-05-22T10:33:47.795" v="1815" actId="1076"/>
          <ac:spMkLst>
            <pc:docMk/>
            <pc:sldMk cId="1721908330" sldId="289"/>
            <ac:spMk id="14" creationId="{8B263977-94D1-4223-B22B-46BBEA816C50}"/>
          </ac:spMkLst>
        </pc:spChg>
        <pc:spChg chg="add mod">
          <ac:chgData name="daca roci" userId="3af6698c70e06a64" providerId="LiveId" clId="{114B0A3C-46AF-434E-8B92-D12C3DBFE79B}" dt="2020-05-22T10:34:35.144" v="1838" actId="207"/>
          <ac:spMkLst>
            <pc:docMk/>
            <pc:sldMk cId="1721908330" sldId="289"/>
            <ac:spMk id="15" creationId="{BA154AC9-0D40-4CC4-87AD-953EFB43E0FF}"/>
          </ac:spMkLst>
        </pc:spChg>
        <pc:spChg chg="mod">
          <ac:chgData name="daca roci" userId="3af6698c70e06a64" providerId="LiveId" clId="{114B0A3C-46AF-434E-8B92-D12C3DBFE79B}" dt="2020-05-22T10:20:19.760" v="1660" actId="20577"/>
          <ac:spMkLst>
            <pc:docMk/>
            <pc:sldMk cId="1721908330" sldId="289"/>
            <ac:spMk id="110" creationId="{00000000-0000-0000-0000-000000000000}"/>
          </ac:spMkLst>
        </pc:spChg>
        <pc:spChg chg="del">
          <ac:chgData name="daca roci" userId="3af6698c70e06a64" providerId="LiveId" clId="{114B0A3C-46AF-434E-8B92-D12C3DBFE79B}" dt="2020-05-22T11:01:06.583" v="2655" actId="478"/>
          <ac:spMkLst>
            <pc:docMk/>
            <pc:sldMk cId="1721908330" sldId="289"/>
            <ac:spMk id="125" creationId="{00000000-0000-0000-0000-000000000000}"/>
          </ac:spMkLst>
        </pc:spChg>
        <pc:grpChg chg="add mod">
          <ac:chgData name="daca roci" userId="3af6698c70e06a64" providerId="LiveId" clId="{114B0A3C-46AF-434E-8B92-D12C3DBFE79B}" dt="2020-05-22T10:26:36.581" v="1720" actId="164"/>
          <ac:grpSpMkLst>
            <pc:docMk/>
            <pc:sldMk cId="1721908330" sldId="289"/>
            <ac:grpSpMk id="6" creationId="{24930CF9-E321-47C8-B4F7-320BB0F98675}"/>
          </ac:grpSpMkLst>
        </pc:grpChg>
        <pc:graphicFrameChg chg="add del mod modGraphic">
          <ac:chgData name="daca roci" userId="3af6698c70e06a64" providerId="LiveId" clId="{114B0A3C-46AF-434E-8B92-D12C3DBFE79B}" dt="2020-05-22T10:00:18.587" v="1458" actId="478"/>
          <ac:graphicFrameMkLst>
            <pc:docMk/>
            <pc:sldMk cId="1721908330" sldId="289"/>
            <ac:graphicFrameMk id="3" creationId="{B733CB74-B4E0-469A-BF26-F67C6EA33147}"/>
          </ac:graphicFrameMkLst>
        </pc:graphicFrameChg>
        <pc:picChg chg="add mod">
          <ac:chgData name="daca roci" userId="3af6698c70e06a64" providerId="LiveId" clId="{114B0A3C-46AF-434E-8B92-D12C3DBFE79B}" dt="2020-05-23T14:57:38.093" v="5375"/>
          <ac:picMkLst>
            <pc:docMk/>
            <pc:sldMk cId="1721908330" sldId="289"/>
            <ac:picMk id="3" creationId="{37012234-282D-4004-880C-D12C34582FE6}"/>
          </ac:picMkLst>
        </pc:picChg>
        <pc:picChg chg="add mod">
          <ac:chgData name="daca roci" userId="3af6698c70e06a64" providerId="LiveId" clId="{114B0A3C-46AF-434E-8B92-D12C3DBFE79B}" dt="2020-05-22T10:26:36.581" v="1720" actId="164"/>
          <ac:picMkLst>
            <pc:docMk/>
            <pc:sldMk cId="1721908330" sldId="289"/>
            <ac:picMk id="5" creationId="{F26E7ADD-A526-4F85-9D09-C4BE5891506C}"/>
          </ac:picMkLst>
        </pc:picChg>
      </pc:sldChg>
      <pc:sldChg chg="addSp delSp modSp add mod modTransition modAnim">
        <pc:chgData name="daca roci" userId="3af6698c70e06a64" providerId="LiveId" clId="{114B0A3C-46AF-434E-8B92-D12C3DBFE79B}" dt="2020-05-23T14:18:33.160" v="5221"/>
        <pc:sldMkLst>
          <pc:docMk/>
          <pc:sldMk cId="334658410" sldId="290"/>
        </pc:sldMkLst>
        <pc:spChg chg="mod">
          <ac:chgData name="daca roci" userId="3af6698c70e06a64" providerId="LiveId" clId="{114B0A3C-46AF-434E-8B92-D12C3DBFE79B}" dt="2020-05-22T10:04:23.430" v="1644" actId="5793"/>
          <ac:spMkLst>
            <pc:docMk/>
            <pc:sldMk cId="334658410" sldId="290"/>
            <ac:spMk id="2" creationId="{A36E9078-0A33-4721-AEC5-3539857E7215}"/>
          </ac:spMkLst>
        </pc:spChg>
        <pc:spChg chg="mod">
          <ac:chgData name="daca roci" userId="3af6698c70e06a64" providerId="LiveId" clId="{114B0A3C-46AF-434E-8B92-D12C3DBFE79B}" dt="2020-05-22T10:00:41.827" v="1471" actId="20577"/>
          <ac:spMkLst>
            <pc:docMk/>
            <pc:sldMk cId="334658410" sldId="290"/>
            <ac:spMk id="110" creationId="{00000000-0000-0000-0000-000000000000}"/>
          </ac:spMkLst>
        </pc:spChg>
        <pc:spChg chg="del">
          <ac:chgData name="daca roci" userId="3af6698c70e06a64" providerId="LiveId" clId="{114B0A3C-46AF-434E-8B92-D12C3DBFE79B}" dt="2020-05-22T11:01:03.484" v="2654" actId="478"/>
          <ac:spMkLst>
            <pc:docMk/>
            <pc:sldMk cId="334658410" sldId="290"/>
            <ac:spMk id="125" creationId="{00000000-0000-0000-0000-000000000000}"/>
          </ac:spMkLst>
        </pc:spChg>
        <pc:picChg chg="add mod">
          <ac:chgData name="daca roci" userId="3af6698c70e06a64" providerId="LiveId" clId="{114B0A3C-46AF-434E-8B92-D12C3DBFE79B}" dt="2020-05-23T14:18:33.160" v="5221"/>
          <ac:picMkLst>
            <pc:docMk/>
            <pc:sldMk cId="334658410" sldId="290"/>
            <ac:picMk id="4" creationId="{FA527E4D-7184-48D9-9F62-672943636C98}"/>
          </ac:picMkLst>
        </pc:picChg>
      </pc:sldChg>
      <pc:sldChg chg="new del">
        <pc:chgData name="daca roci" userId="3af6698c70e06a64" providerId="LiveId" clId="{114B0A3C-46AF-434E-8B92-D12C3DBFE79B}" dt="2020-05-22T10:19:39.502" v="1648" actId="2696"/>
        <pc:sldMkLst>
          <pc:docMk/>
          <pc:sldMk cId="1416138047" sldId="291"/>
        </pc:sldMkLst>
      </pc:sldChg>
      <pc:sldChg chg="addSp delSp modSp add mod modTransition delAnim modAnim modNotesTx">
        <pc:chgData name="daca roci" userId="3af6698c70e06a64" providerId="LiveId" clId="{114B0A3C-46AF-434E-8B92-D12C3DBFE79B}" dt="2020-05-23T15:15:52.550" v="5615"/>
        <pc:sldMkLst>
          <pc:docMk/>
          <pc:sldMk cId="4117988664" sldId="291"/>
        </pc:sldMkLst>
        <pc:spChg chg="mod topLvl">
          <ac:chgData name="daca roci" userId="3af6698c70e06a64" providerId="LiveId" clId="{114B0A3C-46AF-434E-8B92-D12C3DBFE79B}" dt="2020-05-22T10:37:42.290" v="1873" actId="164"/>
          <ac:spMkLst>
            <pc:docMk/>
            <pc:sldMk cId="4117988664" sldId="291"/>
            <ac:spMk id="12" creationId="{CB21C8CE-2E92-460E-B064-05F9A13C6522}"/>
          </ac:spMkLst>
        </pc:spChg>
        <pc:spChg chg="mod">
          <ac:chgData name="daca roci" userId="3af6698c70e06a64" providerId="LiveId" clId="{114B0A3C-46AF-434E-8B92-D12C3DBFE79B}" dt="2020-05-23T14:58:40.175" v="5376" actId="1076"/>
          <ac:spMkLst>
            <pc:docMk/>
            <pc:sldMk cId="4117988664" sldId="291"/>
            <ac:spMk id="14" creationId="{8B263977-94D1-4223-B22B-46BBEA816C50}"/>
          </ac:spMkLst>
        </pc:spChg>
        <pc:spChg chg="del">
          <ac:chgData name="daca roci" userId="3af6698c70e06a64" providerId="LiveId" clId="{114B0A3C-46AF-434E-8B92-D12C3DBFE79B}" dt="2020-05-22T10:38:27.650" v="1936" actId="478"/>
          <ac:spMkLst>
            <pc:docMk/>
            <pc:sldMk cId="4117988664" sldId="291"/>
            <ac:spMk id="15" creationId="{BA154AC9-0D40-4CC4-87AD-953EFB43E0FF}"/>
          </ac:spMkLst>
        </pc:spChg>
        <pc:spChg chg="del">
          <ac:chgData name="daca roci" userId="3af6698c70e06a64" providerId="LiveId" clId="{114B0A3C-46AF-434E-8B92-D12C3DBFE79B}" dt="2020-05-22T10:37:47.295" v="1874" actId="478"/>
          <ac:spMkLst>
            <pc:docMk/>
            <pc:sldMk cId="4117988664" sldId="291"/>
            <ac:spMk id="123" creationId="{00000000-0000-0000-0000-000000000000}"/>
          </ac:spMkLst>
        </pc:spChg>
        <pc:spChg chg="del">
          <ac:chgData name="daca roci" userId="3af6698c70e06a64" providerId="LiveId" clId="{114B0A3C-46AF-434E-8B92-D12C3DBFE79B}" dt="2020-05-22T11:01:09.572" v="2656" actId="478"/>
          <ac:spMkLst>
            <pc:docMk/>
            <pc:sldMk cId="4117988664" sldId="291"/>
            <ac:spMk id="125" creationId="{00000000-0000-0000-0000-000000000000}"/>
          </ac:spMkLst>
        </pc:spChg>
        <pc:grpChg chg="add mod">
          <ac:chgData name="daca roci" userId="3af6698c70e06a64" providerId="LiveId" clId="{114B0A3C-46AF-434E-8B92-D12C3DBFE79B}" dt="2020-05-22T10:37:42.290" v="1873" actId="164"/>
          <ac:grpSpMkLst>
            <pc:docMk/>
            <pc:sldMk cId="4117988664" sldId="291"/>
            <ac:grpSpMk id="3" creationId="{C61DF9D3-19D6-4FE9-AF20-6EE70E8329BA}"/>
          </ac:grpSpMkLst>
        </pc:grpChg>
        <pc:grpChg chg="del">
          <ac:chgData name="daca roci" userId="3af6698c70e06a64" providerId="LiveId" clId="{114B0A3C-46AF-434E-8B92-D12C3DBFE79B}" dt="2020-05-22T10:37:22.649" v="1867" actId="478"/>
          <ac:grpSpMkLst>
            <pc:docMk/>
            <pc:sldMk cId="4117988664" sldId="291"/>
            <ac:grpSpMk id="6" creationId="{24930CF9-E321-47C8-B4F7-320BB0F98675}"/>
          </ac:grpSpMkLst>
        </pc:grpChg>
        <pc:picChg chg="add mod">
          <ac:chgData name="daca roci" userId="3af6698c70e06a64" providerId="LiveId" clId="{114B0A3C-46AF-434E-8B92-D12C3DBFE79B}" dt="2020-05-22T10:37:42.290" v="1873" actId="164"/>
          <ac:picMkLst>
            <pc:docMk/>
            <pc:sldMk cId="4117988664" sldId="291"/>
            <ac:picMk id="2" creationId="{6BA9A641-6227-4F3A-9F5C-6EA750AAE00B}"/>
          </ac:picMkLst>
        </pc:picChg>
        <pc:picChg chg="add mod">
          <ac:chgData name="daca roci" userId="3af6698c70e06a64" providerId="LiveId" clId="{114B0A3C-46AF-434E-8B92-D12C3DBFE79B}" dt="2020-05-23T15:09:25.280" v="5450" actId="1036"/>
          <ac:picMkLst>
            <pc:docMk/>
            <pc:sldMk cId="4117988664" sldId="291"/>
            <ac:picMk id="5" creationId="{7B57A742-3784-4D26-B416-96BBCB783488}"/>
          </ac:picMkLst>
        </pc:picChg>
        <pc:picChg chg="del topLvl">
          <ac:chgData name="daca roci" userId="3af6698c70e06a64" providerId="LiveId" clId="{114B0A3C-46AF-434E-8B92-D12C3DBFE79B}" dt="2020-05-22T10:37:22.649" v="1867" actId="478"/>
          <ac:picMkLst>
            <pc:docMk/>
            <pc:sldMk cId="4117988664" sldId="291"/>
            <ac:picMk id="5" creationId="{F26E7ADD-A526-4F85-9D09-C4BE5891506C}"/>
          </ac:picMkLst>
        </pc:picChg>
        <pc:picChg chg="add mod">
          <ac:chgData name="daca roci" userId="3af6698c70e06a64" providerId="LiveId" clId="{114B0A3C-46AF-434E-8B92-D12C3DBFE79B}" dt="2020-05-23T15:15:52.550" v="5615"/>
          <ac:picMkLst>
            <pc:docMk/>
            <pc:sldMk cId="4117988664" sldId="291"/>
            <ac:picMk id="6" creationId="{828E6D4F-75E5-41AC-9F32-6CECBD8E4FD6}"/>
          </ac:picMkLst>
        </pc:picChg>
      </pc:sldChg>
      <pc:sldChg chg="addSp delSp modSp add mod modTransition delAnim">
        <pc:chgData name="daca roci" userId="3af6698c70e06a64" providerId="LiveId" clId="{114B0A3C-46AF-434E-8B92-D12C3DBFE79B}" dt="2020-05-23T15:25:14.441" v="5620"/>
        <pc:sldMkLst>
          <pc:docMk/>
          <pc:sldMk cId="328476425" sldId="292"/>
        </pc:sldMkLst>
        <pc:spChg chg="mod topLvl">
          <ac:chgData name="daca roci" userId="3af6698c70e06a64" providerId="LiveId" clId="{114B0A3C-46AF-434E-8B92-D12C3DBFE79B}" dt="2020-05-22T10:49:32.682" v="2135" actId="20577"/>
          <ac:spMkLst>
            <pc:docMk/>
            <pc:sldMk cId="328476425" sldId="292"/>
            <ac:spMk id="12" creationId="{CB21C8CE-2E92-460E-B064-05F9A13C6522}"/>
          </ac:spMkLst>
        </pc:spChg>
        <pc:spChg chg="del">
          <ac:chgData name="daca roci" userId="3af6698c70e06a64" providerId="LiveId" clId="{114B0A3C-46AF-434E-8B92-D12C3DBFE79B}" dt="2020-05-22T10:47:54.548" v="2122" actId="478"/>
          <ac:spMkLst>
            <pc:docMk/>
            <pc:sldMk cId="328476425" sldId="292"/>
            <ac:spMk id="14" creationId="{8B263977-94D1-4223-B22B-46BBEA816C50}"/>
          </ac:spMkLst>
        </pc:spChg>
        <pc:spChg chg="mod">
          <ac:chgData name="daca roci" userId="3af6698c70e06a64" providerId="LiveId" clId="{114B0A3C-46AF-434E-8B92-D12C3DBFE79B}" dt="2020-05-22T10:49:54.574" v="2139" actId="20577"/>
          <ac:spMkLst>
            <pc:docMk/>
            <pc:sldMk cId="328476425" sldId="292"/>
            <ac:spMk id="110" creationId="{00000000-0000-0000-0000-000000000000}"/>
          </ac:spMkLst>
        </pc:spChg>
        <pc:spChg chg="del">
          <ac:chgData name="daca roci" userId="3af6698c70e06a64" providerId="LiveId" clId="{114B0A3C-46AF-434E-8B92-D12C3DBFE79B}" dt="2020-05-22T11:01:19.649" v="2658" actId="478"/>
          <ac:spMkLst>
            <pc:docMk/>
            <pc:sldMk cId="328476425" sldId="292"/>
            <ac:spMk id="125" creationId="{00000000-0000-0000-0000-000000000000}"/>
          </ac:spMkLst>
        </pc:spChg>
        <pc:grpChg chg="del mod">
          <ac:chgData name="daca roci" userId="3af6698c70e06a64" providerId="LiveId" clId="{114B0A3C-46AF-434E-8B92-D12C3DBFE79B}" dt="2020-05-22T10:48:00.777" v="2125" actId="478"/>
          <ac:grpSpMkLst>
            <pc:docMk/>
            <pc:sldMk cId="328476425" sldId="292"/>
            <ac:grpSpMk id="3" creationId="{C61DF9D3-19D6-4FE9-AF20-6EE70E8329BA}"/>
          </ac:grpSpMkLst>
        </pc:grpChg>
        <pc:picChg chg="del topLvl">
          <ac:chgData name="daca roci" userId="3af6698c70e06a64" providerId="LiveId" clId="{114B0A3C-46AF-434E-8B92-D12C3DBFE79B}" dt="2020-05-22T10:48:00.777" v="2125" actId="478"/>
          <ac:picMkLst>
            <pc:docMk/>
            <pc:sldMk cId="328476425" sldId="292"/>
            <ac:picMk id="2" creationId="{6BA9A641-6227-4F3A-9F5C-6EA750AAE00B}"/>
          </ac:picMkLst>
        </pc:picChg>
        <pc:picChg chg="add mod">
          <ac:chgData name="daca roci" userId="3af6698c70e06a64" providerId="LiveId" clId="{114B0A3C-46AF-434E-8B92-D12C3DBFE79B}" dt="2020-05-23T15:25:14.441" v="5620"/>
          <ac:picMkLst>
            <pc:docMk/>
            <pc:sldMk cId="328476425" sldId="292"/>
            <ac:picMk id="3" creationId="{FC3FE4D3-45E8-4108-A8F0-5F014EF85E9E}"/>
          </ac:picMkLst>
        </pc:picChg>
        <pc:picChg chg="add del mod">
          <ac:chgData name="daca roci" userId="3af6698c70e06a64" providerId="LiveId" clId="{114B0A3C-46AF-434E-8B92-D12C3DBFE79B}" dt="2020-05-22T10:49:11.217" v="2131" actId="478"/>
          <ac:picMkLst>
            <pc:docMk/>
            <pc:sldMk cId="328476425" sldId="292"/>
            <ac:picMk id="4" creationId="{2B0043E1-7D4E-42D7-BA41-5E26C3FEB0E0}"/>
          </ac:picMkLst>
        </pc:picChg>
        <pc:picChg chg="add mod">
          <ac:chgData name="daca roci" userId="3af6698c70e06a64" providerId="LiveId" clId="{114B0A3C-46AF-434E-8B92-D12C3DBFE79B}" dt="2020-05-22T10:49:20.513" v="2134" actId="1076"/>
          <ac:picMkLst>
            <pc:docMk/>
            <pc:sldMk cId="328476425" sldId="292"/>
            <ac:picMk id="5" creationId="{4EBFC938-4250-4165-8FB9-A6DA95CD1CAC}"/>
          </ac:picMkLst>
        </pc:picChg>
      </pc:sldChg>
      <pc:sldChg chg="addSp delSp modSp add mod ord modTransition modAnim">
        <pc:chgData name="daca roci" userId="3af6698c70e06a64" providerId="LiveId" clId="{114B0A3C-46AF-434E-8B92-D12C3DBFE79B}" dt="2020-05-23T15:20:38.671" v="5619"/>
        <pc:sldMkLst>
          <pc:docMk/>
          <pc:sldMk cId="3667122823" sldId="293"/>
        </pc:sldMkLst>
        <pc:spChg chg="mod">
          <ac:chgData name="daca roci" userId="3af6698c70e06a64" providerId="LiveId" clId="{114B0A3C-46AF-434E-8B92-D12C3DBFE79B}" dt="2020-05-22T10:55:54.977" v="2399" actId="6549"/>
          <ac:spMkLst>
            <pc:docMk/>
            <pc:sldMk cId="3667122823" sldId="293"/>
            <ac:spMk id="2" creationId="{A36E9078-0A33-4721-AEC5-3539857E7215}"/>
          </ac:spMkLst>
        </pc:spChg>
        <pc:spChg chg="mod">
          <ac:chgData name="daca roci" userId="3af6698c70e06a64" providerId="LiveId" clId="{114B0A3C-46AF-434E-8B92-D12C3DBFE79B}" dt="2020-05-22T10:50:24.931" v="2159" actId="20577"/>
          <ac:spMkLst>
            <pc:docMk/>
            <pc:sldMk cId="3667122823" sldId="293"/>
            <ac:spMk id="110" creationId="{00000000-0000-0000-0000-000000000000}"/>
          </ac:spMkLst>
        </pc:spChg>
        <pc:spChg chg="del">
          <ac:chgData name="daca roci" userId="3af6698c70e06a64" providerId="LiveId" clId="{114B0A3C-46AF-434E-8B92-D12C3DBFE79B}" dt="2020-05-22T11:01:13.937" v="2657" actId="478"/>
          <ac:spMkLst>
            <pc:docMk/>
            <pc:sldMk cId="3667122823" sldId="293"/>
            <ac:spMk id="125" creationId="{00000000-0000-0000-0000-000000000000}"/>
          </ac:spMkLst>
        </pc:spChg>
        <pc:picChg chg="add del mod">
          <ac:chgData name="daca roci" userId="3af6698c70e06a64" providerId="LiveId" clId="{114B0A3C-46AF-434E-8B92-D12C3DBFE79B}" dt="2020-05-23T15:19:23.080" v="5618"/>
          <ac:picMkLst>
            <pc:docMk/>
            <pc:sldMk cId="3667122823" sldId="293"/>
            <ac:picMk id="4" creationId="{21BA5883-2992-427D-B71E-DB9EF1610912}"/>
          </ac:picMkLst>
        </pc:picChg>
        <pc:picChg chg="add mod">
          <ac:chgData name="daca roci" userId="3af6698c70e06a64" providerId="LiveId" clId="{114B0A3C-46AF-434E-8B92-D12C3DBFE79B}" dt="2020-05-23T15:20:38.671" v="5619"/>
          <ac:picMkLst>
            <pc:docMk/>
            <pc:sldMk cId="3667122823" sldId="293"/>
            <ac:picMk id="5" creationId="{167C2A79-45D8-4FCC-AF40-BDD49BD0C3DA}"/>
          </ac:picMkLst>
        </pc:picChg>
      </pc:sldChg>
      <pc:sldChg chg="new del">
        <pc:chgData name="daca roci" userId="3af6698c70e06a64" providerId="LiveId" clId="{114B0A3C-46AF-434E-8B92-D12C3DBFE79B}" dt="2020-05-23T14:17:00.930" v="5220" actId="2696"/>
        <pc:sldMkLst>
          <pc:docMk/>
          <pc:sldMk cId="850129667" sldId="294"/>
        </pc:sldMkLst>
      </pc:sldChg>
      <pc:sldMasterChg chg="addSp modSp mod">
        <pc:chgData name="daca roci" userId="3af6698c70e06a64" providerId="LiveId" clId="{114B0A3C-46AF-434E-8B92-D12C3DBFE79B}" dt="2020-05-22T07:30:00.792" v="34" actId="14100"/>
        <pc:sldMasterMkLst>
          <pc:docMk/>
          <pc:sldMasterMk cId="0" sldId="2147483662"/>
        </pc:sldMasterMkLst>
        <pc:picChg chg="add mod">
          <ac:chgData name="daca roci" userId="3af6698c70e06a64" providerId="LiveId" clId="{114B0A3C-46AF-434E-8B92-D12C3DBFE79B}" dt="2020-05-22T07:30:00.792" v="34" actId="14100"/>
          <ac:picMkLst>
            <pc:docMk/>
            <pc:sldMasterMk cId="0" sldId="2147483662"/>
            <ac:picMk id="3" creationId="{5F162FB8-E229-460D-910B-83BD3BD089CE}"/>
          </ac:picMkLst>
        </pc:picChg>
        <pc:picChg chg="mod">
          <ac:chgData name="daca roci" userId="3af6698c70e06a64" providerId="LiveId" clId="{114B0A3C-46AF-434E-8B92-D12C3DBFE79B}" dt="2020-05-22T07:29:55.301" v="33" actId="14100"/>
          <ac:picMkLst>
            <pc:docMk/>
            <pc:sldMasterMk cId="0" sldId="2147483662"/>
            <ac:picMk id="15" creationId="{0BFEEB7C-2B7B-4DB5-B890-4BFB44839991}"/>
          </ac:picMkLst>
        </pc:picChg>
      </pc:sldMasterChg>
    </pc:docChg>
  </pc:docChgLst>
  <pc:docChgLst>
    <pc:chgData name="daca roci" userId="3af6698c70e06a64" providerId="LiveId" clId="{42C63AF9-01D1-C642-9810-E73D9CFD4D19}"/>
    <pc:docChg chg="undo custSel modSld">
      <pc:chgData name="daca roci" userId="3af6698c70e06a64" providerId="LiveId" clId="{42C63AF9-01D1-C642-9810-E73D9CFD4D19}" dt="2020-05-23T12:08:45.730" v="1" actId="1076"/>
      <pc:docMkLst>
        <pc:docMk/>
      </pc:docMkLst>
      <pc:sldChg chg="modSp">
        <pc:chgData name="daca roci" userId="3af6698c70e06a64" providerId="LiveId" clId="{42C63AF9-01D1-C642-9810-E73D9CFD4D19}" dt="2020-05-23T12:08:45.730" v="1" actId="1076"/>
        <pc:sldMkLst>
          <pc:docMk/>
          <pc:sldMk cId="0" sldId="258"/>
        </pc:sldMkLst>
        <pc:spChg chg="mod">
          <ac:chgData name="daca roci" userId="3af6698c70e06a64" providerId="LiveId" clId="{42C63AF9-01D1-C642-9810-E73D9CFD4D19}" dt="2020-05-23T12:08:45.730" v="1" actId="1076"/>
          <ac:spMkLst>
            <pc:docMk/>
            <pc:sldMk cId="0" sldId="258"/>
            <ac:spMk id="12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lstStyle>
            <a:lvl1pPr lvl="0">
              <a:spcBef>
                <a:spcPts val="0"/>
              </a:spcBef>
              <a:buSzPct val="127272"/>
              <a:buChar char="●"/>
              <a:defRPr sz="1100"/>
            </a:lvl1pPr>
            <a:lvl2pPr lvl="1">
              <a:spcBef>
                <a:spcPts val="0"/>
              </a:spcBef>
              <a:buSzPct val="127272"/>
              <a:buChar char="○"/>
              <a:defRPr sz="1100"/>
            </a:lvl2pPr>
            <a:lvl3pPr lvl="2">
              <a:spcBef>
                <a:spcPts val="0"/>
              </a:spcBef>
              <a:buSzPct val="127272"/>
              <a:buChar char="■"/>
              <a:defRPr sz="1100"/>
            </a:lvl3pPr>
            <a:lvl4pPr lvl="3">
              <a:spcBef>
                <a:spcPts val="0"/>
              </a:spcBef>
              <a:buSzPct val="127272"/>
              <a:buChar char="●"/>
              <a:defRPr sz="1100"/>
            </a:lvl4pPr>
            <a:lvl5pPr lvl="4">
              <a:spcBef>
                <a:spcPts val="0"/>
              </a:spcBef>
              <a:buSzPct val="127272"/>
              <a:buChar char="○"/>
              <a:defRPr sz="1100"/>
            </a:lvl5pPr>
            <a:lvl6pPr lvl="5">
              <a:spcBef>
                <a:spcPts val="0"/>
              </a:spcBef>
              <a:buSzPct val="127272"/>
              <a:buChar char="■"/>
              <a:defRPr sz="1100"/>
            </a:lvl6pPr>
            <a:lvl7pPr lvl="6">
              <a:spcBef>
                <a:spcPts val="0"/>
              </a:spcBef>
              <a:buSzPct val="127272"/>
              <a:buChar char="●"/>
              <a:defRPr sz="1100"/>
            </a:lvl7pPr>
            <a:lvl8pPr lvl="7">
              <a:spcBef>
                <a:spcPts val="0"/>
              </a:spcBef>
              <a:buSzPct val="127272"/>
              <a:buChar char="○"/>
              <a:defRPr sz="1100"/>
            </a:lvl8pPr>
            <a:lvl9pPr lvl="8">
              <a:spcBef>
                <a:spcPts val="0"/>
              </a:spcBef>
              <a:buSzPct val="127272"/>
              <a:buChar char="■"/>
              <a:defRPr sz="1100"/>
            </a:lvl9pPr>
          </a:lstStyle>
          <a:p>
            <a:endParaRPr/>
          </a:p>
        </p:txBody>
      </p:sp>
    </p:spTree>
    <p:extLst>
      <p:ext uri="{BB962C8B-B14F-4D97-AF65-F5344CB8AC3E}">
        <p14:creationId xmlns:p14="http://schemas.microsoft.com/office/powerpoint/2010/main" val="340603974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Hi. My name is </a:t>
            </a:r>
            <a:r>
              <a:rPr lang="en-US" dirty="0" err="1"/>
              <a:t>Darijo</a:t>
            </a:r>
            <a:r>
              <a:rPr lang="en-US" dirty="0"/>
              <a:t> and today I will present a joint work by University College Cork and Faculty of Electrical Engineering Sarajevo by the name “Beyond Throughput, the next generation: a 5G Dataset with channel and context metrics</a:t>
            </a:r>
          </a:p>
          <a:p>
            <a:pPr lvl="0" rtl="0">
              <a:spcBef>
                <a:spcPts val="0"/>
              </a:spcBef>
              <a:buNone/>
            </a:pPr>
            <a:r>
              <a:rPr lang="en-US" dirty="0"/>
              <a:t>This work is supported by Science Foundation Ireland and European Regional Development Fund.</a:t>
            </a:r>
            <a:endParaRPr dirty="0"/>
          </a:p>
        </p:txBody>
      </p:sp>
    </p:spTree>
    <p:extLst>
      <p:ext uri="{BB962C8B-B14F-4D97-AF65-F5344CB8AC3E}">
        <p14:creationId xmlns:p14="http://schemas.microsoft.com/office/powerpoint/2010/main" val="13028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954367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Shape 4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8" name="Shape 41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677537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Shape 4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7" name="Shape 427"/>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02262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If we look at current trends, we can observe that there are currently billion connected devices in the world. It is estimated that these number will reach 75 billions by the 2025. It goes without saying that these devices are connected through the wireless channel putting a high requirements on the mobile communication systems.</a:t>
            </a:r>
          </a:p>
          <a:p>
            <a:pPr lvl="0" rtl="0">
              <a:spcBef>
                <a:spcPts val="0"/>
              </a:spcBef>
              <a:buNone/>
            </a:pPr>
            <a:endParaRPr lang="en-US" dirty="0"/>
          </a:p>
          <a:p>
            <a:pPr lvl="0" rtl="0">
              <a:spcBef>
                <a:spcPts val="0"/>
              </a:spcBef>
              <a:buNone/>
            </a:pPr>
            <a:r>
              <a:rPr lang="en-US" dirty="0"/>
              <a:t>Along this, there is a huge growth in multimedia traffic, ranging from video on demand, live streaming and 360-degree video. </a:t>
            </a:r>
          </a:p>
          <a:p>
            <a:pPr lvl="0" rtl="0">
              <a:spcBef>
                <a:spcPts val="0"/>
              </a:spcBef>
              <a:buNone/>
            </a:pPr>
            <a:endParaRPr lang="en-US" dirty="0"/>
          </a:p>
          <a:p>
            <a:pPr lvl="0" rtl="0">
              <a:spcBef>
                <a:spcPts val="0"/>
              </a:spcBef>
              <a:buNone/>
            </a:pPr>
            <a:r>
              <a:rPr lang="en-US" dirty="0"/>
              <a:t>This brings us to our final point, that in order to support these </a:t>
            </a:r>
            <a:r>
              <a:rPr lang="en-US" sz="1100" b="0" i="0" u="none" strike="noStrike" kern="1200" baseline="0" dirty="0">
                <a:solidFill>
                  <a:schemeClr val="tx1"/>
                </a:solidFill>
                <a:latin typeface="+mn-lt"/>
                <a:ea typeface="+mn-ea"/>
                <a:cs typeface="+mn-cs"/>
              </a:rPr>
              <a:t>services and applications, </a:t>
            </a:r>
            <a:r>
              <a:rPr lang="en-US" dirty="0"/>
              <a:t>mobile communication systems needs to provide</a:t>
            </a:r>
            <a:r>
              <a:rPr lang="en-US" sz="1100" b="0" i="0" u="none" strike="noStrike" kern="1200" baseline="0" dirty="0">
                <a:solidFill>
                  <a:schemeClr val="tx1"/>
                </a:solidFill>
                <a:latin typeface="+mn-lt"/>
                <a:ea typeface="+mn-ea"/>
                <a:cs typeface="+mn-cs"/>
              </a:rPr>
              <a:t> high bandwidth and low latency</a:t>
            </a:r>
            <a:endParaRPr dirty="0"/>
          </a:p>
        </p:txBody>
      </p:sp>
    </p:spTree>
    <p:extLst>
      <p:ext uri="{BB962C8B-B14F-4D97-AF65-F5344CB8AC3E}">
        <p14:creationId xmlns:p14="http://schemas.microsoft.com/office/powerpoint/2010/main" val="3106871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This brings us to fifth generation cellular network or simply 5G. 5G promise just that, high rates and low latency</a:t>
            </a:r>
          </a:p>
          <a:p>
            <a:pPr lvl="0" rtl="0">
              <a:spcBef>
                <a:spcPts val="0"/>
              </a:spcBef>
              <a:buNone/>
            </a:pPr>
            <a:endParaRPr lang="en-US" dirty="0"/>
          </a:p>
          <a:p>
            <a:pPr lvl="0" rtl="0">
              <a:spcBef>
                <a:spcPts val="0"/>
              </a:spcBef>
              <a:buNone/>
            </a:pPr>
            <a:r>
              <a:rPr lang="en-US" dirty="0"/>
              <a:t>Rates go up to 1Gbps with latency around 1ms. While these numbers can seem as good enough, let’s put it into the perspective.</a:t>
            </a:r>
          </a:p>
          <a:p>
            <a:pPr lvl="0" rtl="0">
              <a:spcBef>
                <a:spcPts val="0"/>
              </a:spcBef>
              <a:buNone/>
            </a:pPr>
            <a:endParaRPr lang="en-US" dirty="0"/>
          </a:p>
          <a:p>
            <a:pPr>
              <a:buNone/>
            </a:pPr>
            <a:r>
              <a:rPr lang="en-US" sz="1100" b="0" i="0" u="none" strike="noStrike" kern="1200" baseline="0" dirty="0">
                <a:solidFill>
                  <a:schemeClr val="tx1"/>
                </a:solidFill>
                <a:latin typeface="+mn-lt"/>
                <a:ea typeface="+mn-ea"/>
                <a:cs typeface="+mn-cs"/>
              </a:rPr>
              <a:t>For example, a  24K 360-degree video with 120 frame-per-second can consume several Gbps. Also, as user can change field of-view, and in order not to experience motion sickness, latency during the transition needs to be less than 20ms.</a:t>
            </a:r>
            <a:endParaRPr lang="en-US" dirty="0"/>
          </a:p>
          <a:p>
            <a:pPr lvl="0" rtl="0">
              <a:spcBef>
                <a:spcPts val="0"/>
              </a:spcBef>
              <a:buNone/>
            </a:pPr>
            <a:endParaRPr lang="en-US" dirty="0"/>
          </a:p>
          <a:p>
            <a:pPr>
              <a:buNone/>
            </a:pPr>
            <a:r>
              <a:rPr lang="en-US" dirty="0"/>
              <a:t>Also, 5G </a:t>
            </a:r>
            <a:r>
              <a:rPr lang="en-US" sz="1100" b="0" i="0" u="none" strike="noStrike" kern="1200" baseline="0" dirty="0">
                <a:solidFill>
                  <a:schemeClr val="tx1"/>
                </a:solidFill>
                <a:latin typeface="+mn-lt"/>
                <a:ea typeface="+mn-ea"/>
                <a:cs typeface="+mn-cs"/>
              </a:rPr>
              <a:t>provides connectivity for tens of thousands of devices in order to support future Internet of Things (IoT) and Internet of Vehicle (</a:t>
            </a:r>
            <a:r>
              <a:rPr lang="en-US" sz="1100" b="0" i="0" u="none" strike="noStrike" kern="1200" baseline="0" dirty="0" err="1">
                <a:solidFill>
                  <a:schemeClr val="tx1"/>
                </a:solidFill>
                <a:latin typeface="+mn-lt"/>
                <a:ea typeface="+mn-ea"/>
                <a:cs typeface="+mn-cs"/>
              </a:rPr>
              <a:t>IoV</a:t>
            </a:r>
            <a:r>
              <a:rPr lang="en-US" sz="1100" b="0" i="0" u="none" strike="noStrike" kern="1200" baseline="0" dirty="0">
                <a:solidFill>
                  <a:schemeClr val="tx1"/>
                </a:solidFill>
                <a:latin typeface="+mn-lt"/>
                <a:ea typeface="+mn-ea"/>
                <a:cs typeface="+mn-cs"/>
              </a:rPr>
              <a:t>) paradigms.</a:t>
            </a:r>
          </a:p>
          <a:p>
            <a:pPr>
              <a:buNone/>
            </a:pPr>
            <a:endParaRPr lang="en-US" sz="1100" b="0" i="0" u="none" strike="noStrike" kern="1200" baseline="0" dirty="0">
              <a:solidFill>
                <a:schemeClr val="tx1"/>
              </a:solidFill>
              <a:latin typeface="+mn-lt"/>
              <a:ea typeface="+mn-ea"/>
              <a:cs typeface="+mn-cs"/>
            </a:endParaRPr>
          </a:p>
          <a:p>
            <a:pPr>
              <a:buNone/>
            </a:pPr>
            <a:r>
              <a:rPr lang="en-US" sz="1100" b="0" i="0" u="none" strike="noStrike" kern="1200" baseline="0" dirty="0">
                <a:solidFill>
                  <a:schemeClr val="tx1"/>
                </a:solidFill>
                <a:latin typeface="+mn-lt"/>
                <a:ea typeface="+mn-ea"/>
                <a:cs typeface="+mn-cs"/>
              </a:rPr>
              <a:t>However, we ask </a:t>
            </a:r>
            <a:r>
              <a:rPr lang="en-US" sz="1100" b="0" i="0" u="none" strike="noStrike" kern="1200" baseline="0" dirty="0" err="1">
                <a:solidFill>
                  <a:schemeClr val="tx1"/>
                </a:solidFill>
                <a:latin typeface="+mn-lt"/>
                <a:ea typeface="+mn-ea"/>
                <a:cs typeface="+mn-cs"/>
              </a:rPr>
              <a:t>ourselfs</a:t>
            </a:r>
            <a:r>
              <a:rPr lang="en-US" sz="1100" b="0" i="0" u="none" strike="noStrike" kern="1200" baseline="0" dirty="0">
                <a:solidFill>
                  <a:schemeClr val="tx1"/>
                </a:solidFill>
                <a:latin typeface="+mn-lt"/>
                <a:ea typeface="+mn-ea"/>
                <a:cs typeface="+mn-cs"/>
              </a:rPr>
              <a:t>, in practice,  can current 5G deployments support these claims?</a:t>
            </a:r>
          </a:p>
          <a:p>
            <a:pPr>
              <a:buNone/>
            </a:pPr>
            <a:endParaRPr lang="en-US" sz="1100" b="0" i="0" u="none" strike="noStrike" kern="1200" baseline="0" dirty="0">
              <a:solidFill>
                <a:schemeClr val="tx1"/>
              </a:solidFill>
              <a:latin typeface="+mn-lt"/>
              <a:ea typeface="+mn-ea"/>
              <a:cs typeface="+mn-cs"/>
            </a:endParaRPr>
          </a:p>
          <a:p>
            <a:pPr>
              <a:buNone/>
            </a:pPr>
            <a:r>
              <a:rPr lang="en-US" sz="1100" b="0" i="0" u="none" strike="noStrike" kern="1200" baseline="0" dirty="0">
                <a:solidFill>
                  <a:schemeClr val="tx1"/>
                </a:solidFill>
                <a:latin typeface="+mn-lt"/>
                <a:ea typeface="+mn-ea"/>
                <a:cs typeface="+mn-cs"/>
              </a:rPr>
              <a:t>This neatly brings us to our work</a:t>
            </a:r>
          </a:p>
          <a:p>
            <a:pPr>
              <a:buNone/>
            </a:pPr>
            <a:endParaRPr dirty="0"/>
          </a:p>
        </p:txBody>
      </p:sp>
    </p:spTree>
    <p:extLst>
      <p:ext uri="{BB962C8B-B14F-4D97-AF65-F5344CB8AC3E}">
        <p14:creationId xmlns:p14="http://schemas.microsoft.com/office/powerpoint/2010/main" val="912405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We present a production 5G dataset</a:t>
            </a:r>
          </a:p>
          <a:p>
            <a:pPr lvl="0" rtl="0">
              <a:spcBef>
                <a:spcPts val="0"/>
              </a:spcBef>
              <a:buNone/>
            </a:pPr>
            <a:endParaRPr lang="en-US" dirty="0"/>
          </a:p>
          <a:p>
            <a:pPr lvl="0" rtl="0">
              <a:spcBef>
                <a:spcPts val="0"/>
              </a:spcBef>
              <a:buNone/>
            </a:pPr>
            <a:r>
              <a:rPr lang="en-US" dirty="0"/>
              <a:t>Our dataset is collected in a production mobile operators 5g network, capturing throughput, latency  and channel conditions</a:t>
            </a:r>
          </a:p>
          <a:p>
            <a:pPr lvl="0" rtl="0">
              <a:spcBef>
                <a:spcPts val="0"/>
              </a:spcBef>
              <a:buNone/>
            </a:pPr>
            <a:endParaRPr lang="en-US" dirty="0"/>
          </a:p>
          <a:p>
            <a:pPr lvl="0" rtl="0">
              <a:spcBef>
                <a:spcPts val="0"/>
              </a:spcBef>
              <a:buNone/>
            </a:pPr>
            <a:r>
              <a:rPr lang="en-US" dirty="0"/>
              <a:t>Dataset is collected over a few months with two mobility patterns: static (mostly indoor) and driving (mostly commute routes)</a:t>
            </a:r>
          </a:p>
          <a:p>
            <a:pPr lvl="0" rtl="0">
              <a:spcBef>
                <a:spcPts val="0"/>
              </a:spcBef>
              <a:buNone/>
            </a:pPr>
            <a:endParaRPr lang="en-US" dirty="0"/>
          </a:p>
          <a:p>
            <a:pPr lvl="0" rtl="0">
              <a:spcBef>
                <a:spcPts val="0"/>
              </a:spcBef>
              <a:buNone/>
            </a:pPr>
            <a:r>
              <a:rPr lang="en-US" dirty="0"/>
              <a:t>We used two different download patterns, file download and streaming using popular </a:t>
            </a:r>
            <a:r>
              <a:rPr lang="en-US" dirty="0" err="1"/>
              <a:t>VoD</a:t>
            </a:r>
            <a:r>
              <a:rPr lang="en-US" dirty="0"/>
              <a:t> services.</a:t>
            </a:r>
          </a:p>
          <a:p>
            <a:pPr lvl="0" rtl="0">
              <a:spcBef>
                <a:spcPts val="0"/>
              </a:spcBef>
              <a:buNone/>
            </a:pPr>
            <a:endParaRPr lang="en-US" dirty="0"/>
          </a:p>
          <a:p>
            <a:pPr lvl="0" rtl="0">
              <a:spcBef>
                <a:spcPts val="0"/>
              </a:spcBef>
              <a:buNone/>
            </a:pPr>
            <a:r>
              <a:rPr lang="en-US" dirty="0"/>
              <a:t>Finally, we supplements our production dataset with synthetic dataset generated from the large scale 5G ns-3 simulation</a:t>
            </a:r>
          </a:p>
          <a:p>
            <a:pPr lvl="0" rtl="0">
              <a:spcBef>
                <a:spcPts val="0"/>
              </a:spcBef>
              <a:buNone/>
            </a:pPr>
            <a:r>
              <a:rPr lang="en-US" dirty="0"/>
              <a:t> </a:t>
            </a:r>
            <a:endParaRPr dirty="0"/>
          </a:p>
        </p:txBody>
      </p:sp>
    </p:spTree>
    <p:extLst>
      <p:ext uri="{BB962C8B-B14F-4D97-AF65-F5344CB8AC3E}">
        <p14:creationId xmlns:p14="http://schemas.microsoft.com/office/powerpoint/2010/main" val="3917316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348246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674785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r>
              <a:rPr lang="en-US" dirty="0"/>
              <a:t>Next we compare 5G dataset with our previously collected 4G dataset. To offer a fair comparison, we only compare traces from the same mobile operator and with the same mobility patterns.</a:t>
            </a:r>
          </a:p>
          <a:p>
            <a:pPr lvl="0" rtl="0">
              <a:spcBef>
                <a:spcPts val="0"/>
              </a:spcBef>
              <a:buNone/>
            </a:pPr>
            <a:endParaRPr lang="en-US" dirty="0"/>
          </a:p>
          <a:p>
            <a:pPr>
              <a:buNone/>
            </a:pPr>
            <a:r>
              <a:rPr lang="en-US" sz="1100" b="0" i="0" u="none" strike="noStrike" kern="1200" baseline="0" dirty="0">
                <a:solidFill>
                  <a:schemeClr val="tx1"/>
                </a:solidFill>
                <a:latin typeface="+mn-lt"/>
                <a:ea typeface="+mn-ea"/>
                <a:cs typeface="+mn-cs"/>
              </a:rPr>
              <a:t>As expected, 5G allows higher rates, with a up to 50% increase for the average throughput in the case for the static scenario. However, for the driving scenario, the average throughput increased only by 27% for 5G compared to 4G. The</a:t>
            </a:r>
          </a:p>
          <a:p>
            <a:pPr>
              <a:buNone/>
            </a:pPr>
            <a:r>
              <a:rPr lang="en-US" sz="1100" b="0" i="0" u="none" strike="noStrike" kern="1200" baseline="0" dirty="0">
                <a:solidFill>
                  <a:schemeClr val="tx1"/>
                </a:solidFill>
                <a:latin typeface="+mn-lt"/>
                <a:ea typeface="+mn-ea"/>
                <a:cs typeface="+mn-cs"/>
              </a:rPr>
              <a:t>main reason for “minor” improvement is lack of 5G base stations across all driving routes, forcing the device to use 4G.</a:t>
            </a:r>
            <a:endParaRPr lang="en-US" dirty="0"/>
          </a:p>
          <a:p>
            <a:pPr lvl="0" rtl="0">
              <a:spcBef>
                <a:spcPts val="0"/>
              </a:spcBef>
              <a:buNone/>
            </a:pPr>
            <a:endParaRPr dirty="0"/>
          </a:p>
        </p:txBody>
      </p:sp>
    </p:spTree>
    <p:extLst>
      <p:ext uri="{BB962C8B-B14F-4D97-AF65-F5344CB8AC3E}">
        <p14:creationId xmlns:p14="http://schemas.microsoft.com/office/powerpoint/2010/main" val="2428680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a:buNone/>
            </a:pPr>
            <a:r>
              <a:rPr lang="en-US" dirty="0"/>
              <a:t>Next, we compare </a:t>
            </a:r>
            <a:r>
              <a:rPr lang="en-US" sz="1100" b="0" i="0" u="none" strike="noStrike" kern="1200" baseline="0" dirty="0">
                <a:solidFill>
                  <a:schemeClr val="tx1"/>
                </a:solidFill>
                <a:latin typeface="+mn-lt"/>
                <a:ea typeface="+mn-ea"/>
                <a:cs typeface="+mn-cs"/>
              </a:rPr>
              <a:t>performance between different application types. Intuitively, continuous file download has the highest average throughput as shown in table. </a:t>
            </a:r>
          </a:p>
          <a:p>
            <a:pPr>
              <a:buNone/>
            </a:pPr>
            <a:endParaRPr lang="en-US" sz="1100" b="0" i="0" u="none" strike="noStrike" kern="1200" baseline="0" dirty="0">
              <a:solidFill>
                <a:schemeClr val="tx1"/>
              </a:solidFill>
              <a:latin typeface="+mn-lt"/>
              <a:ea typeface="+mn-ea"/>
              <a:cs typeface="+mn-cs"/>
            </a:endParaRPr>
          </a:p>
          <a:p>
            <a:pPr>
              <a:buNone/>
            </a:pPr>
            <a:r>
              <a:rPr lang="en-US" sz="1100" b="0" i="0" u="none" strike="noStrike" kern="1200" baseline="0" dirty="0">
                <a:solidFill>
                  <a:schemeClr val="tx1"/>
                </a:solidFill>
                <a:latin typeface="+mn-lt"/>
                <a:ea typeface="+mn-ea"/>
                <a:cs typeface="+mn-cs"/>
              </a:rPr>
              <a:t>Also we can look at the relationship between CQI and application throughput as shown in the figure. Figure shows the range of throughput values for each CQI</a:t>
            </a:r>
          </a:p>
          <a:p>
            <a:pPr>
              <a:buNone/>
            </a:pPr>
            <a:r>
              <a:rPr lang="en-US" sz="1100" b="0" i="0" u="none" strike="noStrike" kern="1200" baseline="0" dirty="0">
                <a:solidFill>
                  <a:schemeClr val="tx1"/>
                </a:solidFill>
                <a:latin typeface="+mn-lt"/>
                <a:ea typeface="+mn-ea"/>
                <a:cs typeface="+mn-cs"/>
              </a:rPr>
              <a:t>separately. Overall, we observe an increasing trend in throughput proportional to CQI. However, the range of throughput values oscillates significantly for each CQI.</a:t>
            </a:r>
          </a:p>
          <a:p>
            <a:pPr>
              <a:buNone/>
            </a:pPr>
            <a:endParaRPr lang="en-US" sz="1100" b="0" i="0" u="none" strike="noStrike" kern="1200" baseline="0" dirty="0">
              <a:solidFill>
                <a:schemeClr val="tx1"/>
              </a:solidFill>
              <a:latin typeface="+mn-lt"/>
              <a:ea typeface="+mn-ea"/>
              <a:cs typeface="+mn-cs"/>
            </a:endParaRPr>
          </a:p>
          <a:p>
            <a:pPr>
              <a:buNone/>
            </a:pPr>
            <a:r>
              <a:rPr lang="en-US" dirty="0"/>
              <a:t>For Amazon Prime, lower bitrates result in similar throughput rates across all CQI values. Streaming services download segments only during the ON phase (buffer filling). Also, bandwidth demand is limited by the maximum quality of encoded video content. Overall, Netflix consumes significantly more bandwidth than Amazon Prime for both mobility patterns, as a result of the higher encoding quality and thus larger segment sizes.</a:t>
            </a:r>
            <a:endParaRPr dirty="0"/>
          </a:p>
        </p:txBody>
      </p:sp>
    </p:spTree>
    <p:extLst>
      <p:ext uri="{BB962C8B-B14F-4D97-AF65-F5344CB8AC3E}">
        <p14:creationId xmlns:p14="http://schemas.microsoft.com/office/powerpoint/2010/main" val="3729652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Tree>
    <p:extLst>
      <p:ext uri="{BB962C8B-B14F-4D97-AF65-F5344CB8AC3E}">
        <p14:creationId xmlns:p14="http://schemas.microsoft.com/office/powerpoint/2010/main" val="2430209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Shape 15"/>
        <p:cNvGrpSpPr/>
        <p:nvPr/>
      </p:nvGrpSpPr>
      <p:grpSpPr>
        <a:xfrm>
          <a:off x="0" y="0"/>
          <a:ext cx="0" cy="0"/>
          <a:chOff x="0" y="0"/>
          <a:chExt cx="0" cy="0"/>
        </a:xfrm>
      </p:grpSpPr>
      <p:sp>
        <p:nvSpPr>
          <p:cNvPr id="16" name="Shape 16"/>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cSld name="Title, Content over Conten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56" name="Shape 56"/>
          <p:cNvSpPr txBox="1">
            <a:spLocks noGrp="1"/>
          </p:cNvSpPr>
          <p:nvPr>
            <p:ph type="body" idx="1"/>
          </p:nvPr>
        </p:nvSpPr>
        <p:spPr>
          <a:xfrm>
            <a:off x="457172" y="1604514"/>
            <a:ext cx="82290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57" name="Shape 57"/>
          <p:cNvSpPr txBox="1">
            <a:spLocks noGrp="1"/>
          </p:cNvSpPr>
          <p:nvPr>
            <p:ph type="body" idx="2"/>
          </p:nvPr>
        </p:nvSpPr>
        <p:spPr>
          <a:xfrm>
            <a:off x="457172" y="3681924"/>
            <a:ext cx="82290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58" name="Shape 58"/>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cSld name="Title, 4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61" name="Shape 61"/>
          <p:cNvSpPr txBox="1">
            <a:spLocks noGrp="1"/>
          </p:cNvSpPr>
          <p:nvPr>
            <p:ph type="body" idx="1"/>
          </p:nvPr>
        </p:nvSpPr>
        <p:spPr>
          <a:xfrm>
            <a:off x="457172"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62" name="Shape 62"/>
          <p:cNvSpPr txBox="1">
            <a:spLocks noGrp="1"/>
          </p:cNvSpPr>
          <p:nvPr>
            <p:ph type="body" idx="2"/>
          </p:nvPr>
        </p:nvSpPr>
        <p:spPr>
          <a:xfrm>
            <a:off x="4673927"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63" name="Shape 63"/>
          <p:cNvSpPr txBox="1">
            <a:spLocks noGrp="1"/>
          </p:cNvSpPr>
          <p:nvPr>
            <p:ph type="body" idx="3"/>
          </p:nvPr>
        </p:nvSpPr>
        <p:spPr>
          <a:xfrm>
            <a:off x="4673927" y="368192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64" name="Shape 64"/>
          <p:cNvSpPr txBox="1">
            <a:spLocks noGrp="1"/>
          </p:cNvSpPr>
          <p:nvPr>
            <p:ph type="body" idx="4"/>
          </p:nvPr>
        </p:nvSpPr>
        <p:spPr>
          <a:xfrm>
            <a:off x="457172" y="368192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65" name="Shape 65"/>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6 Conten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68" name="Shape 68"/>
          <p:cNvSpPr txBox="1">
            <a:spLocks noGrp="1"/>
          </p:cNvSpPr>
          <p:nvPr>
            <p:ph type="body" idx="1"/>
          </p:nvPr>
        </p:nvSpPr>
        <p:spPr>
          <a:xfrm>
            <a:off x="457172" y="1604514"/>
            <a:ext cx="82290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69" name="Shape 69"/>
          <p:cNvSpPr txBox="1">
            <a:spLocks noGrp="1"/>
          </p:cNvSpPr>
          <p:nvPr>
            <p:ph type="body" idx="2"/>
          </p:nvPr>
        </p:nvSpPr>
        <p:spPr>
          <a:xfrm>
            <a:off x="457172" y="1604514"/>
            <a:ext cx="82290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70" name="Shape 70"/>
          <p:cNvSpPr/>
          <p:nvPr/>
        </p:nvSpPr>
        <p:spPr>
          <a:xfrm>
            <a:off x="457172" y="1604514"/>
            <a:ext cx="8229000" cy="3977100"/>
          </a:xfrm>
          <a:prstGeom prst="rect">
            <a:avLst/>
          </a:prstGeom>
          <a:noFill/>
          <a:ln>
            <a:noFill/>
          </a:ln>
        </p:spPr>
        <p:txBody>
          <a:bodyPr wrap="square" lIns="82925" tIns="82925" rIns="82925" bIns="82925" anchor="ctr" anchorCtr="0">
            <a:noAutofit/>
          </a:bodyPr>
          <a:lstStyle/>
          <a:p>
            <a:pPr lvl="0">
              <a:spcBef>
                <a:spcPts val="0"/>
              </a:spcBef>
              <a:buNone/>
            </a:pPr>
            <a:endParaRPr/>
          </a:p>
        </p:txBody>
      </p:sp>
      <p:sp>
        <p:nvSpPr>
          <p:cNvPr id="71" name="Shape 71"/>
          <p:cNvSpPr/>
          <p:nvPr/>
        </p:nvSpPr>
        <p:spPr>
          <a:xfrm>
            <a:off x="457172" y="1604514"/>
            <a:ext cx="8229000" cy="3977100"/>
          </a:xfrm>
          <a:prstGeom prst="rect">
            <a:avLst/>
          </a:prstGeom>
          <a:noFill/>
          <a:ln>
            <a:noFill/>
          </a:ln>
        </p:spPr>
        <p:txBody>
          <a:bodyPr wrap="square" lIns="82925" tIns="82925" rIns="82925" bIns="82925" anchor="ctr" anchorCtr="0">
            <a:noAutofit/>
          </a:bodyPr>
          <a:lstStyle/>
          <a:p>
            <a:pPr lvl="0">
              <a:spcBef>
                <a:spcPts val="0"/>
              </a:spcBef>
              <a:buNone/>
            </a:pPr>
            <a:endParaRPr/>
          </a:p>
        </p:txBody>
      </p:sp>
      <p:sp>
        <p:nvSpPr>
          <p:cNvPr id="72" name="Shape 72"/>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Slide 1">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6666"/>
              <a:buNone/>
              <a:defRPr sz="1500" b="0" i="0" u="none" strike="noStrike" cap="none"/>
            </a:lvl1pPr>
            <a:lvl2pPr marL="0" marR="0" lvl="1" indent="0" algn="l" rtl="0">
              <a:spcBef>
                <a:spcPts val="0"/>
              </a:spcBef>
              <a:buSzPct val="86666"/>
              <a:buNone/>
              <a:defRPr sz="1500" b="0" i="0" u="none" strike="noStrike" cap="none"/>
            </a:lvl2pPr>
            <a:lvl3pPr marL="0" marR="0" lvl="2" indent="0" algn="l" rtl="0">
              <a:spcBef>
                <a:spcPts val="0"/>
              </a:spcBef>
              <a:buSzPct val="86666"/>
              <a:buNone/>
              <a:defRPr sz="1500" b="0" i="0" u="none" strike="noStrike" cap="none"/>
            </a:lvl3pPr>
            <a:lvl4pPr marL="0" marR="0" lvl="3" indent="0" algn="l" rtl="0">
              <a:spcBef>
                <a:spcPts val="0"/>
              </a:spcBef>
              <a:buSzPct val="86666"/>
              <a:buNone/>
              <a:defRPr sz="1500" b="0" i="0" u="none" strike="noStrike" cap="none"/>
            </a:lvl4pPr>
            <a:lvl5pPr marL="0" marR="0" lvl="4" indent="0" algn="l" rtl="0">
              <a:spcBef>
                <a:spcPts val="0"/>
              </a:spcBef>
              <a:buSzPct val="86666"/>
              <a:buNone/>
              <a:defRPr sz="1500" b="0" i="0" u="none" strike="noStrike" cap="none"/>
            </a:lvl5pPr>
            <a:lvl6pPr marL="0" marR="0" lvl="5" indent="0" algn="l" rtl="0">
              <a:spcBef>
                <a:spcPts val="0"/>
              </a:spcBef>
              <a:buSzPct val="86666"/>
              <a:buNone/>
              <a:defRPr sz="1500" b="0" i="0" u="none" strike="noStrike" cap="none"/>
            </a:lvl6pPr>
            <a:lvl7pPr marL="0" marR="0" lvl="6" indent="0" algn="l" rtl="0">
              <a:spcBef>
                <a:spcPts val="0"/>
              </a:spcBef>
              <a:buSzPct val="86666"/>
              <a:buNone/>
              <a:defRPr sz="1500" b="0" i="0" u="none" strike="noStrike" cap="none"/>
            </a:lvl7pPr>
            <a:lvl8pPr marL="0" marR="0" lvl="7" indent="0" algn="l" rtl="0">
              <a:spcBef>
                <a:spcPts val="0"/>
              </a:spcBef>
              <a:buSzPct val="86666"/>
              <a:buNone/>
              <a:defRPr sz="1500" b="0" i="0" u="none" strike="noStrike" cap="none"/>
            </a:lvl8pPr>
            <a:lvl9pPr marL="0" marR="0" lvl="8" indent="0" algn="l" rtl="0">
              <a:spcBef>
                <a:spcPts val="0"/>
              </a:spcBef>
              <a:buSzPct val="86666"/>
              <a:buNone/>
              <a:defRPr sz="1500" b="0" i="0" u="none" strike="noStrike" cap="none"/>
            </a:lvl9pPr>
          </a:lstStyle>
          <a:p>
            <a:endParaRPr/>
          </a:p>
        </p:txBody>
      </p:sp>
      <p:sp>
        <p:nvSpPr>
          <p:cNvPr id="75" name="Shape 75"/>
          <p:cNvSpPr txBox="1">
            <a:spLocks noGrp="1"/>
          </p:cNvSpPr>
          <p:nvPr>
            <p:ph type="subTitle" idx="1"/>
          </p:nvPr>
        </p:nvSpPr>
        <p:spPr>
          <a:xfrm>
            <a:off x="457172" y="1604514"/>
            <a:ext cx="8229000" cy="3977100"/>
          </a:xfrm>
          <a:prstGeom prst="rect">
            <a:avLst/>
          </a:prstGeom>
          <a:noFill/>
          <a:ln>
            <a:noFill/>
          </a:ln>
        </p:spPr>
        <p:txBody>
          <a:bodyPr wrap="square" lIns="82925" tIns="82925" rIns="82925" bIns="82925" anchor="ctr" anchorCtr="0"/>
          <a:lstStyle>
            <a:lvl1pPr marL="0" marR="0" lvl="0" indent="0" algn="l" rtl="0">
              <a:spcBef>
                <a:spcPts val="0"/>
              </a:spcBef>
              <a:buSzPct val="86666"/>
              <a:buNone/>
              <a:defRPr sz="1500" b="0" i="0" u="none" strike="noStrike" cap="none"/>
            </a:lvl1pPr>
            <a:lvl2pPr marL="381000" marR="0" lvl="1" indent="0" algn="l" rtl="0">
              <a:spcBef>
                <a:spcPts val="0"/>
              </a:spcBef>
              <a:buSzPct val="86666"/>
              <a:buNone/>
              <a:defRPr sz="1500" b="0" i="0" u="none" strike="noStrike" cap="none"/>
            </a:lvl2pPr>
            <a:lvl3pPr marL="762000" marR="0" lvl="2" indent="0" algn="l" rtl="0">
              <a:spcBef>
                <a:spcPts val="0"/>
              </a:spcBef>
              <a:buSzPct val="86666"/>
              <a:buNone/>
              <a:defRPr sz="1500" b="0" i="0" u="none" strike="noStrike" cap="none"/>
            </a:lvl3pPr>
            <a:lvl4pPr marL="1143000" marR="0" lvl="3" indent="0" algn="l" rtl="0">
              <a:spcBef>
                <a:spcPts val="0"/>
              </a:spcBef>
              <a:buSzPct val="86666"/>
              <a:buNone/>
              <a:defRPr sz="1500" b="0" i="0" u="none" strike="noStrike" cap="none"/>
            </a:lvl4pPr>
            <a:lvl5pPr marL="1524000" marR="0" lvl="4" indent="0" algn="l" rtl="0">
              <a:spcBef>
                <a:spcPts val="0"/>
              </a:spcBef>
              <a:buSzPct val="86666"/>
              <a:buNone/>
              <a:defRPr sz="1500" b="0" i="0" u="none" strike="noStrike" cap="none"/>
            </a:lvl5pPr>
            <a:lvl6pPr marL="1905000" marR="0" lvl="5" indent="0" algn="l" rtl="0">
              <a:spcBef>
                <a:spcPts val="0"/>
              </a:spcBef>
              <a:buSzPct val="86666"/>
              <a:buNone/>
              <a:defRPr sz="1500" b="0" i="0" u="none" strike="noStrike" cap="none"/>
            </a:lvl6pPr>
            <a:lvl7pPr marL="2286000" marR="0" lvl="6" indent="0" algn="l" rtl="0">
              <a:spcBef>
                <a:spcPts val="0"/>
              </a:spcBef>
              <a:buSzPct val="86666"/>
              <a:buNone/>
              <a:defRPr sz="1500" b="0" i="0" u="none" strike="noStrike" cap="none"/>
            </a:lvl7pPr>
            <a:lvl8pPr marL="2667000" marR="0" lvl="7" indent="0" algn="l" rtl="0">
              <a:spcBef>
                <a:spcPts val="0"/>
              </a:spcBef>
              <a:buSzPct val="86666"/>
              <a:buNone/>
              <a:defRPr sz="1500" b="0" i="0" u="none" strike="noStrike" cap="none"/>
            </a:lvl8pPr>
            <a:lvl9pPr marL="3035300" marR="0" lvl="8" indent="0" algn="l" rtl="0">
              <a:spcBef>
                <a:spcPts val="0"/>
              </a:spcBef>
              <a:buSzPct val="86666"/>
              <a:buNone/>
              <a:defRPr sz="1500" b="0" i="0" u="none" strike="noStrike" cap="none"/>
            </a:lvl9pPr>
          </a:lstStyle>
          <a:p>
            <a:endParaRPr/>
          </a:p>
        </p:txBody>
      </p:sp>
      <p:sp>
        <p:nvSpPr>
          <p:cNvPr id="76" name="Shape 76"/>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7"/>
        <p:cNvGrpSpPr/>
        <p:nvPr/>
      </p:nvGrpSpPr>
      <p:grpSpPr>
        <a:xfrm>
          <a:off x="0" y="0"/>
          <a:ext cx="0" cy="0"/>
          <a:chOff x="0" y="0"/>
          <a:chExt cx="0" cy="0"/>
        </a:xfrm>
      </p:grpSpPr>
      <p:sp>
        <p:nvSpPr>
          <p:cNvPr id="78" name="Shape 78"/>
          <p:cNvSpPr txBox="1">
            <a:spLocks noGrp="1"/>
          </p:cNvSpPr>
          <p:nvPr>
            <p:ph type="ctrTitle"/>
          </p:nvPr>
        </p:nvSpPr>
        <p:spPr>
          <a:xfrm>
            <a:off x="311708" y="992767"/>
            <a:ext cx="8520600" cy="2736900"/>
          </a:xfrm>
          <a:prstGeom prst="rect">
            <a:avLst/>
          </a:prstGeom>
        </p:spPr>
        <p:txBody>
          <a:bodyPr wrap="square" lIns="82925" tIns="82925" rIns="82925" bIns="82925" anchor="b" anchorCtr="0"/>
          <a:lstStyle>
            <a:lvl1pPr lvl="0" algn="ctr" rtl="0">
              <a:spcBef>
                <a:spcPts val="0"/>
              </a:spcBef>
              <a:buSzPct val="100000"/>
              <a:defRPr sz="5200"/>
            </a:lvl1pPr>
            <a:lvl2pPr lvl="1" algn="ctr" rtl="0">
              <a:spcBef>
                <a:spcPts val="0"/>
              </a:spcBef>
              <a:buSzPct val="100000"/>
              <a:defRPr sz="5200"/>
            </a:lvl2pPr>
            <a:lvl3pPr lvl="2" algn="ctr" rtl="0">
              <a:spcBef>
                <a:spcPts val="0"/>
              </a:spcBef>
              <a:buSzPct val="100000"/>
              <a:defRPr sz="5200"/>
            </a:lvl3pPr>
            <a:lvl4pPr lvl="3" algn="ctr" rtl="0">
              <a:spcBef>
                <a:spcPts val="0"/>
              </a:spcBef>
              <a:buSzPct val="100000"/>
              <a:defRPr sz="5200"/>
            </a:lvl4pPr>
            <a:lvl5pPr lvl="4" algn="ctr" rtl="0">
              <a:spcBef>
                <a:spcPts val="0"/>
              </a:spcBef>
              <a:buSzPct val="100000"/>
              <a:defRPr sz="5200"/>
            </a:lvl5pPr>
            <a:lvl6pPr lvl="5" algn="ctr" rtl="0">
              <a:spcBef>
                <a:spcPts val="0"/>
              </a:spcBef>
              <a:buSzPct val="100000"/>
              <a:defRPr sz="5200"/>
            </a:lvl6pPr>
            <a:lvl7pPr lvl="6" algn="ctr" rtl="0">
              <a:spcBef>
                <a:spcPts val="0"/>
              </a:spcBef>
              <a:buSzPct val="100000"/>
              <a:defRPr sz="5200"/>
            </a:lvl7pPr>
            <a:lvl8pPr lvl="7" algn="ctr" rtl="0">
              <a:spcBef>
                <a:spcPts val="0"/>
              </a:spcBef>
              <a:buSzPct val="100000"/>
              <a:defRPr sz="5200"/>
            </a:lvl8pPr>
            <a:lvl9pPr lvl="8" algn="ctr" rtl="0">
              <a:spcBef>
                <a:spcPts val="0"/>
              </a:spcBef>
              <a:buSzPct val="100000"/>
              <a:defRPr sz="5200"/>
            </a:lvl9pPr>
          </a:lstStyle>
          <a:p>
            <a:endParaRPr/>
          </a:p>
        </p:txBody>
      </p:sp>
      <p:sp>
        <p:nvSpPr>
          <p:cNvPr id="79" name="Shape 79"/>
          <p:cNvSpPr txBox="1">
            <a:spLocks noGrp="1"/>
          </p:cNvSpPr>
          <p:nvPr>
            <p:ph type="subTitle" idx="1"/>
          </p:nvPr>
        </p:nvSpPr>
        <p:spPr>
          <a:xfrm>
            <a:off x="311700" y="3778833"/>
            <a:ext cx="8520600" cy="1056900"/>
          </a:xfrm>
          <a:prstGeom prst="rect">
            <a:avLst/>
          </a:prstGeom>
        </p:spPr>
        <p:txBody>
          <a:bodyPr wrap="square" lIns="82925" tIns="82925" rIns="82925" bIns="82925" anchor="t" anchorCtr="0"/>
          <a:lstStyle>
            <a:lvl1pPr lvl="0" algn="ctr" rtl="0">
              <a:lnSpc>
                <a:spcPct val="100000"/>
              </a:lnSpc>
              <a:spcBef>
                <a:spcPts val="0"/>
              </a:spcBef>
              <a:spcAft>
                <a:spcPts val="0"/>
              </a:spcAft>
              <a:buSzPct val="100000"/>
              <a:buNone/>
              <a:defRPr sz="2800"/>
            </a:lvl1pPr>
            <a:lvl2pPr lvl="1" algn="ctr" rtl="0">
              <a:lnSpc>
                <a:spcPct val="100000"/>
              </a:lnSpc>
              <a:spcBef>
                <a:spcPts val="0"/>
              </a:spcBef>
              <a:spcAft>
                <a:spcPts val="0"/>
              </a:spcAft>
              <a:buSzPct val="100000"/>
              <a:buNone/>
              <a:defRPr sz="2800"/>
            </a:lvl2pPr>
            <a:lvl3pPr lvl="2" algn="ctr" rtl="0">
              <a:lnSpc>
                <a:spcPct val="100000"/>
              </a:lnSpc>
              <a:spcBef>
                <a:spcPts val="0"/>
              </a:spcBef>
              <a:spcAft>
                <a:spcPts val="0"/>
              </a:spcAft>
              <a:buSzPct val="100000"/>
              <a:buNone/>
              <a:defRPr sz="2800"/>
            </a:lvl3pPr>
            <a:lvl4pPr lvl="3" algn="ctr" rtl="0">
              <a:lnSpc>
                <a:spcPct val="100000"/>
              </a:lnSpc>
              <a:spcBef>
                <a:spcPts val="0"/>
              </a:spcBef>
              <a:spcAft>
                <a:spcPts val="0"/>
              </a:spcAft>
              <a:buSzPct val="100000"/>
              <a:buNone/>
              <a:defRPr sz="2800"/>
            </a:lvl4pPr>
            <a:lvl5pPr lvl="4" algn="ctr" rtl="0">
              <a:lnSpc>
                <a:spcPct val="100000"/>
              </a:lnSpc>
              <a:spcBef>
                <a:spcPts val="0"/>
              </a:spcBef>
              <a:spcAft>
                <a:spcPts val="0"/>
              </a:spcAft>
              <a:buSzPct val="100000"/>
              <a:buNone/>
              <a:defRPr sz="2800"/>
            </a:lvl5pPr>
            <a:lvl6pPr lvl="5" algn="ctr" rtl="0">
              <a:lnSpc>
                <a:spcPct val="100000"/>
              </a:lnSpc>
              <a:spcBef>
                <a:spcPts val="0"/>
              </a:spcBef>
              <a:spcAft>
                <a:spcPts val="0"/>
              </a:spcAft>
              <a:buSzPct val="100000"/>
              <a:buNone/>
              <a:defRPr sz="2800"/>
            </a:lvl6pPr>
            <a:lvl7pPr lvl="6" algn="ctr" rtl="0">
              <a:lnSpc>
                <a:spcPct val="100000"/>
              </a:lnSpc>
              <a:spcBef>
                <a:spcPts val="0"/>
              </a:spcBef>
              <a:spcAft>
                <a:spcPts val="0"/>
              </a:spcAft>
              <a:buSzPct val="100000"/>
              <a:buNone/>
              <a:defRPr sz="2800"/>
            </a:lvl7pPr>
            <a:lvl8pPr lvl="7" algn="ctr" rtl="0">
              <a:lnSpc>
                <a:spcPct val="100000"/>
              </a:lnSpc>
              <a:spcBef>
                <a:spcPts val="0"/>
              </a:spcBef>
              <a:spcAft>
                <a:spcPts val="0"/>
              </a:spcAft>
              <a:buSzPct val="100000"/>
              <a:buNone/>
              <a:defRPr sz="2800"/>
            </a:lvl8pPr>
            <a:lvl9pPr lvl="8" algn="ctr" rtl="0">
              <a:lnSpc>
                <a:spcPct val="100000"/>
              </a:lnSpc>
              <a:spcBef>
                <a:spcPts val="0"/>
              </a:spcBef>
              <a:spcAft>
                <a:spcPts val="0"/>
              </a:spcAft>
              <a:buSzPct val="100000"/>
              <a:buNone/>
              <a:defRPr sz="2800"/>
            </a:lvl9pPr>
          </a:lstStyle>
          <a:p>
            <a:endParaRPr/>
          </a:p>
        </p:txBody>
      </p:sp>
      <p:sp>
        <p:nvSpPr>
          <p:cNvPr id="80" name="Shape 80"/>
          <p:cNvSpPr txBox="1">
            <a:spLocks noGrp="1"/>
          </p:cNvSpPr>
          <p:nvPr>
            <p:ph type="sldNum" idx="12"/>
          </p:nvPr>
        </p:nvSpPr>
        <p:spPr>
          <a:xfrm>
            <a:off x="8472458" y="6217622"/>
            <a:ext cx="548700" cy="5247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GB"/>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19" name="Shape 19"/>
          <p:cNvSpPr txBox="1">
            <a:spLocks noGrp="1"/>
          </p:cNvSpPr>
          <p:nvPr>
            <p:ph type="subTitle" idx="1"/>
          </p:nvPr>
        </p:nvSpPr>
        <p:spPr>
          <a:xfrm>
            <a:off x="457172" y="1604514"/>
            <a:ext cx="8229000" cy="39771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20" name="Shape 20"/>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Content">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23" name="Shape 23"/>
          <p:cNvSpPr txBox="1">
            <a:spLocks noGrp="1"/>
          </p:cNvSpPr>
          <p:nvPr>
            <p:ph type="body" idx="1"/>
          </p:nvPr>
        </p:nvSpPr>
        <p:spPr>
          <a:xfrm>
            <a:off x="457172" y="1604514"/>
            <a:ext cx="82290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24" name="Shape 24"/>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itle, 2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27" name="Shape 27"/>
          <p:cNvSpPr txBox="1">
            <a:spLocks noGrp="1"/>
          </p:cNvSpPr>
          <p:nvPr>
            <p:ph type="body" idx="1"/>
          </p:nvPr>
        </p:nvSpPr>
        <p:spPr>
          <a:xfrm>
            <a:off x="457172" y="1604514"/>
            <a:ext cx="40155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28" name="Shape 28"/>
          <p:cNvSpPr txBox="1">
            <a:spLocks noGrp="1"/>
          </p:cNvSpPr>
          <p:nvPr>
            <p:ph type="body" idx="2"/>
          </p:nvPr>
        </p:nvSpPr>
        <p:spPr>
          <a:xfrm>
            <a:off x="4673927" y="1604514"/>
            <a:ext cx="40155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29" name="Shape 29"/>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32" name="Shape 32"/>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Shape 33"/>
        <p:cNvGrpSpPr/>
        <p:nvPr/>
      </p:nvGrpSpPr>
      <p:grpSpPr>
        <a:xfrm>
          <a:off x="0" y="0"/>
          <a:ext cx="0" cy="0"/>
          <a:chOff x="0" y="0"/>
          <a:chExt cx="0" cy="0"/>
        </a:xfrm>
      </p:grpSpPr>
      <p:sp>
        <p:nvSpPr>
          <p:cNvPr id="34" name="Shape 34"/>
          <p:cNvSpPr txBox="1">
            <a:spLocks noGrp="1"/>
          </p:cNvSpPr>
          <p:nvPr>
            <p:ph type="subTitle" idx="1"/>
          </p:nvPr>
        </p:nvSpPr>
        <p:spPr>
          <a:xfrm>
            <a:off x="457172" y="273352"/>
            <a:ext cx="8229000" cy="53073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35" name="Shape 35"/>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cSld name="Title, 2 Content and Conten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38" name="Shape 38"/>
          <p:cNvSpPr txBox="1">
            <a:spLocks noGrp="1"/>
          </p:cNvSpPr>
          <p:nvPr>
            <p:ph type="body" idx="1"/>
          </p:nvPr>
        </p:nvSpPr>
        <p:spPr>
          <a:xfrm>
            <a:off x="457172"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39" name="Shape 39"/>
          <p:cNvSpPr txBox="1">
            <a:spLocks noGrp="1"/>
          </p:cNvSpPr>
          <p:nvPr>
            <p:ph type="body" idx="2"/>
          </p:nvPr>
        </p:nvSpPr>
        <p:spPr>
          <a:xfrm>
            <a:off x="457172" y="368192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40" name="Shape 40"/>
          <p:cNvSpPr txBox="1">
            <a:spLocks noGrp="1"/>
          </p:cNvSpPr>
          <p:nvPr>
            <p:ph type="body" idx="3"/>
          </p:nvPr>
        </p:nvSpPr>
        <p:spPr>
          <a:xfrm>
            <a:off x="4673927" y="1604514"/>
            <a:ext cx="40155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41" name="Shape 41"/>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44" name="Shape 44"/>
          <p:cNvSpPr txBox="1">
            <a:spLocks noGrp="1"/>
          </p:cNvSpPr>
          <p:nvPr>
            <p:ph type="body" idx="1"/>
          </p:nvPr>
        </p:nvSpPr>
        <p:spPr>
          <a:xfrm>
            <a:off x="457172" y="1604514"/>
            <a:ext cx="4015500" cy="39771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45" name="Shape 45"/>
          <p:cNvSpPr txBox="1">
            <a:spLocks noGrp="1"/>
          </p:cNvSpPr>
          <p:nvPr>
            <p:ph type="body" idx="2"/>
          </p:nvPr>
        </p:nvSpPr>
        <p:spPr>
          <a:xfrm>
            <a:off x="4673927"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46" name="Shape 46"/>
          <p:cNvSpPr txBox="1">
            <a:spLocks noGrp="1"/>
          </p:cNvSpPr>
          <p:nvPr>
            <p:ph type="body" idx="3"/>
          </p:nvPr>
        </p:nvSpPr>
        <p:spPr>
          <a:xfrm>
            <a:off x="4673927" y="368192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47" name="Shape 47"/>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cSld name="Title, 2 Content over Content">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50" name="Shape 50"/>
          <p:cNvSpPr txBox="1">
            <a:spLocks noGrp="1"/>
          </p:cNvSpPr>
          <p:nvPr>
            <p:ph type="body" idx="1"/>
          </p:nvPr>
        </p:nvSpPr>
        <p:spPr>
          <a:xfrm>
            <a:off x="457172"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51" name="Shape 51"/>
          <p:cNvSpPr txBox="1">
            <a:spLocks noGrp="1"/>
          </p:cNvSpPr>
          <p:nvPr>
            <p:ph type="body" idx="2"/>
          </p:nvPr>
        </p:nvSpPr>
        <p:spPr>
          <a:xfrm>
            <a:off x="4673927" y="1604514"/>
            <a:ext cx="40155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52" name="Shape 52"/>
          <p:cNvSpPr txBox="1">
            <a:spLocks noGrp="1"/>
          </p:cNvSpPr>
          <p:nvPr>
            <p:ph type="body" idx="3"/>
          </p:nvPr>
        </p:nvSpPr>
        <p:spPr>
          <a:xfrm>
            <a:off x="457172" y="3681924"/>
            <a:ext cx="8229000" cy="1896900"/>
          </a:xfrm>
          <a:prstGeom prst="rect">
            <a:avLst/>
          </a:prstGeom>
          <a:noFill/>
          <a:ln>
            <a:noFill/>
          </a:ln>
        </p:spPr>
        <p:txBody>
          <a:bodyPr wrap="square" lIns="82925" tIns="82925" rIns="82925" bIns="82925" anchor="t" anchorCtr="0"/>
          <a:lstStyle>
            <a:lvl1pPr marL="0" marR="0" lvl="0" indent="0" algn="l" rtl="0">
              <a:spcBef>
                <a:spcPts val="0"/>
              </a:spcBef>
              <a:buSzPct val="81250"/>
              <a:buNone/>
              <a:defRPr sz="1600" b="0" i="0" u="none" strike="noStrike" cap="none"/>
            </a:lvl1pPr>
            <a:lvl2pPr marL="419100" marR="0" lvl="1" indent="0" algn="l" rtl="0">
              <a:spcBef>
                <a:spcPts val="0"/>
              </a:spcBef>
              <a:buSzPct val="81250"/>
              <a:buNone/>
              <a:defRPr sz="1600" b="0" i="0" u="none" strike="noStrike" cap="none"/>
            </a:lvl2pPr>
            <a:lvl3pPr marL="825500" marR="0" lvl="2" indent="0" algn="l" rtl="0">
              <a:spcBef>
                <a:spcPts val="0"/>
              </a:spcBef>
              <a:buSzPct val="81250"/>
              <a:buNone/>
              <a:defRPr sz="1600" b="0" i="0" u="none" strike="noStrike" cap="none"/>
            </a:lvl3pPr>
            <a:lvl4pPr marL="1244600" marR="0" lvl="3" indent="0" algn="l" rtl="0">
              <a:spcBef>
                <a:spcPts val="0"/>
              </a:spcBef>
              <a:buSzPct val="81250"/>
              <a:buNone/>
              <a:defRPr sz="1600" b="0" i="0" u="none" strike="noStrike" cap="none"/>
            </a:lvl4pPr>
            <a:lvl5pPr marL="1663700" marR="0" lvl="4" indent="0" algn="l" rtl="0">
              <a:spcBef>
                <a:spcPts val="0"/>
              </a:spcBef>
              <a:buSzPct val="81250"/>
              <a:buNone/>
              <a:defRPr sz="1600" b="0" i="0" u="none" strike="noStrike" cap="none"/>
            </a:lvl5pPr>
            <a:lvl6pPr marL="2070100" marR="0" lvl="5" indent="0" algn="l" rtl="0">
              <a:spcBef>
                <a:spcPts val="0"/>
              </a:spcBef>
              <a:buSzPct val="81250"/>
              <a:buNone/>
              <a:defRPr sz="1600" b="0" i="0" u="none" strike="noStrike" cap="none"/>
            </a:lvl6pPr>
            <a:lvl7pPr marL="2489200" marR="0" lvl="6" indent="0" algn="l" rtl="0">
              <a:spcBef>
                <a:spcPts val="0"/>
              </a:spcBef>
              <a:buSzPct val="81250"/>
              <a:buNone/>
              <a:defRPr sz="1600" b="0" i="0" u="none" strike="noStrike" cap="none"/>
            </a:lvl7pPr>
            <a:lvl8pPr marL="2908300" marR="0" lvl="7" indent="0" algn="l" rtl="0">
              <a:spcBef>
                <a:spcPts val="0"/>
              </a:spcBef>
              <a:buSzPct val="81250"/>
              <a:buNone/>
              <a:defRPr sz="1600" b="0" i="0" u="none" strike="noStrike" cap="none"/>
            </a:lvl8pPr>
            <a:lvl9pPr marL="3314700" marR="0" lvl="8" indent="0" algn="l" rtl="0">
              <a:spcBef>
                <a:spcPts val="0"/>
              </a:spcBef>
              <a:buSzPct val="81250"/>
              <a:buNone/>
              <a:defRPr sz="1600" b="0" i="0" u="none" strike="noStrike" cap="none"/>
            </a:lvl9pPr>
          </a:lstStyle>
          <a:p>
            <a:endParaRPr/>
          </a:p>
        </p:txBody>
      </p:sp>
      <p:sp>
        <p:nvSpPr>
          <p:cNvPr id="53" name="Shape 53"/>
          <p:cNvSpPr txBox="1">
            <a:spLocks noGrp="1"/>
          </p:cNvSpPr>
          <p:nvPr>
            <p:ph type="sldNum" idx="12"/>
          </p:nvPr>
        </p:nvSpPr>
        <p:spPr>
          <a:xfrm>
            <a:off x="8556784" y="6333134"/>
            <a:ext cx="548700" cy="525000"/>
          </a:xfrm>
          <a:prstGeom prst="rect">
            <a:avLst/>
          </a:prstGeom>
        </p:spPr>
        <p:txBody>
          <a:bodyPr wrap="square" lIns="91425" tIns="91425" rIns="91425" bIns="91425" anchor="ctr" anchorCtr="0">
            <a:noAutofit/>
          </a:bodyPr>
          <a:lstStyle/>
          <a:p>
            <a:pPr lvl="0">
              <a:spcBef>
                <a:spcPts val="0"/>
              </a:spcBef>
              <a:buNone/>
            </a:pPr>
            <a:fld id="{00000000-1234-1234-1234-123412341234}" type="slidenum">
              <a:rPr lang="en-GB"/>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
        <p:cNvGrpSpPr/>
        <p:nvPr/>
      </p:nvGrpSpPr>
      <p:grpSpPr>
        <a:xfrm>
          <a:off x="0" y="0"/>
          <a:ext cx="0" cy="0"/>
          <a:chOff x="0" y="0"/>
          <a:chExt cx="0" cy="0"/>
        </a:xfrm>
      </p:grpSpPr>
      <p:cxnSp>
        <p:nvCxnSpPr>
          <p:cNvPr id="6" name="Shape 6"/>
          <p:cNvCxnSpPr/>
          <p:nvPr/>
        </p:nvCxnSpPr>
        <p:spPr>
          <a:xfrm flipH="1">
            <a:off x="326684" y="1145662"/>
            <a:ext cx="1500" cy="4994100"/>
          </a:xfrm>
          <a:prstGeom prst="straightConnector1">
            <a:avLst/>
          </a:prstGeom>
          <a:noFill/>
          <a:ln w="36000" cap="flat" cmpd="sng">
            <a:solidFill>
              <a:srgbClr val="305D7B"/>
            </a:solidFill>
            <a:prstDash val="solid"/>
            <a:miter lim="8000"/>
            <a:headEnd type="none" w="med" len="med"/>
            <a:tailEnd type="none" w="med" len="med"/>
          </a:ln>
        </p:spPr>
      </p:cxnSp>
      <p:pic>
        <p:nvPicPr>
          <p:cNvPr id="7" name="Shape 7"/>
          <p:cNvPicPr preferRelativeResize="0"/>
          <p:nvPr/>
        </p:nvPicPr>
        <p:blipFill rotWithShape="1">
          <a:blip r:embed="rId16">
            <a:alphaModFix/>
          </a:blip>
          <a:srcRect/>
          <a:stretch/>
        </p:blipFill>
        <p:spPr>
          <a:xfrm>
            <a:off x="260588" y="759638"/>
            <a:ext cx="655500" cy="336900"/>
          </a:xfrm>
          <a:prstGeom prst="rect">
            <a:avLst/>
          </a:prstGeom>
          <a:noFill/>
          <a:ln>
            <a:noFill/>
          </a:ln>
        </p:spPr>
      </p:pic>
      <p:cxnSp>
        <p:nvCxnSpPr>
          <p:cNvPr id="8" name="Shape 8"/>
          <p:cNvCxnSpPr/>
          <p:nvPr/>
        </p:nvCxnSpPr>
        <p:spPr>
          <a:xfrm>
            <a:off x="656368" y="837365"/>
            <a:ext cx="7832400" cy="1200"/>
          </a:xfrm>
          <a:prstGeom prst="straightConnector1">
            <a:avLst/>
          </a:prstGeom>
          <a:noFill/>
          <a:ln w="36000" cap="flat" cmpd="sng">
            <a:solidFill>
              <a:srgbClr val="305D7B"/>
            </a:solidFill>
            <a:prstDash val="solid"/>
            <a:miter lim="8000"/>
            <a:headEnd type="none" w="med" len="med"/>
            <a:tailEnd type="none" w="med" len="med"/>
          </a:ln>
        </p:spPr>
      </p:cxnSp>
      <p:pic>
        <p:nvPicPr>
          <p:cNvPr id="9" name="Shape 9"/>
          <p:cNvPicPr preferRelativeResize="0"/>
          <p:nvPr/>
        </p:nvPicPr>
        <p:blipFill/>
        <p:spPr>
          <a:xfrm>
            <a:off x="181889" y="6223740"/>
            <a:ext cx="275100" cy="372900"/>
          </a:xfrm>
          <a:prstGeom prst="rect">
            <a:avLst/>
          </a:prstGeom>
          <a:noFill/>
          <a:ln>
            <a:noFill/>
          </a:ln>
        </p:spPr>
      </p:pic>
      <p:pic>
        <p:nvPicPr>
          <p:cNvPr id="10" name="Shape 10"/>
          <p:cNvPicPr preferRelativeResize="0"/>
          <p:nvPr/>
        </p:nvPicPr>
        <p:blipFill rotWithShape="1">
          <a:blip r:embed="rId17">
            <a:alphaModFix/>
          </a:blip>
          <a:srcRect/>
          <a:stretch/>
        </p:blipFill>
        <p:spPr>
          <a:xfrm>
            <a:off x="8460288" y="520577"/>
            <a:ext cx="681900" cy="473400"/>
          </a:xfrm>
          <a:prstGeom prst="rect">
            <a:avLst/>
          </a:prstGeom>
          <a:noFill/>
          <a:ln>
            <a:noFill/>
          </a:ln>
        </p:spPr>
      </p:pic>
      <p:sp>
        <p:nvSpPr>
          <p:cNvPr id="11" name="Shape 11"/>
          <p:cNvSpPr/>
          <p:nvPr/>
        </p:nvSpPr>
        <p:spPr>
          <a:xfrm>
            <a:off x="7939439" y="6531709"/>
            <a:ext cx="1170300" cy="313200"/>
          </a:xfrm>
          <a:prstGeom prst="rect">
            <a:avLst/>
          </a:prstGeom>
          <a:noFill/>
          <a:ln>
            <a:noFill/>
          </a:ln>
        </p:spPr>
        <p:txBody>
          <a:bodyPr wrap="square" lIns="82925" tIns="82925" rIns="82925" bIns="82925" anchor="ctr" anchorCtr="0">
            <a:noAutofit/>
          </a:bodyPr>
          <a:lstStyle/>
          <a:p>
            <a:pPr lvl="0">
              <a:spcBef>
                <a:spcPts val="0"/>
              </a:spcBef>
              <a:buNone/>
            </a:pPr>
            <a:endParaRPr/>
          </a:p>
        </p:txBody>
      </p:sp>
      <p:sp>
        <p:nvSpPr>
          <p:cNvPr id="12" name="Shape 12"/>
          <p:cNvSpPr txBox="1">
            <a:spLocks noGrp="1"/>
          </p:cNvSpPr>
          <p:nvPr>
            <p:ph type="title"/>
          </p:nvPr>
        </p:nvSpPr>
        <p:spPr>
          <a:xfrm>
            <a:off x="457172" y="273352"/>
            <a:ext cx="8229000" cy="1144800"/>
          </a:xfrm>
          <a:prstGeom prst="rect">
            <a:avLst/>
          </a:prstGeom>
          <a:noFill/>
          <a:ln>
            <a:noFill/>
          </a:ln>
        </p:spPr>
        <p:txBody>
          <a:bodyPr wrap="square" lIns="82925" tIns="82925" rIns="82925" bIns="82925" anchor="ctr" anchorCtr="0"/>
          <a:lstStyle>
            <a:lvl1pPr marL="0" marR="0" lvl="0" indent="0" algn="l" rtl="0">
              <a:spcBef>
                <a:spcPts val="0"/>
              </a:spcBef>
              <a:buSzPct val="81250"/>
              <a:buNone/>
              <a:defRPr sz="1600" b="0" i="0" u="none" strike="noStrike" cap="none"/>
            </a:lvl1pPr>
            <a:lvl2pPr marL="0" marR="0" lvl="1" indent="0" algn="l" rtl="0">
              <a:spcBef>
                <a:spcPts val="0"/>
              </a:spcBef>
              <a:buSzPct val="81250"/>
              <a:buNone/>
              <a:defRPr sz="1600" b="0" i="0" u="none" strike="noStrike" cap="none"/>
            </a:lvl2pPr>
            <a:lvl3pPr marL="0" marR="0" lvl="2" indent="0" algn="l" rtl="0">
              <a:spcBef>
                <a:spcPts val="0"/>
              </a:spcBef>
              <a:buSzPct val="81250"/>
              <a:buNone/>
              <a:defRPr sz="1600" b="0" i="0" u="none" strike="noStrike" cap="none"/>
            </a:lvl3pPr>
            <a:lvl4pPr marL="0" marR="0" lvl="3" indent="0" algn="l" rtl="0">
              <a:spcBef>
                <a:spcPts val="0"/>
              </a:spcBef>
              <a:buSzPct val="81250"/>
              <a:buNone/>
              <a:defRPr sz="1600" b="0" i="0" u="none" strike="noStrike" cap="none"/>
            </a:lvl4pPr>
            <a:lvl5pPr marL="0" marR="0" lvl="4" indent="0" algn="l" rtl="0">
              <a:spcBef>
                <a:spcPts val="0"/>
              </a:spcBef>
              <a:buSzPct val="81250"/>
              <a:buNone/>
              <a:defRPr sz="1600" b="0" i="0" u="none" strike="noStrike" cap="none"/>
            </a:lvl5pPr>
            <a:lvl6pPr marL="0" marR="0" lvl="5" indent="0" algn="l" rtl="0">
              <a:spcBef>
                <a:spcPts val="0"/>
              </a:spcBef>
              <a:buSzPct val="81250"/>
              <a:buNone/>
              <a:defRPr sz="1600" b="0" i="0" u="none" strike="noStrike" cap="none"/>
            </a:lvl6pPr>
            <a:lvl7pPr marL="0" marR="0" lvl="6" indent="0" algn="l" rtl="0">
              <a:spcBef>
                <a:spcPts val="0"/>
              </a:spcBef>
              <a:buSzPct val="81250"/>
              <a:buNone/>
              <a:defRPr sz="1600" b="0" i="0" u="none" strike="noStrike" cap="none"/>
            </a:lvl7pPr>
            <a:lvl8pPr marL="0" marR="0" lvl="7" indent="0" algn="l" rtl="0">
              <a:spcBef>
                <a:spcPts val="0"/>
              </a:spcBef>
              <a:buSzPct val="81250"/>
              <a:buNone/>
              <a:defRPr sz="1600" b="0" i="0" u="none" strike="noStrike" cap="none"/>
            </a:lvl8pPr>
            <a:lvl9pPr marL="0" marR="0" lvl="8" indent="0" algn="l" rtl="0">
              <a:spcBef>
                <a:spcPts val="0"/>
              </a:spcBef>
              <a:buSzPct val="81250"/>
              <a:buNone/>
              <a:defRPr sz="1600" b="0" i="0" u="none" strike="noStrike" cap="none"/>
            </a:lvl9pPr>
          </a:lstStyle>
          <a:p>
            <a:endParaRPr/>
          </a:p>
        </p:txBody>
      </p:sp>
      <p:sp>
        <p:nvSpPr>
          <p:cNvPr id="13" name="Shape 13"/>
          <p:cNvSpPr txBox="1">
            <a:spLocks noGrp="1"/>
          </p:cNvSpPr>
          <p:nvPr>
            <p:ph type="body" idx="1"/>
          </p:nvPr>
        </p:nvSpPr>
        <p:spPr>
          <a:xfrm>
            <a:off x="457172" y="1604514"/>
            <a:ext cx="8229000" cy="3977100"/>
          </a:xfrm>
          <a:prstGeom prst="rect">
            <a:avLst/>
          </a:prstGeom>
          <a:noFill/>
          <a:ln>
            <a:noFill/>
          </a:ln>
        </p:spPr>
        <p:txBody>
          <a:bodyPr wrap="square" lIns="82925" tIns="82925" rIns="82925" bIns="82925" anchor="t" anchorCtr="0"/>
          <a:lstStyle>
            <a:lvl1pPr marL="0" marR="0" lvl="0" indent="0" algn="l" rtl="0">
              <a:spcBef>
                <a:spcPts val="0"/>
              </a:spcBef>
              <a:buSzPct val="81250"/>
              <a:buChar char="●"/>
              <a:defRPr sz="1600" b="0" i="0" u="none" strike="noStrike" cap="none"/>
            </a:lvl1pPr>
            <a:lvl2pPr marL="419100" marR="0" lvl="1" indent="0" algn="l" rtl="0">
              <a:spcBef>
                <a:spcPts val="0"/>
              </a:spcBef>
              <a:buSzPct val="81250"/>
              <a:buChar char="○"/>
              <a:defRPr sz="1600" b="0" i="0" u="none" strike="noStrike" cap="none"/>
            </a:lvl2pPr>
            <a:lvl3pPr marL="825500" marR="0" lvl="2" indent="0" algn="l" rtl="0">
              <a:spcBef>
                <a:spcPts val="0"/>
              </a:spcBef>
              <a:buSzPct val="81250"/>
              <a:buChar char="■"/>
              <a:defRPr sz="1600" b="0" i="0" u="none" strike="noStrike" cap="none"/>
            </a:lvl3pPr>
            <a:lvl4pPr marL="1244600" marR="0" lvl="3" indent="0" algn="l" rtl="0">
              <a:spcBef>
                <a:spcPts val="0"/>
              </a:spcBef>
              <a:buSzPct val="81250"/>
              <a:buChar char="●"/>
              <a:defRPr sz="1600" b="0" i="0" u="none" strike="noStrike" cap="none"/>
            </a:lvl4pPr>
            <a:lvl5pPr marL="1663700" marR="0" lvl="4" indent="0" algn="l" rtl="0">
              <a:spcBef>
                <a:spcPts val="0"/>
              </a:spcBef>
              <a:buSzPct val="81250"/>
              <a:buChar char="○"/>
              <a:defRPr sz="1600" b="0" i="0" u="none" strike="noStrike" cap="none"/>
            </a:lvl5pPr>
            <a:lvl6pPr marL="2070100" marR="0" lvl="5" indent="0" algn="l" rtl="0">
              <a:spcBef>
                <a:spcPts val="0"/>
              </a:spcBef>
              <a:buSzPct val="81250"/>
              <a:buChar char="■"/>
              <a:defRPr sz="1600" b="0" i="0" u="none" strike="noStrike" cap="none"/>
            </a:lvl6pPr>
            <a:lvl7pPr marL="2489200" marR="0" lvl="6" indent="0" algn="l" rtl="0">
              <a:spcBef>
                <a:spcPts val="0"/>
              </a:spcBef>
              <a:buSzPct val="81250"/>
              <a:buChar char="●"/>
              <a:defRPr sz="1600" b="0" i="0" u="none" strike="noStrike" cap="none"/>
            </a:lvl7pPr>
            <a:lvl8pPr marL="2908300" marR="0" lvl="7" indent="0" algn="l" rtl="0">
              <a:spcBef>
                <a:spcPts val="0"/>
              </a:spcBef>
              <a:buSzPct val="81250"/>
              <a:buChar char="○"/>
              <a:defRPr sz="1600" b="0" i="0" u="none" strike="noStrike" cap="none"/>
            </a:lvl8pPr>
            <a:lvl9pPr marL="3314700" marR="0" lvl="8" indent="0" algn="l" rtl="0">
              <a:spcBef>
                <a:spcPts val="0"/>
              </a:spcBef>
              <a:buSzPct val="81250"/>
              <a:buChar char="■"/>
              <a:defRPr sz="1600" b="0" i="0" u="none" strike="noStrike" cap="none"/>
            </a:lvl9pPr>
          </a:lstStyle>
          <a:p>
            <a:endParaRPr dirty="0"/>
          </a:p>
        </p:txBody>
      </p:sp>
      <p:sp>
        <p:nvSpPr>
          <p:cNvPr id="14" name="Shape 14"/>
          <p:cNvSpPr txBox="1">
            <a:spLocks noGrp="1"/>
          </p:cNvSpPr>
          <p:nvPr>
            <p:ph type="sldNum" idx="12"/>
          </p:nvPr>
        </p:nvSpPr>
        <p:spPr>
          <a:xfrm>
            <a:off x="8556784" y="6333134"/>
            <a:ext cx="548700" cy="525000"/>
          </a:xfrm>
          <a:prstGeom prst="rect">
            <a:avLst/>
          </a:prstGeom>
          <a:noFill/>
          <a:ln>
            <a:noFill/>
          </a:ln>
        </p:spPr>
        <p:txBody>
          <a:bodyPr wrap="square" lIns="91425" tIns="91425" rIns="91425" bIns="91425" anchor="ctr" anchorCtr="0">
            <a:noAutofit/>
          </a:bodyPr>
          <a:lstStyle/>
          <a:p>
            <a:pPr lvl="0" algn="r">
              <a:spcBef>
                <a:spcPts val="0"/>
              </a:spcBef>
              <a:buNone/>
            </a:pPr>
            <a:fld id="{00000000-1234-1234-1234-123412341234}" type="slidenum">
              <a:rPr lang="en-GB" sz="1300"/>
              <a:t>‹#›</a:t>
            </a:fld>
            <a:endParaRPr lang="en-GB" sz="1300"/>
          </a:p>
        </p:txBody>
      </p:sp>
      <p:pic>
        <p:nvPicPr>
          <p:cNvPr id="15" name="Shape 89">
            <a:extLst>
              <a:ext uri="{FF2B5EF4-FFF2-40B4-BE49-F238E27FC236}">
                <a16:creationId xmlns:a16="http://schemas.microsoft.com/office/drawing/2014/main" xmlns="" id="{0BFEEB7C-2B7B-4DB5-B890-4BFB44839991}"/>
              </a:ext>
            </a:extLst>
          </p:cNvPr>
          <p:cNvPicPr preferRelativeResize="0"/>
          <p:nvPr userDrawn="1"/>
        </p:nvPicPr>
        <p:blipFill>
          <a:blip r:embed="rId18">
            <a:alphaModFix/>
          </a:blip>
          <a:stretch>
            <a:fillRect/>
          </a:stretch>
        </p:blipFill>
        <p:spPr>
          <a:xfrm>
            <a:off x="170266" y="6223740"/>
            <a:ext cx="327750" cy="360908"/>
          </a:xfrm>
          <a:prstGeom prst="rect">
            <a:avLst/>
          </a:prstGeom>
          <a:noFill/>
          <a:ln>
            <a:noFill/>
          </a:ln>
        </p:spPr>
      </p:pic>
      <p:pic>
        <p:nvPicPr>
          <p:cNvPr id="3" name="Picture 2">
            <a:extLst>
              <a:ext uri="{FF2B5EF4-FFF2-40B4-BE49-F238E27FC236}">
                <a16:creationId xmlns:a16="http://schemas.microsoft.com/office/drawing/2014/main" xmlns="" id="{5F162FB8-E229-460D-910B-83BD3BD089CE}"/>
              </a:ext>
            </a:extLst>
          </p:cNvPr>
          <p:cNvPicPr>
            <a:picLocks noChangeAspect="1"/>
          </p:cNvPicPr>
          <p:nvPr userDrawn="1"/>
        </p:nvPicPr>
        <p:blipFill>
          <a:blip r:embed="rId19"/>
          <a:stretch>
            <a:fillRect/>
          </a:stretch>
        </p:blipFill>
        <p:spPr>
          <a:xfrm>
            <a:off x="588338" y="6220026"/>
            <a:ext cx="327750" cy="3268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emf"/><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hyperlink" Target="mailto:cjs@cs.ucc.ie" TargetMode="External"/><Relationship Id="rId3" Type="http://schemas.openxmlformats.org/officeDocument/2006/relationships/slideLayout" Target="../slideLayouts/slideLayout13.xml"/><Relationship Id="rId7" Type="http://schemas.openxmlformats.org/officeDocument/2006/relationships/hyperlink" Target="mailto:j.quinlan@cs.ucc.ie"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d.raca@cs.ucc.ie" TargetMode="External"/><Relationship Id="rId5" Type="http://schemas.openxmlformats.org/officeDocument/2006/relationships/hyperlink" Target="mailto:draca@etf.unsa.ba" TargetMode="External"/><Relationship Id="rId4" Type="http://schemas.openxmlformats.org/officeDocument/2006/relationships/notesSlide" Target="../notesSlides/notesSlide12.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5.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2.xml"/><Relationship Id="rId4"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5.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4.xml"/><Relationship Id="rId4"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5.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7.m4a"/><Relationship Id="rId7" Type="http://schemas.openxmlformats.org/officeDocument/2006/relationships/image" Target="../media/image7.e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audio" Target="../media/media8.m4a"/><Relationship Id="rId7" Type="http://schemas.openxmlformats.org/officeDocument/2006/relationships/image" Target="../media/image8.emf"/><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14.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notesSlide" Target="../notesSlides/notesSlide9.xml"/><Relationship Id="rId4"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a:spLocks noGrp="1"/>
          </p:cNvSpPr>
          <p:nvPr>
            <p:ph type="title"/>
          </p:nvPr>
        </p:nvSpPr>
        <p:spPr>
          <a:xfrm>
            <a:off x="0" y="1012850"/>
            <a:ext cx="9144000" cy="1952100"/>
          </a:xfrm>
          <a:prstGeom prst="rect">
            <a:avLst/>
          </a:prstGeom>
          <a:noFill/>
        </p:spPr>
        <p:txBody>
          <a:bodyPr wrap="square" lIns="82925" tIns="82925" rIns="82925" bIns="82925" anchor="ctr" anchorCtr="0">
            <a:noAutofit/>
          </a:bodyPr>
          <a:lstStyle/>
          <a:p>
            <a:pPr lvl="0" algn="ctr">
              <a:buClr>
                <a:schemeClr val="dk1"/>
              </a:buClr>
              <a:buSzPct val="25000"/>
            </a:pPr>
            <a:r>
              <a:rPr lang="en-US" sz="4400" b="1" dirty="0">
                <a:solidFill>
                  <a:schemeClr val="dk2"/>
                </a:solidFill>
                <a:latin typeface="Times New Roman"/>
                <a:ea typeface="Times New Roman"/>
                <a:cs typeface="Times New Roman"/>
                <a:sym typeface="Times New Roman"/>
              </a:rPr>
              <a:t>Beyond Throughput, The Next Generation: A 5G Dataset with Channel and Context Metrics</a:t>
            </a:r>
            <a:endParaRPr lang="en-GB" sz="4400" b="1" dirty="0">
              <a:solidFill>
                <a:schemeClr val="dk2"/>
              </a:solidFill>
              <a:latin typeface="Times New Roman"/>
              <a:ea typeface="Times New Roman"/>
              <a:cs typeface="Times New Roman"/>
              <a:sym typeface="Times New Roman"/>
            </a:endParaRPr>
          </a:p>
        </p:txBody>
      </p:sp>
      <p:sp>
        <p:nvSpPr>
          <p:cNvPr id="86" name="Shape 86"/>
          <p:cNvSpPr txBox="1"/>
          <p:nvPr/>
        </p:nvSpPr>
        <p:spPr>
          <a:xfrm>
            <a:off x="0" y="3293399"/>
            <a:ext cx="9144000" cy="1145435"/>
          </a:xfrm>
          <a:prstGeom prst="rect">
            <a:avLst/>
          </a:prstGeom>
          <a:noFill/>
          <a:ln>
            <a:noFill/>
          </a:ln>
        </p:spPr>
        <p:txBody>
          <a:bodyPr wrap="square" lIns="91425" tIns="91425" rIns="91425" bIns="91425" anchor="t" anchorCtr="0">
            <a:noAutofit/>
          </a:bodyPr>
          <a:lstStyle/>
          <a:p>
            <a:pPr lvl="0" algn="ctr">
              <a:buClr>
                <a:schemeClr val="dk1"/>
              </a:buClr>
              <a:buSzPct val="34375"/>
            </a:pPr>
            <a:r>
              <a:rPr lang="en-GB" sz="3200" dirty="0" err="1">
                <a:solidFill>
                  <a:schemeClr val="accent2"/>
                </a:solidFill>
                <a:latin typeface="Times New Roman"/>
                <a:ea typeface="Times New Roman"/>
                <a:cs typeface="Times New Roman"/>
                <a:sym typeface="Times New Roman"/>
              </a:rPr>
              <a:t>Darijo</a:t>
            </a:r>
            <a:r>
              <a:rPr lang="en-GB" sz="3200" dirty="0">
                <a:solidFill>
                  <a:schemeClr val="accent2"/>
                </a:solidFill>
                <a:latin typeface="Times New Roman"/>
                <a:ea typeface="Times New Roman"/>
                <a:cs typeface="Times New Roman"/>
                <a:sym typeface="Times New Roman"/>
              </a:rPr>
              <a:t> </a:t>
            </a:r>
            <a:r>
              <a:rPr lang="en-GB" sz="3200" dirty="0" err="1">
                <a:solidFill>
                  <a:schemeClr val="accent2"/>
                </a:solidFill>
                <a:latin typeface="Times New Roman"/>
                <a:ea typeface="Times New Roman"/>
                <a:cs typeface="Times New Roman"/>
                <a:sym typeface="Times New Roman"/>
              </a:rPr>
              <a:t>Raca</a:t>
            </a:r>
            <a:r>
              <a:rPr lang="en-GB" sz="3200" dirty="0">
                <a:solidFill>
                  <a:schemeClr val="accent2"/>
                </a:solidFill>
                <a:latin typeface="Times New Roman"/>
                <a:ea typeface="Times New Roman"/>
                <a:cs typeface="Times New Roman"/>
                <a:sym typeface="Times New Roman"/>
              </a:rPr>
              <a:t>, Dylan Leahy, Cormac J. </a:t>
            </a:r>
            <a:r>
              <a:rPr lang="en-GB" sz="3200" dirty="0" err="1">
                <a:solidFill>
                  <a:schemeClr val="accent2"/>
                </a:solidFill>
                <a:latin typeface="Times New Roman"/>
                <a:ea typeface="Times New Roman"/>
                <a:cs typeface="Times New Roman"/>
                <a:sym typeface="Times New Roman"/>
              </a:rPr>
              <a:t>Sreenan</a:t>
            </a:r>
            <a:r>
              <a:rPr lang="en-GB" sz="3200" dirty="0">
                <a:solidFill>
                  <a:schemeClr val="accent2"/>
                </a:solidFill>
                <a:latin typeface="Times New Roman"/>
                <a:ea typeface="Times New Roman"/>
                <a:cs typeface="Times New Roman"/>
                <a:sym typeface="Times New Roman"/>
              </a:rPr>
              <a:t>,</a:t>
            </a:r>
          </a:p>
          <a:p>
            <a:pPr lvl="0" algn="ctr">
              <a:buClr>
                <a:schemeClr val="dk1"/>
              </a:buClr>
              <a:buSzPct val="34375"/>
            </a:pPr>
            <a:r>
              <a:rPr lang="en-GB" sz="3200" dirty="0">
                <a:solidFill>
                  <a:schemeClr val="accent2"/>
                </a:solidFill>
                <a:latin typeface="Times New Roman"/>
                <a:ea typeface="Times New Roman"/>
                <a:cs typeface="Times New Roman"/>
                <a:sym typeface="Times New Roman"/>
              </a:rPr>
              <a:t> Jason J. Quinlan</a:t>
            </a:r>
          </a:p>
        </p:txBody>
      </p:sp>
      <p:sp>
        <p:nvSpPr>
          <p:cNvPr id="87" name="Shape 87"/>
          <p:cNvSpPr/>
          <p:nvPr/>
        </p:nvSpPr>
        <p:spPr>
          <a:xfrm>
            <a:off x="133600" y="586350"/>
            <a:ext cx="474900" cy="558870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88" name="Shape 88"/>
          <p:cNvSpPr/>
          <p:nvPr/>
        </p:nvSpPr>
        <p:spPr>
          <a:xfrm>
            <a:off x="467225" y="382475"/>
            <a:ext cx="8609700" cy="72720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91" name="Shape 91"/>
          <p:cNvSpPr txBox="1"/>
          <p:nvPr/>
        </p:nvSpPr>
        <p:spPr>
          <a:xfrm>
            <a:off x="870012" y="6407370"/>
            <a:ext cx="8273988" cy="327000"/>
          </a:xfrm>
          <a:prstGeom prst="rect">
            <a:avLst/>
          </a:prstGeom>
          <a:noFill/>
          <a:ln>
            <a:noFill/>
          </a:ln>
        </p:spPr>
        <p:txBody>
          <a:bodyPr wrap="square" lIns="91425" tIns="91425" rIns="91425" bIns="91425" anchor="ctr" anchorCtr="0">
            <a:noAutofit/>
          </a:bodyPr>
          <a:lstStyle/>
          <a:p>
            <a:pPr lvl="0" algn="ctr"/>
            <a:r>
              <a:rPr lang="en-GB" sz="1000" b="1" dirty="0">
                <a:latin typeface="Times New Roman"/>
                <a:ea typeface="Times New Roman"/>
                <a:cs typeface="Times New Roman"/>
                <a:sym typeface="Times New Roman"/>
              </a:rPr>
              <a:t>This publication has emanated from research conducted with the financial support of Science Foundation Ireland (SFI) under Grant Number 13/IA/1892 and </a:t>
            </a:r>
            <a:r>
              <a:rPr lang="en-US" sz="1000" b="1" dirty="0">
                <a:latin typeface="Times New Roman"/>
                <a:ea typeface="Times New Roman"/>
                <a:cs typeface="Times New Roman"/>
                <a:sym typeface="Times New Roman"/>
              </a:rPr>
              <a:t>European Regional Development Fund under SFI Grant 13/RC/2077</a:t>
            </a:r>
            <a:r>
              <a:rPr lang="en-GB" sz="1000" b="1" dirty="0">
                <a:latin typeface="Times New Roman"/>
                <a:ea typeface="Times New Roman"/>
                <a:cs typeface="Times New Roman"/>
                <a:sym typeface="Times New Roman"/>
              </a:rPr>
              <a:t> </a:t>
            </a:r>
          </a:p>
        </p:txBody>
      </p:sp>
      <p:sp>
        <p:nvSpPr>
          <p:cNvPr id="2" name="Slide Number Placeholder 1">
            <a:extLst>
              <a:ext uri="{FF2B5EF4-FFF2-40B4-BE49-F238E27FC236}">
                <a16:creationId xmlns:a16="http://schemas.microsoft.com/office/drawing/2014/main" xmlns="" id="{AF1B45F7-FA1D-4D36-A1AC-D3F14E5F7FAA}"/>
              </a:ext>
            </a:extLst>
          </p:cNvPr>
          <p:cNvSpPr>
            <a:spLocks noGrp="1"/>
          </p:cNvSpPr>
          <p:nvPr>
            <p:ph type="sldNum" idx="12"/>
          </p:nvPr>
        </p:nvSpPr>
        <p:spPr/>
        <p:txBody>
          <a:bodyPr/>
          <a:lstStyle/>
          <a:p>
            <a:pPr lvl="0">
              <a:spcBef>
                <a:spcPts val="0"/>
              </a:spcBef>
              <a:buNone/>
            </a:pPr>
            <a:fld id="{00000000-1234-1234-1234-123412341234}" type="slidenum">
              <a:rPr lang="en-GB" smtClean="0"/>
              <a:t>1</a:t>
            </a:fld>
            <a:endParaRPr lang="en-GB"/>
          </a:p>
        </p:txBody>
      </p:sp>
      <p:pic>
        <p:nvPicPr>
          <p:cNvPr id="7" name="Audio 6">
            <a:hlinkClick r:id="" action="ppaction://media"/>
            <a:extLst>
              <a:ext uri="{FF2B5EF4-FFF2-40B4-BE49-F238E27FC236}">
                <a16:creationId xmlns:a16="http://schemas.microsoft.com/office/drawing/2014/main" xmlns="" id="{A48C400F-7762-4067-9F1B-489738D294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857"/>
    </mc:Choice>
    <mc:Fallback xmlns="">
      <p:transition spd="slow" advTm="23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Datasets use cases</a:t>
            </a:r>
          </a:p>
        </p:txBody>
      </p:sp>
      <p:pic>
        <p:nvPicPr>
          <p:cNvPr id="111" name="Shape 111" descr="ucc.png"/>
          <p:cNvPicPr preferRelativeResize="0"/>
          <p:nvPr/>
        </p:nvPicPr>
        <p:blipFill>
          <a:blip r:embed="rId5">
            <a:alphaModFix/>
          </a:blip>
          <a:stretch>
            <a:fillRect/>
          </a:stretch>
        </p:blipFill>
        <p:spPr>
          <a:xfrm>
            <a:off x="179951" y="6186625"/>
            <a:ext cx="329500" cy="421000"/>
          </a:xfrm>
          <a:prstGeom prst="rect">
            <a:avLst/>
          </a:prstGeom>
          <a:noFill/>
          <a:ln>
            <a:noFill/>
          </a:ln>
        </p:spPr>
      </p:pic>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 name="TextBox 11">
            <a:extLst>
              <a:ext uri="{FF2B5EF4-FFF2-40B4-BE49-F238E27FC236}">
                <a16:creationId xmlns:a16="http://schemas.microsoft.com/office/drawing/2014/main" xmlns="" id="{CB21C8CE-2E92-460E-B064-05F9A13C6522}"/>
              </a:ext>
            </a:extLst>
          </p:cNvPr>
          <p:cNvSpPr txBox="1"/>
          <p:nvPr/>
        </p:nvSpPr>
        <p:spPr>
          <a:xfrm>
            <a:off x="697525" y="1287262"/>
            <a:ext cx="7803000" cy="1015663"/>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Multi dimensional aspects of datasets allow for various use cases:</a:t>
            </a:r>
            <a:endParaRPr lang="en-US" sz="3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4EBFC938-4250-4165-8FB9-A6DA95CD1CAC}"/>
              </a:ext>
            </a:extLst>
          </p:cNvPr>
          <p:cNvPicPr>
            <a:picLocks noChangeAspect="1"/>
          </p:cNvPicPr>
          <p:nvPr/>
        </p:nvPicPr>
        <p:blipFill>
          <a:blip r:embed="rId6"/>
          <a:stretch>
            <a:fillRect/>
          </a:stretch>
        </p:blipFill>
        <p:spPr>
          <a:xfrm>
            <a:off x="479394" y="2768487"/>
            <a:ext cx="8664606" cy="2066356"/>
          </a:xfrm>
          <a:prstGeom prst="rect">
            <a:avLst/>
          </a:prstGeom>
        </p:spPr>
      </p:pic>
      <p:sp>
        <p:nvSpPr>
          <p:cNvPr id="2" name="Slide Number Placeholder 1">
            <a:extLst>
              <a:ext uri="{FF2B5EF4-FFF2-40B4-BE49-F238E27FC236}">
                <a16:creationId xmlns:a16="http://schemas.microsoft.com/office/drawing/2014/main" xmlns="" id="{95BB0B3F-E541-4651-8F9A-3844BA92753B}"/>
              </a:ext>
            </a:extLst>
          </p:cNvPr>
          <p:cNvSpPr>
            <a:spLocks noGrp="1"/>
          </p:cNvSpPr>
          <p:nvPr>
            <p:ph type="sldNum" idx="12"/>
          </p:nvPr>
        </p:nvSpPr>
        <p:spPr/>
        <p:txBody>
          <a:bodyPr/>
          <a:lstStyle/>
          <a:p>
            <a:pPr lvl="0" rtl="0">
              <a:spcBef>
                <a:spcPts val="0"/>
              </a:spcBef>
              <a:buNone/>
            </a:pPr>
            <a:fld id="{00000000-1234-1234-1234-123412341234}" type="slidenum">
              <a:rPr lang="en-GB" smtClean="0"/>
              <a:t>10</a:t>
            </a:fld>
            <a:endParaRPr lang="en-GB"/>
          </a:p>
        </p:txBody>
      </p:sp>
      <p:pic>
        <p:nvPicPr>
          <p:cNvPr id="3" name="Audio 2">
            <a:hlinkClick r:id="" action="ppaction://media"/>
            <a:extLst>
              <a:ext uri="{FF2B5EF4-FFF2-40B4-BE49-F238E27FC236}">
                <a16:creationId xmlns:a16="http://schemas.microsoft.com/office/drawing/2014/main" xmlns="" id="{FC3FE4D3-45E8-4108-A8F0-5F014EF85E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8476425"/>
      </p:ext>
    </p:extLst>
  </p:cSld>
  <p:clrMapOvr>
    <a:masterClrMapping/>
  </p:clrMapOvr>
  <mc:AlternateContent xmlns:mc="http://schemas.openxmlformats.org/markup-compatibility/2006" xmlns:p14="http://schemas.microsoft.com/office/powerpoint/2010/main">
    <mc:Choice Requires="p14">
      <p:transition spd="slow" p14:dur="2000" advTm="24541"/>
    </mc:Choice>
    <mc:Fallback xmlns="">
      <p:transition spd="slow" advTm="24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Shape 420"/>
          <p:cNvSpPr txBox="1"/>
          <p:nvPr/>
        </p:nvSpPr>
        <p:spPr>
          <a:xfrm>
            <a:off x="670500" y="42750"/>
            <a:ext cx="7803000" cy="7098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solidFill>
                  <a:schemeClr val="dk1"/>
                </a:solidFill>
                <a:latin typeface="Times New Roman"/>
                <a:ea typeface="Times New Roman"/>
                <a:cs typeface="Times New Roman"/>
                <a:sym typeface="Times New Roman"/>
              </a:rPr>
              <a:t>Conclusion</a:t>
            </a:r>
          </a:p>
        </p:txBody>
      </p:sp>
      <p:pic>
        <p:nvPicPr>
          <p:cNvPr id="421" name="Shape 421" descr="ucc.png"/>
          <p:cNvPicPr preferRelativeResize="0"/>
          <p:nvPr/>
        </p:nvPicPr>
        <p:blipFill>
          <a:blip r:embed="rId5">
            <a:alphaModFix/>
          </a:blip>
          <a:stretch>
            <a:fillRect/>
          </a:stretch>
        </p:blipFill>
        <p:spPr>
          <a:xfrm>
            <a:off x="179951" y="6186625"/>
            <a:ext cx="329500" cy="421000"/>
          </a:xfrm>
          <a:prstGeom prst="rect">
            <a:avLst/>
          </a:prstGeom>
          <a:noFill/>
          <a:ln>
            <a:noFill/>
          </a:ln>
        </p:spPr>
      </p:pic>
      <p:sp>
        <p:nvSpPr>
          <p:cNvPr id="422" name="Shape 422"/>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424" name="Shape 424"/>
          <p:cNvSpPr txBox="1"/>
          <p:nvPr/>
        </p:nvSpPr>
        <p:spPr>
          <a:xfrm>
            <a:off x="457200" y="1200150"/>
            <a:ext cx="8463900" cy="4849500"/>
          </a:xfrm>
          <a:prstGeom prst="rect">
            <a:avLst/>
          </a:prstGeom>
          <a:noFill/>
          <a:ln>
            <a:noFill/>
          </a:ln>
        </p:spPr>
        <p:txBody>
          <a:bodyPr wrap="square" lIns="91425" tIns="91425" rIns="91425" bIns="91425" anchor="t" anchorCtr="0">
            <a:noAutofit/>
          </a:bodyPr>
          <a:lstStyle/>
          <a:p>
            <a:pPr marL="495300" lvl="0" indent="-457200" algn="just" rtl="0">
              <a:spcBef>
                <a:spcPts val="600"/>
              </a:spcBef>
              <a:spcAft>
                <a:spcPts val="1000"/>
              </a:spcAft>
              <a:buClr>
                <a:srgbClr val="000000"/>
              </a:buClr>
              <a:buSzPct val="100000"/>
              <a:buFont typeface="Arial" panose="020B0604020202020204" pitchFamily="34" charset="0"/>
              <a:buChar char="•"/>
            </a:pPr>
            <a:r>
              <a:rPr lang="en-GB" sz="3000" b="1" dirty="0">
                <a:solidFill>
                  <a:srgbClr val="000000"/>
                </a:solidFill>
                <a:latin typeface="Times New Roman"/>
                <a:ea typeface="Times New Roman"/>
                <a:cs typeface="Times New Roman"/>
                <a:sym typeface="Times New Roman"/>
              </a:rPr>
              <a:t>5G production dataset</a:t>
            </a:r>
            <a:r>
              <a:rPr lang="en-GB" sz="3000" dirty="0">
                <a:solidFill>
                  <a:srgbClr val="000000"/>
                </a:solidFill>
                <a:latin typeface="Times New Roman"/>
                <a:ea typeface="Times New Roman"/>
                <a:cs typeface="Times New Roman"/>
                <a:sym typeface="Times New Roman"/>
              </a:rPr>
              <a:t> consisting of client-side metrics</a:t>
            </a:r>
          </a:p>
          <a:p>
            <a:pPr marL="495300" lvl="0" indent="-457200" algn="just" rtl="0">
              <a:spcBef>
                <a:spcPts val="600"/>
              </a:spcBef>
              <a:spcAft>
                <a:spcPts val="1000"/>
              </a:spcAft>
              <a:buClr>
                <a:srgbClr val="000000"/>
              </a:buClr>
              <a:buSzPct val="100000"/>
              <a:buFont typeface="Arial" panose="020B0604020202020204" pitchFamily="34" charset="0"/>
              <a:buChar char="•"/>
            </a:pPr>
            <a:r>
              <a:rPr lang="en-GB" sz="3000" dirty="0">
                <a:solidFill>
                  <a:srgbClr val="000000"/>
                </a:solidFill>
                <a:latin typeface="Times New Roman"/>
                <a:ea typeface="Times New Roman"/>
                <a:cs typeface="Times New Roman"/>
                <a:sym typeface="Times New Roman"/>
              </a:rPr>
              <a:t>Captures throughput and channel measurements from the real network</a:t>
            </a:r>
          </a:p>
          <a:p>
            <a:pPr marL="495300" lvl="0" indent="-457200" algn="just" rtl="0">
              <a:spcBef>
                <a:spcPts val="600"/>
              </a:spcBef>
              <a:spcAft>
                <a:spcPts val="1000"/>
              </a:spcAft>
              <a:buClr>
                <a:srgbClr val="000000"/>
              </a:buClr>
              <a:buSzPct val="100000"/>
              <a:buFont typeface="Arial" panose="020B0604020202020204" pitchFamily="34" charset="0"/>
              <a:buChar char="•"/>
            </a:pPr>
            <a:r>
              <a:rPr lang="en-GB" sz="3000" b="1" dirty="0">
                <a:latin typeface="Times New Roman"/>
                <a:ea typeface="Times New Roman"/>
                <a:cs typeface="Times New Roman"/>
                <a:sym typeface="Times New Roman"/>
              </a:rPr>
              <a:t>Simulation 5G framework</a:t>
            </a:r>
          </a:p>
          <a:p>
            <a:pPr marL="495300" lvl="0" indent="-457200" algn="just" rtl="0">
              <a:spcBef>
                <a:spcPts val="600"/>
              </a:spcBef>
              <a:spcAft>
                <a:spcPts val="1000"/>
              </a:spcAft>
              <a:buClr>
                <a:srgbClr val="000000"/>
              </a:buClr>
              <a:buSzPct val="100000"/>
              <a:buFont typeface="Arial" panose="020B0604020202020204" pitchFamily="34" charset="0"/>
              <a:buChar char="•"/>
            </a:pPr>
            <a:r>
              <a:rPr lang="en-GB" sz="3000" dirty="0">
                <a:solidFill>
                  <a:srgbClr val="000000"/>
                </a:solidFill>
                <a:latin typeface="Times New Roman"/>
                <a:ea typeface="Times New Roman"/>
                <a:cs typeface="Times New Roman"/>
                <a:sym typeface="Times New Roman"/>
              </a:rPr>
              <a:t>Allows large-scale multi-cell evaluation</a:t>
            </a:r>
          </a:p>
        </p:txBody>
      </p:sp>
      <p:sp>
        <p:nvSpPr>
          <p:cNvPr id="2" name="Slide Number Placeholder 1">
            <a:extLst>
              <a:ext uri="{FF2B5EF4-FFF2-40B4-BE49-F238E27FC236}">
                <a16:creationId xmlns:a16="http://schemas.microsoft.com/office/drawing/2014/main" xmlns="" id="{A0FB7A8A-61C0-4DEB-B8B5-436A0FE26981}"/>
              </a:ext>
            </a:extLst>
          </p:cNvPr>
          <p:cNvSpPr>
            <a:spLocks noGrp="1"/>
          </p:cNvSpPr>
          <p:nvPr>
            <p:ph type="sldNum" idx="12"/>
          </p:nvPr>
        </p:nvSpPr>
        <p:spPr/>
        <p:txBody>
          <a:bodyPr/>
          <a:lstStyle/>
          <a:p>
            <a:pPr lvl="0" rtl="0">
              <a:spcBef>
                <a:spcPts val="0"/>
              </a:spcBef>
              <a:buNone/>
            </a:pPr>
            <a:fld id="{00000000-1234-1234-1234-123412341234}" type="slidenum">
              <a:rPr lang="en-GB" smtClean="0"/>
              <a:t>11</a:t>
            </a:fld>
            <a:endParaRPr lang="en-GB"/>
          </a:p>
        </p:txBody>
      </p:sp>
      <p:pic>
        <p:nvPicPr>
          <p:cNvPr id="3" name="Audio 2">
            <a:hlinkClick r:id="" action="ppaction://media"/>
            <a:extLst>
              <a:ext uri="{FF2B5EF4-FFF2-40B4-BE49-F238E27FC236}">
                <a16:creationId xmlns:a16="http://schemas.microsoft.com/office/drawing/2014/main" xmlns="" id="{8794CC36-7F6C-472D-8DB5-2AC1B6844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807"/>
    </mc:Choice>
    <mc:Fallback xmlns="">
      <p:transition spd="slow" advTm="31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Shape 429"/>
          <p:cNvSpPr/>
          <p:nvPr/>
        </p:nvSpPr>
        <p:spPr>
          <a:xfrm>
            <a:off x="133600" y="586350"/>
            <a:ext cx="474900" cy="558870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30" name="Shape 430"/>
          <p:cNvSpPr/>
          <p:nvPr/>
        </p:nvSpPr>
        <p:spPr>
          <a:xfrm>
            <a:off x="467225" y="382475"/>
            <a:ext cx="8609700" cy="72720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31" name="Shape 431"/>
          <p:cNvSpPr txBox="1"/>
          <p:nvPr/>
        </p:nvSpPr>
        <p:spPr>
          <a:xfrm>
            <a:off x="89075" y="6063850"/>
            <a:ext cx="801600" cy="549300"/>
          </a:xfrm>
          <a:prstGeom prst="rect">
            <a:avLst/>
          </a:prstGeom>
          <a:noFill/>
          <a:ln>
            <a:noFill/>
          </a:ln>
        </p:spPr>
        <p:txBody>
          <a:bodyPr wrap="square" lIns="91425" tIns="91425" rIns="91425" bIns="91425" anchor="t" anchorCtr="0">
            <a:noAutofit/>
          </a:bodyPr>
          <a:lstStyle/>
          <a:p>
            <a:pPr lvl="0">
              <a:spcBef>
                <a:spcPts val="0"/>
              </a:spcBef>
              <a:buNone/>
            </a:pPr>
            <a:endParaRPr/>
          </a:p>
        </p:txBody>
      </p:sp>
      <p:sp>
        <p:nvSpPr>
          <p:cNvPr id="432" name="Shape 432"/>
          <p:cNvSpPr/>
          <p:nvPr/>
        </p:nvSpPr>
        <p:spPr>
          <a:xfrm>
            <a:off x="126175" y="5907975"/>
            <a:ext cx="712500" cy="712500"/>
          </a:xfrm>
          <a:prstGeom prst="rect">
            <a:avLst/>
          </a:prstGeom>
          <a:solidFill>
            <a:schemeClr val="lt1"/>
          </a:solidFill>
          <a:ln w="9525" cap="flat" cmpd="sng">
            <a:solidFill>
              <a:schemeClr val="lt1"/>
            </a:solidFill>
            <a:prstDash val="solid"/>
            <a:round/>
            <a:headEnd type="none" w="med" len="med"/>
            <a:tailEnd type="none" w="med" len="med"/>
          </a:ln>
        </p:spPr>
        <p:txBody>
          <a:bodyPr wrap="square" lIns="91425" tIns="91425" rIns="91425" bIns="91425" anchor="ctr" anchorCtr="0">
            <a:noAutofit/>
          </a:bodyPr>
          <a:lstStyle/>
          <a:p>
            <a:pPr lvl="0">
              <a:spcBef>
                <a:spcPts val="0"/>
              </a:spcBef>
              <a:buNone/>
            </a:pPr>
            <a:endParaRPr/>
          </a:p>
        </p:txBody>
      </p:sp>
      <p:sp>
        <p:nvSpPr>
          <p:cNvPr id="434" name="Shape 434"/>
          <p:cNvSpPr txBox="1"/>
          <p:nvPr/>
        </p:nvSpPr>
        <p:spPr>
          <a:xfrm>
            <a:off x="1221850" y="1573100"/>
            <a:ext cx="4432800" cy="912000"/>
          </a:xfrm>
          <a:prstGeom prst="rect">
            <a:avLst/>
          </a:prstGeom>
          <a:noFill/>
          <a:ln>
            <a:noFill/>
          </a:ln>
        </p:spPr>
        <p:txBody>
          <a:bodyPr wrap="square" lIns="91425" tIns="91425" rIns="91425" bIns="91425" anchor="t" anchorCtr="0">
            <a:noAutofit/>
          </a:bodyPr>
          <a:lstStyle/>
          <a:p>
            <a:pPr lvl="0" rtl="0">
              <a:spcBef>
                <a:spcPts val="0"/>
              </a:spcBef>
              <a:buNone/>
            </a:pPr>
            <a:r>
              <a:rPr lang="en-GB" sz="3000" dirty="0" err="1">
                <a:latin typeface="Times New Roman"/>
                <a:ea typeface="Times New Roman"/>
                <a:cs typeface="Times New Roman"/>
                <a:sym typeface="Times New Roman"/>
              </a:rPr>
              <a:t>Darijo</a:t>
            </a:r>
            <a:r>
              <a:rPr lang="en-GB" sz="3000" dirty="0">
                <a:latin typeface="Times New Roman"/>
                <a:ea typeface="Times New Roman"/>
                <a:cs typeface="Times New Roman"/>
                <a:sym typeface="Times New Roman"/>
              </a:rPr>
              <a:t> </a:t>
            </a:r>
            <a:r>
              <a:rPr lang="en-GB" sz="3000" dirty="0" err="1">
                <a:latin typeface="Times New Roman"/>
                <a:ea typeface="Times New Roman"/>
                <a:cs typeface="Times New Roman"/>
                <a:sym typeface="Times New Roman"/>
              </a:rPr>
              <a:t>Raca</a:t>
            </a:r>
            <a:endParaRPr lang="en-GB" sz="3000" dirty="0">
              <a:latin typeface="Times New Roman"/>
              <a:ea typeface="Times New Roman"/>
              <a:cs typeface="Times New Roman"/>
              <a:sym typeface="Times New Roman"/>
            </a:endParaRPr>
          </a:p>
          <a:p>
            <a:pPr lvl="0" rtl="0">
              <a:spcBef>
                <a:spcPts val="0"/>
              </a:spcBef>
              <a:buNone/>
            </a:pPr>
            <a:r>
              <a:rPr lang="en-GB" sz="3000" b="1" dirty="0">
                <a:latin typeface="Times New Roman"/>
                <a:ea typeface="Times New Roman"/>
                <a:cs typeface="Times New Roman"/>
                <a:sym typeface="Times New Roman"/>
              </a:rPr>
              <a:t>E-mail:</a:t>
            </a:r>
            <a:r>
              <a:rPr lang="en-GB" sz="3000" dirty="0">
                <a:latin typeface="Times New Roman"/>
                <a:ea typeface="Times New Roman"/>
                <a:cs typeface="Times New Roman"/>
                <a:sym typeface="Times New Roman"/>
              </a:rPr>
              <a:t> </a:t>
            </a:r>
            <a:r>
              <a:rPr lang="en-GB" sz="3000" u="sng" dirty="0">
                <a:solidFill>
                  <a:srgbClr val="144C72"/>
                </a:solidFill>
                <a:latin typeface="Times New Roman"/>
                <a:ea typeface="Times New Roman"/>
                <a:cs typeface="Times New Roman"/>
                <a:sym typeface="Times New Roman"/>
                <a:hlinkClick r:id="rId5"/>
              </a:rPr>
              <a:t>draca@etf.unsa.ba</a:t>
            </a:r>
            <a:endParaRPr lang="en-GB" sz="3000" u="sng" dirty="0">
              <a:solidFill>
                <a:srgbClr val="144C72"/>
              </a:solidFill>
              <a:latin typeface="Times New Roman"/>
              <a:ea typeface="Times New Roman"/>
              <a:cs typeface="Times New Roman"/>
              <a:sym typeface="Times New Roman"/>
              <a:hlinkClick r:id="rId6"/>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dirty="0"/>
          </a:p>
        </p:txBody>
      </p:sp>
      <p:sp>
        <p:nvSpPr>
          <p:cNvPr id="8" name="Shape 434">
            <a:extLst>
              <a:ext uri="{FF2B5EF4-FFF2-40B4-BE49-F238E27FC236}">
                <a16:creationId xmlns:a16="http://schemas.microsoft.com/office/drawing/2014/main" xmlns="" id="{207E7786-805F-4634-AA02-A7F8D6E716E8}"/>
              </a:ext>
            </a:extLst>
          </p:cNvPr>
          <p:cNvSpPr txBox="1"/>
          <p:nvPr/>
        </p:nvSpPr>
        <p:spPr>
          <a:xfrm>
            <a:off x="1221849" y="2674762"/>
            <a:ext cx="4557513" cy="912000"/>
          </a:xfrm>
          <a:prstGeom prst="rect">
            <a:avLst/>
          </a:prstGeom>
          <a:noFill/>
          <a:ln>
            <a:noFill/>
          </a:ln>
        </p:spPr>
        <p:txBody>
          <a:bodyPr wrap="square" lIns="91425" tIns="91425" rIns="91425" bIns="91425" anchor="t" anchorCtr="0">
            <a:noAutofit/>
          </a:bodyPr>
          <a:lstStyle/>
          <a:p>
            <a:pPr lvl="0" rtl="0">
              <a:spcBef>
                <a:spcPts val="0"/>
              </a:spcBef>
              <a:buNone/>
            </a:pPr>
            <a:r>
              <a:rPr lang="en-GB" sz="3000" dirty="0">
                <a:latin typeface="Times New Roman"/>
                <a:ea typeface="Times New Roman"/>
                <a:cs typeface="Times New Roman"/>
                <a:sym typeface="Times New Roman"/>
              </a:rPr>
              <a:t>Jason Quinlan</a:t>
            </a:r>
          </a:p>
          <a:p>
            <a:pPr lvl="0" rtl="0">
              <a:spcBef>
                <a:spcPts val="0"/>
              </a:spcBef>
              <a:buNone/>
            </a:pPr>
            <a:r>
              <a:rPr lang="en-GB" sz="3000" b="1" dirty="0">
                <a:latin typeface="Times New Roman"/>
                <a:ea typeface="Times New Roman"/>
                <a:cs typeface="Times New Roman"/>
                <a:sym typeface="Times New Roman"/>
              </a:rPr>
              <a:t>E-mail:</a:t>
            </a:r>
            <a:r>
              <a:rPr lang="en-GB" sz="3000" dirty="0">
                <a:latin typeface="Times New Roman"/>
                <a:ea typeface="Times New Roman"/>
                <a:cs typeface="Times New Roman"/>
                <a:sym typeface="Times New Roman"/>
              </a:rPr>
              <a:t> </a:t>
            </a:r>
            <a:r>
              <a:rPr lang="en-GB" sz="3000" u="sng" dirty="0">
                <a:solidFill>
                  <a:srgbClr val="144C72"/>
                </a:solidFill>
                <a:latin typeface="Times New Roman"/>
                <a:ea typeface="Times New Roman"/>
                <a:cs typeface="Times New Roman"/>
                <a:sym typeface="Times New Roman"/>
                <a:hlinkClick r:id="rId7"/>
              </a:rPr>
              <a:t>j.quinlan@cs.ucc.ie</a:t>
            </a:r>
            <a:endParaRPr lang="en-GB" sz="3000" u="sng" dirty="0">
              <a:solidFill>
                <a:srgbClr val="144C72"/>
              </a:solidFill>
              <a:latin typeface="Times New Roman"/>
              <a:ea typeface="Times New Roman"/>
              <a:cs typeface="Times New Roman"/>
              <a:sym typeface="Times New Roman"/>
              <a:hlinkClick r:id="rId6"/>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dirty="0"/>
          </a:p>
        </p:txBody>
      </p:sp>
      <p:sp>
        <p:nvSpPr>
          <p:cNvPr id="9" name="Shape 434">
            <a:extLst>
              <a:ext uri="{FF2B5EF4-FFF2-40B4-BE49-F238E27FC236}">
                <a16:creationId xmlns:a16="http://schemas.microsoft.com/office/drawing/2014/main" xmlns="" id="{8F05BAE1-AD81-4D6B-B70E-4AC5E073860F}"/>
              </a:ext>
            </a:extLst>
          </p:cNvPr>
          <p:cNvSpPr txBox="1"/>
          <p:nvPr/>
        </p:nvSpPr>
        <p:spPr>
          <a:xfrm>
            <a:off x="1221850" y="3776424"/>
            <a:ext cx="4432800" cy="912000"/>
          </a:xfrm>
          <a:prstGeom prst="rect">
            <a:avLst/>
          </a:prstGeom>
          <a:noFill/>
          <a:ln>
            <a:noFill/>
          </a:ln>
        </p:spPr>
        <p:txBody>
          <a:bodyPr wrap="square" lIns="91425" tIns="91425" rIns="91425" bIns="91425" anchor="t" anchorCtr="0">
            <a:noAutofit/>
          </a:bodyPr>
          <a:lstStyle/>
          <a:p>
            <a:pPr lvl="0" rtl="0">
              <a:spcBef>
                <a:spcPts val="0"/>
              </a:spcBef>
              <a:buNone/>
            </a:pPr>
            <a:r>
              <a:rPr lang="en-GB" sz="3000" dirty="0">
                <a:latin typeface="Times New Roman"/>
                <a:ea typeface="Times New Roman"/>
                <a:cs typeface="Times New Roman"/>
                <a:sym typeface="Times New Roman"/>
              </a:rPr>
              <a:t>Cormac </a:t>
            </a:r>
            <a:r>
              <a:rPr lang="en-GB" sz="3000" dirty="0" err="1">
                <a:latin typeface="Times New Roman"/>
                <a:ea typeface="Times New Roman"/>
                <a:cs typeface="Times New Roman"/>
                <a:sym typeface="Times New Roman"/>
              </a:rPr>
              <a:t>Sreenan</a:t>
            </a:r>
            <a:endParaRPr lang="en-GB" sz="3000" dirty="0">
              <a:latin typeface="Times New Roman"/>
              <a:ea typeface="Times New Roman"/>
              <a:cs typeface="Times New Roman"/>
              <a:sym typeface="Times New Roman"/>
            </a:endParaRPr>
          </a:p>
          <a:p>
            <a:pPr lvl="0" rtl="0">
              <a:spcBef>
                <a:spcPts val="0"/>
              </a:spcBef>
              <a:buNone/>
            </a:pPr>
            <a:r>
              <a:rPr lang="en-GB" sz="3000" b="1" dirty="0">
                <a:latin typeface="Times New Roman"/>
                <a:ea typeface="Times New Roman"/>
                <a:cs typeface="Times New Roman"/>
                <a:sym typeface="Times New Roman"/>
              </a:rPr>
              <a:t>E-mail:</a:t>
            </a:r>
            <a:r>
              <a:rPr lang="en-GB" sz="3000" dirty="0">
                <a:latin typeface="Times New Roman"/>
                <a:ea typeface="Times New Roman"/>
                <a:cs typeface="Times New Roman"/>
                <a:sym typeface="Times New Roman"/>
              </a:rPr>
              <a:t> </a:t>
            </a:r>
            <a:r>
              <a:rPr lang="en-GB" sz="3000" u="sng" dirty="0">
                <a:solidFill>
                  <a:srgbClr val="144C72"/>
                </a:solidFill>
                <a:latin typeface="Times New Roman"/>
                <a:ea typeface="Times New Roman"/>
                <a:cs typeface="Times New Roman"/>
                <a:sym typeface="Times New Roman"/>
                <a:hlinkClick r:id="rId8"/>
              </a:rPr>
              <a:t>cjs@cs.ucc.ie</a:t>
            </a:r>
            <a:endParaRPr lang="en-GB" sz="3000" u="sng" dirty="0">
              <a:solidFill>
                <a:srgbClr val="144C72"/>
              </a:solidFill>
              <a:latin typeface="Times New Roman"/>
              <a:ea typeface="Times New Roman"/>
              <a:cs typeface="Times New Roman"/>
              <a:sym typeface="Times New Roman"/>
              <a:hlinkClick r:id="rId6"/>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sz="2400" dirty="0">
              <a:latin typeface="Droid Serif"/>
              <a:ea typeface="Droid Serif"/>
              <a:cs typeface="Droid Serif"/>
              <a:sym typeface="Droid Serif"/>
            </a:endParaRPr>
          </a:p>
          <a:p>
            <a:pPr lvl="0" rtl="0">
              <a:spcBef>
                <a:spcPts val="0"/>
              </a:spcBef>
              <a:buNone/>
            </a:pPr>
            <a:endParaRPr dirty="0"/>
          </a:p>
        </p:txBody>
      </p:sp>
      <p:sp>
        <p:nvSpPr>
          <p:cNvPr id="2" name="Slide Number Placeholder 1">
            <a:extLst>
              <a:ext uri="{FF2B5EF4-FFF2-40B4-BE49-F238E27FC236}">
                <a16:creationId xmlns:a16="http://schemas.microsoft.com/office/drawing/2014/main" xmlns="" id="{9AD1FDF8-8BA6-4FD3-A59A-20AA645AE5A2}"/>
              </a:ext>
            </a:extLst>
          </p:cNvPr>
          <p:cNvSpPr>
            <a:spLocks noGrp="1"/>
          </p:cNvSpPr>
          <p:nvPr>
            <p:ph type="sldNum" idx="12"/>
          </p:nvPr>
        </p:nvSpPr>
        <p:spPr/>
        <p:txBody>
          <a:bodyPr/>
          <a:lstStyle/>
          <a:p>
            <a:pPr lvl="0">
              <a:spcBef>
                <a:spcPts val="0"/>
              </a:spcBef>
              <a:buNone/>
            </a:pPr>
            <a:fld id="{00000000-1234-1234-1234-123412341234}" type="slidenum">
              <a:rPr lang="en-GB" smtClean="0"/>
              <a:t>12</a:t>
            </a:fld>
            <a:endParaRPr lang="en-GB"/>
          </a:p>
        </p:txBody>
      </p:sp>
      <p:pic>
        <p:nvPicPr>
          <p:cNvPr id="3" name="Audio 2">
            <a:hlinkClick r:id="" action="ppaction://media"/>
            <a:extLst>
              <a:ext uri="{FF2B5EF4-FFF2-40B4-BE49-F238E27FC236}">
                <a16:creationId xmlns:a16="http://schemas.microsoft.com/office/drawing/2014/main" xmlns="" id="{050CFE0D-190D-4869-B079-5D89CEB1966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817"/>
    </mc:Choice>
    <mc:Fallback xmlns="">
      <p:transition spd="slow" advTm="14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Current Trends</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Rapid increase in the number of connected device - over 75 billons by the 2025</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Rise in multimedia traffic – video on demand, live streaming and 360-degree video</a:t>
            </a:r>
          </a:p>
        </p:txBody>
      </p:sp>
      <p:sp>
        <p:nvSpPr>
          <p:cNvPr id="4" name="TextBox 3">
            <a:extLst>
              <a:ext uri="{FF2B5EF4-FFF2-40B4-BE49-F238E27FC236}">
                <a16:creationId xmlns:a16="http://schemas.microsoft.com/office/drawing/2014/main" xmlns="" id="{6866FB47-07EC-4BB3-BCB5-983365277146}"/>
              </a:ext>
            </a:extLst>
          </p:cNvPr>
          <p:cNvSpPr txBox="1"/>
          <p:nvPr/>
        </p:nvSpPr>
        <p:spPr>
          <a:xfrm>
            <a:off x="2299317" y="4094494"/>
            <a:ext cx="5078027" cy="1631216"/>
          </a:xfrm>
          <a:prstGeom prst="rect">
            <a:avLst/>
          </a:prstGeom>
          <a:noFill/>
        </p:spPr>
        <p:txBody>
          <a:bodyPr wrap="square" rtlCol="0">
            <a:spAutoFit/>
          </a:bodyPr>
          <a:lstStyle/>
          <a:p>
            <a:pPr algn="ctr"/>
            <a:r>
              <a:rPr lang="en-US" sz="3600" b="1" dirty="0">
                <a:solidFill>
                  <a:schemeClr val="tx1"/>
                </a:solidFill>
                <a:latin typeface="Times New Roman" panose="02020603050405020304" pitchFamily="18" charset="0"/>
                <a:cs typeface="Times New Roman" panose="02020603050405020304" pitchFamily="18" charset="0"/>
              </a:rPr>
              <a:t>Requirements:</a:t>
            </a:r>
          </a:p>
          <a:p>
            <a:pPr algn="ctr"/>
            <a:r>
              <a:rPr lang="en-US" sz="3200" b="1" dirty="0">
                <a:solidFill>
                  <a:srgbClr val="FF0000"/>
                </a:solidFill>
                <a:latin typeface="Times New Roman" panose="02020603050405020304" pitchFamily="18" charset="0"/>
                <a:cs typeface="Times New Roman" panose="02020603050405020304" pitchFamily="18" charset="0"/>
              </a:rPr>
              <a:t>High bandwidth </a:t>
            </a:r>
          </a:p>
          <a:p>
            <a:pPr algn="ctr"/>
            <a:r>
              <a:rPr lang="en-US" sz="3200" b="1" dirty="0">
                <a:solidFill>
                  <a:srgbClr val="FF0000"/>
                </a:solidFill>
                <a:latin typeface="Times New Roman" panose="02020603050405020304" pitchFamily="18" charset="0"/>
                <a:cs typeface="Times New Roman" panose="02020603050405020304" pitchFamily="18" charset="0"/>
              </a:rPr>
              <a:t>Low latency</a:t>
            </a:r>
          </a:p>
        </p:txBody>
      </p:sp>
      <p:sp>
        <p:nvSpPr>
          <p:cNvPr id="3" name="Slide Number Placeholder 2">
            <a:extLst>
              <a:ext uri="{FF2B5EF4-FFF2-40B4-BE49-F238E27FC236}">
                <a16:creationId xmlns:a16="http://schemas.microsoft.com/office/drawing/2014/main" xmlns="" id="{74EA790F-069E-4827-BAC4-4676A1BD28FD}"/>
              </a:ext>
            </a:extLst>
          </p:cNvPr>
          <p:cNvSpPr>
            <a:spLocks noGrp="1"/>
          </p:cNvSpPr>
          <p:nvPr>
            <p:ph type="sldNum" idx="12"/>
          </p:nvPr>
        </p:nvSpPr>
        <p:spPr/>
        <p:txBody>
          <a:bodyPr/>
          <a:lstStyle/>
          <a:p>
            <a:pPr lvl="0" rtl="0">
              <a:spcBef>
                <a:spcPts val="0"/>
              </a:spcBef>
              <a:buNone/>
            </a:pPr>
            <a:fld id="{00000000-1234-1234-1234-123412341234}" type="slidenum">
              <a:rPr lang="en-GB" smtClean="0"/>
              <a:t>2</a:t>
            </a:fld>
            <a:endParaRPr lang="en-GB"/>
          </a:p>
        </p:txBody>
      </p:sp>
      <p:pic>
        <p:nvPicPr>
          <p:cNvPr id="5" name="Audio 4">
            <a:hlinkClick r:id="" action="ppaction://media"/>
            <a:extLst>
              <a:ext uri="{FF2B5EF4-FFF2-40B4-BE49-F238E27FC236}">
                <a16:creationId xmlns:a16="http://schemas.microsoft.com/office/drawing/2014/main" xmlns="" id="{ED8F4FA2-8211-486E-9158-DEFE021E796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7269"/>
    </mc:Choice>
    <mc:Fallback xmlns="">
      <p:transition spd="slow" advTm="4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2" grpId="0" build="p"/>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Promise of 5G</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2400657"/>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High data rates ~ 1Gbps</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Low latency ~ 1ms</a:t>
            </a:r>
          </a:p>
          <a:p>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Support for tens of thousands devices </a:t>
            </a:r>
          </a:p>
        </p:txBody>
      </p:sp>
      <p:sp>
        <p:nvSpPr>
          <p:cNvPr id="9" name="TextBox 8">
            <a:extLst>
              <a:ext uri="{FF2B5EF4-FFF2-40B4-BE49-F238E27FC236}">
                <a16:creationId xmlns:a16="http://schemas.microsoft.com/office/drawing/2014/main" xmlns="" id="{574D084E-F438-4F46-B0BE-CA61DF495735}"/>
              </a:ext>
            </a:extLst>
          </p:cNvPr>
          <p:cNvSpPr txBox="1"/>
          <p:nvPr/>
        </p:nvSpPr>
        <p:spPr>
          <a:xfrm>
            <a:off x="2299317" y="4094494"/>
            <a:ext cx="5078027" cy="175432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Can current 5G deployments support these claims?</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96D764F2-393C-4B6F-9C40-D3E1653D48D9}"/>
              </a:ext>
            </a:extLst>
          </p:cNvPr>
          <p:cNvSpPr>
            <a:spLocks noGrp="1"/>
          </p:cNvSpPr>
          <p:nvPr>
            <p:ph type="sldNum" idx="12"/>
          </p:nvPr>
        </p:nvSpPr>
        <p:spPr/>
        <p:txBody>
          <a:bodyPr/>
          <a:lstStyle/>
          <a:p>
            <a:pPr lvl="0" rtl="0">
              <a:spcBef>
                <a:spcPts val="0"/>
              </a:spcBef>
              <a:buNone/>
            </a:pPr>
            <a:fld id="{00000000-1234-1234-1234-123412341234}" type="slidenum">
              <a:rPr lang="en-GB" smtClean="0"/>
              <a:t>3</a:t>
            </a:fld>
            <a:endParaRPr lang="en-GB"/>
          </a:p>
        </p:txBody>
      </p:sp>
      <p:pic>
        <p:nvPicPr>
          <p:cNvPr id="5" name="Audio 4">
            <a:hlinkClick r:id="" action="ppaction://media"/>
            <a:extLst>
              <a:ext uri="{FF2B5EF4-FFF2-40B4-BE49-F238E27FC236}">
                <a16:creationId xmlns:a16="http://schemas.microsoft.com/office/drawing/2014/main" xmlns="" id="{A8884AF8-1B80-4C4F-884B-26AFBB67D037}"/>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67479900"/>
      </p:ext>
    </p:extLst>
  </p:cSld>
  <p:clrMapOvr>
    <a:masterClrMapping/>
  </p:clrMapOvr>
  <mc:AlternateContent xmlns:mc="http://schemas.openxmlformats.org/markup-compatibility/2006" xmlns:p14="http://schemas.microsoft.com/office/powerpoint/2010/main">
    <mc:Choice Requires="p14">
      <p:transition spd="slow" p14:dur="2000" advTm="65972"/>
    </mc:Choice>
    <mc:Fallback xmlns="">
      <p:transition spd="slow" advTm="65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Production 5G dataset</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4708981"/>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Dataset collected from the Irish mobile operator’s 5G network</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Two mobility patterns: static and driving</a:t>
            </a:r>
          </a:p>
          <a:p>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Different download patterns: file download and </a:t>
            </a:r>
            <a:r>
              <a:rPr lang="en-US" sz="3000" dirty="0" err="1">
                <a:latin typeface="Times New Roman" panose="02020603050405020304" pitchFamily="18" charset="0"/>
                <a:cs typeface="Times New Roman" panose="02020603050405020304" pitchFamily="18" charset="0"/>
              </a:rPr>
              <a:t>VoD</a:t>
            </a:r>
            <a:r>
              <a:rPr lang="en-US" sz="3000" dirty="0">
                <a:latin typeface="Times New Roman" panose="02020603050405020304" pitchFamily="18" charset="0"/>
                <a:cs typeface="Times New Roman" panose="02020603050405020304" pitchFamily="18" charset="0"/>
              </a:rPr>
              <a:t> streaming services</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solidFill>
                  <a:schemeClr val="tx1">
                    <a:lumMod val="50000"/>
                    <a:lumOff val="50000"/>
                  </a:schemeClr>
                </a:solidFill>
                <a:latin typeface="Times New Roman" panose="02020603050405020304" pitchFamily="18" charset="0"/>
                <a:cs typeface="Times New Roman" panose="02020603050405020304" pitchFamily="18" charset="0"/>
              </a:rPr>
              <a:t>Supplemented with synthetic dataset generated from large-scale  </a:t>
            </a:r>
            <a:r>
              <a:rPr lang="en-US" sz="3000" dirty="0" err="1">
                <a:solidFill>
                  <a:schemeClr val="tx1">
                    <a:lumMod val="50000"/>
                    <a:lumOff val="50000"/>
                  </a:schemeClr>
                </a:solidFill>
                <a:latin typeface="Times New Roman" panose="02020603050405020304" pitchFamily="18" charset="0"/>
                <a:cs typeface="Times New Roman" panose="02020603050405020304" pitchFamily="18" charset="0"/>
              </a:rPr>
              <a:t>mmwave</a:t>
            </a:r>
            <a:r>
              <a:rPr lang="en-US" sz="3000" dirty="0">
                <a:solidFill>
                  <a:schemeClr val="tx1">
                    <a:lumMod val="50000"/>
                    <a:lumOff val="50000"/>
                  </a:schemeClr>
                </a:solidFill>
                <a:latin typeface="Times New Roman" panose="02020603050405020304" pitchFamily="18" charset="0"/>
                <a:cs typeface="Times New Roman" panose="02020603050405020304" pitchFamily="18" charset="0"/>
              </a:rPr>
              <a:t> ns-3 framework</a:t>
            </a:r>
          </a:p>
        </p:txBody>
      </p:sp>
      <p:sp>
        <p:nvSpPr>
          <p:cNvPr id="3" name="Slide Number Placeholder 2">
            <a:extLst>
              <a:ext uri="{FF2B5EF4-FFF2-40B4-BE49-F238E27FC236}">
                <a16:creationId xmlns:a16="http://schemas.microsoft.com/office/drawing/2014/main" xmlns="" id="{405406C9-3919-4C01-A5C5-AB2414E1B1A8}"/>
              </a:ext>
            </a:extLst>
          </p:cNvPr>
          <p:cNvSpPr>
            <a:spLocks noGrp="1"/>
          </p:cNvSpPr>
          <p:nvPr>
            <p:ph type="sldNum" idx="12"/>
          </p:nvPr>
        </p:nvSpPr>
        <p:spPr/>
        <p:txBody>
          <a:bodyPr/>
          <a:lstStyle/>
          <a:p>
            <a:pPr lvl="0" rtl="0">
              <a:spcBef>
                <a:spcPts val="0"/>
              </a:spcBef>
              <a:buNone/>
            </a:pPr>
            <a:fld id="{00000000-1234-1234-1234-123412341234}" type="slidenum">
              <a:rPr lang="en-GB" smtClean="0"/>
              <a:t>4</a:t>
            </a:fld>
            <a:endParaRPr lang="en-GB"/>
          </a:p>
        </p:txBody>
      </p:sp>
      <p:pic>
        <p:nvPicPr>
          <p:cNvPr id="4" name="Audio 3">
            <a:hlinkClick r:id="" action="ppaction://media"/>
            <a:extLst>
              <a:ext uri="{FF2B5EF4-FFF2-40B4-BE49-F238E27FC236}">
                <a16:creationId xmlns:a16="http://schemas.microsoft.com/office/drawing/2014/main" xmlns="" id="{5C730BF4-B10D-4788-8E3B-8ECF771DCA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62303011"/>
      </p:ext>
    </p:extLst>
  </p:cSld>
  <p:clrMapOvr>
    <a:masterClrMapping/>
  </p:clrMapOvr>
  <mc:AlternateContent xmlns:mc="http://schemas.openxmlformats.org/markup-compatibility/2006" xmlns:p14="http://schemas.microsoft.com/office/powerpoint/2010/main">
    <mc:Choice Requires="p14">
      <p:transition spd="slow" p14:dur="2000" advTm="50856"/>
    </mc:Choice>
    <mc:Fallback xmlns="">
      <p:transition spd="slow" advTm="50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Dataset collection</a:t>
            </a:r>
          </a:p>
        </p:txBody>
      </p:sp>
      <p:pic>
        <p:nvPicPr>
          <p:cNvPr id="111" name="Shape 111" descr="ucc.png"/>
          <p:cNvPicPr preferRelativeResize="0"/>
          <p:nvPr/>
        </p:nvPicPr>
        <p:blipFill>
          <a:blip r:embed="rId5">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4247317"/>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Measurement application: </a:t>
            </a:r>
            <a:r>
              <a:rPr lang="en-US" sz="3000" dirty="0">
                <a:latin typeface="Times New Roman" panose="02020603050405020304" pitchFamily="18" charset="0"/>
                <a:cs typeface="Times New Roman" panose="02020603050405020304" pitchFamily="18" charset="0"/>
              </a:rPr>
              <a:t>G-</a:t>
            </a:r>
            <a:r>
              <a:rPr lang="en-US" sz="3000" dirty="0" err="1">
                <a:latin typeface="Times New Roman" panose="02020603050405020304" pitchFamily="18" charset="0"/>
                <a:cs typeface="Times New Roman" panose="02020603050405020304" pitchFamily="18" charset="0"/>
              </a:rPr>
              <a:t>NetTrack</a:t>
            </a: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Mobile device: </a:t>
            </a:r>
            <a:r>
              <a:rPr lang="en-US" sz="3000" dirty="0">
                <a:latin typeface="Times New Roman" panose="02020603050405020304" pitchFamily="18" charset="0"/>
                <a:cs typeface="Times New Roman" panose="02020603050405020304" pitchFamily="18" charset="0"/>
              </a:rPr>
              <a:t>Samsung S10 5G</a:t>
            </a: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Sampling interval: </a:t>
            </a:r>
            <a:r>
              <a:rPr lang="en-US" sz="3000" dirty="0">
                <a:latin typeface="Times New Roman" panose="02020603050405020304" pitchFamily="18" charset="0"/>
                <a:cs typeface="Times New Roman" panose="02020603050405020304" pitchFamily="18" charset="0"/>
              </a:rPr>
              <a:t>1 second</a:t>
            </a: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Test applications: </a:t>
            </a:r>
          </a:p>
          <a:p>
            <a:pPr lvl="8"/>
            <a:r>
              <a:rPr lang="en-US" sz="3000" dirty="0">
                <a:latin typeface="Times New Roman" panose="02020603050405020304" pitchFamily="18" charset="0"/>
                <a:cs typeface="Times New Roman" panose="02020603050405020304" pitchFamily="18" charset="0"/>
              </a:rPr>
              <a:t>	- file download (200MB file)</a:t>
            </a:r>
          </a:p>
          <a:p>
            <a:pPr lvl="8"/>
            <a:r>
              <a:rPr lang="en-US" sz="3000" dirty="0">
                <a:latin typeface="Times New Roman" panose="02020603050405020304" pitchFamily="18" charset="0"/>
                <a:cs typeface="Times New Roman" panose="02020603050405020304" pitchFamily="18" charset="0"/>
              </a:rPr>
              <a:t>	- Netflix</a:t>
            </a:r>
          </a:p>
          <a:p>
            <a:pPr lvl="8"/>
            <a:r>
              <a:rPr lang="en-US" sz="3000" dirty="0">
                <a:latin typeface="Times New Roman" panose="02020603050405020304" pitchFamily="18" charset="0"/>
                <a:cs typeface="Times New Roman" panose="02020603050405020304" pitchFamily="18" charset="0"/>
              </a:rPr>
              <a:t>	- Amazon Prime</a:t>
            </a:r>
          </a:p>
          <a:p>
            <a:pPr marL="285750" indent="-285750">
              <a:buFont typeface="Arial" panose="020B0604020202020204" pitchFamily="34" charset="0"/>
              <a:buChar char="•"/>
            </a:pPr>
            <a:r>
              <a:rPr lang="en-US" sz="3000" dirty="0">
                <a:solidFill>
                  <a:schemeClr val="tx1"/>
                </a:solidFill>
                <a:latin typeface="Times New Roman" panose="02020603050405020304" pitchFamily="18" charset="0"/>
                <a:cs typeface="Times New Roman" panose="02020603050405020304" pitchFamily="18" charset="0"/>
              </a:rPr>
              <a:t>Traces are collected over period of several months</a:t>
            </a:r>
          </a:p>
        </p:txBody>
      </p:sp>
      <p:sp>
        <p:nvSpPr>
          <p:cNvPr id="3" name="Slide Number Placeholder 2">
            <a:extLst>
              <a:ext uri="{FF2B5EF4-FFF2-40B4-BE49-F238E27FC236}">
                <a16:creationId xmlns:a16="http://schemas.microsoft.com/office/drawing/2014/main" xmlns="" id="{26C79CDF-3FEB-4BAD-97DA-1D47A2E1A04E}"/>
              </a:ext>
            </a:extLst>
          </p:cNvPr>
          <p:cNvSpPr>
            <a:spLocks noGrp="1"/>
          </p:cNvSpPr>
          <p:nvPr>
            <p:ph type="sldNum" idx="12"/>
          </p:nvPr>
        </p:nvSpPr>
        <p:spPr/>
        <p:txBody>
          <a:bodyPr/>
          <a:lstStyle/>
          <a:p>
            <a:pPr lvl="0" rtl="0">
              <a:spcBef>
                <a:spcPts val="0"/>
              </a:spcBef>
              <a:buNone/>
            </a:pPr>
            <a:fld id="{00000000-1234-1234-1234-123412341234}" type="slidenum">
              <a:rPr lang="en-GB" smtClean="0"/>
              <a:t>5</a:t>
            </a:fld>
            <a:endParaRPr lang="en-GB"/>
          </a:p>
        </p:txBody>
      </p:sp>
      <p:pic>
        <p:nvPicPr>
          <p:cNvPr id="4" name="Audio 3">
            <a:hlinkClick r:id="" action="ppaction://media"/>
            <a:extLst>
              <a:ext uri="{FF2B5EF4-FFF2-40B4-BE49-F238E27FC236}">
                <a16:creationId xmlns:a16="http://schemas.microsoft.com/office/drawing/2014/main" xmlns="" id="{4821297C-A332-457E-82B4-CAE37B6B1D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6669145"/>
      </p:ext>
    </p:extLst>
  </p:cSld>
  <p:clrMapOvr>
    <a:masterClrMapping/>
  </p:clrMapOvr>
  <mc:AlternateContent xmlns:mc="http://schemas.openxmlformats.org/markup-compatibility/2006" xmlns:p14="http://schemas.microsoft.com/office/powerpoint/2010/main">
    <mc:Choice Requires="p14">
      <p:transition spd="slow" p14:dur="2000" advTm="43371"/>
    </mc:Choice>
    <mc:Fallback xmlns="">
      <p:transition spd="slow" advTm="43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Dataset features</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4247317"/>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Throughput:</a:t>
            </a:r>
            <a:r>
              <a:rPr lang="en-US" sz="3000" dirty="0">
                <a:latin typeface="Times New Roman" panose="02020603050405020304" pitchFamily="18" charset="0"/>
                <a:cs typeface="Times New Roman" panose="02020603050405020304" pitchFamily="18" charset="0"/>
              </a:rPr>
              <a:t> uplink and downlink</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Latency</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Channel metrics: </a:t>
            </a:r>
            <a:r>
              <a:rPr lang="en-US" sz="3000" dirty="0">
                <a:latin typeface="Times New Roman" panose="02020603050405020304" pitchFamily="18" charset="0"/>
                <a:cs typeface="Times New Roman" panose="02020603050405020304" pitchFamily="18" charset="0"/>
              </a:rPr>
              <a:t>SNR, RSRQ, RSRP, RSSI, CQI</a:t>
            </a:r>
          </a:p>
          <a:p>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Context metrics: </a:t>
            </a:r>
            <a:r>
              <a:rPr lang="en-US" sz="3000" dirty="0">
                <a:latin typeface="Times New Roman" panose="02020603050405020304" pitchFamily="18" charset="0"/>
                <a:cs typeface="Times New Roman" panose="02020603050405020304" pitchFamily="18" charset="0"/>
              </a:rPr>
              <a:t>GPS coordinates, velocity, state (idle/active)</a:t>
            </a:r>
          </a:p>
        </p:txBody>
      </p:sp>
      <p:sp>
        <p:nvSpPr>
          <p:cNvPr id="3" name="Slide Number Placeholder 2">
            <a:extLst>
              <a:ext uri="{FF2B5EF4-FFF2-40B4-BE49-F238E27FC236}">
                <a16:creationId xmlns:a16="http://schemas.microsoft.com/office/drawing/2014/main" xmlns="" id="{A178EC37-3521-4B08-80CF-B8F54D253F4A}"/>
              </a:ext>
            </a:extLst>
          </p:cNvPr>
          <p:cNvSpPr>
            <a:spLocks noGrp="1"/>
          </p:cNvSpPr>
          <p:nvPr>
            <p:ph type="sldNum" idx="12"/>
          </p:nvPr>
        </p:nvSpPr>
        <p:spPr/>
        <p:txBody>
          <a:bodyPr/>
          <a:lstStyle/>
          <a:p>
            <a:pPr lvl="0" rtl="0">
              <a:spcBef>
                <a:spcPts val="0"/>
              </a:spcBef>
              <a:buNone/>
            </a:pPr>
            <a:fld id="{00000000-1234-1234-1234-123412341234}" type="slidenum">
              <a:rPr lang="en-GB" smtClean="0"/>
              <a:t>6</a:t>
            </a:fld>
            <a:endParaRPr lang="en-GB"/>
          </a:p>
        </p:txBody>
      </p:sp>
      <p:pic>
        <p:nvPicPr>
          <p:cNvPr id="4" name="Audio 3">
            <a:hlinkClick r:id="" action="ppaction://media"/>
            <a:extLst>
              <a:ext uri="{FF2B5EF4-FFF2-40B4-BE49-F238E27FC236}">
                <a16:creationId xmlns:a16="http://schemas.microsoft.com/office/drawing/2014/main" xmlns="" id="{FA527E4D-7184-48D9-9F62-672943636C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4658410"/>
      </p:ext>
    </p:extLst>
  </p:cSld>
  <p:clrMapOvr>
    <a:masterClrMapping/>
  </p:clrMapOvr>
  <mc:AlternateContent xmlns:mc="http://schemas.openxmlformats.org/markup-compatibility/2006" xmlns:p14="http://schemas.microsoft.com/office/powerpoint/2010/main">
    <mc:Choice Requires="p14">
      <p:transition spd="slow" p14:dur="2000" advTm="41754"/>
    </mc:Choice>
    <mc:Fallback xmlns="">
      <p:transition spd="slow" advTm="41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4"/>
                </p:tgtEl>
              </p:cMediaNode>
            </p:audio>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Dataset overview</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grpSp>
        <p:nvGrpSpPr>
          <p:cNvPr id="6" name="Group 5">
            <a:extLst>
              <a:ext uri="{FF2B5EF4-FFF2-40B4-BE49-F238E27FC236}">
                <a16:creationId xmlns:a16="http://schemas.microsoft.com/office/drawing/2014/main" xmlns="" id="{24930CF9-E321-47C8-B4F7-320BB0F98675}"/>
              </a:ext>
            </a:extLst>
          </p:cNvPr>
          <p:cNvGrpSpPr/>
          <p:nvPr/>
        </p:nvGrpSpPr>
        <p:grpSpPr>
          <a:xfrm>
            <a:off x="697525" y="1287262"/>
            <a:ext cx="7803000" cy="1851410"/>
            <a:chOff x="697525" y="1287262"/>
            <a:chExt cx="7803000" cy="1851410"/>
          </a:xfrm>
        </p:grpSpPr>
        <p:pic>
          <p:nvPicPr>
            <p:cNvPr id="5" name="Picture 4">
              <a:extLst>
                <a:ext uri="{FF2B5EF4-FFF2-40B4-BE49-F238E27FC236}">
                  <a16:creationId xmlns:a16="http://schemas.microsoft.com/office/drawing/2014/main" xmlns="" id="{F26E7ADD-A526-4F85-9D09-C4BE5891506C}"/>
                </a:ext>
              </a:extLst>
            </p:cNvPr>
            <p:cNvPicPr>
              <a:picLocks noChangeAspect="1"/>
            </p:cNvPicPr>
            <p:nvPr/>
          </p:nvPicPr>
          <p:blipFill>
            <a:blip r:embed="rId7"/>
            <a:stretch>
              <a:fillRect/>
            </a:stretch>
          </p:blipFill>
          <p:spPr>
            <a:xfrm>
              <a:off x="1161072" y="2046885"/>
              <a:ext cx="6767805" cy="1091787"/>
            </a:xfrm>
            <a:prstGeom prst="rect">
              <a:avLst/>
            </a:prstGeom>
          </p:spPr>
        </p:pic>
        <p:sp>
          <p:nvSpPr>
            <p:cNvPr id="12" name="TextBox 11">
              <a:extLst>
                <a:ext uri="{FF2B5EF4-FFF2-40B4-BE49-F238E27FC236}">
                  <a16:creationId xmlns:a16="http://schemas.microsoft.com/office/drawing/2014/main" xmlns="" id="{CB21C8CE-2E92-460E-B064-05F9A13C6522}"/>
                </a:ext>
              </a:extLst>
            </p:cNvPr>
            <p:cNvSpPr txBox="1"/>
            <p:nvPr/>
          </p:nvSpPr>
          <p:spPr>
            <a:xfrm>
              <a:off x="697525" y="1287262"/>
              <a:ext cx="7803000" cy="553998"/>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4G vs. 5G</a:t>
              </a:r>
              <a:endParaRPr lang="en-US" sz="3000" dirty="0">
                <a:latin typeface="Times New Roman" panose="02020603050405020304" pitchFamily="18" charset="0"/>
                <a:cs typeface="Times New Roman" panose="02020603050405020304" pitchFamily="18" charset="0"/>
              </a:endParaRPr>
            </a:p>
          </p:txBody>
        </p:sp>
      </p:grpSp>
      <p:sp>
        <p:nvSpPr>
          <p:cNvPr id="14" name="TextBox 13">
            <a:extLst>
              <a:ext uri="{FF2B5EF4-FFF2-40B4-BE49-F238E27FC236}">
                <a16:creationId xmlns:a16="http://schemas.microsoft.com/office/drawing/2014/main" xmlns="" id="{8B263977-94D1-4223-B22B-46BBEA816C50}"/>
              </a:ext>
            </a:extLst>
          </p:cNvPr>
          <p:cNvSpPr txBox="1"/>
          <p:nvPr/>
        </p:nvSpPr>
        <p:spPr>
          <a:xfrm>
            <a:off x="697525" y="3429000"/>
            <a:ext cx="7994498"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5G improves average throughput  by up to 50% </a:t>
            </a:r>
          </a:p>
        </p:txBody>
      </p:sp>
      <p:sp>
        <p:nvSpPr>
          <p:cNvPr id="15" name="TextBox 14">
            <a:extLst>
              <a:ext uri="{FF2B5EF4-FFF2-40B4-BE49-F238E27FC236}">
                <a16:creationId xmlns:a16="http://schemas.microsoft.com/office/drawing/2014/main" xmlns="" id="{BA154AC9-0D40-4CC4-87AD-953EFB43E0FF}"/>
              </a:ext>
            </a:extLst>
          </p:cNvPr>
          <p:cNvSpPr txBox="1"/>
          <p:nvPr/>
        </p:nvSpPr>
        <p:spPr>
          <a:xfrm>
            <a:off x="697525" y="3939080"/>
            <a:ext cx="7994498" cy="523220"/>
          </a:xfrm>
          <a:prstGeom prst="rect">
            <a:avLst/>
          </a:prstGeom>
          <a:noFill/>
        </p:spPr>
        <p:txBody>
          <a:bodyPr wrap="square" rtlCol="0">
            <a:spAutoFit/>
          </a:bodyPr>
          <a:lstStyle/>
          <a:p>
            <a:pPr algn="ctr"/>
            <a:r>
              <a:rPr lang="en-US" sz="2800" b="1" dirty="0">
                <a:solidFill>
                  <a:srgbClr val="0070C0"/>
                </a:solidFill>
                <a:latin typeface="Times New Roman" panose="02020603050405020304" pitchFamily="18" charset="0"/>
                <a:cs typeface="Times New Roman" panose="02020603050405020304" pitchFamily="18" charset="0"/>
              </a:rPr>
              <a:t>Peak rate: </a:t>
            </a:r>
            <a:r>
              <a:rPr lang="en-US" sz="2800" b="1" dirty="0">
                <a:solidFill>
                  <a:srgbClr val="FF0000"/>
                </a:solidFill>
                <a:latin typeface="Times New Roman" panose="02020603050405020304" pitchFamily="18" charset="0"/>
                <a:cs typeface="Times New Roman" panose="02020603050405020304" pitchFamily="18" charset="0"/>
              </a:rPr>
              <a:t>532</a:t>
            </a:r>
            <a:r>
              <a:rPr lang="en-US" sz="2800" b="1" dirty="0">
                <a:solidFill>
                  <a:srgbClr val="0070C0"/>
                </a:solidFill>
                <a:latin typeface="Times New Roman" panose="02020603050405020304" pitchFamily="18" charset="0"/>
                <a:cs typeface="Times New Roman" panose="02020603050405020304" pitchFamily="18" charset="0"/>
              </a:rPr>
              <a:t>Mbps</a:t>
            </a:r>
          </a:p>
        </p:txBody>
      </p:sp>
      <p:sp>
        <p:nvSpPr>
          <p:cNvPr id="2" name="Slide Number Placeholder 1">
            <a:extLst>
              <a:ext uri="{FF2B5EF4-FFF2-40B4-BE49-F238E27FC236}">
                <a16:creationId xmlns:a16="http://schemas.microsoft.com/office/drawing/2014/main" xmlns="" id="{1FFB76E2-C040-4A7B-8AAE-C0E7E6F944F9}"/>
              </a:ext>
            </a:extLst>
          </p:cNvPr>
          <p:cNvSpPr>
            <a:spLocks noGrp="1"/>
          </p:cNvSpPr>
          <p:nvPr>
            <p:ph type="sldNum" idx="12"/>
          </p:nvPr>
        </p:nvSpPr>
        <p:spPr/>
        <p:txBody>
          <a:bodyPr/>
          <a:lstStyle/>
          <a:p>
            <a:pPr lvl="0" rtl="0">
              <a:spcBef>
                <a:spcPts val="0"/>
              </a:spcBef>
              <a:buNone/>
            </a:pPr>
            <a:fld id="{00000000-1234-1234-1234-123412341234}" type="slidenum">
              <a:rPr lang="en-GB" smtClean="0"/>
              <a:t>7</a:t>
            </a:fld>
            <a:endParaRPr lang="en-GB"/>
          </a:p>
        </p:txBody>
      </p:sp>
      <p:pic>
        <p:nvPicPr>
          <p:cNvPr id="3" name="Audio 2">
            <a:hlinkClick r:id="" action="ppaction://media"/>
            <a:extLst>
              <a:ext uri="{FF2B5EF4-FFF2-40B4-BE49-F238E27FC236}">
                <a16:creationId xmlns:a16="http://schemas.microsoft.com/office/drawing/2014/main" xmlns="" id="{37012234-282D-4004-880C-D12C34582FE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21908330"/>
      </p:ext>
    </p:extLst>
  </p:cSld>
  <p:clrMapOvr>
    <a:masterClrMapping/>
  </p:clrMapOvr>
  <mc:AlternateContent xmlns:mc="http://schemas.openxmlformats.org/markup-compatibility/2006" xmlns:p14="http://schemas.microsoft.com/office/powerpoint/2010/main">
    <mc:Choice Requires="p14">
      <p:transition spd="slow" p14:dur="2000" advTm="62164"/>
    </mc:Choice>
    <mc:Fallback xmlns="">
      <p:transition spd="slow" advTm="62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Dataset overview</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4" name="TextBox 13">
            <a:extLst>
              <a:ext uri="{FF2B5EF4-FFF2-40B4-BE49-F238E27FC236}">
                <a16:creationId xmlns:a16="http://schemas.microsoft.com/office/drawing/2014/main" xmlns="" id="{8B263977-94D1-4223-B22B-46BBEA816C50}"/>
              </a:ext>
            </a:extLst>
          </p:cNvPr>
          <p:cNvSpPr txBox="1"/>
          <p:nvPr/>
        </p:nvSpPr>
        <p:spPr>
          <a:xfrm>
            <a:off x="643475" y="5015763"/>
            <a:ext cx="7994498" cy="954107"/>
          </a:xfrm>
          <a:prstGeom prst="rect">
            <a:avLst/>
          </a:prstGeom>
          <a:noFill/>
        </p:spPr>
        <p:txBody>
          <a:bodyPr wrap="square" rtlCol="0">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VoD</a:t>
            </a:r>
            <a:r>
              <a:rPr lang="en-US" sz="2800" b="1" dirty="0">
                <a:solidFill>
                  <a:srgbClr val="0070C0"/>
                </a:solidFill>
                <a:latin typeface="Times New Roman" panose="02020603050405020304" pitchFamily="18" charset="0"/>
                <a:cs typeface="Times New Roman" panose="02020603050405020304" pitchFamily="18" charset="0"/>
              </a:rPr>
              <a:t> consumes significantly less bandwidth</a:t>
            </a:r>
          </a:p>
          <a:p>
            <a:pPr algn="ctr"/>
            <a:r>
              <a:rPr lang="en-US" sz="2800" b="1" dirty="0">
                <a:solidFill>
                  <a:srgbClr val="0070C0"/>
                </a:solidFill>
                <a:latin typeface="Times New Roman" panose="02020603050405020304" pitchFamily="18" charset="0"/>
                <a:cs typeface="Times New Roman" panose="02020603050405020304" pitchFamily="18" charset="0"/>
              </a:rPr>
              <a:t> (ON-OFF behavior)</a:t>
            </a:r>
          </a:p>
        </p:txBody>
      </p:sp>
      <p:grpSp>
        <p:nvGrpSpPr>
          <p:cNvPr id="3" name="Group 2">
            <a:extLst>
              <a:ext uri="{FF2B5EF4-FFF2-40B4-BE49-F238E27FC236}">
                <a16:creationId xmlns:a16="http://schemas.microsoft.com/office/drawing/2014/main" xmlns="" id="{C61DF9D3-19D6-4FE9-AF20-6EE70E8329BA}"/>
              </a:ext>
            </a:extLst>
          </p:cNvPr>
          <p:cNvGrpSpPr/>
          <p:nvPr/>
        </p:nvGrpSpPr>
        <p:grpSpPr>
          <a:xfrm>
            <a:off x="697525" y="1287262"/>
            <a:ext cx="7803000" cy="2046197"/>
            <a:chOff x="697525" y="1287262"/>
            <a:chExt cx="7803000" cy="2046197"/>
          </a:xfrm>
        </p:grpSpPr>
        <p:sp>
          <p:nvSpPr>
            <p:cNvPr id="12" name="TextBox 11">
              <a:extLst>
                <a:ext uri="{FF2B5EF4-FFF2-40B4-BE49-F238E27FC236}">
                  <a16:creationId xmlns:a16="http://schemas.microsoft.com/office/drawing/2014/main" xmlns="" id="{CB21C8CE-2E92-460E-B064-05F9A13C6522}"/>
                </a:ext>
              </a:extLst>
            </p:cNvPr>
            <p:cNvSpPr txBox="1"/>
            <p:nvPr/>
          </p:nvSpPr>
          <p:spPr>
            <a:xfrm>
              <a:off x="697525" y="1287262"/>
              <a:ext cx="7803000" cy="553998"/>
            </a:xfrm>
            <a:prstGeom prst="rect">
              <a:avLst/>
            </a:prstGeom>
            <a:noFill/>
          </p:spPr>
          <p:txBody>
            <a:bodyPr wrap="square" rtlCol="0">
              <a:spAutoFit/>
            </a:bodyPr>
            <a:lstStyle/>
            <a:p>
              <a:pPr marL="285750" indent="-285750">
                <a:buFont typeface="Arial" panose="020B0604020202020204" pitchFamily="34" charset="0"/>
                <a:buChar char="•"/>
              </a:pPr>
              <a:r>
                <a:rPr lang="en-US" sz="3000" b="1" dirty="0">
                  <a:latin typeface="Times New Roman" panose="02020603050405020304" pitchFamily="18" charset="0"/>
                  <a:cs typeface="Times New Roman" panose="02020603050405020304" pitchFamily="18" charset="0"/>
                </a:rPr>
                <a:t>File download vs. streaming</a:t>
              </a:r>
              <a:endParaRPr lang="en-US" sz="3000"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xmlns="" id="{6BA9A641-6227-4F3A-9F5C-6EA750AAE00B}"/>
                </a:ext>
              </a:extLst>
            </p:cNvPr>
            <p:cNvPicPr>
              <a:picLocks noChangeAspect="1"/>
            </p:cNvPicPr>
            <p:nvPr/>
          </p:nvPicPr>
          <p:blipFill>
            <a:blip r:embed="rId7"/>
            <a:stretch>
              <a:fillRect/>
            </a:stretch>
          </p:blipFill>
          <p:spPr>
            <a:xfrm>
              <a:off x="1162973" y="1989125"/>
              <a:ext cx="7055973" cy="1344334"/>
            </a:xfrm>
            <a:prstGeom prst="rect">
              <a:avLst/>
            </a:prstGeom>
          </p:spPr>
        </p:pic>
      </p:grpSp>
      <p:sp>
        <p:nvSpPr>
          <p:cNvPr id="4" name="Slide Number Placeholder 3">
            <a:extLst>
              <a:ext uri="{FF2B5EF4-FFF2-40B4-BE49-F238E27FC236}">
                <a16:creationId xmlns:a16="http://schemas.microsoft.com/office/drawing/2014/main" xmlns="" id="{D9D4B663-52AD-46DF-A6AE-618E6617373A}"/>
              </a:ext>
            </a:extLst>
          </p:cNvPr>
          <p:cNvSpPr>
            <a:spLocks noGrp="1"/>
          </p:cNvSpPr>
          <p:nvPr>
            <p:ph type="sldNum" idx="12"/>
          </p:nvPr>
        </p:nvSpPr>
        <p:spPr/>
        <p:txBody>
          <a:bodyPr/>
          <a:lstStyle/>
          <a:p>
            <a:pPr lvl="0" rtl="0">
              <a:spcBef>
                <a:spcPts val="0"/>
              </a:spcBef>
              <a:buNone/>
            </a:pPr>
            <a:fld id="{00000000-1234-1234-1234-123412341234}" type="slidenum">
              <a:rPr lang="en-GB" smtClean="0"/>
              <a:t>8</a:t>
            </a:fld>
            <a:endParaRPr lang="en-GB"/>
          </a:p>
        </p:txBody>
      </p:sp>
      <p:pic>
        <p:nvPicPr>
          <p:cNvPr id="5" name="Picture 4">
            <a:extLst>
              <a:ext uri="{FF2B5EF4-FFF2-40B4-BE49-F238E27FC236}">
                <a16:creationId xmlns:a16="http://schemas.microsoft.com/office/drawing/2014/main" xmlns="" id="{7B57A742-3784-4D26-B416-96BBCB783488}"/>
              </a:ext>
            </a:extLst>
          </p:cNvPr>
          <p:cNvPicPr>
            <a:picLocks noChangeAspect="1"/>
          </p:cNvPicPr>
          <p:nvPr/>
        </p:nvPicPr>
        <p:blipFill>
          <a:blip r:embed="rId8"/>
          <a:stretch>
            <a:fillRect/>
          </a:stretch>
        </p:blipFill>
        <p:spPr>
          <a:xfrm>
            <a:off x="535146" y="3811191"/>
            <a:ext cx="8127757" cy="2116839"/>
          </a:xfrm>
          <a:prstGeom prst="rect">
            <a:avLst/>
          </a:prstGeom>
        </p:spPr>
      </p:pic>
      <p:pic>
        <p:nvPicPr>
          <p:cNvPr id="6" name="Audio 5">
            <a:hlinkClick r:id="" action="ppaction://media"/>
            <a:extLst>
              <a:ext uri="{FF2B5EF4-FFF2-40B4-BE49-F238E27FC236}">
                <a16:creationId xmlns:a16="http://schemas.microsoft.com/office/drawing/2014/main" xmlns="" id="{828E6D4F-75E5-41AC-9F32-6CECBD8E4FD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17988664"/>
      </p:ext>
    </p:extLst>
  </p:cSld>
  <p:clrMapOvr>
    <a:masterClrMapping/>
  </p:clrMapOvr>
  <mc:AlternateContent xmlns:mc="http://schemas.openxmlformats.org/markup-compatibility/2006" xmlns:p14="http://schemas.microsoft.com/office/powerpoint/2010/main">
    <mc:Choice Requires="p14">
      <p:transition spd="slow" p14:dur="2000" advTm="83993"/>
    </mc:Choice>
    <mc:Fallback xmlns="">
      <p:transition spd="slow" advTm="83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643475" y="0"/>
            <a:ext cx="7803000" cy="821700"/>
          </a:xfrm>
          <a:prstGeom prst="rect">
            <a:avLst/>
          </a:prstGeom>
          <a:noFill/>
          <a:ln>
            <a:noFill/>
          </a:ln>
        </p:spPr>
        <p:txBody>
          <a:bodyPr wrap="square" lIns="91425" tIns="91425" rIns="91425" bIns="91425" anchor="t" anchorCtr="0">
            <a:noAutofit/>
          </a:bodyPr>
          <a:lstStyle/>
          <a:p>
            <a:pPr lvl="0" algn="ctr" rtl="0">
              <a:spcBef>
                <a:spcPts val="0"/>
              </a:spcBef>
              <a:buNone/>
            </a:pPr>
            <a:r>
              <a:rPr lang="en-GB" sz="4400" b="1" dirty="0">
                <a:latin typeface="Times New Roman"/>
                <a:ea typeface="Times New Roman"/>
                <a:cs typeface="Times New Roman"/>
                <a:sym typeface="Times New Roman"/>
              </a:rPr>
              <a:t>Simulation Framework</a:t>
            </a:r>
          </a:p>
        </p:txBody>
      </p:sp>
      <p:pic>
        <p:nvPicPr>
          <p:cNvPr id="111" name="Shape 111" descr="ucc.png"/>
          <p:cNvPicPr preferRelativeResize="0"/>
          <p:nvPr/>
        </p:nvPicPr>
        <p:blipFill>
          <a:blip r:embed="rId6">
            <a:alphaModFix/>
          </a:blip>
          <a:stretch>
            <a:fillRect/>
          </a:stretch>
        </p:blipFill>
        <p:spPr>
          <a:xfrm>
            <a:off x="179951" y="6186625"/>
            <a:ext cx="329500" cy="421000"/>
          </a:xfrm>
          <a:prstGeom prst="rect">
            <a:avLst/>
          </a:prstGeom>
          <a:noFill/>
          <a:ln>
            <a:noFill/>
          </a:ln>
        </p:spPr>
      </p:pic>
      <p:sp>
        <p:nvSpPr>
          <p:cNvPr id="123" name="Shape 123"/>
          <p:cNvSpPr txBox="1"/>
          <p:nvPr/>
        </p:nvSpPr>
        <p:spPr>
          <a:xfrm>
            <a:off x="5522025" y="4868875"/>
            <a:ext cx="3339900" cy="15120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124" name="Shape 124"/>
          <p:cNvSpPr txBox="1"/>
          <p:nvPr/>
        </p:nvSpPr>
        <p:spPr>
          <a:xfrm>
            <a:off x="5823425" y="6787450"/>
            <a:ext cx="4514400" cy="526800"/>
          </a:xfrm>
          <a:prstGeom prst="rect">
            <a:avLst/>
          </a:prstGeom>
          <a:noFill/>
          <a:ln>
            <a:noFill/>
          </a:ln>
        </p:spPr>
        <p:txBody>
          <a:bodyPr wrap="square" lIns="91425" tIns="91425" rIns="91425" bIns="91425" anchor="t" anchorCtr="0">
            <a:noAutofit/>
          </a:bodyPr>
          <a:lstStyle/>
          <a:p>
            <a:pPr lvl="0" rtl="0">
              <a:spcBef>
                <a:spcPts val="0"/>
              </a:spcBef>
              <a:buNone/>
            </a:pPr>
            <a:endParaRPr/>
          </a:p>
        </p:txBody>
      </p:sp>
      <p:sp>
        <p:nvSpPr>
          <p:cNvPr id="2" name="TextBox 1">
            <a:extLst>
              <a:ext uri="{FF2B5EF4-FFF2-40B4-BE49-F238E27FC236}">
                <a16:creationId xmlns:a16="http://schemas.microsoft.com/office/drawing/2014/main" xmlns="" id="{A36E9078-0A33-4721-AEC5-3539857E7215}"/>
              </a:ext>
            </a:extLst>
          </p:cNvPr>
          <p:cNvSpPr txBox="1"/>
          <p:nvPr/>
        </p:nvSpPr>
        <p:spPr>
          <a:xfrm>
            <a:off x="697525" y="1287262"/>
            <a:ext cx="7803000" cy="3785652"/>
          </a:xfrm>
          <a:prstGeom prst="rect">
            <a:avLst/>
          </a:prstGeom>
          <a:noFill/>
        </p:spPr>
        <p:txBody>
          <a:bodyPr wrap="square" rtlCol="0">
            <a:spAutoFit/>
          </a:bodyPr>
          <a:lstStyle/>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Dataset mimics features of production dataset</a:t>
            </a:r>
          </a:p>
          <a:p>
            <a:pPr marL="285750" indent="-285750">
              <a:buFont typeface="Arial" panose="020B0604020202020204" pitchFamily="34" charset="0"/>
              <a:buChar char="•"/>
            </a:pPr>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Large scale</a:t>
            </a:r>
          </a:p>
          <a:p>
            <a:pPr lvl="1"/>
            <a:r>
              <a:rPr lang="en-US" sz="3000" dirty="0">
                <a:latin typeface="Times New Roman" panose="02020603050405020304" pitchFamily="18" charset="0"/>
                <a:cs typeface="Times New Roman" panose="02020603050405020304" pitchFamily="18" charset="0"/>
              </a:rPr>
              <a:t>	- up to 20 </a:t>
            </a:r>
            <a:r>
              <a:rPr lang="en-US" sz="3000" dirty="0" err="1">
                <a:latin typeface="Times New Roman" panose="02020603050405020304" pitchFamily="18" charset="0"/>
                <a:cs typeface="Times New Roman" panose="02020603050405020304" pitchFamily="18" charset="0"/>
              </a:rPr>
              <a:t>eNB</a:t>
            </a:r>
            <a:endParaRPr lang="en-US" sz="3000" dirty="0">
              <a:latin typeface="Times New Roman" panose="02020603050405020304" pitchFamily="18" charset="0"/>
              <a:cs typeface="Times New Roman" panose="02020603050405020304" pitchFamily="18" charset="0"/>
            </a:endParaRPr>
          </a:p>
          <a:p>
            <a:pPr lvl="2"/>
            <a:r>
              <a:rPr lang="en-US" sz="3000" dirty="0">
                <a:latin typeface="Times New Roman" panose="02020603050405020304" pitchFamily="18" charset="0"/>
                <a:cs typeface="Times New Roman" panose="02020603050405020304" pitchFamily="18" charset="0"/>
              </a:rPr>
              <a:t>	- up to 20 users per </a:t>
            </a:r>
            <a:r>
              <a:rPr lang="en-US" sz="3000" dirty="0" err="1">
                <a:latin typeface="Times New Roman" panose="02020603050405020304" pitchFamily="18" charset="0"/>
                <a:cs typeface="Times New Roman" panose="02020603050405020304" pitchFamily="18" charset="0"/>
              </a:rPr>
              <a:t>eNB</a:t>
            </a:r>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000" dirty="0">
                <a:latin typeface="Times New Roman" panose="02020603050405020304" pitchFamily="18" charset="0"/>
                <a:cs typeface="Times New Roman" panose="02020603050405020304" pitchFamily="18" charset="0"/>
              </a:rPr>
              <a:t>Allows capturing network-side metrics</a:t>
            </a:r>
          </a:p>
          <a:p>
            <a:endParaRPr lang="en-US" sz="3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xmlns="" id="{9E746B64-B4E1-4BEF-93A4-00C2E456BB09}"/>
              </a:ext>
            </a:extLst>
          </p:cNvPr>
          <p:cNvSpPr>
            <a:spLocks noGrp="1"/>
          </p:cNvSpPr>
          <p:nvPr>
            <p:ph type="sldNum" idx="12"/>
          </p:nvPr>
        </p:nvSpPr>
        <p:spPr/>
        <p:txBody>
          <a:bodyPr/>
          <a:lstStyle/>
          <a:p>
            <a:pPr lvl="0" rtl="0">
              <a:spcBef>
                <a:spcPts val="0"/>
              </a:spcBef>
              <a:buNone/>
            </a:pPr>
            <a:fld id="{00000000-1234-1234-1234-123412341234}" type="slidenum">
              <a:rPr lang="en-GB" smtClean="0"/>
              <a:t>9</a:t>
            </a:fld>
            <a:endParaRPr lang="en-GB"/>
          </a:p>
        </p:txBody>
      </p:sp>
      <p:pic>
        <p:nvPicPr>
          <p:cNvPr id="5" name="Audio 4">
            <a:hlinkClick r:id="" action="ppaction://media"/>
            <a:extLst>
              <a:ext uri="{FF2B5EF4-FFF2-40B4-BE49-F238E27FC236}">
                <a16:creationId xmlns:a16="http://schemas.microsoft.com/office/drawing/2014/main" xmlns="" id="{167C2A79-45D8-4FCC-AF40-BDD49BD0C3D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7122823"/>
      </p:ext>
    </p:extLst>
  </p:cSld>
  <p:clrMapOvr>
    <a:masterClrMapping/>
  </p:clrMapOvr>
  <mc:AlternateContent xmlns:mc="http://schemas.openxmlformats.org/markup-compatibility/2006" xmlns:p14="http://schemas.microsoft.com/office/powerpoint/2010/main">
    <mc:Choice Requires="p14">
      <p:transition spd="slow" p14:dur="2000" advTm="44570"/>
    </mc:Choice>
    <mc:Fallback xmlns="">
      <p:transition spd="slow" advTm="44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bldLst>
      <p:bldP spid="2"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13.4"/>
</p:tagLst>
</file>

<file path=ppt/tags/tag2.xml><?xml version="1.0" encoding="utf-8"?>
<p:tagLst xmlns:a="http://schemas.openxmlformats.org/drawingml/2006/main" xmlns:r="http://schemas.openxmlformats.org/officeDocument/2006/relationships" xmlns:p="http://schemas.openxmlformats.org/presentationml/2006/main">
  <p:tag name="TIMING" val="|10.9|4.7|26.1|16.7"/>
</p:tagLst>
</file>

<file path=ppt/tags/tag3.xml><?xml version="1.0" encoding="utf-8"?>
<p:tagLst xmlns:a="http://schemas.openxmlformats.org/drawingml/2006/main" xmlns:r="http://schemas.openxmlformats.org/officeDocument/2006/relationships" xmlns:p="http://schemas.openxmlformats.org/presentationml/2006/main">
  <p:tag name="TIMING" val="|5.8|9.1|13.3|10.6"/>
</p:tagLst>
</file>

<file path=ppt/tags/tag4.xml><?xml version="1.0" encoding="utf-8"?>
<p:tagLst xmlns:a="http://schemas.openxmlformats.org/drawingml/2006/main" xmlns:r="http://schemas.openxmlformats.org/officeDocument/2006/relationships" xmlns:p="http://schemas.openxmlformats.org/presentationml/2006/main">
  <p:tag name="TIMING" val="|3.6|3.7|8.3|6.7"/>
</p:tagLst>
</file>

<file path=ppt/tags/tag5.xml><?xml version="1.0" encoding="utf-8"?>
<p:tagLst xmlns:a="http://schemas.openxmlformats.org/drawingml/2006/main" xmlns:r="http://schemas.openxmlformats.org/officeDocument/2006/relationships" xmlns:p="http://schemas.openxmlformats.org/presentationml/2006/main">
  <p:tag name="TIMING" val="|15.4|32.5"/>
</p:tagLst>
</file>

<file path=ppt/tags/tag6.xml><?xml version="1.0" encoding="utf-8"?>
<p:tagLst xmlns:a="http://schemas.openxmlformats.org/drawingml/2006/main" xmlns:r="http://schemas.openxmlformats.org/officeDocument/2006/relationships" xmlns:p="http://schemas.openxmlformats.org/presentationml/2006/main">
  <p:tag name="TIMING" val="|69"/>
</p:tagLst>
</file>

<file path=ppt/tags/tag7.xml><?xml version="1.0" encoding="utf-8"?>
<p:tagLst xmlns:a="http://schemas.openxmlformats.org/drawingml/2006/main" xmlns:r="http://schemas.openxmlformats.org/officeDocument/2006/relationships" xmlns:p="http://schemas.openxmlformats.org/presentationml/2006/main">
  <p:tag name="TIMING" val="|10.3|7.4|13.7"/>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641</TotalTime>
  <Words>988</Words>
  <Application>Microsoft Office PowerPoint</Application>
  <PresentationFormat>On-screen Show (4:3)</PresentationFormat>
  <Paragraphs>128</Paragraphs>
  <Slides>12</Slides>
  <Notes>12</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Droid Serif</vt:lpstr>
      <vt:lpstr>Times New Roman</vt:lpstr>
      <vt:lpstr>Office Theme</vt:lpstr>
      <vt:lpstr>Beyond Throughput, The Next Generation: A 5G Dataset with Channel and Context Metrics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5g_test</dc:title>
  <dc:creator>daca roci</dc:creator>
  <cp:keywords>5G;HAS;360;Channel</cp:keywords>
  <cp:lastModifiedBy>Mary Noonan</cp:lastModifiedBy>
  <cp:revision>16</cp:revision>
  <dcterms:modified xsi:type="dcterms:W3CDTF">2020-06-25T08:22:38Z</dcterms:modified>
</cp:coreProperties>
</file>