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7"/>
  </p:notesMasterIdLst>
  <p:sldIdLst>
    <p:sldId id="339" r:id="rId3"/>
    <p:sldId id="534" r:id="rId4"/>
    <p:sldId id="337" r:id="rId5"/>
    <p:sldId id="535" r:id="rId6"/>
    <p:sldId id="268" r:id="rId7"/>
    <p:sldId id="536" r:id="rId8"/>
    <p:sldId id="340" r:id="rId9"/>
    <p:sldId id="537" r:id="rId10"/>
    <p:sldId id="341" r:id="rId11"/>
    <p:sldId id="538" r:id="rId12"/>
    <p:sldId id="342" r:id="rId13"/>
    <p:sldId id="539" r:id="rId14"/>
    <p:sldId id="380" r:id="rId15"/>
    <p:sldId id="54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464C7"/>
    <a:srgbClr val="95D0D3"/>
    <a:srgbClr val="A3D6D9"/>
    <a:srgbClr val="ACDADC"/>
    <a:srgbClr val="B6DEE0"/>
    <a:srgbClr val="CFE7E9"/>
    <a:srgbClr val="E2F1F2"/>
    <a:srgbClr val="3D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5FA25-2A70-45DB-BFB8-EF6815D25A17}" v="18" dt="2023-12-14T10:32:57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92426" autoAdjust="0"/>
  </p:normalViewPr>
  <p:slideViewPr>
    <p:cSldViewPr snapToGrid="0">
      <p:cViewPr varScale="1">
        <p:scale>
          <a:sx n="102" d="100"/>
          <a:sy n="102" d="100"/>
        </p:scale>
        <p:origin x="87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Franklin" userId="8cd4750a-73b4-4cc7-8f23-6668732ffd80" providerId="ADAL" clId="{7325FA25-2A70-45DB-BFB8-EF6815D25A17}"/>
    <pc:docChg chg="undo custSel delSld modSld delMainMaster">
      <pc:chgData name="Jess Franklin" userId="8cd4750a-73b4-4cc7-8f23-6668732ffd80" providerId="ADAL" clId="{7325FA25-2A70-45DB-BFB8-EF6815D25A17}" dt="2023-12-14T10:34:26.910" v="141" actId="1076"/>
      <pc:docMkLst>
        <pc:docMk/>
      </pc:docMkLst>
      <pc:sldChg chg="delSp modSp mod modAnim">
        <pc:chgData name="Jess Franklin" userId="8cd4750a-73b4-4cc7-8f23-6668732ffd80" providerId="ADAL" clId="{7325FA25-2A70-45DB-BFB8-EF6815D25A17}" dt="2023-12-14T10:29:14.618" v="51" actId="1076"/>
        <pc:sldMkLst>
          <pc:docMk/>
          <pc:sldMk cId="2482447454" sldId="268"/>
        </pc:sldMkLst>
        <pc:spChg chg="del mod topLvl">
          <ac:chgData name="Jess Franklin" userId="8cd4750a-73b4-4cc7-8f23-6668732ffd80" providerId="ADAL" clId="{7325FA25-2A70-45DB-BFB8-EF6815D25A17}" dt="2023-12-14T10:29:04.626" v="48" actId="478"/>
          <ac:spMkLst>
            <pc:docMk/>
            <pc:sldMk cId="2482447454" sldId="268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28:24.167" v="46" actId="165"/>
          <ac:grpSpMkLst>
            <pc:docMk/>
            <pc:sldMk cId="2482447454" sldId="268"/>
            <ac:grpSpMk id="2" creationId="{6D8799AB-7085-4E0C-86E8-8CBC020B856B}"/>
          </ac:grpSpMkLst>
        </pc:grpChg>
        <pc:picChg chg="mod">
          <ac:chgData name="Jess Franklin" userId="8cd4750a-73b4-4cc7-8f23-6668732ffd80" providerId="ADAL" clId="{7325FA25-2A70-45DB-BFB8-EF6815D25A17}" dt="2023-12-14T10:29:14.618" v="51" actId="1076"/>
          <ac:picMkLst>
            <pc:docMk/>
            <pc:sldMk cId="2482447454" sldId="268"/>
            <ac:picMk id="8" creationId="{00000000-0000-0000-0000-000000000000}"/>
          </ac:picMkLst>
        </pc:picChg>
        <pc:picChg chg="del mod topLvl">
          <ac:chgData name="Jess Franklin" userId="8cd4750a-73b4-4cc7-8f23-6668732ffd80" providerId="ADAL" clId="{7325FA25-2A70-45DB-BFB8-EF6815D25A17}" dt="2023-12-14T10:29:03.173" v="47" actId="478"/>
          <ac:picMkLst>
            <pc:docMk/>
            <pc:sldMk cId="2482447454" sldId="268"/>
            <ac:picMk id="9" creationId="{00000000-0000-0000-0000-000000000000}"/>
          </ac:picMkLst>
        </pc:picChg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35968217" sldId="322"/>
        </pc:sldMkLst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3743290014" sldId="332"/>
        </pc:sldMkLst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2760482486" sldId="333"/>
        </pc:sldMkLst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1705580500" sldId="335"/>
        </pc:sldMkLst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132529314" sldId="336"/>
        </pc:sldMkLst>
      </pc:sldChg>
      <pc:sldChg chg="delSp modSp mod delAnim">
        <pc:chgData name="Jess Franklin" userId="8cd4750a-73b4-4cc7-8f23-6668732ffd80" providerId="ADAL" clId="{7325FA25-2A70-45DB-BFB8-EF6815D25A17}" dt="2023-12-14T10:26:01.382" v="27" actId="1076"/>
        <pc:sldMkLst>
          <pc:docMk/>
          <pc:sldMk cId="1028470505" sldId="337"/>
        </pc:sldMkLst>
        <pc:spChg chg="del">
          <ac:chgData name="Jess Franklin" userId="8cd4750a-73b4-4cc7-8f23-6668732ffd80" providerId="ADAL" clId="{7325FA25-2A70-45DB-BFB8-EF6815D25A17}" dt="2023-12-14T10:25:52.029" v="25" actId="478"/>
          <ac:spMkLst>
            <pc:docMk/>
            <pc:sldMk cId="1028470505" sldId="337"/>
            <ac:spMk id="4" creationId="{00000000-0000-0000-0000-000000000000}"/>
          </ac:spMkLst>
        </pc:spChg>
        <pc:picChg chg="mod">
          <ac:chgData name="Jess Franklin" userId="8cd4750a-73b4-4cc7-8f23-6668732ffd80" providerId="ADAL" clId="{7325FA25-2A70-45DB-BFB8-EF6815D25A17}" dt="2023-12-14T10:26:01.382" v="27" actId="1076"/>
          <ac:picMkLst>
            <pc:docMk/>
            <pc:sldMk cId="1028470505" sldId="337"/>
            <ac:picMk id="2" creationId="{00000000-0000-0000-0000-000000000000}"/>
          </ac:picMkLst>
        </pc:picChg>
        <pc:picChg chg="del">
          <ac:chgData name="Jess Franklin" userId="8cd4750a-73b4-4cc7-8f23-6668732ffd80" providerId="ADAL" clId="{7325FA25-2A70-45DB-BFB8-EF6815D25A17}" dt="2023-12-14T10:25:50.035" v="24" actId="478"/>
          <ac:picMkLst>
            <pc:docMk/>
            <pc:sldMk cId="1028470505" sldId="337"/>
            <ac:picMk id="3" creationId="{00000000-0000-0000-0000-000000000000}"/>
          </ac:picMkLst>
        </pc:picChg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2753384789" sldId="338"/>
        </pc:sldMkLst>
      </pc:sldChg>
      <pc:sldChg chg="delSp modSp mod modAnim">
        <pc:chgData name="Jess Franklin" userId="8cd4750a-73b4-4cc7-8f23-6668732ffd80" providerId="ADAL" clId="{7325FA25-2A70-45DB-BFB8-EF6815D25A17}" dt="2023-12-14T10:25:08.890" v="6" actId="1076"/>
        <pc:sldMkLst>
          <pc:docMk/>
          <pc:sldMk cId="1326909498" sldId="339"/>
        </pc:sldMkLst>
        <pc:spChg chg="del mod topLvl">
          <ac:chgData name="Jess Franklin" userId="8cd4750a-73b4-4cc7-8f23-6668732ffd80" providerId="ADAL" clId="{7325FA25-2A70-45DB-BFB8-EF6815D25A17}" dt="2023-12-14T10:24:48.597" v="3" actId="478"/>
          <ac:spMkLst>
            <pc:docMk/>
            <pc:sldMk cId="1326909498" sldId="339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24:45.523" v="2" actId="165"/>
          <ac:grpSpMkLst>
            <pc:docMk/>
            <pc:sldMk cId="1326909498" sldId="339"/>
            <ac:grpSpMk id="9" creationId="{00000000-0000-0000-0000-000000000000}"/>
          </ac:grpSpMkLst>
        </pc:grpChg>
        <pc:picChg chg="mod">
          <ac:chgData name="Jess Franklin" userId="8cd4750a-73b4-4cc7-8f23-6668732ffd80" providerId="ADAL" clId="{7325FA25-2A70-45DB-BFB8-EF6815D25A17}" dt="2023-12-14T10:25:08.890" v="6" actId="1076"/>
          <ac:picMkLst>
            <pc:docMk/>
            <pc:sldMk cId="1326909498" sldId="339"/>
            <ac:picMk id="6" creationId="{00000000-0000-0000-0000-000000000000}"/>
          </ac:picMkLst>
        </pc:picChg>
        <pc:picChg chg="del mod topLvl">
          <ac:chgData name="Jess Franklin" userId="8cd4750a-73b4-4cc7-8f23-6668732ffd80" providerId="ADAL" clId="{7325FA25-2A70-45DB-BFB8-EF6815D25A17}" dt="2023-12-14T10:24:50.277" v="4" actId="478"/>
          <ac:picMkLst>
            <pc:docMk/>
            <pc:sldMk cId="1326909498" sldId="339"/>
            <ac:picMk id="8" creationId="{00000000-0000-0000-0000-000000000000}"/>
          </ac:picMkLst>
        </pc:picChg>
      </pc:sldChg>
      <pc:sldChg chg="delSp modSp mod modAnim">
        <pc:chgData name="Jess Franklin" userId="8cd4750a-73b4-4cc7-8f23-6668732ffd80" providerId="ADAL" clId="{7325FA25-2A70-45DB-BFB8-EF6815D25A17}" dt="2023-12-14T10:30:17.183" v="66" actId="1076"/>
        <pc:sldMkLst>
          <pc:docMk/>
          <pc:sldMk cId="65051581" sldId="340"/>
        </pc:sldMkLst>
        <pc:spChg chg="del mod topLvl">
          <ac:chgData name="Jess Franklin" userId="8cd4750a-73b4-4cc7-8f23-6668732ffd80" providerId="ADAL" clId="{7325FA25-2A70-45DB-BFB8-EF6815D25A17}" dt="2023-12-14T10:30:07.450" v="62" actId="478"/>
          <ac:spMkLst>
            <pc:docMk/>
            <pc:sldMk cId="65051581" sldId="340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30:02.223" v="61" actId="165"/>
          <ac:grpSpMkLst>
            <pc:docMk/>
            <pc:sldMk cId="65051581" sldId="340"/>
            <ac:grpSpMk id="8" creationId="{00000000-0000-0000-0000-000000000000}"/>
          </ac:grpSpMkLst>
        </pc:grpChg>
        <pc:picChg chg="del mod topLvl">
          <ac:chgData name="Jess Franklin" userId="8cd4750a-73b4-4cc7-8f23-6668732ffd80" providerId="ADAL" clId="{7325FA25-2A70-45DB-BFB8-EF6815D25A17}" dt="2023-12-14T10:30:08.219" v="63" actId="478"/>
          <ac:picMkLst>
            <pc:docMk/>
            <pc:sldMk cId="65051581" sldId="340"/>
            <ac:picMk id="5" creationId="{00000000-0000-0000-0000-000000000000}"/>
          </ac:picMkLst>
        </pc:picChg>
        <pc:picChg chg="mod">
          <ac:chgData name="Jess Franklin" userId="8cd4750a-73b4-4cc7-8f23-6668732ffd80" providerId="ADAL" clId="{7325FA25-2A70-45DB-BFB8-EF6815D25A17}" dt="2023-12-14T10:30:17.183" v="66" actId="1076"/>
          <ac:picMkLst>
            <pc:docMk/>
            <pc:sldMk cId="65051581" sldId="340"/>
            <ac:picMk id="6" creationId="{00000000-0000-0000-0000-000000000000}"/>
          </ac:picMkLst>
        </pc:picChg>
      </pc:sldChg>
      <pc:sldChg chg="delSp modSp mod delAnim">
        <pc:chgData name="Jess Franklin" userId="8cd4750a-73b4-4cc7-8f23-6668732ffd80" providerId="ADAL" clId="{7325FA25-2A70-45DB-BFB8-EF6815D25A17}" dt="2023-12-14T10:32:26.107" v="95" actId="1076"/>
        <pc:sldMkLst>
          <pc:docMk/>
          <pc:sldMk cId="669104873" sldId="341"/>
        </pc:sldMkLst>
        <pc:spChg chg="del">
          <ac:chgData name="Jess Franklin" userId="8cd4750a-73b4-4cc7-8f23-6668732ffd80" providerId="ADAL" clId="{7325FA25-2A70-45DB-BFB8-EF6815D25A17}" dt="2023-12-14T10:31:30.090" v="81" actId="478"/>
          <ac:spMkLst>
            <pc:docMk/>
            <pc:sldMk cId="669104873" sldId="341"/>
            <ac:spMk id="4" creationId="{00000000-0000-0000-0000-000000000000}"/>
          </ac:spMkLst>
        </pc:spChg>
        <pc:picChg chg="mod">
          <ac:chgData name="Jess Franklin" userId="8cd4750a-73b4-4cc7-8f23-6668732ffd80" providerId="ADAL" clId="{7325FA25-2A70-45DB-BFB8-EF6815D25A17}" dt="2023-12-14T10:32:26.107" v="95" actId="1076"/>
          <ac:picMkLst>
            <pc:docMk/>
            <pc:sldMk cId="669104873" sldId="341"/>
            <ac:picMk id="5" creationId="{00000000-0000-0000-0000-000000000000}"/>
          </ac:picMkLst>
        </pc:picChg>
        <pc:picChg chg="del">
          <ac:chgData name="Jess Franklin" userId="8cd4750a-73b4-4cc7-8f23-6668732ffd80" providerId="ADAL" clId="{7325FA25-2A70-45DB-BFB8-EF6815D25A17}" dt="2023-12-14T10:31:28.736" v="80" actId="478"/>
          <ac:picMkLst>
            <pc:docMk/>
            <pc:sldMk cId="669104873" sldId="341"/>
            <ac:picMk id="8" creationId="{00000000-0000-0000-0000-000000000000}"/>
          </ac:picMkLst>
        </pc:picChg>
      </pc:sldChg>
      <pc:sldChg chg="delSp modSp mod modAnim">
        <pc:chgData name="Jess Franklin" userId="8cd4750a-73b4-4cc7-8f23-6668732ffd80" providerId="ADAL" clId="{7325FA25-2A70-45DB-BFB8-EF6815D25A17}" dt="2023-12-14T10:32:48.840" v="102" actId="1076"/>
        <pc:sldMkLst>
          <pc:docMk/>
          <pc:sldMk cId="3782751163" sldId="342"/>
        </pc:sldMkLst>
        <pc:spChg chg="del mod topLvl">
          <ac:chgData name="Jess Franklin" userId="8cd4750a-73b4-4cc7-8f23-6668732ffd80" providerId="ADAL" clId="{7325FA25-2A70-45DB-BFB8-EF6815D25A17}" dt="2023-12-14T10:32:35.757" v="97" actId="478"/>
          <ac:spMkLst>
            <pc:docMk/>
            <pc:sldMk cId="3782751163" sldId="342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32:33.700" v="96" actId="165"/>
          <ac:grpSpMkLst>
            <pc:docMk/>
            <pc:sldMk cId="3782751163" sldId="342"/>
            <ac:grpSpMk id="6" creationId="{00000000-0000-0000-0000-000000000000}"/>
          </ac:grpSpMkLst>
        </pc:grpChg>
        <pc:picChg chg="mod">
          <ac:chgData name="Jess Franklin" userId="8cd4750a-73b4-4cc7-8f23-6668732ffd80" providerId="ADAL" clId="{7325FA25-2A70-45DB-BFB8-EF6815D25A17}" dt="2023-12-14T10:32:48.840" v="102" actId="1076"/>
          <ac:picMkLst>
            <pc:docMk/>
            <pc:sldMk cId="3782751163" sldId="342"/>
            <ac:picMk id="2" creationId="{00000000-0000-0000-0000-000000000000}"/>
          </ac:picMkLst>
        </pc:picChg>
        <pc:picChg chg="del mod topLvl">
          <ac:chgData name="Jess Franklin" userId="8cd4750a-73b4-4cc7-8f23-6668732ffd80" providerId="ADAL" clId="{7325FA25-2A70-45DB-BFB8-EF6815D25A17}" dt="2023-12-14T10:32:36.536" v="98" actId="478"/>
          <ac:picMkLst>
            <pc:docMk/>
            <pc:sldMk cId="3782751163" sldId="342"/>
            <ac:picMk id="3" creationId="{00000000-0000-0000-0000-000000000000}"/>
          </ac:picMkLst>
        </pc:picChg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1825081380" sldId="348"/>
        </pc:sldMkLst>
      </pc:sldChg>
      <pc:sldChg chg="delSp modSp mod delAnim">
        <pc:chgData name="Jess Franklin" userId="8cd4750a-73b4-4cc7-8f23-6668732ffd80" providerId="ADAL" clId="{7325FA25-2A70-45DB-BFB8-EF6815D25A17}" dt="2023-12-14T10:34:03.246" v="130" actId="1076"/>
        <pc:sldMkLst>
          <pc:docMk/>
          <pc:sldMk cId="859208767" sldId="380"/>
        </pc:sldMkLst>
        <pc:spChg chg="del">
          <ac:chgData name="Jess Franklin" userId="8cd4750a-73b4-4cc7-8f23-6668732ffd80" providerId="ADAL" clId="{7325FA25-2A70-45DB-BFB8-EF6815D25A17}" dt="2023-12-14T10:33:41.617" v="127" actId="478"/>
          <ac:spMkLst>
            <pc:docMk/>
            <pc:sldMk cId="859208767" sldId="380"/>
            <ac:spMk id="4" creationId="{5A750B0E-E85B-450F-8840-20FB53F8A471}"/>
          </ac:spMkLst>
        </pc:spChg>
        <pc:picChg chg="mod">
          <ac:chgData name="Jess Franklin" userId="8cd4750a-73b4-4cc7-8f23-6668732ffd80" providerId="ADAL" clId="{7325FA25-2A70-45DB-BFB8-EF6815D25A17}" dt="2023-12-14T10:34:03.246" v="130" actId="1076"/>
          <ac:picMkLst>
            <pc:docMk/>
            <pc:sldMk cId="859208767" sldId="380"/>
            <ac:picMk id="6" creationId="{72AE1B67-DAC3-4BF9-BE95-254D890E2960}"/>
          </ac:picMkLst>
        </pc:picChg>
        <pc:picChg chg="del">
          <ac:chgData name="Jess Franklin" userId="8cd4750a-73b4-4cc7-8f23-6668732ffd80" providerId="ADAL" clId="{7325FA25-2A70-45DB-BFB8-EF6815D25A17}" dt="2023-12-14T10:33:39.809" v="126" actId="478"/>
          <ac:picMkLst>
            <pc:docMk/>
            <pc:sldMk cId="859208767" sldId="380"/>
            <ac:picMk id="7" creationId="{C34ED736-77EA-4E94-9729-465DB48D8864}"/>
          </ac:picMkLst>
        </pc:picChg>
      </pc:sldChg>
      <pc:sldChg chg="del">
        <pc:chgData name="Jess Franklin" userId="8cd4750a-73b4-4cc7-8f23-6668732ffd80" providerId="ADAL" clId="{7325FA25-2A70-45DB-BFB8-EF6815D25A17}" dt="2023-12-14T10:33:35.372" v="125" actId="47"/>
        <pc:sldMkLst>
          <pc:docMk/>
          <pc:sldMk cId="3774586333" sldId="390"/>
        </pc:sldMkLst>
      </pc:sldChg>
      <pc:sldChg chg="del">
        <pc:chgData name="Jess Franklin" userId="8cd4750a-73b4-4cc7-8f23-6668732ffd80" providerId="ADAL" clId="{7325FA25-2A70-45DB-BFB8-EF6815D25A17}" dt="2023-12-14T10:24:31.909" v="0" actId="47"/>
        <pc:sldMkLst>
          <pc:docMk/>
          <pc:sldMk cId="3046842042" sldId="533"/>
        </pc:sldMkLst>
      </pc:sldChg>
      <pc:sldChg chg="delSp modSp mod modAnim">
        <pc:chgData name="Jess Franklin" userId="8cd4750a-73b4-4cc7-8f23-6668732ffd80" providerId="ADAL" clId="{7325FA25-2A70-45DB-BFB8-EF6815D25A17}" dt="2023-12-14T10:25:43.133" v="23" actId="1076"/>
        <pc:sldMkLst>
          <pc:docMk/>
          <pc:sldMk cId="1012359655" sldId="534"/>
        </pc:sldMkLst>
        <pc:spChg chg="mod ord topLvl">
          <ac:chgData name="Jess Franklin" userId="8cd4750a-73b4-4cc7-8f23-6668732ffd80" providerId="ADAL" clId="{7325FA25-2A70-45DB-BFB8-EF6815D25A17}" dt="2023-12-14T10:25:43.133" v="23" actId="1076"/>
          <ac:spMkLst>
            <pc:docMk/>
            <pc:sldMk cId="1012359655" sldId="534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25:15.832" v="8" actId="165"/>
          <ac:grpSpMkLst>
            <pc:docMk/>
            <pc:sldMk cId="1012359655" sldId="534"/>
            <ac:grpSpMk id="9" creationId="{00000000-0000-0000-0000-000000000000}"/>
          </ac:grpSpMkLst>
        </pc:grpChg>
        <pc:picChg chg="del">
          <ac:chgData name="Jess Franklin" userId="8cd4750a-73b4-4cc7-8f23-6668732ffd80" providerId="ADAL" clId="{7325FA25-2A70-45DB-BFB8-EF6815D25A17}" dt="2023-12-14T10:25:12.607" v="7" actId="478"/>
          <ac:picMkLst>
            <pc:docMk/>
            <pc:sldMk cId="1012359655" sldId="534"/>
            <ac:picMk id="6" creationId="{00000000-0000-0000-0000-000000000000}"/>
          </ac:picMkLst>
        </pc:picChg>
        <pc:picChg chg="mod topLvl">
          <ac:chgData name="Jess Franklin" userId="8cd4750a-73b4-4cc7-8f23-6668732ffd80" providerId="ADAL" clId="{7325FA25-2A70-45DB-BFB8-EF6815D25A17}" dt="2023-12-14T10:25:30.652" v="12" actId="1076"/>
          <ac:picMkLst>
            <pc:docMk/>
            <pc:sldMk cId="1012359655" sldId="534"/>
            <ac:picMk id="8" creationId="{00000000-0000-0000-0000-000000000000}"/>
          </ac:picMkLst>
        </pc:picChg>
      </pc:sldChg>
      <pc:sldChg chg="delSp modSp mod">
        <pc:chgData name="Jess Franklin" userId="8cd4750a-73b4-4cc7-8f23-6668732ffd80" providerId="ADAL" clId="{7325FA25-2A70-45DB-BFB8-EF6815D25A17}" dt="2023-12-14T10:28:14.386" v="45" actId="1076"/>
        <pc:sldMkLst>
          <pc:docMk/>
          <pc:sldMk cId="1245733411" sldId="535"/>
        </pc:sldMkLst>
        <pc:spChg chg="mod ord">
          <ac:chgData name="Jess Franklin" userId="8cd4750a-73b4-4cc7-8f23-6668732ffd80" providerId="ADAL" clId="{7325FA25-2A70-45DB-BFB8-EF6815D25A17}" dt="2023-12-14T10:28:14.386" v="45" actId="1076"/>
          <ac:spMkLst>
            <pc:docMk/>
            <pc:sldMk cId="1245733411" sldId="535"/>
            <ac:spMk id="4" creationId="{00000000-0000-0000-0000-000000000000}"/>
          </ac:spMkLst>
        </pc:spChg>
        <pc:picChg chg="del">
          <ac:chgData name="Jess Franklin" userId="8cd4750a-73b4-4cc7-8f23-6668732ffd80" providerId="ADAL" clId="{7325FA25-2A70-45DB-BFB8-EF6815D25A17}" dt="2023-12-14T10:26:05.162" v="28" actId="478"/>
          <ac:picMkLst>
            <pc:docMk/>
            <pc:sldMk cId="1245733411" sldId="535"/>
            <ac:picMk id="2" creationId="{00000000-0000-0000-0000-000000000000}"/>
          </ac:picMkLst>
        </pc:picChg>
        <pc:picChg chg="mod">
          <ac:chgData name="Jess Franklin" userId="8cd4750a-73b4-4cc7-8f23-6668732ffd80" providerId="ADAL" clId="{7325FA25-2A70-45DB-BFB8-EF6815D25A17}" dt="2023-12-14T10:26:28.015" v="41" actId="1076"/>
          <ac:picMkLst>
            <pc:docMk/>
            <pc:sldMk cId="1245733411" sldId="535"/>
            <ac:picMk id="3" creationId="{00000000-0000-0000-0000-000000000000}"/>
          </ac:picMkLst>
        </pc:picChg>
      </pc:sldChg>
      <pc:sldChg chg="delSp modSp mod modAnim">
        <pc:chgData name="Jess Franklin" userId="8cd4750a-73b4-4cc7-8f23-6668732ffd80" providerId="ADAL" clId="{7325FA25-2A70-45DB-BFB8-EF6815D25A17}" dt="2023-12-14T10:29:53.348" v="60" actId="1076"/>
        <pc:sldMkLst>
          <pc:docMk/>
          <pc:sldMk cId="678134575" sldId="536"/>
        </pc:sldMkLst>
        <pc:spChg chg="mod ord topLvl">
          <ac:chgData name="Jess Franklin" userId="8cd4750a-73b4-4cc7-8f23-6668732ffd80" providerId="ADAL" clId="{7325FA25-2A70-45DB-BFB8-EF6815D25A17}" dt="2023-12-14T10:29:53.348" v="60" actId="1076"/>
          <ac:spMkLst>
            <pc:docMk/>
            <pc:sldMk cId="678134575" sldId="536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29:22.959" v="53" actId="165"/>
          <ac:grpSpMkLst>
            <pc:docMk/>
            <pc:sldMk cId="678134575" sldId="536"/>
            <ac:grpSpMk id="2" creationId="{6D8799AB-7085-4E0C-86E8-8CBC020B856B}"/>
          </ac:grpSpMkLst>
        </pc:grpChg>
        <pc:picChg chg="del">
          <ac:chgData name="Jess Franklin" userId="8cd4750a-73b4-4cc7-8f23-6668732ffd80" providerId="ADAL" clId="{7325FA25-2A70-45DB-BFB8-EF6815D25A17}" dt="2023-12-14T10:29:18.047" v="52" actId="478"/>
          <ac:picMkLst>
            <pc:docMk/>
            <pc:sldMk cId="678134575" sldId="536"/>
            <ac:picMk id="8" creationId="{00000000-0000-0000-0000-000000000000}"/>
          </ac:picMkLst>
        </pc:picChg>
        <pc:picChg chg="mod topLvl">
          <ac:chgData name="Jess Franklin" userId="8cd4750a-73b4-4cc7-8f23-6668732ffd80" providerId="ADAL" clId="{7325FA25-2A70-45DB-BFB8-EF6815D25A17}" dt="2023-12-14T10:29:50.114" v="59" actId="1076"/>
          <ac:picMkLst>
            <pc:docMk/>
            <pc:sldMk cId="678134575" sldId="536"/>
            <ac:picMk id="9" creationId="{00000000-0000-0000-0000-000000000000}"/>
          </ac:picMkLst>
        </pc:picChg>
      </pc:sldChg>
      <pc:sldChg chg="delSp modSp mod modAnim">
        <pc:chgData name="Jess Franklin" userId="8cd4750a-73b4-4cc7-8f23-6668732ffd80" providerId="ADAL" clId="{7325FA25-2A70-45DB-BFB8-EF6815D25A17}" dt="2023-12-14T10:31:15.495" v="79" actId="1076"/>
        <pc:sldMkLst>
          <pc:docMk/>
          <pc:sldMk cId="732455899" sldId="537"/>
        </pc:sldMkLst>
        <pc:spChg chg="mod ord topLvl">
          <ac:chgData name="Jess Franklin" userId="8cd4750a-73b4-4cc7-8f23-6668732ffd80" providerId="ADAL" clId="{7325FA25-2A70-45DB-BFB8-EF6815D25A17}" dt="2023-12-14T10:31:12.030" v="78" actId="1076"/>
          <ac:spMkLst>
            <pc:docMk/>
            <pc:sldMk cId="732455899" sldId="537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30:23.632" v="68" actId="165"/>
          <ac:grpSpMkLst>
            <pc:docMk/>
            <pc:sldMk cId="732455899" sldId="537"/>
            <ac:grpSpMk id="8" creationId="{00000000-0000-0000-0000-000000000000}"/>
          </ac:grpSpMkLst>
        </pc:grpChg>
        <pc:picChg chg="mod topLvl">
          <ac:chgData name="Jess Franklin" userId="8cd4750a-73b4-4cc7-8f23-6668732ffd80" providerId="ADAL" clId="{7325FA25-2A70-45DB-BFB8-EF6815D25A17}" dt="2023-12-14T10:31:15.495" v="79" actId="1076"/>
          <ac:picMkLst>
            <pc:docMk/>
            <pc:sldMk cId="732455899" sldId="537"/>
            <ac:picMk id="5" creationId="{00000000-0000-0000-0000-000000000000}"/>
          </ac:picMkLst>
        </pc:picChg>
        <pc:picChg chg="del">
          <ac:chgData name="Jess Franklin" userId="8cd4750a-73b4-4cc7-8f23-6668732ffd80" providerId="ADAL" clId="{7325FA25-2A70-45DB-BFB8-EF6815D25A17}" dt="2023-12-14T10:30:21.104" v="67" actId="478"/>
          <ac:picMkLst>
            <pc:docMk/>
            <pc:sldMk cId="732455899" sldId="537"/>
            <ac:picMk id="6" creationId="{00000000-0000-0000-0000-000000000000}"/>
          </ac:picMkLst>
        </pc:picChg>
      </pc:sldChg>
      <pc:sldChg chg="delSp modSp mod">
        <pc:chgData name="Jess Franklin" userId="8cd4750a-73b4-4cc7-8f23-6668732ffd80" providerId="ADAL" clId="{7325FA25-2A70-45DB-BFB8-EF6815D25A17}" dt="2023-12-14T10:33:28.466" v="124" actId="1038"/>
        <pc:sldMkLst>
          <pc:docMk/>
          <pc:sldMk cId="1166693350" sldId="538"/>
        </pc:sldMkLst>
        <pc:spChg chg="mod ord">
          <ac:chgData name="Jess Franklin" userId="8cd4750a-73b4-4cc7-8f23-6668732ffd80" providerId="ADAL" clId="{7325FA25-2A70-45DB-BFB8-EF6815D25A17}" dt="2023-12-14T10:33:28.466" v="124" actId="1038"/>
          <ac:spMkLst>
            <pc:docMk/>
            <pc:sldMk cId="1166693350" sldId="538"/>
            <ac:spMk id="4" creationId="{00000000-0000-0000-0000-000000000000}"/>
          </ac:spMkLst>
        </pc:spChg>
        <pc:picChg chg="del mod">
          <ac:chgData name="Jess Franklin" userId="8cd4750a-73b4-4cc7-8f23-6668732ffd80" providerId="ADAL" clId="{7325FA25-2A70-45DB-BFB8-EF6815D25A17}" dt="2023-12-14T10:31:45.314" v="86" actId="478"/>
          <ac:picMkLst>
            <pc:docMk/>
            <pc:sldMk cId="1166693350" sldId="538"/>
            <ac:picMk id="5" creationId="{00000000-0000-0000-0000-000000000000}"/>
          </ac:picMkLst>
        </pc:picChg>
        <pc:picChg chg="mod">
          <ac:chgData name="Jess Franklin" userId="8cd4750a-73b4-4cc7-8f23-6668732ffd80" providerId="ADAL" clId="{7325FA25-2A70-45DB-BFB8-EF6815D25A17}" dt="2023-12-14T10:32:19.590" v="94" actId="1076"/>
          <ac:picMkLst>
            <pc:docMk/>
            <pc:sldMk cId="1166693350" sldId="538"/>
            <ac:picMk id="8" creationId="{00000000-0000-0000-0000-000000000000}"/>
          </ac:picMkLst>
        </pc:picChg>
      </pc:sldChg>
      <pc:sldChg chg="delSp modSp mod modAnim">
        <pc:chgData name="Jess Franklin" userId="8cd4750a-73b4-4cc7-8f23-6668732ffd80" providerId="ADAL" clId="{7325FA25-2A70-45DB-BFB8-EF6815D25A17}" dt="2023-12-14T10:33:20.184" v="110" actId="1076"/>
        <pc:sldMkLst>
          <pc:docMk/>
          <pc:sldMk cId="1124635193" sldId="539"/>
        </pc:sldMkLst>
        <pc:spChg chg="mod ord topLvl">
          <ac:chgData name="Jess Franklin" userId="8cd4750a-73b4-4cc7-8f23-6668732ffd80" providerId="ADAL" clId="{7325FA25-2A70-45DB-BFB8-EF6815D25A17}" dt="2023-12-14T10:33:20.184" v="110" actId="1076"/>
          <ac:spMkLst>
            <pc:docMk/>
            <pc:sldMk cId="1124635193" sldId="539"/>
            <ac:spMk id="4" creationId="{00000000-0000-0000-0000-000000000000}"/>
          </ac:spMkLst>
        </pc:spChg>
        <pc:grpChg chg="del">
          <ac:chgData name="Jess Franklin" userId="8cd4750a-73b4-4cc7-8f23-6668732ffd80" providerId="ADAL" clId="{7325FA25-2A70-45DB-BFB8-EF6815D25A17}" dt="2023-12-14T10:32:57.566" v="104" actId="165"/>
          <ac:grpSpMkLst>
            <pc:docMk/>
            <pc:sldMk cId="1124635193" sldId="539"/>
            <ac:grpSpMk id="6" creationId="{00000000-0000-0000-0000-000000000000}"/>
          </ac:grpSpMkLst>
        </pc:grpChg>
        <pc:picChg chg="del">
          <ac:chgData name="Jess Franklin" userId="8cd4750a-73b4-4cc7-8f23-6668732ffd80" providerId="ADAL" clId="{7325FA25-2A70-45DB-BFB8-EF6815D25A17}" dt="2023-12-14T10:32:54.050" v="103" actId="478"/>
          <ac:picMkLst>
            <pc:docMk/>
            <pc:sldMk cId="1124635193" sldId="539"/>
            <ac:picMk id="2" creationId="{00000000-0000-0000-0000-000000000000}"/>
          </ac:picMkLst>
        </pc:picChg>
        <pc:picChg chg="mod topLvl">
          <ac:chgData name="Jess Franklin" userId="8cd4750a-73b4-4cc7-8f23-6668732ffd80" providerId="ADAL" clId="{7325FA25-2A70-45DB-BFB8-EF6815D25A17}" dt="2023-12-14T10:33:15.150" v="109" actId="1076"/>
          <ac:picMkLst>
            <pc:docMk/>
            <pc:sldMk cId="1124635193" sldId="539"/>
            <ac:picMk id="3" creationId="{00000000-0000-0000-0000-000000000000}"/>
          </ac:picMkLst>
        </pc:picChg>
      </pc:sldChg>
      <pc:sldChg chg="delSp modSp mod">
        <pc:chgData name="Jess Franklin" userId="8cd4750a-73b4-4cc7-8f23-6668732ffd80" providerId="ADAL" clId="{7325FA25-2A70-45DB-BFB8-EF6815D25A17}" dt="2023-12-14T10:34:26.910" v="141" actId="1076"/>
        <pc:sldMkLst>
          <pc:docMk/>
          <pc:sldMk cId="3572704332" sldId="540"/>
        </pc:sldMkLst>
        <pc:spChg chg="mod ord">
          <ac:chgData name="Jess Franklin" userId="8cd4750a-73b4-4cc7-8f23-6668732ffd80" providerId="ADAL" clId="{7325FA25-2A70-45DB-BFB8-EF6815D25A17}" dt="2023-12-14T10:34:25.427" v="140" actId="1038"/>
          <ac:spMkLst>
            <pc:docMk/>
            <pc:sldMk cId="3572704332" sldId="540"/>
            <ac:spMk id="4" creationId="{5A750B0E-E85B-450F-8840-20FB53F8A471}"/>
          </ac:spMkLst>
        </pc:spChg>
        <pc:picChg chg="del">
          <ac:chgData name="Jess Franklin" userId="8cd4750a-73b4-4cc7-8f23-6668732ffd80" providerId="ADAL" clId="{7325FA25-2A70-45DB-BFB8-EF6815D25A17}" dt="2023-12-14T10:34:05.861" v="131" actId="478"/>
          <ac:picMkLst>
            <pc:docMk/>
            <pc:sldMk cId="3572704332" sldId="540"/>
            <ac:picMk id="6" creationId="{72AE1B67-DAC3-4BF9-BE95-254D890E2960}"/>
          </ac:picMkLst>
        </pc:picChg>
        <pc:picChg chg="mod">
          <ac:chgData name="Jess Franklin" userId="8cd4750a-73b4-4cc7-8f23-6668732ffd80" providerId="ADAL" clId="{7325FA25-2A70-45DB-BFB8-EF6815D25A17}" dt="2023-12-14T10:34:26.910" v="141" actId="1076"/>
          <ac:picMkLst>
            <pc:docMk/>
            <pc:sldMk cId="3572704332" sldId="540"/>
            <ac:picMk id="7" creationId="{C34ED736-77EA-4E94-9729-465DB48D8864}"/>
          </ac:picMkLst>
        </pc:picChg>
      </pc:sldChg>
      <pc:sldMasterChg chg="del delSldLayout">
        <pc:chgData name="Jess Franklin" userId="8cd4750a-73b4-4cc7-8f23-6668732ffd80" providerId="ADAL" clId="{7325FA25-2A70-45DB-BFB8-EF6815D25A17}" dt="2023-12-14T10:24:31.909" v="0" actId="47"/>
        <pc:sldMasterMkLst>
          <pc:docMk/>
          <pc:sldMasterMk cId="1902578091" sldId="2147483672"/>
        </pc:sldMasterMkLst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759621968" sldId="2147483673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953349847" sldId="2147483674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3901607129" sldId="2147483675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3452686007" sldId="2147483676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1263849033" sldId="2147483677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1685181336" sldId="2147483678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2288908287" sldId="2147483679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4244260060" sldId="2147483680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1053640619" sldId="2147483681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109084485" sldId="2147483682"/>
          </pc:sldLayoutMkLst>
        </pc:sldLayoutChg>
        <pc:sldLayoutChg chg="del">
          <pc:chgData name="Jess Franklin" userId="8cd4750a-73b4-4cc7-8f23-6668732ffd80" providerId="ADAL" clId="{7325FA25-2A70-45DB-BFB8-EF6815D25A17}" dt="2023-12-14T10:24:31.909" v="0" actId="47"/>
          <pc:sldLayoutMkLst>
            <pc:docMk/>
            <pc:sldMasterMk cId="1902578091" sldId="2147483672"/>
            <pc:sldLayoutMk cId="215309621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9792-F0DA-4F49-BEBB-39E90D17F1F4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428E-6D06-444B-84D4-218C5F13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8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4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2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2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5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1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26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5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5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9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3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9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7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2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B659-2828-4AEE-AEEA-24CF0D4B25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C61A-427C-40F6-AC2E-0DCE03F6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256B-CDA1-4CDB-AC6D-CDD8A8DCE17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222C-AF7A-4667-B022-481AD3E67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68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1958" r="4040" b="5749"/>
          <a:stretch/>
        </p:blipFill>
        <p:spPr>
          <a:xfrm>
            <a:off x="1878862" y="743647"/>
            <a:ext cx="5386276" cy="53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5981">
            <a:off x="943320" y="228683"/>
            <a:ext cx="7257360" cy="724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81239" y="-15669"/>
            <a:ext cx="518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Ammonite</a:t>
            </a:r>
          </a:p>
        </p:txBody>
      </p:sp>
    </p:spTree>
    <p:extLst>
      <p:ext uri="{BB962C8B-B14F-4D97-AF65-F5344CB8AC3E}">
        <p14:creationId xmlns:p14="http://schemas.microsoft.com/office/powerpoint/2010/main" val="11666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10382" r="8686" b="6645"/>
          <a:stretch/>
        </p:blipFill>
        <p:spPr>
          <a:xfrm rot="2576235">
            <a:off x="1911227" y="107477"/>
            <a:ext cx="5321546" cy="51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5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06" y="224289"/>
            <a:ext cx="6403187" cy="6409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340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Trilobite</a:t>
            </a:r>
          </a:p>
        </p:txBody>
      </p:sp>
    </p:spTree>
    <p:extLst>
      <p:ext uri="{BB962C8B-B14F-4D97-AF65-F5344CB8AC3E}">
        <p14:creationId xmlns:p14="http://schemas.microsoft.com/office/powerpoint/2010/main" val="112463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AE1B67-DAC3-4BF9-BE95-254D890E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60002" r="13658" b="10273"/>
          <a:stretch/>
        </p:blipFill>
        <p:spPr>
          <a:xfrm>
            <a:off x="648361" y="1392931"/>
            <a:ext cx="7847278" cy="40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0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ED736-77EA-4E94-9729-465DB48D8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21" b="54348"/>
          <a:stretch/>
        </p:blipFill>
        <p:spPr>
          <a:xfrm>
            <a:off x="-975627" y="301830"/>
            <a:ext cx="10383190" cy="6254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0B0E-E85B-450F-8840-20FB53F8A471}"/>
              </a:ext>
            </a:extLst>
          </p:cNvPr>
          <p:cNvSpPr txBox="1"/>
          <p:nvPr/>
        </p:nvSpPr>
        <p:spPr>
          <a:xfrm>
            <a:off x="10176" y="0"/>
            <a:ext cx="459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Brachiopod</a:t>
            </a:r>
          </a:p>
        </p:txBody>
      </p:sp>
    </p:spTree>
    <p:extLst>
      <p:ext uri="{BB962C8B-B14F-4D97-AF65-F5344CB8AC3E}">
        <p14:creationId xmlns:p14="http://schemas.microsoft.com/office/powerpoint/2010/main" val="35727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4" y="-237089"/>
            <a:ext cx="7340492" cy="7332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34359" y="153423"/>
            <a:ext cx="4124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Solitary Coral</a:t>
            </a:r>
          </a:p>
        </p:txBody>
      </p:sp>
    </p:spTree>
    <p:extLst>
      <p:ext uri="{BB962C8B-B14F-4D97-AF65-F5344CB8AC3E}">
        <p14:creationId xmlns:p14="http://schemas.microsoft.com/office/powerpoint/2010/main" val="101235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5299"/>
          <a:stretch/>
        </p:blipFill>
        <p:spPr>
          <a:xfrm>
            <a:off x="1305928" y="291762"/>
            <a:ext cx="6532144" cy="62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2" r="4265"/>
          <a:stretch/>
        </p:blipFill>
        <p:spPr>
          <a:xfrm>
            <a:off x="2184428" y="1111931"/>
            <a:ext cx="4775144" cy="5387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72065" y="-42231"/>
            <a:ext cx="4124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dirty="0">
                <a:solidFill>
                  <a:prstClr val="white"/>
                </a:solidFill>
                <a:latin typeface="Calibri" panose="020F0502020204030204"/>
              </a:rPr>
              <a:t>Colonial C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12457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8514" r="3268" b="14560"/>
          <a:stretch/>
        </p:blipFill>
        <p:spPr>
          <a:xfrm>
            <a:off x="974165" y="261980"/>
            <a:ext cx="7195670" cy="5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4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4"/>
          <a:stretch/>
        </p:blipFill>
        <p:spPr>
          <a:xfrm rot="891259" flipH="1">
            <a:off x="723022" y="-178058"/>
            <a:ext cx="7697956" cy="721411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 flipH="1">
            <a:off x="145237" y="141402"/>
            <a:ext cx="412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Gastropod</a:t>
            </a:r>
          </a:p>
        </p:txBody>
      </p:sp>
    </p:spTree>
    <p:extLst>
      <p:ext uri="{BB962C8B-B14F-4D97-AF65-F5344CB8AC3E}">
        <p14:creationId xmlns:p14="http://schemas.microsoft.com/office/powerpoint/2010/main" val="67813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386" r="1850" b="3133"/>
          <a:stretch/>
        </p:blipFill>
        <p:spPr>
          <a:xfrm rot="1003961">
            <a:off x="1518402" y="330468"/>
            <a:ext cx="6107194" cy="61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 flipH="1">
            <a:off x="1130507" y="294329"/>
            <a:ext cx="7392034" cy="7025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5414" y="-167584"/>
            <a:ext cx="412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Gastropod</a:t>
            </a:r>
          </a:p>
        </p:txBody>
      </p:sp>
    </p:spTree>
    <p:extLst>
      <p:ext uri="{BB962C8B-B14F-4D97-AF65-F5344CB8AC3E}">
        <p14:creationId xmlns:p14="http://schemas.microsoft.com/office/powerpoint/2010/main" val="7324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2558" r="1167" b="3746"/>
          <a:stretch/>
        </p:blipFill>
        <p:spPr>
          <a:xfrm rot="19009500">
            <a:off x="1844397" y="152138"/>
            <a:ext cx="6020818" cy="58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9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McNamara, Maria</dc:creator>
  <cp:lastModifiedBy>Jess Franklin</cp:lastModifiedBy>
  <cp:revision>84</cp:revision>
  <dcterms:created xsi:type="dcterms:W3CDTF">2018-05-03T20:08:51Z</dcterms:created>
  <dcterms:modified xsi:type="dcterms:W3CDTF">2023-12-14T10:34:32Z</dcterms:modified>
</cp:coreProperties>
</file>