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694" r:id="rId5"/>
  </p:sldMasterIdLst>
  <p:notesMasterIdLst>
    <p:notesMasterId r:id="rId21"/>
  </p:notesMasterIdLst>
  <p:handoutMasterIdLst>
    <p:handoutMasterId r:id="rId22"/>
  </p:handoutMasterIdLst>
  <p:sldIdLst>
    <p:sldId id="350" r:id="rId6"/>
    <p:sldId id="370" r:id="rId7"/>
    <p:sldId id="383" r:id="rId8"/>
    <p:sldId id="382" r:id="rId9"/>
    <p:sldId id="384" r:id="rId10"/>
    <p:sldId id="385" r:id="rId11"/>
    <p:sldId id="387" r:id="rId12"/>
    <p:sldId id="380" r:id="rId13"/>
    <p:sldId id="386" r:id="rId14"/>
    <p:sldId id="376" r:id="rId15"/>
    <p:sldId id="388" r:id="rId16"/>
    <p:sldId id="389" r:id="rId17"/>
    <p:sldId id="371" r:id="rId18"/>
    <p:sldId id="375" r:id="rId19"/>
    <p:sldId id="343" r:id="rId2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 id="5" name="Bosen, Felicitas" initials="BF" lastIdx="1" clrIdx="4">
    <p:extLst>
      <p:ext uri="{19B8F6BF-5375-455C-9EA6-DF929625EA0E}">
        <p15:presenceInfo xmlns:p15="http://schemas.microsoft.com/office/powerpoint/2012/main" userId="Bosen, Felicit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C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50389-0DE8-E695-8E9E-6BD7964DA0F2}" v="26" dt="2024-10-08T08:05:40.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s Harrington" userId="3254cccd-bd04-4bf2-a0c1-f3c583192af9" providerId="ADAL" clId="{28F7497E-E00A-4DC0-9A25-375BCA6D92B8}"/>
    <pc:docChg chg="custSel modSld sldOrd">
      <pc:chgData name="Janas Harrington" userId="3254cccd-bd04-4bf2-a0c1-f3c583192af9" providerId="ADAL" clId="{28F7497E-E00A-4DC0-9A25-375BCA6D92B8}" dt="2024-09-18T22:40:31.882" v="7"/>
      <pc:docMkLst>
        <pc:docMk/>
      </pc:docMkLst>
      <pc:sldChg chg="modSp mod">
        <pc:chgData name="Janas Harrington" userId="3254cccd-bd04-4bf2-a0c1-f3c583192af9" providerId="ADAL" clId="{28F7497E-E00A-4DC0-9A25-375BCA6D92B8}" dt="2024-09-18T14:30:42.846" v="5" actId="27636"/>
        <pc:sldMkLst>
          <pc:docMk/>
          <pc:sldMk cId="2336677316" sldId="343"/>
        </pc:sldMkLst>
        <pc:spChg chg="mod">
          <ac:chgData name="Janas Harrington" userId="3254cccd-bd04-4bf2-a0c1-f3c583192af9" providerId="ADAL" clId="{28F7497E-E00A-4DC0-9A25-375BCA6D92B8}" dt="2024-09-18T14:30:42.846" v="5" actId="27636"/>
          <ac:spMkLst>
            <pc:docMk/>
            <pc:sldMk cId="2336677316" sldId="343"/>
            <ac:spMk id="11" creationId="{F0F25866-5DB1-334A-8037-692579FBDE39}"/>
          </ac:spMkLst>
        </pc:spChg>
      </pc:sldChg>
      <pc:sldChg chg="modSp mod">
        <pc:chgData name="Janas Harrington" userId="3254cccd-bd04-4bf2-a0c1-f3c583192af9" providerId="ADAL" clId="{28F7497E-E00A-4DC0-9A25-375BCA6D92B8}" dt="2024-09-18T14:30:23.070" v="1"/>
        <pc:sldMkLst>
          <pc:docMk/>
          <pc:sldMk cId="2960950710" sldId="350"/>
        </pc:sldMkLst>
        <pc:spChg chg="mod">
          <ac:chgData name="Janas Harrington" userId="3254cccd-bd04-4bf2-a0c1-f3c583192af9" providerId="ADAL" clId="{28F7497E-E00A-4DC0-9A25-375BCA6D92B8}" dt="2024-09-18T14:30:23.070" v="1"/>
          <ac:spMkLst>
            <pc:docMk/>
            <pc:sldMk cId="2960950710" sldId="350"/>
            <ac:spMk id="3" creationId="{F18E61D8-31A3-2D45-8E25-CBE846E26E1C}"/>
          </ac:spMkLst>
        </pc:spChg>
      </pc:sldChg>
      <pc:sldChg chg="ord">
        <pc:chgData name="Janas Harrington" userId="3254cccd-bd04-4bf2-a0c1-f3c583192af9" providerId="ADAL" clId="{28F7497E-E00A-4DC0-9A25-375BCA6D92B8}" dt="2024-09-18T22:40:31.882" v="7"/>
        <pc:sldMkLst>
          <pc:docMk/>
          <pc:sldMk cId="3169813973" sldId="383"/>
        </pc:sldMkLst>
      </pc:sldChg>
    </pc:docChg>
  </pc:docChgLst>
  <pc:docChgLst>
    <pc:chgData name="Tania McCollum" userId="S::tmccollum@ucc.ie::52e321ff-d7c9-4ccf-8f22-ebbaa3473766" providerId="AD" clId="Web-{A0250389-0DE8-E695-8E9E-6BD7964DA0F2}"/>
    <pc:docChg chg="modSld">
      <pc:chgData name="Tania McCollum" userId="S::tmccollum@ucc.ie::52e321ff-d7c9-4ccf-8f22-ebbaa3473766" providerId="AD" clId="Web-{A0250389-0DE8-E695-8E9E-6BD7964DA0F2}" dt="2024-10-08T08:05:40.461" v="25" actId="1076"/>
      <pc:docMkLst>
        <pc:docMk/>
      </pc:docMkLst>
      <pc:sldChg chg="modSp">
        <pc:chgData name="Tania McCollum" userId="S::tmccollum@ucc.ie::52e321ff-d7c9-4ccf-8f22-ebbaa3473766" providerId="AD" clId="Web-{A0250389-0DE8-E695-8E9E-6BD7964DA0F2}" dt="2024-10-08T08:04:21.833" v="22" actId="14100"/>
        <pc:sldMkLst>
          <pc:docMk/>
          <pc:sldMk cId="2960950710" sldId="350"/>
        </pc:sldMkLst>
        <pc:picChg chg="mod">
          <ac:chgData name="Tania McCollum" userId="S::tmccollum@ucc.ie::52e321ff-d7c9-4ccf-8f22-ebbaa3473766" providerId="AD" clId="Web-{A0250389-0DE8-E695-8E9E-6BD7964DA0F2}" dt="2024-10-08T08:04:21.833" v="22" actId="14100"/>
          <ac:picMkLst>
            <pc:docMk/>
            <pc:sldMk cId="2960950710" sldId="350"/>
            <ac:picMk id="5" creationId="{C7992F42-B03F-F30C-D705-F5EEA0AA5E04}"/>
          </ac:picMkLst>
        </pc:picChg>
      </pc:sldChg>
      <pc:sldChg chg="modSp">
        <pc:chgData name="Tania McCollum" userId="S::tmccollum@ucc.ie::52e321ff-d7c9-4ccf-8f22-ebbaa3473766" providerId="AD" clId="Web-{A0250389-0DE8-E695-8E9E-6BD7964DA0F2}" dt="2024-10-08T08:05:40.461" v="25" actId="1076"/>
        <pc:sldMkLst>
          <pc:docMk/>
          <pc:sldMk cId="985141283" sldId="370"/>
        </pc:sldMkLst>
        <pc:graphicFrameChg chg="mod ord">
          <ac:chgData name="Tania McCollum" userId="S::tmccollum@ucc.ie::52e321ff-d7c9-4ccf-8f22-ebbaa3473766" providerId="AD" clId="Web-{A0250389-0DE8-E695-8E9E-6BD7964DA0F2}" dt="2024-10-08T08:05:40.461" v="25" actId="1076"/>
          <ac:graphicFrameMkLst>
            <pc:docMk/>
            <pc:sldMk cId="985141283" sldId="370"/>
            <ac:graphicFrameMk id="2" creationId="{1FF7DC67-1C04-C83A-465F-2BD6B41FFB4A}"/>
          </ac:graphicFrameMkLst>
        </pc:graphicFrameChg>
        <pc:picChg chg="mod">
          <ac:chgData name="Tania McCollum" userId="S::tmccollum@ucc.ie::52e321ff-d7c9-4ccf-8f22-ebbaa3473766" providerId="AD" clId="Web-{A0250389-0DE8-E695-8E9E-6BD7964DA0F2}" dt="2024-10-08T08:04:55.662" v="24" actId="1076"/>
          <ac:picMkLst>
            <pc:docMk/>
            <pc:sldMk cId="985141283" sldId="370"/>
            <ac:picMk id="21" creationId="{2973E9A2-353C-A1FB-A59F-BC256B212F26}"/>
          </ac:picMkLst>
        </pc:picChg>
      </pc:sldChg>
      <pc:sldChg chg="modSp">
        <pc:chgData name="Tania McCollum" userId="S::tmccollum@ucc.ie::52e321ff-d7c9-4ccf-8f22-ebbaa3473766" providerId="AD" clId="Web-{A0250389-0DE8-E695-8E9E-6BD7964DA0F2}" dt="2024-10-08T08:04:06.364" v="18" actId="14100"/>
        <pc:sldMkLst>
          <pc:docMk/>
          <pc:sldMk cId="3169813973" sldId="383"/>
        </pc:sldMkLst>
        <pc:picChg chg="mod">
          <ac:chgData name="Tania McCollum" userId="S::tmccollum@ucc.ie::52e321ff-d7c9-4ccf-8f22-ebbaa3473766" providerId="AD" clId="Web-{A0250389-0DE8-E695-8E9E-6BD7964DA0F2}" dt="2024-10-08T08:04:06.364" v="18" actId="14100"/>
          <ac:picMkLst>
            <pc:docMk/>
            <pc:sldMk cId="3169813973" sldId="383"/>
            <ac:picMk id="56" creationId="{7DB945C8-050F-4C86-485E-F0115F9F8EEE}"/>
          </ac:picMkLst>
        </pc:picChg>
      </pc:sldChg>
      <pc:sldChg chg="modSp">
        <pc:chgData name="Tania McCollum" userId="S::tmccollum@ucc.ie::52e321ff-d7c9-4ccf-8f22-ebbaa3473766" providerId="AD" clId="Web-{A0250389-0DE8-E695-8E9E-6BD7964DA0F2}" dt="2024-10-08T08:03:59.692" v="16" actId="14100"/>
        <pc:sldMkLst>
          <pc:docMk/>
          <pc:sldMk cId="110421669" sldId="384"/>
        </pc:sldMkLst>
        <pc:picChg chg="mod">
          <ac:chgData name="Tania McCollum" userId="S::tmccollum@ucc.ie::52e321ff-d7c9-4ccf-8f22-ebbaa3473766" providerId="AD" clId="Web-{A0250389-0DE8-E695-8E9E-6BD7964DA0F2}" dt="2024-10-08T08:03:59.692" v="16" actId="14100"/>
          <ac:picMkLst>
            <pc:docMk/>
            <pc:sldMk cId="110421669" sldId="384"/>
            <ac:picMk id="9" creationId="{6E6FEF78-2A26-09EA-1820-24EE433882AF}"/>
          </ac:picMkLst>
        </pc:picChg>
      </pc:sldChg>
      <pc:sldChg chg="modSp">
        <pc:chgData name="Tania McCollum" userId="S::tmccollum@ucc.ie::52e321ff-d7c9-4ccf-8f22-ebbaa3473766" providerId="AD" clId="Web-{A0250389-0DE8-E695-8E9E-6BD7964DA0F2}" dt="2024-10-08T08:04:24.177" v="23" actId="1076"/>
        <pc:sldMkLst>
          <pc:docMk/>
          <pc:sldMk cId="76950943" sldId="389"/>
        </pc:sldMkLst>
        <pc:picChg chg="mod">
          <ac:chgData name="Tania McCollum" userId="S::tmccollum@ucc.ie::52e321ff-d7c9-4ccf-8f22-ebbaa3473766" providerId="AD" clId="Web-{A0250389-0DE8-E695-8E9E-6BD7964DA0F2}" dt="2024-10-08T08:04:24.177" v="23" actId="1076"/>
          <ac:picMkLst>
            <pc:docMk/>
            <pc:sldMk cId="76950943" sldId="389"/>
            <ac:picMk id="2" creationId="{4E610100-2447-37CD-3949-E02B45710676}"/>
          </ac:picMkLst>
        </pc:picChg>
      </pc:sldChg>
    </pc:docChg>
  </pc:docChgLst>
  <pc:docChgLst>
    <pc:chgData name="Janas Harrington" userId="3254cccd-bd04-4bf2-a0c1-f3c583192af9" providerId="ADAL" clId="{0E73C6D1-6462-4762-A81D-8582893AC704}"/>
    <pc:docChg chg="custSel addSld delSld modSld sldOrd addMainMaster delMainMaster">
      <pc:chgData name="Janas Harrington" userId="3254cccd-bd04-4bf2-a0c1-f3c583192af9" providerId="ADAL" clId="{0E73C6D1-6462-4762-A81D-8582893AC704}" dt="2024-09-17T20:11:45.438" v="758" actId="5793"/>
      <pc:docMkLst>
        <pc:docMk/>
      </pc:docMkLst>
      <pc:sldChg chg="addSp modSp mod">
        <pc:chgData name="Janas Harrington" userId="3254cccd-bd04-4bf2-a0c1-f3c583192af9" providerId="ADAL" clId="{0E73C6D1-6462-4762-A81D-8582893AC704}" dt="2024-09-17T09:50:19.472" v="167" actId="20577"/>
        <pc:sldMkLst>
          <pc:docMk/>
          <pc:sldMk cId="2960950710" sldId="350"/>
        </pc:sldMkLst>
        <pc:spChg chg="mod">
          <ac:chgData name="Janas Harrington" userId="3254cccd-bd04-4bf2-a0c1-f3c583192af9" providerId="ADAL" clId="{0E73C6D1-6462-4762-A81D-8582893AC704}" dt="2024-09-17T09:50:19.472" v="167" actId="20577"/>
          <ac:spMkLst>
            <pc:docMk/>
            <pc:sldMk cId="2960950710" sldId="350"/>
            <ac:spMk id="2" creationId="{293E168C-8042-5B4E-A5A4-A5BF693AE2D6}"/>
          </ac:spMkLst>
        </pc:spChg>
        <pc:spChg chg="mod">
          <ac:chgData name="Janas Harrington" userId="3254cccd-bd04-4bf2-a0c1-f3c583192af9" providerId="ADAL" clId="{0E73C6D1-6462-4762-A81D-8582893AC704}" dt="2024-09-17T09:07:33.975" v="63" actId="20577"/>
          <ac:spMkLst>
            <pc:docMk/>
            <pc:sldMk cId="2960950710" sldId="350"/>
            <ac:spMk id="3" creationId="{F18E61D8-31A3-2D45-8E25-CBE846E26E1C}"/>
          </ac:spMkLst>
        </pc:spChg>
        <pc:spChg chg="mod">
          <ac:chgData name="Janas Harrington" userId="3254cccd-bd04-4bf2-a0c1-f3c583192af9" providerId="ADAL" clId="{0E73C6D1-6462-4762-A81D-8582893AC704}" dt="2024-09-17T09:07:54.838" v="74" actId="13926"/>
          <ac:spMkLst>
            <pc:docMk/>
            <pc:sldMk cId="2960950710" sldId="350"/>
            <ac:spMk id="8" creationId="{33FFCB4C-A59F-431F-A753-9A42CC09099C}"/>
          </ac:spMkLst>
        </pc:spChg>
        <pc:picChg chg="add mod">
          <ac:chgData name="Janas Harrington" userId="3254cccd-bd04-4bf2-a0c1-f3c583192af9" providerId="ADAL" clId="{0E73C6D1-6462-4762-A81D-8582893AC704}" dt="2024-09-17T09:48:49.325" v="77" actId="1076"/>
          <ac:picMkLst>
            <pc:docMk/>
            <pc:sldMk cId="2960950710" sldId="350"/>
            <ac:picMk id="5" creationId="{C7992F42-B03F-F30C-D705-F5EEA0AA5E04}"/>
          </ac:picMkLst>
        </pc:picChg>
      </pc:sldChg>
      <pc:sldChg chg="addSp modSp del mod">
        <pc:chgData name="Janas Harrington" userId="3254cccd-bd04-4bf2-a0c1-f3c583192af9" providerId="ADAL" clId="{0E73C6D1-6462-4762-A81D-8582893AC704}" dt="2024-09-17T19:24:46.819" v="382" actId="47"/>
        <pc:sldMkLst>
          <pc:docMk/>
          <pc:sldMk cId="3401813666" sldId="366"/>
        </pc:sldMkLst>
        <pc:spChg chg="add mod">
          <ac:chgData name="Janas Harrington" userId="3254cccd-bd04-4bf2-a0c1-f3c583192af9" providerId="ADAL" clId="{0E73C6D1-6462-4762-A81D-8582893AC704}" dt="2024-09-17T16:24:57.496" v="349" actId="114"/>
          <ac:spMkLst>
            <pc:docMk/>
            <pc:sldMk cId="3401813666" sldId="366"/>
            <ac:spMk id="2" creationId="{BE161872-0E2F-0DCA-E868-536E81697C09}"/>
          </ac:spMkLst>
        </pc:spChg>
        <pc:spChg chg="mod">
          <ac:chgData name="Janas Harrington" userId="3254cccd-bd04-4bf2-a0c1-f3c583192af9" providerId="ADAL" clId="{0E73C6D1-6462-4762-A81D-8582893AC704}" dt="2024-09-17T16:24:33.776" v="344" actId="21"/>
          <ac:spMkLst>
            <pc:docMk/>
            <pc:sldMk cId="3401813666" sldId="366"/>
            <ac:spMk id="4" creationId="{8EE8F098-2676-C169-4B2A-72E7B33F1410}"/>
          </ac:spMkLst>
        </pc:spChg>
        <pc:spChg chg="mod">
          <ac:chgData name="Janas Harrington" userId="3254cccd-bd04-4bf2-a0c1-f3c583192af9" providerId="ADAL" clId="{0E73C6D1-6462-4762-A81D-8582893AC704}" dt="2024-09-17T19:24:28.592" v="381" actId="20577"/>
          <ac:spMkLst>
            <pc:docMk/>
            <pc:sldMk cId="3401813666" sldId="366"/>
            <ac:spMk id="12" creationId="{2DC8926B-CDE0-4DC5-93D0-2319E12366A3}"/>
          </ac:spMkLst>
        </pc:spChg>
      </pc:sldChg>
      <pc:sldChg chg="addSp delSp modSp mod">
        <pc:chgData name="Janas Harrington" userId="3254cccd-bd04-4bf2-a0c1-f3c583192af9" providerId="ADAL" clId="{0E73C6D1-6462-4762-A81D-8582893AC704}" dt="2024-09-17T20:05:53.326" v="730" actId="1076"/>
        <pc:sldMkLst>
          <pc:docMk/>
          <pc:sldMk cId="985141283" sldId="370"/>
        </pc:sldMkLst>
        <pc:spChg chg="del mod">
          <ac:chgData name="Janas Harrington" userId="3254cccd-bd04-4bf2-a0c1-f3c583192af9" providerId="ADAL" clId="{0E73C6D1-6462-4762-A81D-8582893AC704}" dt="2024-09-17T16:14:48.084" v="179" actId="21"/>
          <ac:spMkLst>
            <pc:docMk/>
            <pc:sldMk cId="985141283" sldId="370"/>
            <ac:spMk id="4" creationId="{8EE8F098-2676-C169-4B2A-72E7B33F1410}"/>
          </ac:spMkLst>
        </pc:spChg>
        <pc:spChg chg="mod">
          <ac:chgData name="Janas Harrington" userId="3254cccd-bd04-4bf2-a0c1-f3c583192af9" providerId="ADAL" clId="{0E73C6D1-6462-4762-A81D-8582893AC704}" dt="2024-09-17T19:24:16.344" v="363" actId="13926"/>
          <ac:spMkLst>
            <pc:docMk/>
            <pc:sldMk cId="985141283" sldId="370"/>
            <ac:spMk id="6" creationId="{6FD7110B-74D5-0600-8B1D-66A55DEE8F5D}"/>
          </ac:spMkLst>
        </pc:spChg>
        <pc:spChg chg="add mod">
          <ac:chgData name="Janas Harrington" userId="3254cccd-bd04-4bf2-a0c1-f3c583192af9" providerId="ADAL" clId="{0E73C6D1-6462-4762-A81D-8582893AC704}" dt="2024-09-17T16:23:23.140" v="341" actId="20577"/>
          <ac:spMkLst>
            <pc:docMk/>
            <pc:sldMk cId="985141283" sldId="370"/>
            <ac:spMk id="20" creationId="{00FBCD07-0FCA-5A54-EF27-CAB3D86D75AF}"/>
          </ac:spMkLst>
        </pc:spChg>
        <pc:picChg chg="add mod">
          <ac:chgData name="Janas Harrington" userId="3254cccd-bd04-4bf2-a0c1-f3c583192af9" providerId="ADAL" clId="{0E73C6D1-6462-4762-A81D-8582893AC704}" dt="2024-09-17T16:20:49.173" v="213" actId="1076"/>
          <ac:picMkLst>
            <pc:docMk/>
            <pc:sldMk cId="985141283" sldId="370"/>
            <ac:picMk id="8" creationId="{0CE8BEAC-7282-DBAA-46E5-9DE2650A0619}"/>
          </ac:picMkLst>
        </pc:picChg>
        <pc:picChg chg="add mod">
          <ac:chgData name="Janas Harrington" userId="3254cccd-bd04-4bf2-a0c1-f3c583192af9" providerId="ADAL" clId="{0E73C6D1-6462-4762-A81D-8582893AC704}" dt="2024-09-17T16:14:51.793" v="180" actId="1076"/>
          <ac:picMkLst>
            <pc:docMk/>
            <pc:sldMk cId="985141283" sldId="370"/>
            <ac:picMk id="10" creationId="{D8590C2C-A1B4-3A37-535F-AF1F898A7647}"/>
          </ac:picMkLst>
        </pc:picChg>
        <pc:picChg chg="add mod">
          <ac:chgData name="Janas Harrington" userId="3254cccd-bd04-4bf2-a0c1-f3c583192af9" providerId="ADAL" clId="{0E73C6D1-6462-4762-A81D-8582893AC704}" dt="2024-09-17T16:15:25.120" v="183" actId="1076"/>
          <ac:picMkLst>
            <pc:docMk/>
            <pc:sldMk cId="985141283" sldId="370"/>
            <ac:picMk id="11" creationId="{ADF0C90A-FA95-B122-3584-6786399F371F}"/>
          </ac:picMkLst>
        </pc:picChg>
        <pc:picChg chg="add mod">
          <ac:chgData name="Janas Harrington" userId="3254cccd-bd04-4bf2-a0c1-f3c583192af9" providerId="ADAL" clId="{0E73C6D1-6462-4762-A81D-8582893AC704}" dt="2024-09-17T16:16:02.278" v="187" actId="1076"/>
          <ac:picMkLst>
            <pc:docMk/>
            <pc:sldMk cId="985141283" sldId="370"/>
            <ac:picMk id="12" creationId="{65D54198-509C-FD7B-1883-7BCFEA0C2E7D}"/>
          </ac:picMkLst>
        </pc:picChg>
        <pc:picChg chg="add mod">
          <ac:chgData name="Janas Harrington" userId="3254cccd-bd04-4bf2-a0c1-f3c583192af9" providerId="ADAL" clId="{0E73C6D1-6462-4762-A81D-8582893AC704}" dt="2024-09-17T16:16:37.163" v="190" actId="1076"/>
          <ac:picMkLst>
            <pc:docMk/>
            <pc:sldMk cId="985141283" sldId="370"/>
            <ac:picMk id="13" creationId="{636CFB8B-8DD1-903C-2833-FF7E2605D499}"/>
          </ac:picMkLst>
        </pc:picChg>
        <pc:picChg chg="add mod">
          <ac:chgData name="Janas Harrington" userId="3254cccd-bd04-4bf2-a0c1-f3c583192af9" providerId="ADAL" clId="{0E73C6D1-6462-4762-A81D-8582893AC704}" dt="2024-09-17T16:20:27.221" v="206" actId="1076"/>
          <ac:picMkLst>
            <pc:docMk/>
            <pc:sldMk cId="985141283" sldId="370"/>
            <ac:picMk id="14" creationId="{55815D9C-529C-526B-79D0-661FAE069034}"/>
          </ac:picMkLst>
        </pc:picChg>
        <pc:picChg chg="add del mod">
          <ac:chgData name="Janas Harrington" userId="3254cccd-bd04-4bf2-a0c1-f3c583192af9" providerId="ADAL" clId="{0E73C6D1-6462-4762-A81D-8582893AC704}" dt="2024-09-17T16:19:30.858" v="201" actId="478"/>
          <ac:picMkLst>
            <pc:docMk/>
            <pc:sldMk cId="985141283" sldId="370"/>
            <ac:picMk id="15" creationId="{688F0EB9-0075-319D-E90A-8A344EA5B05B}"/>
          </ac:picMkLst>
        </pc:picChg>
        <pc:picChg chg="add del">
          <ac:chgData name="Janas Harrington" userId="3254cccd-bd04-4bf2-a0c1-f3c583192af9" providerId="ADAL" clId="{0E73C6D1-6462-4762-A81D-8582893AC704}" dt="2024-09-17T16:18:45.451" v="198" actId="478"/>
          <ac:picMkLst>
            <pc:docMk/>
            <pc:sldMk cId="985141283" sldId="370"/>
            <ac:picMk id="16" creationId="{E30D76E9-B17D-35F1-341A-8E03A8477D6E}"/>
          </ac:picMkLst>
        </pc:picChg>
        <pc:picChg chg="add mod">
          <ac:chgData name="Janas Harrington" userId="3254cccd-bd04-4bf2-a0c1-f3c583192af9" providerId="ADAL" clId="{0E73C6D1-6462-4762-A81D-8582893AC704}" dt="2024-09-17T16:20:50.903" v="214" actId="1076"/>
          <ac:picMkLst>
            <pc:docMk/>
            <pc:sldMk cId="985141283" sldId="370"/>
            <ac:picMk id="17" creationId="{2B92ECEB-9382-DE20-5A86-490E0527B112}"/>
          </ac:picMkLst>
        </pc:picChg>
        <pc:picChg chg="add mod">
          <ac:chgData name="Janas Harrington" userId="3254cccd-bd04-4bf2-a0c1-f3c583192af9" providerId="ADAL" clId="{0E73C6D1-6462-4762-A81D-8582893AC704}" dt="2024-09-17T16:20:35.624" v="209" actId="14100"/>
          <ac:picMkLst>
            <pc:docMk/>
            <pc:sldMk cId="985141283" sldId="370"/>
            <ac:picMk id="19" creationId="{58AC62D8-66D8-499A-F995-436C601658FD}"/>
          </ac:picMkLst>
        </pc:picChg>
        <pc:picChg chg="add mod">
          <ac:chgData name="Janas Harrington" userId="3254cccd-bd04-4bf2-a0c1-f3c583192af9" providerId="ADAL" clId="{0E73C6D1-6462-4762-A81D-8582893AC704}" dt="2024-09-17T20:05:53.326" v="730" actId="1076"/>
          <ac:picMkLst>
            <pc:docMk/>
            <pc:sldMk cId="985141283" sldId="370"/>
            <ac:picMk id="21" creationId="{2973E9A2-353C-A1FB-A59F-BC256B212F26}"/>
          </ac:picMkLst>
        </pc:picChg>
      </pc:sldChg>
      <pc:sldChg chg="addSp modSp">
        <pc:chgData name="Janas Harrington" userId="3254cccd-bd04-4bf2-a0c1-f3c583192af9" providerId="ADAL" clId="{0E73C6D1-6462-4762-A81D-8582893AC704}" dt="2024-09-17T20:06:50.220" v="744"/>
        <pc:sldMkLst>
          <pc:docMk/>
          <pc:sldMk cId="118087088" sldId="371"/>
        </pc:sldMkLst>
        <pc:picChg chg="add mod">
          <ac:chgData name="Janas Harrington" userId="3254cccd-bd04-4bf2-a0c1-f3c583192af9" providerId="ADAL" clId="{0E73C6D1-6462-4762-A81D-8582893AC704}" dt="2024-09-17T20:06:50.220" v="744"/>
          <ac:picMkLst>
            <pc:docMk/>
            <pc:sldMk cId="118087088" sldId="371"/>
            <ac:picMk id="2" creationId="{2832944A-58C9-EAAE-383B-78DC5D18A3BC}"/>
          </ac:picMkLst>
        </pc:picChg>
      </pc:sldChg>
      <pc:sldChg chg="addSp modSp">
        <pc:chgData name="Janas Harrington" userId="3254cccd-bd04-4bf2-a0c1-f3c583192af9" providerId="ADAL" clId="{0E73C6D1-6462-4762-A81D-8582893AC704}" dt="2024-09-17T20:06:52.074" v="745"/>
        <pc:sldMkLst>
          <pc:docMk/>
          <pc:sldMk cId="684703655" sldId="375"/>
        </pc:sldMkLst>
        <pc:picChg chg="add mod">
          <ac:chgData name="Janas Harrington" userId="3254cccd-bd04-4bf2-a0c1-f3c583192af9" providerId="ADAL" clId="{0E73C6D1-6462-4762-A81D-8582893AC704}" dt="2024-09-17T20:06:52.074" v="745"/>
          <ac:picMkLst>
            <pc:docMk/>
            <pc:sldMk cId="684703655" sldId="375"/>
            <ac:picMk id="2" creationId="{74144E76-A5DE-AE97-6D12-8C8B2013D641}"/>
          </ac:picMkLst>
        </pc:picChg>
      </pc:sldChg>
      <pc:sldChg chg="addSp modSp">
        <pc:chgData name="Janas Harrington" userId="3254cccd-bd04-4bf2-a0c1-f3c583192af9" providerId="ADAL" clId="{0E73C6D1-6462-4762-A81D-8582893AC704}" dt="2024-09-17T20:06:48.510" v="743"/>
        <pc:sldMkLst>
          <pc:docMk/>
          <pc:sldMk cId="499723736" sldId="376"/>
        </pc:sldMkLst>
        <pc:picChg chg="add mod">
          <ac:chgData name="Janas Harrington" userId="3254cccd-bd04-4bf2-a0c1-f3c583192af9" providerId="ADAL" clId="{0E73C6D1-6462-4762-A81D-8582893AC704}" dt="2024-09-17T20:06:48.510" v="743"/>
          <ac:picMkLst>
            <pc:docMk/>
            <pc:sldMk cId="499723736" sldId="376"/>
            <ac:picMk id="2" creationId="{4E610100-2447-37CD-3949-E02B45710676}"/>
          </ac:picMkLst>
        </pc:picChg>
      </pc:sldChg>
      <pc:sldChg chg="addSp modSp mod">
        <pc:chgData name="Janas Harrington" userId="3254cccd-bd04-4bf2-a0c1-f3c583192af9" providerId="ADAL" clId="{0E73C6D1-6462-4762-A81D-8582893AC704}" dt="2024-09-17T20:06:43.133" v="741"/>
        <pc:sldMkLst>
          <pc:docMk/>
          <pc:sldMk cId="386941217" sldId="380"/>
        </pc:sldMkLst>
        <pc:spChg chg="mod">
          <ac:chgData name="Janas Harrington" userId="3254cccd-bd04-4bf2-a0c1-f3c583192af9" providerId="ADAL" clId="{0E73C6D1-6462-4762-A81D-8582893AC704}" dt="2024-09-17T19:54:56.976" v="592"/>
          <ac:spMkLst>
            <pc:docMk/>
            <pc:sldMk cId="386941217" sldId="380"/>
            <ac:spMk id="4" creationId="{8EE8F098-2676-C169-4B2A-72E7B33F1410}"/>
          </ac:spMkLst>
        </pc:spChg>
        <pc:spChg chg="add mod">
          <ac:chgData name="Janas Harrington" userId="3254cccd-bd04-4bf2-a0c1-f3c583192af9" providerId="ADAL" clId="{0E73C6D1-6462-4762-A81D-8582893AC704}" dt="2024-09-17T19:53:51.921" v="583" actId="1076"/>
          <ac:spMkLst>
            <pc:docMk/>
            <pc:sldMk cId="386941217" sldId="380"/>
            <ac:spMk id="5" creationId="{D885C9A1-0759-DBD9-0032-037A48C55465}"/>
          </ac:spMkLst>
        </pc:spChg>
        <pc:spChg chg="mod">
          <ac:chgData name="Janas Harrington" userId="3254cccd-bd04-4bf2-a0c1-f3c583192af9" providerId="ADAL" clId="{0E73C6D1-6462-4762-A81D-8582893AC704}" dt="2024-09-17T19:47:12.977" v="572" actId="20577"/>
          <ac:spMkLst>
            <pc:docMk/>
            <pc:sldMk cId="386941217" sldId="380"/>
            <ac:spMk id="11" creationId="{1B28770B-9FEA-41D0-9F95-F436A3645059}"/>
          </ac:spMkLst>
        </pc:spChg>
        <pc:picChg chg="add mod">
          <ac:chgData name="Janas Harrington" userId="3254cccd-bd04-4bf2-a0c1-f3c583192af9" providerId="ADAL" clId="{0E73C6D1-6462-4762-A81D-8582893AC704}" dt="2024-09-17T20:06:43.133" v="741"/>
          <ac:picMkLst>
            <pc:docMk/>
            <pc:sldMk cId="386941217" sldId="380"/>
            <ac:picMk id="6" creationId="{09ADA40C-54D5-5924-7EC2-61E06ACED938}"/>
          </ac:picMkLst>
        </pc:picChg>
      </pc:sldChg>
      <pc:sldChg chg="new del">
        <pc:chgData name="Janas Harrington" userId="3254cccd-bd04-4bf2-a0c1-f3c583192af9" providerId="ADAL" clId="{0E73C6D1-6462-4762-A81D-8582893AC704}" dt="2024-09-17T19:45:13.226" v="564" actId="47"/>
        <pc:sldMkLst>
          <pc:docMk/>
          <pc:sldMk cId="3907945691" sldId="381"/>
        </pc:sldMkLst>
      </pc:sldChg>
      <pc:sldChg chg="addSp modSp add mod">
        <pc:chgData name="Janas Harrington" userId="3254cccd-bd04-4bf2-a0c1-f3c583192af9" providerId="ADAL" clId="{0E73C6D1-6462-4762-A81D-8582893AC704}" dt="2024-09-17T20:06:09.675" v="734" actId="14100"/>
        <pc:sldMkLst>
          <pc:docMk/>
          <pc:sldMk cId="2471692868" sldId="382"/>
        </pc:sldMkLst>
        <pc:spChg chg="mod">
          <ac:chgData name="Janas Harrington" userId="3254cccd-bd04-4bf2-a0c1-f3c583192af9" providerId="ADAL" clId="{0E73C6D1-6462-4762-A81D-8582893AC704}" dt="2024-09-17T19:23:41.545" v="353" actId="2710"/>
          <ac:spMkLst>
            <pc:docMk/>
            <pc:sldMk cId="2471692868" sldId="382"/>
            <ac:spMk id="4" creationId="{8EE8F098-2676-C169-4B2A-72E7B33F1410}"/>
          </ac:spMkLst>
        </pc:spChg>
        <pc:picChg chg="add mod">
          <ac:chgData name="Janas Harrington" userId="3254cccd-bd04-4bf2-a0c1-f3c583192af9" providerId="ADAL" clId="{0E73C6D1-6462-4762-A81D-8582893AC704}" dt="2024-09-17T20:06:09.675" v="734" actId="14100"/>
          <ac:picMkLst>
            <pc:docMk/>
            <pc:sldMk cId="2471692868" sldId="382"/>
            <ac:picMk id="5" creationId="{E967329A-94C9-C782-D602-6ABE81CC9882}"/>
          </ac:picMkLst>
        </pc:picChg>
      </pc:sldChg>
      <pc:sldChg chg="addSp delSp modSp add mod">
        <pc:chgData name="Janas Harrington" userId="3254cccd-bd04-4bf2-a0c1-f3c583192af9" providerId="ADAL" clId="{0E73C6D1-6462-4762-A81D-8582893AC704}" dt="2024-09-17T20:06:18.296" v="735"/>
        <pc:sldMkLst>
          <pc:docMk/>
          <pc:sldMk cId="3169813973" sldId="383"/>
        </pc:sldMkLst>
        <pc:spChg chg="del">
          <ac:chgData name="Janas Harrington" userId="3254cccd-bd04-4bf2-a0c1-f3c583192af9" providerId="ADAL" clId="{0E73C6D1-6462-4762-A81D-8582893AC704}" dt="2024-09-17T19:25:32.715" v="446" actId="478"/>
          <ac:spMkLst>
            <pc:docMk/>
            <pc:sldMk cId="3169813973" sldId="383"/>
            <ac:spMk id="2" creationId="{BE161872-0E2F-0DCA-E868-536E81697C09}"/>
          </ac:spMkLst>
        </pc:spChg>
        <pc:spChg chg="mod">
          <ac:chgData name="Janas Harrington" userId="3254cccd-bd04-4bf2-a0c1-f3c583192af9" providerId="ADAL" clId="{0E73C6D1-6462-4762-A81D-8582893AC704}" dt="2024-09-17T19:25:29.252" v="445" actId="20577"/>
          <ac:spMkLst>
            <pc:docMk/>
            <pc:sldMk cId="3169813973" sldId="383"/>
            <ac:spMk id="3" creationId="{3995CEF2-ED0D-21BF-8B1B-190A078B4600}"/>
          </ac:spMkLst>
        </pc:spChg>
        <pc:spChg chg="del">
          <ac:chgData name="Janas Harrington" userId="3254cccd-bd04-4bf2-a0c1-f3c583192af9" providerId="ADAL" clId="{0E73C6D1-6462-4762-A81D-8582893AC704}" dt="2024-09-17T19:25:01.286" v="383" actId="478"/>
          <ac:spMkLst>
            <pc:docMk/>
            <pc:sldMk cId="3169813973" sldId="383"/>
            <ac:spMk id="4" creationId="{8EE8F098-2676-C169-4B2A-72E7B33F1410}"/>
          </ac:spMkLst>
        </pc:spChg>
        <pc:spChg chg="add del mod">
          <ac:chgData name="Janas Harrington" userId="3254cccd-bd04-4bf2-a0c1-f3c583192af9" providerId="ADAL" clId="{0E73C6D1-6462-4762-A81D-8582893AC704}" dt="2024-09-17T19:25:04.666" v="384" actId="478"/>
          <ac:spMkLst>
            <pc:docMk/>
            <pc:sldMk cId="3169813973" sldId="383"/>
            <ac:spMk id="6" creationId="{C3AB3A2D-8BF2-5913-F73D-90075CCB7791}"/>
          </ac:spMkLst>
        </pc:spChg>
        <pc:spChg chg="add mod">
          <ac:chgData name="Janas Harrington" userId="3254cccd-bd04-4bf2-a0c1-f3c583192af9" providerId="ADAL" clId="{0E73C6D1-6462-4762-A81D-8582893AC704}" dt="2024-09-17T19:26:18.008" v="450"/>
          <ac:spMkLst>
            <pc:docMk/>
            <pc:sldMk cId="3169813973" sldId="383"/>
            <ac:spMk id="14" creationId="{60CB6163-6DCF-3E28-BE26-79511696EE19}"/>
          </ac:spMkLst>
        </pc:spChg>
        <pc:spChg chg="add mod">
          <ac:chgData name="Janas Harrington" userId="3254cccd-bd04-4bf2-a0c1-f3c583192af9" providerId="ADAL" clId="{0E73C6D1-6462-4762-A81D-8582893AC704}" dt="2024-09-17T19:26:18.008" v="450"/>
          <ac:spMkLst>
            <pc:docMk/>
            <pc:sldMk cId="3169813973" sldId="383"/>
            <ac:spMk id="15" creationId="{3E33EC64-93E4-80BE-5CB2-7174CF8C3194}"/>
          </ac:spMkLst>
        </pc:spChg>
        <pc:spChg chg="add mod">
          <ac:chgData name="Janas Harrington" userId="3254cccd-bd04-4bf2-a0c1-f3c583192af9" providerId="ADAL" clId="{0E73C6D1-6462-4762-A81D-8582893AC704}" dt="2024-09-17T19:26:18.008" v="450"/>
          <ac:spMkLst>
            <pc:docMk/>
            <pc:sldMk cId="3169813973" sldId="383"/>
            <ac:spMk id="16" creationId="{2BD799A0-9151-F1B6-20B6-9F5F4FA7FDAD}"/>
          </ac:spMkLst>
        </pc:spChg>
        <pc:spChg chg="add mod">
          <ac:chgData name="Janas Harrington" userId="3254cccd-bd04-4bf2-a0c1-f3c583192af9" providerId="ADAL" clId="{0E73C6D1-6462-4762-A81D-8582893AC704}" dt="2024-09-17T19:26:18.008" v="450"/>
          <ac:spMkLst>
            <pc:docMk/>
            <pc:sldMk cId="3169813973" sldId="383"/>
            <ac:spMk id="17" creationId="{5BCAB6B6-DCDA-E1B7-CDE6-6C42BB34B043}"/>
          </ac:spMkLst>
        </pc:spChg>
        <pc:spChg chg="add mod">
          <ac:chgData name="Janas Harrington" userId="3254cccd-bd04-4bf2-a0c1-f3c583192af9" providerId="ADAL" clId="{0E73C6D1-6462-4762-A81D-8582893AC704}" dt="2024-09-17T19:26:18.008" v="450"/>
          <ac:spMkLst>
            <pc:docMk/>
            <pc:sldMk cId="3169813973" sldId="383"/>
            <ac:spMk id="18" creationId="{AF610536-E57D-F9C5-D0A4-236719966093}"/>
          </ac:spMkLst>
        </pc:spChg>
        <pc:spChg chg="add mod">
          <ac:chgData name="Janas Harrington" userId="3254cccd-bd04-4bf2-a0c1-f3c583192af9" providerId="ADAL" clId="{0E73C6D1-6462-4762-A81D-8582893AC704}" dt="2024-09-17T19:26:18.008" v="450"/>
          <ac:spMkLst>
            <pc:docMk/>
            <pc:sldMk cId="3169813973" sldId="383"/>
            <ac:spMk id="19" creationId="{ED51620B-B800-6773-F593-64D495980D9E}"/>
          </ac:spMkLst>
        </pc:spChg>
        <pc:spChg chg="add mod">
          <ac:chgData name="Janas Harrington" userId="3254cccd-bd04-4bf2-a0c1-f3c583192af9" providerId="ADAL" clId="{0E73C6D1-6462-4762-A81D-8582893AC704}" dt="2024-09-17T19:28:00.454" v="468" actId="1076"/>
          <ac:spMkLst>
            <pc:docMk/>
            <pc:sldMk cId="3169813973" sldId="383"/>
            <ac:spMk id="20" creationId="{C50AA61E-7023-E457-F997-D491AFA97A19}"/>
          </ac:spMkLst>
        </pc:spChg>
        <pc:spChg chg="add mod">
          <ac:chgData name="Janas Harrington" userId="3254cccd-bd04-4bf2-a0c1-f3c583192af9" providerId="ADAL" clId="{0E73C6D1-6462-4762-A81D-8582893AC704}" dt="2024-09-17T19:28:05.847" v="470" actId="1076"/>
          <ac:spMkLst>
            <pc:docMk/>
            <pc:sldMk cId="3169813973" sldId="383"/>
            <ac:spMk id="22" creationId="{35F0D785-6D32-6E0A-FC3B-5A8079F85033}"/>
          </ac:spMkLst>
        </pc:spChg>
        <pc:spChg chg="add mod">
          <ac:chgData name="Janas Harrington" userId="3254cccd-bd04-4bf2-a0c1-f3c583192af9" providerId="ADAL" clId="{0E73C6D1-6462-4762-A81D-8582893AC704}" dt="2024-09-17T19:26:44.286" v="451"/>
          <ac:spMkLst>
            <pc:docMk/>
            <pc:sldMk cId="3169813973" sldId="383"/>
            <ac:spMk id="24" creationId="{63DC00FA-4B1D-9CEE-CCD6-0C39DBA505D3}"/>
          </ac:spMkLst>
        </pc:spChg>
        <pc:spChg chg="add mod">
          <ac:chgData name="Janas Harrington" userId="3254cccd-bd04-4bf2-a0c1-f3c583192af9" providerId="ADAL" clId="{0E73C6D1-6462-4762-A81D-8582893AC704}" dt="2024-09-17T19:26:44.286" v="451"/>
          <ac:spMkLst>
            <pc:docMk/>
            <pc:sldMk cId="3169813973" sldId="383"/>
            <ac:spMk id="26" creationId="{ABEC5F57-8838-F41D-75BB-1F24BD4026B4}"/>
          </ac:spMkLst>
        </pc:spChg>
        <pc:spChg chg="add mod">
          <ac:chgData name="Janas Harrington" userId="3254cccd-bd04-4bf2-a0c1-f3c583192af9" providerId="ADAL" clId="{0E73C6D1-6462-4762-A81D-8582893AC704}" dt="2024-09-17T19:26:44.286" v="451"/>
          <ac:spMkLst>
            <pc:docMk/>
            <pc:sldMk cId="3169813973" sldId="383"/>
            <ac:spMk id="27" creationId="{19BF8A73-C3D2-1C2B-830F-BFC6B2E19E72}"/>
          </ac:spMkLst>
        </pc:spChg>
        <pc:spChg chg="add mod">
          <ac:chgData name="Janas Harrington" userId="3254cccd-bd04-4bf2-a0c1-f3c583192af9" providerId="ADAL" clId="{0E73C6D1-6462-4762-A81D-8582893AC704}" dt="2024-09-17T19:26:44.286" v="451"/>
          <ac:spMkLst>
            <pc:docMk/>
            <pc:sldMk cId="3169813973" sldId="383"/>
            <ac:spMk id="28" creationId="{C62860DB-20A5-69BF-55FB-3D09ABD0D87C}"/>
          </ac:spMkLst>
        </pc:spChg>
        <pc:spChg chg="add mod">
          <ac:chgData name="Janas Harrington" userId="3254cccd-bd04-4bf2-a0c1-f3c583192af9" providerId="ADAL" clId="{0E73C6D1-6462-4762-A81D-8582893AC704}" dt="2024-09-17T19:26:44.286" v="451"/>
          <ac:spMkLst>
            <pc:docMk/>
            <pc:sldMk cId="3169813973" sldId="383"/>
            <ac:spMk id="29" creationId="{E061242B-D61D-A06A-A6B0-3937C0CA8B44}"/>
          </ac:spMkLst>
        </pc:spChg>
        <pc:spChg chg="add mod">
          <ac:chgData name="Janas Harrington" userId="3254cccd-bd04-4bf2-a0c1-f3c583192af9" providerId="ADAL" clId="{0E73C6D1-6462-4762-A81D-8582893AC704}" dt="2024-09-17T19:26:44.286" v="451"/>
          <ac:spMkLst>
            <pc:docMk/>
            <pc:sldMk cId="3169813973" sldId="383"/>
            <ac:spMk id="30" creationId="{BD174AC8-4CD5-1539-912D-8931092FBDDC}"/>
          </ac:spMkLst>
        </pc:spChg>
        <pc:spChg chg="add mod">
          <ac:chgData name="Janas Harrington" userId="3254cccd-bd04-4bf2-a0c1-f3c583192af9" providerId="ADAL" clId="{0E73C6D1-6462-4762-A81D-8582893AC704}" dt="2024-09-17T19:26:44.286" v="451"/>
          <ac:spMkLst>
            <pc:docMk/>
            <pc:sldMk cId="3169813973" sldId="383"/>
            <ac:spMk id="31" creationId="{997D3216-F00C-9548-CB02-F6DE4C83D302}"/>
          </ac:spMkLst>
        </pc:spChg>
        <pc:spChg chg="add del mod">
          <ac:chgData name="Janas Harrington" userId="3254cccd-bd04-4bf2-a0c1-f3c583192af9" providerId="ADAL" clId="{0E73C6D1-6462-4762-A81D-8582893AC704}" dt="2024-09-17T19:26:56.653" v="456" actId="478"/>
          <ac:spMkLst>
            <pc:docMk/>
            <pc:sldMk cId="3169813973" sldId="383"/>
            <ac:spMk id="32" creationId="{14880341-7072-E36B-159A-E7DE055BFAF2}"/>
          </ac:spMkLst>
        </pc:spChg>
        <pc:spChg chg="add del mod">
          <ac:chgData name="Janas Harrington" userId="3254cccd-bd04-4bf2-a0c1-f3c583192af9" providerId="ADAL" clId="{0E73C6D1-6462-4762-A81D-8582893AC704}" dt="2024-09-17T19:27:04.228" v="458" actId="478"/>
          <ac:spMkLst>
            <pc:docMk/>
            <pc:sldMk cId="3169813973" sldId="383"/>
            <ac:spMk id="34" creationId="{111634F7-3F33-D53F-923F-052229CA7E5B}"/>
          </ac:spMkLst>
        </pc:spChg>
        <pc:spChg chg="add del mod">
          <ac:chgData name="Janas Harrington" userId="3254cccd-bd04-4bf2-a0c1-f3c583192af9" providerId="ADAL" clId="{0E73C6D1-6462-4762-A81D-8582893AC704}" dt="2024-09-17T19:27:08.420" v="460" actId="478"/>
          <ac:spMkLst>
            <pc:docMk/>
            <pc:sldMk cId="3169813973" sldId="383"/>
            <ac:spMk id="36" creationId="{45D85C4A-0231-D2BE-47FF-7ABC5F3367CA}"/>
          </ac:spMkLst>
        </pc:spChg>
        <pc:spChg chg="add mod">
          <ac:chgData name="Janas Harrington" userId="3254cccd-bd04-4bf2-a0c1-f3c583192af9" providerId="ADAL" clId="{0E73C6D1-6462-4762-A81D-8582893AC704}" dt="2024-09-17T19:26:44.303" v="452"/>
          <ac:spMkLst>
            <pc:docMk/>
            <pc:sldMk cId="3169813973" sldId="383"/>
            <ac:spMk id="38" creationId="{0EA5FF2B-8606-CA7C-6F8E-647CE7717C98}"/>
          </ac:spMkLst>
        </pc:spChg>
        <pc:spChg chg="add mod">
          <ac:chgData name="Janas Harrington" userId="3254cccd-bd04-4bf2-a0c1-f3c583192af9" providerId="ADAL" clId="{0E73C6D1-6462-4762-A81D-8582893AC704}" dt="2024-09-17T19:28:13.299" v="472" actId="1076"/>
          <ac:spMkLst>
            <pc:docMk/>
            <pc:sldMk cId="3169813973" sldId="383"/>
            <ac:spMk id="39" creationId="{B6416EB0-C277-76E2-6B42-1C1C1B093AC7}"/>
          </ac:spMkLst>
        </pc:spChg>
        <pc:spChg chg="add mod">
          <ac:chgData name="Janas Harrington" userId="3254cccd-bd04-4bf2-a0c1-f3c583192af9" providerId="ADAL" clId="{0E73C6D1-6462-4762-A81D-8582893AC704}" dt="2024-09-17T19:26:44.303" v="452"/>
          <ac:spMkLst>
            <pc:docMk/>
            <pc:sldMk cId="3169813973" sldId="383"/>
            <ac:spMk id="40" creationId="{EEEDE4D2-2E2D-CF1D-05E1-1CE4321E4CFE}"/>
          </ac:spMkLst>
        </pc:spChg>
        <pc:spChg chg="add mod">
          <ac:chgData name="Janas Harrington" userId="3254cccd-bd04-4bf2-a0c1-f3c583192af9" providerId="ADAL" clId="{0E73C6D1-6462-4762-A81D-8582893AC704}" dt="2024-09-17T19:26:44.303" v="452"/>
          <ac:spMkLst>
            <pc:docMk/>
            <pc:sldMk cId="3169813973" sldId="383"/>
            <ac:spMk id="41" creationId="{FC13C9C8-8330-F6FA-2CAC-0BA1F3501A2A}"/>
          </ac:spMkLst>
        </pc:spChg>
        <pc:spChg chg="add mod">
          <ac:chgData name="Janas Harrington" userId="3254cccd-bd04-4bf2-a0c1-f3c583192af9" providerId="ADAL" clId="{0E73C6D1-6462-4762-A81D-8582893AC704}" dt="2024-09-17T19:26:44.303" v="452"/>
          <ac:spMkLst>
            <pc:docMk/>
            <pc:sldMk cId="3169813973" sldId="383"/>
            <ac:spMk id="42" creationId="{8B2045B1-9E66-1B77-26A4-6D5172094750}"/>
          </ac:spMkLst>
        </pc:spChg>
        <pc:spChg chg="add mod">
          <ac:chgData name="Janas Harrington" userId="3254cccd-bd04-4bf2-a0c1-f3c583192af9" providerId="ADAL" clId="{0E73C6D1-6462-4762-A81D-8582893AC704}" dt="2024-09-17T19:26:44.303" v="452"/>
          <ac:spMkLst>
            <pc:docMk/>
            <pc:sldMk cId="3169813973" sldId="383"/>
            <ac:spMk id="43" creationId="{E7BF0041-835D-2739-1A3E-9CB844D964D8}"/>
          </ac:spMkLst>
        </pc:spChg>
        <pc:spChg chg="add del mod">
          <ac:chgData name="Janas Harrington" userId="3254cccd-bd04-4bf2-a0c1-f3c583192af9" providerId="ADAL" clId="{0E73C6D1-6462-4762-A81D-8582893AC704}" dt="2024-09-17T19:26:54.090" v="455" actId="478"/>
          <ac:spMkLst>
            <pc:docMk/>
            <pc:sldMk cId="3169813973" sldId="383"/>
            <ac:spMk id="44" creationId="{F577B439-18F2-D117-31D4-7A84259516EE}"/>
          </ac:spMkLst>
        </pc:spChg>
        <pc:spChg chg="add del mod">
          <ac:chgData name="Janas Harrington" userId="3254cccd-bd04-4bf2-a0c1-f3c583192af9" providerId="ADAL" clId="{0E73C6D1-6462-4762-A81D-8582893AC704}" dt="2024-09-17T19:27:00.050" v="457" actId="478"/>
          <ac:spMkLst>
            <pc:docMk/>
            <pc:sldMk cId="3169813973" sldId="383"/>
            <ac:spMk id="46" creationId="{C487225A-D6D5-1567-8A47-B0B8F6496114}"/>
          </ac:spMkLst>
        </pc:spChg>
        <pc:spChg chg="add del mod">
          <ac:chgData name="Janas Harrington" userId="3254cccd-bd04-4bf2-a0c1-f3c583192af9" providerId="ADAL" clId="{0E73C6D1-6462-4762-A81D-8582893AC704}" dt="2024-09-17T19:27:06.722" v="459" actId="478"/>
          <ac:spMkLst>
            <pc:docMk/>
            <pc:sldMk cId="3169813973" sldId="383"/>
            <ac:spMk id="48" creationId="{1DD22ECC-4293-2B6A-DB57-04FB211EBAB5}"/>
          </ac:spMkLst>
        </pc:spChg>
        <pc:spChg chg="add mod">
          <ac:chgData name="Janas Harrington" userId="3254cccd-bd04-4bf2-a0c1-f3c583192af9" providerId="ADAL" clId="{0E73C6D1-6462-4762-A81D-8582893AC704}" dt="2024-09-17T19:26:44.359" v="453"/>
          <ac:spMkLst>
            <pc:docMk/>
            <pc:sldMk cId="3169813973" sldId="383"/>
            <ac:spMk id="50" creationId="{9F968117-4447-2523-C4F1-DF0407DD330D}"/>
          </ac:spMkLst>
        </pc:spChg>
        <pc:spChg chg="add mod">
          <ac:chgData name="Janas Harrington" userId="3254cccd-bd04-4bf2-a0c1-f3c583192af9" providerId="ADAL" clId="{0E73C6D1-6462-4762-A81D-8582893AC704}" dt="2024-09-17T19:27:30.671" v="463" actId="207"/>
          <ac:spMkLst>
            <pc:docMk/>
            <pc:sldMk cId="3169813973" sldId="383"/>
            <ac:spMk id="51" creationId="{C523A38B-CA31-92AD-05C9-EAF1C97608A0}"/>
          </ac:spMkLst>
        </pc:spChg>
        <pc:spChg chg="add mod">
          <ac:chgData name="Janas Harrington" userId="3254cccd-bd04-4bf2-a0c1-f3c583192af9" providerId="ADAL" clId="{0E73C6D1-6462-4762-A81D-8582893AC704}" dt="2024-09-17T19:26:44.359" v="453"/>
          <ac:spMkLst>
            <pc:docMk/>
            <pc:sldMk cId="3169813973" sldId="383"/>
            <ac:spMk id="52" creationId="{39CCC054-EB37-AECF-0C50-985BCAAFD211}"/>
          </ac:spMkLst>
        </pc:spChg>
        <pc:spChg chg="add mod">
          <ac:chgData name="Janas Harrington" userId="3254cccd-bd04-4bf2-a0c1-f3c583192af9" providerId="ADAL" clId="{0E73C6D1-6462-4762-A81D-8582893AC704}" dt="2024-09-17T19:28:10.366" v="471" actId="1076"/>
          <ac:spMkLst>
            <pc:docMk/>
            <pc:sldMk cId="3169813973" sldId="383"/>
            <ac:spMk id="53" creationId="{13A0E252-CF1D-FD39-2715-8490AEF22567}"/>
          </ac:spMkLst>
        </pc:spChg>
        <pc:spChg chg="add mod">
          <ac:chgData name="Janas Harrington" userId="3254cccd-bd04-4bf2-a0c1-f3c583192af9" providerId="ADAL" clId="{0E73C6D1-6462-4762-A81D-8582893AC704}" dt="2024-09-17T19:26:44.359" v="453"/>
          <ac:spMkLst>
            <pc:docMk/>
            <pc:sldMk cId="3169813973" sldId="383"/>
            <ac:spMk id="54" creationId="{1E6E510A-02E8-B397-7CEF-A3B3201F12CF}"/>
          </ac:spMkLst>
        </pc:spChg>
        <pc:spChg chg="add mod">
          <ac:chgData name="Janas Harrington" userId="3254cccd-bd04-4bf2-a0c1-f3c583192af9" providerId="ADAL" clId="{0E73C6D1-6462-4762-A81D-8582893AC704}" dt="2024-09-17T19:28:03.527" v="469" actId="1076"/>
          <ac:spMkLst>
            <pc:docMk/>
            <pc:sldMk cId="3169813973" sldId="383"/>
            <ac:spMk id="55" creationId="{280C5E38-B63F-724C-D706-9B4A3FF02B57}"/>
          </ac:spMkLst>
        </pc:spChg>
        <pc:grpChg chg="add mod">
          <ac:chgData name="Janas Harrington" userId="3254cccd-bd04-4bf2-a0c1-f3c583192af9" providerId="ADAL" clId="{0E73C6D1-6462-4762-A81D-8582893AC704}" dt="2024-09-17T19:26:18.008" v="450"/>
          <ac:grpSpMkLst>
            <pc:docMk/>
            <pc:sldMk cId="3169813973" sldId="383"/>
            <ac:grpSpMk id="9" creationId="{3C3327C6-D46E-7219-FDEA-D414931C5AE8}"/>
          </ac:grpSpMkLst>
        </pc:grpChg>
        <pc:grpChg chg="add mod">
          <ac:chgData name="Janas Harrington" userId="3254cccd-bd04-4bf2-a0c1-f3c583192af9" providerId="ADAL" clId="{0E73C6D1-6462-4762-A81D-8582893AC704}" dt="2024-09-17T19:26:18.008" v="450"/>
          <ac:grpSpMkLst>
            <pc:docMk/>
            <pc:sldMk cId="3169813973" sldId="383"/>
            <ac:grpSpMk id="11" creationId="{E9D315DC-A3FC-B98B-D400-C6579BD7BFC7}"/>
          </ac:grpSpMkLst>
        </pc:grpChg>
        <pc:grpChg chg="add mod">
          <ac:chgData name="Janas Harrington" userId="3254cccd-bd04-4bf2-a0c1-f3c583192af9" providerId="ADAL" clId="{0E73C6D1-6462-4762-A81D-8582893AC704}" dt="2024-09-17T19:26:18.008" v="450"/>
          <ac:grpSpMkLst>
            <pc:docMk/>
            <pc:sldMk cId="3169813973" sldId="383"/>
            <ac:grpSpMk id="13" creationId="{C797B826-2EB3-E342-D7AB-C9BC8134ADE6}"/>
          </ac:grpSpMkLst>
        </pc:grpChg>
        <pc:grpChg chg="add mod">
          <ac:chgData name="Janas Harrington" userId="3254cccd-bd04-4bf2-a0c1-f3c583192af9" providerId="ADAL" clId="{0E73C6D1-6462-4762-A81D-8582893AC704}" dt="2024-09-17T19:26:44.286" v="451"/>
          <ac:grpSpMkLst>
            <pc:docMk/>
            <pc:sldMk cId="3169813973" sldId="383"/>
            <ac:grpSpMk id="21" creationId="{8708E4DD-3F8F-29F6-4409-21C3C30AE7CA}"/>
          </ac:grpSpMkLst>
        </pc:grpChg>
        <pc:grpChg chg="add mod">
          <ac:chgData name="Janas Harrington" userId="3254cccd-bd04-4bf2-a0c1-f3c583192af9" providerId="ADAL" clId="{0E73C6D1-6462-4762-A81D-8582893AC704}" dt="2024-09-17T19:26:44.286" v="451"/>
          <ac:grpSpMkLst>
            <pc:docMk/>
            <pc:sldMk cId="3169813973" sldId="383"/>
            <ac:grpSpMk id="23" creationId="{4AF2E558-6215-961E-7EF4-007F9D1D4683}"/>
          </ac:grpSpMkLst>
        </pc:grpChg>
        <pc:grpChg chg="add mod">
          <ac:chgData name="Janas Harrington" userId="3254cccd-bd04-4bf2-a0c1-f3c583192af9" providerId="ADAL" clId="{0E73C6D1-6462-4762-A81D-8582893AC704}" dt="2024-09-17T19:26:44.286" v="451"/>
          <ac:grpSpMkLst>
            <pc:docMk/>
            <pc:sldMk cId="3169813973" sldId="383"/>
            <ac:grpSpMk id="25" creationId="{D92583AE-6961-9004-FB0C-891E6E75449C}"/>
          </ac:grpSpMkLst>
        </pc:grpChg>
        <pc:grpChg chg="add mod">
          <ac:chgData name="Janas Harrington" userId="3254cccd-bd04-4bf2-a0c1-f3c583192af9" providerId="ADAL" clId="{0E73C6D1-6462-4762-A81D-8582893AC704}" dt="2024-09-17T19:26:44.303" v="452"/>
          <ac:grpSpMkLst>
            <pc:docMk/>
            <pc:sldMk cId="3169813973" sldId="383"/>
            <ac:grpSpMk id="33" creationId="{8EE71CE9-6F36-91A7-C9D7-42E7471FE0C8}"/>
          </ac:grpSpMkLst>
        </pc:grpChg>
        <pc:grpChg chg="add mod">
          <ac:chgData name="Janas Harrington" userId="3254cccd-bd04-4bf2-a0c1-f3c583192af9" providerId="ADAL" clId="{0E73C6D1-6462-4762-A81D-8582893AC704}" dt="2024-09-17T19:26:44.303" v="452"/>
          <ac:grpSpMkLst>
            <pc:docMk/>
            <pc:sldMk cId="3169813973" sldId="383"/>
            <ac:grpSpMk id="35" creationId="{5358AAB4-FA50-A0A4-694E-43731EE78FC5}"/>
          </ac:grpSpMkLst>
        </pc:grpChg>
        <pc:grpChg chg="add mod">
          <ac:chgData name="Janas Harrington" userId="3254cccd-bd04-4bf2-a0c1-f3c583192af9" providerId="ADAL" clId="{0E73C6D1-6462-4762-A81D-8582893AC704}" dt="2024-09-17T19:27:52.106" v="467" actId="1076"/>
          <ac:grpSpMkLst>
            <pc:docMk/>
            <pc:sldMk cId="3169813973" sldId="383"/>
            <ac:grpSpMk id="37" creationId="{CE5AA80C-34E4-4C2D-F49F-8294A9A05A82}"/>
          </ac:grpSpMkLst>
        </pc:grpChg>
        <pc:grpChg chg="add mod">
          <ac:chgData name="Janas Harrington" userId="3254cccd-bd04-4bf2-a0c1-f3c583192af9" providerId="ADAL" clId="{0E73C6D1-6462-4762-A81D-8582893AC704}" dt="2024-09-17T19:26:44.359" v="453"/>
          <ac:grpSpMkLst>
            <pc:docMk/>
            <pc:sldMk cId="3169813973" sldId="383"/>
            <ac:grpSpMk id="45" creationId="{C0DA4C21-346B-2005-20A1-3923EE0392E1}"/>
          </ac:grpSpMkLst>
        </pc:grpChg>
        <pc:grpChg chg="add mod">
          <ac:chgData name="Janas Harrington" userId="3254cccd-bd04-4bf2-a0c1-f3c583192af9" providerId="ADAL" clId="{0E73C6D1-6462-4762-A81D-8582893AC704}" dt="2024-09-17T19:26:44.359" v="453"/>
          <ac:grpSpMkLst>
            <pc:docMk/>
            <pc:sldMk cId="3169813973" sldId="383"/>
            <ac:grpSpMk id="47" creationId="{6CB4AB23-FC91-1EC4-F49B-413CB5F93F6C}"/>
          </ac:grpSpMkLst>
        </pc:grpChg>
        <pc:grpChg chg="add del mod">
          <ac:chgData name="Janas Harrington" userId="3254cccd-bd04-4bf2-a0c1-f3c583192af9" providerId="ADAL" clId="{0E73C6D1-6462-4762-A81D-8582893AC704}" dt="2024-09-17T19:27:33.401" v="464" actId="478"/>
          <ac:grpSpMkLst>
            <pc:docMk/>
            <pc:sldMk cId="3169813973" sldId="383"/>
            <ac:grpSpMk id="49" creationId="{8C5C9BEF-AB1B-F23D-44F5-F2C89FA840B2}"/>
          </ac:grpSpMkLst>
        </pc:grpChg>
        <pc:graphicFrameChg chg="add mod">
          <ac:chgData name="Janas Harrington" userId="3254cccd-bd04-4bf2-a0c1-f3c583192af9" providerId="ADAL" clId="{0E73C6D1-6462-4762-A81D-8582893AC704}" dt="2024-09-17T19:25:53.933" v="448"/>
          <ac:graphicFrameMkLst>
            <pc:docMk/>
            <pc:sldMk cId="3169813973" sldId="383"/>
            <ac:graphicFrameMk id="8" creationId="{9B85D43E-9FE5-29F8-4BB5-2EB2E6968B20}"/>
          </ac:graphicFrameMkLst>
        </pc:graphicFrameChg>
        <pc:picChg chg="add mod">
          <ac:chgData name="Janas Harrington" userId="3254cccd-bd04-4bf2-a0c1-f3c583192af9" providerId="ADAL" clId="{0E73C6D1-6462-4762-A81D-8582893AC704}" dt="2024-09-17T20:06:18.296" v="735"/>
          <ac:picMkLst>
            <pc:docMk/>
            <pc:sldMk cId="3169813973" sldId="383"/>
            <ac:picMk id="56" creationId="{7DB945C8-050F-4C86-485E-F0115F9F8EEE}"/>
          </ac:picMkLst>
        </pc:picChg>
      </pc:sldChg>
      <pc:sldChg chg="addSp delSp modSp add mod ord">
        <pc:chgData name="Janas Harrington" userId="3254cccd-bd04-4bf2-a0c1-f3c583192af9" providerId="ADAL" clId="{0E73C6D1-6462-4762-A81D-8582893AC704}" dt="2024-09-17T20:06:23.332" v="736"/>
        <pc:sldMkLst>
          <pc:docMk/>
          <pc:sldMk cId="110421669" sldId="384"/>
        </pc:sldMkLst>
        <pc:spChg chg="del">
          <ac:chgData name="Janas Harrington" userId="3254cccd-bd04-4bf2-a0c1-f3c583192af9" providerId="ADAL" clId="{0E73C6D1-6462-4762-A81D-8582893AC704}" dt="2024-09-17T19:29:47.190" v="476" actId="478"/>
          <ac:spMkLst>
            <pc:docMk/>
            <pc:sldMk cId="110421669" sldId="384"/>
            <ac:spMk id="2" creationId="{BE161872-0E2F-0DCA-E868-536E81697C09}"/>
          </ac:spMkLst>
        </pc:spChg>
        <pc:spChg chg="mod">
          <ac:chgData name="Janas Harrington" userId="3254cccd-bd04-4bf2-a0c1-f3c583192af9" providerId="ADAL" clId="{0E73C6D1-6462-4762-A81D-8582893AC704}" dt="2024-09-17T19:32:17.449" v="496" actId="26606"/>
          <ac:spMkLst>
            <pc:docMk/>
            <pc:sldMk cId="110421669" sldId="384"/>
            <ac:spMk id="3" creationId="{3995CEF2-ED0D-21BF-8B1B-190A078B4600}"/>
          </ac:spMkLst>
        </pc:spChg>
        <pc:spChg chg="del">
          <ac:chgData name="Janas Harrington" userId="3254cccd-bd04-4bf2-a0c1-f3c583192af9" providerId="ADAL" clId="{0E73C6D1-6462-4762-A81D-8582893AC704}" dt="2024-09-17T19:29:55.522" v="479" actId="478"/>
          <ac:spMkLst>
            <pc:docMk/>
            <pc:sldMk cId="110421669" sldId="384"/>
            <ac:spMk id="4" creationId="{8EE8F098-2676-C169-4B2A-72E7B33F1410}"/>
          </ac:spMkLst>
        </pc:spChg>
        <pc:spChg chg="add del mod">
          <ac:chgData name="Janas Harrington" userId="3254cccd-bd04-4bf2-a0c1-f3c583192af9" providerId="ADAL" clId="{0E73C6D1-6462-4762-A81D-8582893AC704}" dt="2024-09-17T19:32:17.449" v="496" actId="26606"/>
          <ac:spMkLst>
            <pc:docMk/>
            <pc:sldMk cId="110421669" sldId="384"/>
            <ac:spMk id="6" creationId="{B2B6E92C-90F6-6F56-A39D-032B374CA926}"/>
          </ac:spMkLst>
        </pc:spChg>
        <pc:spChg chg="mod ord">
          <ac:chgData name="Janas Harrington" userId="3254cccd-bd04-4bf2-a0c1-f3c583192af9" providerId="ADAL" clId="{0E73C6D1-6462-4762-A81D-8582893AC704}" dt="2024-09-17T19:32:17.449" v="496" actId="26606"/>
          <ac:spMkLst>
            <pc:docMk/>
            <pc:sldMk cId="110421669" sldId="384"/>
            <ac:spMk id="7" creationId="{32AF385B-F477-3278-34B8-59CB1D7456F8}"/>
          </ac:spMkLst>
        </pc:spChg>
        <pc:spChg chg="mod">
          <ac:chgData name="Janas Harrington" userId="3254cccd-bd04-4bf2-a0c1-f3c583192af9" providerId="ADAL" clId="{0E73C6D1-6462-4762-A81D-8582893AC704}" dt="2024-09-17T19:32:17.449" v="496" actId="26606"/>
          <ac:spMkLst>
            <pc:docMk/>
            <pc:sldMk cId="110421669" sldId="384"/>
            <ac:spMk id="10" creationId="{3E80B8B5-7679-46F3-983A-FCDE869448FB}"/>
          </ac:spMkLst>
        </pc:spChg>
        <pc:spChg chg="mod">
          <ac:chgData name="Janas Harrington" userId="3254cccd-bd04-4bf2-a0c1-f3c583192af9" providerId="ADAL" clId="{0E73C6D1-6462-4762-A81D-8582893AC704}" dt="2024-09-17T19:32:17.449" v="496" actId="26606"/>
          <ac:spMkLst>
            <pc:docMk/>
            <pc:sldMk cId="110421669" sldId="384"/>
            <ac:spMk id="12" creationId="{2DC8926B-CDE0-4DC5-93D0-2319E12366A3}"/>
          </ac:spMkLst>
        </pc:spChg>
        <pc:spChg chg="add mod">
          <ac:chgData name="Janas Harrington" userId="3254cccd-bd04-4bf2-a0c1-f3c583192af9" providerId="ADAL" clId="{0E73C6D1-6462-4762-A81D-8582893AC704}" dt="2024-09-17T19:36:38.754" v="548" actId="14100"/>
          <ac:spMkLst>
            <pc:docMk/>
            <pc:sldMk cId="110421669" sldId="384"/>
            <ac:spMk id="17" creationId="{17EC6D05-A13B-1B82-5911-28709C4D1458}"/>
          </ac:spMkLst>
        </pc:spChg>
        <pc:picChg chg="add mod ord">
          <ac:chgData name="Janas Harrington" userId="3254cccd-bd04-4bf2-a0c1-f3c583192af9" providerId="ADAL" clId="{0E73C6D1-6462-4762-A81D-8582893AC704}" dt="2024-09-17T19:32:17.449" v="496" actId="26606"/>
          <ac:picMkLst>
            <pc:docMk/>
            <pc:sldMk cId="110421669" sldId="384"/>
            <ac:picMk id="8" creationId="{2D22C4D6-5B5E-8BD4-7A76-C7C7E9D51C4B}"/>
          </ac:picMkLst>
        </pc:picChg>
        <pc:picChg chg="add mod">
          <ac:chgData name="Janas Harrington" userId="3254cccd-bd04-4bf2-a0c1-f3c583192af9" providerId="ADAL" clId="{0E73C6D1-6462-4762-A81D-8582893AC704}" dt="2024-09-17T20:06:23.332" v="736"/>
          <ac:picMkLst>
            <pc:docMk/>
            <pc:sldMk cId="110421669" sldId="384"/>
            <ac:picMk id="9" creationId="{6E6FEF78-2A26-09EA-1820-24EE433882AF}"/>
          </ac:picMkLst>
        </pc:picChg>
      </pc:sldChg>
      <pc:sldChg chg="addSp modSp add del mod ord">
        <pc:chgData name="Janas Harrington" userId="3254cccd-bd04-4bf2-a0c1-f3c583192af9" providerId="ADAL" clId="{0E73C6D1-6462-4762-A81D-8582893AC704}" dt="2024-09-17T20:06:37.941" v="740" actId="1076"/>
        <pc:sldMkLst>
          <pc:docMk/>
          <pc:sldMk cId="3063350794" sldId="385"/>
        </pc:sldMkLst>
        <pc:graphicFrameChg chg="mod">
          <ac:chgData name="Janas Harrington" userId="3254cccd-bd04-4bf2-a0c1-f3c583192af9" providerId="ADAL" clId="{0E73C6D1-6462-4762-A81D-8582893AC704}" dt="2024-09-17T19:43:41.776" v="563" actId="1076"/>
          <ac:graphicFrameMkLst>
            <pc:docMk/>
            <pc:sldMk cId="3063350794" sldId="385"/>
            <ac:graphicFrameMk id="4" creationId="{F27C9ADA-FB90-3EF5-40CC-8171794685C3}"/>
          </ac:graphicFrameMkLst>
        </pc:graphicFrameChg>
        <pc:picChg chg="add mod">
          <ac:chgData name="Janas Harrington" userId="3254cccd-bd04-4bf2-a0c1-f3c583192af9" providerId="ADAL" clId="{0E73C6D1-6462-4762-A81D-8582893AC704}" dt="2024-09-17T20:06:37.941" v="740" actId="1076"/>
          <ac:picMkLst>
            <pc:docMk/>
            <pc:sldMk cId="3063350794" sldId="385"/>
            <ac:picMk id="2" creationId="{C241B4F4-4163-D0B5-F0B1-BE77AC3E990A}"/>
          </ac:picMkLst>
        </pc:picChg>
      </pc:sldChg>
      <pc:sldChg chg="addSp delSp modSp new mod modClrScheme chgLayout">
        <pc:chgData name="Janas Harrington" userId="3254cccd-bd04-4bf2-a0c1-f3c583192af9" providerId="ADAL" clId="{0E73C6D1-6462-4762-A81D-8582893AC704}" dt="2024-09-17T20:11:45.438" v="758" actId="5793"/>
        <pc:sldMkLst>
          <pc:docMk/>
          <pc:sldMk cId="2323482742" sldId="386"/>
        </pc:sldMkLst>
        <pc:spChg chg="del">
          <ac:chgData name="Janas Harrington" userId="3254cccd-bd04-4bf2-a0c1-f3c583192af9" providerId="ADAL" clId="{0E73C6D1-6462-4762-A81D-8582893AC704}" dt="2024-09-17T19:56:46.314" v="594" actId="700"/>
          <ac:spMkLst>
            <pc:docMk/>
            <pc:sldMk cId="2323482742" sldId="386"/>
            <ac:spMk id="2" creationId="{F8CD4BBC-6D16-7D72-D022-7289FBC032E0}"/>
          </ac:spMkLst>
        </pc:spChg>
        <pc:spChg chg="del mod ord">
          <ac:chgData name="Janas Harrington" userId="3254cccd-bd04-4bf2-a0c1-f3c583192af9" providerId="ADAL" clId="{0E73C6D1-6462-4762-A81D-8582893AC704}" dt="2024-09-17T19:56:46.314" v="594" actId="700"/>
          <ac:spMkLst>
            <pc:docMk/>
            <pc:sldMk cId="2323482742" sldId="386"/>
            <ac:spMk id="3" creationId="{E581062C-7880-0823-0533-B1179C3523B5}"/>
          </ac:spMkLst>
        </pc:spChg>
        <pc:spChg chg="del">
          <ac:chgData name="Janas Harrington" userId="3254cccd-bd04-4bf2-a0c1-f3c583192af9" providerId="ADAL" clId="{0E73C6D1-6462-4762-A81D-8582893AC704}" dt="2024-09-17T19:56:46.314" v="594" actId="700"/>
          <ac:spMkLst>
            <pc:docMk/>
            <pc:sldMk cId="2323482742" sldId="386"/>
            <ac:spMk id="4" creationId="{21262B9C-2ED1-14D7-29DE-F53BED3C456C}"/>
          </ac:spMkLst>
        </pc:spChg>
        <pc:spChg chg="del mod ord">
          <ac:chgData name="Janas Harrington" userId="3254cccd-bd04-4bf2-a0c1-f3c583192af9" providerId="ADAL" clId="{0E73C6D1-6462-4762-A81D-8582893AC704}" dt="2024-09-17T19:56:46.314" v="594" actId="700"/>
          <ac:spMkLst>
            <pc:docMk/>
            <pc:sldMk cId="2323482742" sldId="386"/>
            <ac:spMk id="5" creationId="{507F4552-3375-3A96-2FFE-13EFD866523F}"/>
          </ac:spMkLst>
        </pc:spChg>
        <pc:spChg chg="del mod ord">
          <ac:chgData name="Janas Harrington" userId="3254cccd-bd04-4bf2-a0c1-f3c583192af9" providerId="ADAL" clId="{0E73C6D1-6462-4762-A81D-8582893AC704}" dt="2024-09-17T19:56:46.314" v="594" actId="700"/>
          <ac:spMkLst>
            <pc:docMk/>
            <pc:sldMk cId="2323482742" sldId="386"/>
            <ac:spMk id="6" creationId="{AC423D1A-4810-9FB2-5CF4-973FAB951004}"/>
          </ac:spMkLst>
        </pc:spChg>
        <pc:spChg chg="del mod ord">
          <ac:chgData name="Janas Harrington" userId="3254cccd-bd04-4bf2-a0c1-f3c583192af9" providerId="ADAL" clId="{0E73C6D1-6462-4762-A81D-8582893AC704}" dt="2024-09-17T19:56:46.314" v="594" actId="700"/>
          <ac:spMkLst>
            <pc:docMk/>
            <pc:sldMk cId="2323482742" sldId="386"/>
            <ac:spMk id="7" creationId="{22C6297A-DBFA-50A3-2DAA-665B19CBF7C0}"/>
          </ac:spMkLst>
        </pc:spChg>
        <pc:spChg chg="del mod ord">
          <ac:chgData name="Janas Harrington" userId="3254cccd-bd04-4bf2-a0c1-f3c583192af9" providerId="ADAL" clId="{0E73C6D1-6462-4762-A81D-8582893AC704}" dt="2024-09-17T19:56:46.314" v="594" actId="700"/>
          <ac:spMkLst>
            <pc:docMk/>
            <pc:sldMk cId="2323482742" sldId="386"/>
            <ac:spMk id="8" creationId="{9887FE6E-C0A9-F82F-CE42-28DCF3C9FCCF}"/>
          </ac:spMkLst>
        </pc:spChg>
        <pc:spChg chg="del mod ord">
          <ac:chgData name="Janas Harrington" userId="3254cccd-bd04-4bf2-a0c1-f3c583192af9" providerId="ADAL" clId="{0E73C6D1-6462-4762-A81D-8582893AC704}" dt="2024-09-17T19:56:46.314" v="594" actId="700"/>
          <ac:spMkLst>
            <pc:docMk/>
            <pc:sldMk cId="2323482742" sldId="386"/>
            <ac:spMk id="9" creationId="{F89F7C65-6EDE-1877-1D11-8699FD0513A2}"/>
          </ac:spMkLst>
        </pc:spChg>
        <pc:spChg chg="del mod ord">
          <ac:chgData name="Janas Harrington" userId="3254cccd-bd04-4bf2-a0c1-f3c583192af9" providerId="ADAL" clId="{0E73C6D1-6462-4762-A81D-8582893AC704}" dt="2024-09-17T19:56:46.314" v="594" actId="700"/>
          <ac:spMkLst>
            <pc:docMk/>
            <pc:sldMk cId="2323482742" sldId="386"/>
            <ac:spMk id="10" creationId="{7BB7169C-4BDF-B97E-BC5A-08380717FC4F}"/>
          </ac:spMkLst>
        </pc:spChg>
        <pc:spChg chg="del mod ord">
          <ac:chgData name="Janas Harrington" userId="3254cccd-bd04-4bf2-a0c1-f3c583192af9" providerId="ADAL" clId="{0E73C6D1-6462-4762-A81D-8582893AC704}" dt="2024-09-17T19:56:46.314" v="594" actId="700"/>
          <ac:spMkLst>
            <pc:docMk/>
            <pc:sldMk cId="2323482742" sldId="386"/>
            <ac:spMk id="11" creationId="{F3A05050-3351-2F5E-4088-1637121AB2E4}"/>
          </ac:spMkLst>
        </pc:spChg>
        <pc:spChg chg="del mod ord">
          <ac:chgData name="Janas Harrington" userId="3254cccd-bd04-4bf2-a0c1-f3c583192af9" providerId="ADAL" clId="{0E73C6D1-6462-4762-A81D-8582893AC704}" dt="2024-09-17T19:56:46.314" v="594" actId="700"/>
          <ac:spMkLst>
            <pc:docMk/>
            <pc:sldMk cId="2323482742" sldId="386"/>
            <ac:spMk id="12" creationId="{9D8DD5C5-F5D7-FE11-801A-E859ECD4D1DC}"/>
          </ac:spMkLst>
        </pc:spChg>
        <pc:spChg chg="del">
          <ac:chgData name="Janas Harrington" userId="3254cccd-bd04-4bf2-a0c1-f3c583192af9" providerId="ADAL" clId="{0E73C6D1-6462-4762-A81D-8582893AC704}" dt="2024-09-17T19:56:46.314" v="594" actId="700"/>
          <ac:spMkLst>
            <pc:docMk/>
            <pc:sldMk cId="2323482742" sldId="386"/>
            <ac:spMk id="13" creationId="{D3051F44-8440-33F8-1D4B-F818CFC13321}"/>
          </ac:spMkLst>
        </pc:spChg>
        <pc:spChg chg="del">
          <ac:chgData name="Janas Harrington" userId="3254cccd-bd04-4bf2-a0c1-f3c583192af9" providerId="ADAL" clId="{0E73C6D1-6462-4762-A81D-8582893AC704}" dt="2024-09-17T19:56:46.314" v="594" actId="700"/>
          <ac:spMkLst>
            <pc:docMk/>
            <pc:sldMk cId="2323482742" sldId="386"/>
            <ac:spMk id="14" creationId="{9FEBB1BB-45B1-4F9D-095B-BEE613AC74F5}"/>
          </ac:spMkLst>
        </pc:spChg>
        <pc:spChg chg="del mod ord">
          <ac:chgData name="Janas Harrington" userId="3254cccd-bd04-4bf2-a0c1-f3c583192af9" providerId="ADAL" clId="{0E73C6D1-6462-4762-A81D-8582893AC704}" dt="2024-09-17T20:04:56.842" v="728" actId="478"/>
          <ac:spMkLst>
            <pc:docMk/>
            <pc:sldMk cId="2323482742" sldId="386"/>
            <ac:spMk id="15" creationId="{6C631DFC-A4D8-5FF5-67B5-298DA030A461}"/>
          </ac:spMkLst>
        </pc:spChg>
        <pc:spChg chg="del mod ord">
          <ac:chgData name="Janas Harrington" userId="3254cccd-bd04-4bf2-a0c1-f3c583192af9" providerId="ADAL" clId="{0E73C6D1-6462-4762-A81D-8582893AC704}" dt="2024-09-17T20:04:54.023" v="727" actId="478"/>
          <ac:spMkLst>
            <pc:docMk/>
            <pc:sldMk cId="2323482742" sldId="386"/>
            <ac:spMk id="16" creationId="{E6A87EF0-F087-2008-A625-642BD1617B78}"/>
          </ac:spMkLst>
        </pc:spChg>
        <pc:spChg chg="mod ord">
          <ac:chgData name="Janas Harrington" userId="3254cccd-bd04-4bf2-a0c1-f3c583192af9" providerId="ADAL" clId="{0E73C6D1-6462-4762-A81D-8582893AC704}" dt="2024-09-17T19:56:46.314" v="594" actId="700"/>
          <ac:spMkLst>
            <pc:docMk/>
            <pc:sldMk cId="2323482742" sldId="386"/>
            <ac:spMk id="17" creationId="{44A5C2DB-D2C5-6AEA-62CF-E792EF293444}"/>
          </ac:spMkLst>
        </pc:spChg>
        <pc:spChg chg="add mod ord">
          <ac:chgData name="Janas Harrington" userId="3254cccd-bd04-4bf2-a0c1-f3c583192af9" providerId="ADAL" clId="{0E73C6D1-6462-4762-A81D-8582893AC704}" dt="2024-09-17T19:57:01.370" v="609" actId="20577"/>
          <ac:spMkLst>
            <pc:docMk/>
            <pc:sldMk cId="2323482742" sldId="386"/>
            <ac:spMk id="18" creationId="{E577595D-8950-20DB-A5B3-D64F9C8BDB0D}"/>
          </ac:spMkLst>
        </pc:spChg>
        <pc:spChg chg="add mod ord">
          <ac:chgData name="Janas Harrington" userId="3254cccd-bd04-4bf2-a0c1-f3c583192af9" providerId="ADAL" clId="{0E73C6D1-6462-4762-A81D-8582893AC704}" dt="2024-09-17T19:57:45.026" v="619" actId="1076"/>
          <ac:spMkLst>
            <pc:docMk/>
            <pc:sldMk cId="2323482742" sldId="386"/>
            <ac:spMk id="19" creationId="{BF664B84-D376-3EA9-BB98-36A623373B01}"/>
          </ac:spMkLst>
        </pc:spChg>
        <pc:spChg chg="add mod ord">
          <ac:chgData name="Janas Harrington" userId="3254cccd-bd04-4bf2-a0c1-f3c583192af9" providerId="ADAL" clId="{0E73C6D1-6462-4762-A81D-8582893AC704}" dt="2024-09-17T20:08:12.608" v="747" actId="115"/>
          <ac:spMkLst>
            <pc:docMk/>
            <pc:sldMk cId="2323482742" sldId="386"/>
            <ac:spMk id="20" creationId="{28820385-6FCA-49CE-2D8E-2BF6D2280A59}"/>
          </ac:spMkLst>
        </pc:spChg>
        <pc:spChg chg="add mod ord">
          <ac:chgData name="Janas Harrington" userId="3254cccd-bd04-4bf2-a0c1-f3c583192af9" providerId="ADAL" clId="{0E73C6D1-6462-4762-A81D-8582893AC704}" dt="2024-09-17T20:02:41.231" v="712" actId="20577"/>
          <ac:spMkLst>
            <pc:docMk/>
            <pc:sldMk cId="2323482742" sldId="386"/>
            <ac:spMk id="21" creationId="{861B3839-E524-51BE-9C0D-A286BFEFDEA2}"/>
          </ac:spMkLst>
        </pc:spChg>
        <pc:spChg chg="add mod ord">
          <ac:chgData name="Janas Harrington" userId="3254cccd-bd04-4bf2-a0c1-f3c583192af9" providerId="ADAL" clId="{0E73C6D1-6462-4762-A81D-8582893AC704}" dt="2024-09-17T20:02:06.078" v="690" actId="1076"/>
          <ac:spMkLst>
            <pc:docMk/>
            <pc:sldMk cId="2323482742" sldId="386"/>
            <ac:spMk id="22" creationId="{CBA9889A-D46C-F06F-3222-5CFB65EE7455}"/>
          </ac:spMkLst>
        </pc:spChg>
        <pc:spChg chg="add mod ord">
          <ac:chgData name="Janas Harrington" userId="3254cccd-bd04-4bf2-a0c1-f3c583192af9" providerId="ADAL" clId="{0E73C6D1-6462-4762-A81D-8582893AC704}" dt="2024-09-17T20:04:42.901" v="726" actId="12"/>
          <ac:spMkLst>
            <pc:docMk/>
            <pc:sldMk cId="2323482742" sldId="386"/>
            <ac:spMk id="23" creationId="{575D9617-18EA-912B-3060-E9997A7DB06B}"/>
          </ac:spMkLst>
        </pc:spChg>
        <pc:spChg chg="add mod ord">
          <ac:chgData name="Janas Harrington" userId="3254cccd-bd04-4bf2-a0c1-f3c583192af9" providerId="ADAL" clId="{0E73C6D1-6462-4762-A81D-8582893AC704}" dt="2024-09-17T20:03:14.962" v="716" actId="1076"/>
          <ac:spMkLst>
            <pc:docMk/>
            <pc:sldMk cId="2323482742" sldId="386"/>
            <ac:spMk id="24" creationId="{7FEDABC3-1537-11BC-CDC6-4190A062044D}"/>
          </ac:spMkLst>
        </pc:spChg>
        <pc:spChg chg="add mod ord">
          <ac:chgData name="Janas Harrington" userId="3254cccd-bd04-4bf2-a0c1-f3c583192af9" providerId="ADAL" clId="{0E73C6D1-6462-4762-A81D-8582893AC704}" dt="2024-09-17T20:11:45.438" v="758" actId="5793"/>
          <ac:spMkLst>
            <pc:docMk/>
            <pc:sldMk cId="2323482742" sldId="386"/>
            <ac:spMk id="25" creationId="{6EE48896-8614-4F0A-3CD9-5BA07EE4B39D}"/>
          </ac:spMkLst>
        </pc:spChg>
        <pc:spChg chg="add mod ord">
          <ac:chgData name="Janas Harrington" userId="3254cccd-bd04-4bf2-a0c1-f3c583192af9" providerId="ADAL" clId="{0E73C6D1-6462-4762-A81D-8582893AC704}" dt="2024-09-17T19:58:13.191" v="625" actId="1076"/>
          <ac:spMkLst>
            <pc:docMk/>
            <pc:sldMk cId="2323482742" sldId="386"/>
            <ac:spMk id="26" creationId="{FC20515B-10F6-AD17-6FFF-2B8FA8F38B11}"/>
          </ac:spMkLst>
        </pc:spChg>
        <pc:picChg chg="add mod">
          <ac:chgData name="Janas Harrington" userId="3254cccd-bd04-4bf2-a0c1-f3c583192af9" providerId="ADAL" clId="{0E73C6D1-6462-4762-A81D-8582893AC704}" dt="2024-09-17T20:06:45.586" v="742"/>
          <ac:picMkLst>
            <pc:docMk/>
            <pc:sldMk cId="2323482742" sldId="386"/>
            <ac:picMk id="27" creationId="{6DD59851-5357-B07F-A8C0-2CCC75DF533E}"/>
          </ac:picMkLst>
        </pc:picChg>
      </pc:sldChg>
      <pc:sldChg chg="add del">
        <pc:chgData name="Janas Harrington" userId="3254cccd-bd04-4bf2-a0c1-f3c583192af9" providerId="ADAL" clId="{0E73C6D1-6462-4762-A81D-8582893AC704}" dt="2024-09-17T19:39:33.312" v="554" actId="47"/>
        <pc:sldMkLst>
          <pc:docMk/>
          <pc:sldMk cId="3814701533" sldId="386"/>
        </pc:sldMkLst>
      </pc:sldChg>
      <pc:sldMasterChg chg="addSldLayout">
        <pc:chgData name="Janas Harrington" userId="3254cccd-bd04-4bf2-a0c1-f3c583192af9" providerId="ADAL" clId="{0E73C6D1-6462-4762-A81D-8582893AC704}" dt="2024-09-17T19:40:56.676" v="555" actId="27028"/>
        <pc:sldMasterMkLst>
          <pc:docMk/>
          <pc:sldMasterMk cId="3515892240" sldId="2147483658"/>
        </pc:sldMasterMkLst>
        <pc:sldLayoutChg chg="add replId">
          <pc:chgData name="Janas Harrington" userId="3254cccd-bd04-4bf2-a0c1-f3c583192af9" providerId="ADAL" clId="{0E73C6D1-6462-4762-A81D-8582893AC704}" dt="2024-09-17T19:40:56.676" v="555" actId="27028"/>
          <pc:sldLayoutMkLst>
            <pc:docMk/>
            <pc:sldMasterMk cId="3515892240" sldId="2147483658"/>
            <pc:sldLayoutMk cId="2578206774" sldId="2147483706"/>
          </pc:sldLayoutMkLst>
        </pc:sldLayoutChg>
      </pc:sldMasterChg>
      <pc:sldMasterChg chg="add del addSldLayout delSldLayout">
        <pc:chgData name="Janas Harrington" userId="3254cccd-bd04-4bf2-a0c1-f3c583192af9" providerId="ADAL" clId="{0E73C6D1-6462-4762-A81D-8582893AC704}" dt="2024-09-17T19:39:33.312" v="554" actId="47"/>
        <pc:sldMasterMkLst>
          <pc:docMk/>
          <pc:sldMasterMk cId="1753340356" sldId="2147483785"/>
        </pc:sldMasterMkLst>
        <pc:sldLayoutChg chg="add del">
          <pc:chgData name="Janas Harrington" userId="3254cccd-bd04-4bf2-a0c1-f3c583192af9" providerId="ADAL" clId="{0E73C6D1-6462-4762-A81D-8582893AC704}" dt="2024-09-17T19:39:33.312" v="554" actId="47"/>
          <pc:sldLayoutMkLst>
            <pc:docMk/>
            <pc:sldMasterMk cId="1753340356" sldId="2147483785"/>
            <pc:sldLayoutMk cId="2713074029" sldId="214748378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ADE56-836F-4065-81FE-5E4CC57C738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8A44DA2-7C83-413A-891D-6E52BD616B22}">
      <dgm:prSet custT="1"/>
      <dgm:spPr/>
      <dgm:t>
        <a:bodyPr/>
        <a:lstStyle/>
        <a:p>
          <a:r>
            <a:rPr lang="en-US" sz="1600" dirty="0"/>
            <a:t>What are the systemic drivers, barriers and enabling factors of healthy and unhealthy dietary </a:t>
          </a:r>
          <a:r>
            <a:rPr lang="en-US" sz="1600" dirty="0" err="1"/>
            <a:t>behaviours</a:t>
          </a:r>
          <a:r>
            <a:rPr lang="en-US" sz="1600" dirty="0"/>
            <a:t> among disadvantaged communities? (WP1) </a:t>
          </a:r>
        </a:p>
      </dgm:t>
    </dgm:pt>
    <dgm:pt modelId="{1BDFA9C5-5F89-435F-887D-B80A079D2F6A}" type="parTrans" cxnId="{5309F75B-537A-4358-BB2A-8BE78E3387B0}">
      <dgm:prSet/>
      <dgm:spPr/>
      <dgm:t>
        <a:bodyPr/>
        <a:lstStyle/>
        <a:p>
          <a:endParaRPr lang="en-US"/>
        </a:p>
      </dgm:t>
    </dgm:pt>
    <dgm:pt modelId="{DAB79ABD-EE1F-4DE1-9854-0B371754386E}" type="sibTrans" cxnId="{5309F75B-537A-4358-BB2A-8BE78E3387B0}">
      <dgm:prSet/>
      <dgm:spPr/>
      <dgm:t>
        <a:bodyPr/>
        <a:lstStyle/>
        <a:p>
          <a:endParaRPr lang="en-US"/>
        </a:p>
      </dgm:t>
    </dgm:pt>
    <dgm:pt modelId="{FC43266B-D29D-4666-BB09-DCB4BF717356}">
      <dgm:prSet custT="1"/>
      <dgm:spPr/>
      <dgm:t>
        <a:bodyPr/>
        <a:lstStyle/>
        <a:p>
          <a:r>
            <a:rPr lang="en-US" sz="1600" dirty="0"/>
            <a:t>What are systemic leverage points to reduce food-related inequalities from a citizen/social domain perspective? (WP1) </a:t>
          </a:r>
        </a:p>
      </dgm:t>
    </dgm:pt>
    <dgm:pt modelId="{1F61B700-072F-40BD-A355-F1EEA2733EB3}" type="parTrans" cxnId="{815ABF4E-BEF7-4A6A-9109-372AABFE43B3}">
      <dgm:prSet/>
      <dgm:spPr/>
      <dgm:t>
        <a:bodyPr/>
        <a:lstStyle/>
        <a:p>
          <a:endParaRPr lang="en-US"/>
        </a:p>
      </dgm:t>
    </dgm:pt>
    <dgm:pt modelId="{CB509417-313F-42FE-B94F-0CF2C5F390EB}" type="sibTrans" cxnId="{815ABF4E-BEF7-4A6A-9109-372AABFE43B3}">
      <dgm:prSet/>
      <dgm:spPr/>
      <dgm:t>
        <a:bodyPr/>
        <a:lstStyle/>
        <a:p>
          <a:endParaRPr lang="en-US"/>
        </a:p>
      </dgm:t>
    </dgm:pt>
    <dgm:pt modelId="{CBBC520D-2AA1-4940-A966-E23FEF259A6C}">
      <dgm:prSet custT="1"/>
      <dgm:spPr/>
      <dgm:t>
        <a:bodyPr/>
        <a:lstStyle/>
        <a:p>
          <a:r>
            <a:rPr lang="en-US" sz="1600" dirty="0"/>
            <a:t>How do commercial interests influence food-related inequalities and what are systemic commercial leverage points for change to reduce food-related inequalities? (WP2) </a:t>
          </a:r>
        </a:p>
      </dgm:t>
    </dgm:pt>
    <dgm:pt modelId="{A8C5B0C7-0FDF-43E4-AEBE-8620FB3D3AD8}" type="parTrans" cxnId="{F5A57CEC-95B4-4856-9169-28187DD7E272}">
      <dgm:prSet/>
      <dgm:spPr/>
      <dgm:t>
        <a:bodyPr/>
        <a:lstStyle/>
        <a:p>
          <a:endParaRPr lang="en-US"/>
        </a:p>
      </dgm:t>
    </dgm:pt>
    <dgm:pt modelId="{F060EEA5-5EDF-4B67-A8AD-1673D6D668E0}" type="sibTrans" cxnId="{F5A57CEC-95B4-4856-9169-28187DD7E272}">
      <dgm:prSet/>
      <dgm:spPr/>
      <dgm:t>
        <a:bodyPr/>
        <a:lstStyle/>
        <a:p>
          <a:endParaRPr lang="en-US"/>
        </a:p>
      </dgm:t>
    </dgm:pt>
    <dgm:pt modelId="{21135009-2840-4B36-A952-F9F810C2EE73}">
      <dgm:prSet custT="1"/>
      <dgm:spPr/>
      <dgm:t>
        <a:bodyPr/>
        <a:lstStyle/>
        <a:p>
          <a:r>
            <a:rPr lang="en-US" sz="1600" dirty="0"/>
            <a:t>What are the policy gaps and priorities actions needed to improve food environments and to reduce inequalities in selected European cities? (WP3) </a:t>
          </a:r>
        </a:p>
      </dgm:t>
    </dgm:pt>
    <dgm:pt modelId="{CF3274F7-DA1A-4E70-827A-C650E8D483EA}" type="parTrans" cxnId="{30514244-AABA-46DE-BF12-74E087D479EC}">
      <dgm:prSet/>
      <dgm:spPr/>
      <dgm:t>
        <a:bodyPr/>
        <a:lstStyle/>
        <a:p>
          <a:endParaRPr lang="en-US"/>
        </a:p>
      </dgm:t>
    </dgm:pt>
    <dgm:pt modelId="{1EC62487-C3A8-47EB-B50D-180EA5E970C6}" type="sibTrans" cxnId="{30514244-AABA-46DE-BF12-74E087D479EC}">
      <dgm:prSet/>
      <dgm:spPr/>
      <dgm:t>
        <a:bodyPr/>
        <a:lstStyle/>
        <a:p>
          <a:endParaRPr lang="en-US"/>
        </a:p>
      </dgm:t>
    </dgm:pt>
    <dgm:pt modelId="{07FFD811-E7A4-4CD1-9269-DBB632C547F6}">
      <dgm:prSet custT="1"/>
      <dgm:spPr/>
      <dgm:t>
        <a:bodyPr/>
        <a:lstStyle/>
        <a:p>
          <a:r>
            <a:rPr lang="en-US" sz="1600" dirty="0"/>
            <a:t>To what extent do sugar-sweetened beverages (SSB) tax schemes lead to product reformulation;  how do these schemes impact socioeconomic inequalities; to understand the public support for policies and actions to enhance healthy diets and to =investigate whether support differs across socioeconomic position? (WP4)</a:t>
          </a:r>
        </a:p>
      </dgm:t>
    </dgm:pt>
    <dgm:pt modelId="{32EE3437-1E1D-4F51-8D5C-9F1ABF8186AA}" type="parTrans" cxnId="{5A36AEFE-DE0F-4B7F-B27B-42B76FCB7283}">
      <dgm:prSet/>
      <dgm:spPr/>
      <dgm:t>
        <a:bodyPr/>
        <a:lstStyle/>
        <a:p>
          <a:endParaRPr lang="en-US"/>
        </a:p>
      </dgm:t>
    </dgm:pt>
    <dgm:pt modelId="{F8B40DDE-2AB1-4E75-AED2-B57E5FB9E952}" type="sibTrans" cxnId="{5A36AEFE-DE0F-4B7F-B27B-42B76FCB7283}">
      <dgm:prSet/>
      <dgm:spPr/>
      <dgm:t>
        <a:bodyPr/>
        <a:lstStyle/>
        <a:p>
          <a:endParaRPr lang="en-US"/>
        </a:p>
      </dgm:t>
    </dgm:pt>
    <dgm:pt modelId="{EC569C18-5D55-4D64-876A-9C88DF874C87}" type="pres">
      <dgm:prSet presAssocID="{C0DADE56-836F-4065-81FE-5E4CC57C7384}" presName="diagram" presStyleCnt="0">
        <dgm:presLayoutVars>
          <dgm:dir/>
          <dgm:resizeHandles val="exact"/>
        </dgm:presLayoutVars>
      </dgm:prSet>
      <dgm:spPr/>
    </dgm:pt>
    <dgm:pt modelId="{6A667508-1BCC-4E5D-B3B5-786B1E14339C}" type="pres">
      <dgm:prSet presAssocID="{18A44DA2-7C83-413A-891D-6E52BD616B22}" presName="node" presStyleLbl="node1" presStyleIdx="0" presStyleCnt="5">
        <dgm:presLayoutVars>
          <dgm:bulletEnabled val="1"/>
        </dgm:presLayoutVars>
      </dgm:prSet>
      <dgm:spPr/>
    </dgm:pt>
    <dgm:pt modelId="{95FE4214-2B99-4EE2-BBF1-C205644F8890}" type="pres">
      <dgm:prSet presAssocID="{DAB79ABD-EE1F-4DE1-9854-0B371754386E}" presName="sibTrans" presStyleCnt="0"/>
      <dgm:spPr/>
    </dgm:pt>
    <dgm:pt modelId="{09C45A44-27A7-43E6-BF47-E208D63021C2}" type="pres">
      <dgm:prSet presAssocID="{FC43266B-D29D-4666-BB09-DCB4BF717356}" presName="node" presStyleLbl="node1" presStyleIdx="1" presStyleCnt="5">
        <dgm:presLayoutVars>
          <dgm:bulletEnabled val="1"/>
        </dgm:presLayoutVars>
      </dgm:prSet>
      <dgm:spPr/>
    </dgm:pt>
    <dgm:pt modelId="{DF00DCA6-60E5-42D5-A1D5-B17BE5766E40}" type="pres">
      <dgm:prSet presAssocID="{CB509417-313F-42FE-B94F-0CF2C5F390EB}" presName="sibTrans" presStyleCnt="0"/>
      <dgm:spPr/>
    </dgm:pt>
    <dgm:pt modelId="{735DD5DC-8FE4-41F6-B584-493FD7F9F8CE}" type="pres">
      <dgm:prSet presAssocID="{CBBC520D-2AA1-4940-A966-E23FEF259A6C}" presName="node" presStyleLbl="node1" presStyleIdx="2" presStyleCnt="5">
        <dgm:presLayoutVars>
          <dgm:bulletEnabled val="1"/>
        </dgm:presLayoutVars>
      </dgm:prSet>
      <dgm:spPr/>
    </dgm:pt>
    <dgm:pt modelId="{B283462C-1D1D-434C-9B0B-D8957098DBB3}" type="pres">
      <dgm:prSet presAssocID="{F060EEA5-5EDF-4B67-A8AD-1673D6D668E0}" presName="sibTrans" presStyleCnt="0"/>
      <dgm:spPr/>
    </dgm:pt>
    <dgm:pt modelId="{2031820D-935C-4962-BD60-05283F42E8FF}" type="pres">
      <dgm:prSet presAssocID="{21135009-2840-4B36-A952-F9F810C2EE73}" presName="node" presStyleLbl="node1" presStyleIdx="3" presStyleCnt="5">
        <dgm:presLayoutVars>
          <dgm:bulletEnabled val="1"/>
        </dgm:presLayoutVars>
      </dgm:prSet>
      <dgm:spPr/>
    </dgm:pt>
    <dgm:pt modelId="{5464B76C-F133-4BD9-8610-B3F6ACC6BF3C}" type="pres">
      <dgm:prSet presAssocID="{1EC62487-C3A8-47EB-B50D-180EA5E970C6}" presName="sibTrans" presStyleCnt="0"/>
      <dgm:spPr/>
    </dgm:pt>
    <dgm:pt modelId="{96B2B7F3-1B21-4241-8E53-4D8A5F045056}" type="pres">
      <dgm:prSet presAssocID="{07FFD811-E7A4-4CD1-9269-DBB632C547F6}" presName="node" presStyleLbl="node1" presStyleIdx="4" presStyleCnt="5">
        <dgm:presLayoutVars>
          <dgm:bulletEnabled val="1"/>
        </dgm:presLayoutVars>
      </dgm:prSet>
      <dgm:spPr/>
    </dgm:pt>
  </dgm:ptLst>
  <dgm:cxnLst>
    <dgm:cxn modelId="{94958303-BD3F-45CA-8DF5-31793155B95F}" type="presOf" srcId="{FC43266B-D29D-4666-BB09-DCB4BF717356}" destId="{09C45A44-27A7-43E6-BF47-E208D63021C2}" srcOrd="0" destOrd="0" presId="urn:microsoft.com/office/officeart/2005/8/layout/default"/>
    <dgm:cxn modelId="{A3C7D230-68E8-4013-B9DB-C4984CDF49F6}" type="presOf" srcId="{21135009-2840-4B36-A952-F9F810C2EE73}" destId="{2031820D-935C-4962-BD60-05283F42E8FF}" srcOrd="0" destOrd="0" presId="urn:microsoft.com/office/officeart/2005/8/layout/default"/>
    <dgm:cxn modelId="{5309F75B-537A-4358-BB2A-8BE78E3387B0}" srcId="{C0DADE56-836F-4065-81FE-5E4CC57C7384}" destId="{18A44DA2-7C83-413A-891D-6E52BD616B22}" srcOrd="0" destOrd="0" parTransId="{1BDFA9C5-5F89-435F-887D-B80A079D2F6A}" sibTransId="{DAB79ABD-EE1F-4DE1-9854-0B371754386E}"/>
    <dgm:cxn modelId="{30514244-AABA-46DE-BF12-74E087D479EC}" srcId="{C0DADE56-836F-4065-81FE-5E4CC57C7384}" destId="{21135009-2840-4B36-A952-F9F810C2EE73}" srcOrd="3" destOrd="0" parTransId="{CF3274F7-DA1A-4E70-827A-C650E8D483EA}" sibTransId="{1EC62487-C3A8-47EB-B50D-180EA5E970C6}"/>
    <dgm:cxn modelId="{A4128E67-C227-4D40-838D-A016578B0EA0}" type="presOf" srcId="{07FFD811-E7A4-4CD1-9269-DBB632C547F6}" destId="{96B2B7F3-1B21-4241-8E53-4D8A5F045056}" srcOrd="0" destOrd="0" presId="urn:microsoft.com/office/officeart/2005/8/layout/default"/>
    <dgm:cxn modelId="{A952C567-7E33-45B4-95E2-5037864C1B3D}" type="presOf" srcId="{CBBC520D-2AA1-4940-A966-E23FEF259A6C}" destId="{735DD5DC-8FE4-41F6-B584-493FD7F9F8CE}" srcOrd="0" destOrd="0" presId="urn:microsoft.com/office/officeart/2005/8/layout/default"/>
    <dgm:cxn modelId="{815ABF4E-BEF7-4A6A-9109-372AABFE43B3}" srcId="{C0DADE56-836F-4065-81FE-5E4CC57C7384}" destId="{FC43266B-D29D-4666-BB09-DCB4BF717356}" srcOrd="1" destOrd="0" parTransId="{1F61B700-072F-40BD-A355-F1EEA2733EB3}" sibTransId="{CB509417-313F-42FE-B94F-0CF2C5F390EB}"/>
    <dgm:cxn modelId="{70D158BB-97C6-4F8A-9EB9-ABD8DA6B04EA}" type="presOf" srcId="{18A44DA2-7C83-413A-891D-6E52BD616B22}" destId="{6A667508-1BCC-4E5D-B3B5-786B1E14339C}" srcOrd="0" destOrd="0" presId="urn:microsoft.com/office/officeart/2005/8/layout/default"/>
    <dgm:cxn modelId="{EECF8FBB-3F06-4317-BC57-FECB83E13E20}" type="presOf" srcId="{C0DADE56-836F-4065-81FE-5E4CC57C7384}" destId="{EC569C18-5D55-4D64-876A-9C88DF874C87}" srcOrd="0" destOrd="0" presId="urn:microsoft.com/office/officeart/2005/8/layout/default"/>
    <dgm:cxn modelId="{F5A57CEC-95B4-4856-9169-28187DD7E272}" srcId="{C0DADE56-836F-4065-81FE-5E4CC57C7384}" destId="{CBBC520D-2AA1-4940-A966-E23FEF259A6C}" srcOrd="2" destOrd="0" parTransId="{A8C5B0C7-0FDF-43E4-AEBE-8620FB3D3AD8}" sibTransId="{F060EEA5-5EDF-4B67-A8AD-1673D6D668E0}"/>
    <dgm:cxn modelId="{5A36AEFE-DE0F-4B7F-B27B-42B76FCB7283}" srcId="{C0DADE56-836F-4065-81FE-5E4CC57C7384}" destId="{07FFD811-E7A4-4CD1-9269-DBB632C547F6}" srcOrd="4" destOrd="0" parTransId="{32EE3437-1E1D-4F51-8D5C-9F1ABF8186AA}" sibTransId="{F8B40DDE-2AB1-4E75-AED2-B57E5FB9E952}"/>
    <dgm:cxn modelId="{51CD3A2A-372C-4B36-B5BD-C5942CB294FB}" type="presParOf" srcId="{EC569C18-5D55-4D64-876A-9C88DF874C87}" destId="{6A667508-1BCC-4E5D-B3B5-786B1E14339C}" srcOrd="0" destOrd="0" presId="urn:microsoft.com/office/officeart/2005/8/layout/default"/>
    <dgm:cxn modelId="{F7CCA48C-6094-435A-A0AA-864861229D50}" type="presParOf" srcId="{EC569C18-5D55-4D64-876A-9C88DF874C87}" destId="{95FE4214-2B99-4EE2-BBF1-C205644F8890}" srcOrd="1" destOrd="0" presId="urn:microsoft.com/office/officeart/2005/8/layout/default"/>
    <dgm:cxn modelId="{E1657333-1CD8-4E4F-BE32-E88313950426}" type="presParOf" srcId="{EC569C18-5D55-4D64-876A-9C88DF874C87}" destId="{09C45A44-27A7-43E6-BF47-E208D63021C2}" srcOrd="2" destOrd="0" presId="urn:microsoft.com/office/officeart/2005/8/layout/default"/>
    <dgm:cxn modelId="{3CC18803-A5E3-4911-9FD5-4360A95DDAAB}" type="presParOf" srcId="{EC569C18-5D55-4D64-876A-9C88DF874C87}" destId="{DF00DCA6-60E5-42D5-A1D5-B17BE5766E40}" srcOrd="3" destOrd="0" presId="urn:microsoft.com/office/officeart/2005/8/layout/default"/>
    <dgm:cxn modelId="{6E393154-B4FE-4456-8B51-57C83358D657}" type="presParOf" srcId="{EC569C18-5D55-4D64-876A-9C88DF874C87}" destId="{735DD5DC-8FE4-41F6-B584-493FD7F9F8CE}" srcOrd="4" destOrd="0" presId="urn:microsoft.com/office/officeart/2005/8/layout/default"/>
    <dgm:cxn modelId="{872B9848-7C39-46A7-AB98-0EBC9027247F}" type="presParOf" srcId="{EC569C18-5D55-4D64-876A-9C88DF874C87}" destId="{B283462C-1D1D-434C-9B0B-D8957098DBB3}" srcOrd="5" destOrd="0" presId="urn:microsoft.com/office/officeart/2005/8/layout/default"/>
    <dgm:cxn modelId="{6FD1BF43-51F8-4736-838C-95F4CE279CF6}" type="presParOf" srcId="{EC569C18-5D55-4D64-876A-9C88DF874C87}" destId="{2031820D-935C-4962-BD60-05283F42E8FF}" srcOrd="6" destOrd="0" presId="urn:microsoft.com/office/officeart/2005/8/layout/default"/>
    <dgm:cxn modelId="{196A6801-DDA8-40CD-98CF-588EED90B9E0}" type="presParOf" srcId="{EC569C18-5D55-4D64-876A-9C88DF874C87}" destId="{5464B76C-F133-4BD9-8610-B3F6ACC6BF3C}" srcOrd="7" destOrd="0" presId="urn:microsoft.com/office/officeart/2005/8/layout/default"/>
    <dgm:cxn modelId="{F18A51CB-C2A5-4206-A567-4FFB92A83EB2}" type="presParOf" srcId="{EC569C18-5D55-4D64-876A-9C88DF874C87}" destId="{96B2B7F3-1B21-4241-8E53-4D8A5F04505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67508-1BCC-4E5D-B3B5-786B1E14339C}">
      <dsp:nvSpPr>
        <dsp:cNvPr id="0" name=""/>
        <dsp:cNvSpPr/>
      </dsp:nvSpPr>
      <dsp:spPr>
        <a:xfrm>
          <a:off x="0" y="611055"/>
          <a:ext cx="3699092" cy="22194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What are the systemic drivers, barriers and enabling factors of healthy and unhealthy dietary </a:t>
          </a:r>
          <a:r>
            <a:rPr lang="en-US" sz="1600" kern="1200" dirty="0" err="1"/>
            <a:t>behaviours</a:t>
          </a:r>
          <a:r>
            <a:rPr lang="en-US" sz="1600" kern="1200" dirty="0"/>
            <a:t> among disadvantaged communities? (WP1) </a:t>
          </a:r>
        </a:p>
      </dsp:txBody>
      <dsp:txXfrm>
        <a:off x="0" y="611055"/>
        <a:ext cx="3699092" cy="2219455"/>
      </dsp:txXfrm>
    </dsp:sp>
    <dsp:sp modelId="{09C45A44-27A7-43E6-BF47-E208D63021C2}">
      <dsp:nvSpPr>
        <dsp:cNvPr id="0" name=""/>
        <dsp:cNvSpPr/>
      </dsp:nvSpPr>
      <dsp:spPr>
        <a:xfrm>
          <a:off x="4069001" y="611055"/>
          <a:ext cx="3699092" cy="22194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What are systemic leverage points to reduce food-related inequalities from a citizen/social domain perspective? (WP1) </a:t>
          </a:r>
        </a:p>
      </dsp:txBody>
      <dsp:txXfrm>
        <a:off x="4069001" y="611055"/>
        <a:ext cx="3699092" cy="2219455"/>
      </dsp:txXfrm>
    </dsp:sp>
    <dsp:sp modelId="{735DD5DC-8FE4-41F6-B584-493FD7F9F8CE}">
      <dsp:nvSpPr>
        <dsp:cNvPr id="0" name=""/>
        <dsp:cNvSpPr/>
      </dsp:nvSpPr>
      <dsp:spPr>
        <a:xfrm>
          <a:off x="8138002" y="611055"/>
          <a:ext cx="3699092" cy="22194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How do commercial interests influence food-related inequalities and what are systemic commercial leverage points for change to reduce food-related inequalities? (WP2) </a:t>
          </a:r>
        </a:p>
      </dsp:txBody>
      <dsp:txXfrm>
        <a:off x="8138002" y="611055"/>
        <a:ext cx="3699092" cy="2219455"/>
      </dsp:txXfrm>
    </dsp:sp>
    <dsp:sp modelId="{2031820D-935C-4962-BD60-05283F42E8FF}">
      <dsp:nvSpPr>
        <dsp:cNvPr id="0" name=""/>
        <dsp:cNvSpPr/>
      </dsp:nvSpPr>
      <dsp:spPr>
        <a:xfrm>
          <a:off x="2034500" y="3200419"/>
          <a:ext cx="3699092" cy="22194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What are the policy gaps and priorities actions needed to improve food environments and to reduce inequalities in selected European cities? (WP3) </a:t>
          </a:r>
        </a:p>
      </dsp:txBody>
      <dsp:txXfrm>
        <a:off x="2034500" y="3200419"/>
        <a:ext cx="3699092" cy="2219455"/>
      </dsp:txXfrm>
    </dsp:sp>
    <dsp:sp modelId="{96B2B7F3-1B21-4241-8E53-4D8A5F045056}">
      <dsp:nvSpPr>
        <dsp:cNvPr id="0" name=""/>
        <dsp:cNvSpPr/>
      </dsp:nvSpPr>
      <dsp:spPr>
        <a:xfrm>
          <a:off x="6103502" y="3200419"/>
          <a:ext cx="3699092" cy="22194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To what extent do sugar-sweetened beverages (SSB) tax schemes lead to product reformulation;  how do these schemes impact socioeconomic inequalities; to understand the public support for policies and actions to enhance healthy diets and to =investigate whether support differs across socioeconomic position? (WP4)</a:t>
          </a:r>
        </a:p>
      </dsp:txBody>
      <dsp:txXfrm>
        <a:off x="6103502" y="3200419"/>
        <a:ext cx="3699092" cy="22194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4" name="Marcador de pie de página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s-ES" smtClean="0"/>
              <a:t>‹#›</a:t>
            </a:fld>
            <a:endParaRPr lang="es-E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A624D79-AA5A-4B72-BA9F-0A324F48F382}" type="datetime1">
              <a:rPr lang="es-ES" noProof="0" smtClean="0"/>
              <a:t>08/10/2024</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s-ES" noProof="0" smtClean="0"/>
              <a:t>‹#›</a:t>
            </a:fld>
            <a:endParaRPr lang="es-ES"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1</a:t>
            </a:fld>
            <a:endParaRPr lang="es-ES"/>
          </a:p>
        </p:txBody>
      </p:sp>
    </p:spTree>
    <p:extLst>
      <p:ext uri="{BB962C8B-B14F-4D97-AF65-F5344CB8AC3E}">
        <p14:creationId xmlns:p14="http://schemas.microsoft.com/office/powerpoint/2010/main" val="87504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820EF8F-BC81-2441-AEB6-1E50E314B792}" type="slidenum">
              <a:rPr lang="de-DE" smtClean="0"/>
              <a:t>6</a:t>
            </a:fld>
            <a:endParaRPr lang="de-DE"/>
          </a:p>
        </p:txBody>
      </p:sp>
    </p:spTree>
    <p:extLst>
      <p:ext uri="{BB962C8B-B14F-4D97-AF65-F5344CB8AC3E}">
        <p14:creationId xmlns:p14="http://schemas.microsoft.com/office/powerpoint/2010/main" val="56216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A89C7E07-3C67-C64C-8DA0-0404F6303970}" type="slidenum">
              <a:rPr lang="es-ES" smtClean="0"/>
              <a:t>15</a:t>
            </a:fld>
            <a:endParaRPr lang="es-ES"/>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s-ES" noProof="0" dirty="0"/>
              <a:t>Haga clic para modificar el estilo de título del patrón</a:t>
            </a:r>
          </a:p>
        </p:txBody>
      </p:sp>
      <p:grpSp>
        <p:nvGrpSpPr>
          <p:cNvPr id="9" name="Grupo 8">
            <a:extLst>
              <a:ext uri="{FF2B5EF4-FFF2-40B4-BE49-F238E27FC236}">
                <a16:creationId xmlns:a16="http://schemas.microsoft.com/office/drawing/2014/main" id="{C26C18C3-ED25-DD4B-BA72-24932D54DE37}"/>
              </a:ext>
            </a:extLst>
          </p:cNvPr>
          <p:cNvGrpSpPr>
            <a:grpSpLocks/>
          </p:cNvGrpSpPr>
          <p:nvPr userDrawn="1"/>
        </p:nvGrpSpPr>
        <p:grpSpPr bwMode="auto">
          <a:xfrm>
            <a:off x="0" y="1136108"/>
            <a:ext cx="4229100" cy="4963140"/>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43B40037-7481-524B-8685-404D965690F2}"/>
                </a:ext>
              </a:extLst>
            </p:cNvPr>
            <p:cNvSpPr>
              <a:spLocks/>
            </p:cNvSpPr>
            <p:nvPr userDrawn="1"/>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44CB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3" name="Conector recto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V="1">
            <a:off x="10026836" y="41875"/>
            <a:ext cx="2196725" cy="2133601"/>
            <a:chOff x="0" y="12289"/>
            <a:chExt cx="3550" cy="3551"/>
          </a:xfrm>
        </p:grpSpPr>
        <p:sp>
          <p:nvSpPr>
            <p:cNvPr id="20" name="Forma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44CB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s-ES" noProof="0"/>
              <a:t>Haga clic para modificar el estilo de título del patrón</a:t>
            </a:r>
            <a:endParaRPr lang="es-ES" noProof="0" dirty="0"/>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8" name="Marcador de posición de contenido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15" name="Conector recto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fecha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r>
              <a:rPr lang="de-DE" noProof="0">
                <a:latin typeface="+mn-lt"/>
              </a:rPr>
              <a:t>September 19th 2024 </a:t>
            </a:r>
            <a:endParaRPr lang="es-ES" noProof="0" dirty="0">
              <a:latin typeface="+mn-lt"/>
            </a:endParaRPr>
          </a:p>
        </p:txBody>
      </p:sp>
      <p:sp>
        <p:nvSpPr>
          <p:cNvPr id="3" name="Marcador de pie de página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es-ES" b="0" noProof="0"/>
              <a:t>HealthEquity kick-off – Project acronym </a:t>
            </a:r>
            <a:endParaRPr lang="es-ES" b="0" noProof="0" dirty="0"/>
          </a:p>
        </p:txBody>
      </p:sp>
      <p:sp>
        <p:nvSpPr>
          <p:cNvPr id="4" name="Marcador de número de diapositiva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es-ES" noProof="0" smtClean="0"/>
              <a:pPr rtl="0"/>
              <a:t>‹#›</a:t>
            </a:fld>
            <a:endParaRPr lang="es-ES"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868B08E5-2F7C-7749-8BDF-386EAF974BB0}"/>
              </a:ext>
            </a:extLst>
          </p:cNvPr>
          <p:cNvGrpSpPr>
            <a:grpSpLocks/>
          </p:cNvGrpSpPr>
          <p:nvPr userDrawn="1"/>
        </p:nvGrpSpPr>
        <p:grpSpPr bwMode="auto">
          <a:xfrm rot="5400000" flipV="1">
            <a:off x="10000156" y="79285"/>
            <a:ext cx="2292172" cy="2133601"/>
            <a:chOff x="0" y="12289"/>
            <a:chExt cx="3550" cy="3551"/>
          </a:xfrm>
        </p:grpSpPr>
        <p:sp>
          <p:nvSpPr>
            <p:cNvPr id="38" name="Forma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9" name="Forma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44CB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40" name="Forma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52500" y="1199889"/>
            <a:ext cx="4941477" cy="610863"/>
          </a:xfrm>
          <a:prstGeom prst="rect">
            <a:avLst/>
          </a:prstGeom>
        </p:spPr>
        <p:txBody>
          <a:bodyPr lIns="0" tIns="0" rIns="0" bIns="0" rtlCol="0" anchor="b" anchorCtr="0">
            <a:normAutofit/>
          </a:bodyPr>
          <a:lstStyle>
            <a:lvl1pPr>
              <a:defRPr sz="4400" b="1" i="0">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0" name="Marcador de texto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1" name="Marcador de contenido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2" name="Marcador de texto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4" name="Marcador de posición de contenido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ector recto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fecha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r>
              <a:rPr lang="de-DE" noProof="0">
                <a:latin typeface="+mn-lt"/>
              </a:rPr>
              <a:t>September 19th 2024 </a:t>
            </a:r>
            <a:endParaRPr lang="es-ES" noProof="0" dirty="0">
              <a:latin typeface="+mn-lt"/>
            </a:endParaRPr>
          </a:p>
        </p:txBody>
      </p:sp>
      <p:sp>
        <p:nvSpPr>
          <p:cNvPr id="3" name="Marcador de pie de página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r>
              <a:rPr lang="es-ES" b="0" noProof="0"/>
              <a:t>HealthEquity kick-off – Project acronym </a:t>
            </a:r>
            <a:endParaRPr lang="es-ES" b="0" noProof="0" dirty="0"/>
          </a:p>
        </p:txBody>
      </p:sp>
      <p:sp>
        <p:nvSpPr>
          <p:cNvPr id="4" name="Marcador de número de diapositiva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es-ES" noProof="0" smtClean="0"/>
              <a:pPr rtl="0"/>
              <a:t>‹#›</a:t>
            </a:fld>
            <a:endParaRPr lang="es-ES"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umen ">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1047374" y="1199163"/>
            <a:ext cx="4941477" cy="610863"/>
          </a:xfrm>
          <a:prstGeom prst="rect">
            <a:avLst/>
          </a:prstGeom>
        </p:spPr>
        <p:txBody>
          <a:bodyPr lIns="0" tIns="0" rIns="0" bIns="0" rtlCol="0" anchor="b" anchorCtr="0">
            <a:normAutofit/>
          </a:bodyPr>
          <a:lstStyle>
            <a:lvl1pPr>
              <a:defRPr sz="4400" b="1" i="0">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Marcador de texto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grpSp>
        <p:nvGrpSpPr>
          <p:cNvPr id="15" name="Grupo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9875520" y="0"/>
            <a:ext cx="2319728" cy="2413192"/>
            <a:chOff x="0" y="12289"/>
            <a:chExt cx="3550" cy="3551"/>
          </a:xfrm>
        </p:grpSpPr>
        <p:sp>
          <p:nvSpPr>
            <p:cNvPr id="16" name="Forma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7" name="Forma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44CB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8" name="Forma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4" name="Marcador de texto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1" name="Marcador de texto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2" name="Marcador de texto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4" name="Marcador de texto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6" name="Marcador de texto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7" name="Marcador de texto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8" name="Marcador de texto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 name="Marcador de fecha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r>
              <a:rPr lang="de-DE" noProof="0">
                <a:latin typeface="+mn-lt"/>
              </a:rPr>
              <a:t>September 19th 2024 </a:t>
            </a:r>
            <a:endParaRPr lang="es-ES" noProof="0" dirty="0">
              <a:latin typeface="+mn-lt"/>
            </a:endParaRPr>
          </a:p>
        </p:txBody>
      </p:sp>
      <p:sp>
        <p:nvSpPr>
          <p:cNvPr id="5" name="Marcador de pie de página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es-ES" b="0" noProof="0"/>
              <a:t>HealthEquity kick-off – Project acronym </a:t>
            </a:r>
            <a:endParaRPr lang="es-ES" b="0" noProof="0" dirty="0"/>
          </a:p>
        </p:txBody>
      </p:sp>
      <p:sp>
        <p:nvSpPr>
          <p:cNvPr id="6" name="Marcador de número de diapositiva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es-ES" noProof="0" smtClean="0"/>
              <a:pPr rtl="0"/>
              <a:t>‹#›</a:t>
            </a:fld>
            <a:endParaRPr lang="es-ES"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sp>
        <p:nvSpPr>
          <p:cNvPr id="16" name="Marcador de texto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7" name="Subtítulo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26" name="Título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s-ES" noProof="0" dirty="0"/>
              <a:t>Haga clic para modificar el estilo de título del patrón</a:t>
            </a:r>
          </a:p>
        </p:txBody>
      </p:sp>
      <p:cxnSp>
        <p:nvCxnSpPr>
          <p:cNvPr id="27" name="Conector recto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Marcador de posición de imagen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s-ES" noProof="0"/>
              <a:t>Haga clic en el icono para agregar una imagen</a:t>
            </a:r>
            <a:endParaRPr lang="es-ES" noProof="0" dirty="0"/>
          </a:p>
        </p:txBody>
      </p:sp>
      <p:grpSp>
        <p:nvGrpSpPr>
          <p:cNvPr id="30" name="Grupo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10549890" y="0"/>
            <a:ext cx="1645358" cy="1720484"/>
            <a:chOff x="0" y="12289"/>
            <a:chExt cx="3550" cy="3551"/>
          </a:xfrm>
        </p:grpSpPr>
        <p:sp>
          <p:nvSpPr>
            <p:cNvPr id="31" name="Forma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44CB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3" name="Forma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0" y="0"/>
            <a:ext cx="12192000" cy="704273"/>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itle 1"/>
          <p:cNvSpPr txBox="1">
            <a:spLocks/>
          </p:cNvSpPr>
          <p:nvPr userDrawn="1"/>
        </p:nvSpPr>
        <p:spPr>
          <a:xfrm>
            <a:off x="196273" y="0"/>
            <a:ext cx="2844879" cy="692727"/>
          </a:xfrm>
          <a:prstGeom prst="rect">
            <a:avLst/>
          </a:prstGeom>
        </p:spPr>
        <p:txBody>
          <a:bodyPr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GB" sz="1200" b="0" i="0" u="none" strike="noStrike" kern="1200" cap="none" spc="-50" normalizeH="0" baseline="0" noProof="0" dirty="0">
                <a:ln>
                  <a:noFill/>
                </a:ln>
                <a:solidFill>
                  <a:srgbClr val="FFFFFF"/>
                </a:solidFill>
                <a:effectLst/>
                <a:uLnTx/>
                <a:uFillTx/>
                <a:latin typeface="Georgia"/>
                <a:ea typeface="+mj-ea"/>
                <a:cs typeface="Georgia"/>
              </a:rPr>
              <a:t> </a:t>
            </a:r>
            <a:r>
              <a:rPr kumimoji="0" lang="en-GB" sz="1200" b="1" i="0" u="none" strike="noStrike" kern="1200" cap="none" spc="-50" normalizeH="0" baseline="0" noProof="0" dirty="0">
                <a:ln>
                  <a:noFill/>
                </a:ln>
                <a:solidFill>
                  <a:srgbClr val="FFFFFF"/>
                </a:solidFill>
                <a:effectLst/>
                <a:uLnTx/>
                <a:uFillTx/>
                <a:latin typeface="Georgia"/>
                <a:ea typeface="+mj-ea"/>
                <a:cs typeface="Georgia"/>
              </a:rPr>
              <a:t>FOODPATH:</a:t>
            </a:r>
            <a:br>
              <a:rPr kumimoji="0" lang="en-GB" sz="1200" b="1" i="0" u="none" strike="noStrike" kern="1200" cap="none" spc="-50" normalizeH="0" baseline="0" noProof="0" dirty="0">
                <a:ln>
                  <a:noFill/>
                </a:ln>
                <a:solidFill>
                  <a:srgbClr val="FFFFFF"/>
                </a:solidFill>
                <a:effectLst/>
                <a:uLnTx/>
                <a:uFillTx/>
                <a:latin typeface="Georgia"/>
                <a:ea typeface="+mj-ea"/>
                <a:cs typeface="Georgia"/>
              </a:rPr>
            </a:br>
            <a:r>
              <a:rPr kumimoji="0" lang="en-GB" sz="1200" b="0" i="1" u="none" strike="noStrike" kern="1200" cap="none" spc="-50" normalizeH="0" baseline="0" noProof="0" dirty="0">
                <a:ln>
                  <a:noFill/>
                </a:ln>
                <a:solidFill>
                  <a:srgbClr val="FFFFFF"/>
                </a:solidFill>
                <a:effectLst/>
                <a:uLnTx/>
                <a:uFillTx/>
                <a:latin typeface="Georgia"/>
                <a:ea typeface="+mj-ea"/>
                <a:cs typeface="Georgia"/>
              </a:rPr>
              <a:t>Food Policy for </a:t>
            </a:r>
            <a:br>
              <a:rPr kumimoji="0" lang="en-GB" sz="1200" b="0" i="1" u="none" strike="noStrike" kern="1200" cap="none" spc="-50" normalizeH="0" baseline="0" noProof="0" dirty="0">
                <a:ln>
                  <a:noFill/>
                </a:ln>
                <a:solidFill>
                  <a:srgbClr val="FFFFFF"/>
                </a:solidFill>
                <a:effectLst/>
                <a:uLnTx/>
                <a:uFillTx/>
                <a:latin typeface="Georgia"/>
                <a:ea typeface="+mj-ea"/>
                <a:cs typeface="Georgia"/>
              </a:rPr>
            </a:br>
            <a:r>
              <a:rPr kumimoji="0" lang="en-GB" sz="1200" b="0" i="1" u="none" strike="noStrike" kern="1200" cap="none" spc="-50" normalizeH="0" baseline="0" noProof="0" dirty="0">
                <a:ln>
                  <a:noFill/>
                </a:ln>
                <a:solidFill>
                  <a:srgbClr val="FFFFFF"/>
                </a:solidFill>
                <a:effectLst/>
                <a:uLnTx/>
                <a:uFillTx/>
                <a:latin typeface="Georgia"/>
                <a:ea typeface="+mj-ea"/>
                <a:cs typeface="Georgia"/>
              </a:rPr>
              <a:t>Planetary Health </a:t>
            </a:r>
          </a:p>
        </p:txBody>
      </p:sp>
      <p:sp>
        <p:nvSpPr>
          <p:cNvPr id="10" name="Rectangle 9"/>
          <p:cNvSpPr/>
          <p:nvPr userDrawn="1"/>
        </p:nvSpPr>
        <p:spPr>
          <a:xfrm>
            <a:off x="1739059" y="0"/>
            <a:ext cx="10605342" cy="70427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8206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75ADCC-4BAF-0DCE-3112-7334CDBFCBF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F98AAA6-7126-3C0A-34D1-A4F1CEB56C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D3F6B13-AF15-F5BC-DF7D-30909D00DB2B}"/>
              </a:ext>
            </a:extLst>
          </p:cNvPr>
          <p:cNvSpPr>
            <a:spLocks noGrp="1"/>
          </p:cNvSpPr>
          <p:nvPr>
            <p:ph type="dt" sz="half" idx="10"/>
          </p:nvPr>
        </p:nvSpPr>
        <p:spPr/>
        <p:txBody>
          <a:bodyPr/>
          <a:lstStyle/>
          <a:p>
            <a:r>
              <a:rPr lang="de-DE"/>
              <a:t>September 19th 2024 </a:t>
            </a:r>
            <a:endParaRPr lang="es-ES"/>
          </a:p>
        </p:txBody>
      </p:sp>
      <p:sp>
        <p:nvSpPr>
          <p:cNvPr id="5" name="Marcador de pie de página 4">
            <a:extLst>
              <a:ext uri="{FF2B5EF4-FFF2-40B4-BE49-F238E27FC236}">
                <a16:creationId xmlns:a16="http://schemas.microsoft.com/office/drawing/2014/main" id="{08FD0C3B-6551-B922-0444-4B9E6A650426}"/>
              </a:ext>
            </a:extLst>
          </p:cNvPr>
          <p:cNvSpPr>
            <a:spLocks noGrp="1"/>
          </p:cNvSpPr>
          <p:nvPr>
            <p:ph type="ftr" sz="quarter" idx="11"/>
          </p:nvPr>
        </p:nvSpPr>
        <p:spPr/>
        <p:txBody>
          <a:bodyPr/>
          <a:lstStyle/>
          <a:p>
            <a:r>
              <a:rPr lang="es-ES"/>
              <a:t>HealthEquity kick-off – Project acronym </a:t>
            </a:r>
          </a:p>
        </p:txBody>
      </p:sp>
      <p:sp>
        <p:nvSpPr>
          <p:cNvPr id="6" name="Marcador de número de diapositiva 5">
            <a:extLst>
              <a:ext uri="{FF2B5EF4-FFF2-40B4-BE49-F238E27FC236}">
                <a16:creationId xmlns:a16="http://schemas.microsoft.com/office/drawing/2014/main" id="{BBEA7CD6-18BF-7B44-0D6D-F3A3CC173445}"/>
              </a:ext>
            </a:extLst>
          </p:cNvPr>
          <p:cNvSpPr>
            <a:spLocks noGrp="1"/>
          </p:cNvSpPr>
          <p:nvPr>
            <p:ph type="sldNum" sz="quarter" idx="12"/>
          </p:nvPr>
        </p:nvSpPr>
        <p:spPr/>
        <p:txBody>
          <a:bodyPr/>
          <a:lstStyle/>
          <a:p>
            <a:fld id="{97C508CE-31EA-4F3E-91F4-869F2E98E818}" type="slidenum">
              <a:rPr lang="es-ES" smtClean="0"/>
              <a:t>‹#›</a:t>
            </a:fld>
            <a:endParaRPr lang="es-ES"/>
          </a:p>
        </p:txBody>
      </p:sp>
    </p:spTree>
    <p:extLst>
      <p:ext uri="{BB962C8B-B14F-4D97-AF65-F5344CB8AC3E}">
        <p14:creationId xmlns:p14="http://schemas.microsoft.com/office/powerpoint/2010/main" val="3351837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04E9A-2179-F69D-7B9D-8ED5C0BFF2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2EE923-677C-A0E9-2961-83DCCC20C1D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BF9B00-FD43-8DC5-817E-62F39CE5C0A6}"/>
              </a:ext>
            </a:extLst>
          </p:cNvPr>
          <p:cNvSpPr>
            <a:spLocks noGrp="1"/>
          </p:cNvSpPr>
          <p:nvPr>
            <p:ph type="dt" sz="half" idx="10"/>
          </p:nvPr>
        </p:nvSpPr>
        <p:spPr/>
        <p:txBody>
          <a:bodyPr/>
          <a:lstStyle/>
          <a:p>
            <a:r>
              <a:rPr lang="de-DE"/>
              <a:t>September 19th 2024 </a:t>
            </a:r>
            <a:endParaRPr lang="es-ES"/>
          </a:p>
        </p:txBody>
      </p:sp>
      <p:sp>
        <p:nvSpPr>
          <p:cNvPr id="5" name="Marcador de pie de página 4">
            <a:extLst>
              <a:ext uri="{FF2B5EF4-FFF2-40B4-BE49-F238E27FC236}">
                <a16:creationId xmlns:a16="http://schemas.microsoft.com/office/drawing/2014/main" id="{900AD8D6-581D-7A97-6FD2-2730839B664E}"/>
              </a:ext>
            </a:extLst>
          </p:cNvPr>
          <p:cNvSpPr>
            <a:spLocks noGrp="1"/>
          </p:cNvSpPr>
          <p:nvPr>
            <p:ph type="ftr" sz="quarter" idx="11"/>
          </p:nvPr>
        </p:nvSpPr>
        <p:spPr/>
        <p:txBody>
          <a:bodyPr/>
          <a:lstStyle/>
          <a:p>
            <a:r>
              <a:rPr lang="es-ES"/>
              <a:t>HealthEquity kick-off – Project acronym </a:t>
            </a:r>
          </a:p>
        </p:txBody>
      </p:sp>
      <p:sp>
        <p:nvSpPr>
          <p:cNvPr id="6" name="Marcador de número de diapositiva 5">
            <a:extLst>
              <a:ext uri="{FF2B5EF4-FFF2-40B4-BE49-F238E27FC236}">
                <a16:creationId xmlns:a16="http://schemas.microsoft.com/office/drawing/2014/main" id="{6930B74D-BB13-2A14-9B5A-709DA8FCB197}"/>
              </a:ext>
            </a:extLst>
          </p:cNvPr>
          <p:cNvSpPr>
            <a:spLocks noGrp="1"/>
          </p:cNvSpPr>
          <p:nvPr>
            <p:ph type="sldNum" sz="quarter" idx="12"/>
          </p:nvPr>
        </p:nvSpPr>
        <p:spPr/>
        <p:txBody>
          <a:bodyPr/>
          <a:lstStyle/>
          <a:p>
            <a:fld id="{97C508CE-31EA-4F3E-91F4-869F2E98E818}" type="slidenum">
              <a:rPr lang="es-ES" smtClean="0"/>
              <a:t>‹#›</a:t>
            </a:fld>
            <a:endParaRPr lang="es-ES"/>
          </a:p>
        </p:txBody>
      </p:sp>
    </p:spTree>
    <p:extLst>
      <p:ext uri="{BB962C8B-B14F-4D97-AF65-F5344CB8AC3E}">
        <p14:creationId xmlns:p14="http://schemas.microsoft.com/office/powerpoint/2010/main" val="2279368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DE97B5-6F9F-1DA8-91F1-8465AC2A848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4AE57E9-8DA7-5A0E-7648-FF8FDDD012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1DB684E-1946-16B8-E8CA-A3BC2AA8D913}"/>
              </a:ext>
            </a:extLst>
          </p:cNvPr>
          <p:cNvSpPr>
            <a:spLocks noGrp="1"/>
          </p:cNvSpPr>
          <p:nvPr>
            <p:ph type="dt" sz="half" idx="10"/>
          </p:nvPr>
        </p:nvSpPr>
        <p:spPr/>
        <p:txBody>
          <a:bodyPr/>
          <a:lstStyle/>
          <a:p>
            <a:r>
              <a:rPr lang="de-DE"/>
              <a:t>September 19th 2024 </a:t>
            </a:r>
            <a:endParaRPr lang="es-ES"/>
          </a:p>
        </p:txBody>
      </p:sp>
      <p:sp>
        <p:nvSpPr>
          <p:cNvPr id="5" name="Marcador de pie de página 4">
            <a:extLst>
              <a:ext uri="{FF2B5EF4-FFF2-40B4-BE49-F238E27FC236}">
                <a16:creationId xmlns:a16="http://schemas.microsoft.com/office/drawing/2014/main" id="{72F18FEE-7542-DCDE-578A-644A7F60F2FF}"/>
              </a:ext>
            </a:extLst>
          </p:cNvPr>
          <p:cNvSpPr>
            <a:spLocks noGrp="1"/>
          </p:cNvSpPr>
          <p:nvPr>
            <p:ph type="ftr" sz="quarter" idx="11"/>
          </p:nvPr>
        </p:nvSpPr>
        <p:spPr/>
        <p:txBody>
          <a:bodyPr/>
          <a:lstStyle/>
          <a:p>
            <a:r>
              <a:rPr lang="es-ES"/>
              <a:t>HealthEquity kick-off – Project acronym </a:t>
            </a:r>
          </a:p>
        </p:txBody>
      </p:sp>
      <p:sp>
        <p:nvSpPr>
          <p:cNvPr id="6" name="Marcador de número de diapositiva 5">
            <a:extLst>
              <a:ext uri="{FF2B5EF4-FFF2-40B4-BE49-F238E27FC236}">
                <a16:creationId xmlns:a16="http://schemas.microsoft.com/office/drawing/2014/main" id="{D8C3F63B-9393-A8F8-0E27-ED0EC6F57F3E}"/>
              </a:ext>
            </a:extLst>
          </p:cNvPr>
          <p:cNvSpPr>
            <a:spLocks noGrp="1"/>
          </p:cNvSpPr>
          <p:nvPr>
            <p:ph type="sldNum" sz="quarter" idx="12"/>
          </p:nvPr>
        </p:nvSpPr>
        <p:spPr/>
        <p:txBody>
          <a:bodyPr/>
          <a:lstStyle/>
          <a:p>
            <a:fld id="{97C508CE-31EA-4F3E-91F4-869F2E98E818}" type="slidenum">
              <a:rPr lang="es-ES" smtClean="0"/>
              <a:t>‹#›</a:t>
            </a:fld>
            <a:endParaRPr lang="es-ES"/>
          </a:p>
        </p:txBody>
      </p:sp>
    </p:spTree>
    <p:extLst>
      <p:ext uri="{BB962C8B-B14F-4D97-AF65-F5344CB8AC3E}">
        <p14:creationId xmlns:p14="http://schemas.microsoft.com/office/powerpoint/2010/main" val="3066372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011B1-76A6-3B49-52ED-A7D15BB145F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C572C3-514D-CAF9-A467-A19B611F307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F52E8E1-48FC-9ED8-D4EB-2763F4151E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9F28A0-0FDA-ECDE-A0A1-8270B08954B5}"/>
              </a:ext>
            </a:extLst>
          </p:cNvPr>
          <p:cNvSpPr>
            <a:spLocks noGrp="1"/>
          </p:cNvSpPr>
          <p:nvPr>
            <p:ph type="dt" sz="half" idx="10"/>
          </p:nvPr>
        </p:nvSpPr>
        <p:spPr/>
        <p:txBody>
          <a:bodyPr/>
          <a:lstStyle/>
          <a:p>
            <a:r>
              <a:rPr lang="de-DE"/>
              <a:t>September 19th 2024 </a:t>
            </a:r>
            <a:endParaRPr lang="es-ES"/>
          </a:p>
        </p:txBody>
      </p:sp>
      <p:sp>
        <p:nvSpPr>
          <p:cNvPr id="6" name="Marcador de pie de página 5">
            <a:extLst>
              <a:ext uri="{FF2B5EF4-FFF2-40B4-BE49-F238E27FC236}">
                <a16:creationId xmlns:a16="http://schemas.microsoft.com/office/drawing/2014/main" id="{93E730ED-D940-3AC7-4F73-2F0B5AFB1BC1}"/>
              </a:ext>
            </a:extLst>
          </p:cNvPr>
          <p:cNvSpPr>
            <a:spLocks noGrp="1"/>
          </p:cNvSpPr>
          <p:nvPr>
            <p:ph type="ftr" sz="quarter" idx="11"/>
          </p:nvPr>
        </p:nvSpPr>
        <p:spPr/>
        <p:txBody>
          <a:bodyPr/>
          <a:lstStyle/>
          <a:p>
            <a:r>
              <a:rPr lang="es-ES"/>
              <a:t>HealthEquity kick-off – Project acronym </a:t>
            </a:r>
          </a:p>
        </p:txBody>
      </p:sp>
      <p:sp>
        <p:nvSpPr>
          <p:cNvPr id="7" name="Marcador de número de diapositiva 6">
            <a:extLst>
              <a:ext uri="{FF2B5EF4-FFF2-40B4-BE49-F238E27FC236}">
                <a16:creationId xmlns:a16="http://schemas.microsoft.com/office/drawing/2014/main" id="{DB18D8FF-7378-6486-5E49-163AD7B6CECA}"/>
              </a:ext>
            </a:extLst>
          </p:cNvPr>
          <p:cNvSpPr>
            <a:spLocks noGrp="1"/>
          </p:cNvSpPr>
          <p:nvPr>
            <p:ph type="sldNum" sz="quarter" idx="12"/>
          </p:nvPr>
        </p:nvSpPr>
        <p:spPr/>
        <p:txBody>
          <a:bodyPr/>
          <a:lstStyle/>
          <a:p>
            <a:fld id="{97C508CE-31EA-4F3E-91F4-869F2E98E818}" type="slidenum">
              <a:rPr lang="es-ES" smtClean="0"/>
              <a:t>‹#›</a:t>
            </a:fld>
            <a:endParaRPr lang="es-ES"/>
          </a:p>
        </p:txBody>
      </p:sp>
    </p:spTree>
    <p:extLst>
      <p:ext uri="{BB962C8B-B14F-4D97-AF65-F5344CB8AC3E}">
        <p14:creationId xmlns:p14="http://schemas.microsoft.com/office/powerpoint/2010/main" val="4135416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20FECE-9F09-71DA-C27E-53B40BA0CE0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2F5FDB-5353-1643-4685-66B427F05D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B82539C-B70E-B8B6-C0EF-BC9F6370D4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8E8E99-C8CC-64C0-9ECE-64C0A1DA5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4D08687-60DE-C8BB-B98B-070454190D9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1C67A6F-214C-3AF4-12BE-219C5FDD23DB}"/>
              </a:ext>
            </a:extLst>
          </p:cNvPr>
          <p:cNvSpPr>
            <a:spLocks noGrp="1"/>
          </p:cNvSpPr>
          <p:nvPr>
            <p:ph type="dt" sz="half" idx="10"/>
          </p:nvPr>
        </p:nvSpPr>
        <p:spPr/>
        <p:txBody>
          <a:bodyPr/>
          <a:lstStyle/>
          <a:p>
            <a:r>
              <a:rPr lang="de-DE"/>
              <a:t>September 19th 2024 </a:t>
            </a:r>
            <a:endParaRPr lang="es-ES"/>
          </a:p>
        </p:txBody>
      </p:sp>
      <p:sp>
        <p:nvSpPr>
          <p:cNvPr id="8" name="Marcador de pie de página 7">
            <a:extLst>
              <a:ext uri="{FF2B5EF4-FFF2-40B4-BE49-F238E27FC236}">
                <a16:creationId xmlns:a16="http://schemas.microsoft.com/office/drawing/2014/main" id="{17C6A403-1766-476E-6F87-6DDDAA1DA5F3}"/>
              </a:ext>
            </a:extLst>
          </p:cNvPr>
          <p:cNvSpPr>
            <a:spLocks noGrp="1"/>
          </p:cNvSpPr>
          <p:nvPr>
            <p:ph type="ftr" sz="quarter" idx="11"/>
          </p:nvPr>
        </p:nvSpPr>
        <p:spPr/>
        <p:txBody>
          <a:bodyPr/>
          <a:lstStyle/>
          <a:p>
            <a:r>
              <a:rPr lang="es-ES"/>
              <a:t>HealthEquity kick-off – Project acronym </a:t>
            </a:r>
          </a:p>
        </p:txBody>
      </p:sp>
      <p:sp>
        <p:nvSpPr>
          <p:cNvPr id="9" name="Marcador de número de diapositiva 8">
            <a:extLst>
              <a:ext uri="{FF2B5EF4-FFF2-40B4-BE49-F238E27FC236}">
                <a16:creationId xmlns:a16="http://schemas.microsoft.com/office/drawing/2014/main" id="{18566387-289E-7CEC-6D67-375814F16A1E}"/>
              </a:ext>
            </a:extLst>
          </p:cNvPr>
          <p:cNvSpPr>
            <a:spLocks noGrp="1"/>
          </p:cNvSpPr>
          <p:nvPr>
            <p:ph type="sldNum" sz="quarter" idx="12"/>
          </p:nvPr>
        </p:nvSpPr>
        <p:spPr/>
        <p:txBody>
          <a:bodyPr/>
          <a:lstStyle/>
          <a:p>
            <a:fld id="{97C508CE-31EA-4F3E-91F4-869F2E98E818}" type="slidenum">
              <a:rPr lang="es-ES" smtClean="0"/>
              <a:t>‹#›</a:t>
            </a:fld>
            <a:endParaRPr lang="es-ES"/>
          </a:p>
        </p:txBody>
      </p:sp>
    </p:spTree>
    <p:extLst>
      <p:ext uri="{BB962C8B-B14F-4D97-AF65-F5344CB8AC3E}">
        <p14:creationId xmlns:p14="http://schemas.microsoft.com/office/powerpoint/2010/main" val="1580166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6C6F65-35CD-D64B-992A-0C1C1E00384D}"/>
              </a:ext>
            </a:extLst>
          </p:cNvPr>
          <p:cNvGrpSpPr/>
          <p:nvPr userDrawn="1"/>
        </p:nvGrpSpPr>
        <p:grpSpPr>
          <a:xfrm>
            <a:off x="8023860" y="0"/>
            <a:ext cx="4168138" cy="1489926"/>
            <a:chOff x="5612972" y="1"/>
            <a:chExt cx="6615961" cy="3672246"/>
          </a:xfrm>
        </p:grpSpPr>
        <p:sp>
          <p:nvSpPr>
            <p:cNvPr id="7" name="Auto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8" name="Forma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9" name="Forma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0" name="Forma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44CBEF"/>
            </a:solidFill>
            <a:ln>
              <a:noFill/>
            </a:ln>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2" name="Título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s-ES" noProof="0"/>
              <a:t>Haga clic para modificar el estilo de título del patrón</a:t>
            </a:r>
            <a:endParaRPr lang="es-ES" noProof="0" dirty="0"/>
          </a:p>
        </p:txBody>
      </p:sp>
      <p:cxnSp>
        <p:nvCxnSpPr>
          <p:cNvPr id="13" name="Conector recto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Marcador de texto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5" name="Marcador de texto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6" name="Conector recto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Marcador de texto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8" name="Marcador de texto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0" name="Conector recto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Marcador de texto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2" name="Marcador de texto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3" name="Conector recto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Marcador de texto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5" name="Marcador de texto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Marcador de texto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8" name="Marcador de texto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fecha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r>
              <a:rPr lang="de-DE" noProof="0">
                <a:latin typeface="+mn-lt"/>
              </a:rPr>
              <a:t>September 19th 2024 </a:t>
            </a:r>
            <a:endParaRPr lang="es-ES" noProof="0" dirty="0">
              <a:latin typeface="+mn-lt"/>
            </a:endParaRPr>
          </a:p>
        </p:txBody>
      </p:sp>
      <p:sp>
        <p:nvSpPr>
          <p:cNvPr id="3" name="Marcador de pie de página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es-ES" b="0" noProof="0"/>
              <a:t>HealthEquity kick-off – Project acronym </a:t>
            </a:r>
            <a:endParaRPr lang="es-ES" b="0" noProof="0" dirty="0"/>
          </a:p>
        </p:txBody>
      </p:sp>
      <p:sp>
        <p:nvSpPr>
          <p:cNvPr id="4" name="Marcador de número de diapositiva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es-ES" noProof="0" smtClean="0"/>
              <a:pPr rtl="0"/>
              <a:t>‹#›</a:t>
            </a:fld>
            <a:endParaRPr lang="es-ES"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B15125-88E6-CF77-2F1C-2EE5402AFE2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4E6A61B-0D4D-10A4-46CB-38BA9AB0A6C5}"/>
              </a:ext>
            </a:extLst>
          </p:cNvPr>
          <p:cNvSpPr>
            <a:spLocks noGrp="1"/>
          </p:cNvSpPr>
          <p:nvPr>
            <p:ph type="dt" sz="half" idx="10"/>
          </p:nvPr>
        </p:nvSpPr>
        <p:spPr/>
        <p:txBody>
          <a:bodyPr/>
          <a:lstStyle/>
          <a:p>
            <a:r>
              <a:rPr lang="de-DE"/>
              <a:t>September 19th 2024 </a:t>
            </a:r>
            <a:endParaRPr lang="es-ES"/>
          </a:p>
        </p:txBody>
      </p:sp>
      <p:sp>
        <p:nvSpPr>
          <p:cNvPr id="4" name="Marcador de pie de página 3">
            <a:extLst>
              <a:ext uri="{FF2B5EF4-FFF2-40B4-BE49-F238E27FC236}">
                <a16:creationId xmlns:a16="http://schemas.microsoft.com/office/drawing/2014/main" id="{85B8F631-4926-AE8F-EBE2-E0D8C3A904D8}"/>
              </a:ext>
            </a:extLst>
          </p:cNvPr>
          <p:cNvSpPr>
            <a:spLocks noGrp="1"/>
          </p:cNvSpPr>
          <p:nvPr>
            <p:ph type="ftr" sz="quarter" idx="11"/>
          </p:nvPr>
        </p:nvSpPr>
        <p:spPr/>
        <p:txBody>
          <a:bodyPr/>
          <a:lstStyle/>
          <a:p>
            <a:r>
              <a:rPr lang="es-ES"/>
              <a:t>HealthEquity kick-off – Project acronym </a:t>
            </a:r>
          </a:p>
        </p:txBody>
      </p:sp>
      <p:sp>
        <p:nvSpPr>
          <p:cNvPr id="5" name="Marcador de número de diapositiva 4">
            <a:extLst>
              <a:ext uri="{FF2B5EF4-FFF2-40B4-BE49-F238E27FC236}">
                <a16:creationId xmlns:a16="http://schemas.microsoft.com/office/drawing/2014/main" id="{4D2FB800-E37E-A9B4-82BB-963AD0130E39}"/>
              </a:ext>
            </a:extLst>
          </p:cNvPr>
          <p:cNvSpPr>
            <a:spLocks noGrp="1"/>
          </p:cNvSpPr>
          <p:nvPr>
            <p:ph type="sldNum" sz="quarter" idx="12"/>
          </p:nvPr>
        </p:nvSpPr>
        <p:spPr/>
        <p:txBody>
          <a:bodyPr/>
          <a:lstStyle/>
          <a:p>
            <a:fld id="{97C508CE-31EA-4F3E-91F4-869F2E98E818}" type="slidenum">
              <a:rPr lang="es-ES" smtClean="0"/>
              <a:t>‹#›</a:t>
            </a:fld>
            <a:endParaRPr lang="es-ES"/>
          </a:p>
        </p:txBody>
      </p:sp>
    </p:spTree>
    <p:extLst>
      <p:ext uri="{BB962C8B-B14F-4D97-AF65-F5344CB8AC3E}">
        <p14:creationId xmlns:p14="http://schemas.microsoft.com/office/powerpoint/2010/main" val="2783678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71BCAC6-ABC7-E4C7-7446-6BC047704A76}"/>
              </a:ext>
            </a:extLst>
          </p:cNvPr>
          <p:cNvSpPr>
            <a:spLocks noGrp="1"/>
          </p:cNvSpPr>
          <p:nvPr>
            <p:ph type="dt" sz="half" idx="10"/>
          </p:nvPr>
        </p:nvSpPr>
        <p:spPr/>
        <p:txBody>
          <a:bodyPr/>
          <a:lstStyle/>
          <a:p>
            <a:r>
              <a:rPr lang="de-DE"/>
              <a:t>September 19th 2024 </a:t>
            </a:r>
            <a:endParaRPr lang="es-ES"/>
          </a:p>
        </p:txBody>
      </p:sp>
      <p:sp>
        <p:nvSpPr>
          <p:cNvPr id="3" name="Marcador de pie de página 2">
            <a:extLst>
              <a:ext uri="{FF2B5EF4-FFF2-40B4-BE49-F238E27FC236}">
                <a16:creationId xmlns:a16="http://schemas.microsoft.com/office/drawing/2014/main" id="{4B50220E-8000-C6A2-7DA6-0018D514AE96}"/>
              </a:ext>
            </a:extLst>
          </p:cNvPr>
          <p:cNvSpPr>
            <a:spLocks noGrp="1"/>
          </p:cNvSpPr>
          <p:nvPr>
            <p:ph type="ftr" sz="quarter" idx="11"/>
          </p:nvPr>
        </p:nvSpPr>
        <p:spPr/>
        <p:txBody>
          <a:bodyPr/>
          <a:lstStyle/>
          <a:p>
            <a:r>
              <a:rPr lang="es-ES"/>
              <a:t>HealthEquity kick-off – Project acronym </a:t>
            </a:r>
          </a:p>
        </p:txBody>
      </p:sp>
      <p:sp>
        <p:nvSpPr>
          <p:cNvPr id="4" name="Marcador de número de diapositiva 3">
            <a:extLst>
              <a:ext uri="{FF2B5EF4-FFF2-40B4-BE49-F238E27FC236}">
                <a16:creationId xmlns:a16="http://schemas.microsoft.com/office/drawing/2014/main" id="{D2023E91-7292-508B-6E28-E05E2DC5A71D}"/>
              </a:ext>
            </a:extLst>
          </p:cNvPr>
          <p:cNvSpPr>
            <a:spLocks noGrp="1"/>
          </p:cNvSpPr>
          <p:nvPr>
            <p:ph type="sldNum" sz="quarter" idx="12"/>
          </p:nvPr>
        </p:nvSpPr>
        <p:spPr/>
        <p:txBody>
          <a:bodyPr/>
          <a:lstStyle/>
          <a:p>
            <a:fld id="{97C508CE-31EA-4F3E-91F4-869F2E98E818}" type="slidenum">
              <a:rPr lang="es-ES" smtClean="0"/>
              <a:t>‹#›</a:t>
            </a:fld>
            <a:endParaRPr lang="es-ES"/>
          </a:p>
        </p:txBody>
      </p:sp>
    </p:spTree>
    <p:extLst>
      <p:ext uri="{BB962C8B-B14F-4D97-AF65-F5344CB8AC3E}">
        <p14:creationId xmlns:p14="http://schemas.microsoft.com/office/powerpoint/2010/main" val="1175746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A86141-C142-B2C0-3569-E9C5E75197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8AF1AB-0BDC-ECC0-71E6-4ECA67A49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322D1B5-EF6F-31A2-38C2-F3ABC74929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032441-0282-5892-6724-7B18E70FE643}"/>
              </a:ext>
            </a:extLst>
          </p:cNvPr>
          <p:cNvSpPr>
            <a:spLocks noGrp="1"/>
          </p:cNvSpPr>
          <p:nvPr>
            <p:ph type="dt" sz="half" idx="10"/>
          </p:nvPr>
        </p:nvSpPr>
        <p:spPr/>
        <p:txBody>
          <a:bodyPr/>
          <a:lstStyle/>
          <a:p>
            <a:r>
              <a:rPr lang="de-DE"/>
              <a:t>September 19th 2024 </a:t>
            </a:r>
            <a:endParaRPr lang="es-ES"/>
          </a:p>
        </p:txBody>
      </p:sp>
      <p:sp>
        <p:nvSpPr>
          <p:cNvPr id="6" name="Marcador de pie de página 5">
            <a:extLst>
              <a:ext uri="{FF2B5EF4-FFF2-40B4-BE49-F238E27FC236}">
                <a16:creationId xmlns:a16="http://schemas.microsoft.com/office/drawing/2014/main" id="{31EC80DE-1F1F-9249-E296-992B99513FF0}"/>
              </a:ext>
            </a:extLst>
          </p:cNvPr>
          <p:cNvSpPr>
            <a:spLocks noGrp="1"/>
          </p:cNvSpPr>
          <p:nvPr>
            <p:ph type="ftr" sz="quarter" idx="11"/>
          </p:nvPr>
        </p:nvSpPr>
        <p:spPr/>
        <p:txBody>
          <a:bodyPr/>
          <a:lstStyle/>
          <a:p>
            <a:r>
              <a:rPr lang="es-ES"/>
              <a:t>HealthEquity kick-off – Project acronym </a:t>
            </a:r>
          </a:p>
        </p:txBody>
      </p:sp>
      <p:sp>
        <p:nvSpPr>
          <p:cNvPr id="7" name="Marcador de número de diapositiva 6">
            <a:extLst>
              <a:ext uri="{FF2B5EF4-FFF2-40B4-BE49-F238E27FC236}">
                <a16:creationId xmlns:a16="http://schemas.microsoft.com/office/drawing/2014/main" id="{17EDE7DA-C9FA-D167-9188-E49BAAF99E2B}"/>
              </a:ext>
            </a:extLst>
          </p:cNvPr>
          <p:cNvSpPr>
            <a:spLocks noGrp="1"/>
          </p:cNvSpPr>
          <p:nvPr>
            <p:ph type="sldNum" sz="quarter" idx="12"/>
          </p:nvPr>
        </p:nvSpPr>
        <p:spPr/>
        <p:txBody>
          <a:bodyPr/>
          <a:lstStyle/>
          <a:p>
            <a:fld id="{97C508CE-31EA-4F3E-91F4-869F2E98E818}" type="slidenum">
              <a:rPr lang="es-ES" smtClean="0"/>
              <a:t>‹#›</a:t>
            </a:fld>
            <a:endParaRPr lang="es-ES"/>
          </a:p>
        </p:txBody>
      </p:sp>
    </p:spTree>
    <p:extLst>
      <p:ext uri="{BB962C8B-B14F-4D97-AF65-F5344CB8AC3E}">
        <p14:creationId xmlns:p14="http://schemas.microsoft.com/office/powerpoint/2010/main" val="3336481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5107B-B6AD-DA57-DB68-8C811EFC0F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B01F89E-09CD-FA98-F806-653D6CCBD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E896D3-E0EB-1BD3-2FD5-BB31ED4A2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0680DB-3CE4-9A4D-CCE4-69E65A9EA090}"/>
              </a:ext>
            </a:extLst>
          </p:cNvPr>
          <p:cNvSpPr>
            <a:spLocks noGrp="1"/>
          </p:cNvSpPr>
          <p:nvPr>
            <p:ph type="dt" sz="half" idx="10"/>
          </p:nvPr>
        </p:nvSpPr>
        <p:spPr/>
        <p:txBody>
          <a:bodyPr/>
          <a:lstStyle/>
          <a:p>
            <a:r>
              <a:rPr lang="de-DE"/>
              <a:t>September 19th 2024 </a:t>
            </a:r>
            <a:endParaRPr lang="es-ES"/>
          </a:p>
        </p:txBody>
      </p:sp>
      <p:sp>
        <p:nvSpPr>
          <p:cNvPr id="6" name="Marcador de pie de página 5">
            <a:extLst>
              <a:ext uri="{FF2B5EF4-FFF2-40B4-BE49-F238E27FC236}">
                <a16:creationId xmlns:a16="http://schemas.microsoft.com/office/drawing/2014/main" id="{498845C1-4111-F9E1-2D6A-75B913665934}"/>
              </a:ext>
            </a:extLst>
          </p:cNvPr>
          <p:cNvSpPr>
            <a:spLocks noGrp="1"/>
          </p:cNvSpPr>
          <p:nvPr>
            <p:ph type="ftr" sz="quarter" idx="11"/>
          </p:nvPr>
        </p:nvSpPr>
        <p:spPr/>
        <p:txBody>
          <a:bodyPr/>
          <a:lstStyle/>
          <a:p>
            <a:r>
              <a:rPr lang="es-ES"/>
              <a:t>HealthEquity kick-off – Project acronym </a:t>
            </a:r>
          </a:p>
        </p:txBody>
      </p:sp>
      <p:sp>
        <p:nvSpPr>
          <p:cNvPr id="7" name="Marcador de número de diapositiva 6">
            <a:extLst>
              <a:ext uri="{FF2B5EF4-FFF2-40B4-BE49-F238E27FC236}">
                <a16:creationId xmlns:a16="http://schemas.microsoft.com/office/drawing/2014/main" id="{990E58D7-8AA5-6FDD-9F64-7EB9684A0696}"/>
              </a:ext>
            </a:extLst>
          </p:cNvPr>
          <p:cNvSpPr>
            <a:spLocks noGrp="1"/>
          </p:cNvSpPr>
          <p:nvPr>
            <p:ph type="sldNum" sz="quarter" idx="12"/>
          </p:nvPr>
        </p:nvSpPr>
        <p:spPr/>
        <p:txBody>
          <a:bodyPr/>
          <a:lstStyle/>
          <a:p>
            <a:fld id="{97C508CE-31EA-4F3E-91F4-869F2E98E818}" type="slidenum">
              <a:rPr lang="es-ES" smtClean="0"/>
              <a:t>‹#›</a:t>
            </a:fld>
            <a:endParaRPr lang="es-ES"/>
          </a:p>
        </p:txBody>
      </p:sp>
    </p:spTree>
    <p:extLst>
      <p:ext uri="{BB962C8B-B14F-4D97-AF65-F5344CB8AC3E}">
        <p14:creationId xmlns:p14="http://schemas.microsoft.com/office/powerpoint/2010/main" val="1824011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843427-26C3-608C-6C0F-2E10B55E24D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CA34D88-84D2-3F1F-5C7C-490566BD05F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5D4D22-E79A-7295-5FDA-A18817F2A1E9}"/>
              </a:ext>
            </a:extLst>
          </p:cNvPr>
          <p:cNvSpPr>
            <a:spLocks noGrp="1"/>
          </p:cNvSpPr>
          <p:nvPr>
            <p:ph type="dt" sz="half" idx="10"/>
          </p:nvPr>
        </p:nvSpPr>
        <p:spPr/>
        <p:txBody>
          <a:bodyPr/>
          <a:lstStyle/>
          <a:p>
            <a:r>
              <a:rPr lang="de-DE"/>
              <a:t>September 19th 2024 </a:t>
            </a:r>
            <a:endParaRPr lang="es-ES"/>
          </a:p>
        </p:txBody>
      </p:sp>
      <p:sp>
        <p:nvSpPr>
          <p:cNvPr id="5" name="Marcador de pie de página 4">
            <a:extLst>
              <a:ext uri="{FF2B5EF4-FFF2-40B4-BE49-F238E27FC236}">
                <a16:creationId xmlns:a16="http://schemas.microsoft.com/office/drawing/2014/main" id="{1470AC91-C5BA-C807-3566-D031266AEA6E}"/>
              </a:ext>
            </a:extLst>
          </p:cNvPr>
          <p:cNvSpPr>
            <a:spLocks noGrp="1"/>
          </p:cNvSpPr>
          <p:nvPr>
            <p:ph type="ftr" sz="quarter" idx="11"/>
          </p:nvPr>
        </p:nvSpPr>
        <p:spPr/>
        <p:txBody>
          <a:bodyPr/>
          <a:lstStyle/>
          <a:p>
            <a:r>
              <a:rPr lang="es-ES"/>
              <a:t>HealthEquity kick-off – Project acronym </a:t>
            </a:r>
          </a:p>
        </p:txBody>
      </p:sp>
      <p:sp>
        <p:nvSpPr>
          <p:cNvPr id="6" name="Marcador de número de diapositiva 5">
            <a:extLst>
              <a:ext uri="{FF2B5EF4-FFF2-40B4-BE49-F238E27FC236}">
                <a16:creationId xmlns:a16="http://schemas.microsoft.com/office/drawing/2014/main" id="{ADC8371E-FDF7-9A20-D468-874031E53835}"/>
              </a:ext>
            </a:extLst>
          </p:cNvPr>
          <p:cNvSpPr>
            <a:spLocks noGrp="1"/>
          </p:cNvSpPr>
          <p:nvPr>
            <p:ph type="sldNum" sz="quarter" idx="12"/>
          </p:nvPr>
        </p:nvSpPr>
        <p:spPr/>
        <p:txBody>
          <a:bodyPr/>
          <a:lstStyle/>
          <a:p>
            <a:fld id="{97C508CE-31EA-4F3E-91F4-869F2E98E818}" type="slidenum">
              <a:rPr lang="es-ES" smtClean="0"/>
              <a:t>‹#›</a:t>
            </a:fld>
            <a:endParaRPr lang="es-ES"/>
          </a:p>
        </p:txBody>
      </p:sp>
    </p:spTree>
    <p:extLst>
      <p:ext uri="{BB962C8B-B14F-4D97-AF65-F5344CB8AC3E}">
        <p14:creationId xmlns:p14="http://schemas.microsoft.com/office/powerpoint/2010/main" val="548638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40D075-F288-B987-1F78-0C76CAF771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944ED20-3814-FC48-CF62-D711BA63B2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35DF87C-0C59-2075-7F7B-403C01ABC746}"/>
              </a:ext>
            </a:extLst>
          </p:cNvPr>
          <p:cNvSpPr>
            <a:spLocks noGrp="1"/>
          </p:cNvSpPr>
          <p:nvPr>
            <p:ph type="dt" sz="half" idx="10"/>
          </p:nvPr>
        </p:nvSpPr>
        <p:spPr/>
        <p:txBody>
          <a:bodyPr/>
          <a:lstStyle/>
          <a:p>
            <a:r>
              <a:rPr lang="de-DE"/>
              <a:t>September 19th 2024 </a:t>
            </a:r>
            <a:endParaRPr lang="es-ES"/>
          </a:p>
        </p:txBody>
      </p:sp>
      <p:sp>
        <p:nvSpPr>
          <p:cNvPr id="5" name="Marcador de pie de página 4">
            <a:extLst>
              <a:ext uri="{FF2B5EF4-FFF2-40B4-BE49-F238E27FC236}">
                <a16:creationId xmlns:a16="http://schemas.microsoft.com/office/drawing/2014/main" id="{2911E3D9-7AD8-5CD1-FFF9-4178D1F3A188}"/>
              </a:ext>
            </a:extLst>
          </p:cNvPr>
          <p:cNvSpPr>
            <a:spLocks noGrp="1"/>
          </p:cNvSpPr>
          <p:nvPr>
            <p:ph type="ftr" sz="quarter" idx="11"/>
          </p:nvPr>
        </p:nvSpPr>
        <p:spPr/>
        <p:txBody>
          <a:bodyPr/>
          <a:lstStyle/>
          <a:p>
            <a:r>
              <a:rPr lang="es-ES"/>
              <a:t>HealthEquity kick-off – Project acronym </a:t>
            </a:r>
          </a:p>
        </p:txBody>
      </p:sp>
      <p:sp>
        <p:nvSpPr>
          <p:cNvPr id="6" name="Marcador de número de diapositiva 5">
            <a:extLst>
              <a:ext uri="{FF2B5EF4-FFF2-40B4-BE49-F238E27FC236}">
                <a16:creationId xmlns:a16="http://schemas.microsoft.com/office/drawing/2014/main" id="{97450D1A-01BC-0B2D-BE7D-4DF009B0777E}"/>
              </a:ext>
            </a:extLst>
          </p:cNvPr>
          <p:cNvSpPr>
            <a:spLocks noGrp="1"/>
          </p:cNvSpPr>
          <p:nvPr>
            <p:ph type="sldNum" sz="quarter" idx="12"/>
          </p:nvPr>
        </p:nvSpPr>
        <p:spPr/>
        <p:txBody>
          <a:bodyPr/>
          <a:lstStyle/>
          <a:p>
            <a:fld id="{97C508CE-31EA-4F3E-91F4-869F2E98E818}" type="slidenum">
              <a:rPr lang="es-ES" smtClean="0"/>
              <a:t>‹#›</a:t>
            </a:fld>
            <a:endParaRPr lang="es-ES"/>
          </a:p>
        </p:txBody>
      </p:sp>
    </p:spTree>
    <p:extLst>
      <p:ext uri="{BB962C8B-B14F-4D97-AF65-F5344CB8AC3E}">
        <p14:creationId xmlns:p14="http://schemas.microsoft.com/office/powerpoint/2010/main" val="269194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82066DD-D313-D148-89C7-338EB873A730}"/>
              </a:ext>
            </a:extLst>
          </p:cNvPr>
          <p:cNvGrpSpPr>
            <a:grpSpLocks/>
          </p:cNvGrpSpPr>
          <p:nvPr userDrawn="1"/>
        </p:nvGrpSpPr>
        <p:grpSpPr bwMode="auto">
          <a:xfrm rot="5400000" flipV="1">
            <a:off x="9232774" y="0"/>
            <a:ext cx="2959226" cy="2959226"/>
            <a:chOff x="0" y="12289"/>
            <a:chExt cx="3550" cy="3551"/>
          </a:xfrm>
        </p:grpSpPr>
        <p:sp>
          <p:nvSpPr>
            <p:cNvPr id="15" name="Forma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6" name="Forma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44CB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9" name="Forma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4" name="Marcador de posición de imagen 2">
            <a:extLst>
              <a:ext uri="{FF2B5EF4-FFF2-40B4-BE49-F238E27FC236}">
                <a16:creationId xmlns:a16="http://schemas.microsoft.com/office/drawing/2014/main" id="{F0C4E8C2-3240-594A-9D5E-1BCD1AF44C5E}"/>
              </a:ext>
            </a:extLst>
          </p:cNvPr>
          <p:cNvSpPr>
            <a:spLocks noGrp="1"/>
          </p:cNvSpPr>
          <p:nvPr>
            <p:ph type="pic" sz="quarter" idx="13"/>
          </p:nvPr>
        </p:nvSpPr>
        <p:spPr>
          <a:xfrm>
            <a:off x="6056702" y="16298"/>
            <a:ext cx="6096000" cy="6903086"/>
          </a:xfrm>
        </p:spPr>
        <p:txBody>
          <a:bodyPr rtlCol="0"/>
          <a:lstStyle/>
          <a:p>
            <a:pPr rtl="0"/>
            <a:r>
              <a:rPr lang="es-ES" noProof="0" dirty="0"/>
              <a:t>Haga clic en el icono para agregar una imagen</a:t>
            </a:r>
          </a:p>
        </p:txBody>
      </p:sp>
      <p:sp>
        <p:nvSpPr>
          <p:cNvPr id="9" name="Título 1">
            <a:extLst>
              <a:ext uri="{FF2B5EF4-FFF2-40B4-BE49-F238E27FC236}">
                <a16:creationId xmlns:a16="http://schemas.microsoft.com/office/drawing/2014/main" id="{A5C37098-CEB2-1E45-989B-3DD92F3B1A30}"/>
              </a:ext>
            </a:extLst>
          </p:cNvPr>
          <p:cNvSpPr>
            <a:spLocks noGrp="1"/>
          </p:cNvSpPr>
          <p:nvPr>
            <p:ph type="title"/>
          </p:nvPr>
        </p:nvSpPr>
        <p:spPr>
          <a:xfrm>
            <a:off x="970853" y="1155113"/>
            <a:ext cx="4941477" cy="610863"/>
          </a:xfrm>
          <a:prstGeom prst="rect">
            <a:avLst/>
          </a:prstGeom>
        </p:spPr>
        <p:txBody>
          <a:bodyPr lIns="0" tIns="0" rIns="0" bIns="0" rtlCol="0" anchor="b" anchorCtr="0">
            <a:normAutofit/>
          </a:bodyPr>
          <a:lstStyle>
            <a:lvl1pPr>
              <a:defRPr sz="4400" b="1" i="0">
                <a:latin typeface="+mj-lt"/>
              </a:defRPr>
            </a:lvl1pPr>
          </a:lstStyle>
          <a:p>
            <a:pPr rtl="0"/>
            <a:r>
              <a:rPr lang="es-ES" noProof="0" dirty="0"/>
              <a:t>Haga clic para modificar el estilo de título del patrón</a:t>
            </a:r>
          </a:p>
        </p:txBody>
      </p:sp>
      <p:cxnSp>
        <p:nvCxnSpPr>
          <p:cNvPr id="17" name="Conector recto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Marcador de texto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fecha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r>
              <a:rPr lang="de-DE" noProof="0">
                <a:latin typeface="+mn-lt"/>
              </a:rPr>
              <a:t>September 19th 2024 </a:t>
            </a:r>
            <a:endParaRPr lang="es-ES" noProof="0" dirty="0">
              <a:latin typeface="+mn-lt"/>
            </a:endParaRPr>
          </a:p>
        </p:txBody>
      </p:sp>
      <p:sp>
        <p:nvSpPr>
          <p:cNvPr id="3" name="Marcador de pie de página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es-ES" b="0" noProof="0"/>
              <a:t>HealthEquity kick-off – Project acronym </a:t>
            </a:r>
            <a:endParaRPr lang="es-ES" b="0" noProof="0" dirty="0"/>
          </a:p>
        </p:txBody>
      </p:sp>
      <p:sp>
        <p:nvSpPr>
          <p:cNvPr id="4" name="Marcador de número de diapositiva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es-ES" noProof="0" smtClean="0"/>
              <a:pPr rtl="0"/>
              <a:t>‹#›</a:t>
            </a:fld>
            <a:endParaRPr lang="es-ES"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canso">
    <p:spTree>
      <p:nvGrpSpPr>
        <p:cNvPr id="1" name=""/>
        <p:cNvGrpSpPr/>
        <p:nvPr/>
      </p:nvGrpSpPr>
      <p:grpSpPr>
        <a:xfrm>
          <a:off x="0" y="0"/>
          <a:ext cx="0" cy="0"/>
          <a:chOff x="0" y="0"/>
          <a:chExt cx="0" cy="0"/>
        </a:xfrm>
      </p:grpSpPr>
      <p:sp>
        <p:nvSpPr>
          <p:cNvPr id="21" name="Marcador de posición de imagen 2">
            <a:extLst>
              <a:ext uri="{FF2B5EF4-FFF2-40B4-BE49-F238E27FC236}">
                <a16:creationId xmlns:a16="http://schemas.microsoft.com/office/drawing/2014/main" id="{50E2385F-F6FA-D345-AF77-A9EE8E49310D}"/>
              </a:ext>
            </a:extLst>
          </p:cNvPr>
          <p:cNvSpPr>
            <a:spLocks noGrp="1"/>
          </p:cNvSpPr>
          <p:nvPr>
            <p:ph type="pic" sz="quarter" idx="13"/>
          </p:nvPr>
        </p:nvSpPr>
        <p:spPr>
          <a:xfrm>
            <a:off x="0" y="1"/>
            <a:ext cx="12191998" cy="6106885"/>
          </a:xfrm>
          <a:solidFill>
            <a:schemeClr val="accent2"/>
          </a:solidFill>
        </p:spPr>
        <p:txBody>
          <a:bodyPr rtlCol="0"/>
          <a:lstStyle/>
          <a:p>
            <a:pPr rtl="0"/>
            <a:r>
              <a:rPr lang="es-ES" noProof="0"/>
              <a:t>Haga clic en el icono para agregar una imagen</a:t>
            </a:r>
            <a:endParaRPr lang="es-ES" noProof="0" dirty="0"/>
          </a:p>
        </p:txBody>
      </p:sp>
      <p:sp>
        <p:nvSpPr>
          <p:cNvPr id="18" name="Título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s-ES" noProof="0"/>
              <a:t>Haga clic para modificar el estilo de título del patrón</a:t>
            </a:r>
            <a:endParaRPr lang="es-ES" noProof="0" dirty="0"/>
          </a:p>
        </p:txBody>
      </p:sp>
      <p:cxnSp>
        <p:nvCxnSpPr>
          <p:cNvPr id="20" name="Conector recto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o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a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4" name="Forma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5" name="Forma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áfico">
    <p:spTree>
      <p:nvGrpSpPr>
        <p:cNvPr id="1" name=""/>
        <p:cNvGrpSpPr/>
        <p:nvPr/>
      </p:nvGrpSpPr>
      <p:grpSpPr>
        <a:xfrm>
          <a:off x="0" y="0"/>
          <a:ext cx="0" cy="0"/>
          <a:chOff x="0" y="0"/>
          <a:chExt cx="0" cy="0"/>
        </a:xfrm>
      </p:grpSpPr>
      <p:sp>
        <p:nvSpPr>
          <p:cNvPr id="6" name="Marcador de posición de gráfico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s-ES" noProof="0"/>
              <a:t>Haga clic en el icono para agregar un gráfico</a:t>
            </a:r>
          </a:p>
        </p:txBody>
      </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s-ES" noProof="0"/>
              <a:t>Haga clic para editar </a:t>
            </a:r>
          </a:p>
        </p:txBody>
      </p:sp>
      <p:sp>
        <p:nvSpPr>
          <p:cNvPr id="2" name="Marcador de fecha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r>
              <a:rPr lang="de-DE" noProof="0">
                <a:latin typeface="+mn-lt"/>
              </a:rPr>
              <a:t>September 19th 2024 </a:t>
            </a:r>
            <a:endParaRPr lang="es-ES" noProof="0" dirty="0">
              <a:latin typeface="+mn-lt"/>
            </a:endParaRPr>
          </a:p>
        </p:txBody>
      </p:sp>
      <p:sp>
        <p:nvSpPr>
          <p:cNvPr id="3" name="Marcador de pie de página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es-ES" b="0" noProof="0"/>
              <a:t>HealthEquity kick-off – Project acronym </a:t>
            </a:r>
            <a:endParaRPr lang="es-ES" b="0" noProof="0" dirty="0"/>
          </a:p>
        </p:txBody>
      </p:sp>
      <p:sp>
        <p:nvSpPr>
          <p:cNvPr id="4" name="Marcador de número de diapositiva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es-ES" noProof="0" smtClean="0"/>
              <a:pPr rtl="0"/>
              <a:t>‹#›</a:t>
            </a:fld>
            <a:endParaRPr lang="es-ES"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a">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s-ES" noProof="0"/>
              <a:t>Haga clic para editar </a:t>
            </a:r>
          </a:p>
        </p:txBody>
      </p:sp>
      <p:sp>
        <p:nvSpPr>
          <p:cNvPr id="9" name="Marcador de título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s-ES" noProof="0"/>
              <a:t>Haga clic en el icono para agregar una tabla</a:t>
            </a:r>
          </a:p>
        </p:txBody>
      </p:sp>
      <p:sp>
        <p:nvSpPr>
          <p:cNvPr id="2" name="Marcador de fecha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r>
              <a:rPr lang="de-DE" noProof="0">
                <a:latin typeface="+mn-lt"/>
              </a:rPr>
              <a:t>September 19th 2024 </a:t>
            </a:r>
            <a:endParaRPr lang="es-ES" noProof="0" dirty="0">
              <a:latin typeface="+mn-lt"/>
            </a:endParaRPr>
          </a:p>
        </p:txBody>
      </p:sp>
      <p:sp>
        <p:nvSpPr>
          <p:cNvPr id="3" name="Marcador de pie de página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es-ES" b="0" noProof="0"/>
              <a:t>HealthEquity kick-off – Project acronym </a:t>
            </a:r>
            <a:endParaRPr lang="es-ES" b="0" noProof="0" dirty="0"/>
          </a:p>
        </p:txBody>
      </p:sp>
      <p:sp>
        <p:nvSpPr>
          <p:cNvPr id="4" name="Marcador de número de diapositiva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es-ES" noProof="0" smtClean="0"/>
              <a:pPr rtl="0"/>
              <a:t>‹#›</a:t>
            </a:fld>
            <a:endParaRPr lang="es-ES"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6688528" cy="3649980"/>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s-ES" noProof="0"/>
              <a:t>Haga clic para modificar el estilo de título del patrón</a:t>
            </a:r>
            <a:endParaRPr lang="es-ES" noProof="0" dirty="0"/>
          </a:p>
        </p:txBody>
      </p:sp>
      <p:sp>
        <p:nvSpPr>
          <p:cNvPr id="10" name="Cuadro de texto 9">
            <a:extLst>
              <a:ext uri="{FF2B5EF4-FFF2-40B4-BE49-F238E27FC236}">
                <a16:creationId xmlns:a16="http://schemas.microsoft.com/office/drawing/2014/main" id="{E902327D-DBD4-7A4E-ABF2-A946A559A8AD}"/>
              </a:ext>
            </a:extLst>
          </p:cNvPr>
          <p:cNvSpPr txBox="1"/>
          <p:nvPr userDrawn="1"/>
        </p:nvSpPr>
        <p:spPr>
          <a:xfrm>
            <a:off x="1224247" y="891450"/>
            <a:ext cx="1589372" cy="3170099"/>
          </a:xfrm>
          <a:prstGeom prst="rect">
            <a:avLst/>
          </a:prstGeom>
          <a:noFill/>
        </p:spPr>
        <p:txBody>
          <a:bodyPr wrap="square" rtlCol="0">
            <a:spAutoFit/>
          </a:bodyPr>
          <a:lstStyle/>
          <a:p>
            <a:pPr rtl="0"/>
            <a:r>
              <a:rPr lang="es-ES" sz="20000" b="1" noProof="0" dirty="0">
                <a:solidFill>
                  <a:schemeClr val="bg1"/>
                </a:solidFill>
              </a:rPr>
              <a:t>“</a:t>
            </a:r>
          </a:p>
        </p:txBody>
      </p:sp>
      <p:grpSp>
        <p:nvGrpSpPr>
          <p:cNvPr id="18" name="Grupo 17">
            <a:extLst>
              <a:ext uri="{FF2B5EF4-FFF2-40B4-BE49-F238E27FC236}">
                <a16:creationId xmlns:a16="http://schemas.microsoft.com/office/drawing/2014/main" id="{6ACB4ADD-D9F4-984E-B29D-A2CF6D19E810}"/>
              </a:ext>
            </a:extLst>
          </p:cNvPr>
          <p:cNvGrpSpPr/>
          <p:nvPr userDrawn="1"/>
        </p:nvGrpSpPr>
        <p:grpSpPr>
          <a:xfrm>
            <a:off x="7652550" y="0"/>
            <a:ext cx="4539448" cy="1714500"/>
            <a:chOff x="5612972" y="1"/>
            <a:chExt cx="6615961" cy="3672246"/>
          </a:xfrm>
        </p:grpSpPr>
        <p:sp>
          <p:nvSpPr>
            <p:cNvPr id="19" name="Autoforma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0" name="Forma lib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44CBEF"/>
            </a:solidFill>
            <a:ln>
              <a:noFill/>
            </a:ln>
          </p:spPr>
          <p:txBody>
            <a:bodyPr rot="0" vert="horz" wrap="square" lIns="91440" tIns="45720" rIns="91440" bIns="45720" rtlCol="0" anchor="t" anchorCtr="0" upright="1">
              <a:noAutofit/>
            </a:bodyPr>
            <a:lstStyle/>
            <a:p>
              <a:pPr rtl="0"/>
              <a:endParaRPr lang="es-ES" noProof="0" dirty="0"/>
            </a:p>
          </p:txBody>
        </p:sp>
        <p:sp>
          <p:nvSpPr>
            <p:cNvPr id="23" name="Forma lib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grpSp>
        <p:nvGrpSpPr>
          <p:cNvPr id="24" name="Grupo 23">
            <a:extLst>
              <a:ext uri="{FF2B5EF4-FFF2-40B4-BE49-F238E27FC236}">
                <a16:creationId xmlns:a16="http://schemas.microsoft.com/office/drawing/2014/main" id="{669A90A7-BF26-684E-8C8B-638053DA1234}"/>
              </a:ext>
            </a:extLst>
          </p:cNvPr>
          <p:cNvGrpSpPr>
            <a:grpSpLocks/>
          </p:cNvGrpSpPr>
          <p:nvPr userDrawn="1"/>
        </p:nvGrpSpPr>
        <p:grpSpPr bwMode="auto">
          <a:xfrm flipV="1">
            <a:off x="0" y="0"/>
            <a:ext cx="2019883" cy="1954530"/>
            <a:chOff x="0" y="12289"/>
            <a:chExt cx="3550" cy="3551"/>
          </a:xfrm>
        </p:grpSpPr>
        <p:sp>
          <p:nvSpPr>
            <p:cNvPr id="25" name="Forma lib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6" name="Forma lib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44CB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A7D9F21A-75CF-6045-8FA1-C4F4E21B699C}"/>
              </a:ext>
            </a:extLst>
          </p:cNvPr>
          <p:cNvGrpSpPr>
            <a:grpSpLocks/>
          </p:cNvGrpSpPr>
          <p:nvPr userDrawn="1"/>
        </p:nvGrpSpPr>
        <p:grpSpPr bwMode="auto">
          <a:xfrm flipV="1">
            <a:off x="0" y="61"/>
            <a:ext cx="1691640" cy="2035640"/>
            <a:chOff x="0" y="12289"/>
            <a:chExt cx="3666" cy="3618"/>
          </a:xfrm>
        </p:grpSpPr>
        <p:sp>
          <p:nvSpPr>
            <p:cNvPr id="26" name="Forma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F18DE645-B3D5-2F4E-AAD6-002FEF13A310}"/>
                </a:ext>
              </a:extLst>
            </p:cNvPr>
            <p:cNvSpPr>
              <a:spLocks/>
            </p:cNvSpPr>
            <p:nvPr/>
          </p:nvSpPr>
          <p:spPr bwMode="auto">
            <a:xfrm>
              <a:off x="0" y="14745"/>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44CBE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solidFill>
                  <a:schemeClr val="tx1"/>
                </a:solidFill>
              </a:endParaRPr>
            </a:p>
          </p:txBody>
        </p:sp>
        <p:sp>
          <p:nvSpPr>
            <p:cNvPr id="36" name="Forma libre 35">
              <a:extLst>
                <a:ext uri="{FF2B5EF4-FFF2-40B4-BE49-F238E27FC236}">
                  <a16:creationId xmlns:a16="http://schemas.microsoft.com/office/drawing/2014/main" id="{B90F6499-BA50-2340-A026-32C79B6BFAF4}"/>
                </a:ext>
              </a:extLst>
            </p:cNvPr>
            <p:cNvSpPr>
              <a:spLocks/>
            </p:cNvSpPr>
            <p:nvPr/>
          </p:nvSpPr>
          <p:spPr bwMode="auto">
            <a:xfrm>
              <a:off x="1337" y="14742"/>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8" name="Marcador de posición de imagen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1" name="Título 1">
            <a:extLst>
              <a:ext uri="{FF2B5EF4-FFF2-40B4-BE49-F238E27FC236}">
                <a16:creationId xmlns:a16="http://schemas.microsoft.com/office/drawing/2014/main" id="{E2F20AFE-B282-5146-B0D6-F2FC1B6D303E}"/>
              </a:ext>
            </a:extLst>
          </p:cNvPr>
          <p:cNvSpPr>
            <a:spLocks noGrp="1"/>
          </p:cNvSpPr>
          <p:nvPr>
            <p:ph type="title"/>
          </p:nvPr>
        </p:nvSpPr>
        <p:spPr>
          <a:xfrm>
            <a:off x="1241969" y="1554211"/>
            <a:ext cx="6218992"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s-ES" noProof="0" dirty="0"/>
              <a:t>Haga clic para modificar el estilo de título del patrón</a:t>
            </a:r>
          </a:p>
        </p:txBody>
      </p:sp>
      <p:cxnSp>
        <p:nvCxnSpPr>
          <p:cNvPr id="62" name="Conector recto 61">
            <a:extLst>
              <a:ext uri="{FF2B5EF4-FFF2-40B4-BE49-F238E27FC236}">
                <a16:creationId xmlns:a16="http://schemas.microsoft.com/office/drawing/2014/main" id="{F777D2F0-DE3F-8343-B97A-E7FA440532FD}"/>
              </a:ext>
            </a:extLst>
          </p:cNvPr>
          <p:cNvCxnSpPr>
            <a:cxnSpLocks/>
          </p:cNvCxnSpPr>
          <p:nvPr userDrawn="1"/>
        </p:nvCxnSpPr>
        <p:spPr>
          <a:xfrm>
            <a:off x="1295400" y="223628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Marcador de posición de imagen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72" name="Marcador de texto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3" name="Marcador de texto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4" name="Marcador de texto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5" name="Marcador de texto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6" name="Marcador de texto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7" name="Marcador de texto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8" name="Marcador de texto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9" name="Marcador de texto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grpSp>
        <p:nvGrpSpPr>
          <p:cNvPr id="23" name="Grupo 22">
            <a:extLst>
              <a:ext uri="{FF2B5EF4-FFF2-40B4-BE49-F238E27FC236}">
                <a16:creationId xmlns:a16="http://schemas.microsoft.com/office/drawing/2014/main" id="{EFD0B2D5-B3C2-D847-A220-86CB6A37E418}"/>
              </a:ext>
            </a:extLst>
          </p:cNvPr>
          <p:cNvGrpSpPr/>
          <p:nvPr userDrawn="1"/>
        </p:nvGrpSpPr>
        <p:grpSpPr>
          <a:xfrm>
            <a:off x="8218170" y="0"/>
            <a:ext cx="3973827" cy="1554211"/>
            <a:chOff x="5612972" y="1"/>
            <a:chExt cx="6615961" cy="3672246"/>
          </a:xfrm>
        </p:grpSpPr>
        <p:sp>
          <p:nvSpPr>
            <p:cNvPr id="28" name="Autoforma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9" name="Forma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0" name="Forma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1" name="Forma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44CBEF"/>
            </a:solidFill>
            <a:ln>
              <a:noFill/>
            </a:ln>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66" name="Marcador de posición de imagen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9" name="Marcador de posición de imagen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2" name="Marcador de fecha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r>
              <a:rPr lang="de-DE" noProof="0">
                <a:latin typeface="+mn-lt"/>
              </a:rPr>
              <a:t>September 19th 2024 </a:t>
            </a:r>
            <a:endParaRPr lang="es-ES" noProof="0" dirty="0">
              <a:latin typeface="+mn-lt"/>
            </a:endParaRPr>
          </a:p>
        </p:txBody>
      </p:sp>
      <p:sp>
        <p:nvSpPr>
          <p:cNvPr id="3" name="Marcador de pie de página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es-ES" b="0" noProof="0"/>
              <a:t>HealthEquity kick-off – Project acronym </a:t>
            </a:r>
            <a:endParaRPr lang="es-ES" b="0" noProof="0" dirty="0"/>
          </a:p>
        </p:txBody>
      </p:sp>
      <p:sp>
        <p:nvSpPr>
          <p:cNvPr id="4" name="Marcador de número de diapositiva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es-ES" noProof="0" smtClean="0"/>
              <a:pPr rtl="0"/>
              <a:t>‹#›</a:t>
            </a:fld>
            <a:endParaRPr lang="es-ES"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cala de tiempo ">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ítulo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s-ES" noProof="0"/>
              <a:t>Haga clic para editar </a:t>
            </a:r>
          </a:p>
        </p:txBody>
      </p:sp>
      <p:sp>
        <p:nvSpPr>
          <p:cNvPr id="96" name="Marcador de texto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97" name="Marcador de texto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sp>
        <p:nvSpPr>
          <p:cNvPr id="102" name="Marcador de texto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3" name="Marcador de texto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6" name="Marcador de texto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7" name="Marcador de texto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8" name="Marcador de texto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9" name="Marcador de texto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cxnSp>
        <p:nvCxnSpPr>
          <p:cNvPr id="8" name="Conector recto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fecha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r>
              <a:rPr lang="de-DE" noProof="0">
                <a:latin typeface="+mn-lt"/>
              </a:rPr>
              <a:t>September 19th 2024 </a:t>
            </a:r>
            <a:endParaRPr lang="es-ES" noProof="0" dirty="0">
              <a:latin typeface="+mn-lt"/>
            </a:endParaRPr>
          </a:p>
        </p:txBody>
      </p:sp>
      <p:sp>
        <p:nvSpPr>
          <p:cNvPr id="3" name="Marcador de pie de página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es-ES" b="0" noProof="0"/>
              <a:t>HealthEquity kick-off – Project acronym </a:t>
            </a:r>
            <a:endParaRPr lang="es-ES" b="0" noProof="0" dirty="0"/>
          </a:p>
        </p:txBody>
      </p:sp>
      <p:sp>
        <p:nvSpPr>
          <p:cNvPr id="4" name="Marcador de número de diapositiva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es-ES" noProof="0" smtClean="0"/>
              <a:pPr rtl="0"/>
              <a:t>‹#›</a:t>
            </a:fld>
            <a:endParaRPr lang="es-ES" noProof="0">
              <a:latin typeface="+mn-lt"/>
            </a:endParaRPr>
          </a:p>
        </p:txBody>
      </p:sp>
      <p:grpSp>
        <p:nvGrpSpPr>
          <p:cNvPr id="7" name="Grupo 6">
            <a:extLst>
              <a:ext uri="{FF2B5EF4-FFF2-40B4-BE49-F238E27FC236}">
                <a16:creationId xmlns:a16="http://schemas.microsoft.com/office/drawing/2014/main" id="{0C221CEB-5B25-6154-D1C9-4DBFB1FEE426}"/>
              </a:ext>
            </a:extLst>
          </p:cNvPr>
          <p:cNvGrpSpPr/>
          <p:nvPr userDrawn="1"/>
        </p:nvGrpSpPr>
        <p:grpSpPr>
          <a:xfrm>
            <a:off x="8666124" y="1"/>
            <a:ext cx="3525874" cy="1401338"/>
            <a:chOff x="5612972" y="1"/>
            <a:chExt cx="6615961" cy="3672246"/>
          </a:xfrm>
        </p:grpSpPr>
        <p:sp>
          <p:nvSpPr>
            <p:cNvPr id="9" name="Autoforma 24">
              <a:extLst>
                <a:ext uri="{FF2B5EF4-FFF2-40B4-BE49-F238E27FC236}">
                  <a16:creationId xmlns:a16="http://schemas.microsoft.com/office/drawing/2014/main" id="{3810BA74-6D8E-4996-0BC4-F7740EDBC3E9}"/>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0" name="Forma libre 28">
              <a:extLst>
                <a:ext uri="{FF2B5EF4-FFF2-40B4-BE49-F238E27FC236}">
                  <a16:creationId xmlns:a16="http://schemas.microsoft.com/office/drawing/2014/main" id="{B57CEBA1-9F15-DD67-49A2-B23442F6C061}"/>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1" name="Forma libre 29">
              <a:extLst>
                <a:ext uri="{FF2B5EF4-FFF2-40B4-BE49-F238E27FC236}">
                  <a16:creationId xmlns:a16="http://schemas.microsoft.com/office/drawing/2014/main" id="{DF6D4222-9D39-D4A4-5BB7-385B6F6D0458}"/>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2" name="Forma libre 30">
              <a:extLst>
                <a:ext uri="{FF2B5EF4-FFF2-40B4-BE49-F238E27FC236}">
                  <a16:creationId xmlns:a16="http://schemas.microsoft.com/office/drawing/2014/main" id="{DDA235DB-3C17-AADF-0934-957D55BCD142}"/>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rgbClr val="44CBEF"/>
            </a:solidFill>
            <a:ln>
              <a:noFill/>
            </a:ln>
          </p:spPr>
          <p:txBody>
            <a:bodyPr rot="0" vert="horz" wrap="square" lIns="91440" tIns="45720" rIns="91440" bIns="45720" rtlCol="0" anchor="t" anchorCtr="0" upright="1">
              <a:noAutofit/>
            </a:bodyPr>
            <a:lstStyle/>
            <a:p>
              <a:pPr rtl="0"/>
              <a:endParaRPr lang="es-ES" noProof="0" dirty="0"/>
            </a:p>
          </p:txBody>
        </p:sp>
        <p:sp>
          <p:nvSpPr>
            <p:cNvPr id="13" name="Forma libre 31">
              <a:extLst>
                <a:ext uri="{FF2B5EF4-FFF2-40B4-BE49-F238E27FC236}">
                  <a16:creationId xmlns:a16="http://schemas.microsoft.com/office/drawing/2014/main" id="{72A22CF1-6619-CED8-1198-D4E614068CE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título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0" name="Marcador de fecha 3">
            <a:extLst>
              <a:ext uri="{FF2B5EF4-FFF2-40B4-BE49-F238E27FC236}">
                <a16:creationId xmlns:a16="http://schemas.microsoft.com/office/drawing/2014/main" id="{EF47083A-6D76-4B4D-87CA-E08E212F781D}"/>
              </a:ext>
            </a:extLst>
          </p:cNvPr>
          <p:cNvSpPr>
            <a:spLocks noGrp="1"/>
          </p:cNvSpPr>
          <p:nvPr>
            <p:ph type="dt" sz="half" idx="2"/>
          </p:nvPr>
        </p:nvSpPr>
        <p:spPr>
          <a:xfrm>
            <a:off x="6055360" y="6354619"/>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r>
              <a:rPr lang="de-DE" noProof="0">
                <a:latin typeface="+mn-lt"/>
              </a:rPr>
              <a:t>September 19th 2024 </a:t>
            </a:r>
            <a:endParaRPr lang="es-ES" noProof="0" dirty="0">
              <a:latin typeface="+mn-lt"/>
            </a:endParaRPr>
          </a:p>
        </p:txBody>
      </p:sp>
      <p:sp>
        <p:nvSpPr>
          <p:cNvPr id="31" name="Marcador de pie de página 4">
            <a:extLst>
              <a:ext uri="{FF2B5EF4-FFF2-40B4-BE49-F238E27FC236}">
                <a16:creationId xmlns:a16="http://schemas.microsoft.com/office/drawing/2014/main" id="{C9955F1C-C0B1-BA44-8905-6991FA0D1EF3}"/>
              </a:ext>
            </a:extLst>
          </p:cNvPr>
          <p:cNvSpPr>
            <a:spLocks noGrp="1"/>
          </p:cNvSpPr>
          <p:nvPr>
            <p:ph type="ftr" sz="quarter" idx="3"/>
          </p:nvPr>
        </p:nvSpPr>
        <p:spPr>
          <a:xfrm>
            <a:off x="4558030" y="6354619"/>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es-ES" b="0" noProof="0"/>
              <a:t>HealthEquity kick-off – Project acronym </a:t>
            </a:r>
            <a:endParaRPr lang="es-ES" b="0" noProof="0" dirty="0"/>
          </a:p>
        </p:txBody>
      </p:sp>
      <p:sp>
        <p:nvSpPr>
          <p:cNvPr id="32" name="Marcador de posición de número de diapositiva 5">
            <a:extLst>
              <a:ext uri="{FF2B5EF4-FFF2-40B4-BE49-F238E27FC236}">
                <a16:creationId xmlns:a16="http://schemas.microsoft.com/office/drawing/2014/main" id="{C8ADA0DF-3751-9A48-8A21-59F01C782D7C}"/>
              </a:ext>
            </a:extLst>
          </p:cNvPr>
          <p:cNvSpPr>
            <a:spLocks noGrp="1"/>
          </p:cNvSpPr>
          <p:nvPr>
            <p:ph type="sldNum" sz="quarter" idx="4"/>
          </p:nvPr>
        </p:nvSpPr>
        <p:spPr>
          <a:xfrm>
            <a:off x="4034790" y="6354619"/>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es-ES" noProof="0" smtClean="0"/>
              <a:pPr rtl="0"/>
              <a:t>‹#›</a:t>
            </a:fld>
            <a:endParaRPr lang="es-ES" noProof="0" dirty="0">
              <a:latin typeface="+mn-lt"/>
            </a:endParaRPr>
          </a:p>
        </p:txBody>
      </p:sp>
      <p:pic>
        <p:nvPicPr>
          <p:cNvPr id="2" name="Picture 9">
            <a:extLst>
              <a:ext uri="{FF2B5EF4-FFF2-40B4-BE49-F238E27FC236}">
                <a16:creationId xmlns:a16="http://schemas.microsoft.com/office/drawing/2014/main" id="{C81642FB-F510-A8A8-567E-A03B1FB3CAE3}"/>
              </a:ext>
            </a:extLst>
          </p:cNvPr>
          <p:cNvPicPr>
            <a:picLocks noChangeAspect="1"/>
          </p:cNvPicPr>
          <p:nvPr userDrawn="1"/>
        </p:nvPicPr>
        <p:blipFill>
          <a:blip r:embed="rId16"/>
          <a:srcRect/>
          <a:stretch>
            <a:fillRect/>
          </a:stretch>
        </p:blipFill>
        <p:spPr>
          <a:xfrm>
            <a:off x="9606366" y="6232470"/>
            <a:ext cx="2474798" cy="520810"/>
          </a:xfrm>
          <a:prstGeom prst="rect">
            <a:avLst/>
          </a:prstGeom>
        </p:spPr>
      </p:pic>
      <p:pic>
        <p:nvPicPr>
          <p:cNvPr id="4" name="Picture 8">
            <a:extLst>
              <a:ext uri="{FF2B5EF4-FFF2-40B4-BE49-F238E27FC236}">
                <a16:creationId xmlns:a16="http://schemas.microsoft.com/office/drawing/2014/main" id="{0ADFDAAB-7305-A163-7E19-D5B2BF8EE1A6}"/>
              </a:ext>
            </a:extLst>
          </p:cNvPr>
          <p:cNvPicPr>
            <a:picLocks noChangeAspect="1"/>
          </p:cNvPicPr>
          <p:nvPr userDrawn="1"/>
        </p:nvPicPr>
        <p:blipFill>
          <a:blip r:embed="rId17"/>
          <a:srcRect/>
          <a:stretch>
            <a:fillRect/>
          </a:stretch>
        </p:blipFill>
        <p:spPr>
          <a:xfrm>
            <a:off x="326128" y="6174521"/>
            <a:ext cx="1497329" cy="520810"/>
          </a:xfrm>
          <a:prstGeom prst="rect">
            <a:avLst/>
          </a:prstGeom>
        </p:spPr>
      </p:pic>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 id="2147483706" r:id="rId14"/>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F074C5A-299D-85B2-61B3-64E03C4D2D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199AD2-5938-FEFD-1007-46E0EA2FD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E6A317-E686-A67F-E12E-61DEDA8A84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September 19th 2024 </a:t>
            </a:r>
            <a:endParaRPr lang="es-ES"/>
          </a:p>
        </p:txBody>
      </p:sp>
      <p:sp>
        <p:nvSpPr>
          <p:cNvPr id="5" name="Marcador de pie de página 4">
            <a:extLst>
              <a:ext uri="{FF2B5EF4-FFF2-40B4-BE49-F238E27FC236}">
                <a16:creationId xmlns:a16="http://schemas.microsoft.com/office/drawing/2014/main" id="{CD7EFFC9-474C-8474-0B5C-85CAF9AC33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HealthEquity kick-off – Project acronym </a:t>
            </a:r>
          </a:p>
        </p:txBody>
      </p:sp>
      <p:sp>
        <p:nvSpPr>
          <p:cNvPr id="6" name="Marcador de número de diapositiva 5">
            <a:extLst>
              <a:ext uri="{FF2B5EF4-FFF2-40B4-BE49-F238E27FC236}">
                <a16:creationId xmlns:a16="http://schemas.microsoft.com/office/drawing/2014/main" id="{7B17C354-CBC9-A3C1-5CC1-36514CC484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508CE-31EA-4F3E-91F4-869F2E98E818}" type="slidenum">
              <a:rPr lang="es-ES" smtClean="0"/>
              <a:t>‹#›</a:t>
            </a:fld>
            <a:endParaRPr lang="es-ES"/>
          </a:p>
        </p:txBody>
      </p:sp>
      <p:pic>
        <p:nvPicPr>
          <p:cNvPr id="7" name="Picture 8">
            <a:extLst>
              <a:ext uri="{FF2B5EF4-FFF2-40B4-BE49-F238E27FC236}">
                <a16:creationId xmlns:a16="http://schemas.microsoft.com/office/drawing/2014/main" id="{CC070C67-82D2-F717-6294-7607EDA42A23}"/>
              </a:ext>
            </a:extLst>
          </p:cNvPr>
          <p:cNvPicPr>
            <a:picLocks noChangeAspect="1"/>
          </p:cNvPicPr>
          <p:nvPr userDrawn="1"/>
        </p:nvPicPr>
        <p:blipFill>
          <a:blip r:embed="rId13"/>
          <a:srcRect/>
          <a:stretch>
            <a:fillRect/>
          </a:stretch>
        </p:blipFill>
        <p:spPr>
          <a:xfrm>
            <a:off x="2029199" y="6401638"/>
            <a:ext cx="919532" cy="319837"/>
          </a:xfrm>
          <a:prstGeom prst="rect">
            <a:avLst/>
          </a:prstGeom>
        </p:spPr>
      </p:pic>
      <p:pic>
        <p:nvPicPr>
          <p:cNvPr id="9" name="Picture 9">
            <a:extLst>
              <a:ext uri="{FF2B5EF4-FFF2-40B4-BE49-F238E27FC236}">
                <a16:creationId xmlns:a16="http://schemas.microsoft.com/office/drawing/2014/main" id="{C59BDF0D-7A65-B2EC-FE03-2ECA1F1BDFFF}"/>
              </a:ext>
            </a:extLst>
          </p:cNvPr>
          <p:cNvPicPr>
            <a:picLocks noChangeAspect="1"/>
          </p:cNvPicPr>
          <p:nvPr userDrawn="1"/>
        </p:nvPicPr>
        <p:blipFill>
          <a:blip r:embed="rId14"/>
          <a:srcRect/>
          <a:stretch>
            <a:fillRect/>
          </a:stretch>
        </p:blipFill>
        <p:spPr>
          <a:xfrm>
            <a:off x="8785960" y="6382242"/>
            <a:ext cx="1614993" cy="339868"/>
          </a:xfrm>
          <a:prstGeom prst="rect">
            <a:avLst/>
          </a:prstGeom>
        </p:spPr>
      </p:pic>
    </p:spTree>
    <p:extLst>
      <p:ext uri="{BB962C8B-B14F-4D97-AF65-F5344CB8AC3E}">
        <p14:creationId xmlns:p14="http://schemas.microsoft.com/office/powerpoint/2010/main" val="33160093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harrington@ucc.i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ucc.ie/en/foodpath/"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s://www.ucc.ie/en/foodpath/"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E168C-8042-5B4E-A5A4-A5BF693AE2D6}"/>
              </a:ext>
            </a:extLst>
          </p:cNvPr>
          <p:cNvSpPr>
            <a:spLocks noGrp="1"/>
          </p:cNvSpPr>
          <p:nvPr>
            <p:ph type="ctrTitle"/>
          </p:nvPr>
        </p:nvSpPr>
        <p:spPr>
          <a:xfrm>
            <a:off x="2053089" y="2674239"/>
            <a:ext cx="9023228" cy="1312789"/>
          </a:xfrm>
        </p:spPr>
        <p:txBody>
          <a:bodyPr rtlCol="0"/>
          <a:lstStyle/>
          <a:p>
            <a:pPr rtl="0"/>
            <a:r>
              <a:rPr lang="es-ES" sz="5000" dirty="0"/>
              <a:t>Food </a:t>
            </a:r>
            <a:r>
              <a:rPr lang="es-ES" sz="5000" dirty="0" err="1"/>
              <a:t>Systems</a:t>
            </a:r>
            <a:r>
              <a:rPr lang="es-ES" sz="5000" dirty="0"/>
              <a:t> and Policy </a:t>
            </a:r>
            <a:r>
              <a:rPr lang="es-ES" sz="5000" dirty="0" err="1"/>
              <a:t>Pathways</a:t>
            </a:r>
            <a:r>
              <a:rPr lang="es-ES" sz="5000" dirty="0"/>
              <a:t> for </a:t>
            </a:r>
            <a:r>
              <a:rPr lang="es-ES" sz="5000" dirty="0" err="1"/>
              <a:t>Equal</a:t>
            </a:r>
            <a:r>
              <a:rPr lang="es-ES" sz="5000" dirty="0"/>
              <a:t> Population Nutrition in </a:t>
            </a:r>
            <a:r>
              <a:rPr lang="es-ES" sz="5000" dirty="0" err="1"/>
              <a:t>Europe</a:t>
            </a:r>
            <a:r>
              <a:rPr lang="es-ES" sz="5000" dirty="0"/>
              <a:t>: FOODPATH</a:t>
            </a:r>
          </a:p>
        </p:txBody>
      </p:sp>
      <p:sp>
        <p:nvSpPr>
          <p:cNvPr id="3" name="Marcador de texto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953337"/>
          </a:xfrm>
        </p:spPr>
        <p:txBody>
          <a:bodyPr rtlCol="0"/>
          <a:lstStyle/>
          <a:p>
            <a:pPr rtl="0"/>
            <a:r>
              <a:rPr lang="es-ES" dirty="0">
                <a:latin typeface="+mj-lt"/>
              </a:rPr>
              <a:t>Janas Harrington – </a:t>
            </a:r>
            <a:r>
              <a:rPr lang="es-ES" dirty="0" err="1">
                <a:latin typeface="+mj-lt"/>
              </a:rPr>
              <a:t>University</a:t>
            </a:r>
            <a:r>
              <a:rPr lang="es-ES" dirty="0">
                <a:latin typeface="+mj-lt"/>
              </a:rPr>
              <a:t> College Cork - </a:t>
            </a:r>
            <a:r>
              <a:rPr lang="es-ES" dirty="0" err="1">
                <a:latin typeface="+mj-lt"/>
              </a:rPr>
              <a:t>Ireland</a:t>
            </a:r>
            <a:r>
              <a:rPr lang="es-ES" dirty="0"/>
              <a:t> </a:t>
            </a:r>
          </a:p>
          <a:p>
            <a:pPr rtl="0"/>
            <a:r>
              <a:rPr lang="es-ES" dirty="0" err="1"/>
              <a:t>September</a:t>
            </a:r>
            <a:r>
              <a:rPr lang="es-ES" dirty="0"/>
              <a:t> 19th, 2024</a:t>
            </a:r>
          </a:p>
          <a:p>
            <a:pPr rtl="0"/>
            <a:endParaRPr lang="es-ES" dirty="0"/>
          </a:p>
          <a:p>
            <a:pPr rtl="0"/>
            <a:r>
              <a:rPr lang="es-ES" dirty="0">
                <a:hlinkClick r:id="rId3"/>
              </a:rPr>
              <a:t>j.harrington@ucc.ie</a:t>
            </a:r>
            <a:endParaRPr lang="es-ES" dirty="0"/>
          </a:p>
          <a:p>
            <a:pPr rtl="0"/>
            <a:r>
              <a:rPr lang="en-IE" b="0" i="0" dirty="0">
                <a:solidFill>
                  <a:srgbClr val="000000"/>
                </a:solidFill>
                <a:effectLst/>
                <a:highlight>
                  <a:srgbClr val="FFFFFF"/>
                </a:highlight>
                <a:latin typeface="Calibri" panose="020F0502020204030204" pitchFamily="34" charset="0"/>
              </a:rPr>
              <a:t> </a:t>
            </a:r>
            <a:r>
              <a:rPr lang="en-IE" b="0" i="0" dirty="0">
                <a:effectLst/>
                <a:highlight>
                  <a:srgbClr val="FFFFFF"/>
                </a:highlight>
                <a:latin typeface="Calibri" panose="020F0502020204030204" pitchFamily="34" charset="0"/>
                <a:hlinkClick r:id="rId4"/>
              </a:rPr>
              <a:t>https://www.ucc.ie/en/foodpath/</a:t>
            </a:r>
            <a:endParaRPr lang="es-ES" dirty="0"/>
          </a:p>
          <a:p>
            <a:pPr rtl="0"/>
            <a:endParaRPr lang="es-ES" dirty="0"/>
          </a:p>
        </p:txBody>
      </p:sp>
      <p:sp>
        <p:nvSpPr>
          <p:cNvPr id="8" name="Marcador de pie de página 5">
            <a:extLst>
              <a:ext uri="{FF2B5EF4-FFF2-40B4-BE49-F238E27FC236}">
                <a16:creationId xmlns:a16="http://schemas.microsoft.com/office/drawing/2014/main" id="{33FFCB4C-A59F-431F-A753-9A42CC09099C}"/>
              </a:ext>
            </a:extLst>
          </p:cNvPr>
          <p:cNvSpPr txBox="1">
            <a:spLocks/>
          </p:cNvSpPr>
          <p:nvPr/>
        </p:nvSpPr>
        <p:spPr>
          <a:xfrm>
            <a:off x="3931618" y="6307381"/>
            <a:ext cx="4029041" cy="247651"/>
          </a:xfrm>
          <a:prstGeom prst="rect">
            <a:avLst/>
          </a:prstGeom>
        </p:spPr>
        <p:txBody>
          <a:bodyPr/>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err="1">
                <a:solidFill>
                  <a:schemeClr val="bg1"/>
                </a:solidFill>
              </a:rPr>
              <a:t>HealthEquity</a:t>
            </a:r>
            <a:r>
              <a:rPr lang="es-ES" dirty="0">
                <a:solidFill>
                  <a:schemeClr val="bg1"/>
                </a:solidFill>
              </a:rPr>
              <a:t> </a:t>
            </a:r>
            <a:r>
              <a:rPr lang="es-ES" dirty="0" err="1">
                <a:solidFill>
                  <a:schemeClr val="bg1"/>
                </a:solidFill>
              </a:rPr>
              <a:t>kick</a:t>
            </a:r>
            <a:r>
              <a:rPr lang="es-ES" dirty="0">
                <a:solidFill>
                  <a:schemeClr val="bg1"/>
                </a:solidFill>
              </a:rPr>
              <a:t>-off – </a:t>
            </a:r>
            <a:r>
              <a:rPr lang="en-US" dirty="0">
                <a:solidFill>
                  <a:schemeClr val="bg1"/>
                </a:solidFill>
              </a:rPr>
              <a:t>FOODPATH</a:t>
            </a:r>
            <a:endParaRPr lang="es-ES" dirty="0">
              <a:solidFill>
                <a:schemeClr val="bg1"/>
              </a:solidFill>
            </a:endParaRPr>
          </a:p>
        </p:txBody>
      </p:sp>
      <p:pic>
        <p:nvPicPr>
          <p:cNvPr id="5" name="Picture 4">
            <a:extLst>
              <a:ext uri="{FF2B5EF4-FFF2-40B4-BE49-F238E27FC236}">
                <a16:creationId xmlns:a16="http://schemas.microsoft.com/office/drawing/2014/main" id="{C7992F42-B03F-F30C-D705-F5EEA0AA5E04}"/>
              </a:ext>
            </a:extLst>
          </p:cNvPr>
          <p:cNvPicPr>
            <a:picLocks noChangeAspect="1"/>
          </p:cNvPicPr>
          <p:nvPr/>
        </p:nvPicPr>
        <p:blipFill>
          <a:blip r:embed="rId5"/>
          <a:stretch>
            <a:fillRect/>
          </a:stretch>
        </p:blipFill>
        <p:spPr>
          <a:xfrm>
            <a:off x="8779024" y="246085"/>
            <a:ext cx="2987407" cy="1865629"/>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995CEF2-ED0D-21BF-8B1B-190A078B4600}"/>
              </a:ext>
            </a:extLst>
          </p:cNvPr>
          <p:cNvSpPr>
            <a:spLocks noGrp="1"/>
          </p:cNvSpPr>
          <p:nvPr>
            <p:ph type="title"/>
          </p:nvPr>
        </p:nvSpPr>
        <p:spPr>
          <a:xfrm>
            <a:off x="970853" y="1155113"/>
            <a:ext cx="9333080" cy="610863"/>
          </a:xfrm>
        </p:spPr>
        <p:txBody>
          <a:bodyPr>
            <a:normAutofit fontScale="90000"/>
          </a:bodyPr>
          <a:lstStyle/>
          <a:p>
            <a:r>
              <a:rPr lang="en-GB" dirty="0"/>
              <a:t>Involvement</a:t>
            </a:r>
            <a:r>
              <a:rPr lang="es-ES" dirty="0"/>
              <a:t> </a:t>
            </a:r>
            <a:r>
              <a:rPr lang="es-ES" dirty="0" err="1"/>
              <a:t>of</a:t>
            </a:r>
            <a:r>
              <a:rPr lang="es-ES" dirty="0"/>
              <a:t> </a:t>
            </a:r>
            <a:r>
              <a:rPr lang="es-ES" dirty="0" err="1"/>
              <a:t>Stakeholders</a:t>
            </a:r>
            <a:r>
              <a:rPr lang="es-ES" dirty="0"/>
              <a:t> and </a:t>
            </a:r>
            <a:r>
              <a:rPr lang="es-ES" dirty="0" err="1"/>
              <a:t>dissemination</a:t>
            </a:r>
            <a:endParaRPr lang="es-ES" dirty="0"/>
          </a:p>
        </p:txBody>
      </p:sp>
      <p:sp>
        <p:nvSpPr>
          <p:cNvPr id="4" name="Marcador de texto 3">
            <a:extLst>
              <a:ext uri="{FF2B5EF4-FFF2-40B4-BE49-F238E27FC236}">
                <a16:creationId xmlns:a16="http://schemas.microsoft.com/office/drawing/2014/main" id="{8EE8F098-2676-C169-4B2A-72E7B33F1410}"/>
              </a:ext>
            </a:extLst>
          </p:cNvPr>
          <p:cNvSpPr>
            <a:spLocks noGrp="1"/>
          </p:cNvSpPr>
          <p:nvPr>
            <p:ph type="body" sz="quarter" idx="11"/>
          </p:nvPr>
        </p:nvSpPr>
        <p:spPr>
          <a:xfrm>
            <a:off x="523240" y="2076002"/>
            <a:ext cx="11145519" cy="3166557"/>
          </a:xfrm>
        </p:spPr>
        <p:txBody>
          <a:bodyPr/>
          <a:lstStyle/>
          <a:p>
            <a:r>
              <a:rPr lang="en-US" sz="2500" i="1" dirty="0"/>
              <a:t>“..to generate upstream change, all actors in society have a role to play in the transition towards healthier and sustainable population diets and a reduction in socioeconomic inequalities in diet and health.”</a:t>
            </a:r>
          </a:p>
          <a:p>
            <a:r>
              <a:rPr lang="en-US" sz="2400" dirty="0"/>
              <a:t>Stakeholder involvement will be integral to the FOODPATH work plan and at each stage of the research. Across all WPs stakeholders from across the system will be identified and consulted and will be actively involved with the research</a:t>
            </a:r>
            <a:r>
              <a:rPr lang="en-US" sz="3200" dirty="0"/>
              <a:t>.</a:t>
            </a:r>
            <a:endParaRPr lang="en-US" altLang="en-US" sz="2500" b="1" i="1" dirty="0"/>
          </a:p>
          <a:p>
            <a:pPr marL="342900" indent="-342900">
              <a:buFont typeface="Arial" panose="020B0604020202020204" pitchFamily="34" charset="0"/>
              <a:buChar char="•"/>
            </a:pPr>
            <a:endParaRPr lang="en-US" altLang="en-US" sz="2500" b="1" dirty="0"/>
          </a:p>
          <a:p>
            <a:endParaRPr lang="en-US" altLang="en-US" dirty="0"/>
          </a:p>
          <a:p>
            <a:endParaRPr lang="es-ES" dirty="0"/>
          </a:p>
        </p:txBody>
      </p:sp>
      <p:sp>
        <p:nvSpPr>
          <p:cNvPr id="7" name="Marcador de número de diapositiva 6">
            <a:extLst>
              <a:ext uri="{FF2B5EF4-FFF2-40B4-BE49-F238E27FC236}">
                <a16:creationId xmlns:a16="http://schemas.microsoft.com/office/drawing/2014/main" id="{32AF385B-F477-3278-34B8-59CB1D7456F8}"/>
              </a:ext>
            </a:extLst>
          </p:cNvPr>
          <p:cNvSpPr>
            <a:spLocks noGrp="1"/>
          </p:cNvSpPr>
          <p:nvPr>
            <p:ph type="sldNum" sz="quarter" idx="16"/>
          </p:nvPr>
        </p:nvSpPr>
        <p:spPr/>
        <p:txBody>
          <a:bodyPr/>
          <a:lstStyle/>
          <a:p>
            <a:pPr rtl="0"/>
            <a:fld id="{294A09A9-5501-47C1-A89A-A340965A2BE2}" type="slidenum">
              <a:rPr lang="es-ES" noProof="0" smtClean="0"/>
              <a:pPr rtl="0"/>
              <a:t>10</a:t>
            </a:fld>
            <a:endParaRPr lang="es-ES" noProof="0" dirty="0"/>
          </a:p>
        </p:txBody>
      </p:sp>
      <p:sp>
        <p:nvSpPr>
          <p:cNvPr id="10" name="Marcador de fecha 4">
            <a:extLst>
              <a:ext uri="{FF2B5EF4-FFF2-40B4-BE49-F238E27FC236}">
                <a16:creationId xmlns:a16="http://schemas.microsoft.com/office/drawing/2014/main" id="{5C99FD92-70C1-4536-98A3-A48734222E76}"/>
              </a:ext>
            </a:extLst>
          </p:cNvPr>
          <p:cNvSpPr>
            <a:spLocks noGrp="1"/>
          </p:cNvSpPr>
          <p:nvPr>
            <p:ph type="dt" sz="half" idx="14"/>
          </p:nvPr>
        </p:nvSpPr>
        <p:spPr>
          <a:xfrm>
            <a:off x="7223761" y="6354619"/>
            <a:ext cx="1439472" cy="247651"/>
          </a:xfrm>
        </p:spPr>
        <p:txBody>
          <a:bodyPr/>
          <a:lstStyle/>
          <a:p>
            <a:r>
              <a:rPr lang="de-DE" dirty="0"/>
              <a:t>September 19th 2024 </a:t>
            </a:r>
            <a:endParaRPr lang="es-ES" noProof="0" dirty="0">
              <a:latin typeface="+mn-lt"/>
            </a:endParaRPr>
          </a:p>
        </p:txBody>
      </p:sp>
      <p:sp>
        <p:nvSpPr>
          <p:cNvPr id="11" name="Marcador de pie de página 5">
            <a:extLst>
              <a:ext uri="{FF2B5EF4-FFF2-40B4-BE49-F238E27FC236}">
                <a16:creationId xmlns:a16="http://schemas.microsoft.com/office/drawing/2014/main" id="{49A21B56-D767-45A6-A764-F2B9D5222DBA}"/>
              </a:ext>
            </a:extLst>
          </p:cNvPr>
          <p:cNvSpPr>
            <a:spLocks noGrp="1"/>
          </p:cNvSpPr>
          <p:nvPr>
            <p:ph type="ftr" sz="quarter" idx="15"/>
          </p:nvPr>
        </p:nvSpPr>
        <p:spPr>
          <a:xfrm>
            <a:off x="4558029" y="6354619"/>
            <a:ext cx="2435437" cy="247651"/>
          </a:xfrm>
        </p:spPr>
        <p:txBody>
          <a:bodyPr/>
          <a:lstStyle/>
          <a:p>
            <a:pPr rtl="0"/>
            <a:r>
              <a:rPr lang="es-ES" noProof="0"/>
              <a:t>HealthEquity kick-off – Project acronym </a:t>
            </a:r>
            <a:endParaRPr lang="es-ES" b="0" noProof="0" dirty="0">
              <a:highlight>
                <a:srgbClr val="FFFF00"/>
              </a:highlight>
            </a:endParaRPr>
          </a:p>
        </p:txBody>
      </p:sp>
      <p:pic>
        <p:nvPicPr>
          <p:cNvPr id="2" name="Picture 1">
            <a:extLst>
              <a:ext uri="{FF2B5EF4-FFF2-40B4-BE49-F238E27FC236}">
                <a16:creationId xmlns:a16="http://schemas.microsoft.com/office/drawing/2014/main" id="{4E610100-2447-37CD-3949-E02B45710676}"/>
              </a:ext>
            </a:extLst>
          </p:cNvPr>
          <p:cNvPicPr>
            <a:picLocks noChangeAspect="1"/>
          </p:cNvPicPr>
          <p:nvPr/>
        </p:nvPicPr>
        <p:blipFill>
          <a:blip r:embed="rId2"/>
          <a:stretch>
            <a:fillRect/>
          </a:stretch>
        </p:blipFill>
        <p:spPr>
          <a:xfrm>
            <a:off x="9851010" y="86525"/>
            <a:ext cx="2268360" cy="1416586"/>
          </a:xfrm>
          <a:prstGeom prst="rect">
            <a:avLst/>
          </a:prstGeom>
        </p:spPr>
      </p:pic>
    </p:spTree>
    <p:extLst>
      <p:ext uri="{BB962C8B-B14F-4D97-AF65-F5344CB8AC3E}">
        <p14:creationId xmlns:p14="http://schemas.microsoft.com/office/powerpoint/2010/main" val="499723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995CEF2-ED0D-21BF-8B1B-190A078B4600}"/>
              </a:ext>
            </a:extLst>
          </p:cNvPr>
          <p:cNvSpPr>
            <a:spLocks noGrp="1"/>
          </p:cNvSpPr>
          <p:nvPr>
            <p:ph type="title"/>
          </p:nvPr>
        </p:nvSpPr>
        <p:spPr>
          <a:xfrm>
            <a:off x="970853" y="1155113"/>
            <a:ext cx="9333080" cy="610863"/>
          </a:xfrm>
        </p:spPr>
        <p:txBody>
          <a:bodyPr>
            <a:normAutofit fontScale="90000"/>
          </a:bodyPr>
          <a:lstStyle/>
          <a:p>
            <a:r>
              <a:rPr lang="en-GB" dirty="0"/>
              <a:t>Involvement</a:t>
            </a:r>
            <a:r>
              <a:rPr lang="es-ES" dirty="0"/>
              <a:t> </a:t>
            </a:r>
            <a:r>
              <a:rPr lang="es-ES" dirty="0" err="1"/>
              <a:t>of</a:t>
            </a:r>
            <a:r>
              <a:rPr lang="es-ES" dirty="0"/>
              <a:t> </a:t>
            </a:r>
            <a:r>
              <a:rPr lang="es-ES" dirty="0" err="1"/>
              <a:t>Stakeholders</a:t>
            </a:r>
            <a:r>
              <a:rPr lang="es-ES" dirty="0"/>
              <a:t> and </a:t>
            </a:r>
            <a:r>
              <a:rPr lang="es-ES" dirty="0" err="1"/>
              <a:t>dissemination</a:t>
            </a:r>
            <a:endParaRPr lang="es-ES" dirty="0"/>
          </a:p>
        </p:txBody>
      </p:sp>
      <p:sp>
        <p:nvSpPr>
          <p:cNvPr id="4" name="Marcador de texto 3">
            <a:extLst>
              <a:ext uri="{FF2B5EF4-FFF2-40B4-BE49-F238E27FC236}">
                <a16:creationId xmlns:a16="http://schemas.microsoft.com/office/drawing/2014/main" id="{8EE8F098-2676-C169-4B2A-72E7B33F1410}"/>
              </a:ext>
            </a:extLst>
          </p:cNvPr>
          <p:cNvSpPr>
            <a:spLocks noGrp="1"/>
          </p:cNvSpPr>
          <p:nvPr>
            <p:ph type="body" sz="quarter" idx="11"/>
          </p:nvPr>
        </p:nvSpPr>
        <p:spPr>
          <a:xfrm>
            <a:off x="523240" y="2076002"/>
            <a:ext cx="11145519" cy="3166557"/>
          </a:xfrm>
        </p:spPr>
        <p:txBody>
          <a:bodyPr/>
          <a:lstStyle/>
          <a:p>
            <a:pPr marL="342900" indent="-342900">
              <a:buFont typeface="Arial" panose="020B0604020202020204" pitchFamily="34" charset="0"/>
              <a:buChar char="•"/>
            </a:pPr>
            <a:r>
              <a:rPr lang="en-US" altLang="en-US" sz="2500" b="1" dirty="0"/>
              <a:t>Citizens, with an emphasis on those living in more disadvantaged communities (Group Model Building WP1); (Consumer survey DCE, WP4)</a:t>
            </a:r>
          </a:p>
          <a:p>
            <a:pPr marL="342900" indent="-342900">
              <a:buFont typeface="Arial" panose="020B0604020202020204" pitchFamily="34" charset="0"/>
              <a:buChar char="•"/>
            </a:pPr>
            <a:r>
              <a:rPr lang="en-US" altLang="en-US" sz="2500" b="1" dirty="0"/>
              <a:t>Industry actors (WP2)</a:t>
            </a:r>
          </a:p>
          <a:p>
            <a:pPr marL="342900" indent="-342900">
              <a:buFont typeface="Arial" panose="020B0604020202020204" pitchFamily="34" charset="0"/>
              <a:buChar char="•"/>
            </a:pPr>
            <a:r>
              <a:rPr lang="en-US" altLang="en-US" sz="2500" b="1" dirty="0"/>
              <a:t>Policy makers (local and national) (WP3); Community Stakeholder Power Analysis (WP1); Community and inter-agency consultation workshops (WP3)</a:t>
            </a:r>
          </a:p>
          <a:p>
            <a:pPr marL="342900" indent="-342900">
              <a:buFont typeface="Arial" panose="020B0604020202020204" pitchFamily="34" charset="0"/>
              <a:buChar char="•"/>
            </a:pPr>
            <a:r>
              <a:rPr lang="en-US" sz="2400" dirty="0"/>
              <a:t>public discourse debates, dissemination workshops and expert meetings will be organized to ensure the appropriate stakeholders are targeted. Key stakeholders in local and national agencies and key community members will be involved to ensure the uptake of future policy implementation. </a:t>
            </a:r>
            <a:endParaRPr lang="en-US" altLang="en-US" sz="2400" b="1" dirty="0"/>
          </a:p>
          <a:p>
            <a:pPr marL="342900" indent="-342900">
              <a:buFont typeface="Arial" panose="020B0604020202020204" pitchFamily="34" charset="0"/>
              <a:buChar char="•"/>
            </a:pPr>
            <a:endParaRPr lang="en-US" altLang="en-US" sz="2400" b="1" dirty="0"/>
          </a:p>
          <a:p>
            <a:pPr marL="342900" indent="-342900">
              <a:buFont typeface="Arial" panose="020B0604020202020204" pitchFamily="34" charset="0"/>
              <a:buChar char="•"/>
            </a:pPr>
            <a:endParaRPr lang="en-US" altLang="en-US" sz="2500" b="1" dirty="0"/>
          </a:p>
          <a:p>
            <a:endParaRPr lang="en-US" altLang="en-US" dirty="0"/>
          </a:p>
          <a:p>
            <a:endParaRPr lang="es-ES" dirty="0"/>
          </a:p>
        </p:txBody>
      </p:sp>
      <p:sp>
        <p:nvSpPr>
          <p:cNvPr id="7" name="Marcador de número de diapositiva 6">
            <a:extLst>
              <a:ext uri="{FF2B5EF4-FFF2-40B4-BE49-F238E27FC236}">
                <a16:creationId xmlns:a16="http://schemas.microsoft.com/office/drawing/2014/main" id="{32AF385B-F477-3278-34B8-59CB1D7456F8}"/>
              </a:ext>
            </a:extLst>
          </p:cNvPr>
          <p:cNvSpPr>
            <a:spLocks noGrp="1"/>
          </p:cNvSpPr>
          <p:nvPr>
            <p:ph type="sldNum" sz="quarter" idx="16"/>
          </p:nvPr>
        </p:nvSpPr>
        <p:spPr/>
        <p:txBody>
          <a:bodyPr/>
          <a:lstStyle/>
          <a:p>
            <a:pPr rtl="0"/>
            <a:fld id="{294A09A9-5501-47C1-A89A-A340965A2BE2}" type="slidenum">
              <a:rPr lang="es-ES" noProof="0" smtClean="0"/>
              <a:pPr rtl="0"/>
              <a:t>11</a:t>
            </a:fld>
            <a:endParaRPr lang="es-ES" noProof="0" dirty="0"/>
          </a:p>
        </p:txBody>
      </p:sp>
      <p:sp>
        <p:nvSpPr>
          <p:cNvPr id="10" name="Marcador de fecha 4">
            <a:extLst>
              <a:ext uri="{FF2B5EF4-FFF2-40B4-BE49-F238E27FC236}">
                <a16:creationId xmlns:a16="http://schemas.microsoft.com/office/drawing/2014/main" id="{5C99FD92-70C1-4536-98A3-A48734222E76}"/>
              </a:ext>
            </a:extLst>
          </p:cNvPr>
          <p:cNvSpPr>
            <a:spLocks noGrp="1"/>
          </p:cNvSpPr>
          <p:nvPr>
            <p:ph type="dt" sz="half" idx="14"/>
          </p:nvPr>
        </p:nvSpPr>
        <p:spPr>
          <a:xfrm>
            <a:off x="7223761" y="6354619"/>
            <a:ext cx="1439472" cy="247651"/>
          </a:xfrm>
        </p:spPr>
        <p:txBody>
          <a:bodyPr/>
          <a:lstStyle/>
          <a:p>
            <a:r>
              <a:rPr lang="de-DE" dirty="0"/>
              <a:t>September 19th 2024 </a:t>
            </a:r>
            <a:endParaRPr lang="es-ES" noProof="0" dirty="0">
              <a:latin typeface="+mn-lt"/>
            </a:endParaRPr>
          </a:p>
        </p:txBody>
      </p:sp>
      <p:sp>
        <p:nvSpPr>
          <p:cNvPr id="11" name="Marcador de pie de página 5">
            <a:extLst>
              <a:ext uri="{FF2B5EF4-FFF2-40B4-BE49-F238E27FC236}">
                <a16:creationId xmlns:a16="http://schemas.microsoft.com/office/drawing/2014/main" id="{49A21B56-D767-45A6-A764-F2B9D5222DBA}"/>
              </a:ext>
            </a:extLst>
          </p:cNvPr>
          <p:cNvSpPr>
            <a:spLocks noGrp="1"/>
          </p:cNvSpPr>
          <p:nvPr>
            <p:ph type="ftr" sz="quarter" idx="15"/>
          </p:nvPr>
        </p:nvSpPr>
        <p:spPr>
          <a:xfrm>
            <a:off x="4558029" y="6354619"/>
            <a:ext cx="2435437" cy="247651"/>
          </a:xfrm>
        </p:spPr>
        <p:txBody>
          <a:bodyPr/>
          <a:lstStyle/>
          <a:p>
            <a:pPr rtl="0"/>
            <a:r>
              <a:rPr lang="es-ES" noProof="0"/>
              <a:t>HealthEquity kick-off – Project acronym </a:t>
            </a:r>
            <a:endParaRPr lang="es-ES" b="0" noProof="0" dirty="0">
              <a:highlight>
                <a:srgbClr val="FFFF00"/>
              </a:highlight>
            </a:endParaRPr>
          </a:p>
        </p:txBody>
      </p:sp>
      <p:pic>
        <p:nvPicPr>
          <p:cNvPr id="2" name="Picture 1">
            <a:extLst>
              <a:ext uri="{FF2B5EF4-FFF2-40B4-BE49-F238E27FC236}">
                <a16:creationId xmlns:a16="http://schemas.microsoft.com/office/drawing/2014/main" id="{4E610100-2447-37CD-3949-E02B45710676}"/>
              </a:ext>
            </a:extLst>
          </p:cNvPr>
          <p:cNvPicPr>
            <a:picLocks noChangeAspect="1"/>
          </p:cNvPicPr>
          <p:nvPr/>
        </p:nvPicPr>
        <p:blipFill>
          <a:blip r:embed="rId2"/>
          <a:stretch>
            <a:fillRect/>
          </a:stretch>
        </p:blipFill>
        <p:spPr>
          <a:xfrm>
            <a:off x="9851010" y="86525"/>
            <a:ext cx="2268360" cy="1416586"/>
          </a:xfrm>
          <a:prstGeom prst="rect">
            <a:avLst/>
          </a:prstGeom>
        </p:spPr>
      </p:pic>
    </p:spTree>
    <p:extLst>
      <p:ext uri="{BB962C8B-B14F-4D97-AF65-F5344CB8AC3E}">
        <p14:creationId xmlns:p14="http://schemas.microsoft.com/office/powerpoint/2010/main" val="151676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995CEF2-ED0D-21BF-8B1B-190A078B4600}"/>
              </a:ext>
            </a:extLst>
          </p:cNvPr>
          <p:cNvSpPr>
            <a:spLocks noGrp="1"/>
          </p:cNvSpPr>
          <p:nvPr>
            <p:ph type="title"/>
          </p:nvPr>
        </p:nvSpPr>
        <p:spPr>
          <a:xfrm>
            <a:off x="970853" y="1155113"/>
            <a:ext cx="9333080" cy="610863"/>
          </a:xfrm>
        </p:spPr>
        <p:txBody>
          <a:bodyPr>
            <a:normAutofit/>
          </a:bodyPr>
          <a:lstStyle/>
          <a:p>
            <a:r>
              <a:rPr lang="es-ES" dirty="0" err="1"/>
              <a:t>Dissemination</a:t>
            </a:r>
            <a:endParaRPr lang="es-ES" dirty="0"/>
          </a:p>
        </p:txBody>
      </p:sp>
      <p:sp>
        <p:nvSpPr>
          <p:cNvPr id="4" name="Marcador de texto 3">
            <a:extLst>
              <a:ext uri="{FF2B5EF4-FFF2-40B4-BE49-F238E27FC236}">
                <a16:creationId xmlns:a16="http://schemas.microsoft.com/office/drawing/2014/main" id="{8EE8F098-2676-C169-4B2A-72E7B33F1410}"/>
              </a:ext>
            </a:extLst>
          </p:cNvPr>
          <p:cNvSpPr>
            <a:spLocks noGrp="1"/>
          </p:cNvSpPr>
          <p:nvPr>
            <p:ph type="body" sz="quarter" idx="11"/>
          </p:nvPr>
        </p:nvSpPr>
        <p:spPr>
          <a:xfrm>
            <a:off x="523240" y="2076002"/>
            <a:ext cx="11145519" cy="3166557"/>
          </a:xfrm>
        </p:spPr>
        <p:txBody>
          <a:bodyPr/>
          <a:lstStyle/>
          <a:p>
            <a:r>
              <a:rPr lang="en-US" altLang="en-US" sz="2400" b="1" dirty="0"/>
              <a:t>Modal Approach</a:t>
            </a:r>
          </a:p>
          <a:p>
            <a:pPr marL="342900" indent="-342900">
              <a:buFont typeface="Arial" panose="020B0604020202020204" pitchFamily="34" charset="0"/>
              <a:buChar char="•"/>
            </a:pPr>
            <a:r>
              <a:rPr lang="en-US" altLang="en-US" sz="2400" b="1" dirty="0"/>
              <a:t>Papers: </a:t>
            </a:r>
            <a:r>
              <a:rPr lang="en-US" sz="2400" dirty="0"/>
              <a:t>high-profile international peer-reviewed publications. </a:t>
            </a:r>
            <a:endParaRPr lang="en-US" altLang="en-US" sz="2400" b="1" dirty="0"/>
          </a:p>
          <a:p>
            <a:pPr marL="342900" indent="-342900">
              <a:buFont typeface="Arial" panose="020B0604020202020204" pitchFamily="34" charset="0"/>
              <a:buChar char="•"/>
            </a:pPr>
            <a:r>
              <a:rPr lang="en-US" altLang="en-US" sz="2400" b="1" dirty="0"/>
              <a:t>People: </a:t>
            </a:r>
            <a:r>
              <a:rPr lang="en-IE" sz="2400" dirty="0"/>
              <a:t>person engagement, public discourse debates, dissemination workshops</a:t>
            </a:r>
            <a:endParaRPr lang="en-US" altLang="en-US" sz="2400" b="1" dirty="0"/>
          </a:p>
          <a:p>
            <a:pPr marL="342900" indent="-342900">
              <a:buFont typeface="Arial" panose="020B0604020202020204" pitchFamily="34" charset="0"/>
              <a:buChar char="•"/>
            </a:pPr>
            <a:r>
              <a:rPr lang="en-US" altLang="en-US" sz="2400" b="1" dirty="0"/>
              <a:t>Place: </a:t>
            </a:r>
            <a:r>
              <a:rPr lang="en-IE" sz="2400" dirty="0"/>
              <a:t>local, national and international networking with</a:t>
            </a:r>
            <a:r>
              <a:rPr lang="en-US" sz="2400" dirty="0"/>
              <a:t> researchers/stakeholders to exchange information, </a:t>
            </a:r>
            <a:r>
              <a:rPr lang="en-US" sz="2400" dirty="0" err="1"/>
              <a:t>cross-fertilises</a:t>
            </a:r>
            <a:r>
              <a:rPr lang="en-US" sz="2400" dirty="0"/>
              <a:t> for future international research projects a</a:t>
            </a:r>
            <a:endParaRPr lang="en-US" altLang="en-US" sz="2400" b="1" dirty="0"/>
          </a:p>
          <a:p>
            <a:pPr marL="342900" indent="-342900">
              <a:buFont typeface="Arial" panose="020B0604020202020204" pitchFamily="34" charset="0"/>
              <a:buChar char="•"/>
            </a:pPr>
            <a:r>
              <a:rPr lang="en-US" altLang="en-US" sz="2400" b="1" dirty="0"/>
              <a:t>Policy: </a:t>
            </a:r>
            <a:r>
              <a:rPr lang="en-US" sz="2400" dirty="0"/>
              <a:t>engaging with key stakeholders in local and national agencies tasked with the remit for policy implementation</a:t>
            </a:r>
            <a:endParaRPr lang="en-US" altLang="en-US" sz="2400" b="1" dirty="0"/>
          </a:p>
          <a:p>
            <a:pPr marL="342900" indent="-342900">
              <a:buFont typeface="Arial" panose="020B0604020202020204" pitchFamily="34" charset="0"/>
              <a:buChar char="•"/>
            </a:pPr>
            <a:endParaRPr lang="en-US" altLang="en-US" sz="2400" b="1" dirty="0"/>
          </a:p>
          <a:p>
            <a:endParaRPr lang="en-US" altLang="en-US" sz="2400" dirty="0"/>
          </a:p>
          <a:p>
            <a:endParaRPr lang="es-ES" sz="2400" dirty="0"/>
          </a:p>
        </p:txBody>
      </p:sp>
      <p:sp>
        <p:nvSpPr>
          <p:cNvPr id="7" name="Marcador de número de diapositiva 6">
            <a:extLst>
              <a:ext uri="{FF2B5EF4-FFF2-40B4-BE49-F238E27FC236}">
                <a16:creationId xmlns:a16="http://schemas.microsoft.com/office/drawing/2014/main" id="{32AF385B-F477-3278-34B8-59CB1D7456F8}"/>
              </a:ext>
            </a:extLst>
          </p:cNvPr>
          <p:cNvSpPr>
            <a:spLocks noGrp="1"/>
          </p:cNvSpPr>
          <p:nvPr>
            <p:ph type="sldNum" sz="quarter" idx="16"/>
          </p:nvPr>
        </p:nvSpPr>
        <p:spPr/>
        <p:txBody>
          <a:bodyPr/>
          <a:lstStyle/>
          <a:p>
            <a:pPr rtl="0"/>
            <a:fld id="{294A09A9-5501-47C1-A89A-A340965A2BE2}" type="slidenum">
              <a:rPr lang="es-ES" noProof="0" smtClean="0"/>
              <a:pPr rtl="0"/>
              <a:t>12</a:t>
            </a:fld>
            <a:endParaRPr lang="es-ES" noProof="0" dirty="0"/>
          </a:p>
        </p:txBody>
      </p:sp>
      <p:sp>
        <p:nvSpPr>
          <p:cNvPr id="10" name="Marcador de fecha 4">
            <a:extLst>
              <a:ext uri="{FF2B5EF4-FFF2-40B4-BE49-F238E27FC236}">
                <a16:creationId xmlns:a16="http://schemas.microsoft.com/office/drawing/2014/main" id="{5C99FD92-70C1-4536-98A3-A48734222E76}"/>
              </a:ext>
            </a:extLst>
          </p:cNvPr>
          <p:cNvSpPr>
            <a:spLocks noGrp="1"/>
          </p:cNvSpPr>
          <p:nvPr>
            <p:ph type="dt" sz="half" idx="14"/>
          </p:nvPr>
        </p:nvSpPr>
        <p:spPr>
          <a:xfrm>
            <a:off x="7223761" y="6354619"/>
            <a:ext cx="1439472" cy="247651"/>
          </a:xfrm>
        </p:spPr>
        <p:txBody>
          <a:bodyPr/>
          <a:lstStyle/>
          <a:p>
            <a:r>
              <a:rPr lang="de-DE" dirty="0"/>
              <a:t>September 19th 2024 </a:t>
            </a:r>
            <a:endParaRPr lang="es-ES" noProof="0" dirty="0">
              <a:latin typeface="+mn-lt"/>
            </a:endParaRPr>
          </a:p>
        </p:txBody>
      </p:sp>
      <p:sp>
        <p:nvSpPr>
          <p:cNvPr id="11" name="Marcador de pie de página 5">
            <a:extLst>
              <a:ext uri="{FF2B5EF4-FFF2-40B4-BE49-F238E27FC236}">
                <a16:creationId xmlns:a16="http://schemas.microsoft.com/office/drawing/2014/main" id="{49A21B56-D767-45A6-A764-F2B9D5222DBA}"/>
              </a:ext>
            </a:extLst>
          </p:cNvPr>
          <p:cNvSpPr>
            <a:spLocks noGrp="1"/>
          </p:cNvSpPr>
          <p:nvPr>
            <p:ph type="ftr" sz="quarter" idx="15"/>
          </p:nvPr>
        </p:nvSpPr>
        <p:spPr>
          <a:xfrm>
            <a:off x="4558029" y="6354619"/>
            <a:ext cx="2435437" cy="247651"/>
          </a:xfrm>
        </p:spPr>
        <p:txBody>
          <a:bodyPr/>
          <a:lstStyle/>
          <a:p>
            <a:pPr rtl="0"/>
            <a:r>
              <a:rPr lang="es-ES" noProof="0"/>
              <a:t>HealthEquity kick-off – Project acronym </a:t>
            </a:r>
            <a:endParaRPr lang="es-ES" b="0" noProof="0" dirty="0">
              <a:highlight>
                <a:srgbClr val="FFFF00"/>
              </a:highlight>
            </a:endParaRPr>
          </a:p>
        </p:txBody>
      </p:sp>
      <p:pic>
        <p:nvPicPr>
          <p:cNvPr id="2" name="Picture 1">
            <a:extLst>
              <a:ext uri="{FF2B5EF4-FFF2-40B4-BE49-F238E27FC236}">
                <a16:creationId xmlns:a16="http://schemas.microsoft.com/office/drawing/2014/main" id="{4E610100-2447-37CD-3949-E02B45710676}"/>
              </a:ext>
            </a:extLst>
          </p:cNvPr>
          <p:cNvPicPr>
            <a:picLocks noChangeAspect="1"/>
          </p:cNvPicPr>
          <p:nvPr/>
        </p:nvPicPr>
        <p:blipFill>
          <a:blip r:embed="rId2"/>
          <a:stretch>
            <a:fillRect/>
          </a:stretch>
        </p:blipFill>
        <p:spPr>
          <a:xfrm>
            <a:off x="9851010" y="86525"/>
            <a:ext cx="2268360" cy="1416586"/>
          </a:xfrm>
          <a:prstGeom prst="rect">
            <a:avLst/>
          </a:prstGeom>
        </p:spPr>
      </p:pic>
    </p:spTree>
    <p:extLst>
      <p:ext uri="{BB962C8B-B14F-4D97-AF65-F5344CB8AC3E}">
        <p14:creationId xmlns:p14="http://schemas.microsoft.com/office/powerpoint/2010/main" val="7695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995CEF2-ED0D-21BF-8B1B-190A078B4600}"/>
              </a:ext>
            </a:extLst>
          </p:cNvPr>
          <p:cNvSpPr>
            <a:spLocks noGrp="1"/>
          </p:cNvSpPr>
          <p:nvPr>
            <p:ph type="title"/>
          </p:nvPr>
        </p:nvSpPr>
        <p:spPr>
          <a:xfrm>
            <a:off x="630764" y="794818"/>
            <a:ext cx="9333080" cy="610863"/>
          </a:xfrm>
        </p:spPr>
        <p:txBody>
          <a:bodyPr>
            <a:normAutofit fontScale="90000"/>
          </a:bodyPr>
          <a:lstStyle/>
          <a:p>
            <a:r>
              <a:rPr lang="en-GB" dirty="0"/>
              <a:t>Responsible Research and Innovation approaches</a:t>
            </a:r>
            <a:endParaRPr lang="es-ES" dirty="0"/>
          </a:p>
        </p:txBody>
      </p:sp>
      <p:sp>
        <p:nvSpPr>
          <p:cNvPr id="4" name="Marcador de texto 3">
            <a:extLst>
              <a:ext uri="{FF2B5EF4-FFF2-40B4-BE49-F238E27FC236}">
                <a16:creationId xmlns:a16="http://schemas.microsoft.com/office/drawing/2014/main" id="{8EE8F098-2676-C169-4B2A-72E7B33F1410}"/>
              </a:ext>
            </a:extLst>
          </p:cNvPr>
          <p:cNvSpPr>
            <a:spLocks noGrp="1"/>
          </p:cNvSpPr>
          <p:nvPr>
            <p:ph type="body" sz="quarter" idx="11"/>
          </p:nvPr>
        </p:nvSpPr>
        <p:spPr>
          <a:xfrm>
            <a:off x="630764" y="1665168"/>
            <a:ext cx="10504595" cy="4258111"/>
          </a:xfrm>
        </p:spPr>
        <p:txBody>
          <a:bodyPr/>
          <a:lstStyle/>
          <a:p>
            <a:pPr>
              <a:spcBef>
                <a:spcPct val="0"/>
              </a:spcBef>
            </a:pPr>
            <a:endParaRPr lang="en-US" dirty="0">
              <a:solidFill>
                <a:srgbClr val="20467A"/>
              </a:solidFill>
              <a:ea typeface="+mn-lt"/>
              <a:cs typeface="+mn-lt"/>
            </a:endParaRPr>
          </a:p>
          <a:p>
            <a:pPr marL="285750" indent="-285750">
              <a:lnSpc>
                <a:spcPct val="150000"/>
              </a:lnSpc>
              <a:spcBef>
                <a:spcPct val="0"/>
              </a:spcBef>
              <a:buFont typeface="Arial" panose="020B0604020202020204" pitchFamily="34" charset="0"/>
              <a:buChar char="•"/>
            </a:pPr>
            <a:r>
              <a:rPr lang="en-US" sz="2500" dirty="0">
                <a:solidFill>
                  <a:srgbClr val="20467A"/>
                </a:solidFill>
                <a:ea typeface="+mn-lt"/>
                <a:cs typeface="+mn-lt"/>
              </a:rPr>
              <a:t>Research Integrity Training (compulsory in UCC)</a:t>
            </a:r>
          </a:p>
          <a:p>
            <a:pPr marL="285750" indent="-285750">
              <a:lnSpc>
                <a:spcPct val="150000"/>
              </a:lnSpc>
              <a:spcBef>
                <a:spcPct val="0"/>
              </a:spcBef>
              <a:buFont typeface="Arial" panose="020B0604020202020204" pitchFamily="34" charset="0"/>
              <a:buChar char="•"/>
            </a:pPr>
            <a:r>
              <a:rPr lang="en-US" sz="2500" dirty="0">
                <a:solidFill>
                  <a:srgbClr val="20467A"/>
                </a:solidFill>
                <a:ea typeface="+mn-lt"/>
                <a:cs typeface="+mn-lt"/>
              </a:rPr>
              <a:t>Ethical Considerations</a:t>
            </a:r>
          </a:p>
          <a:p>
            <a:pPr marL="285750" indent="-285750">
              <a:lnSpc>
                <a:spcPct val="150000"/>
              </a:lnSpc>
              <a:spcBef>
                <a:spcPct val="0"/>
              </a:spcBef>
              <a:buFont typeface="Arial" panose="020B0604020202020204" pitchFamily="34" charset="0"/>
              <a:buChar char="•"/>
            </a:pPr>
            <a:r>
              <a:rPr lang="en-US" sz="2500" dirty="0">
                <a:solidFill>
                  <a:srgbClr val="20467A"/>
                </a:solidFill>
                <a:ea typeface="+mn-lt"/>
                <a:cs typeface="+mn-lt"/>
              </a:rPr>
              <a:t>Active participation in the project by stakeholders across the food system:</a:t>
            </a:r>
          </a:p>
          <a:p>
            <a:pPr marL="971550" lvl="1" indent="-285750">
              <a:lnSpc>
                <a:spcPct val="150000"/>
              </a:lnSpc>
              <a:spcBef>
                <a:spcPct val="0"/>
              </a:spcBef>
            </a:pPr>
            <a:r>
              <a:rPr lang="en-US" sz="2400" dirty="0">
                <a:solidFill>
                  <a:srgbClr val="20467A"/>
                </a:solidFill>
                <a:ea typeface="+mn-lt"/>
                <a:cs typeface="+mn-lt"/>
              </a:rPr>
              <a:t>Group Model Building-vulnerable communities; Community consultations</a:t>
            </a:r>
          </a:p>
          <a:p>
            <a:pPr marL="971550" lvl="1" indent="-285750">
              <a:lnSpc>
                <a:spcPct val="150000"/>
              </a:lnSpc>
              <a:spcBef>
                <a:spcPct val="0"/>
              </a:spcBef>
            </a:pPr>
            <a:r>
              <a:rPr lang="en-US" sz="2400" dirty="0">
                <a:solidFill>
                  <a:srgbClr val="20467A"/>
                </a:solidFill>
                <a:ea typeface="+mn-lt"/>
                <a:cs typeface="+mn-lt"/>
              </a:rPr>
              <a:t>Stakeholder Power Analysis</a:t>
            </a:r>
          </a:p>
          <a:p>
            <a:pPr marL="971550" lvl="1" indent="-285750">
              <a:lnSpc>
                <a:spcPct val="150000"/>
              </a:lnSpc>
              <a:spcBef>
                <a:spcPct val="0"/>
              </a:spcBef>
            </a:pPr>
            <a:r>
              <a:rPr lang="en-US" sz="2400" dirty="0">
                <a:solidFill>
                  <a:srgbClr val="20467A"/>
                </a:solidFill>
                <a:ea typeface="+mn-lt"/>
                <a:cs typeface="+mn-lt"/>
              </a:rPr>
              <a:t>Upstream focus, a move away from individual/victim blaming</a:t>
            </a:r>
          </a:p>
          <a:p>
            <a:pPr marL="285750" indent="-285750">
              <a:lnSpc>
                <a:spcPct val="150000"/>
              </a:lnSpc>
              <a:spcBef>
                <a:spcPct val="0"/>
              </a:spcBef>
            </a:pPr>
            <a:r>
              <a:rPr lang="en-US" sz="100" dirty="0">
                <a:solidFill>
                  <a:srgbClr val="20467A"/>
                </a:solidFill>
                <a:ea typeface="+mn-lt"/>
                <a:cs typeface="+mn-lt"/>
              </a:rPr>
              <a:t>Industry play-book: strategies to target low SEP</a:t>
            </a:r>
          </a:p>
          <a:p>
            <a:pPr marL="285750" indent="-285750">
              <a:lnSpc>
                <a:spcPct val="150000"/>
              </a:lnSpc>
              <a:spcBef>
                <a:spcPct val="0"/>
              </a:spcBef>
            </a:pPr>
            <a:r>
              <a:rPr lang="en-US" sz="100" dirty="0">
                <a:solidFill>
                  <a:srgbClr val="20467A"/>
                </a:solidFill>
                <a:ea typeface="+mn-lt"/>
                <a:cs typeface="+mn-lt"/>
              </a:rPr>
              <a:t>Industry </a:t>
            </a:r>
          </a:p>
          <a:p>
            <a:pPr marL="171450" indent="-171450">
              <a:lnSpc>
                <a:spcPct val="150000"/>
              </a:lnSpc>
              <a:spcBef>
                <a:spcPct val="0"/>
              </a:spcBef>
              <a:buFont typeface="Arial" panose="020B0604020202020204" pitchFamily="34" charset="0"/>
              <a:buChar char="•"/>
            </a:pPr>
            <a:r>
              <a:rPr lang="en-US" sz="2400" dirty="0">
                <a:solidFill>
                  <a:srgbClr val="20467A"/>
                </a:solidFill>
                <a:ea typeface="+mn-lt"/>
                <a:cs typeface="+mn-lt"/>
              </a:rPr>
              <a:t>Industry play book-strategies to target low SEP communities</a:t>
            </a:r>
          </a:p>
          <a:p>
            <a:pPr marL="171450" indent="-171450">
              <a:lnSpc>
                <a:spcPct val="150000"/>
              </a:lnSpc>
              <a:spcBef>
                <a:spcPct val="0"/>
              </a:spcBef>
              <a:buFont typeface="Arial" panose="020B0604020202020204" pitchFamily="34" charset="0"/>
              <a:buChar char="•"/>
            </a:pPr>
            <a:endParaRPr lang="en-US" sz="2400" dirty="0">
              <a:solidFill>
                <a:srgbClr val="20467A"/>
              </a:solidFill>
              <a:ea typeface="+mn-lt"/>
              <a:cs typeface="+mn-lt"/>
            </a:endParaRPr>
          </a:p>
          <a:p>
            <a:pPr marL="171450" indent="-171450">
              <a:spcBef>
                <a:spcPct val="0"/>
              </a:spcBef>
              <a:buFont typeface="Arial" panose="020B0604020202020204" pitchFamily="34" charset="0"/>
              <a:buChar char="•"/>
            </a:pPr>
            <a:endParaRPr lang="en-US" sz="2400" dirty="0">
              <a:solidFill>
                <a:srgbClr val="20467A"/>
              </a:solidFill>
              <a:ea typeface="+mn-lt"/>
              <a:cs typeface="+mn-lt"/>
            </a:endParaRPr>
          </a:p>
          <a:p>
            <a:pPr marL="285750" indent="-285750">
              <a:spcBef>
                <a:spcPct val="0"/>
              </a:spcBef>
              <a:buFont typeface="Arial" panose="020B0604020202020204" pitchFamily="34" charset="0"/>
              <a:buChar char="•"/>
            </a:pPr>
            <a:endParaRPr lang="en-US" sz="2500" dirty="0">
              <a:solidFill>
                <a:srgbClr val="20467A"/>
              </a:solidFill>
              <a:ea typeface="+mn-lt"/>
              <a:cs typeface="+mn-lt"/>
            </a:endParaRPr>
          </a:p>
          <a:p>
            <a:pPr marL="285750" indent="-285750">
              <a:spcBef>
                <a:spcPct val="0"/>
              </a:spcBef>
              <a:buFont typeface="Arial" panose="020B0604020202020204" pitchFamily="34" charset="0"/>
              <a:buChar char="•"/>
            </a:pPr>
            <a:endParaRPr lang="fr-FR" sz="2500" dirty="0">
              <a:solidFill>
                <a:srgbClr val="20467A"/>
              </a:solidFill>
              <a:ea typeface="+mn-lt"/>
              <a:cs typeface="+mn-lt"/>
            </a:endParaRPr>
          </a:p>
          <a:p>
            <a:r>
              <a:rPr lang="en-US" altLang="en-US" dirty="0"/>
              <a:t> </a:t>
            </a:r>
          </a:p>
          <a:p>
            <a:endParaRPr lang="es-ES" dirty="0"/>
          </a:p>
        </p:txBody>
      </p:sp>
      <p:sp>
        <p:nvSpPr>
          <p:cNvPr id="7" name="Marcador de número de diapositiva 6">
            <a:extLst>
              <a:ext uri="{FF2B5EF4-FFF2-40B4-BE49-F238E27FC236}">
                <a16:creationId xmlns:a16="http://schemas.microsoft.com/office/drawing/2014/main" id="{32AF385B-F477-3278-34B8-59CB1D7456F8}"/>
              </a:ext>
            </a:extLst>
          </p:cNvPr>
          <p:cNvSpPr>
            <a:spLocks noGrp="1"/>
          </p:cNvSpPr>
          <p:nvPr>
            <p:ph type="sldNum" sz="quarter" idx="16"/>
          </p:nvPr>
        </p:nvSpPr>
        <p:spPr/>
        <p:txBody>
          <a:bodyPr/>
          <a:lstStyle/>
          <a:p>
            <a:pPr rtl="0"/>
            <a:fld id="{294A09A9-5501-47C1-A89A-A340965A2BE2}" type="slidenum">
              <a:rPr lang="es-ES" noProof="0" smtClean="0"/>
              <a:pPr rtl="0"/>
              <a:t>13</a:t>
            </a:fld>
            <a:endParaRPr lang="es-ES" noProof="0" dirty="0"/>
          </a:p>
        </p:txBody>
      </p:sp>
      <p:sp>
        <p:nvSpPr>
          <p:cNvPr id="10" name="Marcador de fecha 4">
            <a:extLst>
              <a:ext uri="{FF2B5EF4-FFF2-40B4-BE49-F238E27FC236}">
                <a16:creationId xmlns:a16="http://schemas.microsoft.com/office/drawing/2014/main" id="{E068EB3A-2D87-4808-8301-ADD40F241B71}"/>
              </a:ext>
            </a:extLst>
          </p:cNvPr>
          <p:cNvSpPr>
            <a:spLocks noGrp="1"/>
          </p:cNvSpPr>
          <p:nvPr>
            <p:ph type="dt" sz="half" idx="14"/>
          </p:nvPr>
        </p:nvSpPr>
        <p:spPr>
          <a:xfrm>
            <a:off x="7223761" y="6354619"/>
            <a:ext cx="1467752" cy="247651"/>
          </a:xfrm>
        </p:spPr>
        <p:txBody>
          <a:bodyPr/>
          <a:lstStyle/>
          <a:p>
            <a:r>
              <a:rPr lang="de-DE" dirty="0"/>
              <a:t>September 19th 2024 </a:t>
            </a:r>
            <a:endParaRPr lang="es-ES" noProof="0" dirty="0">
              <a:latin typeface="+mn-lt"/>
            </a:endParaRPr>
          </a:p>
        </p:txBody>
      </p:sp>
      <p:sp>
        <p:nvSpPr>
          <p:cNvPr id="11" name="Marcador de pie de página 5">
            <a:extLst>
              <a:ext uri="{FF2B5EF4-FFF2-40B4-BE49-F238E27FC236}">
                <a16:creationId xmlns:a16="http://schemas.microsoft.com/office/drawing/2014/main" id="{1B28770B-9FEA-41D0-9F95-F436A3645059}"/>
              </a:ext>
            </a:extLst>
          </p:cNvPr>
          <p:cNvSpPr>
            <a:spLocks noGrp="1"/>
          </p:cNvSpPr>
          <p:nvPr>
            <p:ph type="ftr" sz="quarter" idx="15"/>
          </p:nvPr>
        </p:nvSpPr>
        <p:spPr>
          <a:xfrm>
            <a:off x="4558029" y="6354619"/>
            <a:ext cx="2435437" cy="247651"/>
          </a:xfrm>
        </p:spPr>
        <p:txBody>
          <a:bodyPr/>
          <a:lstStyle/>
          <a:p>
            <a:pPr rtl="0"/>
            <a:r>
              <a:rPr lang="es-ES" noProof="0"/>
              <a:t>HealthEquity kick-off – Project acronym </a:t>
            </a:r>
            <a:endParaRPr lang="es-ES" b="0" noProof="0" dirty="0">
              <a:highlight>
                <a:srgbClr val="FFFF00"/>
              </a:highlight>
            </a:endParaRPr>
          </a:p>
        </p:txBody>
      </p:sp>
      <p:pic>
        <p:nvPicPr>
          <p:cNvPr id="2" name="Picture 1">
            <a:extLst>
              <a:ext uri="{FF2B5EF4-FFF2-40B4-BE49-F238E27FC236}">
                <a16:creationId xmlns:a16="http://schemas.microsoft.com/office/drawing/2014/main" id="{2832944A-58C9-EAAE-383B-78DC5D18A3BC}"/>
              </a:ext>
            </a:extLst>
          </p:cNvPr>
          <p:cNvPicPr>
            <a:picLocks noChangeAspect="1"/>
          </p:cNvPicPr>
          <p:nvPr/>
        </p:nvPicPr>
        <p:blipFill>
          <a:blip r:embed="rId2"/>
          <a:stretch>
            <a:fillRect/>
          </a:stretch>
        </p:blipFill>
        <p:spPr>
          <a:xfrm>
            <a:off x="9851010" y="86525"/>
            <a:ext cx="2268360" cy="1416586"/>
          </a:xfrm>
          <a:prstGeom prst="rect">
            <a:avLst/>
          </a:prstGeom>
        </p:spPr>
      </p:pic>
    </p:spTree>
    <p:extLst>
      <p:ext uri="{BB962C8B-B14F-4D97-AF65-F5344CB8AC3E}">
        <p14:creationId xmlns:p14="http://schemas.microsoft.com/office/powerpoint/2010/main" val="11808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995CEF2-ED0D-21BF-8B1B-190A078B4600}"/>
              </a:ext>
            </a:extLst>
          </p:cNvPr>
          <p:cNvSpPr>
            <a:spLocks noGrp="1"/>
          </p:cNvSpPr>
          <p:nvPr>
            <p:ph type="title"/>
          </p:nvPr>
        </p:nvSpPr>
        <p:spPr>
          <a:xfrm>
            <a:off x="970853" y="1155113"/>
            <a:ext cx="9333080" cy="610863"/>
          </a:xfrm>
        </p:spPr>
        <p:txBody>
          <a:bodyPr>
            <a:normAutofit fontScale="90000"/>
          </a:bodyPr>
          <a:lstStyle/>
          <a:p>
            <a:r>
              <a:rPr lang="en-GB" dirty="0"/>
              <a:t>Potential synergies</a:t>
            </a:r>
            <a:r>
              <a:rPr lang="es-ES" dirty="0"/>
              <a:t> </a:t>
            </a:r>
            <a:r>
              <a:rPr lang="es-ES" dirty="0" err="1"/>
              <a:t>with</a:t>
            </a:r>
            <a:r>
              <a:rPr lang="es-ES" dirty="0"/>
              <a:t> </a:t>
            </a:r>
            <a:r>
              <a:rPr lang="es-ES" dirty="0" err="1"/>
              <a:t>other</a:t>
            </a:r>
            <a:r>
              <a:rPr lang="es-ES" dirty="0"/>
              <a:t> </a:t>
            </a:r>
            <a:r>
              <a:rPr lang="es-ES" dirty="0" err="1"/>
              <a:t>HealthEquity</a:t>
            </a:r>
            <a:r>
              <a:rPr lang="es-ES" dirty="0"/>
              <a:t> </a:t>
            </a:r>
            <a:r>
              <a:rPr lang="es-ES" dirty="0" err="1"/>
              <a:t>projects</a:t>
            </a:r>
            <a:endParaRPr lang="es-ES" dirty="0"/>
          </a:p>
        </p:txBody>
      </p:sp>
      <p:sp>
        <p:nvSpPr>
          <p:cNvPr id="4" name="Marcador de texto 3">
            <a:extLst>
              <a:ext uri="{FF2B5EF4-FFF2-40B4-BE49-F238E27FC236}">
                <a16:creationId xmlns:a16="http://schemas.microsoft.com/office/drawing/2014/main" id="{8EE8F098-2676-C169-4B2A-72E7B33F1410}"/>
              </a:ext>
            </a:extLst>
          </p:cNvPr>
          <p:cNvSpPr>
            <a:spLocks noGrp="1"/>
          </p:cNvSpPr>
          <p:nvPr>
            <p:ph type="body" sz="quarter" idx="11"/>
          </p:nvPr>
        </p:nvSpPr>
        <p:spPr>
          <a:xfrm>
            <a:off x="304800" y="2289363"/>
            <a:ext cx="11226800" cy="2795232"/>
          </a:xfrm>
        </p:spPr>
        <p:txBody>
          <a:bodyPr/>
          <a:lstStyle/>
          <a:p>
            <a:pPr marL="285750" indent="-285750">
              <a:buFont typeface="Arial" panose="020B0604020202020204" pitchFamily="34" charset="0"/>
              <a:buChar char="•"/>
            </a:pPr>
            <a:r>
              <a:rPr lang="en-AU" sz="1600" b="1" i="1" dirty="0"/>
              <a:t>YAHEE </a:t>
            </a:r>
            <a:r>
              <a:rPr lang="en-AU" sz="1600" i="1" dirty="0"/>
              <a:t>– Young adults in health-enhancing equitable environments (Collaborating on GMB sessions, a joint training session on Sept 6</a:t>
            </a:r>
            <a:r>
              <a:rPr lang="en-AU" sz="1600" i="1" baseline="30000" dirty="0"/>
              <a:t>th</a:t>
            </a:r>
            <a:r>
              <a:rPr lang="en-AU" sz="1600" i="1" dirty="0"/>
              <a:t>, 2024)</a:t>
            </a:r>
          </a:p>
          <a:p>
            <a:pPr marL="285750" indent="-285750">
              <a:buFont typeface="Arial" panose="020B0604020202020204" pitchFamily="34" charset="0"/>
              <a:buChar char="•"/>
            </a:pPr>
            <a:r>
              <a:rPr lang="es-ES" b="1" dirty="0"/>
              <a:t>IMPAQT- </a:t>
            </a:r>
            <a:r>
              <a:rPr lang="en-IE" sz="1600" dirty="0" err="1">
                <a:cs typeface="Arial" panose="020B0604020202020204" pitchFamily="34" charset="0"/>
              </a:rPr>
              <a:t>IMproving</a:t>
            </a:r>
            <a:r>
              <a:rPr lang="en-IE" sz="1600" dirty="0">
                <a:cs typeface="Arial" panose="020B0604020202020204" pitchFamily="34" charset="0"/>
              </a:rPr>
              <a:t> Physical Activity policies and their impact on health </a:t>
            </a:r>
            <a:r>
              <a:rPr lang="en-IE" sz="1600" dirty="0" err="1">
                <a:cs typeface="Arial" panose="020B0604020202020204" pitchFamily="34" charset="0"/>
              </a:rPr>
              <a:t>eQuiTy</a:t>
            </a:r>
            <a:r>
              <a:rPr lang="en-IE" sz="1600" dirty="0">
                <a:cs typeface="Arial" panose="020B0604020202020204" pitchFamily="34" charset="0"/>
              </a:rPr>
              <a:t> (Sibling projects, both stemmed from PEN)</a:t>
            </a:r>
          </a:p>
          <a:p>
            <a:pPr marL="285750" indent="-285750">
              <a:buFont typeface="Arial" panose="020B0604020202020204" pitchFamily="34" charset="0"/>
              <a:buChar char="•"/>
            </a:pPr>
            <a:r>
              <a:rPr lang="en-IE" altLang="en-US" dirty="0">
                <a:cs typeface="Arial" panose="020B0604020202020204" pitchFamily="34" charset="0"/>
              </a:rPr>
              <a:t>Very open to collaboration and discussions with other projects</a:t>
            </a:r>
          </a:p>
          <a:p>
            <a:r>
              <a:rPr lang="en-IE" altLang="en-US" dirty="0">
                <a:cs typeface="Arial" panose="020B0604020202020204" pitchFamily="34" charset="0"/>
              </a:rPr>
              <a:t>Other Potential Synergies:</a:t>
            </a:r>
          </a:p>
          <a:p>
            <a:endParaRPr lang="en-IE" altLang="en-US" dirty="0">
              <a:cs typeface="Arial" panose="020B0604020202020204" pitchFamily="34" charset="0"/>
            </a:endParaRPr>
          </a:p>
          <a:p>
            <a:endParaRPr lang="en-IE" altLang="en-US" dirty="0">
              <a:cs typeface="Arial" panose="020B0604020202020204" pitchFamily="34" charset="0"/>
            </a:endParaRPr>
          </a:p>
          <a:p>
            <a:endParaRPr lang="en-US" altLang="en-US" dirty="0"/>
          </a:p>
          <a:p>
            <a:endParaRPr lang="en-US" altLang="en-US" dirty="0">
              <a:highlight>
                <a:srgbClr val="FFFF00"/>
              </a:highlight>
            </a:endParaRPr>
          </a:p>
          <a:p>
            <a:endParaRPr lang="en-US" altLang="en-US" dirty="0"/>
          </a:p>
          <a:p>
            <a:endParaRPr lang="es-ES" dirty="0"/>
          </a:p>
        </p:txBody>
      </p:sp>
      <p:sp>
        <p:nvSpPr>
          <p:cNvPr id="7" name="Marcador de número de diapositiva 6">
            <a:extLst>
              <a:ext uri="{FF2B5EF4-FFF2-40B4-BE49-F238E27FC236}">
                <a16:creationId xmlns:a16="http://schemas.microsoft.com/office/drawing/2014/main" id="{32AF385B-F477-3278-34B8-59CB1D7456F8}"/>
              </a:ext>
            </a:extLst>
          </p:cNvPr>
          <p:cNvSpPr>
            <a:spLocks noGrp="1"/>
          </p:cNvSpPr>
          <p:nvPr>
            <p:ph type="sldNum" sz="quarter" idx="16"/>
          </p:nvPr>
        </p:nvSpPr>
        <p:spPr/>
        <p:txBody>
          <a:bodyPr/>
          <a:lstStyle/>
          <a:p>
            <a:pPr rtl="0"/>
            <a:fld id="{294A09A9-5501-47C1-A89A-A340965A2BE2}" type="slidenum">
              <a:rPr lang="es-ES" noProof="0" smtClean="0"/>
              <a:pPr rtl="0"/>
              <a:t>14</a:t>
            </a:fld>
            <a:endParaRPr lang="es-ES" noProof="0" dirty="0"/>
          </a:p>
        </p:txBody>
      </p:sp>
      <p:sp>
        <p:nvSpPr>
          <p:cNvPr id="10" name="Marcador de fecha 4">
            <a:extLst>
              <a:ext uri="{FF2B5EF4-FFF2-40B4-BE49-F238E27FC236}">
                <a16:creationId xmlns:a16="http://schemas.microsoft.com/office/drawing/2014/main" id="{6FFED8B9-5486-4AC5-9DAA-3553652AD91B}"/>
              </a:ext>
            </a:extLst>
          </p:cNvPr>
          <p:cNvSpPr>
            <a:spLocks noGrp="1"/>
          </p:cNvSpPr>
          <p:nvPr>
            <p:ph type="dt" sz="half" idx="14"/>
          </p:nvPr>
        </p:nvSpPr>
        <p:spPr>
          <a:xfrm>
            <a:off x="7223760" y="6354619"/>
            <a:ext cx="1382911" cy="247651"/>
          </a:xfrm>
        </p:spPr>
        <p:txBody>
          <a:bodyPr/>
          <a:lstStyle/>
          <a:p>
            <a:r>
              <a:rPr lang="de-DE" dirty="0"/>
              <a:t>September 19th 2024 </a:t>
            </a:r>
            <a:endParaRPr lang="es-ES" noProof="0" dirty="0">
              <a:latin typeface="+mn-lt"/>
            </a:endParaRPr>
          </a:p>
        </p:txBody>
      </p:sp>
      <p:sp>
        <p:nvSpPr>
          <p:cNvPr id="11" name="Marcador de pie de página 5">
            <a:extLst>
              <a:ext uri="{FF2B5EF4-FFF2-40B4-BE49-F238E27FC236}">
                <a16:creationId xmlns:a16="http://schemas.microsoft.com/office/drawing/2014/main" id="{A2C8AB1A-2BDA-47D5-AA18-0E07D363E766}"/>
              </a:ext>
            </a:extLst>
          </p:cNvPr>
          <p:cNvSpPr>
            <a:spLocks noGrp="1"/>
          </p:cNvSpPr>
          <p:nvPr>
            <p:ph type="ftr" sz="quarter" idx="15"/>
          </p:nvPr>
        </p:nvSpPr>
        <p:spPr>
          <a:xfrm>
            <a:off x="4558029" y="6354619"/>
            <a:ext cx="2435437" cy="247651"/>
          </a:xfrm>
        </p:spPr>
        <p:txBody>
          <a:bodyPr/>
          <a:lstStyle/>
          <a:p>
            <a:pPr rtl="0"/>
            <a:r>
              <a:rPr lang="es-ES" noProof="0"/>
              <a:t>HealthEquity kick-off – Project acronym </a:t>
            </a:r>
            <a:endParaRPr lang="es-ES" b="0" noProof="0" dirty="0">
              <a:highlight>
                <a:srgbClr val="FFFF00"/>
              </a:highlight>
            </a:endParaRPr>
          </a:p>
        </p:txBody>
      </p:sp>
      <p:pic>
        <p:nvPicPr>
          <p:cNvPr id="2" name="Picture 1">
            <a:extLst>
              <a:ext uri="{FF2B5EF4-FFF2-40B4-BE49-F238E27FC236}">
                <a16:creationId xmlns:a16="http://schemas.microsoft.com/office/drawing/2014/main" id="{74144E76-A5DE-AE97-6D12-8C8B2013D641}"/>
              </a:ext>
            </a:extLst>
          </p:cNvPr>
          <p:cNvPicPr>
            <a:picLocks noChangeAspect="1"/>
          </p:cNvPicPr>
          <p:nvPr/>
        </p:nvPicPr>
        <p:blipFill>
          <a:blip r:embed="rId2"/>
          <a:stretch>
            <a:fillRect/>
          </a:stretch>
        </p:blipFill>
        <p:spPr>
          <a:xfrm>
            <a:off x="9851010" y="86525"/>
            <a:ext cx="2268360" cy="1416586"/>
          </a:xfrm>
          <a:prstGeom prst="rect">
            <a:avLst/>
          </a:prstGeom>
        </p:spPr>
      </p:pic>
      <p:pic>
        <p:nvPicPr>
          <p:cNvPr id="14" name="Picture 13">
            <a:extLst>
              <a:ext uri="{FF2B5EF4-FFF2-40B4-BE49-F238E27FC236}">
                <a16:creationId xmlns:a16="http://schemas.microsoft.com/office/drawing/2014/main" id="{3D5102DC-CBDB-68FC-AD4C-D196EBADF586}"/>
              </a:ext>
            </a:extLst>
          </p:cNvPr>
          <p:cNvPicPr>
            <a:picLocks noChangeAspect="1"/>
          </p:cNvPicPr>
          <p:nvPr/>
        </p:nvPicPr>
        <p:blipFill>
          <a:blip r:embed="rId3"/>
          <a:stretch>
            <a:fillRect/>
          </a:stretch>
        </p:blipFill>
        <p:spPr>
          <a:xfrm>
            <a:off x="304800" y="4064506"/>
            <a:ext cx="985800" cy="1020089"/>
          </a:xfrm>
          <a:prstGeom prst="rect">
            <a:avLst/>
          </a:prstGeom>
        </p:spPr>
      </p:pic>
      <p:sp>
        <p:nvSpPr>
          <p:cNvPr id="15" name="TextBox 14">
            <a:extLst>
              <a:ext uri="{FF2B5EF4-FFF2-40B4-BE49-F238E27FC236}">
                <a16:creationId xmlns:a16="http://schemas.microsoft.com/office/drawing/2014/main" id="{87A6A125-AE58-DB93-055C-E0306941ABCC}"/>
              </a:ext>
            </a:extLst>
          </p:cNvPr>
          <p:cNvSpPr txBox="1"/>
          <p:nvPr/>
        </p:nvSpPr>
        <p:spPr>
          <a:xfrm>
            <a:off x="1884334" y="4117374"/>
            <a:ext cx="8763361" cy="369332"/>
          </a:xfrm>
          <a:prstGeom prst="rect">
            <a:avLst/>
          </a:prstGeom>
          <a:noFill/>
        </p:spPr>
        <p:txBody>
          <a:bodyPr wrap="none" rtlCol="0">
            <a:spAutoFit/>
          </a:bodyPr>
          <a:lstStyle/>
          <a:p>
            <a:r>
              <a:rPr lang="fr-BE" dirty="0">
                <a:solidFill>
                  <a:schemeClr val="bg1"/>
                </a:solidFill>
              </a:rPr>
              <a:t>Business Impact </a:t>
            </a:r>
            <a:r>
              <a:rPr lang="fr-BE" dirty="0" err="1">
                <a:solidFill>
                  <a:schemeClr val="bg1"/>
                </a:solidFill>
              </a:rPr>
              <a:t>Assessment</a:t>
            </a:r>
            <a:r>
              <a:rPr lang="fr-BE" dirty="0">
                <a:solidFill>
                  <a:schemeClr val="bg1"/>
                </a:solidFill>
              </a:rPr>
              <a:t> on </a:t>
            </a:r>
            <a:r>
              <a:rPr lang="fr-BE" dirty="0" err="1">
                <a:solidFill>
                  <a:schemeClr val="bg1"/>
                </a:solidFill>
              </a:rPr>
              <a:t>Obesity</a:t>
            </a:r>
            <a:r>
              <a:rPr lang="fr-BE" dirty="0">
                <a:solidFill>
                  <a:schemeClr val="bg1"/>
                </a:solidFill>
              </a:rPr>
              <a:t> and Population Nutrition in Belgium and France</a:t>
            </a:r>
          </a:p>
        </p:txBody>
      </p:sp>
      <p:pic>
        <p:nvPicPr>
          <p:cNvPr id="16" name="Content Placeholder 4">
            <a:extLst>
              <a:ext uri="{FF2B5EF4-FFF2-40B4-BE49-F238E27FC236}">
                <a16:creationId xmlns:a16="http://schemas.microsoft.com/office/drawing/2014/main" id="{EE41AADE-C208-58FF-FDA4-089EA0D13EEE}"/>
              </a:ext>
            </a:extLst>
          </p:cNvPr>
          <p:cNvPicPr>
            <a:picLocks noChangeAspect="1"/>
          </p:cNvPicPr>
          <p:nvPr/>
        </p:nvPicPr>
        <p:blipFill>
          <a:blip r:embed="rId4"/>
          <a:stretch>
            <a:fillRect/>
          </a:stretch>
        </p:blipFill>
        <p:spPr>
          <a:xfrm>
            <a:off x="1843625" y="4627072"/>
            <a:ext cx="2062480" cy="586576"/>
          </a:xfrm>
          <a:prstGeom prst="rect">
            <a:avLst/>
          </a:prstGeom>
        </p:spPr>
      </p:pic>
      <p:sp>
        <p:nvSpPr>
          <p:cNvPr id="17" name="TextBox 16">
            <a:extLst>
              <a:ext uri="{FF2B5EF4-FFF2-40B4-BE49-F238E27FC236}">
                <a16:creationId xmlns:a16="http://schemas.microsoft.com/office/drawing/2014/main" id="{5A7D76CB-5A89-EE36-0FEF-8D66F54C576F}"/>
              </a:ext>
            </a:extLst>
          </p:cNvPr>
          <p:cNvSpPr txBox="1"/>
          <p:nvPr/>
        </p:nvSpPr>
        <p:spPr>
          <a:xfrm>
            <a:off x="3578690" y="4636391"/>
            <a:ext cx="8505935" cy="646331"/>
          </a:xfrm>
          <a:prstGeom prst="rect">
            <a:avLst/>
          </a:prstGeom>
          <a:noFill/>
        </p:spPr>
        <p:txBody>
          <a:bodyPr wrap="square" rtlCol="0">
            <a:spAutoFit/>
          </a:bodyPr>
          <a:lstStyle/>
          <a:p>
            <a:r>
              <a:rPr lang="fr-BE" dirty="0">
                <a:solidFill>
                  <a:schemeClr val="bg1"/>
                </a:solidFill>
              </a:rPr>
              <a:t>Business Impact </a:t>
            </a:r>
            <a:r>
              <a:rPr lang="fr-BE" dirty="0" err="1">
                <a:solidFill>
                  <a:schemeClr val="bg1"/>
                </a:solidFill>
              </a:rPr>
              <a:t>Assessment</a:t>
            </a:r>
            <a:r>
              <a:rPr lang="fr-BE" dirty="0">
                <a:solidFill>
                  <a:schemeClr val="bg1"/>
                </a:solidFill>
              </a:rPr>
              <a:t> on </a:t>
            </a:r>
            <a:r>
              <a:rPr lang="fr-BE" dirty="0" err="1">
                <a:solidFill>
                  <a:schemeClr val="bg1"/>
                </a:solidFill>
              </a:rPr>
              <a:t>Obesity</a:t>
            </a:r>
            <a:r>
              <a:rPr lang="fr-BE" dirty="0">
                <a:solidFill>
                  <a:schemeClr val="bg1"/>
                </a:solidFill>
              </a:rPr>
              <a:t> and Population Nutrition, as </a:t>
            </a:r>
            <a:r>
              <a:rPr lang="fr-BE" dirty="0" err="1">
                <a:solidFill>
                  <a:schemeClr val="bg1"/>
                </a:solidFill>
              </a:rPr>
              <a:t>well</a:t>
            </a:r>
            <a:r>
              <a:rPr lang="fr-BE" dirty="0">
                <a:solidFill>
                  <a:schemeClr val="bg1"/>
                </a:solidFill>
              </a:rPr>
              <a:t> as </a:t>
            </a:r>
            <a:r>
              <a:rPr lang="fr-BE" dirty="0" err="1">
                <a:solidFill>
                  <a:schemeClr val="bg1"/>
                </a:solidFill>
              </a:rPr>
              <a:t>environmental</a:t>
            </a:r>
            <a:r>
              <a:rPr lang="fr-BE" dirty="0">
                <a:solidFill>
                  <a:schemeClr val="bg1"/>
                </a:solidFill>
              </a:rPr>
              <a:t> </a:t>
            </a:r>
            <a:r>
              <a:rPr lang="fr-BE" dirty="0" err="1">
                <a:solidFill>
                  <a:schemeClr val="bg1"/>
                </a:solidFill>
              </a:rPr>
              <a:t>sustainability</a:t>
            </a:r>
            <a:r>
              <a:rPr lang="fr-BE" dirty="0">
                <a:solidFill>
                  <a:schemeClr val="bg1"/>
                </a:solidFill>
              </a:rPr>
              <a:t> in Belgium, Ireland and Portugal</a:t>
            </a:r>
          </a:p>
        </p:txBody>
      </p:sp>
      <p:pic>
        <p:nvPicPr>
          <p:cNvPr id="18" name="Picture 17">
            <a:extLst>
              <a:ext uri="{FF2B5EF4-FFF2-40B4-BE49-F238E27FC236}">
                <a16:creationId xmlns:a16="http://schemas.microsoft.com/office/drawing/2014/main" id="{E7E9679D-93AC-AA82-E347-6DB0CCA1516F}"/>
              </a:ext>
            </a:extLst>
          </p:cNvPr>
          <p:cNvPicPr>
            <a:picLocks noChangeAspect="1"/>
          </p:cNvPicPr>
          <p:nvPr/>
        </p:nvPicPr>
        <p:blipFill>
          <a:blip r:embed="rId5"/>
          <a:stretch>
            <a:fillRect/>
          </a:stretch>
        </p:blipFill>
        <p:spPr>
          <a:xfrm>
            <a:off x="460872" y="5541910"/>
            <a:ext cx="2720421" cy="586576"/>
          </a:xfrm>
          <a:prstGeom prst="rect">
            <a:avLst/>
          </a:prstGeom>
        </p:spPr>
      </p:pic>
      <p:sp>
        <p:nvSpPr>
          <p:cNvPr id="19" name="TextBox 18">
            <a:extLst>
              <a:ext uri="{FF2B5EF4-FFF2-40B4-BE49-F238E27FC236}">
                <a16:creationId xmlns:a16="http://schemas.microsoft.com/office/drawing/2014/main" id="{5B261411-E203-4BB5-12FA-58E3DFA91211}"/>
              </a:ext>
            </a:extLst>
          </p:cNvPr>
          <p:cNvSpPr txBox="1"/>
          <p:nvPr/>
        </p:nvSpPr>
        <p:spPr>
          <a:xfrm>
            <a:off x="2874865" y="5541910"/>
            <a:ext cx="9032655" cy="646331"/>
          </a:xfrm>
          <a:prstGeom prst="rect">
            <a:avLst/>
          </a:prstGeom>
          <a:noFill/>
        </p:spPr>
        <p:txBody>
          <a:bodyPr wrap="square" rtlCol="0">
            <a:spAutoFit/>
          </a:bodyPr>
          <a:lstStyle/>
          <a:p>
            <a:r>
              <a:rPr lang="fr-BE" dirty="0">
                <a:solidFill>
                  <a:schemeClr val="bg1"/>
                </a:solidFill>
              </a:rPr>
              <a:t>Document </a:t>
            </a:r>
            <a:r>
              <a:rPr lang="fr-BE" dirty="0" err="1">
                <a:solidFill>
                  <a:schemeClr val="bg1"/>
                </a:solidFill>
              </a:rPr>
              <a:t>analysis</a:t>
            </a:r>
            <a:r>
              <a:rPr lang="fr-BE" dirty="0">
                <a:solidFill>
                  <a:schemeClr val="bg1"/>
                </a:solidFill>
              </a:rPr>
              <a:t> and </a:t>
            </a:r>
            <a:r>
              <a:rPr lang="fr-BE" dirty="0" err="1">
                <a:solidFill>
                  <a:schemeClr val="bg1"/>
                </a:solidFill>
              </a:rPr>
              <a:t>limited</a:t>
            </a:r>
            <a:r>
              <a:rPr lang="fr-BE" dirty="0">
                <a:solidFill>
                  <a:schemeClr val="bg1"/>
                </a:solidFill>
              </a:rPr>
              <a:t> set of interviews on the </a:t>
            </a:r>
            <a:r>
              <a:rPr lang="fr-BE" dirty="0" err="1">
                <a:solidFill>
                  <a:schemeClr val="bg1"/>
                </a:solidFill>
              </a:rPr>
              <a:t>corporate</a:t>
            </a:r>
            <a:r>
              <a:rPr lang="fr-BE" dirty="0">
                <a:solidFill>
                  <a:schemeClr val="bg1"/>
                </a:solidFill>
              </a:rPr>
              <a:t> </a:t>
            </a:r>
            <a:r>
              <a:rPr lang="fr-BE" dirty="0" err="1">
                <a:solidFill>
                  <a:schemeClr val="bg1"/>
                </a:solidFill>
              </a:rPr>
              <a:t>political</a:t>
            </a:r>
            <a:r>
              <a:rPr lang="fr-BE" dirty="0">
                <a:solidFill>
                  <a:schemeClr val="bg1"/>
                </a:solidFill>
              </a:rPr>
              <a:t> </a:t>
            </a:r>
            <a:r>
              <a:rPr lang="fr-BE" dirty="0" err="1">
                <a:solidFill>
                  <a:schemeClr val="bg1"/>
                </a:solidFill>
              </a:rPr>
              <a:t>activities</a:t>
            </a:r>
            <a:r>
              <a:rPr lang="fr-BE" dirty="0">
                <a:solidFill>
                  <a:schemeClr val="bg1"/>
                </a:solidFill>
              </a:rPr>
              <a:t> of </a:t>
            </a:r>
            <a:r>
              <a:rPr lang="fr-BE" dirty="0" err="1">
                <a:solidFill>
                  <a:schemeClr val="bg1"/>
                </a:solidFill>
              </a:rPr>
              <a:t>food</a:t>
            </a:r>
            <a:r>
              <a:rPr lang="fr-BE" dirty="0">
                <a:solidFill>
                  <a:schemeClr val="bg1"/>
                </a:solidFill>
              </a:rPr>
              <a:t> </a:t>
            </a:r>
            <a:r>
              <a:rPr lang="fr-BE" dirty="0" err="1">
                <a:solidFill>
                  <a:schemeClr val="bg1"/>
                </a:solidFill>
              </a:rPr>
              <a:t>industry</a:t>
            </a:r>
            <a:r>
              <a:rPr lang="fr-BE" dirty="0">
                <a:solidFill>
                  <a:schemeClr val="bg1"/>
                </a:solidFill>
              </a:rPr>
              <a:t> </a:t>
            </a:r>
            <a:r>
              <a:rPr lang="fr-BE" dirty="0" err="1">
                <a:solidFill>
                  <a:schemeClr val="bg1"/>
                </a:solidFill>
              </a:rPr>
              <a:t>umbrella</a:t>
            </a:r>
            <a:r>
              <a:rPr lang="fr-BE" dirty="0">
                <a:solidFill>
                  <a:schemeClr val="bg1"/>
                </a:solidFill>
              </a:rPr>
              <a:t> organisations in Belgium, </a:t>
            </a:r>
            <a:r>
              <a:rPr lang="fr-BE" dirty="0" err="1">
                <a:solidFill>
                  <a:schemeClr val="bg1"/>
                </a:solidFill>
              </a:rPr>
              <a:t>Norway</a:t>
            </a:r>
            <a:r>
              <a:rPr lang="fr-BE" dirty="0">
                <a:solidFill>
                  <a:schemeClr val="bg1"/>
                </a:solidFill>
              </a:rPr>
              <a:t>, </a:t>
            </a:r>
            <a:r>
              <a:rPr lang="fr-BE" dirty="0" err="1">
                <a:solidFill>
                  <a:schemeClr val="bg1"/>
                </a:solidFill>
              </a:rPr>
              <a:t>Slovenia</a:t>
            </a:r>
            <a:r>
              <a:rPr lang="fr-BE" dirty="0">
                <a:solidFill>
                  <a:schemeClr val="bg1"/>
                </a:solidFill>
              </a:rPr>
              <a:t>, Ireland</a:t>
            </a:r>
          </a:p>
        </p:txBody>
      </p:sp>
    </p:spTree>
    <p:extLst>
      <p:ext uri="{BB962C8B-B14F-4D97-AF65-F5344CB8AC3E}">
        <p14:creationId xmlns:p14="http://schemas.microsoft.com/office/powerpoint/2010/main" val="68470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F3D98-3C30-4CFC-8643-C81E829C8C25}"/>
              </a:ext>
            </a:extLst>
          </p:cNvPr>
          <p:cNvSpPr>
            <a:spLocks noGrp="1"/>
          </p:cNvSpPr>
          <p:nvPr>
            <p:ph type="title"/>
          </p:nvPr>
        </p:nvSpPr>
        <p:spPr>
          <a:xfrm>
            <a:off x="7085423" y="3324058"/>
            <a:ext cx="4903377" cy="610863"/>
          </a:xfrm>
        </p:spPr>
        <p:txBody>
          <a:bodyPr rtlCol="0"/>
          <a:lstStyle/>
          <a:p>
            <a:pPr rtl="0"/>
            <a:r>
              <a:rPr lang="es-ES" dirty="0" err="1"/>
              <a:t>Thank</a:t>
            </a:r>
            <a:r>
              <a:rPr lang="es-ES" dirty="0"/>
              <a:t> </a:t>
            </a:r>
            <a:r>
              <a:rPr lang="es-ES" dirty="0" err="1"/>
              <a:t>you</a:t>
            </a:r>
            <a:endParaRPr lang="es-ES" dirty="0"/>
          </a:p>
        </p:txBody>
      </p:sp>
      <p:sp>
        <p:nvSpPr>
          <p:cNvPr id="11" name="Subtítulo 10">
            <a:extLst>
              <a:ext uri="{FF2B5EF4-FFF2-40B4-BE49-F238E27FC236}">
                <a16:creationId xmlns:a16="http://schemas.microsoft.com/office/drawing/2014/main" id="{F0F25866-5DB1-334A-8037-692579FBDE39}"/>
              </a:ext>
            </a:extLst>
          </p:cNvPr>
          <p:cNvSpPr>
            <a:spLocks noGrp="1"/>
          </p:cNvSpPr>
          <p:nvPr>
            <p:ph type="subTitle" idx="1"/>
          </p:nvPr>
        </p:nvSpPr>
        <p:spPr>
          <a:xfrm>
            <a:off x="8655143" y="4779818"/>
            <a:ext cx="2581817" cy="1057791"/>
          </a:xfrm>
        </p:spPr>
        <p:txBody>
          <a:bodyPr rtlCol="0">
            <a:normAutofit fontScale="85000" lnSpcReduction="10000"/>
          </a:bodyPr>
          <a:lstStyle/>
          <a:p>
            <a:pPr rtl="0"/>
            <a:r>
              <a:rPr lang="es-ES" b="1" dirty="0"/>
              <a:t>FOODPATH-IMPACT </a:t>
            </a:r>
            <a:r>
              <a:rPr lang="es-ES" b="1" dirty="0" err="1"/>
              <a:t>Kick</a:t>
            </a:r>
            <a:r>
              <a:rPr lang="es-ES" b="1" dirty="0"/>
              <a:t>-Off meeting, Utrecht, April 2024</a:t>
            </a:r>
          </a:p>
          <a:p>
            <a:pPr rtl="0"/>
            <a:endParaRPr lang="es-ES" b="1" dirty="0"/>
          </a:p>
          <a:p>
            <a:pPr rtl="0"/>
            <a:r>
              <a:rPr lang="en-IE" b="0" i="0" dirty="0">
                <a:solidFill>
                  <a:srgbClr val="000000"/>
                </a:solidFill>
                <a:effectLst/>
                <a:highlight>
                  <a:srgbClr val="FFFFFF"/>
                </a:highlight>
                <a:latin typeface="Calibri" panose="020F0502020204030204" pitchFamily="34" charset="0"/>
              </a:rPr>
              <a:t> </a:t>
            </a:r>
            <a:r>
              <a:rPr lang="en-IE" b="0" i="0" dirty="0">
                <a:effectLst/>
                <a:highlight>
                  <a:srgbClr val="FFFFFF"/>
                </a:highlight>
                <a:latin typeface="Calibri" panose="020F0502020204030204" pitchFamily="34" charset="0"/>
                <a:hlinkClick r:id="rId3"/>
              </a:rPr>
              <a:t>https://www.ucc.ie/en/foodpath/</a:t>
            </a:r>
            <a:endParaRPr lang="es-ES" b="1" dirty="0"/>
          </a:p>
        </p:txBody>
      </p:sp>
      <p:sp>
        <p:nvSpPr>
          <p:cNvPr id="9" name="Marcador de texto 8">
            <a:extLst>
              <a:ext uri="{FF2B5EF4-FFF2-40B4-BE49-F238E27FC236}">
                <a16:creationId xmlns:a16="http://schemas.microsoft.com/office/drawing/2014/main" id="{76767661-63CB-A645-82F2-3B860E338B67}"/>
              </a:ext>
            </a:extLst>
          </p:cNvPr>
          <p:cNvSpPr>
            <a:spLocks noGrp="1"/>
          </p:cNvSpPr>
          <p:nvPr>
            <p:ph type="body" sz="quarter" idx="11"/>
          </p:nvPr>
        </p:nvSpPr>
        <p:spPr/>
        <p:txBody>
          <a:bodyPr rtlCol="0"/>
          <a:lstStyle/>
          <a:p>
            <a:pPr rtl="0"/>
            <a:r>
              <a:rPr lang="es-ES" b="1" dirty="0" err="1"/>
              <a:t>Partner</a:t>
            </a:r>
            <a:endParaRPr lang="es-ES" dirty="0"/>
          </a:p>
          <a:p>
            <a:pPr rtl="0"/>
            <a:r>
              <a:rPr lang="es-ES" dirty="0" err="1"/>
              <a:t>Contact</a:t>
            </a:r>
            <a:r>
              <a:rPr lang="es-ES" dirty="0"/>
              <a:t> data</a:t>
            </a:r>
          </a:p>
        </p:txBody>
      </p:sp>
      <p:pic>
        <p:nvPicPr>
          <p:cNvPr id="15" name="Picture 14">
            <a:extLst>
              <a:ext uri="{FF2B5EF4-FFF2-40B4-BE49-F238E27FC236}">
                <a16:creationId xmlns:a16="http://schemas.microsoft.com/office/drawing/2014/main" id="{6E4607A5-7180-A7E3-B542-10667CBF7542}"/>
              </a:ext>
            </a:extLst>
          </p:cNvPr>
          <p:cNvPicPr>
            <a:picLocks noChangeAspect="1"/>
          </p:cNvPicPr>
          <p:nvPr/>
        </p:nvPicPr>
        <p:blipFill rotWithShape="1">
          <a:blip r:embed="rId4">
            <a:extLst>
              <a:ext uri="{28A0092B-C50C-407E-A947-70E740481C1C}">
                <a14:useLocalDpi xmlns:a14="http://schemas.microsoft.com/office/drawing/2010/main" val="0"/>
              </a:ext>
            </a:extLst>
          </a:blip>
          <a:srcRect l="14500" t="30815" r="15416" b="-1483"/>
          <a:stretch/>
        </p:blipFill>
        <p:spPr>
          <a:xfrm>
            <a:off x="203200" y="506863"/>
            <a:ext cx="6370320" cy="3613130"/>
          </a:xfrm>
          <a:prstGeom prst="rect">
            <a:avLst/>
          </a:prstGeom>
        </p:spPr>
      </p:pic>
      <p:pic>
        <p:nvPicPr>
          <p:cNvPr id="17" name="Picture 16">
            <a:extLst>
              <a:ext uri="{FF2B5EF4-FFF2-40B4-BE49-F238E27FC236}">
                <a16:creationId xmlns:a16="http://schemas.microsoft.com/office/drawing/2014/main" id="{E4AA9CD3-A03F-1380-8D90-9A0FECF26499}"/>
              </a:ext>
            </a:extLst>
          </p:cNvPr>
          <p:cNvPicPr>
            <a:picLocks noChangeAspect="1"/>
          </p:cNvPicPr>
          <p:nvPr/>
        </p:nvPicPr>
        <p:blipFill rotWithShape="1">
          <a:blip r:embed="rId5">
            <a:extLst>
              <a:ext uri="{28A0092B-C50C-407E-A947-70E740481C1C}">
                <a14:useLocalDpi xmlns:a14="http://schemas.microsoft.com/office/drawing/2010/main" val="0"/>
              </a:ext>
            </a:extLst>
          </a:blip>
          <a:srcRect l="6778" t="45482" r="3223" b="12000"/>
          <a:stretch/>
        </p:blipFill>
        <p:spPr>
          <a:xfrm>
            <a:off x="132080" y="3942080"/>
            <a:ext cx="8229600" cy="2915920"/>
          </a:xfrm>
          <a:prstGeom prst="rect">
            <a:avLst/>
          </a:prstGeom>
        </p:spPr>
      </p:pic>
      <p:sp>
        <p:nvSpPr>
          <p:cNvPr id="18" name="Subtítulo 10">
            <a:extLst>
              <a:ext uri="{FF2B5EF4-FFF2-40B4-BE49-F238E27FC236}">
                <a16:creationId xmlns:a16="http://schemas.microsoft.com/office/drawing/2014/main" id="{EDA96A69-D7EB-DA91-EEF8-C63A8C87C1CF}"/>
              </a:ext>
            </a:extLst>
          </p:cNvPr>
          <p:cNvSpPr txBox="1">
            <a:spLocks/>
          </p:cNvSpPr>
          <p:nvPr/>
        </p:nvSpPr>
        <p:spPr>
          <a:xfrm>
            <a:off x="1888583" y="153731"/>
            <a:ext cx="2581817" cy="35313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b="1" dirty="0"/>
              <a:t>FOODPATH </a:t>
            </a:r>
            <a:r>
              <a:rPr lang="es-ES" b="1" dirty="0" err="1"/>
              <a:t>Consortium</a:t>
            </a:r>
            <a:endParaRPr lang="es-ES" b="1" dirty="0"/>
          </a:p>
        </p:txBody>
      </p:sp>
      <p:pic>
        <p:nvPicPr>
          <p:cNvPr id="20" name="Picture 19">
            <a:extLst>
              <a:ext uri="{FF2B5EF4-FFF2-40B4-BE49-F238E27FC236}">
                <a16:creationId xmlns:a16="http://schemas.microsoft.com/office/drawing/2014/main" id="{8BEFEA5C-8E5A-FC25-468F-84FDE90D87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6880" y="409869"/>
            <a:ext cx="3524343" cy="2643257"/>
          </a:xfrm>
          <a:prstGeom prst="rect">
            <a:avLst/>
          </a:prstGeom>
        </p:spPr>
      </p:pic>
    </p:spTree>
    <p:extLst>
      <p:ext uri="{BB962C8B-B14F-4D97-AF65-F5344CB8AC3E}">
        <p14:creationId xmlns:p14="http://schemas.microsoft.com/office/powerpoint/2010/main" val="23366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995CEF2-ED0D-21BF-8B1B-190A078B4600}"/>
              </a:ext>
            </a:extLst>
          </p:cNvPr>
          <p:cNvSpPr>
            <a:spLocks noGrp="1"/>
          </p:cNvSpPr>
          <p:nvPr>
            <p:ph type="title"/>
          </p:nvPr>
        </p:nvSpPr>
        <p:spPr>
          <a:xfrm>
            <a:off x="970853" y="1155113"/>
            <a:ext cx="9333080" cy="610863"/>
          </a:xfrm>
        </p:spPr>
        <p:txBody>
          <a:bodyPr/>
          <a:lstStyle/>
          <a:p>
            <a:r>
              <a:rPr lang="es-ES" dirty="0" err="1"/>
              <a:t>Consortium</a:t>
            </a:r>
            <a:endParaRPr lang="es-ES" dirty="0"/>
          </a:p>
        </p:txBody>
      </p:sp>
      <p:sp>
        <p:nvSpPr>
          <p:cNvPr id="5" name="Marcador de fecha 4">
            <a:extLst>
              <a:ext uri="{FF2B5EF4-FFF2-40B4-BE49-F238E27FC236}">
                <a16:creationId xmlns:a16="http://schemas.microsoft.com/office/drawing/2014/main" id="{4DE5F712-61C3-5494-C89A-6D37E178BD36}"/>
              </a:ext>
            </a:extLst>
          </p:cNvPr>
          <p:cNvSpPr>
            <a:spLocks noGrp="1"/>
          </p:cNvSpPr>
          <p:nvPr>
            <p:ph type="dt" sz="half" idx="14"/>
          </p:nvPr>
        </p:nvSpPr>
        <p:spPr>
          <a:xfrm>
            <a:off x="7223761" y="6354619"/>
            <a:ext cx="1741130" cy="247651"/>
          </a:xfrm>
        </p:spPr>
        <p:txBody>
          <a:bodyPr/>
          <a:lstStyle/>
          <a:p>
            <a:r>
              <a:rPr lang="de-DE"/>
              <a:t>September 19th 2024 </a:t>
            </a:r>
            <a:endParaRPr lang="es-ES" noProof="0" dirty="0">
              <a:latin typeface="+mn-lt"/>
            </a:endParaRPr>
          </a:p>
        </p:txBody>
      </p:sp>
      <p:sp>
        <p:nvSpPr>
          <p:cNvPr id="6" name="Marcador de pie de página 5">
            <a:extLst>
              <a:ext uri="{FF2B5EF4-FFF2-40B4-BE49-F238E27FC236}">
                <a16:creationId xmlns:a16="http://schemas.microsoft.com/office/drawing/2014/main" id="{6FD7110B-74D5-0600-8B1D-66A55DEE8F5D}"/>
              </a:ext>
            </a:extLst>
          </p:cNvPr>
          <p:cNvSpPr>
            <a:spLocks noGrp="1"/>
          </p:cNvSpPr>
          <p:nvPr>
            <p:ph type="ftr" sz="quarter" idx="15"/>
          </p:nvPr>
        </p:nvSpPr>
        <p:spPr>
          <a:xfrm>
            <a:off x="4558029" y="6354619"/>
            <a:ext cx="2435437" cy="247651"/>
          </a:xfrm>
        </p:spPr>
        <p:txBody>
          <a:bodyPr/>
          <a:lstStyle/>
          <a:p>
            <a:pPr rtl="0"/>
            <a:r>
              <a:rPr lang="es-ES" noProof="0" dirty="0" err="1"/>
              <a:t>HealthEquity</a:t>
            </a:r>
            <a:r>
              <a:rPr lang="es-ES" noProof="0" dirty="0"/>
              <a:t> </a:t>
            </a:r>
            <a:r>
              <a:rPr lang="es-ES" noProof="0" dirty="0" err="1"/>
              <a:t>kick</a:t>
            </a:r>
            <a:r>
              <a:rPr lang="es-ES" dirty="0"/>
              <a:t>-off – </a:t>
            </a:r>
            <a:r>
              <a:rPr lang="en-US" dirty="0"/>
              <a:t>FOODPATH</a:t>
            </a:r>
            <a:endParaRPr lang="es-ES" b="0" noProof="0" dirty="0"/>
          </a:p>
        </p:txBody>
      </p:sp>
      <p:sp>
        <p:nvSpPr>
          <p:cNvPr id="7" name="Marcador de número de diapositiva 6">
            <a:extLst>
              <a:ext uri="{FF2B5EF4-FFF2-40B4-BE49-F238E27FC236}">
                <a16:creationId xmlns:a16="http://schemas.microsoft.com/office/drawing/2014/main" id="{32AF385B-F477-3278-34B8-59CB1D7456F8}"/>
              </a:ext>
            </a:extLst>
          </p:cNvPr>
          <p:cNvSpPr>
            <a:spLocks noGrp="1"/>
          </p:cNvSpPr>
          <p:nvPr>
            <p:ph type="sldNum" sz="quarter" idx="16"/>
          </p:nvPr>
        </p:nvSpPr>
        <p:spPr/>
        <p:txBody>
          <a:bodyPr/>
          <a:lstStyle/>
          <a:p>
            <a:pPr rtl="0"/>
            <a:fld id="{294A09A9-5501-47C1-A89A-A340965A2BE2}" type="slidenum">
              <a:rPr lang="es-ES" noProof="0" smtClean="0"/>
              <a:pPr rtl="0"/>
              <a:t>2</a:t>
            </a:fld>
            <a:endParaRPr lang="es-ES" noProof="0" dirty="0"/>
          </a:p>
        </p:txBody>
      </p:sp>
      <p:pic>
        <p:nvPicPr>
          <p:cNvPr id="8" name="Picture 7" descr="A logo with a feather on it&#10;&#10;Description automatically generated">
            <a:extLst>
              <a:ext uri="{FF2B5EF4-FFF2-40B4-BE49-F238E27FC236}">
                <a16:creationId xmlns:a16="http://schemas.microsoft.com/office/drawing/2014/main" id="{0CE8BEAC-7282-DBAA-46E5-9DE2650A0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626" y="3043378"/>
            <a:ext cx="1937075" cy="1081534"/>
          </a:xfrm>
          <a:prstGeom prst="rect">
            <a:avLst/>
          </a:prstGeom>
        </p:spPr>
      </p:pic>
      <p:pic>
        <p:nvPicPr>
          <p:cNvPr id="10" name="Picture 9" descr="A logo with green leaves&#10;&#10;Description automatically generated">
            <a:extLst>
              <a:ext uri="{FF2B5EF4-FFF2-40B4-BE49-F238E27FC236}">
                <a16:creationId xmlns:a16="http://schemas.microsoft.com/office/drawing/2014/main" id="{D8590C2C-A1B4-3A37-535F-AF1F898A7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701" y="3145479"/>
            <a:ext cx="2378788" cy="757223"/>
          </a:xfrm>
          <a:prstGeom prst="rect">
            <a:avLst/>
          </a:prstGeom>
        </p:spPr>
      </p:pic>
      <p:pic>
        <p:nvPicPr>
          <p:cNvPr id="11" name="Picture 10">
            <a:extLst>
              <a:ext uri="{FF2B5EF4-FFF2-40B4-BE49-F238E27FC236}">
                <a16:creationId xmlns:a16="http://schemas.microsoft.com/office/drawing/2014/main" id="{ADF0C90A-FA95-B122-3584-6786399F371F}"/>
              </a:ext>
            </a:extLst>
          </p:cNvPr>
          <p:cNvPicPr>
            <a:picLocks noChangeAspect="1"/>
          </p:cNvPicPr>
          <p:nvPr/>
        </p:nvPicPr>
        <p:blipFill>
          <a:blip r:embed="rId4"/>
          <a:stretch>
            <a:fillRect/>
          </a:stretch>
        </p:blipFill>
        <p:spPr>
          <a:xfrm>
            <a:off x="2061236" y="5590728"/>
            <a:ext cx="3278164" cy="551628"/>
          </a:xfrm>
          <a:prstGeom prst="rect">
            <a:avLst/>
          </a:prstGeom>
        </p:spPr>
      </p:pic>
      <p:pic>
        <p:nvPicPr>
          <p:cNvPr id="12" name="Picture 11">
            <a:extLst>
              <a:ext uri="{FF2B5EF4-FFF2-40B4-BE49-F238E27FC236}">
                <a16:creationId xmlns:a16="http://schemas.microsoft.com/office/drawing/2014/main" id="{65D54198-509C-FD7B-1883-7BCFEA0C2E7D}"/>
              </a:ext>
            </a:extLst>
          </p:cNvPr>
          <p:cNvPicPr>
            <a:picLocks noChangeAspect="1"/>
          </p:cNvPicPr>
          <p:nvPr/>
        </p:nvPicPr>
        <p:blipFill>
          <a:blip r:embed="rId5"/>
          <a:stretch>
            <a:fillRect/>
          </a:stretch>
        </p:blipFill>
        <p:spPr>
          <a:xfrm>
            <a:off x="434304" y="2031846"/>
            <a:ext cx="2516600" cy="737527"/>
          </a:xfrm>
          <a:prstGeom prst="rect">
            <a:avLst/>
          </a:prstGeom>
        </p:spPr>
      </p:pic>
      <p:pic>
        <p:nvPicPr>
          <p:cNvPr id="13" name="Picture 12">
            <a:extLst>
              <a:ext uri="{FF2B5EF4-FFF2-40B4-BE49-F238E27FC236}">
                <a16:creationId xmlns:a16="http://schemas.microsoft.com/office/drawing/2014/main" id="{636CFB8B-8DD1-903C-2833-FF7E2605D499}"/>
              </a:ext>
            </a:extLst>
          </p:cNvPr>
          <p:cNvPicPr>
            <a:picLocks noChangeAspect="1"/>
          </p:cNvPicPr>
          <p:nvPr/>
        </p:nvPicPr>
        <p:blipFill>
          <a:blip r:embed="rId6"/>
          <a:stretch>
            <a:fillRect/>
          </a:stretch>
        </p:blipFill>
        <p:spPr>
          <a:xfrm>
            <a:off x="434304" y="4480900"/>
            <a:ext cx="2198260" cy="897329"/>
          </a:xfrm>
          <a:prstGeom prst="rect">
            <a:avLst/>
          </a:prstGeom>
        </p:spPr>
      </p:pic>
      <p:pic>
        <p:nvPicPr>
          <p:cNvPr id="14" name="Picture 13">
            <a:extLst>
              <a:ext uri="{FF2B5EF4-FFF2-40B4-BE49-F238E27FC236}">
                <a16:creationId xmlns:a16="http://schemas.microsoft.com/office/drawing/2014/main" id="{55815D9C-529C-526B-79D0-661FAE069034}"/>
              </a:ext>
            </a:extLst>
          </p:cNvPr>
          <p:cNvPicPr>
            <a:picLocks noChangeAspect="1"/>
          </p:cNvPicPr>
          <p:nvPr/>
        </p:nvPicPr>
        <p:blipFill>
          <a:blip r:embed="rId7"/>
          <a:stretch>
            <a:fillRect/>
          </a:stretch>
        </p:blipFill>
        <p:spPr>
          <a:xfrm>
            <a:off x="329944" y="2842902"/>
            <a:ext cx="2011254" cy="1609344"/>
          </a:xfrm>
          <a:prstGeom prst="rect">
            <a:avLst/>
          </a:prstGeom>
        </p:spPr>
      </p:pic>
      <p:pic>
        <p:nvPicPr>
          <p:cNvPr id="17" name="Picture 16">
            <a:extLst>
              <a:ext uri="{FF2B5EF4-FFF2-40B4-BE49-F238E27FC236}">
                <a16:creationId xmlns:a16="http://schemas.microsoft.com/office/drawing/2014/main" id="{2B92ECEB-9382-DE20-5A86-490E0527B112}"/>
              </a:ext>
            </a:extLst>
          </p:cNvPr>
          <p:cNvPicPr>
            <a:picLocks noChangeAspect="1"/>
          </p:cNvPicPr>
          <p:nvPr/>
        </p:nvPicPr>
        <p:blipFill>
          <a:blip r:embed="rId8"/>
          <a:stretch>
            <a:fillRect/>
          </a:stretch>
        </p:blipFill>
        <p:spPr>
          <a:xfrm>
            <a:off x="2986154" y="4268525"/>
            <a:ext cx="2620512" cy="1034976"/>
          </a:xfrm>
          <a:prstGeom prst="rect">
            <a:avLst/>
          </a:prstGeom>
        </p:spPr>
      </p:pic>
      <p:pic>
        <p:nvPicPr>
          <p:cNvPr id="19" name="Picture 18">
            <a:extLst>
              <a:ext uri="{FF2B5EF4-FFF2-40B4-BE49-F238E27FC236}">
                <a16:creationId xmlns:a16="http://schemas.microsoft.com/office/drawing/2014/main" id="{58AC62D8-66D8-499A-F995-436C601658FD}"/>
              </a:ext>
            </a:extLst>
          </p:cNvPr>
          <p:cNvPicPr>
            <a:picLocks noChangeAspect="1"/>
          </p:cNvPicPr>
          <p:nvPr/>
        </p:nvPicPr>
        <p:blipFill>
          <a:blip r:embed="rId9"/>
          <a:stretch>
            <a:fillRect/>
          </a:stretch>
        </p:blipFill>
        <p:spPr>
          <a:xfrm>
            <a:off x="3410555" y="2018368"/>
            <a:ext cx="2516600" cy="640292"/>
          </a:xfrm>
          <a:prstGeom prst="rect">
            <a:avLst/>
          </a:prstGeom>
        </p:spPr>
      </p:pic>
      <p:pic>
        <p:nvPicPr>
          <p:cNvPr id="21" name="Picture 20">
            <a:extLst>
              <a:ext uri="{FF2B5EF4-FFF2-40B4-BE49-F238E27FC236}">
                <a16:creationId xmlns:a16="http://schemas.microsoft.com/office/drawing/2014/main" id="{2973E9A2-353C-A1FB-A59F-BC256B212F26}"/>
              </a:ext>
            </a:extLst>
          </p:cNvPr>
          <p:cNvPicPr>
            <a:picLocks noChangeAspect="1"/>
          </p:cNvPicPr>
          <p:nvPr/>
        </p:nvPicPr>
        <p:blipFill>
          <a:blip r:embed="rId10"/>
          <a:stretch>
            <a:fillRect/>
          </a:stretch>
        </p:blipFill>
        <p:spPr>
          <a:xfrm>
            <a:off x="4119058" y="1199"/>
            <a:ext cx="2435129" cy="1520733"/>
          </a:xfrm>
          <a:prstGeom prst="rect">
            <a:avLst/>
          </a:prstGeom>
        </p:spPr>
      </p:pic>
      <p:graphicFrame>
        <p:nvGraphicFramePr>
          <p:cNvPr id="2" name="Table 1">
            <a:extLst>
              <a:ext uri="{FF2B5EF4-FFF2-40B4-BE49-F238E27FC236}">
                <a16:creationId xmlns:a16="http://schemas.microsoft.com/office/drawing/2014/main" id="{1FF7DC67-1C04-C83A-465F-2BD6B41FFB4A}"/>
              </a:ext>
            </a:extLst>
          </p:cNvPr>
          <p:cNvGraphicFramePr>
            <a:graphicFrameLocks noGrp="1"/>
          </p:cNvGraphicFramePr>
          <p:nvPr>
            <p:extLst>
              <p:ext uri="{D42A27DB-BD31-4B8C-83A1-F6EECF244321}">
                <p14:modId xmlns:p14="http://schemas.microsoft.com/office/powerpoint/2010/main" val="1940404973"/>
              </p:ext>
            </p:extLst>
          </p:nvPr>
        </p:nvGraphicFramePr>
        <p:xfrm>
          <a:off x="6604627" y="1149825"/>
          <a:ext cx="5584651" cy="5346341"/>
        </p:xfrm>
        <a:graphic>
          <a:graphicData uri="http://schemas.openxmlformats.org/drawingml/2006/table">
            <a:tbl>
              <a:tblPr firstRow="1" firstCol="1" bandRow="1">
                <a:tableStyleId>{5C22544A-7EE6-4342-B048-85BDC9FD1C3A}</a:tableStyleId>
              </a:tblPr>
              <a:tblGrid>
                <a:gridCol w="2135370">
                  <a:extLst>
                    <a:ext uri="{9D8B030D-6E8A-4147-A177-3AD203B41FA5}">
                      <a16:colId xmlns:a16="http://schemas.microsoft.com/office/drawing/2014/main" val="3603704564"/>
                    </a:ext>
                  </a:extLst>
                </a:gridCol>
                <a:gridCol w="1343628">
                  <a:extLst>
                    <a:ext uri="{9D8B030D-6E8A-4147-A177-3AD203B41FA5}">
                      <a16:colId xmlns:a16="http://schemas.microsoft.com/office/drawing/2014/main" val="571394858"/>
                    </a:ext>
                  </a:extLst>
                </a:gridCol>
                <a:gridCol w="2105653">
                  <a:extLst>
                    <a:ext uri="{9D8B030D-6E8A-4147-A177-3AD203B41FA5}">
                      <a16:colId xmlns:a16="http://schemas.microsoft.com/office/drawing/2014/main" val="1995890366"/>
                    </a:ext>
                  </a:extLst>
                </a:gridCol>
              </a:tblGrid>
              <a:tr h="1452271">
                <a:tc>
                  <a:txBody>
                    <a:bodyPr/>
                    <a:lstStyle/>
                    <a:p>
                      <a:pPr>
                        <a:lnSpc>
                          <a:spcPct val="200000"/>
                        </a:lnSpc>
                        <a:spcAft>
                          <a:spcPts val="800"/>
                        </a:spcAft>
                      </a:pPr>
                      <a:r>
                        <a:rPr lang="en-IE" sz="1500" dirty="0">
                          <a:effectLst/>
                        </a:rPr>
                        <a:t>Name</a:t>
                      </a:r>
                      <a:endParaRPr lang="en-IE" sz="15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a:lnSpc>
                          <a:spcPct val="200000"/>
                        </a:lnSpc>
                        <a:spcAft>
                          <a:spcPts val="800"/>
                        </a:spcAft>
                      </a:pPr>
                      <a:r>
                        <a:rPr lang="en-IE" sz="1500" dirty="0">
                          <a:effectLst/>
                        </a:rPr>
                        <a:t> </a:t>
                      </a:r>
                    </a:p>
                    <a:p>
                      <a:pPr>
                        <a:lnSpc>
                          <a:spcPct val="200000"/>
                        </a:lnSpc>
                        <a:spcAft>
                          <a:spcPts val="800"/>
                        </a:spcAft>
                      </a:pPr>
                      <a:r>
                        <a:rPr lang="en-IE" sz="1500" dirty="0">
                          <a:effectLst/>
                        </a:rPr>
                        <a:t>Research Institution</a:t>
                      </a:r>
                      <a:endParaRPr lang="en-IE" sz="15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nSpc>
                          <a:spcPct val="200000"/>
                        </a:lnSpc>
                        <a:spcAft>
                          <a:spcPts val="800"/>
                        </a:spcAft>
                      </a:pPr>
                      <a:r>
                        <a:rPr lang="en-IE" sz="1500" dirty="0">
                          <a:effectLst/>
                        </a:rPr>
                        <a:t>Country</a:t>
                      </a:r>
                      <a:endParaRPr lang="en-IE" sz="15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2214098741"/>
                  </a:ext>
                </a:extLst>
              </a:tr>
              <a:tr h="411611">
                <a:tc>
                  <a:txBody>
                    <a:bodyPr/>
                    <a:lstStyle/>
                    <a:p>
                      <a:pPr>
                        <a:lnSpc>
                          <a:spcPct val="200000"/>
                        </a:lnSpc>
                        <a:spcAft>
                          <a:spcPts val="800"/>
                        </a:spcAft>
                      </a:pPr>
                      <a:r>
                        <a:rPr lang="en-IE" sz="1500">
                          <a:effectLst/>
                        </a:rPr>
                        <a:t>Dr Janas Harrington</a:t>
                      </a:r>
                      <a:endParaRPr lang="en-IE" sz="15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a:lnSpc>
                          <a:spcPct val="200000"/>
                        </a:lnSpc>
                        <a:spcAft>
                          <a:spcPts val="800"/>
                        </a:spcAft>
                      </a:pPr>
                      <a:r>
                        <a:rPr lang="en-IE" sz="1500">
                          <a:effectLst/>
                        </a:rPr>
                        <a:t>UCC</a:t>
                      </a:r>
                      <a:endParaRPr lang="en-IE" sz="15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nSpc>
                          <a:spcPct val="200000"/>
                        </a:lnSpc>
                        <a:spcAft>
                          <a:spcPts val="800"/>
                        </a:spcAft>
                      </a:pPr>
                      <a:r>
                        <a:rPr lang="en-IE" sz="1500" dirty="0">
                          <a:effectLst/>
                        </a:rPr>
                        <a:t>Ireland</a:t>
                      </a:r>
                      <a:endParaRPr lang="en-IE" sz="15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1632623583"/>
                  </a:ext>
                </a:extLst>
              </a:tr>
              <a:tr h="411611">
                <a:tc>
                  <a:txBody>
                    <a:bodyPr/>
                    <a:lstStyle/>
                    <a:p>
                      <a:pPr>
                        <a:lnSpc>
                          <a:spcPct val="107000"/>
                        </a:lnSpc>
                        <a:spcAft>
                          <a:spcPts val="800"/>
                        </a:spcAft>
                      </a:pPr>
                      <a:r>
                        <a:rPr lang="en-IE" sz="1500">
                          <a:effectLst/>
                        </a:rPr>
                        <a:t>Prof Maartje Poelman</a:t>
                      </a:r>
                      <a:endParaRPr lang="en-IE" sz="15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a:lnSpc>
                          <a:spcPct val="200000"/>
                        </a:lnSpc>
                        <a:spcAft>
                          <a:spcPts val="800"/>
                        </a:spcAft>
                      </a:pPr>
                      <a:r>
                        <a:rPr lang="en-IE" sz="1500">
                          <a:effectLst/>
                        </a:rPr>
                        <a:t>WUR</a:t>
                      </a:r>
                      <a:endParaRPr lang="en-IE" sz="15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nSpc>
                          <a:spcPct val="200000"/>
                        </a:lnSpc>
                        <a:spcAft>
                          <a:spcPts val="800"/>
                        </a:spcAft>
                      </a:pPr>
                      <a:r>
                        <a:rPr lang="en-IE" sz="1500" dirty="0">
                          <a:effectLst/>
                        </a:rPr>
                        <a:t>The Netherlands</a:t>
                      </a:r>
                      <a:endParaRPr lang="en-IE" sz="15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1004562929"/>
                  </a:ext>
                </a:extLst>
              </a:tr>
              <a:tr h="411611">
                <a:tc>
                  <a:txBody>
                    <a:bodyPr/>
                    <a:lstStyle/>
                    <a:p>
                      <a:pPr>
                        <a:lnSpc>
                          <a:spcPct val="107000"/>
                        </a:lnSpc>
                        <a:spcAft>
                          <a:spcPts val="800"/>
                        </a:spcAft>
                      </a:pPr>
                      <a:r>
                        <a:rPr lang="en-IE" sz="1500">
                          <a:effectLst/>
                        </a:rPr>
                        <a:t>Prof Piotr Romaniuk</a:t>
                      </a:r>
                      <a:endParaRPr lang="en-IE" sz="15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a:lnSpc>
                          <a:spcPct val="200000"/>
                        </a:lnSpc>
                        <a:spcAft>
                          <a:spcPts val="800"/>
                        </a:spcAft>
                      </a:pPr>
                      <a:r>
                        <a:rPr lang="en-IE" sz="1500" dirty="0">
                          <a:effectLst/>
                        </a:rPr>
                        <a:t> SUM</a:t>
                      </a:r>
                      <a:endParaRPr lang="en-IE" sz="15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nSpc>
                          <a:spcPct val="200000"/>
                        </a:lnSpc>
                        <a:spcAft>
                          <a:spcPts val="800"/>
                        </a:spcAft>
                      </a:pPr>
                      <a:r>
                        <a:rPr lang="en-IE" sz="1500" dirty="0">
                          <a:effectLst/>
                        </a:rPr>
                        <a:t>Poland</a:t>
                      </a:r>
                      <a:endParaRPr lang="en-IE" sz="15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1776642088"/>
                  </a:ext>
                </a:extLst>
              </a:tr>
              <a:tr h="481706">
                <a:tc>
                  <a:txBody>
                    <a:bodyPr/>
                    <a:lstStyle/>
                    <a:p>
                      <a:pPr>
                        <a:lnSpc>
                          <a:spcPct val="107000"/>
                        </a:lnSpc>
                        <a:spcAft>
                          <a:spcPts val="800"/>
                        </a:spcAft>
                      </a:pPr>
                      <a:r>
                        <a:rPr lang="en-IE" sz="1500">
                          <a:effectLst/>
                        </a:rPr>
                        <a:t>Dr Stefanie Vandevejvere</a:t>
                      </a:r>
                      <a:endParaRPr lang="en-IE" sz="15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a:lnSpc>
                          <a:spcPct val="200000"/>
                        </a:lnSpc>
                        <a:spcAft>
                          <a:spcPts val="800"/>
                        </a:spcAft>
                      </a:pPr>
                      <a:r>
                        <a:rPr lang="en-IE" sz="1500">
                          <a:effectLst/>
                        </a:rPr>
                        <a:t>SSc</a:t>
                      </a:r>
                      <a:endParaRPr lang="en-IE" sz="15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nSpc>
                          <a:spcPct val="200000"/>
                        </a:lnSpc>
                        <a:spcAft>
                          <a:spcPts val="800"/>
                        </a:spcAft>
                      </a:pPr>
                      <a:r>
                        <a:rPr lang="en-IE" sz="1500" dirty="0">
                          <a:effectLst/>
                        </a:rPr>
                        <a:t>Belgium</a:t>
                      </a:r>
                      <a:endParaRPr lang="en-IE" sz="15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3315979991"/>
                  </a:ext>
                </a:extLst>
              </a:tr>
              <a:tr h="411611">
                <a:tc>
                  <a:txBody>
                    <a:bodyPr/>
                    <a:lstStyle/>
                    <a:p>
                      <a:pPr>
                        <a:lnSpc>
                          <a:spcPct val="107000"/>
                        </a:lnSpc>
                        <a:spcAft>
                          <a:spcPts val="800"/>
                        </a:spcAft>
                      </a:pPr>
                      <a:r>
                        <a:rPr lang="en-IE" sz="1500">
                          <a:effectLst/>
                        </a:rPr>
                        <a:t>Prof Daniel Moro</a:t>
                      </a:r>
                      <a:endParaRPr lang="en-IE" sz="15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a:lnSpc>
                          <a:spcPct val="200000"/>
                        </a:lnSpc>
                        <a:spcAft>
                          <a:spcPts val="800"/>
                        </a:spcAft>
                      </a:pPr>
                      <a:r>
                        <a:rPr lang="en-IE" sz="1500" dirty="0">
                          <a:effectLst/>
                        </a:rPr>
                        <a:t> UCSC</a:t>
                      </a:r>
                      <a:endParaRPr lang="en-IE" sz="15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nSpc>
                          <a:spcPct val="200000"/>
                        </a:lnSpc>
                        <a:spcAft>
                          <a:spcPts val="800"/>
                        </a:spcAft>
                      </a:pPr>
                      <a:r>
                        <a:rPr lang="en-IE" sz="1500" dirty="0">
                          <a:effectLst/>
                        </a:rPr>
                        <a:t>Italy</a:t>
                      </a:r>
                      <a:endParaRPr lang="en-IE" sz="15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1884025508"/>
                  </a:ext>
                </a:extLst>
              </a:tr>
              <a:tr h="411611">
                <a:tc>
                  <a:txBody>
                    <a:bodyPr/>
                    <a:lstStyle/>
                    <a:p>
                      <a:pPr>
                        <a:lnSpc>
                          <a:spcPct val="107000"/>
                        </a:lnSpc>
                        <a:spcAft>
                          <a:spcPts val="800"/>
                        </a:spcAft>
                      </a:pPr>
                      <a:r>
                        <a:rPr lang="en-IE" sz="1500">
                          <a:effectLst/>
                        </a:rPr>
                        <a:t>Prof Gulsah Kaner</a:t>
                      </a:r>
                      <a:endParaRPr lang="en-IE" sz="15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a:lnSpc>
                          <a:spcPct val="200000"/>
                        </a:lnSpc>
                        <a:spcAft>
                          <a:spcPts val="800"/>
                        </a:spcAft>
                      </a:pPr>
                      <a:r>
                        <a:rPr lang="en-IE" sz="1500">
                          <a:effectLst/>
                        </a:rPr>
                        <a:t>IKCU</a:t>
                      </a:r>
                      <a:endParaRPr lang="en-IE" sz="15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nSpc>
                          <a:spcPct val="200000"/>
                        </a:lnSpc>
                        <a:spcAft>
                          <a:spcPts val="800"/>
                        </a:spcAft>
                      </a:pPr>
                      <a:r>
                        <a:rPr lang="en-IE" sz="1500" dirty="0">
                          <a:effectLst/>
                        </a:rPr>
                        <a:t>Türkiye</a:t>
                      </a:r>
                      <a:endParaRPr lang="en-IE" sz="15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2157919501"/>
                  </a:ext>
                </a:extLst>
              </a:tr>
              <a:tr h="531087">
                <a:tc>
                  <a:txBody>
                    <a:bodyPr/>
                    <a:lstStyle/>
                    <a:p>
                      <a:pPr>
                        <a:lnSpc>
                          <a:spcPct val="107000"/>
                        </a:lnSpc>
                        <a:spcAft>
                          <a:spcPts val="300"/>
                        </a:spcAft>
                      </a:pPr>
                      <a:r>
                        <a:rPr lang="en-IE" sz="1500">
                          <a:effectLst/>
                        </a:rPr>
                        <a:t>Dr Sanne Djojosoeparto</a:t>
                      </a:r>
                    </a:p>
                    <a:p>
                      <a:pPr>
                        <a:lnSpc>
                          <a:spcPct val="107000"/>
                        </a:lnSpc>
                        <a:spcAft>
                          <a:spcPts val="800"/>
                        </a:spcAft>
                      </a:pPr>
                      <a:r>
                        <a:rPr lang="en-IE" sz="1500">
                          <a:effectLst/>
                        </a:rPr>
                        <a:t> </a:t>
                      </a:r>
                      <a:endParaRPr lang="en-IE" sz="15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a:lnSpc>
                          <a:spcPct val="200000"/>
                        </a:lnSpc>
                        <a:spcAft>
                          <a:spcPts val="800"/>
                        </a:spcAft>
                      </a:pPr>
                      <a:r>
                        <a:rPr lang="en-IE" sz="1500">
                          <a:effectLst/>
                        </a:rPr>
                        <a:t>WUR</a:t>
                      </a:r>
                      <a:endParaRPr lang="en-IE" sz="15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nSpc>
                          <a:spcPct val="200000"/>
                        </a:lnSpc>
                        <a:spcAft>
                          <a:spcPts val="800"/>
                        </a:spcAft>
                      </a:pPr>
                      <a:r>
                        <a:rPr lang="en-IE" sz="1500" dirty="0">
                          <a:effectLst/>
                        </a:rPr>
                        <a:t>NL</a:t>
                      </a:r>
                      <a:endParaRPr lang="en-IE" sz="15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150421363"/>
                  </a:ext>
                </a:extLst>
              </a:tr>
              <a:tr h="411611">
                <a:tc>
                  <a:txBody>
                    <a:bodyPr/>
                    <a:lstStyle/>
                    <a:p>
                      <a:pPr>
                        <a:lnSpc>
                          <a:spcPct val="200000"/>
                        </a:lnSpc>
                        <a:spcAft>
                          <a:spcPts val="800"/>
                        </a:spcAft>
                      </a:pPr>
                      <a:r>
                        <a:rPr lang="en-IE" sz="1500">
                          <a:effectLst/>
                        </a:rPr>
                        <a:t>Prof Greet Cardon</a:t>
                      </a:r>
                      <a:endParaRPr lang="en-IE" sz="15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a:lnSpc>
                          <a:spcPct val="200000"/>
                        </a:lnSpc>
                        <a:spcAft>
                          <a:spcPts val="800"/>
                        </a:spcAft>
                      </a:pPr>
                      <a:r>
                        <a:rPr lang="en-IE" sz="1500">
                          <a:effectLst/>
                        </a:rPr>
                        <a:t>UG</a:t>
                      </a:r>
                      <a:endParaRPr lang="en-IE" sz="15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nSpc>
                          <a:spcPct val="200000"/>
                        </a:lnSpc>
                        <a:spcAft>
                          <a:spcPts val="800"/>
                        </a:spcAft>
                      </a:pPr>
                      <a:r>
                        <a:rPr lang="en-IE" sz="1500" dirty="0" err="1">
                          <a:effectLst/>
                        </a:rPr>
                        <a:t>Belguim</a:t>
                      </a:r>
                      <a:endParaRPr lang="en-IE" sz="15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2640432930"/>
                  </a:ext>
                </a:extLst>
              </a:tr>
              <a:tr h="411611">
                <a:tc>
                  <a:txBody>
                    <a:bodyPr/>
                    <a:lstStyle/>
                    <a:p>
                      <a:pPr>
                        <a:lnSpc>
                          <a:spcPct val="107000"/>
                        </a:lnSpc>
                        <a:spcAft>
                          <a:spcPts val="800"/>
                        </a:spcAft>
                      </a:pPr>
                      <a:r>
                        <a:rPr lang="en-IE" sz="1500">
                          <a:effectLst/>
                        </a:rPr>
                        <a:t>Prof Carlijn Kamphuis</a:t>
                      </a:r>
                      <a:endParaRPr lang="en-IE" sz="15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tc>
                  <a:txBody>
                    <a:bodyPr/>
                    <a:lstStyle/>
                    <a:p>
                      <a:pPr>
                        <a:lnSpc>
                          <a:spcPct val="200000"/>
                        </a:lnSpc>
                        <a:spcAft>
                          <a:spcPts val="800"/>
                        </a:spcAft>
                      </a:pPr>
                      <a:r>
                        <a:rPr lang="en-IE" sz="1500" dirty="0">
                          <a:effectLst/>
                        </a:rPr>
                        <a:t>UU</a:t>
                      </a:r>
                      <a:endParaRPr lang="en-IE" sz="15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nSpc>
                          <a:spcPct val="200000"/>
                        </a:lnSpc>
                        <a:spcAft>
                          <a:spcPts val="800"/>
                        </a:spcAft>
                      </a:pPr>
                      <a:r>
                        <a:rPr lang="en-IE" sz="1500" dirty="0">
                          <a:effectLst/>
                        </a:rPr>
                        <a:t>NL</a:t>
                      </a:r>
                      <a:endParaRPr lang="en-IE" sz="15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b"/>
                </a:tc>
                <a:extLst>
                  <a:ext uri="{0D108BD9-81ED-4DB2-BD59-A6C34878D82A}">
                    <a16:rowId xmlns:a16="http://schemas.microsoft.com/office/drawing/2014/main" val="3235328398"/>
                  </a:ext>
                </a:extLst>
              </a:tr>
            </a:tbl>
          </a:graphicData>
        </a:graphic>
      </p:graphicFrame>
    </p:spTree>
    <p:extLst>
      <p:ext uri="{BB962C8B-B14F-4D97-AF65-F5344CB8AC3E}">
        <p14:creationId xmlns:p14="http://schemas.microsoft.com/office/powerpoint/2010/main" val="98514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995CEF2-ED0D-21BF-8B1B-190A078B4600}"/>
              </a:ext>
            </a:extLst>
          </p:cNvPr>
          <p:cNvSpPr>
            <a:spLocks noGrp="1"/>
          </p:cNvSpPr>
          <p:nvPr>
            <p:ph type="title"/>
          </p:nvPr>
        </p:nvSpPr>
        <p:spPr>
          <a:xfrm>
            <a:off x="970853" y="1155113"/>
            <a:ext cx="9333080" cy="610863"/>
          </a:xfrm>
        </p:spPr>
        <p:txBody>
          <a:bodyPr>
            <a:normAutofit fontScale="90000"/>
          </a:bodyPr>
          <a:lstStyle/>
          <a:p>
            <a:r>
              <a:rPr lang="en-US" dirty="0"/>
              <a:t>FOODPATH will work across different sectors </a:t>
            </a:r>
            <a:endParaRPr lang="es-ES" dirty="0"/>
          </a:p>
        </p:txBody>
      </p:sp>
      <p:sp>
        <p:nvSpPr>
          <p:cNvPr id="7" name="Marcador de número de diapositiva 6">
            <a:extLst>
              <a:ext uri="{FF2B5EF4-FFF2-40B4-BE49-F238E27FC236}">
                <a16:creationId xmlns:a16="http://schemas.microsoft.com/office/drawing/2014/main" id="{32AF385B-F477-3278-34B8-59CB1D7456F8}"/>
              </a:ext>
            </a:extLst>
          </p:cNvPr>
          <p:cNvSpPr>
            <a:spLocks noGrp="1"/>
          </p:cNvSpPr>
          <p:nvPr>
            <p:ph type="sldNum" sz="quarter" idx="16"/>
          </p:nvPr>
        </p:nvSpPr>
        <p:spPr/>
        <p:txBody>
          <a:bodyPr/>
          <a:lstStyle/>
          <a:p>
            <a:pPr rtl="0"/>
            <a:fld id="{294A09A9-5501-47C1-A89A-A340965A2BE2}" type="slidenum">
              <a:rPr lang="es-ES" noProof="0" smtClean="0"/>
              <a:pPr rtl="0"/>
              <a:t>3</a:t>
            </a:fld>
            <a:endParaRPr lang="es-ES" noProof="0" dirty="0"/>
          </a:p>
        </p:txBody>
      </p:sp>
      <p:sp>
        <p:nvSpPr>
          <p:cNvPr id="10" name="Marcador de fecha 4">
            <a:extLst>
              <a:ext uri="{FF2B5EF4-FFF2-40B4-BE49-F238E27FC236}">
                <a16:creationId xmlns:a16="http://schemas.microsoft.com/office/drawing/2014/main" id="{3E80B8B5-7679-46F3-983A-FCDE869448FB}"/>
              </a:ext>
            </a:extLst>
          </p:cNvPr>
          <p:cNvSpPr>
            <a:spLocks noGrp="1"/>
          </p:cNvSpPr>
          <p:nvPr>
            <p:ph type="dt" sz="half" idx="14"/>
          </p:nvPr>
        </p:nvSpPr>
        <p:spPr>
          <a:xfrm>
            <a:off x="7223761" y="6354619"/>
            <a:ext cx="1599728" cy="247651"/>
          </a:xfrm>
        </p:spPr>
        <p:txBody>
          <a:bodyPr/>
          <a:lstStyle/>
          <a:p>
            <a:r>
              <a:rPr lang="de-DE"/>
              <a:t>September 19th 2024 </a:t>
            </a:r>
            <a:endParaRPr lang="es-ES" noProof="0" dirty="0">
              <a:latin typeface="+mn-lt"/>
            </a:endParaRPr>
          </a:p>
        </p:txBody>
      </p:sp>
      <p:sp>
        <p:nvSpPr>
          <p:cNvPr id="12" name="Marcador de pie de página 5">
            <a:extLst>
              <a:ext uri="{FF2B5EF4-FFF2-40B4-BE49-F238E27FC236}">
                <a16:creationId xmlns:a16="http://schemas.microsoft.com/office/drawing/2014/main" id="{2DC8926B-CDE0-4DC5-93D0-2319E12366A3}"/>
              </a:ext>
            </a:extLst>
          </p:cNvPr>
          <p:cNvSpPr>
            <a:spLocks noGrp="1"/>
          </p:cNvSpPr>
          <p:nvPr>
            <p:ph type="ftr" sz="quarter" idx="15"/>
          </p:nvPr>
        </p:nvSpPr>
        <p:spPr>
          <a:xfrm>
            <a:off x="4558029" y="6354619"/>
            <a:ext cx="2435437" cy="247651"/>
          </a:xfrm>
        </p:spPr>
        <p:txBody>
          <a:bodyPr/>
          <a:lstStyle/>
          <a:p>
            <a:pPr rtl="0"/>
            <a:r>
              <a:rPr lang="es-ES" noProof="0" dirty="0" err="1"/>
              <a:t>HealthEquity</a:t>
            </a:r>
            <a:r>
              <a:rPr lang="es-ES" noProof="0" dirty="0"/>
              <a:t> </a:t>
            </a:r>
            <a:r>
              <a:rPr lang="es-ES" noProof="0" dirty="0" err="1"/>
              <a:t>kick</a:t>
            </a:r>
            <a:r>
              <a:rPr lang="es-ES" noProof="0" dirty="0"/>
              <a:t>-off – Project </a:t>
            </a:r>
            <a:r>
              <a:rPr lang="es-ES" noProof="0" dirty="0" err="1"/>
              <a:t>acronym</a:t>
            </a:r>
            <a:r>
              <a:rPr lang="es-ES" noProof="0" dirty="0"/>
              <a:t> </a:t>
            </a:r>
            <a:endParaRPr lang="es-ES" b="0" noProof="0" dirty="0">
              <a:highlight>
                <a:srgbClr val="FFFF00"/>
              </a:highlight>
            </a:endParaRPr>
          </a:p>
        </p:txBody>
      </p:sp>
      <p:sp>
        <p:nvSpPr>
          <p:cNvPr id="20" name="Rectangle 19" descr="Bank">
            <a:extLst>
              <a:ext uri="{FF2B5EF4-FFF2-40B4-BE49-F238E27FC236}">
                <a16:creationId xmlns:a16="http://schemas.microsoft.com/office/drawing/2014/main" id="{C50AA61E-7023-E457-F997-D491AFA97A19}"/>
              </a:ext>
            </a:extLst>
          </p:cNvPr>
          <p:cNvSpPr/>
          <p:nvPr/>
        </p:nvSpPr>
        <p:spPr>
          <a:xfrm>
            <a:off x="1351897" y="2294403"/>
            <a:ext cx="1274535" cy="127453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IE"/>
          </a:p>
        </p:txBody>
      </p:sp>
      <p:grpSp>
        <p:nvGrpSpPr>
          <p:cNvPr id="21" name="Group 20">
            <a:extLst>
              <a:ext uri="{FF2B5EF4-FFF2-40B4-BE49-F238E27FC236}">
                <a16:creationId xmlns:a16="http://schemas.microsoft.com/office/drawing/2014/main" id="{8708E4DD-3F8F-29F6-4409-21C3C30AE7CA}"/>
              </a:ext>
            </a:extLst>
          </p:cNvPr>
          <p:cNvGrpSpPr/>
          <p:nvPr/>
        </p:nvGrpSpPr>
        <p:grpSpPr>
          <a:xfrm>
            <a:off x="1351897" y="3882298"/>
            <a:ext cx="2832300" cy="720000"/>
            <a:chOff x="285097" y="2346338"/>
            <a:chExt cx="2832300" cy="720000"/>
          </a:xfrm>
        </p:grpSpPr>
        <p:sp>
          <p:nvSpPr>
            <p:cNvPr id="30" name="Rectangle 29">
              <a:extLst>
                <a:ext uri="{FF2B5EF4-FFF2-40B4-BE49-F238E27FC236}">
                  <a16:creationId xmlns:a16="http://schemas.microsoft.com/office/drawing/2014/main" id="{BD174AC8-4CD5-1539-912D-8931092FBDDC}"/>
                </a:ext>
              </a:extLst>
            </p:cNvPr>
            <p:cNvSpPr/>
            <p:nvPr/>
          </p:nvSpPr>
          <p:spPr>
            <a:xfrm>
              <a:off x="285097" y="2346338"/>
              <a:ext cx="28323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E"/>
            </a:p>
          </p:txBody>
        </p:sp>
        <p:sp>
          <p:nvSpPr>
            <p:cNvPr id="31" name="TextBox 30">
              <a:extLst>
                <a:ext uri="{FF2B5EF4-FFF2-40B4-BE49-F238E27FC236}">
                  <a16:creationId xmlns:a16="http://schemas.microsoft.com/office/drawing/2014/main" id="{997D3216-F00C-9548-CB02-F6DE4C83D302}"/>
                </a:ext>
              </a:extLst>
            </p:cNvPr>
            <p:cNvSpPr txBox="1"/>
            <p:nvPr/>
          </p:nvSpPr>
          <p:spPr>
            <a:xfrm>
              <a:off x="285097" y="2346338"/>
              <a:ext cx="28323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t>Public Sector</a:t>
              </a:r>
              <a:endParaRPr lang="en-IE" sz="3600" kern="1200" dirty="0"/>
            </a:p>
          </p:txBody>
        </p:sp>
      </p:grpSp>
      <p:sp>
        <p:nvSpPr>
          <p:cNvPr id="22" name="Rectangle 21" descr="City">
            <a:extLst>
              <a:ext uri="{FF2B5EF4-FFF2-40B4-BE49-F238E27FC236}">
                <a16:creationId xmlns:a16="http://schemas.microsoft.com/office/drawing/2014/main" id="{35F0D785-6D32-6E0A-FC3B-5A8079F85033}"/>
              </a:ext>
            </a:extLst>
          </p:cNvPr>
          <p:cNvSpPr/>
          <p:nvPr/>
        </p:nvSpPr>
        <p:spPr>
          <a:xfrm>
            <a:off x="4984650" y="2338434"/>
            <a:ext cx="1274535" cy="127453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1620045"/>
              <a:satOff val="225"/>
              <a:lumOff val="196"/>
              <a:alphaOff val="0"/>
            </a:schemeClr>
          </a:effectRef>
          <a:fontRef idx="minor">
            <a:schemeClr val="lt1"/>
          </a:fontRef>
        </p:style>
        <p:txBody>
          <a:bodyPr/>
          <a:lstStyle/>
          <a:p>
            <a:endParaRPr lang="en-IE"/>
          </a:p>
        </p:txBody>
      </p:sp>
      <p:grpSp>
        <p:nvGrpSpPr>
          <p:cNvPr id="23" name="Group 22">
            <a:extLst>
              <a:ext uri="{FF2B5EF4-FFF2-40B4-BE49-F238E27FC236}">
                <a16:creationId xmlns:a16="http://schemas.microsoft.com/office/drawing/2014/main" id="{4AF2E558-6215-961E-7EF4-007F9D1D4683}"/>
              </a:ext>
            </a:extLst>
          </p:cNvPr>
          <p:cNvGrpSpPr/>
          <p:nvPr/>
        </p:nvGrpSpPr>
        <p:grpSpPr>
          <a:xfrm>
            <a:off x="4679850" y="3882298"/>
            <a:ext cx="2832300" cy="720000"/>
            <a:chOff x="3613050" y="2346338"/>
            <a:chExt cx="2832300" cy="720000"/>
          </a:xfrm>
        </p:grpSpPr>
        <p:sp>
          <p:nvSpPr>
            <p:cNvPr id="28" name="Rectangle 27">
              <a:extLst>
                <a:ext uri="{FF2B5EF4-FFF2-40B4-BE49-F238E27FC236}">
                  <a16:creationId xmlns:a16="http://schemas.microsoft.com/office/drawing/2014/main" id="{C62860DB-20A5-69BF-55FB-3D09ABD0D87C}"/>
                </a:ext>
              </a:extLst>
            </p:cNvPr>
            <p:cNvSpPr/>
            <p:nvPr/>
          </p:nvSpPr>
          <p:spPr>
            <a:xfrm>
              <a:off x="3613050" y="2346338"/>
              <a:ext cx="28323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E"/>
            </a:p>
          </p:txBody>
        </p:sp>
        <p:sp>
          <p:nvSpPr>
            <p:cNvPr id="29" name="TextBox 28">
              <a:extLst>
                <a:ext uri="{FF2B5EF4-FFF2-40B4-BE49-F238E27FC236}">
                  <a16:creationId xmlns:a16="http://schemas.microsoft.com/office/drawing/2014/main" id="{E061242B-D61D-A06A-A6B0-3937C0CA8B44}"/>
                </a:ext>
              </a:extLst>
            </p:cNvPr>
            <p:cNvSpPr txBox="1"/>
            <p:nvPr/>
          </p:nvSpPr>
          <p:spPr>
            <a:xfrm>
              <a:off x="3613050" y="2346338"/>
              <a:ext cx="28323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t>Private Sector</a:t>
              </a:r>
              <a:endParaRPr lang="en-IE" sz="3600" kern="1200" dirty="0"/>
            </a:p>
          </p:txBody>
        </p:sp>
      </p:grpSp>
      <p:sp>
        <p:nvSpPr>
          <p:cNvPr id="24" name="Rectangle 23" descr="Users">
            <a:extLst>
              <a:ext uri="{FF2B5EF4-FFF2-40B4-BE49-F238E27FC236}">
                <a16:creationId xmlns:a16="http://schemas.microsoft.com/office/drawing/2014/main" id="{63DC00FA-4B1D-9CEE-CCD6-0C39DBA505D3}"/>
              </a:ext>
            </a:extLst>
          </p:cNvPr>
          <p:cNvSpPr/>
          <p:nvPr/>
        </p:nvSpPr>
        <p:spPr>
          <a:xfrm>
            <a:off x="8786685" y="2255701"/>
            <a:ext cx="1274535" cy="1274535"/>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3240090"/>
              <a:satOff val="451"/>
              <a:lumOff val="392"/>
              <a:alphaOff val="0"/>
            </a:schemeClr>
          </a:effectRef>
          <a:fontRef idx="minor">
            <a:schemeClr val="lt1"/>
          </a:fontRef>
        </p:style>
        <p:txBody>
          <a:bodyPr/>
          <a:lstStyle/>
          <a:p>
            <a:endParaRPr lang="en-IE"/>
          </a:p>
        </p:txBody>
      </p:sp>
      <p:grpSp>
        <p:nvGrpSpPr>
          <p:cNvPr id="25" name="Group 24">
            <a:extLst>
              <a:ext uri="{FF2B5EF4-FFF2-40B4-BE49-F238E27FC236}">
                <a16:creationId xmlns:a16="http://schemas.microsoft.com/office/drawing/2014/main" id="{D92583AE-6961-9004-FB0C-891E6E75449C}"/>
              </a:ext>
            </a:extLst>
          </p:cNvPr>
          <p:cNvGrpSpPr/>
          <p:nvPr/>
        </p:nvGrpSpPr>
        <p:grpSpPr>
          <a:xfrm>
            <a:off x="8007802" y="3882298"/>
            <a:ext cx="2832300" cy="720000"/>
            <a:chOff x="6941002" y="2346338"/>
            <a:chExt cx="2832300" cy="720000"/>
          </a:xfrm>
        </p:grpSpPr>
        <p:sp>
          <p:nvSpPr>
            <p:cNvPr id="26" name="Rectangle 25">
              <a:extLst>
                <a:ext uri="{FF2B5EF4-FFF2-40B4-BE49-F238E27FC236}">
                  <a16:creationId xmlns:a16="http://schemas.microsoft.com/office/drawing/2014/main" id="{ABEC5F57-8838-F41D-75BB-1F24BD4026B4}"/>
                </a:ext>
              </a:extLst>
            </p:cNvPr>
            <p:cNvSpPr/>
            <p:nvPr/>
          </p:nvSpPr>
          <p:spPr>
            <a:xfrm>
              <a:off x="6941002" y="2346338"/>
              <a:ext cx="28323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E"/>
            </a:p>
          </p:txBody>
        </p:sp>
        <p:sp>
          <p:nvSpPr>
            <p:cNvPr id="27" name="TextBox 26">
              <a:extLst>
                <a:ext uri="{FF2B5EF4-FFF2-40B4-BE49-F238E27FC236}">
                  <a16:creationId xmlns:a16="http://schemas.microsoft.com/office/drawing/2014/main" id="{19BF8A73-C3D2-1C2B-830F-BFC6B2E19E72}"/>
                </a:ext>
              </a:extLst>
            </p:cNvPr>
            <p:cNvSpPr txBox="1"/>
            <p:nvPr/>
          </p:nvSpPr>
          <p:spPr>
            <a:xfrm>
              <a:off x="6941002" y="2346338"/>
              <a:ext cx="28323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t>Community</a:t>
              </a:r>
              <a:endParaRPr lang="en-IE" sz="3600" kern="1200" dirty="0"/>
            </a:p>
          </p:txBody>
        </p:sp>
      </p:grpSp>
      <p:grpSp>
        <p:nvGrpSpPr>
          <p:cNvPr id="33" name="Group 32">
            <a:extLst>
              <a:ext uri="{FF2B5EF4-FFF2-40B4-BE49-F238E27FC236}">
                <a16:creationId xmlns:a16="http://schemas.microsoft.com/office/drawing/2014/main" id="{8EE71CE9-6F36-91A7-C9D7-42E7471FE0C8}"/>
              </a:ext>
            </a:extLst>
          </p:cNvPr>
          <p:cNvGrpSpPr/>
          <p:nvPr/>
        </p:nvGrpSpPr>
        <p:grpSpPr>
          <a:xfrm>
            <a:off x="1504297" y="4034698"/>
            <a:ext cx="2832300" cy="720000"/>
            <a:chOff x="285097" y="2346338"/>
            <a:chExt cx="2832300" cy="720000"/>
          </a:xfrm>
        </p:grpSpPr>
        <p:sp>
          <p:nvSpPr>
            <p:cNvPr id="42" name="Rectangle 41">
              <a:extLst>
                <a:ext uri="{FF2B5EF4-FFF2-40B4-BE49-F238E27FC236}">
                  <a16:creationId xmlns:a16="http://schemas.microsoft.com/office/drawing/2014/main" id="{8B2045B1-9E66-1B77-26A4-6D5172094750}"/>
                </a:ext>
              </a:extLst>
            </p:cNvPr>
            <p:cNvSpPr/>
            <p:nvPr/>
          </p:nvSpPr>
          <p:spPr>
            <a:xfrm>
              <a:off x="285097" y="2346338"/>
              <a:ext cx="28323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E"/>
            </a:p>
          </p:txBody>
        </p:sp>
        <p:sp>
          <p:nvSpPr>
            <p:cNvPr id="43" name="TextBox 42">
              <a:extLst>
                <a:ext uri="{FF2B5EF4-FFF2-40B4-BE49-F238E27FC236}">
                  <a16:creationId xmlns:a16="http://schemas.microsoft.com/office/drawing/2014/main" id="{E7BF0041-835D-2739-1A3E-9CB844D964D8}"/>
                </a:ext>
              </a:extLst>
            </p:cNvPr>
            <p:cNvSpPr txBox="1"/>
            <p:nvPr/>
          </p:nvSpPr>
          <p:spPr>
            <a:xfrm>
              <a:off x="285097" y="2346338"/>
              <a:ext cx="28323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t>Public Sector</a:t>
              </a:r>
              <a:endParaRPr lang="en-IE" sz="3600" kern="1200" dirty="0"/>
            </a:p>
          </p:txBody>
        </p:sp>
      </p:grpSp>
      <p:grpSp>
        <p:nvGrpSpPr>
          <p:cNvPr id="35" name="Group 34">
            <a:extLst>
              <a:ext uri="{FF2B5EF4-FFF2-40B4-BE49-F238E27FC236}">
                <a16:creationId xmlns:a16="http://schemas.microsoft.com/office/drawing/2014/main" id="{5358AAB4-FA50-A0A4-694E-43731EE78FC5}"/>
              </a:ext>
            </a:extLst>
          </p:cNvPr>
          <p:cNvGrpSpPr/>
          <p:nvPr/>
        </p:nvGrpSpPr>
        <p:grpSpPr>
          <a:xfrm>
            <a:off x="4832250" y="4034698"/>
            <a:ext cx="2832300" cy="720000"/>
            <a:chOff x="3613050" y="2346338"/>
            <a:chExt cx="2832300" cy="720000"/>
          </a:xfrm>
        </p:grpSpPr>
        <p:sp>
          <p:nvSpPr>
            <p:cNvPr id="40" name="Rectangle 39">
              <a:extLst>
                <a:ext uri="{FF2B5EF4-FFF2-40B4-BE49-F238E27FC236}">
                  <a16:creationId xmlns:a16="http://schemas.microsoft.com/office/drawing/2014/main" id="{EEEDE4D2-2E2D-CF1D-05E1-1CE4321E4CFE}"/>
                </a:ext>
              </a:extLst>
            </p:cNvPr>
            <p:cNvSpPr/>
            <p:nvPr/>
          </p:nvSpPr>
          <p:spPr>
            <a:xfrm>
              <a:off x="3613050" y="2346338"/>
              <a:ext cx="28323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E"/>
            </a:p>
          </p:txBody>
        </p:sp>
        <p:sp>
          <p:nvSpPr>
            <p:cNvPr id="41" name="TextBox 40">
              <a:extLst>
                <a:ext uri="{FF2B5EF4-FFF2-40B4-BE49-F238E27FC236}">
                  <a16:creationId xmlns:a16="http://schemas.microsoft.com/office/drawing/2014/main" id="{FC13C9C8-8330-F6FA-2CAC-0BA1F3501A2A}"/>
                </a:ext>
              </a:extLst>
            </p:cNvPr>
            <p:cNvSpPr txBox="1"/>
            <p:nvPr/>
          </p:nvSpPr>
          <p:spPr>
            <a:xfrm>
              <a:off x="3613050" y="2346338"/>
              <a:ext cx="28323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t>Private Sector</a:t>
              </a:r>
              <a:endParaRPr lang="en-IE" sz="3600" kern="1200" dirty="0"/>
            </a:p>
          </p:txBody>
        </p:sp>
      </p:grpSp>
      <p:grpSp>
        <p:nvGrpSpPr>
          <p:cNvPr id="37" name="Group 36">
            <a:extLst>
              <a:ext uri="{FF2B5EF4-FFF2-40B4-BE49-F238E27FC236}">
                <a16:creationId xmlns:a16="http://schemas.microsoft.com/office/drawing/2014/main" id="{CE5AA80C-34E4-4C2D-F49F-8294A9A05A82}"/>
              </a:ext>
            </a:extLst>
          </p:cNvPr>
          <p:cNvGrpSpPr/>
          <p:nvPr/>
        </p:nvGrpSpPr>
        <p:grpSpPr>
          <a:xfrm>
            <a:off x="8312602" y="4046396"/>
            <a:ext cx="2870752" cy="931361"/>
            <a:chOff x="6941002" y="2134977"/>
            <a:chExt cx="2870752" cy="931361"/>
          </a:xfrm>
        </p:grpSpPr>
        <p:sp>
          <p:nvSpPr>
            <p:cNvPr id="38" name="Rectangle 37">
              <a:extLst>
                <a:ext uri="{FF2B5EF4-FFF2-40B4-BE49-F238E27FC236}">
                  <a16:creationId xmlns:a16="http://schemas.microsoft.com/office/drawing/2014/main" id="{0EA5FF2B-8606-CA7C-6F8E-647CE7717C98}"/>
                </a:ext>
              </a:extLst>
            </p:cNvPr>
            <p:cNvSpPr/>
            <p:nvPr/>
          </p:nvSpPr>
          <p:spPr>
            <a:xfrm>
              <a:off x="6941002" y="2346338"/>
              <a:ext cx="28323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E"/>
            </a:p>
          </p:txBody>
        </p:sp>
        <p:sp>
          <p:nvSpPr>
            <p:cNvPr id="39" name="TextBox 38">
              <a:extLst>
                <a:ext uri="{FF2B5EF4-FFF2-40B4-BE49-F238E27FC236}">
                  <a16:creationId xmlns:a16="http://schemas.microsoft.com/office/drawing/2014/main" id="{B6416EB0-C277-76E2-6B42-1C1C1B093AC7}"/>
                </a:ext>
              </a:extLst>
            </p:cNvPr>
            <p:cNvSpPr txBox="1"/>
            <p:nvPr/>
          </p:nvSpPr>
          <p:spPr>
            <a:xfrm>
              <a:off x="6979454" y="2134977"/>
              <a:ext cx="28323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solidFill>
                    <a:schemeClr val="bg1"/>
                  </a:solidFill>
                </a:rPr>
                <a:t>Community</a:t>
              </a:r>
              <a:endParaRPr lang="en-IE" sz="3600" kern="1200" dirty="0">
                <a:solidFill>
                  <a:schemeClr val="bg1"/>
                </a:solidFill>
              </a:endParaRPr>
            </a:p>
          </p:txBody>
        </p:sp>
      </p:grpSp>
      <p:grpSp>
        <p:nvGrpSpPr>
          <p:cNvPr id="45" name="Group 44">
            <a:extLst>
              <a:ext uri="{FF2B5EF4-FFF2-40B4-BE49-F238E27FC236}">
                <a16:creationId xmlns:a16="http://schemas.microsoft.com/office/drawing/2014/main" id="{C0DA4C21-346B-2005-20A1-3923EE0392E1}"/>
              </a:ext>
            </a:extLst>
          </p:cNvPr>
          <p:cNvGrpSpPr/>
          <p:nvPr/>
        </p:nvGrpSpPr>
        <p:grpSpPr>
          <a:xfrm>
            <a:off x="724009" y="4186641"/>
            <a:ext cx="3764988" cy="720457"/>
            <a:chOff x="-647591" y="2345881"/>
            <a:chExt cx="3764988" cy="720457"/>
          </a:xfrm>
        </p:grpSpPr>
        <p:sp>
          <p:nvSpPr>
            <p:cNvPr id="54" name="Rectangle 53">
              <a:extLst>
                <a:ext uri="{FF2B5EF4-FFF2-40B4-BE49-F238E27FC236}">
                  <a16:creationId xmlns:a16="http://schemas.microsoft.com/office/drawing/2014/main" id="{1E6E510A-02E8-B397-7CEF-A3B3201F12CF}"/>
                </a:ext>
              </a:extLst>
            </p:cNvPr>
            <p:cNvSpPr/>
            <p:nvPr/>
          </p:nvSpPr>
          <p:spPr>
            <a:xfrm>
              <a:off x="285097" y="2346338"/>
              <a:ext cx="28323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E"/>
            </a:p>
          </p:txBody>
        </p:sp>
        <p:sp>
          <p:nvSpPr>
            <p:cNvPr id="55" name="TextBox 54">
              <a:extLst>
                <a:ext uri="{FF2B5EF4-FFF2-40B4-BE49-F238E27FC236}">
                  <a16:creationId xmlns:a16="http://schemas.microsoft.com/office/drawing/2014/main" id="{280C5E38-B63F-724C-D706-9B4A3FF02B57}"/>
                </a:ext>
              </a:extLst>
            </p:cNvPr>
            <p:cNvSpPr txBox="1"/>
            <p:nvPr/>
          </p:nvSpPr>
          <p:spPr>
            <a:xfrm>
              <a:off x="-647591" y="2345881"/>
              <a:ext cx="28323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solidFill>
                    <a:schemeClr val="bg1"/>
                  </a:solidFill>
                </a:rPr>
                <a:t>Public Sector</a:t>
              </a:r>
              <a:endParaRPr lang="en-IE" sz="3600" kern="1200" dirty="0">
                <a:solidFill>
                  <a:schemeClr val="bg1"/>
                </a:solidFill>
              </a:endParaRPr>
            </a:p>
          </p:txBody>
        </p:sp>
      </p:grpSp>
      <p:grpSp>
        <p:nvGrpSpPr>
          <p:cNvPr id="47" name="Group 46">
            <a:extLst>
              <a:ext uri="{FF2B5EF4-FFF2-40B4-BE49-F238E27FC236}">
                <a16:creationId xmlns:a16="http://schemas.microsoft.com/office/drawing/2014/main" id="{6CB4AB23-FC91-1EC4-F49B-413CB5F93F6C}"/>
              </a:ext>
            </a:extLst>
          </p:cNvPr>
          <p:cNvGrpSpPr/>
          <p:nvPr/>
        </p:nvGrpSpPr>
        <p:grpSpPr>
          <a:xfrm>
            <a:off x="4488997" y="4110898"/>
            <a:ext cx="3327953" cy="796200"/>
            <a:chOff x="3117397" y="2270138"/>
            <a:chExt cx="3327953" cy="796200"/>
          </a:xfrm>
        </p:grpSpPr>
        <p:sp>
          <p:nvSpPr>
            <p:cNvPr id="52" name="Rectangle 51">
              <a:extLst>
                <a:ext uri="{FF2B5EF4-FFF2-40B4-BE49-F238E27FC236}">
                  <a16:creationId xmlns:a16="http://schemas.microsoft.com/office/drawing/2014/main" id="{39CCC054-EB37-AECF-0C50-985BCAAFD211}"/>
                </a:ext>
              </a:extLst>
            </p:cNvPr>
            <p:cNvSpPr/>
            <p:nvPr/>
          </p:nvSpPr>
          <p:spPr>
            <a:xfrm>
              <a:off x="3613050" y="2346338"/>
              <a:ext cx="28323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IE"/>
            </a:p>
          </p:txBody>
        </p:sp>
        <p:sp>
          <p:nvSpPr>
            <p:cNvPr id="53" name="TextBox 52">
              <a:extLst>
                <a:ext uri="{FF2B5EF4-FFF2-40B4-BE49-F238E27FC236}">
                  <a16:creationId xmlns:a16="http://schemas.microsoft.com/office/drawing/2014/main" id="{13A0E252-CF1D-FD39-2715-8490AEF22567}"/>
                </a:ext>
              </a:extLst>
            </p:cNvPr>
            <p:cNvSpPr txBox="1"/>
            <p:nvPr/>
          </p:nvSpPr>
          <p:spPr>
            <a:xfrm>
              <a:off x="3117397" y="2270138"/>
              <a:ext cx="28323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solidFill>
                    <a:schemeClr val="bg1"/>
                  </a:solidFill>
                </a:rPr>
                <a:t>Private Sector</a:t>
              </a:r>
              <a:endParaRPr lang="en-IE" sz="3600" kern="1200" dirty="0">
                <a:solidFill>
                  <a:schemeClr val="bg1"/>
                </a:solidFill>
              </a:endParaRPr>
            </a:p>
          </p:txBody>
        </p:sp>
      </p:grpSp>
      <p:pic>
        <p:nvPicPr>
          <p:cNvPr id="56" name="Picture 55">
            <a:extLst>
              <a:ext uri="{FF2B5EF4-FFF2-40B4-BE49-F238E27FC236}">
                <a16:creationId xmlns:a16="http://schemas.microsoft.com/office/drawing/2014/main" id="{7DB945C8-050F-4C86-485E-F0115F9F8EEE}"/>
              </a:ext>
            </a:extLst>
          </p:cNvPr>
          <p:cNvPicPr>
            <a:picLocks noChangeAspect="1"/>
          </p:cNvPicPr>
          <p:nvPr/>
        </p:nvPicPr>
        <p:blipFill>
          <a:blip r:embed="rId8"/>
          <a:stretch>
            <a:fillRect/>
          </a:stretch>
        </p:blipFill>
        <p:spPr>
          <a:xfrm>
            <a:off x="9851010" y="86525"/>
            <a:ext cx="2268360" cy="1416586"/>
          </a:xfrm>
          <a:prstGeom prst="rect">
            <a:avLst/>
          </a:prstGeom>
        </p:spPr>
      </p:pic>
    </p:spTree>
    <p:extLst>
      <p:ext uri="{BB962C8B-B14F-4D97-AF65-F5344CB8AC3E}">
        <p14:creationId xmlns:p14="http://schemas.microsoft.com/office/powerpoint/2010/main" val="3169813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995CEF2-ED0D-21BF-8B1B-190A078B4600}"/>
              </a:ext>
            </a:extLst>
          </p:cNvPr>
          <p:cNvSpPr>
            <a:spLocks noGrp="1"/>
          </p:cNvSpPr>
          <p:nvPr>
            <p:ph type="title"/>
          </p:nvPr>
        </p:nvSpPr>
        <p:spPr>
          <a:xfrm>
            <a:off x="970853" y="1155113"/>
            <a:ext cx="9333080" cy="610863"/>
          </a:xfrm>
        </p:spPr>
        <p:txBody>
          <a:bodyPr/>
          <a:lstStyle/>
          <a:p>
            <a:r>
              <a:rPr lang="es-ES" dirty="0"/>
              <a:t>Project </a:t>
            </a:r>
            <a:r>
              <a:rPr lang="en-GB" dirty="0"/>
              <a:t>description</a:t>
            </a:r>
            <a:r>
              <a:rPr lang="es-ES" dirty="0"/>
              <a:t>/</a:t>
            </a:r>
            <a:r>
              <a:rPr lang="es-ES" dirty="0" err="1"/>
              <a:t>aims</a:t>
            </a:r>
            <a:endParaRPr lang="es-ES" dirty="0"/>
          </a:p>
        </p:txBody>
      </p:sp>
      <p:sp>
        <p:nvSpPr>
          <p:cNvPr id="4" name="Marcador de texto 3">
            <a:extLst>
              <a:ext uri="{FF2B5EF4-FFF2-40B4-BE49-F238E27FC236}">
                <a16:creationId xmlns:a16="http://schemas.microsoft.com/office/drawing/2014/main" id="{8EE8F098-2676-C169-4B2A-72E7B33F1410}"/>
              </a:ext>
            </a:extLst>
          </p:cNvPr>
          <p:cNvSpPr>
            <a:spLocks noGrp="1"/>
          </p:cNvSpPr>
          <p:nvPr>
            <p:ph type="body" sz="quarter" idx="11"/>
          </p:nvPr>
        </p:nvSpPr>
        <p:spPr>
          <a:xfrm>
            <a:off x="952499" y="2289363"/>
            <a:ext cx="9673168" cy="2795232"/>
          </a:xfrm>
        </p:spPr>
        <p:txBody>
          <a:bodyPr/>
          <a:lstStyle/>
          <a:p>
            <a:pPr>
              <a:lnSpc>
                <a:spcPct val="150000"/>
              </a:lnSpc>
            </a:pPr>
            <a:r>
              <a:rPr lang="en-US" sz="2400" i="1" dirty="0"/>
              <a:t>The overarching aim of FOODPATH is to identify and understand the </a:t>
            </a:r>
            <a:r>
              <a:rPr lang="en-US" sz="2400" b="1" i="1" u="sng" dirty="0"/>
              <a:t>societal, commercial and political determinants </a:t>
            </a:r>
            <a:r>
              <a:rPr lang="en-US" sz="2400" i="1" dirty="0"/>
              <a:t>and mechanisms of food-related inequalities, and to </a:t>
            </a:r>
            <a:r>
              <a:rPr lang="en-US" sz="2400" b="1" i="1" u="sng" dirty="0"/>
              <a:t>provide solutions </a:t>
            </a:r>
            <a:r>
              <a:rPr lang="en-US" sz="2400" i="1" dirty="0"/>
              <a:t>which have the potential to break through the cycles maintaining unhealthy dietary </a:t>
            </a:r>
            <a:r>
              <a:rPr lang="en-US" sz="2400" i="1" dirty="0" err="1"/>
              <a:t>behaviours</a:t>
            </a:r>
            <a:r>
              <a:rPr lang="en-US" sz="2400" i="1" dirty="0"/>
              <a:t> and food related inequalities in Europe.</a:t>
            </a:r>
          </a:p>
          <a:p>
            <a:endParaRPr lang="en-US" altLang="en-US" dirty="0"/>
          </a:p>
          <a:p>
            <a:r>
              <a:rPr lang="en-US" altLang="en-US" dirty="0"/>
              <a:t> </a:t>
            </a:r>
          </a:p>
          <a:p>
            <a:endParaRPr lang="es-ES" dirty="0"/>
          </a:p>
        </p:txBody>
      </p:sp>
      <p:sp>
        <p:nvSpPr>
          <p:cNvPr id="7" name="Marcador de número de diapositiva 6">
            <a:extLst>
              <a:ext uri="{FF2B5EF4-FFF2-40B4-BE49-F238E27FC236}">
                <a16:creationId xmlns:a16="http://schemas.microsoft.com/office/drawing/2014/main" id="{32AF385B-F477-3278-34B8-59CB1D7456F8}"/>
              </a:ext>
            </a:extLst>
          </p:cNvPr>
          <p:cNvSpPr>
            <a:spLocks noGrp="1"/>
          </p:cNvSpPr>
          <p:nvPr>
            <p:ph type="sldNum" sz="quarter" idx="16"/>
          </p:nvPr>
        </p:nvSpPr>
        <p:spPr/>
        <p:txBody>
          <a:bodyPr/>
          <a:lstStyle/>
          <a:p>
            <a:pPr rtl="0"/>
            <a:fld id="{294A09A9-5501-47C1-A89A-A340965A2BE2}" type="slidenum">
              <a:rPr lang="es-ES" noProof="0" smtClean="0"/>
              <a:pPr rtl="0"/>
              <a:t>4</a:t>
            </a:fld>
            <a:endParaRPr lang="es-ES" noProof="0" dirty="0"/>
          </a:p>
        </p:txBody>
      </p:sp>
      <p:sp>
        <p:nvSpPr>
          <p:cNvPr id="10" name="Marcador de fecha 4">
            <a:extLst>
              <a:ext uri="{FF2B5EF4-FFF2-40B4-BE49-F238E27FC236}">
                <a16:creationId xmlns:a16="http://schemas.microsoft.com/office/drawing/2014/main" id="{3E80B8B5-7679-46F3-983A-FCDE869448FB}"/>
              </a:ext>
            </a:extLst>
          </p:cNvPr>
          <p:cNvSpPr>
            <a:spLocks noGrp="1"/>
          </p:cNvSpPr>
          <p:nvPr>
            <p:ph type="dt" sz="half" idx="14"/>
          </p:nvPr>
        </p:nvSpPr>
        <p:spPr>
          <a:xfrm>
            <a:off x="7223761" y="6354619"/>
            <a:ext cx="1599728" cy="247651"/>
          </a:xfrm>
        </p:spPr>
        <p:txBody>
          <a:bodyPr/>
          <a:lstStyle/>
          <a:p>
            <a:r>
              <a:rPr lang="de-DE"/>
              <a:t>September 19th 2024 </a:t>
            </a:r>
            <a:endParaRPr lang="es-ES" noProof="0" dirty="0">
              <a:latin typeface="+mn-lt"/>
            </a:endParaRPr>
          </a:p>
        </p:txBody>
      </p:sp>
      <p:sp>
        <p:nvSpPr>
          <p:cNvPr id="12" name="Marcador de pie de página 5">
            <a:extLst>
              <a:ext uri="{FF2B5EF4-FFF2-40B4-BE49-F238E27FC236}">
                <a16:creationId xmlns:a16="http://schemas.microsoft.com/office/drawing/2014/main" id="{2DC8926B-CDE0-4DC5-93D0-2319E12366A3}"/>
              </a:ext>
            </a:extLst>
          </p:cNvPr>
          <p:cNvSpPr>
            <a:spLocks noGrp="1"/>
          </p:cNvSpPr>
          <p:nvPr>
            <p:ph type="ftr" sz="quarter" idx="15"/>
          </p:nvPr>
        </p:nvSpPr>
        <p:spPr>
          <a:xfrm>
            <a:off x="4558029" y="6354619"/>
            <a:ext cx="2435437" cy="247651"/>
          </a:xfrm>
        </p:spPr>
        <p:txBody>
          <a:bodyPr/>
          <a:lstStyle/>
          <a:p>
            <a:pPr rtl="0"/>
            <a:r>
              <a:rPr lang="es-ES" noProof="0" dirty="0" err="1"/>
              <a:t>HealthEquity</a:t>
            </a:r>
            <a:r>
              <a:rPr lang="es-ES" noProof="0" dirty="0"/>
              <a:t> </a:t>
            </a:r>
            <a:r>
              <a:rPr lang="es-ES" noProof="0" dirty="0" err="1"/>
              <a:t>kick</a:t>
            </a:r>
            <a:r>
              <a:rPr lang="es-ES" noProof="0" dirty="0"/>
              <a:t>-off – Project </a:t>
            </a:r>
            <a:r>
              <a:rPr lang="es-ES" noProof="0" dirty="0" err="1"/>
              <a:t>acronym</a:t>
            </a:r>
            <a:r>
              <a:rPr lang="es-ES" noProof="0" dirty="0"/>
              <a:t> </a:t>
            </a:r>
            <a:endParaRPr lang="es-ES" b="0" noProof="0" dirty="0">
              <a:highlight>
                <a:srgbClr val="FFFF00"/>
              </a:highlight>
            </a:endParaRPr>
          </a:p>
        </p:txBody>
      </p:sp>
      <p:sp>
        <p:nvSpPr>
          <p:cNvPr id="2" name="TextBox 1">
            <a:extLst>
              <a:ext uri="{FF2B5EF4-FFF2-40B4-BE49-F238E27FC236}">
                <a16:creationId xmlns:a16="http://schemas.microsoft.com/office/drawing/2014/main" id="{BE161872-0E2F-0DCA-E868-536E81697C09}"/>
              </a:ext>
            </a:extLst>
          </p:cNvPr>
          <p:cNvSpPr txBox="1"/>
          <p:nvPr/>
        </p:nvSpPr>
        <p:spPr>
          <a:xfrm>
            <a:off x="859536" y="374904"/>
            <a:ext cx="8485632" cy="830997"/>
          </a:xfrm>
          <a:prstGeom prst="rect">
            <a:avLst/>
          </a:prstGeom>
          <a:noFill/>
        </p:spPr>
        <p:txBody>
          <a:bodyPr wrap="square" rtlCol="0">
            <a:spAutoFit/>
          </a:bodyPr>
          <a:lstStyle/>
          <a:p>
            <a:r>
              <a:rPr lang="en-US" altLang="en-US" sz="1500" i="1" dirty="0">
                <a:solidFill>
                  <a:schemeClr val="bg1"/>
                </a:solidFill>
              </a:rPr>
              <a:t>Shortly explain background, aims and research methodology of your project, including description and access to the target group and co-creation approaches (indication: 2-4 slides)</a:t>
            </a:r>
          </a:p>
          <a:p>
            <a:endParaRPr lang="en-IE" dirty="0"/>
          </a:p>
        </p:txBody>
      </p:sp>
      <p:pic>
        <p:nvPicPr>
          <p:cNvPr id="5" name="Picture 4">
            <a:extLst>
              <a:ext uri="{FF2B5EF4-FFF2-40B4-BE49-F238E27FC236}">
                <a16:creationId xmlns:a16="http://schemas.microsoft.com/office/drawing/2014/main" id="{E967329A-94C9-C782-D602-6ABE81CC9882}"/>
              </a:ext>
            </a:extLst>
          </p:cNvPr>
          <p:cNvPicPr>
            <a:picLocks noChangeAspect="1"/>
          </p:cNvPicPr>
          <p:nvPr/>
        </p:nvPicPr>
        <p:blipFill>
          <a:blip r:embed="rId2"/>
          <a:stretch>
            <a:fillRect/>
          </a:stretch>
        </p:blipFill>
        <p:spPr>
          <a:xfrm>
            <a:off x="9851010" y="86525"/>
            <a:ext cx="2268360" cy="1416586"/>
          </a:xfrm>
          <a:prstGeom prst="rect">
            <a:avLst/>
          </a:prstGeom>
        </p:spPr>
      </p:pic>
    </p:spTree>
    <p:extLst>
      <p:ext uri="{BB962C8B-B14F-4D97-AF65-F5344CB8AC3E}">
        <p14:creationId xmlns:p14="http://schemas.microsoft.com/office/powerpoint/2010/main" val="2471692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22C4D6-5B5E-8BD4-7A76-C7C7E9D51C4B}"/>
              </a:ext>
            </a:extLst>
          </p:cNvPr>
          <p:cNvPicPr>
            <a:picLocks noChangeAspect="1"/>
          </p:cNvPicPr>
          <p:nvPr/>
        </p:nvPicPr>
        <p:blipFill>
          <a:blip r:embed="rId2"/>
          <a:stretch>
            <a:fillRect/>
          </a:stretch>
        </p:blipFill>
        <p:spPr>
          <a:xfrm>
            <a:off x="6056702" y="1753341"/>
            <a:ext cx="6096000" cy="3428999"/>
          </a:xfrm>
          <a:prstGeom prst="rect">
            <a:avLst/>
          </a:prstGeom>
          <a:noFill/>
        </p:spPr>
      </p:pic>
      <p:sp>
        <p:nvSpPr>
          <p:cNvPr id="3" name="Título 2">
            <a:extLst>
              <a:ext uri="{FF2B5EF4-FFF2-40B4-BE49-F238E27FC236}">
                <a16:creationId xmlns:a16="http://schemas.microsoft.com/office/drawing/2014/main" id="{3995CEF2-ED0D-21BF-8B1B-190A078B4600}"/>
              </a:ext>
            </a:extLst>
          </p:cNvPr>
          <p:cNvSpPr>
            <a:spLocks noGrp="1"/>
          </p:cNvSpPr>
          <p:nvPr>
            <p:ph type="title"/>
          </p:nvPr>
        </p:nvSpPr>
        <p:spPr>
          <a:xfrm>
            <a:off x="970853" y="1155113"/>
            <a:ext cx="4941477" cy="610863"/>
          </a:xfrm>
        </p:spPr>
        <p:txBody>
          <a:bodyPr anchor="b">
            <a:normAutofit/>
          </a:bodyPr>
          <a:lstStyle/>
          <a:p>
            <a:r>
              <a:rPr lang="es-ES" dirty="0"/>
              <a:t>Project </a:t>
            </a:r>
            <a:r>
              <a:rPr lang="en-GB" dirty="0"/>
              <a:t>description</a:t>
            </a:r>
            <a:endParaRPr lang="es-ES" dirty="0"/>
          </a:p>
        </p:txBody>
      </p:sp>
      <p:sp>
        <p:nvSpPr>
          <p:cNvPr id="17" name="Text Placeholder 3">
            <a:extLst>
              <a:ext uri="{FF2B5EF4-FFF2-40B4-BE49-F238E27FC236}">
                <a16:creationId xmlns:a16="http://schemas.microsoft.com/office/drawing/2014/main" id="{17EC6D05-A13B-1B82-5911-28709C4D1458}"/>
              </a:ext>
            </a:extLst>
          </p:cNvPr>
          <p:cNvSpPr>
            <a:spLocks noGrp="1"/>
          </p:cNvSpPr>
          <p:nvPr>
            <p:ph type="body" sz="quarter" idx="11"/>
          </p:nvPr>
        </p:nvSpPr>
        <p:spPr>
          <a:xfrm>
            <a:off x="256033" y="2157984"/>
            <a:ext cx="5268468" cy="3739895"/>
          </a:xfrm>
        </p:spPr>
        <p:txBody>
          <a:bodyPr/>
          <a:lstStyle/>
          <a:p>
            <a:r>
              <a:rPr lang="en-US" dirty="0">
                <a:latin typeface="+mj-lt"/>
              </a:rPr>
              <a:t>5 inter-related </a:t>
            </a:r>
            <a:r>
              <a:rPr lang="en-US" dirty="0" err="1">
                <a:latin typeface="+mj-lt"/>
              </a:rPr>
              <a:t>workpackages</a:t>
            </a:r>
            <a:r>
              <a:rPr lang="en-US" dirty="0">
                <a:latin typeface="+mj-lt"/>
              </a:rPr>
              <a:t>:</a:t>
            </a:r>
          </a:p>
          <a:p>
            <a:pPr marL="285750" indent="-285750">
              <a:buFont typeface="Arial" panose="020B0604020202020204" pitchFamily="34" charset="0"/>
              <a:buChar char="•"/>
            </a:pPr>
            <a:r>
              <a:rPr lang="en-US" sz="1600" spc="-50" dirty="0">
                <a:latin typeface="+mj-lt"/>
                <a:ea typeface="+mj-ea"/>
                <a:cs typeface="+mj-cs"/>
              </a:rPr>
              <a:t>Work package 1: Systemic drivers of food-related inequalities-a citizen &amp; key stakeholder perspective</a:t>
            </a:r>
          </a:p>
          <a:p>
            <a:pPr marL="285750" indent="-285750">
              <a:buFont typeface="Arial" panose="020B0604020202020204" pitchFamily="34" charset="0"/>
              <a:buChar char="•"/>
            </a:pPr>
            <a:r>
              <a:rPr lang="en-US" sz="1600" spc="-50" dirty="0">
                <a:latin typeface="+mj-lt"/>
                <a:ea typeface="+mj-ea"/>
                <a:cs typeface="+mj-cs"/>
              </a:rPr>
              <a:t>Work Package 2: Commercial Determinants of food-related inequalities</a:t>
            </a:r>
          </a:p>
          <a:p>
            <a:pPr marL="285750" indent="-285750">
              <a:buFont typeface="Arial" panose="020B0604020202020204" pitchFamily="34" charset="0"/>
              <a:buChar char="•"/>
            </a:pPr>
            <a:r>
              <a:rPr lang="en-US" sz="1600" spc="-50" dirty="0">
                <a:latin typeface="+mj-lt"/>
                <a:ea typeface="+mj-ea"/>
                <a:cs typeface="+mj-cs"/>
              </a:rPr>
              <a:t>Work Package 3:Policy mapping to identify policy implementation gaps to address food-related inequalities in European cities</a:t>
            </a:r>
          </a:p>
          <a:p>
            <a:pPr marL="285750" indent="-285750">
              <a:buFont typeface="Arial" panose="020B0604020202020204" pitchFamily="34" charset="0"/>
              <a:buChar char="•"/>
            </a:pPr>
            <a:r>
              <a:rPr lang="en-US" sz="1600" spc="-50" dirty="0">
                <a:latin typeface="+mj-lt"/>
                <a:ea typeface="+mj-ea"/>
                <a:cs typeface="+mj-cs"/>
              </a:rPr>
              <a:t>Work Package 4: Effectiveness and public support for local and commercial policies to reduce food-related inequalities in European countries </a:t>
            </a:r>
          </a:p>
          <a:p>
            <a:pPr marL="285750" indent="-285750">
              <a:buFont typeface="Arial" panose="020B0604020202020204" pitchFamily="34" charset="0"/>
              <a:buChar char="•"/>
            </a:pPr>
            <a:r>
              <a:rPr lang="en-US" sz="1600" spc="-50" dirty="0">
                <a:latin typeface="+mj-lt"/>
                <a:ea typeface="+mj-ea"/>
                <a:cs typeface="+mj-cs"/>
              </a:rPr>
              <a:t>Work package 5:Co-ordination and Dissemination</a:t>
            </a:r>
          </a:p>
          <a:p>
            <a:pPr marL="285750" indent="-285750">
              <a:buFont typeface="Arial" panose="020B0604020202020204" pitchFamily="34" charset="0"/>
              <a:buChar char="•"/>
            </a:pPr>
            <a:endParaRPr lang="en-US" sz="1600" b="1" spc="-50" dirty="0">
              <a:latin typeface="+mj-lt"/>
              <a:ea typeface="+mj-ea"/>
              <a:cs typeface="+mj-cs"/>
            </a:endParaRPr>
          </a:p>
          <a:p>
            <a:pPr marL="285750" indent="-285750">
              <a:buFont typeface="Arial" panose="020B0604020202020204" pitchFamily="34" charset="0"/>
              <a:buChar char="•"/>
            </a:pPr>
            <a:endParaRPr lang="en-US" sz="1600" spc="-50" dirty="0">
              <a:latin typeface="+mj-lt"/>
              <a:ea typeface="+mj-ea"/>
              <a:cs typeface="+mj-cs"/>
            </a:endParaRPr>
          </a:p>
          <a:p>
            <a:pPr marL="285750" indent="-285750">
              <a:buFont typeface="Arial" panose="020B0604020202020204" pitchFamily="34" charset="0"/>
              <a:buChar char="•"/>
            </a:pPr>
            <a:endParaRPr lang="en-US" sz="1600" b="1" spc="-50" dirty="0">
              <a:latin typeface="+mj-lt"/>
              <a:ea typeface="+mj-ea"/>
              <a:cs typeface="+mj-cs"/>
            </a:endParaRPr>
          </a:p>
          <a:p>
            <a:endParaRPr lang="en-US" dirty="0"/>
          </a:p>
        </p:txBody>
      </p:sp>
      <p:sp>
        <p:nvSpPr>
          <p:cNvPr id="10" name="Marcador de fecha 4">
            <a:extLst>
              <a:ext uri="{FF2B5EF4-FFF2-40B4-BE49-F238E27FC236}">
                <a16:creationId xmlns:a16="http://schemas.microsoft.com/office/drawing/2014/main" id="{3E80B8B5-7679-46F3-983A-FCDE869448FB}"/>
              </a:ext>
            </a:extLst>
          </p:cNvPr>
          <p:cNvSpPr>
            <a:spLocks noGrp="1"/>
          </p:cNvSpPr>
          <p:nvPr>
            <p:ph type="dt" sz="half" idx="14"/>
          </p:nvPr>
        </p:nvSpPr>
        <p:spPr>
          <a:xfrm>
            <a:off x="6055360" y="6354619"/>
            <a:ext cx="1313180" cy="247651"/>
          </a:xfrm>
        </p:spPr>
        <p:txBody>
          <a:bodyPr anchor="t">
            <a:normAutofit/>
          </a:bodyPr>
          <a:lstStyle/>
          <a:p>
            <a:pPr>
              <a:spcAft>
                <a:spcPts val="600"/>
              </a:spcAft>
            </a:pPr>
            <a:r>
              <a:rPr lang="de-DE" sz="1000"/>
              <a:t>September 19th 2024 </a:t>
            </a:r>
            <a:endParaRPr lang="es-ES" sz="1000" noProof="0"/>
          </a:p>
        </p:txBody>
      </p:sp>
      <p:sp>
        <p:nvSpPr>
          <p:cNvPr id="12" name="Marcador de pie de página 5">
            <a:extLst>
              <a:ext uri="{FF2B5EF4-FFF2-40B4-BE49-F238E27FC236}">
                <a16:creationId xmlns:a16="http://schemas.microsoft.com/office/drawing/2014/main" id="{2DC8926B-CDE0-4DC5-93D0-2319E12366A3}"/>
              </a:ext>
            </a:extLst>
          </p:cNvPr>
          <p:cNvSpPr>
            <a:spLocks noGrp="1"/>
          </p:cNvSpPr>
          <p:nvPr>
            <p:ph type="ftr" sz="quarter" idx="15"/>
          </p:nvPr>
        </p:nvSpPr>
        <p:spPr>
          <a:xfrm>
            <a:off x="4558030" y="6354619"/>
            <a:ext cx="1497330" cy="247651"/>
          </a:xfrm>
        </p:spPr>
        <p:txBody>
          <a:bodyPr anchor="t">
            <a:normAutofit/>
          </a:bodyPr>
          <a:lstStyle/>
          <a:p>
            <a:pPr rtl="0">
              <a:lnSpc>
                <a:spcPct val="90000"/>
              </a:lnSpc>
              <a:spcAft>
                <a:spcPts val="600"/>
              </a:spcAft>
            </a:pPr>
            <a:r>
              <a:rPr lang="es-ES" sz="900" noProof="0" err="1"/>
              <a:t>HealthEquity</a:t>
            </a:r>
            <a:r>
              <a:rPr lang="es-ES" sz="900" noProof="0"/>
              <a:t> </a:t>
            </a:r>
            <a:r>
              <a:rPr lang="es-ES" sz="900" noProof="0" err="1"/>
              <a:t>kick</a:t>
            </a:r>
            <a:r>
              <a:rPr lang="es-ES" sz="900" noProof="0"/>
              <a:t>-off – FOODPATH</a:t>
            </a:r>
            <a:endParaRPr lang="es-ES" sz="900" b="0" noProof="0">
              <a:highlight>
                <a:srgbClr val="FFFF00"/>
              </a:highlight>
            </a:endParaRPr>
          </a:p>
        </p:txBody>
      </p:sp>
      <p:sp>
        <p:nvSpPr>
          <p:cNvPr id="7" name="Marcador de número de diapositiva 6">
            <a:extLst>
              <a:ext uri="{FF2B5EF4-FFF2-40B4-BE49-F238E27FC236}">
                <a16:creationId xmlns:a16="http://schemas.microsoft.com/office/drawing/2014/main" id="{32AF385B-F477-3278-34B8-59CB1D7456F8}"/>
              </a:ext>
            </a:extLst>
          </p:cNvPr>
          <p:cNvSpPr>
            <a:spLocks noGrp="1"/>
          </p:cNvSpPr>
          <p:nvPr>
            <p:ph type="sldNum" sz="quarter" idx="16"/>
          </p:nvPr>
        </p:nvSpPr>
        <p:spPr>
          <a:xfrm>
            <a:off x="4034790" y="6354619"/>
            <a:ext cx="523240" cy="247651"/>
          </a:xfrm>
        </p:spPr>
        <p:txBody>
          <a:bodyPr anchor="t">
            <a:normAutofit/>
          </a:bodyPr>
          <a:lstStyle/>
          <a:p>
            <a:pPr rtl="0">
              <a:spcAft>
                <a:spcPts val="600"/>
              </a:spcAft>
            </a:pPr>
            <a:fld id="{294A09A9-5501-47C1-A89A-A340965A2BE2}" type="slidenum">
              <a:rPr lang="es-ES" noProof="0" smtClean="0"/>
              <a:pPr rtl="0">
                <a:spcAft>
                  <a:spcPts val="600"/>
                </a:spcAft>
              </a:pPr>
              <a:t>5</a:t>
            </a:fld>
            <a:endParaRPr lang="es-ES" noProof="0"/>
          </a:p>
        </p:txBody>
      </p:sp>
      <p:pic>
        <p:nvPicPr>
          <p:cNvPr id="9" name="Picture 8">
            <a:extLst>
              <a:ext uri="{FF2B5EF4-FFF2-40B4-BE49-F238E27FC236}">
                <a16:creationId xmlns:a16="http://schemas.microsoft.com/office/drawing/2014/main" id="{6E6FEF78-2A26-09EA-1820-24EE433882AF}"/>
              </a:ext>
            </a:extLst>
          </p:cNvPr>
          <p:cNvPicPr>
            <a:picLocks noChangeAspect="1"/>
          </p:cNvPicPr>
          <p:nvPr/>
        </p:nvPicPr>
        <p:blipFill>
          <a:blip r:embed="rId3"/>
          <a:stretch>
            <a:fillRect/>
          </a:stretch>
        </p:blipFill>
        <p:spPr>
          <a:xfrm>
            <a:off x="9851010" y="86525"/>
            <a:ext cx="2268360" cy="1416586"/>
          </a:xfrm>
          <a:prstGeom prst="rect">
            <a:avLst/>
          </a:prstGeom>
        </p:spPr>
      </p:pic>
    </p:spTree>
    <p:extLst>
      <p:ext uri="{BB962C8B-B14F-4D97-AF65-F5344CB8AC3E}">
        <p14:creationId xmlns:p14="http://schemas.microsoft.com/office/powerpoint/2010/main" val="110421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FCCFF-D380-7594-513D-D52CAD614451}"/>
            </a:ext>
          </a:extLst>
        </p:cNvPr>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F27C9ADA-FB90-3EF5-40CC-8171794685C3}"/>
              </a:ext>
            </a:extLst>
          </p:cNvPr>
          <p:cNvGraphicFramePr/>
          <p:nvPr>
            <p:extLst>
              <p:ext uri="{D42A27DB-BD31-4B8C-83A1-F6EECF244321}">
                <p14:modId xmlns:p14="http://schemas.microsoft.com/office/powerpoint/2010/main" val="528201061"/>
              </p:ext>
            </p:extLst>
          </p:nvPr>
        </p:nvGraphicFramePr>
        <p:xfrm>
          <a:off x="177452" y="413535"/>
          <a:ext cx="11837095" cy="6030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1A338EA-7A39-41C0-5DBD-CDF245D32551}"/>
              </a:ext>
            </a:extLst>
          </p:cNvPr>
          <p:cNvSpPr txBox="1"/>
          <p:nvPr/>
        </p:nvSpPr>
        <p:spPr>
          <a:xfrm>
            <a:off x="3883068" y="0"/>
            <a:ext cx="6075123" cy="707886"/>
          </a:xfrm>
          <a:prstGeom prst="rect">
            <a:avLst/>
          </a:prstGeom>
          <a:noFill/>
        </p:spPr>
        <p:txBody>
          <a:bodyPr wrap="square" rtlCol="0">
            <a:spAutoFit/>
          </a:bodyPr>
          <a:lstStyle/>
          <a:p>
            <a:r>
              <a:rPr lang="en-US" sz="4000">
                <a:solidFill>
                  <a:schemeClr val="bg1"/>
                </a:solidFill>
              </a:rPr>
              <a:t>Research Questions</a:t>
            </a:r>
            <a:endParaRPr lang="en-IE" sz="4000" dirty="0">
              <a:solidFill>
                <a:schemeClr val="bg1"/>
              </a:solidFill>
            </a:endParaRPr>
          </a:p>
        </p:txBody>
      </p:sp>
      <p:pic>
        <p:nvPicPr>
          <p:cNvPr id="2" name="Picture 1">
            <a:extLst>
              <a:ext uri="{FF2B5EF4-FFF2-40B4-BE49-F238E27FC236}">
                <a16:creationId xmlns:a16="http://schemas.microsoft.com/office/drawing/2014/main" id="{C241B4F4-4163-D0B5-F0B1-BE77AC3E990A}"/>
              </a:ext>
            </a:extLst>
          </p:cNvPr>
          <p:cNvPicPr>
            <a:picLocks noChangeAspect="1"/>
          </p:cNvPicPr>
          <p:nvPr/>
        </p:nvPicPr>
        <p:blipFill>
          <a:blip r:embed="rId8"/>
          <a:stretch>
            <a:fillRect/>
          </a:stretch>
        </p:blipFill>
        <p:spPr>
          <a:xfrm>
            <a:off x="5398415" y="5986721"/>
            <a:ext cx="1395167" cy="871279"/>
          </a:xfrm>
          <a:prstGeom prst="rect">
            <a:avLst/>
          </a:prstGeom>
        </p:spPr>
      </p:pic>
    </p:spTree>
    <p:extLst>
      <p:ext uri="{BB962C8B-B14F-4D97-AF65-F5344CB8AC3E}">
        <p14:creationId xmlns:p14="http://schemas.microsoft.com/office/powerpoint/2010/main" val="3063350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995CEF2-ED0D-21BF-8B1B-190A078B4600}"/>
              </a:ext>
            </a:extLst>
          </p:cNvPr>
          <p:cNvSpPr>
            <a:spLocks noGrp="1"/>
          </p:cNvSpPr>
          <p:nvPr>
            <p:ph type="title"/>
          </p:nvPr>
        </p:nvSpPr>
        <p:spPr>
          <a:xfrm>
            <a:off x="970853" y="1155113"/>
            <a:ext cx="9333080" cy="610863"/>
          </a:xfrm>
        </p:spPr>
        <p:txBody>
          <a:bodyPr/>
          <a:lstStyle/>
          <a:p>
            <a:r>
              <a:rPr lang="en-US" altLang="en-US" dirty="0"/>
              <a:t>Expected impact</a:t>
            </a:r>
            <a:endParaRPr lang="es-ES" dirty="0"/>
          </a:p>
        </p:txBody>
      </p:sp>
      <p:sp>
        <p:nvSpPr>
          <p:cNvPr id="4" name="Marcador de texto 3">
            <a:extLst>
              <a:ext uri="{FF2B5EF4-FFF2-40B4-BE49-F238E27FC236}">
                <a16:creationId xmlns:a16="http://schemas.microsoft.com/office/drawing/2014/main" id="{8EE8F098-2676-C169-4B2A-72E7B33F1410}"/>
              </a:ext>
            </a:extLst>
          </p:cNvPr>
          <p:cNvSpPr>
            <a:spLocks noGrp="1"/>
          </p:cNvSpPr>
          <p:nvPr>
            <p:ph type="body" sz="quarter" idx="11"/>
          </p:nvPr>
        </p:nvSpPr>
        <p:spPr>
          <a:xfrm>
            <a:off x="472611" y="2087928"/>
            <a:ext cx="11085816" cy="3912180"/>
          </a:xfrm>
        </p:spPr>
        <p:txBody>
          <a:bodyPr/>
          <a:lstStyle/>
          <a:p>
            <a:r>
              <a:rPr lang="en-US" sz="2800" b="1" u="sng" dirty="0"/>
              <a:t>Over arching question to be answered:</a:t>
            </a:r>
          </a:p>
          <a:p>
            <a:r>
              <a:rPr lang="en-US" sz="2800" i="1" dirty="0"/>
              <a:t>Which societal, commercial and political determinants of diet-related </a:t>
            </a:r>
            <a:r>
              <a:rPr lang="en-US" sz="2800" i="1" dirty="0" err="1"/>
              <a:t>behaviour</a:t>
            </a:r>
            <a:r>
              <a:rPr lang="en-US" sz="2800" i="1" dirty="0"/>
              <a:t> have the potential to break through the cycles maintaining unhealthy dietary </a:t>
            </a:r>
            <a:r>
              <a:rPr lang="en-US" sz="2800" i="1" dirty="0" err="1"/>
              <a:t>behaviours</a:t>
            </a:r>
            <a:r>
              <a:rPr lang="en-US" sz="2800" i="1" dirty="0"/>
              <a:t> among people living in socioeconomically disadvantaged circumstances and which solutions are recommended to reduce socioeconomic inequalities in diet?</a:t>
            </a:r>
            <a:endParaRPr lang="en-US" sz="2200" i="1" dirty="0"/>
          </a:p>
          <a:p>
            <a:endParaRPr lang="en-US" altLang="en-US" sz="2200" i="1" dirty="0"/>
          </a:p>
          <a:p>
            <a:endParaRPr lang="es-ES" sz="2200" dirty="0"/>
          </a:p>
        </p:txBody>
      </p:sp>
      <p:sp>
        <p:nvSpPr>
          <p:cNvPr id="7" name="Marcador de número de diapositiva 6">
            <a:extLst>
              <a:ext uri="{FF2B5EF4-FFF2-40B4-BE49-F238E27FC236}">
                <a16:creationId xmlns:a16="http://schemas.microsoft.com/office/drawing/2014/main" id="{32AF385B-F477-3278-34B8-59CB1D7456F8}"/>
              </a:ext>
            </a:extLst>
          </p:cNvPr>
          <p:cNvSpPr>
            <a:spLocks noGrp="1"/>
          </p:cNvSpPr>
          <p:nvPr>
            <p:ph type="sldNum" sz="quarter" idx="16"/>
          </p:nvPr>
        </p:nvSpPr>
        <p:spPr/>
        <p:txBody>
          <a:bodyPr/>
          <a:lstStyle/>
          <a:p>
            <a:pPr rtl="0"/>
            <a:fld id="{294A09A9-5501-47C1-A89A-A340965A2BE2}" type="slidenum">
              <a:rPr lang="es-ES" noProof="0" smtClean="0"/>
              <a:pPr rtl="0"/>
              <a:t>7</a:t>
            </a:fld>
            <a:endParaRPr lang="es-ES" noProof="0" dirty="0"/>
          </a:p>
        </p:txBody>
      </p:sp>
      <p:sp>
        <p:nvSpPr>
          <p:cNvPr id="10" name="Marcador de fecha 4">
            <a:extLst>
              <a:ext uri="{FF2B5EF4-FFF2-40B4-BE49-F238E27FC236}">
                <a16:creationId xmlns:a16="http://schemas.microsoft.com/office/drawing/2014/main" id="{E068EB3A-2D87-4808-8301-ADD40F241B71}"/>
              </a:ext>
            </a:extLst>
          </p:cNvPr>
          <p:cNvSpPr>
            <a:spLocks noGrp="1"/>
          </p:cNvSpPr>
          <p:nvPr>
            <p:ph type="dt" sz="half" idx="14"/>
          </p:nvPr>
        </p:nvSpPr>
        <p:spPr>
          <a:xfrm>
            <a:off x="7223761" y="6354619"/>
            <a:ext cx="1467752" cy="247651"/>
          </a:xfrm>
        </p:spPr>
        <p:txBody>
          <a:bodyPr/>
          <a:lstStyle/>
          <a:p>
            <a:r>
              <a:rPr lang="de-DE" dirty="0"/>
              <a:t>September 19th 2024 </a:t>
            </a:r>
            <a:endParaRPr lang="es-ES" noProof="0" dirty="0">
              <a:latin typeface="+mn-lt"/>
            </a:endParaRPr>
          </a:p>
        </p:txBody>
      </p:sp>
      <p:sp>
        <p:nvSpPr>
          <p:cNvPr id="11" name="Marcador de pie de página 5">
            <a:extLst>
              <a:ext uri="{FF2B5EF4-FFF2-40B4-BE49-F238E27FC236}">
                <a16:creationId xmlns:a16="http://schemas.microsoft.com/office/drawing/2014/main" id="{1B28770B-9FEA-41D0-9F95-F436A3645059}"/>
              </a:ext>
            </a:extLst>
          </p:cNvPr>
          <p:cNvSpPr>
            <a:spLocks noGrp="1"/>
          </p:cNvSpPr>
          <p:nvPr>
            <p:ph type="ftr" sz="quarter" idx="15"/>
          </p:nvPr>
        </p:nvSpPr>
        <p:spPr>
          <a:xfrm>
            <a:off x="4558029" y="6354619"/>
            <a:ext cx="2435437" cy="247651"/>
          </a:xfrm>
        </p:spPr>
        <p:txBody>
          <a:bodyPr/>
          <a:lstStyle/>
          <a:p>
            <a:pPr rtl="0"/>
            <a:r>
              <a:rPr lang="es-ES" noProof="0" dirty="0" err="1"/>
              <a:t>HealthEquity</a:t>
            </a:r>
            <a:r>
              <a:rPr lang="es-ES" noProof="0" dirty="0"/>
              <a:t> </a:t>
            </a:r>
            <a:r>
              <a:rPr lang="es-ES" noProof="0" dirty="0" err="1"/>
              <a:t>kick</a:t>
            </a:r>
            <a:r>
              <a:rPr lang="es-ES" noProof="0" dirty="0"/>
              <a:t>-off – FOODPATH</a:t>
            </a:r>
            <a:endParaRPr lang="es-ES" b="0" noProof="0" dirty="0">
              <a:highlight>
                <a:srgbClr val="FFFF00"/>
              </a:highlight>
            </a:endParaRPr>
          </a:p>
        </p:txBody>
      </p:sp>
      <p:sp>
        <p:nvSpPr>
          <p:cNvPr id="5" name="TextBox 4">
            <a:extLst>
              <a:ext uri="{FF2B5EF4-FFF2-40B4-BE49-F238E27FC236}">
                <a16:creationId xmlns:a16="http://schemas.microsoft.com/office/drawing/2014/main" id="{D885C9A1-0759-DBD9-0032-037A48C55465}"/>
              </a:ext>
            </a:extLst>
          </p:cNvPr>
          <p:cNvSpPr txBox="1"/>
          <p:nvPr/>
        </p:nvSpPr>
        <p:spPr>
          <a:xfrm>
            <a:off x="595901" y="96009"/>
            <a:ext cx="8804953" cy="923330"/>
          </a:xfrm>
          <a:prstGeom prst="rect">
            <a:avLst/>
          </a:prstGeom>
          <a:noFill/>
        </p:spPr>
        <p:txBody>
          <a:bodyPr wrap="square">
            <a:spAutoFit/>
          </a:bodyPr>
          <a:lstStyle/>
          <a:p>
            <a:r>
              <a:rPr lang="en-US" altLang="en-US" dirty="0">
                <a:solidFill>
                  <a:schemeClr val="bg1"/>
                </a:solidFill>
              </a:rPr>
              <a:t>Describe potential </a:t>
            </a:r>
            <a:r>
              <a:rPr lang="en-GB" altLang="en-US" dirty="0">
                <a:solidFill>
                  <a:schemeClr val="bg1"/>
                </a:solidFill>
              </a:rPr>
              <a:t>i</a:t>
            </a:r>
            <a:r>
              <a:rPr lang="en-GB" dirty="0">
                <a:solidFill>
                  <a:schemeClr val="bg1"/>
                </a:solidFill>
              </a:rPr>
              <a:t>mpact of expected results for public health including socio-economic health aspects</a:t>
            </a:r>
            <a:endParaRPr lang="de-DE" dirty="0">
              <a:solidFill>
                <a:schemeClr val="bg1"/>
              </a:solidFill>
            </a:endParaRPr>
          </a:p>
          <a:p>
            <a:r>
              <a:rPr lang="en-US" altLang="en-US" dirty="0">
                <a:solidFill>
                  <a:schemeClr val="bg1"/>
                </a:solidFill>
              </a:rPr>
              <a:t>(indication: 1 slide)</a:t>
            </a:r>
          </a:p>
        </p:txBody>
      </p:sp>
      <p:pic>
        <p:nvPicPr>
          <p:cNvPr id="6" name="Picture 5">
            <a:extLst>
              <a:ext uri="{FF2B5EF4-FFF2-40B4-BE49-F238E27FC236}">
                <a16:creationId xmlns:a16="http://schemas.microsoft.com/office/drawing/2014/main" id="{09ADA40C-54D5-5924-7EC2-61E06ACED938}"/>
              </a:ext>
            </a:extLst>
          </p:cNvPr>
          <p:cNvPicPr>
            <a:picLocks noChangeAspect="1"/>
          </p:cNvPicPr>
          <p:nvPr/>
        </p:nvPicPr>
        <p:blipFill>
          <a:blip r:embed="rId2"/>
          <a:stretch>
            <a:fillRect/>
          </a:stretch>
        </p:blipFill>
        <p:spPr>
          <a:xfrm>
            <a:off x="9851010" y="86525"/>
            <a:ext cx="2268360" cy="1416586"/>
          </a:xfrm>
          <a:prstGeom prst="rect">
            <a:avLst/>
          </a:prstGeom>
        </p:spPr>
      </p:pic>
    </p:spTree>
    <p:extLst>
      <p:ext uri="{BB962C8B-B14F-4D97-AF65-F5344CB8AC3E}">
        <p14:creationId xmlns:p14="http://schemas.microsoft.com/office/powerpoint/2010/main" val="277704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995CEF2-ED0D-21BF-8B1B-190A078B4600}"/>
              </a:ext>
            </a:extLst>
          </p:cNvPr>
          <p:cNvSpPr>
            <a:spLocks noGrp="1"/>
          </p:cNvSpPr>
          <p:nvPr>
            <p:ph type="title"/>
          </p:nvPr>
        </p:nvSpPr>
        <p:spPr>
          <a:xfrm>
            <a:off x="970853" y="1155113"/>
            <a:ext cx="9333080" cy="610863"/>
          </a:xfrm>
        </p:spPr>
        <p:txBody>
          <a:bodyPr/>
          <a:lstStyle/>
          <a:p>
            <a:r>
              <a:rPr lang="en-US" altLang="en-US" dirty="0"/>
              <a:t>Expected impact</a:t>
            </a:r>
            <a:endParaRPr lang="es-ES" dirty="0"/>
          </a:p>
        </p:txBody>
      </p:sp>
      <p:sp>
        <p:nvSpPr>
          <p:cNvPr id="4" name="Marcador de texto 3">
            <a:extLst>
              <a:ext uri="{FF2B5EF4-FFF2-40B4-BE49-F238E27FC236}">
                <a16:creationId xmlns:a16="http://schemas.microsoft.com/office/drawing/2014/main" id="{8EE8F098-2676-C169-4B2A-72E7B33F1410}"/>
              </a:ext>
            </a:extLst>
          </p:cNvPr>
          <p:cNvSpPr>
            <a:spLocks noGrp="1"/>
          </p:cNvSpPr>
          <p:nvPr>
            <p:ph type="body" sz="quarter" idx="11"/>
          </p:nvPr>
        </p:nvSpPr>
        <p:spPr>
          <a:xfrm>
            <a:off x="472611" y="2087928"/>
            <a:ext cx="11085816" cy="3912180"/>
          </a:xfrm>
        </p:spPr>
        <p:txBody>
          <a:bodyPr/>
          <a:lstStyle/>
          <a:p>
            <a:pPr marL="342900" indent="-342900">
              <a:buFont typeface="Arial" panose="020B0604020202020204" pitchFamily="34" charset="0"/>
              <a:buChar char="•"/>
            </a:pPr>
            <a:r>
              <a:rPr lang="en-US" sz="2200" i="1" dirty="0"/>
              <a:t>Through a public health, and equity lens we will comprehensively study the systemic drivers, barriers and enablers of healthy and unhealthy dietary </a:t>
            </a:r>
            <a:r>
              <a:rPr lang="en-US" sz="2200" i="1" dirty="0" err="1"/>
              <a:t>behaviours</a:t>
            </a:r>
            <a:r>
              <a:rPr lang="en-US" sz="2200" i="1" dirty="0"/>
              <a:t> among disadvantaged communities, in relation to governmental and private sector food environment policies/practices and public support, which impact both positively and negatively on dietary </a:t>
            </a:r>
            <a:r>
              <a:rPr lang="en-US" sz="2200" i="1" dirty="0" err="1"/>
              <a:t>behaviours</a:t>
            </a:r>
            <a:r>
              <a:rPr lang="en-US" sz="2200" i="1" dirty="0"/>
              <a:t> and health equity</a:t>
            </a:r>
          </a:p>
          <a:p>
            <a:pPr marL="342900" indent="-342900">
              <a:buFont typeface="Arial" panose="020B0604020202020204" pitchFamily="34" charset="0"/>
              <a:buChar char="•"/>
            </a:pPr>
            <a:r>
              <a:rPr lang="en-US" sz="2200" i="1" dirty="0"/>
              <a:t>Engage with citizens and key stakeholders (including policy makers) to identify priorities and make recommendations for leverage points for change to improve and enhance equitable access to health and sustainable food for all </a:t>
            </a:r>
          </a:p>
          <a:p>
            <a:pPr marL="342900" indent="-342900">
              <a:buFont typeface="Arial" panose="020B0604020202020204" pitchFamily="34" charset="0"/>
              <a:buChar char="•"/>
            </a:pPr>
            <a:r>
              <a:rPr lang="en-US" sz="2200" i="1" dirty="0"/>
              <a:t>FOODPATH will develop </a:t>
            </a:r>
            <a:r>
              <a:rPr lang="en-US" sz="2200" b="1" i="1" u="sng" dirty="0"/>
              <a:t>targeted approaches to identify the systemic drivers of food-related inequalities</a:t>
            </a:r>
            <a:r>
              <a:rPr lang="en-US" sz="2200" i="1" dirty="0"/>
              <a:t> from the citizen and stakeholder perspective and will identify systemic leverage points to reduce food-related inequalities.</a:t>
            </a:r>
          </a:p>
          <a:p>
            <a:endParaRPr lang="en-US" sz="2200" i="1" dirty="0"/>
          </a:p>
          <a:p>
            <a:endParaRPr lang="en-US" altLang="en-US" sz="2200" i="1" dirty="0"/>
          </a:p>
          <a:p>
            <a:endParaRPr lang="es-ES" sz="2200" dirty="0"/>
          </a:p>
        </p:txBody>
      </p:sp>
      <p:sp>
        <p:nvSpPr>
          <p:cNvPr id="7" name="Marcador de número de diapositiva 6">
            <a:extLst>
              <a:ext uri="{FF2B5EF4-FFF2-40B4-BE49-F238E27FC236}">
                <a16:creationId xmlns:a16="http://schemas.microsoft.com/office/drawing/2014/main" id="{32AF385B-F477-3278-34B8-59CB1D7456F8}"/>
              </a:ext>
            </a:extLst>
          </p:cNvPr>
          <p:cNvSpPr>
            <a:spLocks noGrp="1"/>
          </p:cNvSpPr>
          <p:nvPr>
            <p:ph type="sldNum" sz="quarter" idx="16"/>
          </p:nvPr>
        </p:nvSpPr>
        <p:spPr/>
        <p:txBody>
          <a:bodyPr/>
          <a:lstStyle/>
          <a:p>
            <a:pPr rtl="0"/>
            <a:fld id="{294A09A9-5501-47C1-A89A-A340965A2BE2}" type="slidenum">
              <a:rPr lang="es-ES" noProof="0" smtClean="0"/>
              <a:pPr rtl="0"/>
              <a:t>8</a:t>
            </a:fld>
            <a:endParaRPr lang="es-ES" noProof="0" dirty="0"/>
          </a:p>
        </p:txBody>
      </p:sp>
      <p:sp>
        <p:nvSpPr>
          <p:cNvPr id="10" name="Marcador de fecha 4">
            <a:extLst>
              <a:ext uri="{FF2B5EF4-FFF2-40B4-BE49-F238E27FC236}">
                <a16:creationId xmlns:a16="http://schemas.microsoft.com/office/drawing/2014/main" id="{E068EB3A-2D87-4808-8301-ADD40F241B71}"/>
              </a:ext>
            </a:extLst>
          </p:cNvPr>
          <p:cNvSpPr>
            <a:spLocks noGrp="1"/>
          </p:cNvSpPr>
          <p:nvPr>
            <p:ph type="dt" sz="half" idx="14"/>
          </p:nvPr>
        </p:nvSpPr>
        <p:spPr>
          <a:xfrm>
            <a:off x="7223761" y="6354619"/>
            <a:ext cx="1467752" cy="247651"/>
          </a:xfrm>
        </p:spPr>
        <p:txBody>
          <a:bodyPr/>
          <a:lstStyle/>
          <a:p>
            <a:r>
              <a:rPr lang="de-DE" dirty="0"/>
              <a:t>September 19th 2024 </a:t>
            </a:r>
            <a:endParaRPr lang="es-ES" noProof="0" dirty="0">
              <a:latin typeface="+mn-lt"/>
            </a:endParaRPr>
          </a:p>
        </p:txBody>
      </p:sp>
      <p:sp>
        <p:nvSpPr>
          <p:cNvPr id="11" name="Marcador de pie de página 5">
            <a:extLst>
              <a:ext uri="{FF2B5EF4-FFF2-40B4-BE49-F238E27FC236}">
                <a16:creationId xmlns:a16="http://schemas.microsoft.com/office/drawing/2014/main" id="{1B28770B-9FEA-41D0-9F95-F436A3645059}"/>
              </a:ext>
            </a:extLst>
          </p:cNvPr>
          <p:cNvSpPr>
            <a:spLocks noGrp="1"/>
          </p:cNvSpPr>
          <p:nvPr>
            <p:ph type="ftr" sz="quarter" idx="15"/>
          </p:nvPr>
        </p:nvSpPr>
        <p:spPr>
          <a:xfrm>
            <a:off x="4558029" y="6354619"/>
            <a:ext cx="2435437" cy="247651"/>
          </a:xfrm>
        </p:spPr>
        <p:txBody>
          <a:bodyPr/>
          <a:lstStyle/>
          <a:p>
            <a:pPr rtl="0"/>
            <a:r>
              <a:rPr lang="es-ES" noProof="0" dirty="0" err="1"/>
              <a:t>HealthEquity</a:t>
            </a:r>
            <a:r>
              <a:rPr lang="es-ES" noProof="0" dirty="0"/>
              <a:t> </a:t>
            </a:r>
            <a:r>
              <a:rPr lang="es-ES" noProof="0" dirty="0" err="1"/>
              <a:t>kick</a:t>
            </a:r>
            <a:r>
              <a:rPr lang="es-ES" noProof="0" dirty="0"/>
              <a:t>-off – FOODPATH</a:t>
            </a:r>
            <a:endParaRPr lang="es-ES" b="0" noProof="0" dirty="0">
              <a:highlight>
                <a:srgbClr val="FFFF00"/>
              </a:highlight>
            </a:endParaRPr>
          </a:p>
        </p:txBody>
      </p:sp>
      <p:sp>
        <p:nvSpPr>
          <p:cNvPr id="5" name="TextBox 4">
            <a:extLst>
              <a:ext uri="{FF2B5EF4-FFF2-40B4-BE49-F238E27FC236}">
                <a16:creationId xmlns:a16="http://schemas.microsoft.com/office/drawing/2014/main" id="{D885C9A1-0759-DBD9-0032-037A48C55465}"/>
              </a:ext>
            </a:extLst>
          </p:cNvPr>
          <p:cNvSpPr txBox="1"/>
          <p:nvPr/>
        </p:nvSpPr>
        <p:spPr>
          <a:xfrm>
            <a:off x="595901" y="96009"/>
            <a:ext cx="8804953" cy="923330"/>
          </a:xfrm>
          <a:prstGeom prst="rect">
            <a:avLst/>
          </a:prstGeom>
          <a:noFill/>
        </p:spPr>
        <p:txBody>
          <a:bodyPr wrap="square">
            <a:spAutoFit/>
          </a:bodyPr>
          <a:lstStyle/>
          <a:p>
            <a:r>
              <a:rPr lang="en-US" altLang="en-US" dirty="0">
                <a:solidFill>
                  <a:schemeClr val="bg1"/>
                </a:solidFill>
              </a:rPr>
              <a:t>Describe potential </a:t>
            </a:r>
            <a:r>
              <a:rPr lang="en-GB" altLang="en-US" dirty="0">
                <a:solidFill>
                  <a:schemeClr val="bg1"/>
                </a:solidFill>
              </a:rPr>
              <a:t>i</a:t>
            </a:r>
            <a:r>
              <a:rPr lang="en-GB" dirty="0">
                <a:solidFill>
                  <a:schemeClr val="bg1"/>
                </a:solidFill>
              </a:rPr>
              <a:t>mpact of expected results for public health including socio-economic health aspects</a:t>
            </a:r>
            <a:endParaRPr lang="de-DE" dirty="0">
              <a:solidFill>
                <a:schemeClr val="bg1"/>
              </a:solidFill>
            </a:endParaRPr>
          </a:p>
          <a:p>
            <a:r>
              <a:rPr lang="en-US" altLang="en-US" dirty="0">
                <a:solidFill>
                  <a:schemeClr val="bg1"/>
                </a:solidFill>
              </a:rPr>
              <a:t>(indication: 1 slide)</a:t>
            </a:r>
          </a:p>
        </p:txBody>
      </p:sp>
      <p:pic>
        <p:nvPicPr>
          <p:cNvPr id="6" name="Picture 5">
            <a:extLst>
              <a:ext uri="{FF2B5EF4-FFF2-40B4-BE49-F238E27FC236}">
                <a16:creationId xmlns:a16="http://schemas.microsoft.com/office/drawing/2014/main" id="{09ADA40C-54D5-5924-7EC2-61E06ACED938}"/>
              </a:ext>
            </a:extLst>
          </p:cNvPr>
          <p:cNvPicPr>
            <a:picLocks noChangeAspect="1"/>
          </p:cNvPicPr>
          <p:nvPr/>
        </p:nvPicPr>
        <p:blipFill>
          <a:blip r:embed="rId2"/>
          <a:stretch>
            <a:fillRect/>
          </a:stretch>
        </p:blipFill>
        <p:spPr>
          <a:xfrm>
            <a:off x="9851010" y="86525"/>
            <a:ext cx="2268360" cy="1416586"/>
          </a:xfrm>
          <a:prstGeom prst="rect">
            <a:avLst/>
          </a:prstGeom>
        </p:spPr>
      </p:pic>
    </p:spTree>
    <p:extLst>
      <p:ext uri="{BB962C8B-B14F-4D97-AF65-F5344CB8AC3E}">
        <p14:creationId xmlns:p14="http://schemas.microsoft.com/office/powerpoint/2010/main" val="38694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577595D-8950-20DB-A5B3-D64F9C8BDB0D}"/>
              </a:ext>
            </a:extLst>
          </p:cNvPr>
          <p:cNvSpPr>
            <a:spLocks noGrp="1"/>
          </p:cNvSpPr>
          <p:nvPr>
            <p:ph type="title"/>
          </p:nvPr>
        </p:nvSpPr>
        <p:spPr/>
        <p:txBody>
          <a:bodyPr/>
          <a:lstStyle/>
          <a:p>
            <a:r>
              <a:rPr lang="en-US" dirty="0"/>
              <a:t>Expected impact</a:t>
            </a:r>
            <a:endParaRPr lang="en-IE" dirty="0"/>
          </a:p>
        </p:txBody>
      </p:sp>
      <p:sp>
        <p:nvSpPr>
          <p:cNvPr id="20" name="Text Placeholder 19">
            <a:extLst>
              <a:ext uri="{FF2B5EF4-FFF2-40B4-BE49-F238E27FC236}">
                <a16:creationId xmlns:a16="http://schemas.microsoft.com/office/drawing/2014/main" id="{28820385-6FCA-49CE-2D8E-2BF6D2280A59}"/>
              </a:ext>
            </a:extLst>
          </p:cNvPr>
          <p:cNvSpPr>
            <a:spLocks noGrp="1"/>
          </p:cNvSpPr>
          <p:nvPr>
            <p:ph type="body" sz="quarter" idx="12"/>
          </p:nvPr>
        </p:nvSpPr>
        <p:spPr>
          <a:xfrm>
            <a:off x="1301161" y="2219474"/>
            <a:ext cx="4608545" cy="369332"/>
          </a:xfrm>
        </p:spPr>
        <p:txBody>
          <a:bodyPr/>
          <a:lstStyle/>
          <a:p>
            <a:r>
              <a:rPr lang="en-US" sz="1500" i="1" dirty="0"/>
              <a:t>A</a:t>
            </a:r>
            <a:r>
              <a:rPr lang="en-US" sz="1500" dirty="0"/>
              <a:t> report will be developed for each country, which includes:</a:t>
            </a:r>
          </a:p>
          <a:p>
            <a:pPr lvl="1"/>
            <a:r>
              <a:rPr lang="en-US" sz="1500" dirty="0"/>
              <a:t>The stakeholder power-analysis; </a:t>
            </a:r>
          </a:p>
          <a:p>
            <a:pPr lvl="1"/>
            <a:r>
              <a:rPr lang="en-US" sz="1500" dirty="0"/>
              <a:t>An </a:t>
            </a:r>
            <a:r>
              <a:rPr lang="en-US" sz="1500" b="1" u="sng" dirty="0"/>
              <a:t>action plan</a:t>
            </a:r>
            <a:r>
              <a:rPr lang="en-US" sz="1500" dirty="0"/>
              <a:t>, including actions, policies and interventions that match with the identified </a:t>
            </a:r>
            <a:r>
              <a:rPr lang="en-US" sz="1500" b="1" u="sng" dirty="0"/>
              <a:t>leverage points and systems-map </a:t>
            </a:r>
            <a:r>
              <a:rPr lang="en-US" sz="1500" dirty="0"/>
              <a:t>(</a:t>
            </a:r>
            <a:r>
              <a:rPr lang="en-US" sz="1500" b="1" i="1" dirty="0"/>
              <a:t>4 countries</a:t>
            </a:r>
            <a:r>
              <a:rPr lang="en-US" sz="1500" dirty="0"/>
              <a:t>)</a:t>
            </a:r>
          </a:p>
          <a:p>
            <a:pPr lvl="1"/>
            <a:r>
              <a:rPr lang="en-US" sz="1500" dirty="0"/>
              <a:t>Cross-country comparison</a:t>
            </a:r>
          </a:p>
          <a:p>
            <a:endParaRPr lang="en-IE" dirty="0"/>
          </a:p>
        </p:txBody>
      </p:sp>
      <p:sp>
        <p:nvSpPr>
          <p:cNvPr id="19" name="Text Placeholder 18">
            <a:extLst>
              <a:ext uri="{FF2B5EF4-FFF2-40B4-BE49-F238E27FC236}">
                <a16:creationId xmlns:a16="http://schemas.microsoft.com/office/drawing/2014/main" id="{BF664B84-D376-3EA9-BB98-36A623373B01}"/>
              </a:ext>
            </a:extLst>
          </p:cNvPr>
          <p:cNvSpPr>
            <a:spLocks noGrp="1"/>
          </p:cNvSpPr>
          <p:nvPr>
            <p:ph type="body" sz="quarter" idx="11"/>
          </p:nvPr>
        </p:nvSpPr>
        <p:spPr>
          <a:xfrm>
            <a:off x="1301161" y="1834054"/>
            <a:ext cx="2133600" cy="205837"/>
          </a:xfrm>
        </p:spPr>
        <p:txBody>
          <a:bodyPr/>
          <a:lstStyle/>
          <a:p>
            <a:r>
              <a:rPr lang="en-US" dirty="0"/>
              <a:t>WP1</a:t>
            </a:r>
            <a:endParaRPr lang="en-IE" dirty="0"/>
          </a:p>
        </p:txBody>
      </p:sp>
      <p:sp>
        <p:nvSpPr>
          <p:cNvPr id="21" name="Text Placeholder 20">
            <a:extLst>
              <a:ext uri="{FF2B5EF4-FFF2-40B4-BE49-F238E27FC236}">
                <a16:creationId xmlns:a16="http://schemas.microsoft.com/office/drawing/2014/main" id="{861B3839-E524-51BE-9C0D-A286BFEFDEA2}"/>
              </a:ext>
            </a:extLst>
          </p:cNvPr>
          <p:cNvSpPr>
            <a:spLocks noGrp="1"/>
          </p:cNvSpPr>
          <p:nvPr>
            <p:ph type="body" sz="quarter" idx="30"/>
          </p:nvPr>
        </p:nvSpPr>
        <p:spPr>
          <a:xfrm>
            <a:off x="3850795" y="4435494"/>
            <a:ext cx="4673944" cy="369332"/>
          </a:xfrm>
        </p:spPr>
        <p:txBody>
          <a:bodyPr/>
          <a:lstStyle/>
          <a:p>
            <a:r>
              <a:rPr lang="en-US" sz="1400" dirty="0"/>
              <a:t>What are the policy gaps and priorities actions needed to improve food environments and to reduce inequalities in selected European cities?</a:t>
            </a:r>
          </a:p>
          <a:p>
            <a:r>
              <a:rPr lang="en-US" sz="1400" b="1" u="sng" dirty="0"/>
              <a:t>impact of local level food environment policies on food-related inequalities observed in disadvantaged groups</a:t>
            </a:r>
          </a:p>
          <a:p>
            <a:pPr marL="285750" indent="-285750">
              <a:buFont typeface="Arial" panose="020B0604020202020204" pitchFamily="34" charset="0"/>
              <a:buChar char="•"/>
            </a:pPr>
            <a:r>
              <a:rPr lang="en-US" sz="1400" dirty="0"/>
              <a:t>Local (City) Food Policy Mapping (Context Analysis)</a:t>
            </a:r>
          </a:p>
          <a:p>
            <a:pPr marL="285750" indent="-285750">
              <a:buFont typeface="Arial" panose="020B0604020202020204" pitchFamily="34" charset="0"/>
              <a:buChar char="•"/>
            </a:pPr>
            <a:r>
              <a:rPr lang="en-US" sz="1400" dirty="0"/>
              <a:t>Identify implementation gaps and priority action areas for the local food environment</a:t>
            </a:r>
            <a:r>
              <a:rPr lang="en-US" dirty="0"/>
              <a:t> 3-4 countries</a:t>
            </a:r>
            <a:endParaRPr lang="en-US" sz="1400" dirty="0"/>
          </a:p>
          <a:p>
            <a:endParaRPr lang="en-IE" dirty="0"/>
          </a:p>
        </p:txBody>
      </p:sp>
      <p:sp>
        <p:nvSpPr>
          <p:cNvPr id="22" name="Text Placeholder 21">
            <a:extLst>
              <a:ext uri="{FF2B5EF4-FFF2-40B4-BE49-F238E27FC236}">
                <a16:creationId xmlns:a16="http://schemas.microsoft.com/office/drawing/2014/main" id="{CBA9889A-D46C-F06F-3222-5CFB65EE7455}"/>
              </a:ext>
            </a:extLst>
          </p:cNvPr>
          <p:cNvSpPr>
            <a:spLocks noGrp="1"/>
          </p:cNvSpPr>
          <p:nvPr>
            <p:ph type="body" sz="quarter" idx="31"/>
          </p:nvPr>
        </p:nvSpPr>
        <p:spPr>
          <a:xfrm>
            <a:off x="3853749" y="4166276"/>
            <a:ext cx="2133600" cy="205837"/>
          </a:xfrm>
        </p:spPr>
        <p:txBody>
          <a:bodyPr/>
          <a:lstStyle/>
          <a:p>
            <a:r>
              <a:rPr lang="en-US" dirty="0"/>
              <a:t>WP3 </a:t>
            </a:r>
            <a:endParaRPr lang="en-IE" dirty="0"/>
          </a:p>
        </p:txBody>
      </p:sp>
      <p:sp>
        <p:nvSpPr>
          <p:cNvPr id="23" name="Text Placeholder 22">
            <a:extLst>
              <a:ext uri="{FF2B5EF4-FFF2-40B4-BE49-F238E27FC236}">
                <a16:creationId xmlns:a16="http://schemas.microsoft.com/office/drawing/2014/main" id="{575D9617-18EA-912B-3060-E9997A7DB06B}"/>
              </a:ext>
            </a:extLst>
          </p:cNvPr>
          <p:cNvSpPr>
            <a:spLocks noGrp="1"/>
          </p:cNvSpPr>
          <p:nvPr>
            <p:ph type="body" sz="quarter" idx="32"/>
          </p:nvPr>
        </p:nvSpPr>
        <p:spPr>
          <a:xfrm>
            <a:off x="8909243" y="4442557"/>
            <a:ext cx="3190289" cy="369332"/>
          </a:xfrm>
        </p:spPr>
        <p:txBody>
          <a:bodyPr/>
          <a:lstStyle/>
          <a:p>
            <a:pPr marL="285750" indent="-285750">
              <a:buFont typeface="Arial" panose="020B0604020202020204" pitchFamily="34" charset="0"/>
              <a:buChar char="•"/>
            </a:pPr>
            <a:r>
              <a:rPr lang="en-US" sz="1400" kern="100" dirty="0">
                <a:latin typeface="Franklin Gothic Book" panose="020B0503020102020204" pitchFamily="34" charset="0"/>
                <a:ea typeface="Aptos" panose="020B0004020202020204" pitchFamily="34" charset="0"/>
                <a:cs typeface="Times New Roman" panose="02020603050405020304" pitchFamily="18" charset="0"/>
              </a:rPr>
              <a:t>To what extent do SSB tax schemes lead to product reformulation, and how does that impact socioeconomic inequalities in dietary intakes</a:t>
            </a:r>
          </a:p>
          <a:p>
            <a:pPr marL="285750" indent="-285750">
              <a:buFont typeface="Arial" panose="020B0604020202020204" pitchFamily="34" charset="0"/>
              <a:buChar char="•"/>
            </a:pPr>
            <a:r>
              <a:rPr lang="en-US" sz="1400" kern="100" dirty="0">
                <a:latin typeface="Franklin Gothic Book" panose="020B0503020102020204" pitchFamily="34" charset="0"/>
                <a:ea typeface="Aptos" panose="020B0004020202020204" pitchFamily="34" charset="0"/>
                <a:cs typeface="Times New Roman" panose="02020603050405020304" pitchFamily="18" charset="0"/>
              </a:rPr>
              <a:t>Public Support for political and commercial actions and policies to reduce food-related socioeconomic inequalities</a:t>
            </a:r>
            <a:endParaRPr lang="en-IE" dirty="0">
              <a:latin typeface="Franklin Gothic Book" panose="020B0503020102020204" pitchFamily="34" charset="0"/>
            </a:endParaRPr>
          </a:p>
        </p:txBody>
      </p:sp>
      <p:sp>
        <p:nvSpPr>
          <p:cNvPr id="24" name="Text Placeholder 23">
            <a:extLst>
              <a:ext uri="{FF2B5EF4-FFF2-40B4-BE49-F238E27FC236}">
                <a16:creationId xmlns:a16="http://schemas.microsoft.com/office/drawing/2014/main" id="{7FEDABC3-1537-11BC-CDC6-4190A062044D}"/>
              </a:ext>
            </a:extLst>
          </p:cNvPr>
          <p:cNvSpPr>
            <a:spLocks noGrp="1"/>
          </p:cNvSpPr>
          <p:nvPr>
            <p:ph type="body" sz="quarter" idx="33"/>
          </p:nvPr>
        </p:nvSpPr>
        <p:spPr>
          <a:xfrm>
            <a:off x="9001711" y="4166276"/>
            <a:ext cx="2133600" cy="205837"/>
          </a:xfrm>
        </p:spPr>
        <p:txBody>
          <a:bodyPr/>
          <a:lstStyle/>
          <a:p>
            <a:r>
              <a:rPr lang="en-US" dirty="0"/>
              <a:t>WP4</a:t>
            </a:r>
            <a:endParaRPr lang="en-IE" dirty="0"/>
          </a:p>
        </p:txBody>
      </p:sp>
      <p:sp>
        <p:nvSpPr>
          <p:cNvPr id="25" name="Text Placeholder 24">
            <a:extLst>
              <a:ext uri="{FF2B5EF4-FFF2-40B4-BE49-F238E27FC236}">
                <a16:creationId xmlns:a16="http://schemas.microsoft.com/office/drawing/2014/main" id="{6EE48896-8614-4F0A-3CD9-5BA07EE4B39D}"/>
              </a:ext>
            </a:extLst>
          </p:cNvPr>
          <p:cNvSpPr>
            <a:spLocks noGrp="1"/>
          </p:cNvSpPr>
          <p:nvPr>
            <p:ph type="body" sz="quarter" idx="34"/>
          </p:nvPr>
        </p:nvSpPr>
        <p:spPr>
          <a:xfrm>
            <a:off x="6407663" y="2219474"/>
            <a:ext cx="4452696" cy="369332"/>
          </a:xfrm>
        </p:spPr>
        <p:txBody>
          <a:bodyPr/>
          <a:lstStyle/>
          <a:p>
            <a:pPr marL="285750" indent="-285750">
              <a:buFont typeface="Arial" panose="020B0604020202020204" pitchFamily="34" charset="0"/>
              <a:buChar char="•"/>
            </a:pPr>
            <a:r>
              <a:rPr lang="en-US" dirty="0"/>
              <a:t>SEP differences in food industry practices on food environments; </a:t>
            </a:r>
            <a:endParaRPr lang="fr-BE" sz="1400" dirty="0"/>
          </a:p>
          <a:p>
            <a:pPr marL="285750" indent="-285750">
              <a:buFont typeface="Arial" panose="020B0604020202020204" pitchFamily="34" charset="0"/>
              <a:buChar char="•"/>
            </a:pPr>
            <a:r>
              <a:rPr lang="fr-BE" sz="1400" dirty="0" err="1"/>
              <a:t>Outline</a:t>
            </a:r>
            <a:r>
              <a:rPr lang="fr-BE" sz="1400" dirty="0"/>
              <a:t> the </a:t>
            </a:r>
            <a:r>
              <a:rPr lang="fr-BE" sz="1400" dirty="0" err="1"/>
              <a:t>extent</a:t>
            </a:r>
            <a:r>
              <a:rPr lang="fr-BE" sz="1400" dirty="0"/>
              <a:t> to </a:t>
            </a:r>
            <a:r>
              <a:rPr lang="fr-BE" sz="1400" dirty="0" err="1"/>
              <a:t>which</a:t>
            </a:r>
            <a:r>
              <a:rPr lang="fr-BE" sz="1400" dirty="0"/>
              <a:t> </a:t>
            </a:r>
            <a:r>
              <a:rPr lang="fr-BE" sz="1400" dirty="0" err="1"/>
              <a:t>company</a:t>
            </a:r>
            <a:r>
              <a:rPr lang="fr-BE" sz="1400" dirty="0"/>
              <a:t> practices are </a:t>
            </a:r>
            <a:r>
              <a:rPr lang="fr-BE" sz="1400" dirty="0" err="1"/>
              <a:t>targeting</a:t>
            </a:r>
            <a:r>
              <a:rPr lang="fr-BE" sz="1400" dirty="0"/>
              <a:t> </a:t>
            </a:r>
            <a:r>
              <a:rPr lang="fr-BE" sz="1400" dirty="0" err="1"/>
              <a:t>lower</a:t>
            </a:r>
            <a:r>
              <a:rPr lang="fr-BE" sz="1400" dirty="0"/>
              <a:t> SES populations </a:t>
            </a:r>
            <a:r>
              <a:rPr lang="fr-BE" sz="1400" dirty="0" err="1"/>
              <a:t>across</a:t>
            </a:r>
            <a:r>
              <a:rPr lang="fr-BE" sz="1400" dirty="0"/>
              <a:t> countries</a:t>
            </a:r>
          </a:p>
          <a:p>
            <a:pPr marL="285750" indent="-285750">
              <a:buFont typeface="Arial" panose="020B0604020202020204" pitchFamily="34" charset="0"/>
              <a:buChar char="•"/>
            </a:pPr>
            <a:r>
              <a:rPr lang="fr-BE" sz="1400" dirty="0" err="1"/>
              <a:t>Overview</a:t>
            </a:r>
            <a:r>
              <a:rPr lang="fr-BE" sz="1400" dirty="0"/>
              <a:t> of the </a:t>
            </a:r>
            <a:r>
              <a:rPr lang="fr-BE" sz="1400" dirty="0" err="1"/>
              <a:t>corporate</a:t>
            </a:r>
            <a:r>
              <a:rPr lang="fr-BE" sz="1400" baseline="0" dirty="0"/>
              <a:t> </a:t>
            </a:r>
            <a:r>
              <a:rPr lang="fr-BE" sz="1400" baseline="0" dirty="0" err="1"/>
              <a:t>political</a:t>
            </a:r>
            <a:r>
              <a:rPr lang="fr-BE" sz="1400" baseline="0" dirty="0"/>
              <a:t> </a:t>
            </a:r>
            <a:r>
              <a:rPr lang="fr-BE" sz="1400" baseline="0" dirty="0" err="1"/>
              <a:t>activities</a:t>
            </a:r>
            <a:r>
              <a:rPr lang="fr-BE" sz="1400" baseline="0" dirty="0"/>
              <a:t> of the </a:t>
            </a:r>
            <a:r>
              <a:rPr lang="fr-BE" sz="1400" baseline="0" dirty="0" err="1"/>
              <a:t>food</a:t>
            </a:r>
            <a:r>
              <a:rPr lang="fr-BE" sz="1400" baseline="0" dirty="0"/>
              <a:t> </a:t>
            </a:r>
            <a:r>
              <a:rPr lang="fr-BE" sz="1400" baseline="0" dirty="0" err="1"/>
              <a:t>industry</a:t>
            </a:r>
            <a:r>
              <a:rPr lang="fr-BE" sz="1400" baseline="0" dirty="0"/>
              <a:t> </a:t>
            </a:r>
            <a:r>
              <a:rPr lang="fr-BE" sz="1400" baseline="0" dirty="0" err="1"/>
              <a:t>targeting</a:t>
            </a:r>
            <a:r>
              <a:rPr lang="fr-BE" sz="1400" baseline="0" dirty="0"/>
              <a:t> </a:t>
            </a:r>
            <a:r>
              <a:rPr lang="fr-BE" sz="1400" baseline="0" dirty="0" err="1"/>
              <a:t>lower</a:t>
            </a:r>
            <a:r>
              <a:rPr lang="fr-BE" sz="1400" baseline="0" dirty="0"/>
              <a:t> SES populations </a:t>
            </a:r>
            <a:r>
              <a:rPr lang="fr-BE" sz="1400" baseline="0" dirty="0" err="1"/>
              <a:t>across</a:t>
            </a:r>
            <a:r>
              <a:rPr lang="fr-BE" sz="1400" baseline="0" dirty="0"/>
              <a:t> countries</a:t>
            </a:r>
            <a:endParaRPr lang="fr-BE" sz="1400" dirty="0"/>
          </a:p>
          <a:p>
            <a:pPr marL="285750" indent="-285750">
              <a:buFont typeface="Arial" panose="020B0604020202020204" pitchFamily="34" charset="0"/>
              <a:buChar char="•"/>
            </a:pPr>
            <a:endParaRPr lang="fr-BE" sz="1400" dirty="0"/>
          </a:p>
          <a:p>
            <a:endParaRPr lang="fr-BE" sz="1400" dirty="0"/>
          </a:p>
          <a:p>
            <a:endParaRPr lang="en-IE" dirty="0"/>
          </a:p>
        </p:txBody>
      </p:sp>
      <p:sp>
        <p:nvSpPr>
          <p:cNvPr id="26" name="Text Placeholder 25">
            <a:extLst>
              <a:ext uri="{FF2B5EF4-FFF2-40B4-BE49-F238E27FC236}">
                <a16:creationId xmlns:a16="http://schemas.microsoft.com/office/drawing/2014/main" id="{FC20515B-10F6-AD17-6FFF-2B8FA8F38B11}"/>
              </a:ext>
            </a:extLst>
          </p:cNvPr>
          <p:cNvSpPr>
            <a:spLocks noGrp="1"/>
          </p:cNvSpPr>
          <p:nvPr>
            <p:ph type="body" sz="quarter" idx="35"/>
          </p:nvPr>
        </p:nvSpPr>
        <p:spPr>
          <a:xfrm>
            <a:off x="6438143" y="1936972"/>
            <a:ext cx="2133600" cy="205837"/>
          </a:xfrm>
        </p:spPr>
        <p:txBody>
          <a:bodyPr/>
          <a:lstStyle/>
          <a:p>
            <a:r>
              <a:rPr lang="en-US" dirty="0"/>
              <a:t>WP2</a:t>
            </a:r>
            <a:endParaRPr lang="en-IE" dirty="0"/>
          </a:p>
        </p:txBody>
      </p:sp>
      <p:sp>
        <p:nvSpPr>
          <p:cNvPr id="17" name="Slide Number Placeholder 16">
            <a:extLst>
              <a:ext uri="{FF2B5EF4-FFF2-40B4-BE49-F238E27FC236}">
                <a16:creationId xmlns:a16="http://schemas.microsoft.com/office/drawing/2014/main" id="{44A5C2DB-D2C5-6AEA-62CF-E792EF293444}"/>
              </a:ext>
            </a:extLst>
          </p:cNvPr>
          <p:cNvSpPr>
            <a:spLocks noGrp="1"/>
          </p:cNvSpPr>
          <p:nvPr>
            <p:ph type="sldNum" sz="quarter" idx="38"/>
          </p:nvPr>
        </p:nvSpPr>
        <p:spPr/>
        <p:txBody>
          <a:bodyPr/>
          <a:lstStyle/>
          <a:p>
            <a:pPr rtl="0"/>
            <a:fld id="{294A09A9-5501-47C1-A89A-A340965A2BE2}" type="slidenum">
              <a:rPr lang="es-ES" noProof="0" smtClean="0"/>
              <a:pPr rtl="0"/>
              <a:t>9</a:t>
            </a:fld>
            <a:endParaRPr lang="es-ES" noProof="0" dirty="0"/>
          </a:p>
        </p:txBody>
      </p:sp>
      <p:pic>
        <p:nvPicPr>
          <p:cNvPr id="27" name="Picture 26">
            <a:extLst>
              <a:ext uri="{FF2B5EF4-FFF2-40B4-BE49-F238E27FC236}">
                <a16:creationId xmlns:a16="http://schemas.microsoft.com/office/drawing/2014/main" id="{6DD59851-5357-B07F-A8C0-2CCC75DF533E}"/>
              </a:ext>
            </a:extLst>
          </p:cNvPr>
          <p:cNvPicPr>
            <a:picLocks noChangeAspect="1"/>
          </p:cNvPicPr>
          <p:nvPr/>
        </p:nvPicPr>
        <p:blipFill>
          <a:blip r:embed="rId2"/>
          <a:stretch>
            <a:fillRect/>
          </a:stretch>
        </p:blipFill>
        <p:spPr>
          <a:xfrm>
            <a:off x="9851010" y="86525"/>
            <a:ext cx="2268360" cy="1416586"/>
          </a:xfrm>
          <a:prstGeom prst="rect">
            <a:avLst/>
          </a:prstGeom>
        </p:spPr>
      </p:pic>
    </p:spTree>
    <p:extLst>
      <p:ext uri="{BB962C8B-B14F-4D97-AF65-F5344CB8AC3E}">
        <p14:creationId xmlns:p14="http://schemas.microsoft.com/office/powerpoint/2010/main" val="2323482742"/>
      </p:ext>
    </p:extLst>
  </p:cSld>
  <p:clrMapOvr>
    <a:masterClrMapping/>
  </p:clrMapOvr>
</p:sld>
</file>

<file path=ppt/theme/theme1.xml><?xml version="1.0" encoding="utf-8"?>
<a:theme xmlns:a="http://schemas.openxmlformats.org/drawingml/2006/main" name="Tema1">
  <a:themeElements>
    <a:clrScheme name="Personalizado 24">
      <a:dk1>
        <a:srgbClr val="20467A"/>
      </a:dk1>
      <a:lt1>
        <a:srgbClr val="FFFFFF"/>
      </a:lt1>
      <a:dk2>
        <a:srgbClr val="BD1A8C"/>
      </a:dk2>
      <a:lt2>
        <a:srgbClr val="20467A"/>
      </a:lt2>
      <a:accent1>
        <a:srgbClr val="20467A"/>
      </a:accent1>
      <a:accent2>
        <a:srgbClr val="F5941C"/>
      </a:accent2>
      <a:accent3>
        <a:srgbClr val="2B5EA3"/>
      </a:accent3>
      <a:accent4>
        <a:srgbClr val="6665FF"/>
      </a:accent4>
      <a:accent5>
        <a:srgbClr val="BD1A8C"/>
      </a:accent5>
      <a:accent6>
        <a:srgbClr val="6665FF"/>
      </a:accent6>
      <a:hlink>
        <a:srgbClr val="2B5EA3"/>
      </a:hlink>
      <a:folHlink>
        <a:srgbClr val="2B5EA3"/>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2_TF78853419_Win32.potx" id="{F85094AE-F951-45B6-B003-F9F3B4BD38C5}" vid="{E124D037-8587-41C3-AB02-2A120C8407E4}"/>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b93467b-865a-43e4-9ae1-a455ce31aab4" xsi:nil="true"/>
    <lcf76f155ced4ddcb4097134ff3c332f xmlns="fac39df0-e70a-42d3-b589-8e2ec45c920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042D87C252CC146A5BEFAF187B3C78E" ma:contentTypeVersion="15" ma:contentTypeDescription="Crear nuevo documento." ma:contentTypeScope="" ma:versionID="9054315709fef4cefff96eb045614e5c">
  <xsd:schema xmlns:xsd="http://www.w3.org/2001/XMLSchema" xmlns:xs="http://www.w3.org/2001/XMLSchema" xmlns:p="http://schemas.microsoft.com/office/2006/metadata/properties" xmlns:ns2="fac39df0-e70a-42d3-b589-8e2ec45c920b" xmlns:ns3="8b93467b-865a-43e4-9ae1-a455ce31aab4" targetNamespace="http://schemas.microsoft.com/office/2006/metadata/properties" ma:root="true" ma:fieldsID="8d9881af64aea5f9189c67afd3618cb8" ns2:_="" ns3:_="">
    <xsd:import namespace="fac39df0-e70a-42d3-b589-8e2ec45c920b"/>
    <xsd:import namespace="8b93467b-865a-43e4-9ae1-a455ce31aab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39df0-e70a-42d3-b589-8e2ec45c92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b835cf8b-5319-4d7f-84d6-ee569c13707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93467b-865a-43e4-9ae1-a455ce31aab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fc40a9c-1129-405d-9930-1d9547dd6f53}" ma:internalName="TaxCatchAll" ma:showField="CatchAllData" ma:web="8b93467b-865a-43e4-9ae1-a455ce31aab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C1AB0-9704-404D-B6D3-819D938AC55B}">
  <ds:schemaRef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terms/"/>
    <ds:schemaRef ds:uri="http://purl.org/dc/dcmitype/"/>
    <ds:schemaRef ds:uri="http://purl.org/dc/elements/1.1/"/>
    <ds:schemaRef ds:uri="8b93467b-865a-43e4-9ae1-a455ce31aab4"/>
    <ds:schemaRef ds:uri="fac39df0-e70a-42d3-b589-8e2ec45c920b"/>
  </ds:schemaRefs>
</ds:datastoreItem>
</file>

<file path=customXml/itemProps2.xml><?xml version="1.0" encoding="utf-8"?>
<ds:datastoreItem xmlns:ds="http://schemas.openxmlformats.org/officeDocument/2006/customXml" ds:itemID="{5627D009-9EE8-423B-9A2F-912ED83D1A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39df0-e70a-42d3-b589-8e2ec45c920b"/>
    <ds:schemaRef ds:uri="8b93467b-865a-43e4-9ae1-a455ce31aa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tf78853419_win32</Template>
  <TotalTime>790</TotalTime>
  <Words>1378</Words>
  <Application>Microsoft Office PowerPoint</Application>
  <PresentationFormat>Widescreen</PresentationFormat>
  <Paragraphs>190</Paragraphs>
  <Slides>15</Slides>
  <Notes>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Tema1</vt:lpstr>
      <vt:lpstr>Diseño personalizado</vt:lpstr>
      <vt:lpstr>Food Systems and Policy Pathways for Equal Population Nutrition in Europe: FOODPATH</vt:lpstr>
      <vt:lpstr>Consortium</vt:lpstr>
      <vt:lpstr>FOODPATH will work across different sectors </vt:lpstr>
      <vt:lpstr>Project description/aims</vt:lpstr>
      <vt:lpstr>Project description</vt:lpstr>
      <vt:lpstr>PowerPoint Presentation</vt:lpstr>
      <vt:lpstr>Expected impact</vt:lpstr>
      <vt:lpstr>Expected impact</vt:lpstr>
      <vt:lpstr>Expected impact</vt:lpstr>
      <vt:lpstr>Involvement of Stakeholders and dissemination</vt:lpstr>
      <vt:lpstr>Involvement of Stakeholders and dissemination</vt:lpstr>
      <vt:lpstr>Dissemination</vt:lpstr>
      <vt:lpstr>Responsible Research and Innovation approaches</vt:lpstr>
      <vt:lpstr>Potential synergies with other HealthEquity projects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Revisión anual</dc:title>
  <dc:creator>María González</dc:creator>
  <cp:lastModifiedBy>Janas Harrington</cp:lastModifiedBy>
  <cp:revision>359</cp:revision>
  <dcterms:created xsi:type="dcterms:W3CDTF">2022-12-09T09:06:44Z</dcterms:created>
  <dcterms:modified xsi:type="dcterms:W3CDTF">2024-10-08T08:05:41Z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0x0101007042D87C252CC146A5BEFAF187B3C78E</vt:lpwstr>
  </property>
  <property fmtid="{D5CDD505-2E9C-101B-9397-08002B2CF9AE}" pid="3" name="MediaServiceImageTags">
    <vt:lpwstr/>
  </property>
</Properties>
</file>