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69"/>
  </p:normalViewPr>
  <p:slideViewPr>
    <p:cSldViewPr snapToGrid="0">
      <p:cViewPr varScale="1">
        <p:scale>
          <a:sx n="114" d="100"/>
          <a:sy n="114" d="100"/>
        </p:scale>
        <p:origin x="4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8CFE2-354C-42CD-3B58-92D8D0F724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E74EA6-52F0-B058-D2F8-B1D0E2A0D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A15CC-5E7B-0428-9199-05925C7B2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D54AA-D6FF-F7D0-CDFE-6037E4748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E43DE-EEB3-21D0-EA77-DD1970E94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0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655A5-D4F6-EA4F-2280-03750D09C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059AF5-3B84-26BE-81CE-852269037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7FDC5-4975-A7BD-7D50-58B780DE7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64A91-0634-18A0-916F-5E4BFCCE3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310C4-3B44-58F5-213B-7562DCD7B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9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8D81F6-7518-95EE-5D70-19D4FCAE1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1A14FA-ECCD-663B-BF16-E80A69B48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5E51C-1EE9-4190-6517-58B1D7A53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2F62C-B3A9-B47E-6797-2F28F496A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F7FBF-256E-7494-F22A-F7F5241C5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71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BCE29-027B-DF26-0C2F-B0BC5B2AE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4F3C0-973F-33B7-F768-F296F0F43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1780-1FE1-EE53-4E35-46A78E0A3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29AEA-ED53-B535-516D-E7AEFF278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07960-D25D-70B0-C400-137942C62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1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25551-0769-BA94-FF66-57A735BFE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2C7CB-2299-0673-9A19-6E8EA4FF9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E26F7-6802-17E0-2C0A-0FC9C4BAB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BF2F6-6AD2-AE16-C7C7-A0653F696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C6F52-6CD9-3AD0-F15C-81A128C4D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2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9F932-9F0D-7824-463A-C86ADDF71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02F2F-A234-8DC1-84E6-A634CA5A0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C32680-36F6-0323-64B8-0040C6D0F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2FE0A-E582-A6AD-5428-3D177CC82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20AE4-3756-7532-C534-5E1112043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2B282-F225-2EFC-151E-9BC99BA37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3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7D614-8095-9C65-0185-496BDE9CE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D8A77-6FB6-DDE8-BA54-F131FE48B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73E3B-BDA3-1369-F802-1151708AE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083313-C173-E813-F53C-A9B51CB193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F4D440-7373-2C11-0F08-A33D589450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7EF5A6-02AC-8360-0044-BEC9A8122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EFF7A6-51C8-EB94-3918-F6DD053D2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F767DF-B8C4-0275-8092-94545F04E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78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582D-F819-5C97-9720-05219CC94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2D3830-74A9-1B7E-C4F9-BE931CE7C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14EAB4-F56B-B4FE-6F5D-086916600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263940-6DA6-7E67-C6A6-9A2C0357E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5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5834AD-59A1-408A-B0AF-1D04E855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F40F40-077E-B1FC-F1F3-CCA54863E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6E865-2666-528A-EE05-D1999C563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58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55643-780B-4B5A-CF55-85D56902F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13EBC-5FD4-CD1A-FE07-2EADCF7DF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400EF1-323C-5D5A-72A4-19D7FAC07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E0E57-8844-25EA-30A4-92E84F6E9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ECF37-FF66-ADB3-457C-86731B33B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71BDE5-D44F-6ABA-C8F7-1F52E7ADE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84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F1670-3D9A-4792-14E6-802C7432B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C80204-C56C-29BD-DC09-E0C7801F36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E595E4-F7B8-FAE6-214D-E43C117D6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FA828-F204-2E94-EB39-06E8CB95C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8F9DA4-B7A2-415C-7AB7-5C312E32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56F206-07AA-92AA-4865-2BABEA86D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7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EC5694-78A4-DE19-574D-A099563F5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B48C9F-55C6-90E9-BA21-004BA2C43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F41FF-7E7C-0FC7-05A0-4388951989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FFC705-99FA-E44E-BAF5-DFAD2DA282BB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F8E22-3FD1-565C-AA4A-0ADCF0851A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87F20-97A8-C980-2D19-2DCD1BB864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7E7E2A-5873-094E-AEAF-2E6E7838B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24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AEED3-233F-0BB2-E39D-A09C3B004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2167" y="2237011"/>
            <a:ext cx="8662087" cy="2062364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C000"/>
                </a:solidFill>
              </a:rPr>
              <a:t>Themes of Resilience Among Hearing Children of Deaf Adults: An Ethnographic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7814BA-011D-785C-14B9-A123A214D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8833" y="4929352"/>
            <a:ext cx="6518591" cy="1376854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8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Dr Noel O’Connell</a:t>
            </a:r>
          </a:p>
          <a:p>
            <a:r>
              <a:rPr lang="en-US" sz="8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University College Cork (UCC)</a:t>
            </a:r>
          </a:p>
          <a:p>
            <a:r>
              <a:rPr lang="en-US" sz="8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Thursday, 15 May 2025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6302B3-5A6C-B2CD-40CB-63C671737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2455" y="1"/>
            <a:ext cx="4109545" cy="176784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E2EC37-5AA8-0624-ECF3-85A4ECE4E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090159"/>
            <a:ext cx="3344337" cy="176784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708CFEB-29EF-79A3-F853-61DA9C230F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3657600" cy="176784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64791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Bookman Old Style</vt:lpstr>
      <vt:lpstr>Office Theme</vt:lpstr>
      <vt:lpstr>Themes of Resilience Among Hearing Children of Deaf Adults: An Ethnographic Study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Noel O'Connell</dc:creator>
  <cp:lastModifiedBy>Noel O'Connell</cp:lastModifiedBy>
  <cp:revision>1</cp:revision>
  <dcterms:created xsi:type="dcterms:W3CDTF">2026-01-09T19:09:47Z</dcterms:created>
  <dcterms:modified xsi:type="dcterms:W3CDTF">2026-01-09T19:10:55Z</dcterms:modified>
</cp:coreProperties>
</file>