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3" r:id="rId2"/>
    <p:sldId id="292" r:id="rId3"/>
    <p:sldId id="369" r:id="rId4"/>
    <p:sldId id="3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6600"/>
    <a:srgbClr val="003300"/>
    <a:srgbClr val="669900"/>
    <a:srgbClr val="339966"/>
    <a:srgbClr val="008080"/>
    <a:srgbClr val="CD092E"/>
    <a:srgbClr val="3B585B"/>
    <a:srgbClr val="99CC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7E9E8-16A6-4C4C-8C65-0BC0B35E24EB}" v="1" dt="2022-10-10T00:21:07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Lalor" userId="1fa4e54c276bd395" providerId="LiveId" clId="{2267E9E8-16A6-4C4C-8C65-0BC0B35E24EB}"/>
    <pc:docChg chg="custSel modSld">
      <pc:chgData name="Tanya Lalor" userId="1fa4e54c276bd395" providerId="LiveId" clId="{2267E9E8-16A6-4C4C-8C65-0BC0B35E24EB}" dt="2022-10-10T00:24:03.216" v="100" actId="12"/>
      <pc:docMkLst>
        <pc:docMk/>
      </pc:docMkLst>
      <pc:sldChg chg="addSp delSp modSp mod">
        <pc:chgData name="Tanya Lalor" userId="1fa4e54c276bd395" providerId="LiveId" clId="{2267E9E8-16A6-4C4C-8C65-0BC0B35E24EB}" dt="2022-10-10T00:21:07.966" v="49"/>
        <pc:sldMkLst>
          <pc:docMk/>
          <pc:sldMk cId="429866087" sldId="273"/>
        </pc:sldMkLst>
        <pc:spChg chg="del">
          <ac:chgData name="Tanya Lalor" userId="1fa4e54c276bd395" providerId="LiveId" clId="{2267E9E8-16A6-4C4C-8C65-0BC0B35E24EB}" dt="2022-10-10T00:21:04.386" v="47" actId="478"/>
          <ac:spMkLst>
            <pc:docMk/>
            <pc:sldMk cId="429866087" sldId="273"/>
            <ac:spMk id="2" creationId="{43961FEF-8D67-4BB6-8E0C-F35CCE25309C}"/>
          </ac:spMkLst>
        </pc:spChg>
        <pc:spChg chg="mod">
          <ac:chgData name="Tanya Lalor" userId="1fa4e54c276bd395" providerId="LiveId" clId="{2267E9E8-16A6-4C4C-8C65-0BC0B35E24EB}" dt="2022-09-29T11:21:38.890" v="5" actId="20577"/>
          <ac:spMkLst>
            <pc:docMk/>
            <pc:sldMk cId="429866087" sldId="273"/>
            <ac:spMk id="3" creationId="{86B48287-4732-4B44-8683-6D00FA1AF6F4}"/>
          </ac:spMkLst>
        </pc:spChg>
        <pc:spChg chg="add del mod">
          <ac:chgData name="Tanya Lalor" userId="1fa4e54c276bd395" providerId="LiveId" clId="{2267E9E8-16A6-4C4C-8C65-0BC0B35E24EB}" dt="2022-10-10T00:21:06.588" v="48" actId="478"/>
          <ac:spMkLst>
            <pc:docMk/>
            <pc:sldMk cId="429866087" sldId="273"/>
            <ac:spMk id="6" creationId="{A2E83620-00AF-8618-593D-D5C5E0103453}"/>
          </ac:spMkLst>
        </pc:spChg>
        <pc:spChg chg="add mod">
          <ac:chgData name="Tanya Lalor" userId="1fa4e54c276bd395" providerId="LiveId" clId="{2267E9E8-16A6-4C4C-8C65-0BC0B35E24EB}" dt="2022-10-10T00:21:07.966" v="49"/>
          <ac:spMkLst>
            <pc:docMk/>
            <pc:sldMk cId="429866087" sldId="273"/>
            <ac:spMk id="8" creationId="{8EB4A90C-FB76-00BC-FA0A-FF1E0186A317}"/>
          </ac:spMkLst>
        </pc:spChg>
        <pc:spChg chg="mod">
          <ac:chgData name="Tanya Lalor" userId="1fa4e54c276bd395" providerId="LiveId" clId="{2267E9E8-16A6-4C4C-8C65-0BC0B35E24EB}" dt="2022-09-23T11:43:53.684" v="0" actId="20577"/>
          <ac:spMkLst>
            <pc:docMk/>
            <pc:sldMk cId="429866087" sldId="273"/>
            <ac:spMk id="14" creationId="{3370676E-A525-4269-9306-A636D5802F82}"/>
          </ac:spMkLst>
        </pc:spChg>
      </pc:sldChg>
      <pc:sldChg chg="modSp mod">
        <pc:chgData name="Tanya Lalor" userId="1fa4e54c276bd395" providerId="LiveId" clId="{2267E9E8-16A6-4C4C-8C65-0BC0B35E24EB}" dt="2022-10-10T00:24:03.216" v="100" actId="12"/>
        <pc:sldMkLst>
          <pc:docMk/>
          <pc:sldMk cId="1706904735" sldId="292"/>
        </pc:sldMkLst>
        <pc:spChg chg="mod">
          <ac:chgData name="Tanya Lalor" userId="1fa4e54c276bd395" providerId="LiveId" clId="{2267E9E8-16A6-4C4C-8C65-0BC0B35E24EB}" dt="2022-10-10T00:23:44.376" v="97" actId="1076"/>
          <ac:spMkLst>
            <pc:docMk/>
            <pc:sldMk cId="1706904735" sldId="292"/>
            <ac:spMk id="2" creationId="{C8BD55DD-316F-43BB-85C6-3AAB27D34B02}"/>
          </ac:spMkLst>
        </pc:spChg>
        <pc:spChg chg="mod">
          <ac:chgData name="Tanya Lalor" userId="1fa4e54c276bd395" providerId="LiveId" clId="{2267E9E8-16A6-4C4C-8C65-0BC0B35E24EB}" dt="2022-10-10T00:24:03.216" v="100" actId="12"/>
          <ac:spMkLst>
            <pc:docMk/>
            <pc:sldMk cId="1706904735" sldId="292"/>
            <ac:spMk id="14" creationId="{F994E065-69C2-4CB7-B5D1-95EBA239BB4E}"/>
          </ac:spMkLst>
        </pc:spChg>
      </pc:sldChg>
      <pc:sldChg chg="modSp mod">
        <pc:chgData name="Tanya Lalor" userId="1fa4e54c276bd395" providerId="LiveId" clId="{2267E9E8-16A6-4C4C-8C65-0BC0B35E24EB}" dt="2022-09-23T11:44:09.164" v="4" actId="20577"/>
        <pc:sldMkLst>
          <pc:docMk/>
          <pc:sldMk cId="331305595" sldId="370"/>
        </pc:sldMkLst>
        <pc:spChg chg="mod">
          <ac:chgData name="Tanya Lalor" userId="1fa4e54c276bd395" providerId="LiveId" clId="{2267E9E8-16A6-4C4C-8C65-0BC0B35E24EB}" dt="2022-09-23T11:44:09.164" v="4" actId="20577"/>
          <ac:spMkLst>
            <pc:docMk/>
            <pc:sldMk cId="331305595" sldId="370"/>
            <ac:spMk id="3" creationId="{BC501273-3AC5-4821-9EC3-92C66F5B96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D551-1155-4EDA-9B7A-E50B2339F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7CFCC-AFFF-4C2F-B309-5907FBCAE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D04C-70D2-4A4A-992A-7299F6E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F1230-7808-4610-8AA4-33C8A4F4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4AF1-06CE-4262-8C76-73A1F376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529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39F5-B2A2-4514-80B2-E60924C5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3F0C1-ABEF-43B9-994C-1EE06DE4C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9A2E5-6738-41B6-BB53-549294E5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B4AEC-AF0D-48B5-8FBD-DDFE7415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298D6-914E-4CBF-AED6-27781897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177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CA87E-F5E2-4553-ACB3-68AEB4E90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66CC4-287E-48F4-AA08-7CD3DD0D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4911-AE3E-4E4E-AF75-7CA126C8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28AE0-B1AB-4985-9F63-11CD7F75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6CE8-BC71-42AB-8F6A-7DF1BEF9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44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D332-9309-4CDA-B15F-8A58A9D5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7901-960B-474A-AF7C-B1B1B645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6739-9F9D-4BC6-A030-0CC019EC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12EF-479C-42EA-BBE0-1E633D50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2CC7A-5835-4597-A8B7-D2409C5F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27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33C2-53E8-4911-A0BF-15A898CA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E14EF-7CC6-4708-A821-66D4A9A4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3FBB3-DACE-4F86-B363-44F83A7F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5E087-403D-4AF3-A8B3-7AE7C32F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FF344-3A7E-493C-8826-D5A20056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778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C5F4-1A11-4271-9939-82316736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DD9E2-51F0-408A-A08B-6A01E22D8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7277-2D0A-4F14-981C-22BB3E0BA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E9506-55FF-41C4-816D-9264863E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F6362-742F-40AA-8737-F37E87E3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CB5B4-1D84-41B6-BEE2-66006BD2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416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F691-35E1-4F2B-BF3B-A1EEB037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C805A-140B-4C04-B9CA-9C39FB559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F00D4-B32B-4991-B162-F69ED872C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D617E-25B9-4900-9E64-468077E9C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443ED-55E1-4745-A6E5-5D929540F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BE8F3-091C-4CC5-A851-8CCDD530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8903C-DD04-45FD-BEEB-9EA3B8D9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A7A9A3-5400-4EA9-9B7D-B5B1A380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733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BD07-1777-4881-AC18-E22C9FC9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4D1C5-8F11-4689-9DB4-644F16F6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FF6D4-2DE8-4C4A-AED8-B1A960BE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622A-8345-4CF9-8684-A4C6515F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18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B5FD1-04D4-4DAD-8729-0F9D25DA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B58D4-B271-421A-B357-F5B4017E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F81E7-AF8E-4790-B7A2-962A061F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370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2CCA-4C76-473C-9319-E50C9FB5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2817-C758-4925-8686-29FE85E0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11540-4352-4819-9072-880015A40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537A-CF59-429A-BA1B-273F9B93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DCC87-3446-4C73-B601-A84DD94F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CFECC-9AA5-4907-A422-8AC2B7A5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41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8ED7-A888-4575-9C80-EA2571EC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DB697-D55F-4C03-9228-52352CDDA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66A0F-8B72-4D59-AAD1-E7A4866FA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DB4C7-B643-4181-901F-2F9060B4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87612-1D96-46A1-B929-E79660F9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43450-F5AB-4D8B-8977-27A8F8F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43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15048-F719-4F81-9241-02FE202D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3D76E-5B3A-4951-8E8D-121C54BD0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F8CB-F5FE-40E7-84F3-2DE56454F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54BDF-E67A-4681-AE7F-5C97DF651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0581D-E80C-43B2-9F69-4671F15A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33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8G1-SYMatN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pKN-gxmVRU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8169C71-5E7F-4397-8C06-E9ECA4DB1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r="9089" b="16866"/>
          <a:stretch/>
        </p:blipFill>
        <p:spPr>
          <a:xfrm>
            <a:off x="3519426" y="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48287-4732-4B44-8683-6D00FA1AF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3"/>
            <a:ext cx="4390964" cy="135939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b="1" dirty="0">
                <a:solidFill>
                  <a:srgbClr val="A9FE00"/>
                </a:solidFill>
              </a:rPr>
              <a:t>UNIT 7 </a:t>
            </a:r>
          </a:p>
          <a:p>
            <a:pPr algn="l"/>
            <a:r>
              <a:rPr lang="en-US" sz="2000" b="1" dirty="0">
                <a:solidFill>
                  <a:srgbClr val="A9FE00"/>
                </a:solidFill>
              </a:rPr>
              <a:t>CO-OPERATIVES, DECISIONS AND OPERATIONS.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53BA724-7014-4D12-8FBC-B2A8676FD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454" y="171556"/>
            <a:ext cx="688908" cy="60355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370676E-A525-4269-9306-A636D5802F82}"/>
              </a:ext>
            </a:extLst>
          </p:cNvPr>
          <p:cNvSpPr txBox="1">
            <a:spLocks/>
          </p:cNvSpPr>
          <p:nvPr/>
        </p:nvSpPr>
        <p:spPr>
          <a:xfrm>
            <a:off x="350718" y="901940"/>
            <a:ext cx="5664341" cy="47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000" b="1" dirty="0">
                <a:solidFill>
                  <a:srgbClr val="AFD7D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Society for Co-operative Studies in Ireland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B4A90C-FB76-00BC-FA0A-FF1E0186A317}"/>
              </a:ext>
            </a:extLst>
          </p:cNvPr>
          <p:cNvSpPr txBox="1">
            <a:spLocks/>
          </p:cNvSpPr>
          <p:nvPr/>
        </p:nvSpPr>
        <p:spPr>
          <a:xfrm>
            <a:off x="477981" y="1683715"/>
            <a:ext cx="3977640" cy="264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Co-operatives for Sustainability</a:t>
            </a:r>
            <a:b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solidFill>
                  <a:srgbClr val="FF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 level </a:t>
            </a:r>
            <a:r>
              <a:rPr lang="en-US" sz="3600" b="1" dirty="0" err="1">
                <a:solidFill>
                  <a:srgbClr val="FF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programme</a:t>
            </a:r>
            <a:b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0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solidFill>
                  <a:srgbClr val="CC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Teachers slides</a:t>
            </a:r>
          </a:p>
        </p:txBody>
      </p:sp>
    </p:spTree>
    <p:extLst>
      <p:ext uri="{BB962C8B-B14F-4D97-AF65-F5344CB8AC3E}">
        <p14:creationId xmlns:p14="http://schemas.microsoft.com/office/powerpoint/2010/main" val="42986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DD-316F-43BB-85C6-3AAB27D34B02}"/>
              </a:ext>
            </a:extLst>
          </p:cNvPr>
          <p:cNvSpPr txBox="1">
            <a:spLocks/>
          </p:cNvSpPr>
          <p:nvPr/>
        </p:nvSpPr>
        <p:spPr>
          <a:xfrm>
            <a:off x="454624" y="357598"/>
            <a:ext cx="10640724" cy="1199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3193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Exercise – what types of skills are required for co-operative members when forming a co-operative?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94E065-69C2-4CB7-B5D1-95EBA239BB4E}"/>
              </a:ext>
            </a:extLst>
          </p:cNvPr>
          <p:cNvSpPr txBox="1"/>
          <p:nvPr/>
        </p:nvSpPr>
        <p:spPr>
          <a:xfrm>
            <a:off x="540864" y="1821925"/>
            <a:ext cx="10640724" cy="385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3200" b="1" spc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Instructions for students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spc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Look at the list of skills and tasks that you have been given.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spc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Decide which of the tasks or skills on the list are the most important. 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Corbel" panose="020B0503020204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Take 40 dots and </a:t>
            </a:r>
            <a:r>
              <a:rPr lang="en-IE" sz="1800" spc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distribute all of the 40 dots to the skills and tasks that are posted around the room – the more important the skill or task the more dots it gets. 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spc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Distribute their dots in any way – as long as all their dots go somewhere, and as long as students give more dots to the skill or task that students think is more important – if this means that all the dots go to one skill, students are free to do this. </a:t>
            </a:r>
            <a:endParaRPr lang="en-IE" sz="1600" spc="-20" dirty="0">
              <a:effectLst/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After reviewing the list for a few minutes, students place their dots on the flipchart sheets on the wall.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690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0E4D4AAA-704D-47DE-9920-85BFB4F594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4508"/>
          <a:stretch/>
        </p:blipFill>
        <p:spPr>
          <a:xfrm>
            <a:off x="1376069" y="643467"/>
            <a:ext cx="9439861" cy="47628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0AB93A-B932-4886-9686-7C736BA49F78}"/>
              </a:ext>
            </a:extLst>
          </p:cNvPr>
          <p:cNvSpPr txBox="1"/>
          <p:nvPr/>
        </p:nvSpPr>
        <p:spPr>
          <a:xfrm>
            <a:off x="909686" y="5564892"/>
            <a:ext cx="11102245" cy="70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800" spc="-3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Video: Own The Change: Building Economic Democracy One Worker Co-op at a Time [</a:t>
            </a:r>
            <a:r>
              <a:rPr lang="en-IE" sz="1800" i="1" spc="-3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mins, 11 secs</a:t>
            </a:r>
            <a:r>
              <a:rPr lang="en-IE" sz="1800" spc="-3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br>
              <a:rPr lang="en-IE" sz="1800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E" sz="1800" u="sng" spc="-2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https://www.youtube.com/watch?v=8G1-SYMatNc</a:t>
            </a:r>
            <a:r>
              <a:rPr lang="en-IE" sz="1800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03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501273-3AC5-4821-9EC3-92C66F5B96A1}"/>
              </a:ext>
            </a:extLst>
          </p:cNvPr>
          <p:cNvSpPr txBox="1"/>
          <p:nvPr/>
        </p:nvSpPr>
        <p:spPr>
          <a:xfrm>
            <a:off x="917740" y="5899483"/>
            <a:ext cx="9459798" cy="70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800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Video: </a:t>
            </a:r>
            <a:r>
              <a:rPr lang="en-IE" sz="1800" i="1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 Worker-Owned Co-operatives. </a:t>
            </a:r>
            <a:r>
              <a:rPr lang="en-IE" sz="1800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Produced by Jimi Sol. Duration: 4 mins 30 secs </a:t>
            </a:r>
            <a:r>
              <a:rPr lang="en-IE" sz="1800" u="sng" spc="-2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https://www.youtube.com/watch?v=pKN-gxmVRUc</a:t>
            </a:r>
            <a:endParaRPr lang="en-IE" sz="1800" spc="-20" dirty="0">
              <a:effectLst/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hlinkClick r:id="rId2"/>
            <a:extLst>
              <a:ext uri="{FF2B5EF4-FFF2-40B4-BE49-F238E27FC236}">
                <a16:creationId xmlns:a16="http://schemas.microsoft.com/office/drawing/2014/main" id="{5757398D-CBE8-4933-AE26-71A3DBF82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317"/>
          <a:stretch/>
        </p:blipFill>
        <p:spPr>
          <a:xfrm>
            <a:off x="1682482" y="708509"/>
            <a:ext cx="8387846" cy="48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5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252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Corbel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resource</dc:title>
  <dc:creator>Tanya Lalor</dc:creator>
  <cp:lastModifiedBy>Tanya Lalor</cp:lastModifiedBy>
  <cp:revision>10</cp:revision>
  <dcterms:created xsi:type="dcterms:W3CDTF">2022-02-23T15:08:45Z</dcterms:created>
  <dcterms:modified xsi:type="dcterms:W3CDTF">2022-10-10T00:24:04Z</dcterms:modified>
</cp:coreProperties>
</file>