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73" r:id="rId2"/>
    <p:sldId id="292" r:id="rId3"/>
    <p:sldId id="343" r:id="rId4"/>
    <p:sldId id="341" r:id="rId5"/>
    <p:sldId id="345" r:id="rId6"/>
    <p:sldId id="346" r:id="rId7"/>
    <p:sldId id="347" r:id="rId8"/>
    <p:sldId id="348" r:id="rId9"/>
    <p:sldId id="350" r:id="rId10"/>
    <p:sldId id="351" r:id="rId11"/>
    <p:sldId id="349" r:id="rId12"/>
    <p:sldId id="352" r:id="rId13"/>
    <p:sldId id="294" r:id="rId14"/>
    <p:sldId id="353" r:id="rId15"/>
    <p:sldId id="337" r:id="rId16"/>
    <p:sldId id="338" r:id="rId17"/>
    <p:sldId id="339" r:id="rId18"/>
    <p:sldId id="369" r:id="rId19"/>
    <p:sldId id="354" r:id="rId20"/>
    <p:sldId id="340" r:id="rId21"/>
    <p:sldId id="355" r:id="rId22"/>
    <p:sldId id="356" r:id="rId23"/>
    <p:sldId id="357" r:id="rId24"/>
    <p:sldId id="358" r:id="rId25"/>
    <p:sldId id="368" r:id="rId26"/>
    <p:sldId id="361" r:id="rId27"/>
    <p:sldId id="362" r:id="rId28"/>
    <p:sldId id="363" r:id="rId29"/>
    <p:sldId id="370" r:id="rId30"/>
    <p:sldId id="364" r:id="rId31"/>
    <p:sldId id="3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00A4DE"/>
    <a:srgbClr val="0099FF"/>
    <a:srgbClr val="CD092E"/>
    <a:srgbClr val="990099"/>
    <a:srgbClr val="006600"/>
    <a:srgbClr val="003300"/>
    <a:srgbClr val="669900"/>
    <a:srgbClr val="3399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4AD5C-17C8-4399-85E8-192BCF7CFA7E}" v="100" dt="2022-10-27T23:28:44.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79" d="100"/>
          <a:sy n="79" d="100"/>
        </p:scale>
        <p:origin x="92" y="5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Lalor" userId="1fa4e54c276bd395" providerId="LiveId" clId="{8554AD5C-17C8-4399-85E8-192BCF7CFA7E}"/>
    <pc:docChg chg="undo custSel addSld delSld modSld sldOrd">
      <pc:chgData name="Tanya Lalor" userId="1fa4e54c276bd395" providerId="LiveId" clId="{8554AD5C-17C8-4399-85E8-192BCF7CFA7E}" dt="2022-10-28T09:45:54.691" v="2220" actId="6549"/>
      <pc:docMkLst>
        <pc:docMk/>
      </pc:docMkLst>
      <pc:sldChg chg="addSp delSp modSp mod">
        <pc:chgData name="Tanya Lalor" userId="1fa4e54c276bd395" providerId="LiveId" clId="{8554AD5C-17C8-4399-85E8-192BCF7CFA7E}" dt="2022-10-10T00:20:09.593" v="2099" actId="207"/>
        <pc:sldMkLst>
          <pc:docMk/>
          <pc:sldMk cId="429866087" sldId="273"/>
        </pc:sldMkLst>
        <pc:spChg chg="del">
          <ac:chgData name="Tanya Lalor" userId="1fa4e54c276bd395" providerId="LiveId" clId="{8554AD5C-17C8-4399-85E8-192BCF7CFA7E}" dt="2022-10-10T00:19:36.945" v="2093" actId="478"/>
          <ac:spMkLst>
            <pc:docMk/>
            <pc:sldMk cId="429866087" sldId="273"/>
            <ac:spMk id="2" creationId="{43961FEF-8D67-4BB6-8E0C-F35CCE25309C}"/>
          </ac:spMkLst>
        </pc:spChg>
        <pc:spChg chg="mod">
          <ac:chgData name="Tanya Lalor" userId="1fa4e54c276bd395" providerId="LiveId" clId="{8554AD5C-17C8-4399-85E8-192BCF7CFA7E}" dt="2022-09-29T11:23:08.803" v="2086" actId="20577"/>
          <ac:spMkLst>
            <pc:docMk/>
            <pc:sldMk cId="429866087" sldId="273"/>
            <ac:spMk id="3" creationId="{86B48287-4732-4B44-8683-6D00FA1AF6F4}"/>
          </ac:spMkLst>
        </pc:spChg>
        <pc:spChg chg="add del mod">
          <ac:chgData name="Tanya Lalor" userId="1fa4e54c276bd395" providerId="LiveId" clId="{8554AD5C-17C8-4399-85E8-192BCF7CFA7E}" dt="2022-10-10T00:19:27.854" v="2092"/>
          <ac:spMkLst>
            <pc:docMk/>
            <pc:sldMk cId="429866087" sldId="273"/>
            <ac:spMk id="4" creationId="{B6B091A1-E830-7709-169C-B139139352BB}"/>
          </ac:spMkLst>
        </pc:spChg>
        <pc:spChg chg="add del mod">
          <ac:chgData name="Tanya Lalor" userId="1fa4e54c276bd395" providerId="LiveId" clId="{8554AD5C-17C8-4399-85E8-192BCF7CFA7E}" dt="2022-10-10T00:19:50.999" v="2098" actId="478"/>
          <ac:spMkLst>
            <pc:docMk/>
            <pc:sldMk cId="429866087" sldId="273"/>
            <ac:spMk id="8" creationId="{C604B74D-18B2-4123-0A49-F79F3CDFF184}"/>
          </ac:spMkLst>
        </pc:spChg>
        <pc:spChg chg="add mod">
          <ac:chgData name="Tanya Lalor" userId="1fa4e54c276bd395" providerId="LiveId" clId="{8554AD5C-17C8-4399-85E8-192BCF7CFA7E}" dt="2022-10-10T00:20:09.593" v="2099" actId="207"/>
          <ac:spMkLst>
            <pc:docMk/>
            <pc:sldMk cId="429866087" sldId="273"/>
            <ac:spMk id="9" creationId="{485E680A-DF30-E694-FB91-1A2EB9728A99}"/>
          </ac:spMkLst>
        </pc:spChg>
        <pc:spChg chg="mod">
          <ac:chgData name="Tanya Lalor" userId="1fa4e54c276bd395" providerId="LiveId" clId="{8554AD5C-17C8-4399-85E8-192BCF7CFA7E}" dt="2022-09-23T11:41:26.959" v="1444" actId="20577"/>
          <ac:spMkLst>
            <pc:docMk/>
            <pc:sldMk cId="429866087" sldId="273"/>
            <ac:spMk id="14" creationId="{3370676E-A525-4269-9306-A636D5802F82}"/>
          </ac:spMkLst>
        </pc:spChg>
        <pc:picChg chg="add del">
          <ac:chgData name="Tanya Lalor" userId="1fa4e54c276bd395" providerId="LiveId" clId="{8554AD5C-17C8-4399-85E8-192BCF7CFA7E}" dt="2022-10-10T00:19:43.525" v="2097" actId="478"/>
          <ac:picMkLst>
            <pc:docMk/>
            <pc:sldMk cId="429866087" sldId="273"/>
            <ac:picMk id="7" creationId="{A8169C71-5E7F-4397-8C06-E9ECA4DB1BEC}"/>
          </ac:picMkLst>
        </pc:picChg>
      </pc:sldChg>
      <pc:sldChg chg="addSp delSp modSp mod setBg">
        <pc:chgData name="Tanya Lalor" userId="1fa4e54c276bd395" providerId="LiveId" clId="{8554AD5C-17C8-4399-85E8-192BCF7CFA7E}" dt="2022-04-24T22:20:01.269" v="1437" actId="947"/>
        <pc:sldMkLst>
          <pc:docMk/>
          <pc:sldMk cId="1706904735" sldId="292"/>
        </pc:sldMkLst>
        <pc:spChg chg="mod">
          <ac:chgData name="Tanya Lalor" userId="1fa4e54c276bd395" providerId="LiveId" clId="{8554AD5C-17C8-4399-85E8-192BCF7CFA7E}" dt="2022-04-24T22:20:01.269" v="1437" actId="947"/>
          <ac:spMkLst>
            <pc:docMk/>
            <pc:sldMk cId="1706904735" sldId="292"/>
            <ac:spMk id="2" creationId="{C8BD55DD-316F-43BB-85C6-3AAB27D34B02}"/>
          </ac:spMkLst>
        </pc:spChg>
        <pc:spChg chg="add del">
          <ac:chgData name="Tanya Lalor" userId="1fa4e54c276bd395" providerId="LiveId" clId="{8554AD5C-17C8-4399-85E8-192BCF7CFA7E}" dt="2022-04-24T21:51:16.345" v="1151" actId="26606"/>
          <ac:spMkLst>
            <pc:docMk/>
            <pc:sldMk cId="1706904735" sldId="292"/>
            <ac:spMk id="9" creationId="{91DC6ABD-215C-4EA8-A483-CEF5B99AB385}"/>
          </ac:spMkLst>
        </pc:spChg>
        <pc:spChg chg="add del">
          <ac:chgData name="Tanya Lalor" userId="1fa4e54c276bd395" providerId="LiveId" clId="{8554AD5C-17C8-4399-85E8-192BCF7CFA7E}" dt="2022-04-24T21:51:16.345" v="1151" actId="26606"/>
          <ac:spMkLst>
            <pc:docMk/>
            <pc:sldMk cId="1706904735" sldId="292"/>
            <ac:spMk id="15" creationId="{04357C93-F0CB-4A1C-8F77-4E9063789819}"/>
          </ac:spMkLst>
        </pc:spChg>
        <pc:grpChg chg="add del">
          <ac:chgData name="Tanya Lalor" userId="1fa4e54c276bd395" providerId="LiveId" clId="{8554AD5C-17C8-4399-85E8-192BCF7CFA7E}" dt="2022-04-24T21:51:16.345" v="1151" actId="26606"/>
          <ac:grpSpMkLst>
            <pc:docMk/>
            <pc:sldMk cId="1706904735" sldId="292"/>
            <ac:grpSpMk id="11" creationId="{3AF6A671-C637-4547-85F4-51B6D1881399}"/>
          </ac:grpSpMkLst>
        </pc:grpChg>
        <pc:picChg chg="add mod ord modCrop">
          <ac:chgData name="Tanya Lalor" userId="1fa4e54c276bd395" providerId="LiveId" clId="{8554AD5C-17C8-4399-85E8-192BCF7CFA7E}" dt="2022-04-24T21:51:57.741" v="1159" actId="1076"/>
          <ac:picMkLst>
            <pc:docMk/>
            <pc:sldMk cId="1706904735" sldId="292"/>
            <ac:picMk id="4" creationId="{28D06E62-89AF-47FF-A089-2ED72D06EBE2}"/>
          </ac:picMkLst>
        </pc:picChg>
      </pc:sldChg>
      <pc:sldChg chg="addSp delSp modSp mod">
        <pc:chgData name="Tanya Lalor" userId="1fa4e54c276bd395" providerId="LiveId" clId="{8554AD5C-17C8-4399-85E8-192BCF7CFA7E}" dt="2022-09-29T09:25:11.071" v="1615" actId="6549"/>
        <pc:sldMkLst>
          <pc:docMk/>
          <pc:sldMk cId="3351351770" sldId="294"/>
        </pc:sldMkLst>
        <pc:spChg chg="mod ord">
          <ac:chgData name="Tanya Lalor" userId="1fa4e54c276bd395" providerId="LiveId" clId="{8554AD5C-17C8-4399-85E8-192BCF7CFA7E}" dt="2022-09-29T09:25:11.071" v="1615" actId="6549"/>
          <ac:spMkLst>
            <pc:docMk/>
            <pc:sldMk cId="3351351770" sldId="294"/>
            <ac:spMk id="7" creationId="{91B01E5C-E1BD-4DCB-87CC-E9B9EE8E078D}"/>
          </ac:spMkLst>
        </pc:spChg>
        <pc:spChg chg="del">
          <ac:chgData name="Tanya Lalor" userId="1fa4e54c276bd395" providerId="LiveId" clId="{8554AD5C-17C8-4399-85E8-192BCF7CFA7E}" dt="2022-04-24T19:39:26.457" v="105" actId="26606"/>
          <ac:spMkLst>
            <pc:docMk/>
            <pc:sldMk cId="3351351770" sldId="294"/>
            <ac:spMk id="24" creationId="{5E39A796-BE83-48B1-B33F-35C4A32AAB57}"/>
          </ac:spMkLst>
        </pc:spChg>
        <pc:spChg chg="del">
          <ac:chgData name="Tanya Lalor" userId="1fa4e54c276bd395" providerId="LiveId" clId="{8554AD5C-17C8-4399-85E8-192BCF7CFA7E}" dt="2022-04-24T19:39:26.457" v="105" actId="26606"/>
          <ac:spMkLst>
            <pc:docMk/>
            <pc:sldMk cId="3351351770" sldId="294"/>
            <ac:spMk id="26" creationId="{72F84B47-E267-4194-8194-831DB7B5547F}"/>
          </ac:spMkLst>
        </pc:spChg>
        <pc:spChg chg="add">
          <ac:chgData name="Tanya Lalor" userId="1fa4e54c276bd395" providerId="LiveId" clId="{8554AD5C-17C8-4399-85E8-192BCF7CFA7E}" dt="2022-04-24T19:39:26.457" v="105" actId="26606"/>
          <ac:spMkLst>
            <pc:docMk/>
            <pc:sldMk cId="3351351770" sldId="294"/>
            <ac:spMk id="31" creationId="{3AFE8227-C443-417B-BA91-520EB1EF4559}"/>
          </ac:spMkLst>
        </pc:spChg>
        <pc:spChg chg="add">
          <ac:chgData name="Tanya Lalor" userId="1fa4e54c276bd395" providerId="LiveId" clId="{8554AD5C-17C8-4399-85E8-192BCF7CFA7E}" dt="2022-04-24T19:39:26.457" v="105" actId="26606"/>
          <ac:spMkLst>
            <pc:docMk/>
            <pc:sldMk cId="3351351770" sldId="294"/>
            <ac:spMk id="33" creationId="{907741FC-B544-4A6E-B831-6789D042333D}"/>
          </ac:spMkLst>
        </pc:spChg>
        <pc:spChg chg="add">
          <ac:chgData name="Tanya Lalor" userId="1fa4e54c276bd395" providerId="LiveId" clId="{8554AD5C-17C8-4399-85E8-192BCF7CFA7E}" dt="2022-04-24T19:39:26.457" v="105" actId="26606"/>
          <ac:spMkLst>
            <pc:docMk/>
            <pc:sldMk cId="3351351770" sldId="294"/>
            <ac:spMk id="35" creationId="{3F0BE7ED-7814-4273-B18A-F26CC0380380}"/>
          </ac:spMkLst>
        </pc:spChg>
        <pc:picChg chg="add mod">
          <ac:chgData name="Tanya Lalor" userId="1fa4e54c276bd395" providerId="LiveId" clId="{8554AD5C-17C8-4399-85E8-192BCF7CFA7E}" dt="2022-04-24T19:39:48.151" v="109" actId="1076"/>
          <ac:picMkLst>
            <pc:docMk/>
            <pc:sldMk cId="3351351770" sldId="294"/>
            <ac:picMk id="3" creationId="{718207CE-BF71-4334-AA2A-FD37E1AF2034}"/>
          </ac:picMkLst>
        </pc:picChg>
        <pc:picChg chg="del">
          <ac:chgData name="Tanya Lalor" userId="1fa4e54c276bd395" providerId="LiveId" clId="{8554AD5C-17C8-4399-85E8-192BCF7CFA7E}" dt="2022-04-24T19:38:57.788" v="101" actId="478"/>
          <ac:picMkLst>
            <pc:docMk/>
            <pc:sldMk cId="3351351770" sldId="294"/>
            <ac:picMk id="4" creationId="{4A37CD5D-3932-4F1D-AB92-80BC6BA58183}"/>
          </ac:picMkLst>
        </pc:picChg>
      </pc:sldChg>
      <pc:sldChg chg="del">
        <pc:chgData name="Tanya Lalor" userId="1fa4e54c276bd395" providerId="LiveId" clId="{8554AD5C-17C8-4399-85E8-192BCF7CFA7E}" dt="2022-04-24T21:42:38.155" v="1035" actId="47"/>
        <pc:sldMkLst>
          <pc:docMk/>
          <pc:sldMk cId="1092849119" sldId="295"/>
        </pc:sldMkLst>
      </pc:sldChg>
      <pc:sldChg chg="del">
        <pc:chgData name="Tanya Lalor" userId="1fa4e54c276bd395" providerId="LiveId" clId="{8554AD5C-17C8-4399-85E8-192BCF7CFA7E}" dt="2022-04-24T21:42:40.991" v="1037" actId="47"/>
        <pc:sldMkLst>
          <pc:docMk/>
          <pc:sldMk cId="3071293327" sldId="298"/>
        </pc:sldMkLst>
      </pc:sldChg>
      <pc:sldChg chg="del">
        <pc:chgData name="Tanya Lalor" userId="1fa4e54c276bd395" providerId="LiveId" clId="{8554AD5C-17C8-4399-85E8-192BCF7CFA7E}" dt="2022-04-24T21:42:45.350" v="1043" actId="47"/>
        <pc:sldMkLst>
          <pc:docMk/>
          <pc:sldMk cId="2096610029" sldId="300"/>
        </pc:sldMkLst>
      </pc:sldChg>
      <pc:sldChg chg="del">
        <pc:chgData name="Tanya Lalor" userId="1fa4e54c276bd395" providerId="LiveId" clId="{8554AD5C-17C8-4399-85E8-192BCF7CFA7E}" dt="2022-04-24T21:42:46.512" v="1045" actId="47"/>
        <pc:sldMkLst>
          <pc:docMk/>
          <pc:sldMk cId="3056065994" sldId="302"/>
        </pc:sldMkLst>
      </pc:sldChg>
      <pc:sldChg chg="del">
        <pc:chgData name="Tanya Lalor" userId="1fa4e54c276bd395" providerId="LiveId" clId="{8554AD5C-17C8-4399-85E8-192BCF7CFA7E}" dt="2022-04-24T21:42:47.043" v="1046" actId="47"/>
        <pc:sldMkLst>
          <pc:docMk/>
          <pc:sldMk cId="2171362911" sldId="303"/>
        </pc:sldMkLst>
      </pc:sldChg>
      <pc:sldChg chg="del">
        <pc:chgData name="Tanya Lalor" userId="1fa4e54c276bd395" providerId="LiveId" clId="{8554AD5C-17C8-4399-85E8-192BCF7CFA7E}" dt="2022-04-24T21:42:50.028" v="1050" actId="47"/>
        <pc:sldMkLst>
          <pc:docMk/>
          <pc:sldMk cId="2543822472" sldId="306"/>
        </pc:sldMkLst>
      </pc:sldChg>
      <pc:sldChg chg="del">
        <pc:chgData name="Tanya Lalor" userId="1fa4e54c276bd395" providerId="LiveId" clId="{8554AD5C-17C8-4399-85E8-192BCF7CFA7E}" dt="2022-04-24T21:42:52.389" v="1053" actId="47"/>
        <pc:sldMkLst>
          <pc:docMk/>
          <pc:sldMk cId="266999283" sldId="307"/>
        </pc:sldMkLst>
      </pc:sldChg>
      <pc:sldChg chg="del">
        <pc:chgData name="Tanya Lalor" userId="1fa4e54c276bd395" providerId="LiveId" clId="{8554AD5C-17C8-4399-85E8-192BCF7CFA7E}" dt="2022-04-24T21:42:50.697" v="1051" actId="47"/>
        <pc:sldMkLst>
          <pc:docMk/>
          <pc:sldMk cId="1372047866" sldId="308"/>
        </pc:sldMkLst>
      </pc:sldChg>
      <pc:sldChg chg="del">
        <pc:chgData name="Tanya Lalor" userId="1fa4e54c276bd395" providerId="LiveId" clId="{8554AD5C-17C8-4399-85E8-192BCF7CFA7E}" dt="2022-04-24T21:42:41.897" v="1038" actId="47"/>
        <pc:sldMkLst>
          <pc:docMk/>
          <pc:sldMk cId="4126986481" sldId="310"/>
        </pc:sldMkLst>
      </pc:sldChg>
      <pc:sldChg chg="del">
        <pc:chgData name="Tanya Lalor" userId="1fa4e54c276bd395" providerId="LiveId" clId="{8554AD5C-17C8-4399-85E8-192BCF7CFA7E}" dt="2022-04-24T21:42:42.678" v="1039" actId="47"/>
        <pc:sldMkLst>
          <pc:docMk/>
          <pc:sldMk cId="800559015" sldId="313"/>
        </pc:sldMkLst>
      </pc:sldChg>
      <pc:sldChg chg="del">
        <pc:chgData name="Tanya Lalor" userId="1fa4e54c276bd395" providerId="LiveId" clId="{8554AD5C-17C8-4399-85E8-192BCF7CFA7E}" dt="2022-04-24T21:42:43.337" v="1040" actId="47"/>
        <pc:sldMkLst>
          <pc:docMk/>
          <pc:sldMk cId="3783718416" sldId="314"/>
        </pc:sldMkLst>
      </pc:sldChg>
      <pc:sldChg chg="del">
        <pc:chgData name="Tanya Lalor" userId="1fa4e54c276bd395" providerId="LiveId" clId="{8554AD5C-17C8-4399-85E8-192BCF7CFA7E}" dt="2022-04-24T21:42:51.362" v="1052" actId="47"/>
        <pc:sldMkLst>
          <pc:docMk/>
          <pc:sldMk cId="3261175579" sldId="316"/>
        </pc:sldMkLst>
      </pc:sldChg>
      <pc:sldChg chg="del">
        <pc:chgData name="Tanya Lalor" userId="1fa4e54c276bd395" providerId="LiveId" clId="{8554AD5C-17C8-4399-85E8-192BCF7CFA7E}" dt="2022-04-24T21:42:47.877" v="1047" actId="47"/>
        <pc:sldMkLst>
          <pc:docMk/>
          <pc:sldMk cId="2022266780" sldId="320"/>
        </pc:sldMkLst>
      </pc:sldChg>
      <pc:sldChg chg="del">
        <pc:chgData name="Tanya Lalor" userId="1fa4e54c276bd395" providerId="LiveId" clId="{8554AD5C-17C8-4399-85E8-192BCF7CFA7E}" dt="2022-04-24T21:42:54.483" v="1054" actId="47"/>
        <pc:sldMkLst>
          <pc:docMk/>
          <pc:sldMk cId="3800125756" sldId="322"/>
        </pc:sldMkLst>
      </pc:sldChg>
      <pc:sldChg chg="del">
        <pc:chgData name="Tanya Lalor" userId="1fa4e54c276bd395" providerId="LiveId" clId="{8554AD5C-17C8-4399-85E8-192BCF7CFA7E}" dt="2022-04-24T21:42:55.092" v="1055" actId="47"/>
        <pc:sldMkLst>
          <pc:docMk/>
          <pc:sldMk cId="3067058986" sldId="324"/>
        </pc:sldMkLst>
      </pc:sldChg>
      <pc:sldChg chg="del">
        <pc:chgData name="Tanya Lalor" userId="1fa4e54c276bd395" providerId="LiveId" clId="{8554AD5C-17C8-4399-85E8-192BCF7CFA7E}" dt="2022-04-24T21:42:44.049" v="1041" actId="47"/>
        <pc:sldMkLst>
          <pc:docMk/>
          <pc:sldMk cId="3775922753" sldId="325"/>
        </pc:sldMkLst>
      </pc:sldChg>
      <pc:sldChg chg="del">
        <pc:chgData name="Tanya Lalor" userId="1fa4e54c276bd395" providerId="LiveId" clId="{8554AD5C-17C8-4399-85E8-192BCF7CFA7E}" dt="2022-04-24T21:42:44.688" v="1042" actId="47"/>
        <pc:sldMkLst>
          <pc:docMk/>
          <pc:sldMk cId="368924927" sldId="326"/>
        </pc:sldMkLst>
      </pc:sldChg>
      <pc:sldChg chg="del">
        <pc:chgData name="Tanya Lalor" userId="1fa4e54c276bd395" providerId="LiveId" clId="{8554AD5C-17C8-4399-85E8-192BCF7CFA7E}" dt="2022-04-24T21:42:48.703" v="1048" actId="47"/>
        <pc:sldMkLst>
          <pc:docMk/>
          <pc:sldMk cId="3702929849" sldId="327"/>
        </pc:sldMkLst>
      </pc:sldChg>
      <pc:sldChg chg="del">
        <pc:chgData name="Tanya Lalor" userId="1fa4e54c276bd395" providerId="LiveId" clId="{8554AD5C-17C8-4399-85E8-192BCF7CFA7E}" dt="2022-04-24T21:42:49.275" v="1049" actId="47"/>
        <pc:sldMkLst>
          <pc:docMk/>
          <pc:sldMk cId="2703227393" sldId="328"/>
        </pc:sldMkLst>
      </pc:sldChg>
      <pc:sldChg chg="addSp delSp modSp del mod setBg setClrOvrMap">
        <pc:chgData name="Tanya Lalor" userId="1fa4e54c276bd395" providerId="LiveId" clId="{8554AD5C-17C8-4399-85E8-192BCF7CFA7E}" dt="2022-04-24T21:12:00.323" v="335" actId="47"/>
        <pc:sldMkLst>
          <pc:docMk/>
          <pc:sldMk cId="1498017022" sldId="330"/>
        </pc:sldMkLst>
        <pc:spChg chg="mod ord">
          <ac:chgData name="Tanya Lalor" userId="1fa4e54c276bd395" providerId="LiveId" clId="{8554AD5C-17C8-4399-85E8-192BCF7CFA7E}" dt="2022-04-24T21:11:03.143" v="324" actId="1076"/>
          <ac:spMkLst>
            <pc:docMk/>
            <pc:sldMk cId="1498017022" sldId="330"/>
            <ac:spMk id="7" creationId="{91B01E5C-E1BD-4DCB-87CC-E9B9EE8E078D}"/>
          </ac:spMkLst>
        </pc:spChg>
        <pc:spChg chg="del">
          <ac:chgData name="Tanya Lalor" userId="1fa4e54c276bd395" providerId="LiveId" clId="{8554AD5C-17C8-4399-85E8-192BCF7CFA7E}" dt="2022-04-24T19:33:43.592" v="58" actId="26606"/>
          <ac:spMkLst>
            <pc:docMk/>
            <pc:sldMk cId="1498017022" sldId="330"/>
            <ac:spMk id="24" creationId="{5E8D2E83-FB3A-40E7-A9E5-7AB389D612B4}"/>
          </ac:spMkLst>
        </pc:spChg>
        <pc:spChg chg="add">
          <ac:chgData name="Tanya Lalor" userId="1fa4e54c276bd395" providerId="LiveId" clId="{8554AD5C-17C8-4399-85E8-192BCF7CFA7E}" dt="2022-04-24T19:33:43.592" v="58" actId="26606"/>
          <ac:spMkLst>
            <pc:docMk/>
            <pc:sldMk cId="1498017022" sldId="330"/>
            <ac:spMk id="29" creationId="{3CD9DF72-87A3-404E-A828-84CBF11A8303}"/>
          </ac:spMkLst>
        </pc:spChg>
        <pc:picChg chg="add mod">
          <ac:chgData name="Tanya Lalor" userId="1fa4e54c276bd395" providerId="LiveId" clId="{8554AD5C-17C8-4399-85E8-192BCF7CFA7E}" dt="2022-04-24T21:10:56.571" v="323" actId="1076"/>
          <ac:picMkLst>
            <pc:docMk/>
            <pc:sldMk cId="1498017022" sldId="330"/>
            <ac:picMk id="3" creationId="{CB0741BC-0536-430D-9FCE-F307BCE694B8}"/>
          </ac:picMkLst>
        </pc:picChg>
        <pc:picChg chg="del">
          <ac:chgData name="Tanya Lalor" userId="1fa4e54c276bd395" providerId="LiveId" clId="{8554AD5C-17C8-4399-85E8-192BCF7CFA7E}" dt="2022-04-24T19:33:25.365" v="56" actId="478"/>
          <ac:picMkLst>
            <pc:docMk/>
            <pc:sldMk cId="1498017022" sldId="330"/>
            <ac:picMk id="5" creationId="{10859D7A-3161-4C27-85CB-61BC53A96747}"/>
          </ac:picMkLst>
        </pc:picChg>
        <pc:cxnChg chg="add">
          <ac:chgData name="Tanya Lalor" userId="1fa4e54c276bd395" providerId="LiveId" clId="{8554AD5C-17C8-4399-85E8-192BCF7CFA7E}" dt="2022-04-24T19:33:43.592" v="58" actId="26606"/>
          <ac:cxnSpMkLst>
            <pc:docMk/>
            <pc:sldMk cId="1498017022" sldId="330"/>
            <ac:cxnSpMk id="31" creationId="{20E3A342-4D61-4E3F-AF90-1AB42AEB96CC}"/>
          </ac:cxnSpMkLst>
        </pc:cxnChg>
      </pc:sldChg>
      <pc:sldChg chg="addSp delSp modSp del mod setBg">
        <pc:chgData name="Tanya Lalor" userId="1fa4e54c276bd395" providerId="LiveId" clId="{8554AD5C-17C8-4399-85E8-192BCF7CFA7E}" dt="2022-04-24T21:25:35.194" v="524" actId="47"/>
        <pc:sldMkLst>
          <pc:docMk/>
          <pc:sldMk cId="3969663008" sldId="331"/>
        </pc:sldMkLst>
        <pc:spChg chg="mod ord">
          <ac:chgData name="Tanya Lalor" userId="1fa4e54c276bd395" providerId="LiveId" clId="{8554AD5C-17C8-4399-85E8-192BCF7CFA7E}" dt="2022-04-24T21:25:31.999" v="523" actId="6549"/>
          <ac:spMkLst>
            <pc:docMk/>
            <pc:sldMk cId="3969663008" sldId="331"/>
            <ac:spMk id="7" creationId="{91B01E5C-E1BD-4DCB-87CC-E9B9EE8E078D}"/>
          </ac:spMkLst>
        </pc:spChg>
        <pc:spChg chg="del">
          <ac:chgData name="Tanya Lalor" userId="1fa4e54c276bd395" providerId="LiveId" clId="{8554AD5C-17C8-4399-85E8-192BCF7CFA7E}" dt="2022-04-24T19:37:32.629" v="100" actId="26606"/>
          <ac:spMkLst>
            <pc:docMk/>
            <pc:sldMk cId="3969663008" sldId="331"/>
            <ac:spMk id="24" creationId="{5E8D2E83-FB3A-40E7-A9E5-7AB389D612B4}"/>
          </ac:spMkLst>
        </pc:spChg>
        <pc:spChg chg="add">
          <ac:chgData name="Tanya Lalor" userId="1fa4e54c276bd395" providerId="LiveId" clId="{8554AD5C-17C8-4399-85E8-192BCF7CFA7E}" dt="2022-04-24T19:37:32.629" v="100" actId="26606"/>
          <ac:spMkLst>
            <pc:docMk/>
            <pc:sldMk cId="3969663008" sldId="331"/>
            <ac:spMk id="29" creationId="{9AA72BD9-2C5A-4EDC-931F-5AA08EACA0F3}"/>
          </ac:spMkLst>
        </pc:spChg>
        <pc:spChg chg="add">
          <ac:chgData name="Tanya Lalor" userId="1fa4e54c276bd395" providerId="LiveId" clId="{8554AD5C-17C8-4399-85E8-192BCF7CFA7E}" dt="2022-04-24T19:37:32.629" v="100" actId="26606"/>
          <ac:spMkLst>
            <pc:docMk/>
            <pc:sldMk cId="3969663008" sldId="331"/>
            <ac:spMk id="31" creationId="{DD3981AC-7B61-4947-BCF3-F7AA7FA385B9}"/>
          </ac:spMkLst>
        </pc:spChg>
        <pc:spChg chg="add">
          <ac:chgData name="Tanya Lalor" userId="1fa4e54c276bd395" providerId="LiveId" clId="{8554AD5C-17C8-4399-85E8-192BCF7CFA7E}" dt="2022-04-24T19:37:32.629" v="100" actId="26606"/>
          <ac:spMkLst>
            <pc:docMk/>
            <pc:sldMk cId="3969663008" sldId="331"/>
            <ac:spMk id="33" creationId="{55D4142C-5077-457F-A6AD-3FECFDB39685}"/>
          </ac:spMkLst>
        </pc:spChg>
        <pc:spChg chg="add">
          <ac:chgData name="Tanya Lalor" userId="1fa4e54c276bd395" providerId="LiveId" clId="{8554AD5C-17C8-4399-85E8-192BCF7CFA7E}" dt="2022-04-24T19:37:32.629" v="100" actId="26606"/>
          <ac:spMkLst>
            <pc:docMk/>
            <pc:sldMk cId="3969663008" sldId="331"/>
            <ac:spMk id="35" creationId="{7A5F0580-5EE9-419F-96EE-B6529EF6E7D0}"/>
          </ac:spMkLst>
        </pc:spChg>
        <pc:picChg chg="add mod">
          <ac:chgData name="Tanya Lalor" userId="1fa4e54c276bd395" providerId="LiveId" clId="{8554AD5C-17C8-4399-85E8-192BCF7CFA7E}" dt="2022-04-24T19:37:32.629" v="100" actId="26606"/>
          <ac:picMkLst>
            <pc:docMk/>
            <pc:sldMk cId="3969663008" sldId="331"/>
            <ac:picMk id="3" creationId="{EDFA0D8F-4F81-43CB-B477-DA35859FB99E}"/>
          </ac:picMkLst>
        </pc:picChg>
        <pc:picChg chg="del">
          <ac:chgData name="Tanya Lalor" userId="1fa4e54c276bd395" providerId="LiveId" clId="{8554AD5C-17C8-4399-85E8-192BCF7CFA7E}" dt="2022-04-24T19:37:17.652" v="96" actId="478"/>
          <ac:picMkLst>
            <pc:docMk/>
            <pc:sldMk cId="3969663008" sldId="331"/>
            <ac:picMk id="5" creationId="{10859D7A-3161-4C27-85CB-61BC53A96747}"/>
          </ac:picMkLst>
        </pc:picChg>
      </pc:sldChg>
      <pc:sldChg chg="addSp delSp modSp del mod">
        <pc:chgData name="Tanya Lalor" userId="1fa4e54c276bd395" providerId="LiveId" clId="{8554AD5C-17C8-4399-85E8-192BCF7CFA7E}" dt="2022-04-24T21:22:07.323" v="437" actId="47"/>
        <pc:sldMkLst>
          <pc:docMk/>
          <pc:sldMk cId="962412386" sldId="332"/>
        </pc:sldMkLst>
        <pc:spChg chg="mod ord">
          <ac:chgData name="Tanya Lalor" userId="1fa4e54c276bd395" providerId="LiveId" clId="{8554AD5C-17C8-4399-85E8-192BCF7CFA7E}" dt="2022-04-24T21:19:56.349" v="414" actId="113"/>
          <ac:spMkLst>
            <pc:docMk/>
            <pc:sldMk cId="962412386" sldId="332"/>
            <ac:spMk id="7" creationId="{91B01E5C-E1BD-4DCB-87CC-E9B9EE8E078D}"/>
          </ac:spMkLst>
        </pc:spChg>
        <pc:spChg chg="del">
          <ac:chgData name="Tanya Lalor" userId="1fa4e54c276bd395" providerId="LiveId" clId="{8554AD5C-17C8-4399-85E8-192BCF7CFA7E}" dt="2022-04-24T19:35:30.304" v="95" actId="26606"/>
          <ac:spMkLst>
            <pc:docMk/>
            <pc:sldMk cId="962412386" sldId="332"/>
            <ac:spMk id="24" creationId="{5E8D2E83-FB3A-40E7-A9E5-7AB389D612B4}"/>
          </ac:spMkLst>
        </pc:spChg>
        <pc:spChg chg="add">
          <ac:chgData name="Tanya Lalor" userId="1fa4e54c276bd395" providerId="LiveId" clId="{8554AD5C-17C8-4399-85E8-192BCF7CFA7E}" dt="2022-04-24T19:35:30.304" v="95" actId="26606"/>
          <ac:spMkLst>
            <pc:docMk/>
            <pc:sldMk cId="962412386" sldId="332"/>
            <ac:spMk id="29" creationId="{5E8D2E83-FB3A-40E7-A9E5-7AB389D612B4}"/>
          </ac:spMkLst>
        </pc:spChg>
        <pc:picChg chg="add mod">
          <ac:chgData name="Tanya Lalor" userId="1fa4e54c276bd395" providerId="LiveId" clId="{8554AD5C-17C8-4399-85E8-192BCF7CFA7E}" dt="2022-04-24T19:35:30.304" v="95" actId="26606"/>
          <ac:picMkLst>
            <pc:docMk/>
            <pc:sldMk cId="962412386" sldId="332"/>
            <ac:picMk id="3" creationId="{12205DA1-83D0-44A2-8037-6C11C75A6843}"/>
          </ac:picMkLst>
        </pc:picChg>
        <pc:picChg chg="del">
          <ac:chgData name="Tanya Lalor" userId="1fa4e54c276bd395" providerId="LiveId" clId="{8554AD5C-17C8-4399-85E8-192BCF7CFA7E}" dt="2022-04-24T19:35:19.167" v="93" actId="478"/>
          <ac:picMkLst>
            <pc:docMk/>
            <pc:sldMk cId="962412386" sldId="332"/>
            <ac:picMk id="5" creationId="{10859D7A-3161-4C27-85CB-61BC53A96747}"/>
          </ac:picMkLst>
        </pc:picChg>
      </pc:sldChg>
      <pc:sldChg chg="addSp delSp modSp del mod ord">
        <pc:chgData name="Tanya Lalor" userId="1fa4e54c276bd395" providerId="LiveId" clId="{8554AD5C-17C8-4399-85E8-192BCF7CFA7E}" dt="2022-04-24T21:47:48.469" v="1116" actId="47"/>
        <pc:sldMkLst>
          <pc:docMk/>
          <pc:sldMk cId="2671090730" sldId="333"/>
        </pc:sldMkLst>
        <pc:spChg chg="mod">
          <ac:chgData name="Tanya Lalor" userId="1fa4e54c276bd395" providerId="LiveId" clId="{8554AD5C-17C8-4399-85E8-192BCF7CFA7E}" dt="2022-04-24T21:46:03.788" v="1095" actId="113"/>
          <ac:spMkLst>
            <pc:docMk/>
            <pc:sldMk cId="2671090730" sldId="333"/>
            <ac:spMk id="7" creationId="{91B01E5C-E1BD-4DCB-87CC-E9B9EE8E078D}"/>
          </ac:spMkLst>
        </pc:spChg>
        <pc:picChg chg="add mod modCrop">
          <ac:chgData name="Tanya Lalor" userId="1fa4e54c276bd395" providerId="LiveId" clId="{8554AD5C-17C8-4399-85E8-192BCF7CFA7E}" dt="2022-04-24T21:46:26.224" v="1098" actId="1076"/>
          <ac:picMkLst>
            <pc:docMk/>
            <pc:sldMk cId="2671090730" sldId="333"/>
            <ac:picMk id="3" creationId="{C87B6A74-5AFE-4DB9-A325-3DFC198ABCCB}"/>
          </ac:picMkLst>
        </pc:picChg>
        <pc:picChg chg="del">
          <ac:chgData name="Tanya Lalor" userId="1fa4e54c276bd395" providerId="LiveId" clId="{8554AD5C-17C8-4399-85E8-192BCF7CFA7E}" dt="2022-04-24T21:44:28.290" v="1057" actId="478"/>
          <ac:picMkLst>
            <pc:docMk/>
            <pc:sldMk cId="2671090730" sldId="333"/>
            <ac:picMk id="4" creationId="{4A37CD5D-3932-4F1D-AB92-80BC6BA58183}"/>
          </ac:picMkLst>
        </pc:picChg>
      </pc:sldChg>
      <pc:sldChg chg="del">
        <pc:chgData name="Tanya Lalor" userId="1fa4e54c276bd395" providerId="LiveId" clId="{8554AD5C-17C8-4399-85E8-192BCF7CFA7E}" dt="2022-04-24T21:42:39.355" v="1036" actId="47"/>
        <pc:sldMkLst>
          <pc:docMk/>
          <pc:sldMk cId="1994037287" sldId="334"/>
        </pc:sldMkLst>
      </pc:sldChg>
      <pc:sldChg chg="del">
        <pc:chgData name="Tanya Lalor" userId="1fa4e54c276bd395" providerId="LiveId" clId="{8554AD5C-17C8-4399-85E8-192BCF7CFA7E}" dt="2022-04-24T21:42:55.806" v="1056" actId="47"/>
        <pc:sldMkLst>
          <pc:docMk/>
          <pc:sldMk cId="1319366073" sldId="335"/>
        </pc:sldMkLst>
      </pc:sldChg>
      <pc:sldChg chg="del">
        <pc:chgData name="Tanya Lalor" userId="1fa4e54c276bd395" providerId="LiveId" clId="{8554AD5C-17C8-4399-85E8-192BCF7CFA7E}" dt="2022-04-24T21:42:45.926" v="1044" actId="47"/>
        <pc:sldMkLst>
          <pc:docMk/>
          <pc:sldMk cId="2499686721" sldId="336"/>
        </pc:sldMkLst>
      </pc:sldChg>
      <pc:sldChg chg="addSp delSp modSp new mod">
        <pc:chgData name="Tanya Lalor" userId="1fa4e54c276bd395" providerId="LiveId" clId="{8554AD5C-17C8-4399-85E8-192BCF7CFA7E}" dt="2022-04-24T21:32:54.123" v="783" actId="1076"/>
        <pc:sldMkLst>
          <pc:docMk/>
          <pc:sldMk cId="1291401117" sldId="337"/>
        </pc:sldMkLst>
        <pc:spChg chg="add del mod">
          <ac:chgData name="Tanya Lalor" userId="1fa4e54c276bd395" providerId="LiveId" clId="{8554AD5C-17C8-4399-85E8-192BCF7CFA7E}" dt="2022-04-24T19:40:37.694" v="118" actId="21"/>
          <ac:spMkLst>
            <pc:docMk/>
            <pc:sldMk cId="1291401117" sldId="337"/>
            <ac:spMk id="2" creationId="{0938D325-C31D-43D5-AC0E-909749C0B7CE}"/>
          </ac:spMkLst>
        </pc:spChg>
        <pc:spChg chg="add del mod">
          <ac:chgData name="Tanya Lalor" userId="1fa4e54c276bd395" providerId="LiveId" clId="{8554AD5C-17C8-4399-85E8-192BCF7CFA7E}" dt="2022-04-24T19:40:37.694" v="118" actId="21"/>
          <ac:spMkLst>
            <pc:docMk/>
            <pc:sldMk cId="1291401117" sldId="337"/>
            <ac:spMk id="3" creationId="{1EC1E83E-5BB0-48E8-A2DD-279F30C6A691}"/>
          </ac:spMkLst>
        </pc:spChg>
        <pc:spChg chg="add mod">
          <ac:chgData name="Tanya Lalor" userId="1fa4e54c276bd395" providerId="LiveId" clId="{8554AD5C-17C8-4399-85E8-192BCF7CFA7E}" dt="2022-04-24T19:40:39.104" v="119"/>
          <ac:spMkLst>
            <pc:docMk/>
            <pc:sldMk cId="1291401117" sldId="337"/>
            <ac:spMk id="5" creationId="{17A3402E-499F-4B6B-BA2F-BB348241D2FF}"/>
          </ac:spMkLst>
        </pc:spChg>
        <pc:spChg chg="add mod">
          <ac:chgData name="Tanya Lalor" userId="1fa4e54c276bd395" providerId="LiveId" clId="{8554AD5C-17C8-4399-85E8-192BCF7CFA7E}" dt="2022-04-24T21:32:41.787" v="780" actId="6549"/>
          <ac:spMkLst>
            <pc:docMk/>
            <pc:sldMk cId="1291401117" sldId="337"/>
            <ac:spMk id="7" creationId="{91EBA5BA-BE3C-453C-A0A5-6BB003184513}"/>
          </ac:spMkLst>
        </pc:spChg>
        <pc:picChg chg="add mod">
          <ac:chgData name="Tanya Lalor" userId="1fa4e54c276bd395" providerId="LiveId" clId="{8554AD5C-17C8-4399-85E8-192BCF7CFA7E}" dt="2022-04-24T21:32:54.123" v="783" actId="1076"/>
          <ac:picMkLst>
            <pc:docMk/>
            <pc:sldMk cId="1291401117" sldId="337"/>
            <ac:picMk id="6" creationId="{1E6C6644-B94D-4507-8C05-32845495C8DD}"/>
          </ac:picMkLst>
        </pc:picChg>
        <pc:picChg chg="add del mod">
          <ac:chgData name="Tanya Lalor" userId="1fa4e54c276bd395" providerId="LiveId" clId="{8554AD5C-17C8-4399-85E8-192BCF7CFA7E}" dt="2022-04-24T19:40:37.694" v="118" actId="21"/>
          <ac:picMkLst>
            <pc:docMk/>
            <pc:sldMk cId="1291401117" sldId="337"/>
            <ac:picMk id="1025" creationId="{1933B312-6128-4403-AF5D-AC1EAA2D3B89}"/>
          </ac:picMkLst>
        </pc:picChg>
      </pc:sldChg>
      <pc:sldChg chg="addSp delSp modSp new mod">
        <pc:chgData name="Tanya Lalor" userId="1fa4e54c276bd395" providerId="LiveId" clId="{8554AD5C-17C8-4399-85E8-192BCF7CFA7E}" dt="2022-10-28T09:45:54.691" v="2220" actId="6549"/>
        <pc:sldMkLst>
          <pc:docMk/>
          <pc:sldMk cId="2071442125" sldId="338"/>
        </pc:sldMkLst>
        <pc:spChg chg="add mod">
          <ac:chgData name="Tanya Lalor" userId="1fa4e54c276bd395" providerId="LiveId" clId="{8554AD5C-17C8-4399-85E8-192BCF7CFA7E}" dt="2022-10-28T09:45:54.691" v="2220" actId="6549"/>
          <ac:spMkLst>
            <pc:docMk/>
            <pc:sldMk cId="2071442125" sldId="338"/>
            <ac:spMk id="2" creationId="{D3AA7A6E-6E70-4935-A12F-AEAB7A068BBC}"/>
          </ac:spMkLst>
        </pc:spChg>
        <pc:spChg chg="add del mod">
          <ac:chgData name="Tanya Lalor" userId="1fa4e54c276bd395" providerId="LiveId" clId="{8554AD5C-17C8-4399-85E8-192BCF7CFA7E}" dt="2022-04-24T19:41:49.629" v="131" actId="478"/>
          <ac:spMkLst>
            <pc:docMk/>
            <pc:sldMk cId="2071442125" sldId="338"/>
            <ac:spMk id="3" creationId="{86389567-F09A-4FA3-BEB6-36F7B37C5BD1}"/>
          </ac:spMkLst>
        </pc:spChg>
        <pc:spChg chg="add mod">
          <ac:chgData name="Tanya Lalor" userId="1fa4e54c276bd395" providerId="LiveId" clId="{8554AD5C-17C8-4399-85E8-192BCF7CFA7E}" dt="2022-09-23T11:41:44.083" v="1448" actId="20577"/>
          <ac:spMkLst>
            <pc:docMk/>
            <pc:sldMk cId="2071442125" sldId="338"/>
            <ac:spMk id="4" creationId="{3BCF5129-AF92-4A09-9878-024D9C9DF5CB}"/>
          </ac:spMkLst>
        </pc:spChg>
        <pc:picChg chg="add mod">
          <ac:chgData name="Tanya Lalor" userId="1fa4e54c276bd395" providerId="LiveId" clId="{8554AD5C-17C8-4399-85E8-192BCF7CFA7E}" dt="2022-04-24T21:33:55.623" v="788" actId="1076"/>
          <ac:picMkLst>
            <pc:docMk/>
            <pc:sldMk cId="2071442125" sldId="338"/>
            <ac:picMk id="2049" creationId="{312D6EDC-12A8-4D71-A1EE-53B06CDE8B4F}"/>
          </ac:picMkLst>
        </pc:picChg>
      </pc:sldChg>
      <pc:sldChg chg="addSp delSp modSp new mod setBg">
        <pc:chgData name="Tanya Lalor" userId="1fa4e54c276bd395" providerId="LiveId" clId="{8554AD5C-17C8-4399-85E8-192BCF7CFA7E}" dt="2022-09-29T11:01:10.429" v="1931" actId="20577"/>
        <pc:sldMkLst>
          <pc:docMk/>
          <pc:sldMk cId="1855069949" sldId="339"/>
        </pc:sldMkLst>
        <pc:spChg chg="add del mod">
          <ac:chgData name="Tanya Lalor" userId="1fa4e54c276bd395" providerId="LiveId" clId="{8554AD5C-17C8-4399-85E8-192BCF7CFA7E}" dt="2022-04-24T21:35:04.116" v="836" actId="478"/>
          <ac:spMkLst>
            <pc:docMk/>
            <pc:sldMk cId="1855069949" sldId="339"/>
            <ac:spMk id="4" creationId="{AC053167-71A9-4811-AAE3-043E245189E2}"/>
          </ac:spMkLst>
        </pc:spChg>
        <pc:spChg chg="add mod">
          <ac:chgData name="Tanya Lalor" userId="1fa4e54c276bd395" providerId="LiveId" clId="{8554AD5C-17C8-4399-85E8-192BCF7CFA7E}" dt="2022-09-29T11:01:10.429" v="1931" actId="20577"/>
          <ac:spMkLst>
            <pc:docMk/>
            <pc:sldMk cId="1855069949" sldId="339"/>
            <ac:spMk id="6" creationId="{4EF0FA14-13B0-404C-89E1-E159025E70AA}"/>
          </ac:spMkLst>
        </pc:spChg>
        <pc:spChg chg="add mod">
          <ac:chgData name="Tanya Lalor" userId="1fa4e54c276bd395" providerId="LiveId" clId="{8554AD5C-17C8-4399-85E8-192BCF7CFA7E}" dt="2022-09-29T10:59:42.571" v="1919" actId="1035"/>
          <ac:spMkLst>
            <pc:docMk/>
            <pc:sldMk cId="1855069949" sldId="339"/>
            <ac:spMk id="7" creationId="{DDC3C21D-4500-47BC-821F-A8B1AF0DD5C4}"/>
          </ac:spMkLst>
        </pc:spChg>
        <pc:spChg chg="add">
          <ac:chgData name="Tanya Lalor" userId="1fa4e54c276bd395" providerId="LiveId" clId="{8554AD5C-17C8-4399-85E8-192BCF7CFA7E}" dt="2022-04-24T19:44:31.868" v="247" actId="26606"/>
          <ac:spMkLst>
            <pc:docMk/>
            <pc:sldMk cId="1855069949" sldId="339"/>
            <ac:spMk id="9" creationId="{04812C46-200A-4DEB-A05E-3ED6C68C2387}"/>
          </ac:spMkLst>
        </pc:spChg>
        <pc:spChg chg="add">
          <ac:chgData name="Tanya Lalor" userId="1fa4e54c276bd395" providerId="LiveId" clId="{8554AD5C-17C8-4399-85E8-192BCF7CFA7E}" dt="2022-04-24T19:44:31.868" v="247" actId="26606"/>
          <ac:spMkLst>
            <pc:docMk/>
            <pc:sldMk cId="1855069949" sldId="339"/>
            <ac:spMk id="11" creationId="{D1EA859B-E555-4109-94F3-6700E046E008}"/>
          </ac:spMkLst>
        </pc:spChg>
        <pc:picChg chg="add mod">
          <ac:chgData name="Tanya Lalor" userId="1fa4e54c276bd395" providerId="LiveId" clId="{8554AD5C-17C8-4399-85E8-192BCF7CFA7E}" dt="2022-04-24T21:35:42.064" v="913" actId="1076"/>
          <ac:picMkLst>
            <pc:docMk/>
            <pc:sldMk cId="1855069949" sldId="339"/>
            <ac:picMk id="3" creationId="{0D16F8B7-E22F-4BCF-B9A9-5BFA22ACCFE9}"/>
          </ac:picMkLst>
        </pc:picChg>
      </pc:sldChg>
      <pc:sldChg chg="addSp modSp new mod setBg">
        <pc:chgData name="Tanya Lalor" userId="1fa4e54c276bd395" providerId="LiveId" clId="{8554AD5C-17C8-4399-85E8-192BCF7CFA7E}" dt="2022-04-24T21:41:07.009" v="1014" actId="6549"/>
        <pc:sldMkLst>
          <pc:docMk/>
          <pc:sldMk cId="966630650" sldId="340"/>
        </pc:sldMkLst>
        <pc:spChg chg="add mod">
          <ac:chgData name="Tanya Lalor" userId="1fa4e54c276bd395" providerId="LiveId" clId="{8554AD5C-17C8-4399-85E8-192BCF7CFA7E}" dt="2022-04-24T21:41:07.009" v="1014" actId="6549"/>
          <ac:spMkLst>
            <pc:docMk/>
            <pc:sldMk cId="966630650" sldId="340"/>
            <ac:spMk id="4" creationId="{4A6E5147-9378-45EC-A63F-1F08F310BD24}"/>
          </ac:spMkLst>
        </pc:spChg>
        <pc:picChg chg="add mod">
          <ac:chgData name="Tanya Lalor" userId="1fa4e54c276bd395" providerId="LiveId" clId="{8554AD5C-17C8-4399-85E8-192BCF7CFA7E}" dt="2022-04-24T21:39:23.792" v="986" actId="26606"/>
          <ac:picMkLst>
            <pc:docMk/>
            <pc:sldMk cId="966630650" sldId="340"/>
            <ac:picMk id="3" creationId="{9B5F6A02-AD89-4AE1-BC88-DCCE1B96351C}"/>
          </ac:picMkLst>
        </pc:picChg>
      </pc:sldChg>
      <pc:sldChg chg="modSp add mod">
        <pc:chgData name="Tanya Lalor" userId="1fa4e54c276bd395" providerId="LiveId" clId="{8554AD5C-17C8-4399-85E8-192BCF7CFA7E}" dt="2022-04-24T21:13:02.904" v="348" actId="1076"/>
        <pc:sldMkLst>
          <pc:docMk/>
          <pc:sldMk cId="633040844" sldId="341"/>
        </pc:sldMkLst>
        <pc:spChg chg="mod">
          <ac:chgData name="Tanya Lalor" userId="1fa4e54c276bd395" providerId="LiveId" clId="{8554AD5C-17C8-4399-85E8-192BCF7CFA7E}" dt="2022-04-24T21:13:02.904" v="348" actId="1076"/>
          <ac:spMkLst>
            <pc:docMk/>
            <pc:sldMk cId="633040844" sldId="341"/>
            <ac:spMk id="7" creationId="{91B01E5C-E1BD-4DCB-87CC-E9B9EE8E078D}"/>
          </ac:spMkLst>
        </pc:spChg>
        <pc:picChg chg="mod">
          <ac:chgData name="Tanya Lalor" userId="1fa4e54c276bd395" providerId="LiveId" clId="{8554AD5C-17C8-4399-85E8-192BCF7CFA7E}" dt="2022-04-24T21:12:57.133" v="347" actId="1076"/>
          <ac:picMkLst>
            <pc:docMk/>
            <pc:sldMk cId="633040844" sldId="341"/>
            <ac:picMk id="3" creationId="{CB0741BC-0536-430D-9FCE-F307BCE694B8}"/>
          </ac:picMkLst>
        </pc:picChg>
      </pc:sldChg>
      <pc:sldChg chg="add del">
        <pc:chgData name="Tanya Lalor" userId="1fa4e54c276bd395" providerId="LiveId" clId="{8554AD5C-17C8-4399-85E8-192BCF7CFA7E}" dt="2022-04-24T21:13:24" v="350" actId="47"/>
        <pc:sldMkLst>
          <pc:docMk/>
          <pc:sldMk cId="4097731640" sldId="342"/>
        </pc:sldMkLst>
      </pc:sldChg>
      <pc:sldChg chg="modSp add mod ord">
        <pc:chgData name="Tanya Lalor" userId="1fa4e54c276bd395" providerId="LiveId" clId="{8554AD5C-17C8-4399-85E8-192BCF7CFA7E}" dt="2022-04-24T21:15:48.378" v="375"/>
        <pc:sldMkLst>
          <pc:docMk/>
          <pc:sldMk cId="2720432214" sldId="343"/>
        </pc:sldMkLst>
        <pc:spChg chg="mod">
          <ac:chgData name="Tanya Lalor" userId="1fa4e54c276bd395" providerId="LiveId" clId="{8554AD5C-17C8-4399-85E8-192BCF7CFA7E}" dt="2022-04-24T21:13:32.853" v="354" actId="6549"/>
          <ac:spMkLst>
            <pc:docMk/>
            <pc:sldMk cId="2720432214" sldId="343"/>
            <ac:spMk id="7" creationId="{91B01E5C-E1BD-4DCB-87CC-E9B9EE8E078D}"/>
          </ac:spMkLst>
        </pc:spChg>
      </pc:sldChg>
      <pc:sldChg chg="modSp add del mod">
        <pc:chgData name="Tanya Lalor" userId="1fa4e54c276bd395" providerId="LiveId" clId="{8554AD5C-17C8-4399-85E8-192BCF7CFA7E}" dt="2022-04-24T21:16:41.045" v="376" actId="47"/>
        <pc:sldMkLst>
          <pc:docMk/>
          <pc:sldMk cId="2653990454" sldId="344"/>
        </pc:sldMkLst>
        <pc:spChg chg="mod">
          <ac:chgData name="Tanya Lalor" userId="1fa4e54c276bd395" providerId="LiveId" clId="{8554AD5C-17C8-4399-85E8-192BCF7CFA7E}" dt="2022-04-24T21:14:10.762" v="357"/>
          <ac:spMkLst>
            <pc:docMk/>
            <pc:sldMk cId="2653990454" sldId="344"/>
            <ac:spMk id="7" creationId="{91B01E5C-E1BD-4DCB-87CC-E9B9EE8E078D}"/>
          </ac:spMkLst>
        </pc:spChg>
        <pc:picChg chg="mod">
          <ac:chgData name="Tanya Lalor" userId="1fa4e54c276bd395" providerId="LiveId" clId="{8554AD5C-17C8-4399-85E8-192BCF7CFA7E}" dt="2022-04-24T21:14:18.220" v="358" actId="1076"/>
          <ac:picMkLst>
            <pc:docMk/>
            <pc:sldMk cId="2653990454" sldId="344"/>
            <ac:picMk id="3" creationId="{CB0741BC-0536-430D-9FCE-F307BCE694B8}"/>
          </ac:picMkLst>
        </pc:picChg>
      </pc:sldChg>
      <pc:sldChg chg="addSp modSp new mod">
        <pc:chgData name="Tanya Lalor" userId="1fa4e54c276bd395" providerId="LiveId" clId="{8554AD5C-17C8-4399-85E8-192BCF7CFA7E}" dt="2022-09-29T11:19:22.341" v="2077" actId="404"/>
        <pc:sldMkLst>
          <pc:docMk/>
          <pc:sldMk cId="3486277924" sldId="345"/>
        </pc:sldMkLst>
        <pc:spChg chg="add mod">
          <ac:chgData name="Tanya Lalor" userId="1fa4e54c276bd395" providerId="LiveId" clId="{8554AD5C-17C8-4399-85E8-192BCF7CFA7E}" dt="2022-09-29T11:19:22.341" v="2077" actId="404"/>
          <ac:spMkLst>
            <pc:docMk/>
            <pc:sldMk cId="3486277924" sldId="345"/>
            <ac:spMk id="3" creationId="{8BB7E405-1C01-4382-9D9C-5CFE35405003}"/>
          </ac:spMkLst>
        </pc:spChg>
      </pc:sldChg>
      <pc:sldChg chg="modSp add mod">
        <pc:chgData name="Tanya Lalor" userId="1fa4e54c276bd395" providerId="LiveId" clId="{8554AD5C-17C8-4399-85E8-192BCF7CFA7E}" dt="2022-04-24T21:22:11.626" v="441" actId="6549"/>
        <pc:sldMkLst>
          <pc:docMk/>
          <pc:sldMk cId="2292927653" sldId="346"/>
        </pc:sldMkLst>
        <pc:spChg chg="mod">
          <ac:chgData name="Tanya Lalor" userId="1fa4e54c276bd395" providerId="LiveId" clId="{8554AD5C-17C8-4399-85E8-192BCF7CFA7E}" dt="2022-04-24T21:22:11.626" v="441" actId="6549"/>
          <ac:spMkLst>
            <pc:docMk/>
            <pc:sldMk cId="2292927653" sldId="346"/>
            <ac:spMk id="7" creationId="{91B01E5C-E1BD-4DCB-87CC-E9B9EE8E078D}"/>
          </ac:spMkLst>
        </pc:spChg>
      </pc:sldChg>
      <pc:sldChg chg="modSp add mod">
        <pc:chgData name="Tanya Lalor" userId="1fa4e54c276bd395" providerId="LiveId" clId="{8554AD5C-17C8-4399-85E8-192BCF7CFA7E}" dt="2022-09-29T09:52:43.767" v="1788" actId="403"/>
        <pc:sldMkLst>
          <pc:docMk/>
          <pc:sldMk cId="195000230" sldId="347"/>
        </pc:sldMkLst>
        <pc:spChg chg="mod">
          <ac:chgData name="Tanya Lalor" userId="1fa4e54c276bd395" providerId="LiveId" clId="{8554AD5C-17C8-4399-85E8-192BCF7CFA7E}" dt="2022-09-29T09:52:43.767" v="1788" actId="403"/>
          <ac:spMkLst>
            <pc:docMk/>
            <pc:sldMk cId="195000230" sldId="347"/>
            <ac:spMk id="7" creationId="{91B01E5C-E1BD-4DCB-87CC-E9B9EE8E078D}"/>
          </ac:spMkLst>
        </pc:spChg>
      </pc:sldChg>
      <pc:sldChg chg="addSp modSp new mod">
        <pc:chgData name="Tanya Lalor" userId="1fa4e54c276bd395" providerId="LiveId" clId="{8554AD5C-17C8-4399-85E8-192BCF7CFA7E}" dt="2022-09-29T11:19:51.058" v="2084" actId="404"/>
        <pc:sldMkLst>
          <pc:docMk/>
          <pc:sldMk cId="3239261751" sldId="348"/>
        </pc:sldMkLst>
        <pc:spChg chg="add mod">
          <ac:chgData name="Tanya Lalor" userId="1fa4e54c276bd395" providerId="LiveId" clId="{8554AD5C-17C8-4399-85E8-192BCF7CFA7E}" dt="2022-09-29T11:19:51.058" v="2084" actId="404"/>
          <ac:spMkLst>
            <pc:docMk/>
            <pc:sldMk cId="3239261751" sldId="348"/>
            <ac:spMk id="3" creationId="{218F8275-E0ED-40D5-BD5E-CA39B0017FC7}"/>
          </ac:spMkLst>
        </pc:spChg>
      </pc:sldChg>
      <pc:sldChg chg="addSp modSp new mod">
        <pc:chgData name="Tanya Lalor" userId="1fa4e54c276bd395" providerId="LiveId" clId="{8554AD5C-17C8-4399-85E8-192BCF7CFA7E}" dt="2022-09-29T10:06:32.897" v="1857" actId="6549"/>
        <pc:sldMkLst>
          <pc:docMk/>
          <pc:sldMk cId="209633379" sldId="349"/>
        </pc:sldMkLst>
        <pc:spChg chg="add mod">
          <ac:chgData name="Tanya Lalor" userId="1fa4e54c276bd395" providerId="LiveId" clId="{8554AD5C-17C8-4399-85E8-192BCF7CFA7E}" dt="2022-09-29T10:06:32.897" v="1857" actId="6549"/>
          <ac:spMkLst>
            <pc:docMk/>
            <pc:sldMk cId="209633379" sldId="349"/>
            <ac:spMk id="3" creationId="{F100F083-F7C2-4888-8B0E-C8775DDBA9EF}"/>
          </ac:spMkLst>
        </pc:spChg>
      </pc:sldChg>
      <pc:sldChg chg="modSp add mod">
        <pc:chgData name="Tanya Lalor" userId="1fa4e54c276bd395" providerId="LiveId" clId="{8554AD5C-17C8-4399-85E8-192BCF7CFA7E}" dt="2022-04-24T21:26:10.813" v="532" actId="6549"/>
        <pc:sldMkLst>
          <pc:docMk/>
          <pc:sldMk cId="4252353189" sldId="350"/>
        </pc:sldMkLst>
        <pc:spChg chg="mod">
          <ac:chgData name="Tanya Lalor" userId="1fa4e54c276bd395" providerId="LiveId" clId="{8554AD5C-17C8-4399-85E8-192BCF7CFA7E}" dt="2022-04-24T21:26:10.813" v="532" actId="6549"/>
          <ac:spMkLst>
            <pc:docMk/>
            <pc:sldMk cId="4252353189" sldId="350"/>
            <ac:spMk id="7" creationId="{91B01E5C-E1BD-4DCB-87CC-E9B9EE8E078D}"/>
          </ac:spMkLst>
        </pc:spChg>
      </pc:sldChg>
      <pc:sldChg chg="modSp add mod">
        <pc:chgData name="Tanya Lalor" userId="1fa4e54c276bd395" providerId="LiveId" clId="{8554AD5C-17C8-4399-85E8-192BCF7CFA7E}" dt="2022-04-24T21:28:00.306" v="587" actId="207"/>
        <pc:sldMkLst>
          <pc:docMk/>
          <pc:sldMk cId="3276637392" sldId="351"/>
        </pc:sldMkLst>
        <pc:spChg chg="mod">
          <ac:chgData name="Tanya Lalor" userId="1fa4e54c276bd395" providerId="LiveId" clId="{8554AD5C-17C8-4399-85E8-192BCF7CFA7E}" dt="2022-04-24T21:28:00.306" v="587" actId="207"/>
          <ac:spMkLst>
            <pc:docMk/>
            <pc:sldMk cId="3276637392" sldId="351"/>
            <ac:spMk id="7" creationId="{91B01E5C-E1BD-4DCB-87CC-E9B9EE8E078D}"/>
          </ac:spMkLst>
        </pc:spChg>
      </pc:sldChg>
      <pc:sldChg chg="modSp add mod ord">
        <pc:chgData name="Tanya Lalor" userId="1fa4e54c276bd395" providerId="LiveId" clId="{8554AD5C-17C8-4399-85E8-192BCF7CFA7E}" dt="2022-09-29T11:17:35.676" v="2044" actId="20577"/>
        <pc:sldMkLst>
          <pc:docMk/>
          <pc:sldMk cId="2633295498" sldId="352"/>
        </pc:sldMkLst>
        <pc:spChg chg="mod">
          <ac:chgData name="Tanya Lalor" userId="1fa4e54c276bd395" providerId="LiveId" clId="{8554AD5C-17C8-4399-85E8-192BCF7CFA7E}" dt="2022-09-29T11:17:35.676" v="2044" actId="20577"/>
          <ac:spMkLst>
            <pc:docMk/>
            <pc:sldMk cId="2633295498" sldId="352"/>
            <ac:spMk id="7" creationId="{91B01E5C-E1BD-4DCB-87CC-E9B9EE8E078D}"/>
          </ac:spMkLst>
        </pc:spChg>
      </pc:sldChg>
      <pc:sldChg chg="addSp modSp new mod">
        <pc:chgData name="Tanya Lalor" userId="1fa4e54c276bd395" providerId="LiveId" clId="{8554AD5C-17C8-4399-85E8-192BCF7CFA7E}" dt="2022-04-24T21:29:02.156" v="607" actId="5793"/>
        <pc:sldMkLst>
          <pc:docMk/>
          <pc:sldMk cId="1794980189" sldId="353"/>
        </pc:sldMkLst>
        <pc:spChg chg="add mod">
          <ac:chgData name="Tanya Lalor" userId="1fa4e54c276bd395" providerId="LiveId" clId="{8554AD5C-17C8-4399-85E8-192BCF7CFA7E}" dt="2022-04-24T21:29:02.156" v="607" actId="5793"/>
          <ac:spMkLst>
            <pc:docMk/>
            <pc:sldMk cId="1794980189" sldId="353"/>
            <ac:spMk id="3" creationId="{C3063510-AAE8-482E-ACF7-F25B3FB735D4}"/>
          </ac:spMkLst>
        </pc:spChg>
      </pc:sldChg>
      <pc:sldChg chg="addSp modSp new mod">
        <pc:chgData name="Tanya Lalor" userId="1fa4e54c276bd395" providerId="LiveId" clId="{8554AD5C-17C8-4399-85E8-192BCF7CFA7E}" dt="2022-09-29T11:07:51.860" v="2041" actId="6549"/>
        <pc:sldMkLst>
          <pc:docMk/>
          <pc:sldMk cId="3085892254" sldId="354"/>
        </pc:sldMkLst>
        <pc:spChg chg="add mod">
          <ac:chgData name="Tanya Lalor" userId="1fa4e54c276bd395" providerId="LiveId" clId="{8554AD5C-17C8-4399-85E8-192BCF7CFA7E}" dt="2022-09-29T11:07:51.860" v="2041" actId="6549"/>
          <ac:spMkLst>
            <pc:docMk/>
            <pc:sldMk cId="3085892254" sldId="354"/>
            <ac:spMk id="3" creationId="{37E331B4-DCC5-47F4-99AB-DD675E4EE7F1}"/>
          </ac:spMkLst>
        </pc:spChg>
      </pc:sldChg>
      <pc:sldChg chg="modSp add mod">
        <pc:chgData name="Tanya Lalor" userId="1fa4e54c276bd395" providerId="LiveId" clId="{8554AD5C-17C8-4399-85E8-192BCF7CFA7E}" dt="2022-04-24T21:41:28.915" v="1016" actId="20577"/>
        <pc:sldMkLst>
          <pc:docMk/>
          <pc:sldMk cId="966437838" sldId="355"/>
        </pc:sldMkLst>
        <pc:spChg chg="mod">
          <ac:chgData name="Tanya Lalor" userId="1fa4e54c276bd395" providerId="LiveId" clId="{8554AD5C-17C8-4399-85E8-192BCF7CFA7E}" dt="2022-04-24T21:41:28.915" v="1016" actId="20577"/>
          <ac:spMkLst>
            <pc:docMk/>
            <pc:sldMk cId="966437838" sldId="355"/>
            <ac:spMk id="4" creationId="{4A6E5147-9378-45EC-A63F-1F08F310BD24}"/>
          </ac:spMkLst>
        </pc:spChg>
      </pc:sldChg>
      <pc:sldChg chg="addSp modSp new mod">
        <pc:chgData name="Tanya Lalor" userId="1fa4e54c276bd395" providerId="LiveId" clId="{8554AD5C-17C8-4399-85E8-192BCF7CFA7E}" dt="2022-09-29T09:50:38.919" v="1786" actId="114"/>
        <pc:sldMkLst>
          <pc:docMk/>
          <pc:sldMk cId="240213397" sldId="356"/>
        </pc:sldMkLst>
        <pc:spChg chg="add mod">
          <ac:chgData name="Tanya Lalor" userId="1fa4e54c276bd395" providerId="LiveId" clId="{8554AD5C-17C8-4399-85E8-192BCF7CFA7E}" dt="2022-09-29T09:50:38.919" v="1786" actId="114"/>
          <ac:spMkLst>
            <pc:docMk/>
            <pc:sldMk cId="240213397" sldId="356"/>
            <ac:spMk id="3" creationId="{144E6B61-CE42-4B0E-A3F1-D0D548895E22}"/>
          </ac:spMkLst>
        </pc:spChg>
      </pc:sldChg>
      <pc:sldChg chg="modSp add mod">
        <pc:chgData name="Tanya Lalor" userId="1fa4e54c276bd395" providerId="LiveId" clId="{8554AD5C-17C8-4399-85E8-192BCF7CFA7E}" dt="2022-04-24T21:48:55.976" v="1125" actId="207"/>
        <pc:sldMkLst>
          <pc:docMk/>
          <pc:sldMk cId="1594152892" sldId="357"/>
        </pc:sldMkLst>
        <pc:spChg chg="mod">
          <ac:chgData name="Tanya Lalor" userId="1fa4e54c276bd395" providerId="LiveId" clId="{8554AD5C-17C8-4399-85E8-192BCF7CFA7E}" dt="2022-04-24T21:48:55.976" v="1125" actId="207"/>
          <ac:spMkLst>
            <pc:docMk/>
            <pc:sldMk cId="1594152892" sldId="357"/>
            <ac:spMk id="7" creationId="{91B01E5C-E1BD-4DCB-87CC-E9B9EE8E078D}"/>
          </ac:spMkLst>
        </pc:spChg>
      </pc:sldChg>
      <pc:sldChg chg="modSp add mod">
        <pc:chgData name="Tanya Lalor" userId="1fa4e54c276bd395" providerId="LiveId" clId="{8554AD5C-17C8-4399-85E8-192BCF7CFA7E}" dt="2022-04-24T21:49:10.220" v="1128" actId="207"/>
        <pc:sldMkLst>
          <pc:docMk/>
          <pc:sldMk cId="4124476548" sldId="358"/>
        </pc:sldMkLst>
        <pc:spChg chg="mod">
          <ac:chgData name="Tanya Lalor" userId="1fa4e54c276bd395" providerId="LiveId" clId="{8554AD5C-17C8-4399-85E8-192BCF7CFA7E}" dt="2022-04-24T21:49:10.220" v="1128" actId="207"/>
          <ac:spMkLst>
            <pc:docMk/>
            <pc:sldMk cId="4124476548" sldId="358"/>
            <ac:spMk id="7" creationId="{91B01E5C-E1BD-4DCB-87CC-E9B9EE8E078D}"/>
          </ac:spMkLst>
        </pc:spChg>
      </pc:sldChg>
      <pc:sldChg chg="modSp add del mod">
        <pc:chgData name="Tanya Lalor" userId="1fa4e54c276bd395" providerId="LiveId" clId="{8554AD5C-17C8-4399-85E8-192BCF7CFA7E}" dt="2022-04-24T22:21:42.708" v="1443" actId="47"/>
        <pc:sldMkLst>
          <pc:docMk/>
          <pc:sldMk cId="2605430491" sldId="359"/>
        </pc:sldMkLst>
        <pc:spChg chg="mod">
          <ac:chgData name="Tanya Lalor" userId="1fa4e54c276bd395" providerId="LiveId" clId="{8554AD5C-17C8-4399-85E8-192BCF7CFA7E}" dt="2022-04-24T21:48:47.891" v="1124" actId="207"/>
          <ac:spMkLst>
            <pc:docMk/>
            <pc:sldMk cId="2605430491" sldId="359"/>
            <ac:spMk id="7" creationId="{91B01E5C-E1BD-4DCB-87CC-E9B9EE8E078D}"/>
          </ac:spMkLst>
        </pc:spChg>
      </pc:sldChg>
      <pc:sldChg chg="modSp add del mod">
        <pc:chgData name="Tanya Lalor" userId="1fa4e54c276bd395" providerId="LiveId" clId="{8554AD5C-17C8-4399-85E8-192BCF7CFA7E}" dt="2022-09-29T11:01:25.350" v="1933" actId="47"/>
        <pc:sldMkLst>
          <pc:docMk/>
          <pc:sldMk cId="4245566212" sldId="360"/>
        </pc:sldMkLst>
        <pc:spChg chg="mod">
          <ac:chgData name="Tanya Lalor" userId="1fa4e54c276bd395" providerId="LiveId" clId="{8554AD5C-17C8-4399-85E8-192BCF7CFA7E}" dt="2022-09-29T10:59:17.886" v="1898" actId="20577"/>
          <ac:spMkLst>
            <pc:docMk/>
            <pc:sldMk cId="4245566212" sldId="360"/>
            <ac:spMk id="6" creationId="{4EF0FA14-13B0-404C-89E1-E159025E70AA}"/>
          </ac:spMkLst>
        </pc:spChg>
        <pc:spChg chg="mod">
          <ac:chgData name="Tanya Lalor" userId="1fa4e54c276bd395" providerId="LiveId" clId="{8554AD5C-17C8-4399-85E8-192BCF7CFA7E}" dt="2022-09-23T11:41:53.026" v="1450" actId="20577"/>
          <ac:spMkLst>
            <pc:docMk/>
            <pc:sldMk cId="4245566212" sldId="360"/>
            <ac:spMk id="7" creationId="{DDC3C21D-4500-47BC-821F-A8B1AF0DD5C4}"/>
          </ac:spMkLst>
        </pc:spChg>
      </pc:sldChg>
      <pc:sldChg chg="addSp modSp new mod">
        <pc:chgData name="Tanya Lalor" userId="1fa4e54c276bd395" providerId="LiveId" clId="{8554AD5C-17C8-4399-85E8-192BCF7CFA7E}" dt="2022-09-29T09:41:06.861" v="1640" actId="6549"/>
        <pc:sldMkLst>
          <pc:docMk/>
          <pc:sldMk cId="862876188" sldId="361"/>
        </pc:sldMkLst>
        <pc:spChg chg="add mod">
          <ac:chgData name="Tanya Lalor" userId="1fa4e54c276bd395" providerId="LiveId" clId="{8554AD5C-17C8-4399-85E8-192BCF7CFA7E}" dt="2022-09-29T09:41:06.861" v="1640" actId="6549"/>
          <ac:spMkLst>
            <pc:docMk/>
            <pc:sldMk cId="862876188" sldId="361"/>
            <ac:spMk id="4" creationId="{6FFB566B-31D6-4987-8E66-B2080B0A9CA6}"/>
          </ac:spMkLst>
        </pc:spChg>
        <pc:picChg chg="add mod">
          <ac:chgData name="Tanya Lalor" userId="1fa4e54c276bd395" providerId="LiveId" clId="{8554AD5C-17C8-4399-85E8-192BCF7CFA7E}" dt="2022-04-24T21:57:03.037" v="1182" actId="1076"/>
          <ac:picMkLst>
            <pc:docMk/>
            <pc:sldMk cId="862876188" sldId="361"/>
            <ac:picMk id="3" creationId="{C14259C9-FAEE-4A34-826F-28F84273522E}"/>
          </ac:picMkLst>
        </pc:picChg>
      </pc:sldChg>
      <pc:sldChg chg="addSp modSp add mod">
        <pc:chgData name="Tanya Lalor" userId="1fa4e54c276bd395" providerId="LiveId" clId="{8554AD5C-17C8-4399-85E8-192BCF7CFA7E}" dt="2022-09-29T09:43:54.546" v="1704" actId="6549"/>
        <pc:sldMkLst>
          <pc:docMk/>
          <pc:sldMk cId="1095824532" sldId="362"/>
        </pc:sldMkLst>
        <pc:spChg chg="add mod">
          <ac:chgData name="Tanya Lalor" userId="1fa4e54c276bd395" providerId="LiveId" clId="{8554AD5C-17C8-4399-85E8-192BCF7CFA7E}" dt="2022-09-29T09:41:33.268" v="1654" actId="14100"/>
          <ac:spMkLst>
            <pc:docMk/>
            <pc:sldMk cId="1095824532" sldId="362"/>
            <ac:spMk id="2" creationId="{44C7D3D3-D90B-8D66-01A6-A75CC743146A}"/>
          </ac:spMkLst>
        </pc:spChg>
        <pc:spChg chg="mod">
          <ac:chgData name="Tanya Lalor" userId="1fa4e54c276bd395" providerId="LiveId" clId="{8554AD5C-17C8-4399-85E8-192BCF7CFA7E}" dt="2022-09-29T09:41:18.400" v="1650" actId="6549"/>
          <ac:spMkLst>
            <pc:docMk/>
            <pc:sldMk cId="1095824532" sldId="362"/>
            <ac:spMk id="4" creationId="{6FFB566B-31D6-4987-8E66-B2080B0A9CA6}"/>
          </ac:spMkLst>
        </pc:spChg>
        <pc:spChg chg="add mod">
          <ac:chgData name="Tanya Lalor" userId="1fa4e54c276bd395" providerId="LiveId" clId="{8554AD5C-17C8-4399-85E8-192BCF7CFA7E}" dt="2022-09-29T09:43:54.546" v="1704" actId="6549"/>
          <ac:spMkLst>
            <pc:docMk/>
            <pc:sldMk cId="1095824532" sldId="362"/>
            <ac:spMk id="6" creationId="{05E18E33-0FF6-4A90-26EF-37D67319A0A8}"/>
          </ac:spMkLst>
        </pc:spChg>
      </pc:sldChg>
      <pc:sldChg chg="addSp delSp modSp new mod">
        <pc:chgData name="Tanya Lalor" userId="1fa4e54c276bd395" providerId="LiveId" clId="{8554AD5C-17C8-4399-85E8-192BCF7CFA7E}" dt="2022-09-23T11:42:07.491" v="1451" actId="20577"/>
        <pc:sldMkLst>
          <pc:docMk/>
          <pc:sldMk cId="1371589138" sldId="363"/>
        </pc:sldMkLst>
        <pc:spChg chg="add">
          <ac:chgData name="Tanya Lalor" userId="1fa4e54c276bd395" providerId="LiveId" clId="{8554AD5C-17C8-4399-85E8-192BCF7CFA7E}" dt="2022-04-24T22:01:17.671" v="1207"/>
          <ac:spMkLst>
            <pc:docMk/>
            <pc:sldMk cId="1371589138" sldId="363"/>
            <ac:spMk id="2" creationId="{E7CF337F-6751-43A6-A8A1-B824279B746C}"/>
          </ac:spMkLst>
        </pc:spChg>
        <pc:spChg chg="add mod">
          <ac:chgData name="Tanya Lalor" userId="1fa4e54c276bd395" providerId="LiveId" clId="{8554AD5C-17C8-4399-85E8-192BCF7CFA7E}" dt="2022-09-23T11:42:07.491" v="1451" actId="20577"/>
          <ac:spMkLst>
            <pc:docMk/>
            <pc:sldMk cId="1371589138" sldId="363"/>
            <ac:spMk id="3" creationId="{ACBE18C5-5591-4F82-A29D-07965381C1E0}"/>
          </ac:spMkLst>
        </pc:spChg>
        <pc:picChg chg="add del mod">
          <ac:chgData name="Tanya Lalor" userId="1fa4e54c276bd395" providerId="LiveId" clId="{8554AD5C-17C8-4399-85E8-192BCF7CFA7E}" dt="2022-04-24T22:06:45.224" v="1240" actId="478"/>
          <ac:picMkLst>
            <pc:docMk/>
            <pc:sldMk cId="1371589138" sldId="363"/>
            <ac:picMk id="5" creationId="{E0F25BF6-7F86-45CF-BBC7-C10E57DA7E9C}"/>
          </ac:picMkLst>
        </pc:picChg>
        <pc:picChg chg="add del">
          <ac:chgData name="Tanya Lalor" userId="1fa4e54c276bd395" providerId="LiveId" clId="{8554AD5C-17C8-4399-85E8-192BCF7CFA7E}" dt="2022-04-24T22:06:50.608" v="1242" actId="21"/>
          <ac:picMkLst>
            <pc:docMk/>
            <pc:sldMk cId="1371589138" sldId="363"/>
            <ac:picMk id="6" creationId="{6B60E391-436A-4EB7-87DE-30BDACE3D686}"/>
          </ac:picMkLst>
        </pc:picChg>
        <pc:picChg chg="mod">
          <ac:chgData name="Tanya Lalor" userId="1fa4e54c276bd395" providerId="LiveId" clId="{8554AD5C-17C8-4399-85E8-192BCF7CFA7E}" dt="2022-04-24T22:07:20.255" v="1248" actId="1076"/>
          <ac:picMkLst>
            <pc:docMk/>
            <pc:sldMk cId="1371589138" sldId="363"/>
            <ac:picMk id="7" creationId="{3EFF2AB1-0445-41B0-9A43-E0C83DE721F6}"/>
          </ac:picMkLst>
        </pc:picChg>
        <pc:picChg chg="add del">
          <ac:chgData name="Tanya Lalor" userId="1fa4e54c276bd395" providerId="LiveId" clId="{8554AD5C-17C8-4399-85E8-192BCF7CFA7E}" dt="2022-04-24T22:01:20.525" v="1208" actId="21"/>
          <ac:picMkLst>
            <pc:docMk/>
            <pc:sldMk cId="1371589138" sldId="363"/>
            <ac:picMk id="1025" creationId="{35E476B1-A29E-45A7-8DB9-FBEED41E2AC4}"/>
          </ac:picMkLst>
        </pc:picChg>
      </pc:sldChg>
      <pc:sldChg chg="addSp delSp modSp new mod">
        <pc:chgData name="Tanya Lalor" userId="1fa4e54c276bd395" providerId="LiveId" clId="{8554AD5C-17C8-4399-85E8-192BCF7CFA7E}" dt="2022-09-23T11:42:11.973" v="1452" actId="20577"/>
        <pc:sldMkLst>
          <pc:docMk/>
          <pc:sldMk cId="2621745566" sldId="364"/>
        </pc:sldMkLst>
        <pc:spChg chg="add mod">
          <ac:chgData name="Tanya Lalor" userId="1fa4e54c276bd395" providerId="LiveId" clId="{8554AD5C-17C8-4399-85E8-192BCF7CFA7E}" dt="2022-09-23T11:42:11.973" v="1452" actId="20577"/>
          <ac:spMkLst>
            <pc:docMk/>
            <pc:sldMk cId="2621745566" sldId="364"/>
            <ac:spMk id="5" creationId="{C59E5423-E9B1-4DBB-8537-AD514D8D68A5}"/>
          </ac:spMkLst>
        </pc:spChg>
        <pc:picChg chg="add del">
          <ac:chgData name="Tanya Lalor" userId="1fa4e54c276bd395" providerId="LiveId" clId="{8554AD5C-17C8-4399-85E8-192BCF7CFA7E}" dt="2022-04-24T22:03:59.288" v="1227" actId="21"/>
          <ac:picMkLst>
            <pc:docMk/>
            <pc:sldMk cId="2621745566" sldId="364"/>
            <ac:picMk id="3" creationId="{30792D1C-F17F-4A7F-93E0-6276025D1C57}"/>
          </ac:picMkLst>
        </pc:picChg>
        <pc:picChg chg="del mod">
          <ac:chgData name="Tanya Lalor" userId="1fa4e54c276bd395" providerId="LiveId" clId="{8554AD5C-17C8-4399-85E8-192BCF7CFA7E}" dt="2022-04-24T22:08:09.155" v="1254" actId="478"/>
          <ac:picMkLst>
            <pc:docMk/>
            <pc:sldMk cId="2621745566" sldId="364"/>
            <ac:picMk id="4" creationId="{AF9F76BE-B2E7-437A-833F-1443B84941E9}"/>
          </ac:picMkLst>
        </pc:picChg>
        <pc:picChg chg="add mod">
          <ac:chgData name="Tanya Lalor" userId="1fa4e54c276bd395" providerId="LiveId" clId="{8554AD5C-17C8-4399-85E8-192BCF7CFA7E}" dt="2022-04-24T22:09:47.703" v="1360"/>
          <ac:picMkLst>
            <pc:docMk/>
            <pc:sldMk cId="2621745566" sldId="364"/>
            <ac:picMk id="7" creationId="{AEE6CE64-68EC-4C09-B1B4-B1A85F551865}"/>
          </ac:picMkLst>
        </pc:picChg>
      </pc:sldChg>
      <pc:sldChg chg="new del">
        <pc:chgData name="Tanya Lalor" userId="1fa4e54c276bd395" providerId="LiveId" clId="{8554AD5C-17C8-4399-85E8-192BCF7CFA7E}" dt="2022-04-24T22:19:19.461" v="1431" actId="47"/>
        <pc:sldMkLst>
          <pc:docMk/>
          <pc:sldMk cId="1716242557" sldId="365"/>
        </pc:sldMkLst>
      </pc:sldChg>
      <pc:sldChg chg="delSp add del mod">
        <pc:chgData name="Tanya Lalor" userId="1fa4e54c276bd395" providerId="LiveId" clId="{8554AD5C-17C8-4399-85E8-192BCF7CFA7E}" dt="2022-04-24T22:19:16.579" v="1430" actId="47"/>
        <pc:sldMkLst>
          <pc:docMk/>
          <pc:sldMk cId="2409812378" sldId="366"/>
        </pc:sldMkLst>
        <pc:picChg chg="del">
          <ac:chgData name="Tanya Lalor" userId="1fa4e54c276bd395" providerId="LiveId" clId="{8554AD5C-17C8-4399-85E8-192BCF7CFA7E}" dt="2022-04-24T22:08:13.300" v="1256" actId="478"/>
          <ac:picMkLst>
            <pc:docMk/>
            <pc:sldMk cId="2409812378" sldId="366"/>
            <ac:picMk id="4" creationId="{AF9F76BE-B2E7-437A-833F-1443B84941E9}"/>
          </ac:picMkLst>
        </pc:picChg>
      </pc:sldChg>
      <pc:sldChg chg="addSp delSp modSp add mod">
        <pc:chgData name="Tanya Lalor" userId="1fa4e54c276bd395" providerId="LiveId" clId="{8554AD5C-17C8-4399-85E8-192BCF7CFA7E}" dt="2022-09-23T11:42:19.780" v="1454" actId="20577"/>
        <pc:sldMkLst>
          <pc:docMk/>
          <pc:sldMk cId="3227574606" sldId="367"/>
        </pc:sldMkLst>
        <pc:spChg chg="mod">
          <ac:chgData name="Tanya Lalor" userId="1fa4e54c276bd395" providerId="LiveId" clId="{8554AD5C-17C8-4399-85E8-192BCF7CFA7E}" dt="2022-09-23T11:42:19.780" v="1454" actId="20577"/>
          <ac:spMkLst>
            <pc:docMk/>
            <pc:sldMk cId="3227574606" sldId="367"/>
            <ac:spMk id="5" creationId="{C59E5423-E9B1-4DBB-8537-AD514D8D68A5}"/>
          </ac:spMkLst>
        </pc:spChg>
        <pc:picChg chg="del">
          <ac:chgData name="Tanya Lalor" userId="1fa4e54c276bd395" providerId="LiveId" clId="{8554AD5C-17C8-4399-85E8-192BCF7CFA7E}" dt="2022-04-24T22:08:11.223" v="1255" actId="478"/>
          <ac:picMkLst>
            <pc:docMk/>
            <pc:sldMk cId="3227574606" sldId="367"/>
            <ac:picMk id="4" creationId="{AF9F76BE-B2E7-437A-833F-1443B84941E9}"/>
          </ac:picMkLst>
        </pc:picChg>
        <pc:picChg chg="add mod">
          <ac:chgData name="Tanya Lalor" userId="1fa4e54c276bd395" providerId="LiveId" clId="{8554AD5C-17C8-4399-85E8-192BCF7CFA7E}" dt="2022-04-24T22:17:39.233" v="1428"/>
          <ac:picMkLst>
            <pc:docMk/>
            <pc:sldMk cId="3227574606" sldId="367"/>
            <ac:picMk id="6" creationId="{A3493EFE-EB4A-49DB-A1D4-75978AE0B304}"/>
          </ac:picMkLst>
        </pc:picChg>
      </pc:sldChg>
      <pc:sldChg chg="modSp add mod">
        <pc:chgData name="Tanya Lalor" userId="1fa4e54c276bd395" providerId="LiveId" clId="{8554AD5C-17C8-4399-85E8-192BCF7CFA7E}" dt="2022-04-24T22:21:37.827" v="1442" actId="255"/>
        <pc:sldMkLst>
          <pc:docMk/>
          <pc:sldMk cId="966075229" sldId="368"/>
        </pc:sldMkLst>
        <pc:spChg chg="mod">
          <ac:chgData name="Tanya Lalor" userId="1fa4e54c276bd395" providerId="LiveId" clId="{8554AD5C-17C8-4399-85E8-192BCF7CFA7E}" dt="2022-04-24T22:21:37.827" v="1442" actId="255"/>
          <ac:spMkLst>
            <pc:docMk/>
            <pc:sldMk cId="966075229" sldId="368"/>
            <ac:spMk id="7" creationId="{91B01E5C-E1BD-4DCB-87CC-E9B9EE8E078D}"/>
          </ac:spMkLst>
        </pc:spChg>
      </pc:sldChg>
      <pc:sldChg chg="add del">
        <pc:chgData name="Tanya Lalor" userId="1fa4e54c276bd395" providerId="LiveId" clId="{8554AD5C-17C8-4399-85E8-192BCF7CFA7E}" dt="2022-04-24T22:19:14.110" v="1429" actId="47"/>
        <pc:sldMkLst>
          <pc:docMk/>
          <pc:sldMk cId="2561693554" sldId="368"/>
        </pc:sldMkLst>
      </pc:sldChg>
      <pc:sldChg chg="modSp add mod">
        <pc:chgData name="Tanya Lalor" userId="1fa4e54c276bd395" providerId="LiveId" clId="{8554AD5C-17C8-4399-85E8-192BCF7CFA7E}" dt="2022-09-29T11:01:14.814" v="1932" actId="20577"/>
        <pc:sldMkLst>
          <pc:docMk/>
          <pc:sldMk cId="1508899632" sldId="369"/>
        </pc:sldMkLst>
        <pc:spChg chg="mod">
          <ac:chgData name="Tanya Lalor" userId="1fa4e54c276bd395" providerId="LiveId" clId="{8554AD5C-17C8-4399-85E8-192BCF7CFA7E}" dt="2022-09-29T11:01:14.814" v="1932" actId="20577"/>
          <ac:spMkLst>
            <pc:docMk/>
            <pc:sldMk cId="1508899632" sldId="369"/>
            <ac:spMk id="6" creationId="{4EF0FA14-13B0-404C-89E1-E159025E70AA}"/>
          </ac:spMkLst>
        </pc:spChg>
      </pc:sldChg>
      <pc:sldChg chg="addSp delSp modSp new mod setBg">
        <pc:chgData name="Tanya Lalor" userId="1fa4e54c276bd395" providerId="LiveId" clId="{8554AD5C-17C8-4399-85E8-192BCF7CFA7E}" dt="2022-10-27T23:32:04.891" v="2139" actId="1076"/>
        <pc:sldMkLst>
          <pc:docMk/>
          <pc:sldMk cId="2338341732" sldId="370"/>
        </pc:sldMkLst>
        <pc:spChg chg="add del">
          <ac:chgData name="Tanya Lalor" userId="1fa4e54c276bd395" providerId="LiveId" clId="{8554AD5C-17C8-4399-85E8-192BCF7CFA7E}" dt="2022-10-27T23:28:35.866" v="2103"/>
          <ac:spMkLst>
            <pc:docMk/>
            <pc:sldMk cId="2338341732" sldId="370"/>
            <ac:spMk id="2" creationId="{5A89C53C-0F27-8F97-FEEE-F77E78CE9D7B}"/>
          </ac:spMkLst>
        </pc:spChg>
        <pc:spChg chg="add del">
          <ac:chgData name="Tanya Lalor" userId="1fa4e54c276bd395" providerId="LiveId" clId="{8554AD5C-17C8-4399-85E8-192BCF7CFA7E}" dt="2022-10-27T23:28:35.866" v="2103"/>
          <ac:spMkLst>
            <pc:docMk/>
            <pc:sldMk cId="2338341732" sldId="370"/>
            <ac:spMk id="3" creationId="{316DCA87-1118-0EDC-4D32-557101B0AECE}"/>
          </ac:spMkLst>
        </pc:spChg>
        <pc:spChg chg="add del mod">
          <ac:chgData name="Tanya Lalor" userId="1fa4e54c276bd395" providerId="LiveId" clId="{8554AD5C-17C8-4399-85E8-192BCF7CFA7E}" dt="2022-10-27T23:31:11.655" v="2122" actId="22"/>
          <ac:spMkLst>
            <pc:docMk/>
            <pc:sldMk cId="2338341732" sldId="370"/>
            <ac:spMk id="6" creationId="{B5D685AB-FCB2-974F-BE97-70B9F7F1136C}"/>
          </ac:spMkLst>
        </pc:spChg>
        <pc:spChg chg="add del">
          <ac:chgData name="Tanya Lalor" userId="1fa4e54c276bd395" providerId="LiveId" clId="{8554AD5C-17C8-4399-85E8-192BCF7CFA7E}" dt="2022-10-27T23:31:28.999" v="2130" actId="22"/>
          <ac:spMkLst>
            <pc:docMk/>
            <pc:sldMk cId="2338341732" sldId="370"/>
            <ac:spMk id="8" creationId="{CA8984EF-4E6F-171F-D033-007B614F645F}"/>
          </ac:spMkLst>
        </pc:spChg>
        <pc:spChg chg="add del">
          <ac:chgData name="Tanya Lalor" userId="1fa4e54c276bd395" providerId="LiveId" clId="{8554AD5C-17C8-4399-85E8-192BCF7CFA7E}" dt="2022-10-27T23:31:12.892" v="2124" actId="26606"/>
          <ac:spMkLst>
            <pc:docMk/>
            <pc:sldMk cId="2338341732" sldId="370"/>
            <ac:spMk id="9" creationId="{32BC26D8-82FB-445E-AA49-62A77D7C1EE0}"/>
          </ac:spMkLst>
        </pc:spChg>
        <pc:spChg chg="add del">
          <ac:chgData name="Tanya Lalor" userId="1fa4e54c276bd395" providerId="LiveId" clId="{8554AD5C-17C8-4399-85E8-192BCF7CFA7E}" dt="2022-10-27T23:31:12.892" v="2124" actId="26606"/>
          <ac:spMkLst>
            <pc:docMk/>
            <pc:sldMk cId="2338341732" sldId="370"/>
            <ac:spMk id="11" creationId="{CB44330D-EA18-4254-AA95-EB49948539B8}"/>
          </ac:spMkLst>
        </pc:spChg>
        <pc:spChg chg="add mod">
          <ac:chgData name="Tanya Lalor" userId="1fa4e54c276bd395" providerId="LiveId" clId="{8554AD5C-17C8-4399-85E8-192BCF7CFA7E}" dt="2022-10-27T23:31:56.331" v="2136" actId="1076"/>
          <ac:spMkLst>
            <pc:docMk/>
            <pc:sldMk cId="2338341732" sldId="370"/>
            <ac:spMk id="12" creationId="{8EAB3021-1751-42D1-36C7-7A0440977E78}"/>
          </ac:spMkLst>
        </pc:spChg>
        <pc:picChg chg="add mod">
          <ac:chgData name="Tanya Lalor" userId="1fa4e54c276bd395" providerId="LiveId" clId="{8554AD5C-17C8-4399-85E8-192BCF7CFA7E}" dt="2022-10-27T23:32:04.891" v="2139" actId="1076"/>
          <ac:picMkLst>
            <pc:docMk/>
            <pc:sldMk cId="2338341732" sldId="370"/>
            <ac:picMk id="4" creationId="{0BAE412F-C347-FC60-4A4E-143C8E293671}"/>
          </ac:picMkLst>
        </pc:picChg>
        <pc:picChg chg="add del">
          <ac:chgData name="Tanya Lalor" userId="1fa4e54c276bd395" providerId="LiveId" clId="{8554AD5C-17C8-4399-85E8-192BCF7CFA7E}" dt="2022-10-27T23:28:35.866" v="2103"/>
          <ac:picMkLst>
            <pc:docMk/>
            <pc:sldMk cId="2338341732" sldId="370"/>
            <ac:picMk id="1025" creationId="{0A3B6FD3-60A3-8DCC-5E75-35366B75D83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D551-1155-4EDA-9B7A-E50B2339F8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2D7CFCC-AFFF-4C2F-B309-5907FBCAE9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99ED04C-70D2-4A4A-992A-7299F6EADAFA}"/>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5" name="Footer Placeholder 4">
            <a:extLst>
              <a:ext uri="{FF2B5EF4-FFF2-40B4-BE49-F238E27FC236}">
                <a16:creationId xmlns:a16="http://schemas.microsoft.com/office/drawing/2014/main" id="{B28F1230-7808-4610-8AA4-33C8A4F46C2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8594AF1-06CE-4262-8C76-73A1F376AEBC}"/>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123529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39F5-B2A2-4514-80B2-E60924C5DD4F}"/>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E83F0C1-ABEF-43B9-994C-1EE06DE4C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139A2E5-6738-41B6-BB53-549294E57597}"/>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5" name="Footer Placeholder 4">
            <a:extLst>
              <a:ext uri="{FF2B5EF4-FFF2-40B4-BE49-F238E27FC236}">
                <a16:creationId xmlns:a16="http://schemas.microsoft.com/office/drawing/2014/main" id="{0DCB4AEC-AF0D-48B5-8FBD-DDFE74157F7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6A298D6-914E-4CBF-AED6-2778189716C0}"/>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392177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9CA87E-F5E2-4553-ACB3-68AEB4E90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5366CC4-287E-48F4-AA08-7CD3DD0D8F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D264911-AE3E-4E4E-AF75-7CA126C8E364}"/>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5" name="Footer Placeholder 4">
            <a:extLst>
              <a:ext uri="{FF2B5EF4-FFF2-40B4-BE49-F238E27FC236}">
                <a16:creationId xmlns:a16="http://schemas.microsoft.com/office/drawing/2014/main" id="{31D28AE0-B1AB-4985-9F63-11CD7F75FE6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3A86CE8-BC71-42AB-8F6A-7DF1BEF93EE2}"/>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107448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D332-9309-4CDA-B15F-8A58A9D5CCC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FB97901-960B-474A-AF7C-B1B1B6457B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29A6739-9F9D-4BC6-A030-0CC019EC8638}"/>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5" name="Footer Placeholder 4">
            <a:extLst>
              <a:ext uri="{FF2B5EF4-FFF2-40B4-BE49-F238E27FC236}">
                <a16:creationId xmlns:a16="http://schemas.microsoft.com/office/drawing/2014/main" id="{FD6112EF-479C-42EA-BBE0-1E633D5057F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F62CC7A-5835-4597-A8B7-D2409C5F09FB}"/>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126727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33C2-53E8-4911-A0BF-15A898CA37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4FE14EF-7CC6-4708-A821-66D4A9A43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E3FBB3-DACE-4F86-B363-44F83A7FD8A7}"/>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5" name="Footer Placeholder 4">
            <a:extLst>
              <a:ext uri="{FF2B5EF4-FFF2-40B4-BE49-F238E27FC236}">
                <a16:creationId xmlns:a16="http://schemas.microsoft.com/office/drawing/2014/main" id="{C725E087-403D-4AF3-A8B3-7AE7C32F284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63FF344-3A7E-493C-8826-D5A20056C8FB}"/>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2497781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C5F4-1A11-4271-9939-823167365AB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D2DD9E2-51F0-408A-A08B-6A01E22D89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1F07277-2D0A-4F14-981C-22BB3E0BA2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69E9506-55FF-41C4-816D-9264863E621C}"/>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6" name="Footer Placeholder 5">
            <a:extLst>
              <a:ext uri="{FF2B5EF4-FFF2-40B4-BE49-F238E27FC236}">
                <a16:creationId xmlns:a16="http://schemas.microsoft.com/office/drawing/2014/main" id="{ECBF6362-742F-40AA-8737-F37E87E3687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FECB5B4-1D84-41B6-BEE2-66006BD25942}"/>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192416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F691-35E1-4F2B-BF3B-A1EEB037CC2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42C805A-140B-4C04-B9CA-9C39FB559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DF00D4-B32B-4991-B162-F69ED872C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7CD617E-25B9-4900-9E64-468077E9C5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443ED-55E1-4745-A6E5-5D929540F0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DBBE8F3-091C-4CC5-A851-8CCDD530F5F8}"/>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8" name="Footer Placeholder 7">
            <a:extLst>
              <a:ext uri="{FF2B5EF4-FFF2-40B4-BE49-F238E27FC236}">
                <a16:creationId xmlns:a16="http://schemas.microsoft.com/office/drawing/2014/main" id="{4D08903C-DD04-45FD-BEEB-9EA3B8D9D27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85A7A9A3-5400-4EA9-9B7D-B5B1A380F4E9}"/>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371733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BD07-1777-4881-AC18-E22C9FC9559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A44D1C5-8F11-4689-9DB4-644F16F65BA3}"/>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4" name="Footer Placeholder 3">
            <a:extLst>
              <a:ext uri="{FF2B5EF4-FFF2-40B4-BE49-F238E27FC236}">
                <a16:creationId xmlns:a16="http://schemas.microsoft.com/office/drawing/2014/main" id="{DB8FF6D4-2DE8-4C4A-AED8-B1A960BE208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6C45622A-8345-4CF9-8684-A4C6515F67E7}"/>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27618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B5FD1-04D4-4DAD-8729-0F9D25DA46EE}"/>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3" name="Footer Placeholder 2">
            <a:extLst>
              <a:ext uri="{FF2B5EF4-FFF2-40B4-BE49-F238E27FC236}">
                <a16:creationId xmlns:a16="http://schemas.microsoft.com/office/drawing/2014/main" id="{79BB58D4-B271-421A-B357-F5B4017E596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53EF81E7-AF8E-4790-B7A2-962A061F0A5D}"/>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250370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62CCA-4C76-473C-9319-E50C9FB5D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6052817-C758-4925-8686-29FE85E066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0911540-4352-4819-9072-880015A40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9537A-CF59-429A-BA1B-273F9B93D1C9}"/>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6" name="Footer Placeholder 5">
            <a:extLst>
              <a:ext uri="{FF2B5EF4-FFF2-40B4-BE49-F238E27FC236}">
                <a16:creationId xmlns:a16="http://schemas.microsoft.com/office/drawing/2014/main" id="{EA2DCC87-3446-4C73-B601-A84DD94FB3E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44CFECC-9AA5-4907-A422-8AC2B7A5F351}"/>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2764185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8ED7-A888-4575-9C80-EA2571EC3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7FDB697-D55F-4C03-9228-52352CDDA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F5566A0F-8B72-4D59-AAD1-E7A4866FA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DB4C7-B643-4181-901F-2F9060B4A4BA}"/>
              </a:ext>
            </a:extLst>
          </p:cNvPr>
          <p:cNvSpPr>
            <a:spLocks noGrp="1"/>
          </p:cNvSpPr>
          <p:nvPr>
            <p:ph type="dt" sz="half" idx="10"/>
          </p:nvPr>
        </p:nvSpPr>
        <p:spPr/>
        <p:txBody>
          <a:bodyPr/>
          <a:lstStyle/>
          <a:p>
            <a:fld id="{51904456-E64D-451E-B3D2-3183AE9DC966}" type="datetimeFigureOut">
              <a:rPr lang="en-IE" smtClean="0"/>
              <a:t>28/10/2022</a:t>
            </a:fld>
            <a:endParaRPr lang="en-IE"/>
          </a:p>
        </p:txBody>
      </p:sp>
      <p:sp>
        <p:nvSpPr>
          <p:cNvPr id="6" name="Footer Placeholder 5">
            <a:extLst>
              <a:ext uri="{FF2B5EF4-FFF2-40B4-BE49-F238E27FC236}">
                <a16:creationId xmlns:a16="http://schemas.microsoft.com/office/drawing/2014/main" id="{5D287612-1D96-46A1-B929-E79660F9FAD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4543450-F5AB-4D8B-8977-27A8F8F02ECA}"/>
              </a:ext>
            </a:extLst>
          </p:cNvPr>
          <p:cNvSpPr>
            <a:spLocks noGrp="1"/>
          </p:cNvSpPr>
          <p:nvPr>
            <p:ph type="sldNum" sz="quarter" idx="12"/>
          </p:nvPr>
        </p:nvSpPr>
        <p:spPr/>
        <p:txBody>
          <a:bodyPr/>
          <a:lstStyle/>
          <a:p>
            <a:fld id="{E1CEECF5-0EA9-4E41-AE26-00A256439362}" type="slidenum">
              <a:rPr lang="en-IE" smtClean="0"/>
              <a:t>‹#›</a:t>
            </a:fld>
            <a:endParaRPr lang="en-IE"/>
          </a:p>
        </p:txBody>
      </p:sp>
    </p:spTree>
    <p:extLst>
      <p:ext uri="{BB962C8B-B14F-4D97-AF65-F5344CB8AC3E}">
        <p14:creationId xmlns:p14="http://schemas.microsoft.com/office/powerpoint/2010/main" val="47432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415048-F719-4F81-9241-02FE202D0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D23D76E-5B3A-4951-8E8D-121C54BD0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EE1F8CB-F5FE-40E7-84F3-2DE56454F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04456-E64D-451E-B3D2-3183AE9DC966}" type="datetimeFigureOut">
              <a:rPr lang="en-IE" smtClean="0"/>
              <a:t>28/10/2022</a:t>
            </a:fld>
            <a:endParaRPr lang="en-IE"/>
          </a:p>
        </p:txBody>
      </p:sp>
      <p:sp>
        <p:nvSpPr>
          <p:cNvPr id="5" name="Footer Placeholder 4">
            <a:extLst>
              <a:ext uri="{FF2B5EF4-FFF2-40B4-BE49-F238E27FC236}">
                <a16:creationId xmlns:a16="http://schemas.microsoft.com/office/drawing/2014/main" id="{5A154BDF-E67A-4681-AE7F-5C97DF6510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C310581D-E80C-43B2-9F69-4671F15AF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EECF5-0EA9-4E41-AE26-00A256439362}" type="slidenum">
              <a:rPr lang="en-IE" smtClean="0"/>
              <a:t>‹#›</a:t>
            </a:fld>
            <a:endParaRPr lang="en-IE"/>
          </a:p>
        </p:txBody>
      </p:sp>
    </p:spTree>
    <p:extLst>
      <p:ext uri="{BB962C8B-B14F-4D97-AF65-F5344CB8AC3E}">
        <p14:creationId xmlns:p14="http://schemas.microsoft.com/office/powerpoint/2010/main" val="2347334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rap.org.uk/resources/report/valuing-our-clothes-cost-uk-fashion" TargetMode="External"/><Relationship Id="rId2" Type="http://schemas.openxmlformats.org/officeDocument/2006/relationships/hyperlink" Target="https://www.oxfamireland.org/blog/impact-fast-fashion-our-climat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ipcc.ch/report/sixth-assessment-report-working-group-3/"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www.youtube.com/watch?v=hIcJCwvTFf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theguardian.com/world/2017/jul/05/g20-public-finance-for-fossil-fuels-is-four-times-more-than-renewable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rescoop.eu/uploads/Moblising-European-Citizens-to-Invest-in-Sustainable-Energy.pd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seai.ie/publications/Energy-in-Ireland-2020.pdf"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FXsMJWWIUlE" TargetMode="Externa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hyperlink" Target="https://www.youtube.com/watch?v=ZTmeNmWEu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6TkWRVawlX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www.youtube.com/channel/UCojVboGhwWw4FZSnOY8wvwQ"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blogs.worldbank.org/climatechange/covid-climate-change-and-poverty-avoiding-worst-impact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c.europa.eu/newsroom/sante/items/710674/en"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c.europa.eu/newsroom/sante/items/710674/en"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10;&#10;Description automatically generated">
            <a:extLst>
              <a:ext uri="{FF2B5EF4-FFF2-40B4-BE49-F238E27FC236}">
                <a16:creationId xmlns:a16="http://schemas.microsoft.com/office/drawing/2014/main" id="{A8169C71-5E7F-4397-8C06-E9ECA4DB1BEC}"/>
              </a:ext>
            </a:extLst>
          </p:cNvPr>
          <p:cNvPicPr>
            <a:picLocks noChangeAspect="1"/>
          </p:cNvPicPr>
          <p:nvPr/>
        </p:nvPicPr>
        <p:blipFill rotWithShape="1">
          <a:blip r:embed="rId2">
            <a:extLst>
              <a:ext uri="{28A0092B-C50C-407E-A947-70E740481C1C}">
                <a14:useLocalDpi xmlns:a14="http://schemas.microsoft.com/office/drawing/2010/main" val="0"/>
              </a:ext>
            </a:extLst>
          </a:blip>
          <a:srcRect t="11211" r="9089" b="16866"/>
          <a:stretch/>
        </p:blipFill>
        <p:spPr>
          <a:xfrm>
            <a:off x="3519426" y="0"/>
            <a:ext cx="8668512" cy="6857990"/>
          </a:xfrm>
          <a:prstGeom prst="rect">
            <a:avLst/>
          </a:prstGeom>
        </p:spPr>
      </p:pic>
      <p:sp>
        <p:nvSpPr>
          <p:cNvPr id="32" name="Rectangle 3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86B48287-4732-4B44-8683-6D00FA1AF6F4}"/>
              </a:ext>
            </a:extLst>
          </p:cNvPr>
          <p:cNvSpPr>
            <a:spLocks noGrp="1"/>
          </p:cNvSpPr>
          <p:nvPr>
            <p:ph type="subTitle" idx="1"/>
          </p:nvPr>
        </p:nvSpPr>
        <p:spPr>
          <a:xfrm>
            <a:off x="477980" y="4872923"/>
            <a:ext cx="4390964" cy="1359394"/>
          </a:xfrm>
        </p:spPr>
        <p:txBody>
          <a:bodyPr vert="horz" lIns="91440" tIns="45720" rIns="91440" bIns="45720" rtlCol="0">
            <a:normAutofit fontScale="92500" lnSpcReduction="20000"/>
          </a:bodyPr>
          <a:lstStyle/>
          <a:p>
            <a:pPr algn="l"/>
            <a:r>
              <a:rPr lang="en-US" sz="2000" b="1" dirty="0">
                <a:solidFill>
                  <a:srgbClr val="A9FE00"/>
                </a:solidFill>
              </a:rPr>
              <a:t>UNIT 6 </a:t>
            </a:r>
          </a:p>
          <a:p>
            <a:pPr algn="l"/>
            <a:r>
              <a:rPr lang="en-US" sz="2000" b="1" dirty="0">
                <a:solidFill>
                  <a:srgbClr val="A9FE00"/>
                </a:solidFill>
              </a:rPr>
              <a:t>CO-OPERATIVES AND SDG 13: CLIMATE ACTION, </a:t>
            </a:r>
            <a:r>
              <a:rPr lang="en-GB" sz="2000" b="1" dirty="0">
                <a:solidFill>
                  <a:srgbClr val="A9FE00"/>
                </a:solidFill>
              </a:rPr>
              <a:t>REGULATING AND </a:t>
            </a:r>
            <a:r>
              <a:rPr lang="en-GB" sz="2000" b="1">
                <a:solidFill>
                  <a:srgbClr val="A9FE00"/>
                </a:solidFill>
              </a:rPr>
              <a:t>REDUCING EMISSIONS, </a:t>
            </a:r>
            <a:r>
              <a:rPr lang="en-GB" sz="2000" b="1" dirty="0">
                <a:solidFill>
                  <a:srgbClr val="A9FE00"/>
                </a:solidFill>
              </a:rPr>
              <a:t>AND PROMOTING </a:t>
            </a:r>
            <a:r>
              <a:rPr lang="en-GB" sz="2000" b="1">
                <a:solidFill>
                  <a:srgbClr val="A9FE00"/>
                </a:solidFill>
              </a:rPr>
              <a:t>RENEWABLE ENERGY.</a:t>
            </a:r>
            <a:endParaRPr lang="en-US" sz="2000" b="1" dirty="0">
              <a:solidFill>
                <a:srgbClr val="A9FE00"/>
              </a:solidFill>
            </a:endParaRP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653BA724-7014-4D12-8FBC-B2A8676FDD84}"/>
              </a:ext>
            </a:extLst>
          </p:cNvPr>
          <p:cNvPicPr>
            <a:picLocks noChangeAspect="1"/>
          </p:cNvPicPr>
          <p:nvPr/>
        </p:nvPicPr>
        <p:blipFill>
          <a:blip r:embed="rId3"/>
          <a:stretch>
            <a:fillRect/>
          </a:stretch>
        </p:blipFill>
        <p:spPr>
          <a:xfrm>
            <a:off x="1369454" y="171556"/>
            <a:ext cx="688908" cy="603556"/>
          </a:xfrm>
          <a:prstGeom prst="rect">
            <a:avLst/>
          </a:prstGeom>
        </p:spPr>
      </p:pic>
      <p:sp>
        <p:nvSpPr>
          <p:cNvPr id="14" name="Subtitle 2">
            <a:extLst>
              <a:ext uri="{FF2B5EF4-FFF2-40B4-BE49-F238E27FC236}">
                <a16:creationId xmlns:a16="http://schemas.microsoft.com/office/drawing/2014/main" id="{3370676E-A525-4269-9306-A636D5802F82}"/>
              </a:ext>
            </a:extLst>
          </p:cNvPr>
          <p:cNvSpPr txBox="1">
            <a:spLocks/>
          </p:cNvSpPr>
          <p:nvPr/>
        </p:nvSpPr>
        <p:spPr>
          <a:xfrm>
            <a:off x="350718" y="901940"/>
            <a:ext cx="5664341" cy="4740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2000" b="1" dirty="0">
                <a:solidFill>
                  <a:srgbClr val="AFD7D9"/>
                </a:solidFill>
                <a:latin typeface="Segoe UI" panose="020B0502040204020203" pitchFamily="34" charset="0"/>
                <a:cs typeface="Segoe UI" panose="020B0502040204020203" pitchFamily="34" charset="0"/>
              </a:rPr>
              <a:t>Society for Co-operative Studies in Ireland</a:t>
            </a:r>
          </a:p>
        </p:txBody>
      </p:sp>
      <p:sp>
        <p:nvSpPr>
          <p:cNvPr id="9" name="Title 1">
            <a:extLst>
              <a:ext uri="{FF2B5EF4-FFF2-40B4-BE49-F238E27FC236}">
                <a16:creationId xmlns:a16="http://schemas.microsoft.com/office/drawing/2014/main" id="{485E680A-DF30-E694-FB91-1A2EB9728A99}"/>
              </a:ext>
            </a:extLst>
          </p:cNvPr>
          <p:cNvSpPr txBox="1">
            <a:spLocks/>
          </p:cNvSpPr>
          <p:nvPr/>
        </p:nvSpPr>
        <p:spPr>
          <a:xfrm>
            <a:off x="477981" y="1683715"/>
            <a:ext cx="3977640" cy="2642781"/>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66FFFF"/>
                </a:solidFill>
                <a:latin typeface="Segoe UI" panose="020B0502040204020203" pitchFamily="34" charset="0"/>
                <a:cs typeface="Segoe UI" panose="020B0502040204020203" pitchFamily="34" charset="0"/>
              </a:rPr>
              <a:t>Co-operatives for Sustainability</a:t>
            </a:r>
            <a:br>
              <a:rPr lang="en-US" sz="3600" b="1" dirty="0">
                <a:solidFill>
                  <a:srgbClr val="66FFFF"/>
                </a:solidFill>
                <a:latin typeface="Segoe UI" panose="020B0502040204020203" pitchFamily="34" charset="0"/>
                <a:cs typeface="Segoe UI" panose="020B0502040204020203" pitchFamily="34" charset="0"/>
              </a:rPr>
            </a:br>
            <a:r>
              <a:rPr lang="en-US" sz="3600" b="1" dirty="0">
                <a:solidFill>
                  <a:srgbClr val="FF3399"/>
                </a:solidFill>
                <a:latin typeface="Segoe UI" panose="020B0502040204020203" pitchFamily="34" charset="0"/>
                <a:cs typeface="Segoe UI" panose="020B0502040204020203" pitchFamily="34" charset="0"/>
              </a:rPr>
              <a:t>Second level </a:t>
            </a:r>
            <a:r>
              <a:rPr lang="en-US" sz="3600" b="1" dirty="0" err="1">
                <a:solidFill>
                  <a:srgbClr val="FF3399"/>
                </a:solidFill>
                <a:latin typeface="Segoe UI" panose="020B0502040204020203" pitchFamily="34" charset="0"/>
                <a:cs typeface="Segoe UI" panose="020B0502040204020203" pitchFamily="34" charset="0"/>
              </a:rPr>
              <a:t>programme</a:t>
            </a:r>
            <a:br>
              <a:rPr lang="en-US" sz="3600" b="1" dirty="0">
                <a:solidFill>
                  <a:srgbClr val="66FFFF"/>
                </a:solidFill>
                <a:latin typeface="Segoe UI" panose="020B0502040204020203" pitchFamily="34" charset="0"/>
                <a:cs typeface="Segoe UI" panose="020B0502040204020203" pitchFamily="34" charset="0"/>
              </a:rPr>
            </a:br>
            <a:br>
              <a:rPr lang="en-US" sz="2000" b="1" dirty="0">
                <a:solidFill>
                  <a:srgbClr val="66FFFF"/>
                </a:solidFill>
                <a:latin typeface="Segoe UI" panose="020B0502040204020203" pitchFamily="34" charset="0"/>
                <a:cs typeface="Segoe UI" panose="020B0502040204020203" pitchFamily="34" charset="0"/>
              </a:rPr>
            </a:br>
            <a:r>
              <a:rPr lang="en-US" sz="3600" b="1" dirty="0">
                <a:solidFill>
                  <a:srgbClr val="CCFFFF"/>
                </a:solidFill>
                <a:latin typeface="Segoe UI" panose="020B0502040204020203" pitchFamily="34" charset="0"/>
                <a:cs typeface="Segoe UI" panose="020B0502040204020203" pitchFamily="34" charset="0"/>
              </a:rPr>
              <a:t>Teachers slides</a:t>
            </a:r>
          </a:p>
        </p:txBody>
      </p:sp>
    </p:spTree>
    <p:extLst>
      <p:ext uri="{BB962C8B-B14F-4D97-AF65-F5344CB8AC3E}">
        <p14:creationId xmlns:p14="http://schemas.microsoft.com/office/powerpoint/2010/main" val="42986608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moke, train, steam, coming&#10;&#10;Description automatically generated">
            <a:extLst>
              <a:ext uri="{FF2B5EF4-FFF2-40B4-BE49-F238E27FC236}">
                <a16:creationId xmlns:a16="http://schemas.microsoft.com/office/drawing/2014/main" id="{EDFA0D8F-4F81-43CB-B477-DA35859FB99E}"/>
              </a:ext>
            </a:extLst>
          </p:cNvPr>
          <p:cNvPicPr>
            <a:picLocks noChangeAspect="1"/>
          </p:cNvPicPr>
          <p:nvPr/>
        </p:nvPicPr>
        <p:blipFill rotWithShape="1">
          <a:blip r:embed="rId2">
            <a:extLst>
              <a:ext uri="{28A0092B-C50C-407E-A947-70E740481C1C}">
                <a14:useLocalDpi xmlns:a14="http://schemas.microsoft.com/office/drawing/2010/main" val="0"/>
              </a:ext>
            </a:extLst>
          </a:blip>
          <a:srcRect t="5740" r="9090" b="46258"/>
          <a:stretch/>
        </p:blipFill>
        <p:spPr>
          <a:xfrm>
            <a:off x="3522468" y="10"/>
            <a:ext cx="8669532" cy="6857990"/>
          </a:xfrm>
          <a:prstGeom prst="rect">
            <a:avLst/>
          </a:prstGeom>
        </p:spPr>
      </p:pic>
      <p:sp>
        <p:nvSpPr>
          <p:cNvPr id="31" name="Rectangle 3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1B01E5C-E1BD-4DCB-87CC-E9B9EE8E078D}"/>
              </a:ext>
            </a:extLst>
          </p:cNvPr>
          <p:cNvSpPr txBox="1"/>
          <p:nvPr/>
        </p:nvSpPr>
        <p:spPr>
          <a:xfrm>
            <a:off x="371093" y="2757340"/>
            <a:ext cx="3692234" cy="3564616"/>
          </a:xfrm>
          <a:prstGeom prst="rect">
            <a:avLst/>
          </a:prstGeom>
        </p:spPr>
        <p:txBody>
          <a:bodyPr vert="horz" lIns="91440" tIns="45720" rIns="91440" bIns="45720" rtlCol="0" anchor="t">
            <a:noAutofit/>
          </a:bodyPr>
          <a:lstStyle/>
          <a:p>
            <a:pPr>
              <a:lnSpc>
                <a:spcPct val="90000"/>
              </a:lnSpc>
              <a:spcAft>
                <a:spcPts val="600"/>
              </a:spcAft>
            </a:pPr>
            <a:r>
              <a:rPr lang="en-IE" sz="2800" b="1" spc="-20" dirty="0">
                <a:effectLst/>
                <a:latin typeface="Segoe UI" panose="020B0502040204020203" pitchFamily="34" charset="0"/>
                <a:ea typeface="Calibri" panose="020F0502020204030204" pitchFamily="34" charset="0"/>
                <a:cs typeface="Arial" panose="020B0604020202020204" pitchFamily="34" charset="0"/>
              </a:rPr>
              <a:t>True or False</a:t>
            </a:r>
          </a:p>
          <a:p>
            <a:pPr>
              <a:lnSpc>
                <a:spcPct val="90000"/>
              </a:lnSpc>
              <a:spcAft>
                <a:spcPts val="600"/>
              </a:spcAft>
            </a:pPr>
            <a:r>
              <a:rPr lang="en-IE" sz="2800" spc="-20" dirty="0">
                <a:effectLst/>
                <a:latin typeface="Segoe UI" panose="020B0502040204020203" pitchFamily="34" charset="0"/>
                <a:ea typeface="Calibri" panose="020F0502020204030204" pitchFamily="34" charset="0"/>
                <a:cs typeface="Arial" panose="020B0604020202020204" pitchFamily="34" charset="0"/>
              </a:rPr>
              <a:t>Buying just one white cotton shirt produces the same amount of emissions as driving 40 kilometres in a car</a:t>
            </a:r>
          </a:p>
          <a:p>
            <a:pPr>
              <a:lnSpc>
                <a:spcPct val="90000"/>
              </a:lnSpc>
              <a:spcAft>
                <a:spcPts val="600"/>
              </a:spcAft>
            </a:pPr>
            <a:r>
              <a:rPr lang="en-IE" sz="5200" b="1" spc="-20" dirty="0">
                <a:solidFill>
                  <a:srgbClr val="FF0000"/>
                </a:solidFill>
                <a:latin typeface="Segoe UI" panose="020B0502040204020203" pitchFamily="34" charset="0"/>
                <a:cs typeface="Arial" panose="020B0604020202020204" pitchFamily="34" charset="0"/>
              </a:rPr>
              <a:t>False</a:t>
            </a:r>
            <a:endParaRPr lang="en-US" sz="5200" b="1" dirty="0">
              <a:solidFill>
                <a:srgbClr val="FF0000"/>
              </a:solidFill>
            </a:endParaRPr>
          </a:p>
        </p:txBody>
      </p:sp>
    </p:spTree>
    <p:extLst>
      <p:ext uri="{BB962C8B-B14F-4D97-AF65-F5344CB8AC3E}">
        <p14:creationId xmlns:p14="http://schemas.microsoft.com/office/powerpoint/2010/main" val="327663739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0F083-F7C2-4888-8B0E-C8775DDBA9EF}"/>
              </a:ext>
            </a:extLst>
          </p:cNvPr>
          <p:cNvSpPr txBox="1"/>
          <p:nvPr/>
        </p:nvSpPr>
        <p:spPr>
          <a:xfrm>
            <a:off x="1604804" y="2290526"/>
            <a:ext cx="9410448" cy="3170099"/>
          </a:xfrm>
          <a:prstGeom prst="rect">
            <a:avLst/>
          </a:prstGeom>
          <a:noFill/>
        </p:spPr>
        <p:txBody>
          <a:bodyPr wrap="square">
            <a:spAutoFit/>
          </a:bodyPr>
          <a:lstStyle/>
          <a:p>
            <a:r>
              <a:rPr lang="en-IE" sz="3200" spc="-20" dirty="0">
                <a:solidFill>
                  <a:srgbClr val="002060"/>
                </a:solidFill>
                <a:effectLst/>
                <a:latin typeface="Segoe UI" panose="020B0502040204020203" pitchFamily="34" charset="0"/>
                <a:ea typeface="Calibri" panose="020F0502020204030204" pitchFamily="34" charset="0"/>
                <a:cs typeface="Arial" panose="020B0604020202020204" pitchFamily="34" charset="0"/>
              </a:rPr>
              <a:t>…..Buying one white shirt produces the same amount of emissions as driving </a:t>
            </a:r>
            <a:r>
              <a:rPr lang="en-IE" sz="3200" b="1" spc="-20" dirty="0">
                <a:solidFill>
                  <a:srgbClr val="002060"/>
                </a:solidFill>
                <a:effectLst/>
                <a:latin typeface="Segoe UI" panose="020B0502040204020203" pitchFamily="34" charset="0"/>
                <a:ea typeface="Calibri" panose="020F0502020204030204" pitchFamily="34" charset="0"/>
                <a:cs typeface="Arial" panose="020B0604020202020204" pitchFamily="34" charset="0"/>
              </a:rPr>
              <a:t>56 km </a:t>
            </a:r>
            <a:r>
              <a:rPr lang="en-IE" sz="3200" spc="-20" dirty="0">
                <a:solidFill>
                  <a:srgbClr val="002060"/>
                </a:solidFill>
                <a:effectLst/>
                <a:latin typeface="Segoe UI" panose="020B0502040204020203" pitchFamily="34" charset="0"/>
                <a:ea typeface="Calibri" panose="020F0502020204030204" pitchFamily="34" charset="0"/>
                <a:cs typeface="Arial" panose="020B0604020202020204" pitchFamily="34" charset="0"/>
              </a:rPr>
              <a:t>in a car, so even more than the above. </a:t>
            </a:r>
          </a:p>
          <a:p>
            <a:endParaRPr lang="en-IE" sz="3200" spc="-20" dirty="0">
              <a:solidFill>
                <a:srgbClr val="002060"/>
              </a:solidFill>
              <a:latin typeface="Segoe UI" panose="020B0502040204020203" pitchFamily="34" charset="0"/>
              <a:cs typeface="Arial" panose="020B0604020202020204" pitchFamily="34" charset="0"/>
            </a:endParaRPr>
          </a:p>
          <a:p>
            <a:r>
              <a:rPr lang="en-IE" sz="2400" i="1" spc="-20" dirty="0">
                <a:solidFill>
                  <a:srgbClr val="002060"/>
                </a:solidFill>
                <a:latin typeface="Segoe UI" panose="020B0502040204020203" pitchFamily="34" charset="0"/>
                <a:cs typeface="Arial" panose="020B0604020202020204" pitchFamily="34" charset="0"/>
              </a:rPr>
              <a:t>Source: </a:t>
            </a:r>
            <a:r>
              <a:rPr lang="en-IE" sz="2400" i="1" spc="-20" dirty="0">
                <a:solidFill>
                  <a:srgbClr val="002060"/>
                </a:solidFill>
                <a:latin typeface="Segoe UI" panose="020B0502040204020203" pitchFamily="34" charset="0"/>
                <a:cs typeface="Arial" panose="020B0604020202020204" pitchFamily="34" charset="0"/>
                <a:hlinkClick r:id="rId2"/>
              </a:rPr>
              <a:t>Oxfam</a:t>
            </a:r>
            <a:r>
              <a:rPr lang="en-IE" sz="2400" i="1" spc="-20" dirty="0">
                <a:solidFill>
                  <a:srgbClr val="002060"/>
                </a:solidFill>
                <a:latin typeface="Segoe UI" panose="020B0502040204020203" pitchFamily="34" charset="0"/>
                <a:cs typeface="Arial" panose="020B0604020202020204" pitchFamily="34" charset="0"/>
              </a:rPr>
              <a:t>. </a:t>
            </a:r>
            <a:r>
              <a:rPr lang="en-IE" sz="2400" spc="-20" dirty="0">
                <a:solidFill>
                  <a:srgbClr val="002060"/>
                </a:solidFill>
                <a:latin typeface="Segoe UI" panose="020B0502040204020203" pitchFamily="34" charset="0"/>
                <a:cs typeface="Arial" panose="020B0604020202020204" pitchFamily="34" charset="0"/>
              </a:rPr>
              <a:t>Based on statistical analysis of WRAP (2016) </a:t>
            </a:r>
            <a:r>
              <a:rPr lang="en-GB" sz="2400" i="1" spc="-20" dirty="0">
                <a:solidFill>
                  <a:srgbClr val="002060"/>
                </a:solidFill>
                <a:latin typeface="Segoe UI" panose="020B0502040204020203" pitchFamily="34" charset="0"/>
                <a:cs typeface="Arial" panose="020B0604020202020204" pitchFamily="34" charset="0"/>
                <a:hlinkClick r:id="rId3"/>
              </a:rPr>
              <a:t>Valuing Our Clothes: The Cost of UK Fashion</a:t>
            </a:r>
            <a:endParaRPr lang="en-IE" sz="2400" i="1" spc="-20" dirty="0">
              <a:solidFill>
                <a:srgbClr val="002060"/>
              </a:solidFill>
              <a:latin typeface="Segoe UI" panose="020B0502040204020203" pitchFamily="34" charset="0"/>
              <a:cs typeface="Arial" panose="020B0604020202020204" pitchFamily="34" charset="0"/>
            </a:endParaRPr>
          </a:p>
          <a:p>
            <a:r>
              <a:rPr lang="en-IE" sz="2400" i="1" spc="-20" dirty="0">
                <a:solidFill>
                  <a:srgbClr val="002060"/>
                </a:solidFill>
                <a:latin typeface="Segoe UI" panose="020B0502040204020203" pitchFamily="34" charset="0"/>
                <a:cs typeface="Arial" panose="020B0604020202020204" pitchFamily="34" charset="0"/>
              </a:rPr>
              <a:t> </a:t>
            </a:r>
            <a:endParaRPr lang="en-IE" sz="2400" i="1" dirty="0">
              <a:solidFill>
                <a:srgbClr val="002060"/>
              </a:solidFill>
            </a:endParaRPr>
          </a:p>
        </p:txBody>
      </p:sp>
    </p:spTree>
    <p:extLst>
      <p:ext uri="{BB962C8B-B14F-4D97-AF65-F5344CB8AC3E}">
        <p14:creationId xmlns:p14="http://schemas.microsoft.com/office/powerpoint/2010/main" val="209633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18207CE-BF71-4334-AA2A-FD37E1AF2034}"/>
              </a:ext>
            </a:extLst>
          </p:cNvPr>
          <p:cNvPicPr>
            <a:picLocks noChangeAspect="1"/>
          </p:cNvPicPr>
          <p:nvPr/>
        </p:nvPicPr>
        <p:blipFill rotWithShape="1">
          <a:blip r:embed="rId2"/>
          <a:srcRect l="15470" r="-1" b="-1"/>
          <a:stretch/>
        </p:blipFill>
        <p:spPr>
          <a:xfrm>
            <a:off x="-7" y="430"/>
            <a:ext cx="8115280" cy="6408311"/>
          </a:xfrm>
          <a:prstGeom prst="rect">
            <a:avLst/>
          </a:prstGeom>
        </p:spPr>
      </p:pic>
      <p:sp>
        <p:nvSpPr>
          <p:cNvPr id="7" name="TextBox 6">
            <a:extLst>
              <a:ext uri="{FF2B5EF4-FFF2-40B4-BE49-F238E27FC236}">
                <a16:creationId xmlns:a16="http://schemas.microsoft.com/office/drawing/2014/main" id="{91B01E5C-E1BD-4DCB-87CC-E9B9EE8E078D}"/>
              </a:ext>
            </a:extLst>
          </p:cNvPr>
          <p:cNvSpPr txBox="1"/>
          <p:nvPr/>
        </p:nvSpPr>
        <p:spPr>
          <a:xfrm>
            <a:off x="8326490" y="1096069"/>
            <a:ext cx="3560710" cy="5159396"/>
          </a:xfrm>
          <a:prstGeom prst="rect">
            <a:avLst/>
          </a:prstGeom>
        </p:spPr>
        <p:txBody>
          <a:bodyPr vert="horz" lIns="91440" tIns="45720" rIns="91440" bIns="45720" rtlCol="0">
            <a:noAutofit/>
          </a:bodyPr>
          <a:lstStyle/>
          <a:p>
            <a:pPr>
              <a:lnSpc>
                <a:spcPct val="90000"/>
              </a:lnSpc>
              <a:spcAft>
                <a:spcPts val="600"/>
              </a:spcAft>
            </a:pPr>
            <a:r>
              <a:rPr lang="en-IE" sz="3200" b="1" spc="-20" dirty="0">
                <a:effectLst/>
                <a:latin typeface="Segoe UI" panose="020B0502040204020203" pitchFamily="34" charset="0"/>
                <a:ea typeface="Calibri" panose="020F0502020204030204" pitchFamily="34" charset="0"/>
                <a:cs typeface="Arial" panose="020B0604020202020204" pitchFamily="34" charset="0"/>
              </a:rPr>
              <a:t>True or False</a:t>
            </a:r>
          </a:p>
          <a:p>
            <a:pPr>
              <a:lnSpc>
                <a:spcPct val="90000"/>
              </a:lnSpc>
              <a:spcAft>
                <a:spcPts val="600"/>
              </a:spcAft>
            </a:pPr>
            <a:r>
              <a:rPr lang="en-IE" sz="3200" spc="-20" dirty="0">
                <a:effectLst/>
                <a:latin typeface="Segoe UI" panose="020B0502040204020203" pitchFamily="34" charset="0"/>
                <a:ea typeface="Calibri" panose="020F0502020204030204" pitchFamily="34" charset="0"/>
                <a:cs typeface="Arial" panose="020B0604020202020204" pitchFamily="34" charset="0"/>
              </a:rPr>
              <a:t>We need to cut CO2 emissions almost in half (43%) by 2030</a:t>
            </a:r>
          </a:p>
          <a:p>
            <a:pPr>
              <a:lnSpc>
                <a:spcPct val="90000"/>
              </a:lnSpc>
              <a:spcAft>
                <a:spcPts val="600"/>
              </a:spcAft>
            </a:pPr>
            <a:endParaRPr lang="en-US" sz="5400" b="1" dirty="0">
              <a:solidFill>
                <a:srgbClr val="669900"/>
              </a:solidFill>
            </a:endParaRPr>
          </a:p>
        </p:txBody>
      </p:sp>
      <p:sp>
        <p:nvSpPr>
          <p:cNvPr id="33" name="Rectangle 3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295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18207CE-BF71-4334-AA2A-FD37E1AF2034}"/>
              </a:ext>
            </a:extLst>
          </p:cNvPr>
          <p:cNvPicPr>
            <a:picLocks noChangeAspect="1"/>
          </p:cNvPicPr>
          <p:nvPr/>
        </p:nvPicPr>
        <p:blipFill rotWithShape="1">
          <a:blip r:embed="rId2"/>
          <a:srcRect l="15470" r="-1" b="-1"/>
          <a:stretch/>
        </p:blipFill>
        <p:spPr>
          <a:xfrm>
            <a:off x="-7" y="430"/>
            <a:ext cx="8115280" cy="6408311"/>
          </a:xfrm>
          <a:prstGeom prst="rect">
            <a:avLst/>
          </a:prstGeom>
        </p:spPr>
      </p:pic>
      <p:sp>
        <p:nvSpPr>
          <p:cNvPr id="7" name="TextBox 6">
            <a:extLst>
              <a:ext uri="{FF2B5EF4-FFF2-40B4-BE49-F238E27FC236}">
                <a16:creationId xmlns:a16="http://schemas.microsoft.com/office/drawing/2014/main" id="{91B01E5C-E1BD-4DCB-87CC-E9B9EE8E078D}"/>
              </a:ext>
            </a:extLst>
          </p:cNvPr>
          <p:cNvSpPr txBox="1"/>
          <p:nvPr/>
        </p:nvSpPr>
        <p:spPr>
          <a:xfrm>
            <a:off x="8326490" y="1096069"/>
            <a:ext cx="3560710" cy="5159396"/>
          </a:xfrm>
          <a:prstGeom prst="rect">
            <a:avLst/>
          </a:prstGeom>
        </p:spPr>
        <p:txBody>
          <a:bodyPr vert="horz" lIns="91440" tIns="45720" rIns="91440" bIns="45720" rtlCol="0">
            <a:noAutofit/>
          </a:bodyPr>
          <a:lstStyle/>
          <a:p>
            <a:pPr>
              <a:lnSpc>
                <a:spcPct val="90000"/>
              </a:lnSpc>
              <a:spcAft>
                <a:spcPts val="600"/>
              </a:spcAft>
            </a:pPr>
            <a:r>
              <a:rPr lang="en-IE" sz="3200" b="1" spc="-20" dirty="0">
                <a:effectLst/>
                <a:latin typeface="Segoe UI" panose="020B0502040204020203" pitchFamily="34" charset="0"/>
                <a:ea typeface="Calibri" panose="020F0502020204030204" pitchFamily="34" charset="0"/>
                <a:cs typeface="Arial" panose="020B0604020202020204" pitchFamily="34" charset="0"/>
              </a:rPr>
              <a:t>True or False</a:t>
            </a:r>
          </a:p>
          <a:p>
            <a:pPr>
              <a:lnSpc>
                <a:spcPct val="90000"/>
              </a:lnSpc>
              <a:spcAft>
                <a:spcPts val="600"/>
              </a:spcAft>
            </a:pPr>
            <a:r>
              <a:rPr lang="en-IE" sz="3200" spc="-20" dirty="0">
                <a:effectLst/>
                <a:latin typeface="Segoe UI" panose="020B0502040204020203" pitchFamily="34" charset="0"/>
                <a:ea typeface="Calibri" panose="020F0502020204030204" pitchFamily="34" charset="0"/>
                <a:cs typeface="Arial" panose="020B0604020202020204" pitchFamily="34" charset="0"/>
              </a:rPr>
              <a:t>We need to cut CO2 emissions almost in half (43%) by 2030</a:t>
            </a:r>
          </a:p>
          <a:p>
            <a:pPr>
              <a:lnSpc>
                <a:spcPct val="90000"/>
              </a:lnSpc>
              <a:spcAft>
                <a:spcPts val="600"/>
              </a:spcAft>
            </a:pPr>
            <a:r>
              <a:rPr lang="en-IE" sz="4800" b="1" spc="-20" dirty="0">
                <a:solidFill>
                  <a:srgbClr val="669900"/>
                </a:solidFill>
                <a:latin typeface="Segoe UI" panose="020B0502040204020203" pitchFamily="34" charset="0"/>
                <a:cs typeface="Arial" panose="020B0604020202020204" pitchFamily="34" charset="0"/>
              </a:rPr>
              <a:t>True</a:t>
            </a:r>
          </a:p>
          <a:p>
            <a:pPr>
              <a:lnSpc>
                <a:spcPct val="90000"/>
              </a:lnSpc>
              <a:spcAft>
                <a:spcPts val="600"/>
              </a:spcAft>
            </a:pPr>
            <a:r>
              <a:rPr lang="en-IE" spc="-20" dirty="0">
                <a:solidFill>
                  <a:srgbClr val="00B0F0"/>
                </a:solidFill>
                <a:latin typeface="Segoe UI" panose="020B0502040204020203" pitchFamily="34" charset="0"/>
                <a:cs typeface="Arial" panose="020B0604020202020204" pitchFamily="34" charset="0"/>
              </a:rPr>
              <a:t>Source: </a:t>
            </a:r>
            <a:r>
              <a:rPr lang="en-GB" spc="-20" dirty="0">
                <a:solidFill>
                  <a:srgbClr val="00B0F0"/>
                </a:solidFill>
                <a:latin typeface="Segoe UI" panose="020B0502040204020203" pitchFamily="34" charset="0"/>
                <a:cs typeface="Arial" panose="020B0604020202020204" pitchFamily="34" charset="0"/>
              </a:rPr>
              <a:t>IPCC (2022) </a:t>
            </a:r>
            <a:r>
              <a:rPr lang="en-GB" i="1" spc="-20" dirty="0">
                <a:solidFill>
                  <a:srgbClr val="00B0F0"/>
                </a:solidFill>
                <a:latin typeface="Segoe UI" panose="020B0502040204020203" pitchFamily="34" charset="0"/>
                <a:cs typeface="Arial" panose="020B0604020202020204" pitchFamily="34" charset="0"/>
              </a:rPr>
              <a:t>‘</a:t>
            </a:r>
            <a:r>
              <a:rPr lang="en-GB" i="1" spc="-20" dirty="0">
                <a:solidFill>
                  <a:srgbClr val="00B0F0"/>
                </a:solidFill>
                <a:latin typeface="Segoe UI" panose="020B0502040204020203" pitchFamily="34" charset="0"/>
                <a:cs typeface="Arial" panose="020B0604020202020204" pitchFamily="34" charset="0"/>
                <a:hlinkClick r:id="rId3"/>
              </a:rPr>
              <a:t>Mitigation of Climate Change</a:t>
            </a:r>
            <a:r>
              <a:rPr lang="en-GB" i="1" spc="-20" dirty="0">
                <a:solidFill>
                  <a:srgbClr val="00B0F0"/>
                </a:solidFill>
                <a:latin typeface="Segoe UI" panose="020B0502040204020203" pitchFamily="34" charset="0"/>
                <a:cs typeface="Arial" panose="020B0604020202020204" pitchFamily="34" charset="0"/>
              </a:rPr>
              <a:t>’ </a:t>
            </a:r>
            <a:r>
              <a:rPr lang="en-GB" spc="-20" dirty="0">
                <a:solidFill>
                  <a:srgbClr val="00B0F0"/>
                </a:solidFill>
                <a:latin typeface="Segoe UI" panose="020B0502040204020203" pitchFamily="34" charset="0"/>
                <a:cs typeface="Arial" panose="020B0604020202020204" pitchFamily="34" charset="0"/>
              </a:rPr>
              <a:t>Sixth Assessment report</a:t>
            </a:r>
          </a:p>
        </p:txBody>
      </p:sp>
      <p:sp>
        <p:nvSpPr>
          <p:cNvPr id="33" name="Rectangle 3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351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063510-AAE8-482E-ACF7-F25B3FB735D4}"/>
              </a:ext>
            </a:extLst>
          </p:cNvPr>
          <p:cNvSpPr txBox="1"/>
          <p:nvPr/>
        </p:nvSpPr>
        <p:spPr>
          <a:xfrm>
            <a:off x="1596667" y="2125525"/>
            <a:ext cx="8998665" cy="2062103"/>
          </a:xfrm>
          <a:prstGeom prst="rect">
            <a:avLst/>
          </a:prstGeom>
          <a:noFill/>
        </p:spPr>
        <p:txBody>
          <a:bodyPr wrap="square">
            <a:spAutoFit/>
          </a:bodyPr>
          <a:lstStyle/>
          <a:p>
            <a:r>
              <a:rPr lang="en-IE" sz="3200" spc="-20" dirty="0">
                <a:solidFill>
                  <a:srgbClr val="002060"/>
                </a:solidFill>
                <a:effectLst/>
                <a:latin typeface="Segoe UI" panose="020B0502040204020203" pitchFamily="34" charset="0"/>
                <a:ea typeface="Calibri" panose="020F0502020204030204" pitchFamily="34" charset="0"/>
                <a:cs typeface="Arial" panose="020B0604020202020204" pitchFamily="34" charset="0"/>
              </a:rPr>
              <a:t>…Limiting the use of fossil fuels such as oil, carbon and natural gas and replacing them with renewable and cleaner sources of energy is one way of doing this. </a:t>
            </a:r>
            <a:endParaRPr lang="en-IE" sz="3200" dirty="0">
              <a:solidFill>
                <a:srgbClr val="002060"/>
              </a:solidFill>
            </a:endParaRPr>
          </a:p>
        </p:txBody>
      </p:sp>
    </p:spTree>
    <p:extLst>
      <p:ext uri="{BB962C8B-B14F-4D97-AF65-F5344CB8AC3E}">
        <p14:creationId xmlns:p14="http://schemas.microsoft.com/office/powerpoint/2010/main" val="179498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7A3402E-499F-4B6B-BA2F-BB348241D2FF}"/>
              </a:ext>
            </a:extLst>
          </p:cNvPr>
          <p:cNvSpPr>
            <a:spLocks noChangeArrowheads="1"/>
          </p:cNvSpPr>
          <p:nvPr/>
        </p:nvSpPr>
        <p:spPr bwMode="auto">
          <a:xfrm>
            <a:off x="238539" y="21137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6" name="Picture 96">
            <a:hlinkClick r:id="rId2"/>
            <a:extLst>
              <a:ext uri="{FF2B5EF4-FFF2-40B4-BE49-F238E27FC236}">
                <a16:creationId xmlns:a16="http://schemas.microsoft.com/office/drawing/2014/main" id="{1E6C6644-B94D-4507-8C05-32845495C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287" y="500347"/>
            <a:ext cx="8950565" cy="46549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91EBA5BA-BE3C-453C-A0A5-6BB003184513}"/>
              </a:ext>
            </a:extLst>
          </p:cNvPr>
          <p:cNvSpPr>
            <a:spLocks noChangeArrowheads="1"/>
          </p:cNvSpPr>
          <p:nvPr/>
        </p:nvSpPr>
        <p:spPr bwMode="auto">
          <a:xfrm>
            <a:off x="304376" y="5581580"/>
            <a:ext cx="117463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400" b="0"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hlinkClick r:id="rId2"/>
              </a:rPr>
              <a:t>https://www.youtube.com/watch?v=hIcJCwvTFfg</a:t>
            </a:r>
            <a:r>
              <a:rPr kumimoji="0" lang="en-IE" altLang="en-US" sz="2400" b="0"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  Video: Climate action targets. Produced by the World </a:t>
            </a:r>
            <a:r>
              <a:rPr kumimoji="0" lang="en-IE" altLang="en-US" sz="2400" b="0" i="0" u="none" strike="noStrike" cap="none" normalizeH="0" baseline="0" dirty="0" err="1">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Meterological</a:t>
            </a:r>
            <a:r>
              <a:rPr kumimoji="0" lang="en-IE" altLang="en-US" sz="2400" b="0"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 Organization. Duration: 1 min, 48 sec. </a:t>
            </a:r>
            <a:endParaRPr kumimoji="0" lang="en-I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1401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3AA7A6E-6E70-4935-A12F-AEAB7A068BBC}"/>
              </a:ext>
            </a:extLst>
          </p:cNvPr>
          <p:cNvSpPr>
            <a:spLocks noChangeArrowheads="1"/>
          </p:cNvSpPr>
          <p:nvPr/>
        </p:nvSpPr>
        <p:spPr bwMode="auto">
          <a:xfrm>
            <a:off x="242029" y="5629217"/>
            <a:ext cx="115201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IE" altLang="en-US" sz="2000" dirty="0">
                <a:latin typeface="Segoe UI" panose="020B0502040204020203" pitchFamily="34" charset="0"/>
                <a:ea typeface="Calibri" panose="020F0502020204030204" pitchFamily="34" charset="0"/>
                <a:cs typeface="Segoe UI" panose="020B0502040204020203" pitchFamily="34" charset="0"/>
              </a:rPr>
              <a:t>‘How Can Co-operatives Work in Your Community’ Produced by the SCSI. Duration 3 mins, </a:t>
            </a:r>
            <a:r>
              <a:rPr lang="en-IE" altLang="en-US" sz="2000">
                <a:latin typeface="Segoe UI" panose="020B0502040204020203" pitchFamily="34" charset="0"/>
                <a:ea typeface="Calibri" panose="020F0502020204030204" pitchFamily="34" charset="0"/>
                <a:cs typeface="Segoe UI" panose="020B0502040204020203" pitchFamily="34" charset="0"/>
              </a:rPr>
              <a:t>41 secs  </a:t>
            </a:r>
            <a:r>
              <a:rPr lang="en-IE" altLang="en-US" sz="2000" dirty="0">
                <a:highlight>
                  <a:srgbClr val="FFFF00"/>
                </a:highlight>
                <a:latin typeface="Segoe UI" panose="020B0502040204020203" pitchFamily="34" charset="0"/>
                <a:ea typeface="Calibri" panose="020F0502020204030204" pitchFamily="34" charset="0"/>
                <a:cs typeface="Segoe UI" panose="020B0502040204020203" pitchFamily="34" charset="0"/>
              </a:rPr>
              <a:t>LINK REQUIRED</a:t>
            </a:r>
            <a:endParaRPr kumimoji="0" lang="en-IE" altLang="en-US" sz="2000" b="0" i="0" u="none" strike="noStrike" cap="none" normalizeH="0" baseline="0" dirty="0">
              <a:ln>
                <a:noFill/>
              </a:ln>
              <a:solidFill>
                <a:schemeClr val="tx1"/>
              </a:solidFill>
              <a:effectLst/>
              <a:highlight>
                <a:srgbClr val="FFFF00"/>
              </a:highlight>
              <a:latin typeface="Segoe UI" panose="020B0502040204020203" pitchFamily="34" charset="0"/>
              <a:cs typeface="Segoe UI" panose="020B0502040204020203" pitchFamily="34" charset="0"/>
            </a:endParaRPr>
          </a:p>
        </p:txBody>
      </p:sp>
      <p:pic>
        <p:nvPicPr>
          <p:cNvPr id="2049" name="Picture 119">
            <a:extLst>
              <a:ext uri="{FF2B5EF4-FFF2-40B4-BE49-F238E27FC236}">
                <a16:creationId xmlns:a16="http://schemas.microsoft.com/office/drawing/2014/main" id="{312D6EDC-12A8-4D71-A1EE-53B06CDE8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372" y="1382671"/>
            <a:ext cx="6927495" cy="3815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BCF5129-AF92-4A09-9878-024D9C9DF5CB}"/>
              </a:ext>
            </a:extLst>
          </p:cNvPr>
          <p:cNvSpPr>
            <a:spLocks noChangeArrowheads="1"/>
          </p:cNvSpPr>
          <p:nvPr/>
        </p:nvSpPr>
        <p:spPr bwMode="auto">
          <a:xfrm>
            <a:off x="242030" y="123992"/>
            <a:ext cx="115201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400" b="1" i="0" u="none" strike="noStrike" cap="none" normalizeH="0" baseline="0" dirty="0">
                <a:ln>
                  <a:noFill/>
                </a:ln>
                <a:solidFill>
                  <a:srgbClr val="990099"/>
                </a:solidFill>
                <a:effectLst/>
                <a:latin typeface="Segoe UI" panose="020B0502040204020203" pitchFamily="34" charset="0"/>
                <a:ea typeface="Calibri" panose="020F0502020204030204" pitchFamily="34" charset="0"/>
                <a:cs typeface="Segoe UI" panose="020B0502040204020203" pitchFamily="34" charset="0"/>
              </a:rPr>
              <a:t>DUBLIN FOOD CO-OPERATIVE</a:t>
            </a:r>
            <a:endParaRPr kumimoji="0" lang="en-IE" altLang="en-US" sz="2400" b="0" i="0" u="none" strike="noStrike" cap="none" normalizeH="0" baseline="0" dirty="0">
              <a:ln>
                <a:noFill/>
              </a:ln>
              <a:solidFill>
                <a:srgbClr val="990099"/>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000" b="0"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As you watch the video, note three ways in which the Dublin Food Co-op supports climate action through its focus on sustainability. </a:t>
            </a:r>
            <a:endParaRPr kumimoji="0" lang="en-IE" altLang="en-US" sz="2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71442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0D16F8B7-E22F-4BCF-B9A9-5BFA22ACCFE9}"/>
              </a:ext>
            </a:extLst>
          </p:cNvPr>
          <p:cNvPicPr>
            <a:picLocks noChangeAspect="1"/>
          </p:cNvPicPr>
          <p:nvPr/>
        </p:nvPicPr>
        <p:blipFill rotWithShape="1">
          <a:blip r:embed="rId2">
            <a:extLst>
              <a:ext uri="{28A0092B-C50C-407E-A947-70E740481C1C}">
                <a14:useLocalDpi xmlns:a14="http://schemas.microsoft.com/office/drawing/2010/main" val="0"/>
              </a:ext>
            </a:extLst>
          </a:blip>
          <a:srcRect l="21302" r="797" b="1"/>
          <a:stretch/>
        </p:blipFill>
        <p:spPr>
          <a:xfrm>
            <a:off x="0"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EF0FA14-13B0-404C-89E1-E159025E70AA}"/>
              </a:ext>
            </a:extLst>
          </p:cNvPr>
          <p:cNvSpPr txBox="1"/>
          <p:nvPr/>
        </p:nvSpPr>
        <p:spPr>
          <a:xfrm>
            <a:off x="7318635" y="1546600"/>
            <a:ext cx="4596190" cy="4850560"/>
          </a:xfrm>
          <a:prstGeom prst="rect">
            <a:avLst/>
          </a:prstGeom>
        </p:spPr>
        <p:txBody>
          <a:bodyPr vert="horz" lIns="91440" tIns="45720" rIns="91440" bIns="45720" rtlCol="0">
            <a:noAutofit/>
          </a:bodyPr>
          <a:lstStyle/>
          <a:p>
            <a:pPr>
              <a:lnSpc>
                <a:spcPct val="90000"/>
              </a:lnSpc>
              <a:spcAft>
                <a:spcPts val="600"/>
              </a:spcAft>
            </a:pPr>
            <a:r>
              <a:rPr lang="en-IE" sz="3200" b="1" spc="-20" dirty="0">
                <a:effectLst/>
                <a:latin typeface="Segoe UI" panose="020B0502040204020203" pitchFamily="34" charset="0"/>
                <a:ea typeface="Calibri" panose="020F0502020204030204" pitchFamily="34" charset="0"/>
                <a:cs typeface="Arial" panose="020B0604020202020204" pitchFamily="34" charset="0"/>
              </a:rPr>
              <a:t>True or False</a:t>
            </a:r>
          </a:p>
          <a:p>
            <a:pPr>
              <a:lnSpc>
                <a:spcPct val="90000"/>
              </a:lnSpc>
              <a:spcAft>
                <a:spcPts val="600"/>
              </a:spcAft>
            </a:pPr>
            <a:r>
              <a:rPr lang="en-GB" sz="3200" spc="-20" dirty="0">
                <a:effectLst/>
                <a:latin typeface="Segoe UI" panose="020B0502040204020203" pitchFamily="34" charset="0"/>
                <a:ea typeface="Calibri" panose="020F0502020204030204" pitchFamily="34" charset="0"/>
                <a:cs typeface="Arial" panose="020B0604020202020204" pitchFamily="34" charset="0"/>
              </a:rPr>
              <a:t>In 2016, more money was invested by the world’s 20 largest economies in renewable sources of energy (e.g. wind, water) than in fossil fuels (e.g. coal, petroleum, natural gas)?</a:t>
            </a:r>
          </a:p>
          <a:p>
            <a:pPr>
              <a:lnSpc>
                <a:spcPct val="90000"/>
              </a:lnSpc>
              <a:spcAft>
                <a:spcPts val="600"/>
              </a:spcAft>
            </a:pPr>
            <a:r>
              <a:rPr lang="en-GB" sz="4800" b="1" spc="-20" dirty="0">
                <a:solidFill>
                  <a:srgbClr val="C00000"/>
                </a:solidFill>
                <a:effectLst/>
                <a:latin typeface="Segoe UI" panose="020B0502040204020203" pitchFamily="34" charset="0"/>
                <a:ea typeface="Calibri" panose="020F0502020204030204" pitchFamily="34" charset="0"/>
                <a:cs typeface="Arial" panose="020B0604020202020204" pitchFamily="34" charset="0"/>
              </a:rPr>
              <a:t> </a:t>
            </a:r>
            <a:endParaRPr lang="en-US" sz="4800" b="1" dirty="0">
              <a:solidFill>
                <a:srgbClr val="C00000"/>
              </a:solidFill>
            </a:endParaRPr>
          </a:p>
        </p:txBody>
      </p:sp>
      <p:sp>
        <p:nvSpPr>
          <p:cNvPr id="7" name="TextBox 6">
            <a:extLst>
              <a:ext uri="{FF2B5EF4-FFF2-40B4-BE49-F238E27FC236}">
                <a16:creationId xmlns:a16="http://schemas.microsoft.com/office/drawing/2014/main" id="{DDC3C21D-4500-47BC-821F-A8B1AF0DD5C4}"/>
              </a:ext>
            </a:extLst>
          </p:cNvPr>
          <p:cNvSpPr txBox="1"/>
          <p:nvPr/>
        </p:nvSpPr>
        <p:spPr>
          <a:xfrm>
            <a:off x="7370202" y="12505"/>
            <a:ext cx="4718664" cy="1534095"/>
          </a:xfrm>
          <a:prstGeom prst="rect">
            <a:avLst/>
          </a:prstGeom>
        </p:spPr>
        <p:txBody>
          <a:bodyPr vert="horz" lIns="91440" tIns="45720" rIns="91440" bIns="45720" rtlCol="0">
            <a:noAutofit/>
          </a:bodyPr>
          <a:lstStyle/>
          <a:p>
            <a:pPr>
              <a:lnSpc>
                <a:spcPct val="90000"/>
              </a:lnSpc>
              <a:spcAft>
                <a:spcPts val="600"/>
              </a:spcAft>
            </a:pPr>
            <a:r>
              <a:rPr lang="en-IE" sz="3200" b="1" spc="-20" dirty="0">
                <a:solidFill>
                  <a:srgbClr val="008080"/>
                </a:solidFill>
                <a:effectLst/>
                <a:latin typeface="Segoe UI" panose="020B0502040204020203" pitchFamily="34" charset="0"/>
                <a:ea typeface="Calibri" panose="020F0502020204030204" pitchFamily="34" charset="0"/>
                <a:cs typeface="Arial" panose="020B0604020202020204" pitchFamily="34" charset="0"/>
              </a:rPr>
              <a:t>Community co-operatives and renewable energy</a:t>
            </a:r>
            <a:endParaRPr lang="en-US" sz="5400" b="1" dirty="0">
              <a:solidFill>
                <a:srgbClr val="008080"/>
              </a:solidFill>
            </a:endParaRPr>
          </a:p>
        </p:txBody>
      </p:sp>
    </p:spTree>
    <p:extLst>
      <p:ext uri="{BB962C8B-B14F-4D97-AF65-F5344CB8AC3E}">
        <p14:creationId xmlns:p14="http://schemas.microsoft.com/office/powerpoint/2010/main" val="1855069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0D16F8B7-E22F-4BCF-B9A9-5BFA22ACCFE9}"/>
              </a:ext>
            </a:extLst>
          </p:cNvPr>
          <p:cNvPicPr>
            <a:picLocks noChangeAspect="1"/>
          </p:cNvPicPr>
          <p:nvPr/>
        </p:nvPicPr>
        <p:blipFill rotWithShape="1">
          <a:blip r:embed="rId2">
            <a:extLst>
              <a:ext uri="{28A0092B-C50C-407E-A947-70E740481C1C}">
                <a14:useLocalDpi xmlns:a14="http://schemas.microsoft.com/office/drawing/2010/main" val="0"/>
              </a:ext>
            </a:extLst>
          </a:blip>
          <a:srcRect l="21302" r="797" b="1"/>
          <a:stretch/>
        </p:blipFill>
        <p:spPr>
          <a:xfrm>
            <a:off x="0"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EF0FA14-13B0-404C-89E1-E159025E70AA}"/>
              </a:ext>
            </a:extLst>
          </p:cNvPr>
          <p:cNvSpPr txBox="1"/>
          <p:nvPr/>
        </p:nvSpPr>
        <p:spPr>
          <a:xfrm>
            <a:off x="7318635" y="1546600"/>
            <a:ext cx="4596190" cy="4850560"/>
          </a:xfrm>
          <a:prstGeom prst="rect">
            <a:avLst/>
          </a:prstGeom>
        </p:spPr>
        <p:txBody>
          <a:bodyPr vert="horz" lIns="91440" tIns="45720" rIns="91440" bIns="45720" rtlCol="0">
            <a:noAutofit/>
          </a:bodyPr>
          <a:lstStyle/>
          <a:p>
            <a:pPr>
              <a:lnSpc>
                <a:spcPct val="90000"/>
              </a:lnSpc>
              <a:spcAft>
                <a:spcPts val="600"/>
              </a:spcAft>
            </a:pPr>
            <a:r>
              <a:rPr lang="en-IE" sz="3200" b="1" spc="-20" dirty="0">
                <a:effectLst/>
                <a:latin typeface="Segoe UI" panose="020B0502040204020203" pitchFamily="34" charset="0"/>
                <a:ea typeface="Calibri" panose="020F0502020204030204" pitchFamily="34" charset="0"/>
                <a:cs typeface="Arial" panose="020B0604020202020204" pitchFamily="34" charset="0"/>
              </a:rPr>
              <a:t>True or False</a:t>
            </a:r>
          </a:p>
          <a:p>
            <a:pPr>
              <a:lnSpc>
                <a:spcPct val="90000"/>
              </a:lnSpc>
              <a:spcAft>
                <a:spcPts val="600"/>
              </a:spcAft>
            </a:pPr>
            <a:r>
              <a:rPr lang="en-GB" sz="3200" spc="-20" dirty="0">
                <a:effectLst/>
                <a:latin typeface="Segoe UI" panose="020B0502040204020203" pitchFamily="34" charset="0"/>
                <a:ea typeface="Calibri" panose="020F0502020204030204" pitchFamily="34" charset="0"/>
                <a:cs typeface="Arial" panose="020B0604020202020204" pitchFamily="34" charset="0"/>
              </a:rPr>
              <a:t>In 2016, more money was invested by the world’s 20 largest economies in renewable sources of energy (e.g. wind, water) than in fossil fuels (e.g. coal, petroleum, natural gas)?</a:t>
            </a:r>
          </a:p>
          <a:p>
            <a:pPr>
              <a:lnSpc>
                <a:spcPct val="90000"/>
              </a:lnSpc>
              <a:spcAft>
                <a:spcPts val="600"/>
              </a:spcAft>
            </a:pPr>
            <a:r>
              <a:rPr lang="en-GB" sz="4800" b="1" spc="-20" dirty="0">
                <a:solidFill>
                  <a:srgbClr val="C00000"/>
                </a:solidFill>
                <a:latin typeface="Segoe UI" panose="020B0502040204020203" pitchFamily="34" charset="0"/>
                <a:ea typeface="Calibri" panose="020F0502020204030204" pitchFamily="34" charset="0"/>
                <a:cs typeface="Arial" panose="020B0604020202020204" pitchFamily="34" charset="0"/>
              </a:rPr>
              <a:t>FALSE</a:t>
            </a:r>
            <a:endParaRPr lang="en-GB" sz="4800" spc="-20" dirty="0">
              <a:effectLst/>
              <a:latin typeface="Segoe UI" panose="020B0502040204020203" pitchFamily="34" charset="0"/>
              <a:ea typeface="Calibri" panose="020F0502020204030204" pitchFamily="34" charset="0"/>
              <a:cs typeface="Arial" panose="020B0604020202020204" pitchFamily="34" charset="0"/>
            </a:endParaRPr>
          </a:p>
          <a:p>
            <a:pPr>
              <a:lnSpc>
                <a:spcPct val="90000"/>
              </a:lnSpc>
              <a:spcAft>
                <a:spcPts val="600"/>
              </a:spcAft>
            </a:pPr>
            <a:r>
              <a:rPr lang="en-GB" sz="4800" b="1" spc="-20" dirty="0">
                <a:solidFill>
                  <a:srgbClr val="C00000"/>
                </a:solidFill>
                <a:effectLst/>
                <a:latin typeface="Segoe UI" panose="020B0502040204020203" pitchFamily="34" charset="0"/>
                <a:ea typeface="Calibri" panose="020F0502020204030204" pitchFamily="34" charset="0"/>
                <a:cs typeface="Arial" panose="020B0604020202020204" pitchFamily="34" charset="0"/>
              </a:rPr>
              <a:t> </a:t>
            </a:r>
            <a:endParaRPr lang="en-US" sz="4800" b="1" dirty="0">
              <a:solidFill>
                <a:srgbClr val="C00000"/>
              </a:solidFill>
            </a:endParaRPr>
          </a:p>
        </p:txBody>
      </p:sp>
      <p:sp>
        <p:nvSpPr>
          <p:cNvPr id="7" name="TextBox 6">
            <a:extLst>
              <a:ext uri="{FF2B5EF4-FFF2-40B4-BE49-F238E27FC236}">
                <a16:creationId xmlns:a16="http://schemas.microsoft.com/office/drawing/2014/main" id="{DDC3C21D-4500-47BC-821F-A8B1AF0DD5C4}"/>
              </a:ext>
            </a:extLst>
          </p:cNvPr>
          <p:cNvSpPr txBox="1"/>
          <p:nvPr/>
        </p:nvSpPr>
        <p:spPr>
          <a:xfrm>
            <a:off x="7370202" y="12505"/>
            <a:ext cx="4718664" cy="1534095"/>
          </a:xfrm>
          <a:prstGeom prst="rect">
            <a:avLst/>
          </a:prstGeom>
        </p:spPr>
        <p:txBody>
          <a:bodyPr vert="horz" lIns="91440" tIns="45720" rIns="91440" bIns="45720" rtlCol="0">
            <a:noAutofit/>
          </a:bodyPr>
          <a:lstStyle/>
          <a:p>
            <a:pPr>
              <a:lnSpc>
                <a:spcPct val="90000"/>
              </a:lnSpc>
              <a:spcAft>
                <a:spcPts val="600"/>
              </a:spcAft>
            </a:pPr>
            <a:r>
              <a:rPr lang="en-IE" sz="3200" b="1" spc="-20" dirty="0">
                <a:solidFill>
                  <a:srgbClr val="008080"/>
                </a:solidFill>
                <a:effectLst/>
                <a:latin typeface="Segoe UI" panose="020B0502040204020203" pitchFamily="34" charset="0"/>
                <a:ea typeface="Calibri" panose="020F0502020204030204" pitchFamily="34" charset="0"/>
                <a:cs typeface="Arial" panose="020B0604020202020204" pitchFamily="34" charset="0"/>
              </a:rPr>
              <a:t>Community co-operatives and renewable energy</a:t>
            </a:r>
            <a:endParaRPr lang="en-US" sz="5400" b="1" dirty="0">
              <a:solidFill>
                <a:srgbClr val="008080"/>
              </a:solidFill>
            </a:endParaRPr>
          </a:p>
        </p:txBody>
      </p:sp>
    </p:spTree>
    <p:extLst>
      <p:ext uri="{BB962C8B-B14F-4D97-AF65-F5344CB8AC3E}">
        <p14:creationId xmlns:p14="http://schemas.microsoft.com/office/powerpoint/2010/main" val="1508899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E331B4-DCC5-47F4-99AB-DD675E4EE7F1}"/>
              </a:ext>
            </a:extLst>
          </p:cNvPr>
          <p:cNvSpPr txBox="1"/>
          <p:nvPr/>
        </p:nvSpPr>
        <p:spPr>
          <a:xfrm>
            <a:off x="1505833" y="2107359"/>
            <a:ext cx="9180333" cy="1969770"/>
          </a:xfrm>
          <a:prstGeom prst="rect">
            <a:avLst/>
          </a:prstGeom>
          <a:noFill/>
        </p:spPr>
        <p:txBody>
          <a:bodyPr wrap="square">
            <a:spAutoFit/>
          </a:bodyPr>
          <a:lstStyle/>
          <a:p>
            <a:r>
              <a:rPr lang="en-IE" sz="3000" spc="-20" dirty="0">
                <a:solidFill>
                  <a:srgbClr val="008080"/>
                </a:solidFill>
                <a:effectLst/>
                <a:latin typeface="Segoe UI" panose="020B0502040204020203" pitchFamily="34" charset="0"/>
                <a:ea typeface="Calibri" panose="020F0502020204030204" pitchFamily="34" charset="0"/>
                <a:cs typeface="Arial" panose="020B0604020202020204" pitchFamily="34" charset="0"/>
              </a:rPr>
              <a:t>…..almost four times </a:t>
            </a:r>
            <a:r>
              <a:rPr lang="en-IE" sz="3000" spc="-20" dirty="0">
                <a:solidFill>
                  <a:srgbClr val="008080"/>
                </a:solidFill>
                <a:latin typeface="Segoe UI" panose="020B0502040204020203" pitchFamily="34" charset="0"/>
                <a:ea typeface="Calibri" panose="020F0502020204030204" pitchFamily="34" charset="0"/>
                <a:cs typeface="Arial" panose="020B0604020202020204" pitchFamily="34" charset="0"/>
              </a:rPr>
              <a:t>m</a:t>
            </a:r>
            <a:r>
              <a:rPr lang="en-IE" sz="3000" spc="-20" dirty="0">
                <a:solidFill>
                  <a:srgbClr val="008080"/>
                </a:solidFill>
                <a:effectLst/>
                <a:latin typeface="Segoe UI" panose="020B0502040204020203" pitchFamily="34" charset="0"/>
                <a:ea typeface="Calibri" panose="020F0502020204030204" pitchFamily="34" charset="0"/>
                <a:cs typeface="Arial" panose="020B0604020202020204" pitchFamily="34" charset="0"/>
              </a:rPr>
              <a:t>ore money was invested in fossil fuels, which increase greenhouse emissions.</a:t>
            </a:r>
          </a:p>
          <a:p>
            <a:endParaRPr lang="en-IE" sz="3000" spc="-20" dirty="0">
              <a:solidFill>
                <a:srgbClr val="008080"/>
              </a:solidFill>
              <a:latin typeface="Segoe UI" panose="020B0502040204020203" pitchFamily="34" charset="0"/>
              <a:cs typeface="Arial" panose="020B0604020202020204" pitchFamily="34" charset="0"/>
            </a:endParaRPr>
          </a:p>
          <a:p>
            <a:r>
              <a:rPr lang="en-IE" sz="1600" spc="-20" dirty="0">
                <a:solidFill>
                  <a:srgbClr val="00B0F0"/>
                </a:solidFill>
                <a:latin typeface="Segoe UI" panose="020B0502040204020203" pitchFamily="34" charset="0"/>
                <a:cs typeface="Arial" panose="020B0604020202020204" pitchFamily="34" charset="0"/>
              </a:rPr>
              <a:t>Source: </a:t>
            </a:r>
            <a:r>
              <a:rPr lang="en-IE" sz="1600" spc="-20" dirty="0" err="1">
                <a:solidFill>
                  <a:srgbClr val="00B0F0"/>
                </a:solidFill>
                <a:latin typeface="Segoe UI" panose="020B0502040204020203" pitchFamily="34" charset="0"/>
                <a:cs typeface="Arial" panose="020B0604020202020204" pitchFamily="34" charset="0"/>
              </a:rPr>
              <a:t>Carringdon</a:t>
            </a:r>
            <a:r>
              <a:rPr lang="en-IE" sz="1600" spc="-20" dirty="0">
                <a:solidFill>
                  <a:srgbClr val="00B0F0"/>
                </a:solidFill>
                <a:latin typeface="Segoe UI" panose="020B0502040204020203" pitchFamily="34" charset="0"/>
                <a:cs typeface="Arial" panose="020B0604020202020204" pitchFamily="34" charset="0"/>
              </a:rPr>
              <a:t>, D (2017) </a:t>
            </a:r>
            <a:r>
              <a:rPr lang="en-IE" sz="1600" spc="-20" dirty="0">
                <a:solidFill>
                  <a:srgbClr val="0563C1"/>
                </a:solidFill>
                <a:latin typeface="Segoe UI" panose="020B050204020402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en-GB" sz="1600" spc="-20" dirty="0">
                <a:solidFill>
                  <a:srgbClr val="00B0F0"/>
                </a:solidFill>
                <a:latin typeface="Segoe UI" panose="020B050204020402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G20 public finance for fossil fuels 'is four times more than renewables</a:t>
            </a:r>
            <a:r>
              <a:rPr lang="en-GB" sz="1600" spc="-20" dirty="0">
                <a:solidFill>
                  <a:srgbClr val="00B0F0"/>
                </a:solidFill>
                <a:latin typeface="Segoe UI" panose="020B0502040204020203" pitchFamily="34" charset="0"/>
                <a:cs typeface="Arial" panose="020B0604020202020204" pitchFamily="34" charset="0"/>
              </a:rPr>
              <a:t>’ </a:t>
            </a:r>
            <a:r>
              <a:rPr lang="en-GB" sz="1600" i="1" spc="-20" dirty="0">
                <a:solidFill>
                  <a:srgbClr val="00B0F0"/>
                </a:solidFill>
                <a:latin typeface="Segoe UI" panose="020B0502040204020203" pitchFamily="34" charset="0"/>
                <a:cs typeface="Arial" panose="020B0604020202020204" pitchFamily="34" charset="0"/>
              </a:rPr>
              <a:t>The Guardian</a:t>
            </a:r>
            <a:r>
              <a:rPr lang="en-GB" sz="1600" spc="-20" dirty="0">
                <a:solidFill>
                  <a:srgbClr val="00B0F0"/>
                </a:solidFill>
                <a:latin typeface="Segoe UI" panose="020B0502040204020203" pitchFamily="34" charset="0"/>
                <a:cs typeface="Arial" panose="020B0604020202020204" pitchFamily="34" charset="0"/>
              </a:rPr>
              <a:t>, 5 July 2017</a:t>
            </a:r>
            <a:endParaRPr lang="en-IE" sz="1600" dirty="0">
              <a:solidFill>
                <a:srgbClr val="00B0F0"/>
              </a:solidFill>
            </a:endParaRPr>
          </a:p>
        </p:txBody>
      </p:sp>
    </p:spTree>
    <p:extLst>
      <p:ext uri="{BB962C8B-B14F-4D97-AF65-F5344CB8AC3E}">
        <p14:creationId xmlns:p14="http://schemas.microsoft.com/office/powerpoint/2010/main" val="3085892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8D06E62-89AF-47FF-A089-2ED72D06EBE2}"/>
              </a:ext>
            </a:extLst>
          </p:cNvPr>
          <p:cNvPicPr>
            <a:picLocks noChangeAspect="1"/>
          </p:cNvPicPr>
          <p:nvPr/>
        </p:nvPicPr>
        <p:blipFill rotWithShape="1">
          <a:blip r:embed="rId2">
            <a:extLst>
              <a:ext uri="{28A0092B-C50C-407E-A947-70E740481C1C}">
                <a14:useLocalDpi xmlns:a14="http://schemas.microsoft.com/office/drawing/2010/main" val="0"/>
              </a:ext>
            </a:extLst>
          </a:blip>
          <a:srcRect t="3186" b="7939"/>
          <a:stretch/>
        </p:blipFill>
        <p:spPr>
          <a:xfrm>
            <a:off x="1307061" y="1810466"/>
            <a:ext cx="10396603" cy="4847573"/>
          </a:xfrm>
          <a:prstGeom prst="rect">
            <a:avLst/>
          </a:prstGeom>
        </p:spPr>
      </p:pic>
      <p:sp>
        <p:nvSpPr>
          <p:cNvPr id="2" name="Title 1">
            <a:extLst>
              <a:ext uri="{FF2B5EF4-FFF2-40B4-BE49-F238E27FC236}">
                <a16:creationId xmlns:a16="http://schemas.microsoft.com/office/drawing/2014/main" id="{C8BD55DD-316F-43BB-85C6-3AAB27D34B02}"/>
              </a:ext>
            </a:extLst>
          </p:cNvPr>
          <p:cNvSpPr txBox="1">
            <a:spLocks/>
          </p:cNvSpPr>
          <p:nvPr/>
        </p:nvSpPr>
        <p:spPr>
          <a:xfrm>
            <a:off x="308509" y="460623"/>
            <a:ext cx="3288536" cy="15211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a:solidFill>
                  <a:srgbClr val="319356"/>
                </a:solidFill>
                <a:latin typeface="Segoe UI" panose="020B0502040204020203" pitchFamily="34" charset="0"/>
                <a:cs typeface="Segoe UI" panose="020B0502040204020203" pitchFamily="34" charset="0"/>
              </a:rPr>
              <a:t>Quiz</a:t>
            </a:r>
          </a:p>
        </p:txBody>
      </p:sp>
    </p:spTree>
    <p:extLst>
      <p:ext uri="{BB962C8B-B14F-4D97-AF65-F5344CB8AC3E}">
        <p14:creationId xmlns:p14="http://schemas.microsoft.com/office/powerpoint/2010/main" val="1706904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windmill, outdoor object&#10;&#10;Description automatically generated">
            <a:extLst>
              <a:ext uri="{FF2B5EF4-FFF2-40B4-BE49-F238E27FC236}">
                <a16:creationId xmlns:a16="http://schemas.microsoft.com/office/drawing/2014/main" id="{9B5F6A02-AD89-4AE1-BC88-DCCE1B96351C}"/>
              </a:ext>
            </a:extLst>
          </p:cNvPr>
          <p:cNvPicPr>
            <a:picLocks noChangeAspect="1"/>
          </p:cNvPicPr>
          <p:nvPr/>
        </p:nvPicPr>
        <p:blipFill rotWithShape="1">
          <a:blip r:embed="rId2">
            <a:extLst>
              <a:ext uri="{28A0092B-C50C-407E-A947-70E740481C1C}">
                <a14:useLocalDpi xmlns:a14="http://schemas.microsoft.com/office/drawing/2010/main" val="0"/>
              </a:ext>
            </a:extLst>
          </a:blip>
          <a:srcRect t="4061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4A6E5147-9378-45EC-A63F-1F08F310BD24}"/>
              </a:ext>
            </a:extLst>
          </p:cNvPr>
          <p:cNvSpPr txBox="1"/>
          <p:nvPr/>
        </p:nvSpPr>
        <p:spPr>
          <a:xfrm>
            <a:off x="313151" y="3915689"/>
            <a:ext cx="11630416" cy="2452687"/>
          </a:xfrm>
          <a:prstGeom prst="rect">
            <a:avLst/>
          </a:prstGeom>
        </p:spPr>
        <p:txBody>
          <a:bodyPr vert="horz" lIns="91440" tIns="45720" rIns="91440" bIns="45720" rtlCol="0" anchor="t" anchorCtr="0">
            <a:noAutofit/>
          </a:bodyPr>
          <a:lstStyle/>
          <a:p>
            <a:pPr>
              <a:lnSpc>
                <a:spcPct val="90000"/>
              </a:lnSpc>
              <a:spcAft>
                <a:spcPts val="600"/>
              </a:spcAft>
            </a:pPr>
            <a:r>
              <a:rPr lang="en-US" sz="2800" b="1" spc="-20" dirty="0">
                <a:effectLst/>
                <a:latin typeface="Segoe UI" panose="020B0502040204020203" pitchFamily="34" charset="0"/>
                <a:cs typeface="Segoe UI" panose="020B0502040204020203" pitchFamily="34" charset="0"/>
              </a:rPr>
              <a:t>True or False</a:t>
            </a:r>
          </a:p>
          <a:p>
            <a:pPr>
              <a:lnSpc>
                <a:spcPct val="90000"/>
              </a:lnSpc>
              <a:spcAft>
                <a:spcPts val="600"/>
              </a:spcAft>
            </a:pPr>
            <a:r>
              <a:rPr lang="en-US" sz="2800" spc="-20" dirty="0">
                <a:effectLst/>
                <a:latin typeface="Segoe UI" panose="020B0502040204020203" pitchFamily="34" charset="0"/>
                <a:cs typeface="Segoe UI" panose="020B0502040204020203" pitchFamily="34" charset="0"/>
              </a:rPr>
              <a:t>One third of all European Union (EU) citizens could be producing their own electricity by 2050, and meeting 25% of the EU’s electricity demand</a:t>
            </a:r>
          </a:p>
          <a:p>
            <a:pPr>
              <a:lnSpc>
                <a:spcPct val="90000"/>
              </a:lnSpc>
              <a:spcAft>
                <a:spcPts val="600"/>
              </a:spcAft>
            </a:pPr>
            <a:endParaRPr lang="en-US" sz="4800" b="1" dirty="0">
              <a:solidFill>
                <a:srgbClr val="CD092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66630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windmill, outdoor object&#10;&#10;Description automatically generated">
            <a:extLst>
              <a:ext uri="{FF2B5EF4-FFF2-40B4-BE49-F238E27FC236}">
                <a16:creationId xmlns:a16="http://schemas.microsoft.com/office/drawing/2014/main" id="{9B5F6A02-AD89-4AE1-BC88-DCCE1B96351C}"/>
              </a:ext>
            </a:extLst>
          </p:cNvPr>
          <p:cNvPicPr>
            <a:picLocks noChangeAspect="1"/>
          </p:cNvPicPr>
          <p:nvPr/>
        </p:nvPicPr>
        <p:blipFill rotWithShape="1">
          <a:blip r:embed="rId2">
            <a:extLst>
              <a:ext uri="{28A0092B-C50C-407E-A947-70E740481C1C}">
                <a14:useLocalDpi xmlns:a14="http://schemas.microsoft.com/office/drawing/2010/main" val="0"/>
              </a:ext>
            </a:extLst>
          </a:blip>
          <a:srcRect t="4061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4A6E5147-9378-45EC-A63F-1F08F310BD24}"/>
              </a:ext>
            </a:extLst>
          </p:cNvPr>
          <p:cNvSpPr txBox="1"/>
          <p:nvPr/>
        </p:nvSpPr>
        <p:spPr>
          <a:xfrm>
            <a:off x="313151" y="3915689"/>
            <a:ext cx="11630416" cy="2452687"/>
          </a:xfrm>
          <a:prstGeom prst="rect">
            <a:avLst/>
          </a:prstGeom>
        </p:spPr>
        <p:txBody>
          <a:bodyPr vert="horz" lIns="91440" tIns="45720" rIns="91440" bIns="45720" rtlCol="0" anchor="t" anchorCtr="0">
            <a:noAutofit/>
          </a:bodyPr>
          <a:lstStyle/>
          <a:p>
            <a:pPr>
              <a:lnSpc>
                <a:spcPct val="90000"/>
              </a:lnSpc>
              <a:spcAft>
                <a:spcPts val="600"/>
              </a:spcAft>
            </a:pPr>
            <a:r>
              <a:rPr lang="en-US" sz="2800" b="1" spc="-20" dirty="0">
                <a:effectLst/>
                <a:latin typeface="Segoe UI" panose="020B0502040204020203" pitchFamily="34" charset="0"/>
                <a:cs typeface="Segoe UI" panose="020B0502040204020203" pitchFamily="34" charset="0"/>
              </a:rPr>
              <a:t>True or False</a:t>
            </a:r>
          </a:p>
          <a:p>
            <a:pPr>
              <a:lnSpc>
                <a:spcPct val="90000"/>
              </a:lnSpc>
              <a:spcAft>
                <a:spcPts val="600"/>
              </a:spcAft>
            </a:pPr>
            <a:r>
              <a:rPr lang="en-US" sz="2800" spc="-20" dirty="0">
                <a:effectLst/>
                <a:latin typeface="Segoe UI" panose="020B0502040204020203" pitchFamily="34" charset="0"/>
                <a:cs typeface="Segoe UI" panose="020B0502040204020203" pitchFamily="34" charset="0"/>
              </a:rPr>
              <a:t>One third of all European Union (EU) citizens could be producing their own electricity by 2050, and meeting 25% of the EU’s electricity demand</a:t>
            </a:r>
          </a:p>
          <a:p>
            <a:pPr>
              <a:lnSpc>
                <a:spcPct val="90000"/>
              </a:lnSpc>
              <a:spcAft>
                <a:spcPts val="600"/>
              </a:spcAft>
            </a:pPr>
            <a:r>
              <a:rPr lang="en-US" sz="4800" b="1" spc="-20" dirty="0">
                <a:solidFill>
                  <a:srgbClr val="CD092E"/>
                </a:solidFill>
                <a:latin typeface="Segoe UI" panose="020B0502040204020203" pitchFamily="34" charset="0"/>
                <a:cs typeface="Segoe UI" panose="020B0502040204020203" pitchFamily="34" charset="0"/>
              </a:rPr>
              <a:t>FALSE</a:t>
            </a:r>
          </a:p>
        </p:txBody>
      </p:sp>
    </p:spTree>
    <p:extLst>
      <p:ext uri="{BB962C8B-B14F-4D97-AF65-F5344CB8AC3E}">
        <p14:creationId xmlns:p14="http://schemas.microsoft.com/office/powerpoint/2010/main" val="966437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4E6B61-CE42-4B0E-A3F1-D0D548895E22}"/>
              </a:ext>
            </a:extLst>
          </p:cNvPr>
          <p:cNvSpPr txBox="1"/>
          <p:nvPr/>
        </p:nvSpPr>
        <p:spPr>
          <a:xfrm>
            <a:off x="732732" y="914400"/>
            <a:ext cx="10567072" cy="5509200"/>
          </a:xfrm>
          <a:prstGeom prst="rect">
            <a:avLst/>
          </a:prstGeom>
          <a:noFill/>
        </p:spPr>
        <p:txBody>
          <a:bodyPr wrap="square">
            <a:spAutoFit/>
          </a:bodyPr>
          <a:lstStyle/>
          <a:p>
            <a:r>
              <a:rPr lang="en-IE" sz="2800" spc="-20" dirty="0">
                <a:solidFill>
                  <a:srgbClr val="008080"/>
                </a:solidFill>
                <a:effectLst/>
                <a:latin typeface="Segoe UI" panose="020B0502040204020203" pitchFamily="34" charset="0"/>
                <a:ea typeface="Calibri" panose="020F0502020204030204" pitchFamily="34" charset="0"/>
                <a:cs typeface="Arial" panose="020B0604020202020204" pitchFamily="34" charset="0"/>
              </a:rPr>
              <a:t>……The actual estimates are that </a:t>
            </a:r>
            <a:r>
              <a:rPr lang="en-IE" sz="2800" b="1" spc="-20" dirty="0">
                <a:solidFill>
                  <a:srgbClr val="008080"/>
                </a:solidFill>
                <a:effectLst/>
                <a:latin typeface="Segoe UI" panose="020B0502040204020203" pitchFamily="34" charset="0"/>
                <a:ea typeface="Calibri" panose="020F0502020204030204" pitchFamily="34" charset="0"/>
                <a:cs typeface="Arial" panose="020B0604020202020204" pitchFamily="34" charset="0"/>
              </a:rPr>
              <a:t>half of all EU citizens </a:t>
            </a:r>
            <a:r>
              <a:rPr lang="en-IE" sz="2800" spc="-20" dirty="0">
                <a:solidFill>
                  <a:srgbClr val="008080"/>
                </a:solidFill>
                <a:effectLst/>
                <a:latin typeface="Segoe UI" panose="020B0502040204020203" pitchFamily="34" charset="0"/>
                <a:ea typeface="Calibri" panose="020F0502020204030204" pitchFamily="34" charset="0"/>
                <a:cs typeface="Arial" panose="020B0604020202020204" pitchFamily="34" charset="0"/>
              </a:rPr>
              <a:t>could produce their own electricity by 2050, meeting 45% of the EU’s electricity demand, according to research undertaken by Greenpeace, the European Renewable Energy Federation (EREF), Friends of the Earth Europe and REScoop.eu in 2016. </a:t>
            </a:r>
          </a:p>
          <a:p>
            <a:endParaRPr lang="en-IE" sz="2800" spc="-20" dirty="0">
              <a:solidFill>
                <a:srgbClr val="008080"/>
              </a:solidFill>
              <a:latin typeface="Segoe UI" panose="020B0502040204020203" pitchFamily="34" charset="0"/>
              <a:ea typeface="Calibri" panose="020F0502020204030204" pitchFamily="34" charset="0"/>
              <a:cs typeface="Arial" panose="020B0604020202020204" pitchFamily="34" charset="0"/>
            </a:endParaRPr>
          </a:p>
          <a:p>
            <a:r>
              <a:rPr lang="en-IE" sz="2800" spc="-20" dirty="0">
                <a:solidFill>
                  <a:srgbClr val="008080"/>
                </a:solidFill>
                <a:effectLst/>
                <a:latin typeface="Segoe UI" panose="020B0502040204020203" pitchFamily="34" charset="0"/>
                <a:ea typeface="Calibri" panose="020F0502020204030204" pitchFamily="34" charset="0"/>
                <a:cs typeface="Arial" panose="020B0604020202020204" pitchFamily="34" charset="0"/>
              </a:rPr>
              <a:t>It is estimated that co-operatives and collectives could generate 37% of this energy. </a:t>
            </a:r>
          </a:p>
          <a:p>
            <a:endParaRPr lang="en-IE" sz="2800" spc="-20" dirty="0">
              <a:solidFill>
                <a:srgbClr val="008080"/>
              </a:solidFill>
              <a:latin typeface="Segoe UI" panose="020B0502040204020203" pitchFamily="34" charset="0"/>
              <a:cs typeface="Arial" panose="020B0604020202020204" pitchFamily="34" charset="0"/>
            </a:endParaRPr>
          </a:p>
          <a:p>
            <a:endParaRPr lang="en-IE" sz="2800" spc="-20" dirty="0">
              <a:solidFill>
                <a:srgbClr val="008080"/>
              </a:solidFill>
              <a:latin typeface="Segoe UI" panose="020B0502040204020203" pitchFamily="34" charset="0"/>
              <a:cs typeface="Arial" panose="020B0604020202020204" pitchFamily="34" charset="0"/>
            </a:endParaRPr>
          </a:p>
          <a:p>
            <a:r>
              <a:rPr lang="en-IE" sz="2000" spc="-20" dirty="0">
                <a:solidFill>
                  <a:srgbClr val="00B0F0"/>
                </a:solidFill>
                <a:latin typeface="Segoe UI" panose="020B0502040204020203" pitchFamily="34" charset="0"/>
                <a:cs typeface="Arial" panose="020B0604020202020204" pitchFamily="34" charset="0"/>
              </a:rPr>
              <a:t>Source: RESCOOP (2020) </a:t>
            </a:r>
            <a:r>
              <a:rPr lang="en-GB" sz="2000" i="1" spc="-20" dirty="0">
                <a:solidFill>
                  <a:srgbClr val="00B0F0"/>
                </a:solidFill>
                <a:latin typeface="Segoe UI" panose="020B0502040204020203" pitchFamily="34" charset="0"/>
                <a:cs typeface="Arial" panose="020B0604020202020204" pitchFamily="34" charset="0"/>
                <a:hlinkClick r:id="rId2"/>
              </a:rPr>
              <a:t>Mobilising European citizens to Invest in Sustainable Energy Clean Energy for all Europeans </a:t>
            </a:r>
            <a:r>
              <a:rPr lang="en-GB" sz="2000" spc="-20" dirty="0">
                <a:solidFill>
                  <a:srgbClr val="00B0F0"/>
                </a:solidFill>
                <a:latin typeface="Segoe UI" panose="020B0502040204020203" pitchFamily="34" charset="0"/>
                <a:cs typeface="Arial" panose="020B0604020202020204" pitchFamily="34" charset="0"/>
              </a:rPr>
              <a:t>Final results oriented report Of the RESCOOP MECISE horizon 2020 project</a:t>
            </a:r>
            <a:endParaRPr lang="en-IE" sz="2000" dirty="0">
              <a:solidFill>
                <a:srgbClr val="00B0F0"/>
              </a:solidFill>
            </a:endParaRPr>
          </a:p>
        </p:txBody>
      </p:sp>
    </p:spTree>
    <p:extLst>
      <p:ext uri="{BB962C8B-B14F-4D97-AF65-F5344CB8AC3E}">
        <p14:creationId xmlns:p14="http://schemas.microsoft.com/office/powerpoint/2010/main" val="24021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B01E5C-E1BD-4DCB-87CC-E9B9EE8E078D}"/>
              </a:ext>
            </a:extLst>
          </p:cNvPr>
          <p:cNvSpPr txBox="1"/>
          <p:nvPr/>
        </p:nvSpPr>
        <p:spPr>
          <a:xfrm>
            <a:off x="199598" y="557784"/>
            <a:ext cx="4093843" cy="5922237"/>
          </a:xfrm>
          <a:prstGeom prst="rect">
            <a:avLst/>
          </a:prstGeom>
        </p:spPr>
        <p:txBody>
          <a:bodyPr vert="horz" lIns="91440" tIns="45720" rIns="91440" bIns="45720" rtlCol="0">
            <a:noAutofit/>
          </a:bodyPr>
          <a:lstStyle/>
          <a:p>
            <a:pPr>
              <a:lnSpc>
                <a:spcPct val="90000"/>
              </a:lnSpc>
              <a:spcAft>
                <a:spcPts val="600"/>
              </a:spcAft>
            </a:pPr>
            <a:r>
              <a:rPr lang="en-GB" sz="3200" b="1" dirty="0">
                <a:solidFill>
                  <a:srgbClr val="008080"/>
                </a:solidFill>
                <a:latin typeface="Segoe UI" panose="020B0502040204020203" pitchFamily="34" charset="0"/>
                <a:cs typeface="Segoe UI" panose="020B0502040204020203" pitchFamily="34" charset="0"/>
              </a:rPr>
              <a:t>Multiple choice</a:t>
            </a:r>
            <a:br>
              <a:rPr lang="en-GB" sz="3200" b="1" dirty="0">
                <a:solidFill>
                  <a:srgbClr val="008080"/>
                </a:solidFill>
                <a:latin typeface="Segoe UI" panose="020B0502040204020203" pitchFamily="34" charset="0"/>
                <a:cs typeface="Segoe UI" panose="020B0502040204020203" pitchFamily="34" charset="0"/>
              </a:rPr>
            </a:br>
            <a:r>
              <a:rPr lang="en-GB" sz="3200" dirty="0">
                <a:solidFill>
                  <a:srgbClr val="008080"/>
                </a:solidFill>
                <a:latin typeface="Segoe UI" panose="020B0502040204020203" pitchFamily="34" charset="0"/>
                <a:cs typeface="Segoe UI" panose="020B0502040204020203" pitchFamily="34" charset="0"/>
              </a:rPr>
              <a:t>How many renewable energy co-operatives are there in Ireland in 2019?</a:t>
            </a:r>
          </a:p>
          <a:p>
            <a:pPr marL="514350" indent="-514350">
              <a:lnSpc>
                <a:spcPct val="90000"/>
              </a:lnSpc>
              <a:spcAft>
                <a:spcPts val="600"/>
              </a:spcAft>
              <a:buFont typeface="+mj-lt"/>
              <a:buAutoNum type="alphaUcPeriod"/>
            </a:pPr>
            <a:r>
              <a:rPr lang="en-GB" sz="3200" b="1" dirty="0">
                <a:solidFill>
                  <a:srgbClr val="008080"/>
                </a:solidFill>
                <a:latin typeface="Segoe UI" panose="020B0502040204020203" pitchFamily="34" charset="0"/>
                <a:cs typeface="Segoe UI" panose="020B0502040204020203" pitchFamily="34" charset="0"/>
              </a:rPr>
              <a:t>2</a:t>
            </a:r>
          </a:p>
          <a:p>
            <a:pPr marL="514350" indent="-514350">
              <a:lnSpc>
                <a:spcPct val="90000"/>
              </a:lnSpc>
              <a:spcAft>
                <a:spcPts val="600"/>
              </a:spcAft>
              <a:buFont typeface="+mj-lt"/>
              <a:buAutoNum type="alphaUcPeriod"/>
            </a:pPr>
            <a:r>
              <a:rPr lang="en-GB" sz="3200" b="1" dirty="0">
                <a:solidFill>
                  <a:srgbClr val="008080"/>
                </a:solidFill>
                <a:latin typeface="Segoe UI" panose="020B0502040204020203" pitchFamily="34" charset="0"/>
                <a:cs typeface="Segoe UI" panose="020B0502040204020203" pitchFamily="34" charset="0"/>
              </a:rPr>
              <a:t>5</a:t>
            </a:r>
          </a:p>
          <a:p>
            <a:pPr marL="514350" indent="-514350">
              <a:lnSpc>
                <a:spcPct val="90000"/>
              </a:lnSpc>
              <a:spcAft>
                <a:spcPts val="600"/>
              </a:spcAft>
              <a:buFont typeface="+mj-lt"/>
              <a:buAutoNum type="alphaUcPeriod"/>
            </a:pPr>
            <a:r>
              <a:rPr lang="en-GB" sz="3200" b="1" dirty="0">
                <a:solidFill>
                  <a:srgbClr val="008080"/>
                </a:solidFill>
                <a:latin typeface="Segoe UI" panose="020B0502040204020203" pitchFamily="34" charset="0"/>
                <a:cs typeface="Segoe UI" panose="020B0502040204020203" pitchFamily="34" charset="0"/>
              </a:rPr>
              <a:t>90</a:t>
            </a:r>
          </a:p>
          <a:p>
            <a:pPr>
              <a:lnSpc>
                <a:spcPct val="90000"/>
              </a:lnSpc>
              <a:spcAft>
                <a:spcPts val="600"/>
              </a:spcAft>
            </a:pPr>
            <a:endParaRPr lang="en-US" sz="3200" b="1" dirty="0">
              <a:solidFill>
                <a:srgbClr val="008080"/>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87B6A74-5AFE-4DB9-A325-3DFC198ABCCB}"/>
              </a:ext>
            </a:extLst>
          </p:cNvPr>
          <p:cNvPicPr>
            <a:picLocks noChangeAspect="1"/>
          </p:cNvPicPr>
          <p:nvPr/>
        </p:nvPicPr>
        <p:blipFill rotWithShape="1">
          <a:blip r:embed="rId2"/>
          <a:srcRect r="2698"/>
          <a:stretch/>
        </p:blipFill>
        <p:spPr>
          <a:xfrm>
            <a:off x="5533048" y="1389942"/>
            <a:ext cx="5764959" cy="4074869"/>
          </a:xfrm>
          <a:prstGeom prst="rect">
            <a:avLst/>
          </a:prstGeom>
        </p:spPr>
      </p:pic>
    </p:spTree>
    <p:extLst>
      <p:ext uri="{BB962C8B-B14F-4D97-AF65-F5344CB8AC3E}">
        <p14:creationId xmlns:p14="http://schemas.microsoft.com/office/powerpoint/2010/main" val="1594152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B01E5C-E1BD-4DCB-87CC-E9B9EE8E078D}"/>
              </a:ext>
            </a:extLst>
          </p:cNvPr>
          <p:cNvSpPr txBox="1"/>
          <p:nvPr/>
        </p:nvSpPr>
        <p:spPr>
          <a:xfrm>
            <a:off x="199598" y="557784"/>
            <a:ext cx="4093843" cy="5922237"/>
          </a:xfrm>
          <a:prstGeom prst="rect">
            <a:avLst/>
          </a:prstGeom>
        </p:spPr>
        <p:txBody>
          <a:bodyPr vert="horz" lIns="91440" tIns="45720" rIns="91440" bIns="45720" rtlCol="0">
            <a:noAutofit/>
          </a:bodyPr>
          <a:lstStyle/>
          <a:p>
            <a:pPr>
              <a:lnSpc>
                <a:spcPct val="90000"/>
              </a:lnSpc>
              <a:spcAft>
                <a:spcPts val="600"/>
              </a:spcAft>
            </a:pPr>
            <a:r>
              <a:rPr lang="en-GB" sz="3200" b="1" dirty="0">
                <a:solidFill>
                  <a:srgbClr val="008080"/>
                </a:solidFill>
                <a:latin typeface="Segoe UI" panose="020B0502040204020203" pitchFamily="34" charset="0"/>
                <a:cs typeface="Segoe UI" panose="020B0502040204020203" pitchFamily="34" charset="0"/>
              </a:rPr>
              <a:t>Multiple choice</a:t>
            </a:r>
            <a:br>
              <a:rPr lang="en-GB" sz="3200" b="1" dirty="0">
                <a:solidFill>
                  <a:srgbClr val="008080"/>
                </a:solidFill>
                <a:latin typeface="Segoe UI" panose="020B0502040204020203" pitchFamily="34" charset="0"/>
                <a:cs typeface="Segoe UI" panose="020B0502040204020203" pitchFamily="34" charset="0"/>
              </a:rPr>
            </a:br>
            <a:r>
              <a:rPr lang="en-GB" sz="3200" dirty="0">
                <a:solidFill>
                  <a:srgbClr val="008080"/>
                </a:solidFill>
                <a:latin typeface="Segoe UI" panose="020B0502040204020203" pitchFamily="34" charset="0"/>
                <a:cs typeface="Segoe UI" panose="020B0502040204020203" pitchFamily="34" charset="0"/>
              </a:rPr>
              <a:t>How many renewable energy co-operatives are there in Ireland in 2019?</a:t>
            </a:r>
          </a:p>
          <a:p>
            <a:pPr marL="514350" indent="-514350">
              <a:lnSpc>
                <a:spcPct val="90000"/>
              </a:lnSpc>
              <a:spcAft>
                <a:spcPts val="600"/>
              </a:spcAft>
              <a:buFont typeface="+mj-lt"/>
              <a:buAutoNum type="alphaUcPeriod"/>
            </a:pPr>
            <a:r>
              <a:rPr lang="en-GB" sz="3200" b="1" dirty="0">
                <a:solidFill>
                  <a:srgbClr val="008080"/>
                </a:solidFill>
                <a:latin typeface="Segoe UI" panose="020B0502040204020203" pitchFamily="34" charset="0"/>
                <a:cs typeface="Segoe UI" panose="020B0502040204020203" pitchFamily="34" charset="0"/>
              </a:rPr>
              <a:t>2</a:t>
            </a:r>
          </a:p>
          <a:p>
            <a:pPr marL="514350" indent="-514350">
              <a:lnSpc>
                <a:spcPct val="90000"/>
              </a:lnSpc>
              <a:spcAft>
                <a:spcPts val="600"/>
              </a:spcAft>
              <a:buFont typeface="+mj-lt"/>
              <a:buAutoNum type="alphaUcPeriod"/>
            </a:pPr>
            <a:r>
              <a:rPr lang="en-GB" sz="3200" b="1" dirty="0">
                <a:solidFill>
                  <a:srgbClr val="990099"/>
                </a:solidFill>
                <a:latin typeface="Segoe UI" panose="020B0502040204020203" pitchFamily="34" charset="0"/>
                <a:cs typeface="Segoe UI" panose="020B0502040204020203" pitchFamily="34" charset="0"/>
              </a:rPr>
              <a:t>5</a:t>
            </a:r>
          </a:p>
          <a:p>
            <a:pPr marL="514350" indent="-514350">
              <a:lnSpc>
                <a:spcPct val="90000"/>
              </a:lnSpc>
              <a:spcAft>
                <a:spcPts val="600"/>
              </a:spcAft>
              <a:buFont typeface="+mj-lt"/>
              <a:buAutoNum type="alphaUcPeriod"/>
            </a:pPr>
            <a:r>
              <a:rPr lang="en-GB" sz="3200" b="1" dirty="0">
                <a:solidFill>
                  <a:srgbClr val="008080"/>
                </a:solidFill>
                <a:latin typeface="Segoe UI" panose="020B0502040204020203" pitchFamily="34" charset="0"/>
                <a:cs typeface="Segoe UI" panose="020B0502040204020203" pitchFamily="34" charset="0"/>
              </a:rPr>
              <a:t>90</a:t>
            </a:r>
          </a:p>
          <a:p>
            <a:pPr>
              <a:lnSpc>
                <a:spcPct val="90000"/>
              </a:lnSpc>
              <a:spcAft>
                <a:spcPts val="600"/>
              </a:spcAft>
            </a:pPr>
            <a:endParaRPr lang="en-US" sz="3200" b="1" dirty="0">
              <a:solidFill>
                <a:srgbClr val="3B585B"/>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87B6A74-5AFE-4DB9-A325-3DFC198ABCCB}"/>
              </a:ext>
            </a:extLst>
          </p:cNvPr>
          <p:cNvPicPr>
            <a:picLocks noChangeAspect="1"/>
          </p:cNvPicPr>
          <p:nvPr/>
        </p:nvPicPr>
        <p:blipFill rotWithShape="1">
          <a:blip r:embed="rId2"/>
          <a:srcRect r="2698"/>
          <a:stretch/>
        </p:blipFill>
        <p:spPr>
          <a:xfrm>
            <a:off x="5533048" y="1389942"/>
            <a:ext cx="5764959" cy="4074869"/>
          </a:xfrm>
          <a:prstGeom prst="rect">
            <a:avLst/>
          </a:prstGeom>
        </p:spPr>
      </p:pic>
    </p:spTree>
    <p:extLst>
      <p:ext uri="{BB962C8B-B14F-4D97-AF65-F5344CB8AC3E}">
        <p14:creationId xmlns:p14="http://schemas.microsoft.com/office/powerpoint/2010/main" val="4124476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B01E5C-E1BD-4DCB-87CC-E9B9EE8E078D}"/>
              </a:ext>
            </a:extLst>
          </p:cNvPr>
          <p:cNvSpPr txBox="1"/>
          <p:nvPr/>
        </p:nvSpPr>
        <p:spPr>
          <a:xfrm>
            <a:off x="199598" y="557784"/>
            <a:ext cx="4093843" cy="5922237"/>
          </a:xfrm>
          <a:prstGeom prst="rect">
            <a:avLst/>
          </a:prstGeom>
        </p:spPr>
        <p:txBody>
          <a:bodyPr vert="horz" lIns="91440" tIns="45720" rIns="91440" bIns="45720" rtlCol="0">
            <a:noAutofit/>
          </a:bodyPr>
          <a:lstStyle/>
          <a:p>
            <a:pPr>
              <a:lnSpc>
                <a:spcPct val="90000"/>
              </a:lnSpc>
              <a:spcAft>
                <a:spcPts val="600"/>
              </a:spcAft>
            </a:pPr>
            <a:r>
              <a:rPr lang="en-GB" sz="3200" b="1" dirty="0">
                <a:solidFill>
                  <a:srgbClr val="008080"/>
                </a:solidFill>
                <a:latin typeface="Segoe UI" panose="020B0502040204020203" pitchFamily="34" charset="0"/>
                <a:cs typeface="Segoe UI" panose="020B0502040204020203" pitchFamily="34" charset="0"/>
              </a:rPr>
              <a:t>Multiple choice</a:t>
            </a:r>
            <a:br>
              <a:rPr lang="en-GB" sz="3200" b="1" dirty="0">
                <a:solidFill>
                  <a:srgbClr val="008080"/>
                </a:solidFill>
                <a:latin typeface="Segoe UI" panose="020B0502040204020203" pitchFamily="34" charset="0"/>
                <a:cs typeface="Segoe UI" panose="020B0502040204020203" pitchFamily="34" charset="0"/>
              </a:rPr>
            </a:br>
            <a:r>
              <a:rPr lang="en-GB" sz="3200" dirty="0">
                <a:solidFill>
                  <a:srgbClr val="008080"/>
                </a:solidFill>
                <a:latin typeface="Segoe UI" panose="020B0502040204020203" pitchFamily="34" charset="0"/>
                <a:cs typeface="Segoe UI" panose="020B0502040204020203" pitchFamily="34" charset="0"/>
              </a:rPr>
              <a:t>How many renewable energy co-operatives are there in Ireland in 2019?</a:t>
            </a:r>
          </a:p>
          <a:p>
            <a:pPr marL="514350" indent="-514350">
              <a:lnSpc>
                <a:spcPct val="90000"/>
              </a:lnSpc>
              <a:spcAft>
                <a:spcPts val="600"/>
              </a:spcAft>
              <a:buFont typeface="+mj-lt"/>
              <a:buAutoNum type="alphaUcPeriod"/>
            </a:pPr>
            <a:r>
              <a:rPr lang="en-GB" sz="3200" b="1" dirty="0">
                <a:solidFill>
                  <a:srgbClr val="008080"/>
                </a:solidFill>
                <a:latin typeface="Segoe UI" panose="020B0502040204020203" pitchFamily="34" charset="0"/>
                <a:cs typeface="Segoe UI" panose="020B0502040204020203" pitchFamily="34" charset="0"/>
              </a:rPr>
              <a:t>2</a:t>
            </a:r>
          </a:p>
          <a:p>
            <a:pPr marL="514350" indent="-514350">
              <a:lnSpc>
                <a:spcPct val="90000"/>
              </a:lnSpc>
              <a:spcAft>
                <a:spcPts val="600"/>
              </a:spcAft>
              <a:buFont typeface="+mj-lt"/>
              <a:buAutoNum type="alphaUcPeriod"/>
            </a:pPr>
            <a:r>
              <a:rPr lang="en-GB" sz="3200" b="1" dirty="0">
                <a:solidFill>
                  <a:srgbClr val="990099"/>
                </a:solidFill>
                <a:latin typeface="Segoe UI" panose="020B0502040204020203" pitchFamily="34" charset="0"/>
                <a:cs typeface="Segoe UI" panose="020B0502040204020203" pitchFamily="34" charset="0"/>
              </a:rPr>
              <a:t>5</a:t>
            </a:r>
          </a:p>
          <a:p>
            <a:pPr marL="514350" indent="-514350">
              <a:lnSpc>
                <a:spcPct val="90000"/>
              </a:lnSpc>
              <a:spcAft>
                <a:spcPts val="600"/>
              </a:spcAft>
              <a:buFont typeface="+mj-lt"/>
              <a:buAutoNum type="alphaUcPeriod"/>
            </a:pPr>
            <a:r>
              <a:rPr lang="en-GB" sz="3200" b="1" dirty="0">
                <a:solidFill>
                  <a:srgbClr val="008080"/>
                </a:solidFill>
                <a:latin typeface="Segoe UI" panose="020B0502040204020203" pitchFamily="34" charset="0"/>
                <a:cs typeface="Segoe UI" panose="020B0502040204020203" pitchFamily="34" charset="0"/>
              </a:rPr>
              <a:t>90</a:t>
            </a:r>
          </a:p>
          <a:p>
            <a:pPr>
              <a:lnSpc>
                <a:spcPct val="90000"/>
              </a:lnSpc>
              <a:spcAft>
                <a:spcPts val="600"/>
              </a:spcAft>
            </a:pPr>
            <a:r>
              <a:rPr lang="en-IE" sz="2800" spc="-20" dirty="0">
                <a:solidFill>
                  <a:srgbClr val="990099"/>
                </a:solidFill>
                <a:effectLst/>
                <a:latin typeface="Segoe UI" panose="020B0502040204020203" pitchFamily="34" charset="0"/>
                <a:ea typeface="Calibri" panose="020F0502020204030204" pitchFamily="34" charset="0"/>
                <a:cs typeface="Arial" panose="020B0604020202020204" pitchFamily="34" charset="0"/>
              </a:rPr>
              <a:t>In contrast there are about 2,500 European renewable energy co-operatives, located mainly in western Europe</a:t>
            </a:r>
            <a:endParaRPr lang="en-GB" sz="2800" b="1" dirty="0">
              <a:solidFill>
                <a:srgbClr val="990099"/>
              </a:solidFill>
              <a:latin typeface="Segoe UI" panose="020B0502040204020203" pitchFamily="34" charset="0"/>
              <a:cs typeface="Segoe UI" panose="020B0502040204020203" pitchFamily="34" charset="0"/>
            </a:endParaRPr>
          </a:p>
          <a:p>
            <a:pPr marL="514350" indent="-514350">
              <a:lnSpc>
                <a:spcPct val="90000"/>
              </a:lnSpc>
              <a:spcAft>
                <a:spcPts val="600"/>
              </a:spcAft>
              <a:buFont typeface="+mj-lt"/>
              <a:buAutoNum type="alphaUcPeriod"/>
            </a:pPr>
            <a:endParaRPr lang="en-GB" sz="3200" b="1" dirty="0">
              <a:solidFill>
                <a:srgbClr val="008080"/>
              </a:solidFill>
              <a:latin typeface="Segoe UI" panose="020B0502040204020203" pitchFamily="34" charset="0"/>
              <a:cs typeface="Segoe UI" panose="020B0502040204020203" pitchFamily="34" charset="0"/>
            </a:endParaRPr>
          </a:p>
          <a:p>
            <a:pPr>
              <a:lnSpc>
                <a:spcPct val="90000"/>
              </a:lnSpc>
              <a:spcAft>
                <a:spcPts val="600"/>
              </a:spcAft>
            </a:pPr>
            <a:endParaRPr lang="en-US" sz="3200" b="1" dirty="0">
              <a:solidFill>
                <a:srgbClr val="3B585B"/>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87B6A74-5AFE-4DB9-A325-3DFC198ABCCB}"/>
              </a:ext>
            </a:extLst>
          </p:cNvPr>
          <p:cNvPicPr>
            <a:picLocks noChangeAspect="1"/>
          </p:cNvPicPr>
          <p:nvPr/>
        </p:nvPicPr>
        <p:blipFill rotWithShape="1">
          <a:blip r:embed="rId2"/>
          <a:srcRect r="2698"/>
          <a:stretch/>
        </p:blipFill>
        <p:spPr>
          <a:xfrm>
            <a:off x="5533048" y="1389942"/>
            <a:ext cx="5764959" cy="4074869"/>
          </a:xfrm>
          <a:prstGeom prst="rect">
            <a:avLst/>
          </a:prstGeom>
        </p:spPr>
      </p:pic>
    </p:spTree>
    <p:extLst>
      <p:ext uri="{BB962C8B-B14F-4D97-AF65-F5344CB8AC3E}">
        <p14:creationId xmlns:p14="http://schemas.microsoft.com/office/powerpoint/2010/main" val="966075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14259C9-FAEE-4A34-826F-28F842735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615" y="308059"/>
            <a:ext cx="7077232" cy="6421685"/>
          </a:xfrm>
          <a:prstGeom prst="rect">
            <a:avLst/>
          </a:prstGeom>
        </p:spPr>
      </p:pic>
      <p:sp>
        <p:nvSpPr>
          <p:cNvPr id="4" name="TextBox 3">
            <a:extLst>
              <a:ext uri="{FF2B5EF4-FFF2-40B4-BE49-F238E27FC236}">
                <a16:creationId xmlns:a16="http://schemas.microsoft.com/office/drawing/2014/main" id="{6FFB566B-31D6-4987-8E66-B2080B0A9CA6}"/>
              </a:ext>
            </a:extLst>
          </p:cNvPr>
          <p:cNvSpPr txBox="1"/>
          <p:nvPr/>
        </p:nvSpPr>
        <p:spPr>
          <a:xfrm>
            <a:off x="568993" y="1508519"/>
            <a:ext cx="4311844" cy="3220928"/>
          </a:xfrm>
          <a:prstGeom prst="rect">
            <a:avLst/>
          </a:prstGeom>
        </p:spPr>
        <p:txBody>
          <a:bodyPr vert="horz" lIns="91440" tIns="45720" rIns="91440" bIns="45720" rtlCol="0">
            <a:noAutofit/>
          </a:bodyPr>
          <a:lstStyle/>
          <a:p>
            <a:pPr>
              <a:lnSpc>
                <a:spcPct val="90000"/>
              </a:lnSpc>
              <a:spcAft>
                <a:spcPts val="600"/>
              </a:spcAft>
            </a:pPr>
            <a:r>
              <a:rPr lang="en-GB" sz="3200" dirty="0">
                <a:solidFill>
                  <a:srgbClr val="006600"/>
                </a:solidFill>
                <a:latin typeface="Segoe UI" panose="020B0502040204020203" pitchFamily="34" charset="0"/>
                <a:cs typeface="Segoe UI" panose="020B0502040204020203" pitchFamily="34" charset="0"/>
              </a:rPr>
              <a:t>How much of Ireland’s energy did it import in 2019? Was it </a:t>
            </a:r>
          </a:p>
          <a:p>
            <a:pPr marL="514350" indent="-514350">
              <a:lnSpc>
                <a:spcPct val="90000"/>
              </a:lnSpc>
              <a:spcAft>
                <a:spcPts val="600"/>
              </a:spcAft>
              <a:buFont typeface="+mj-lt"/>
              <a:buAutoNum type="alphaUcPeriod"/>
            </a:pPr>
            <a:r>
              <a:rPr lang="en-GB" sz="3200" b="1" dirty="0">
                <a:solidFill>
                  <a:srgbClr val="006600"/>
                </a:solidFill>
                <a:latin typeface="Segoe UI" panose="020B0502040204020203" pitchFamily="34" charset="0"/>
                <a:cs typeface="Segoe UI" panose="020B0502040204020203" pitchFamily="34" charset="0"/>
              </a:rPr>
              <a:t>14?  </a:t>
            </a:r>
          </a:p>
          <a:p>
            <a:pPr marL="514350" indent="-514350">
              <a:lnSpc>
                <a:spcPct val="90000"/>
              </a:lnSpc>
              <a:spcAft>
                <a:spcPts val="600"/>
              </a:spcAft>
              <a:buFont typeface="+mj-lt"/>
              <a:buAutoNum type="alphaUcPeriod"/>
            </a:pPr>
            <a:r>
              <a:rPr lang="en-GB" sz="3200" b="1" dirty="0">
                <a:solidFill>
                  <a:srgbClr val="006600"/>
                </a:solidFill>
                <a:latin typeface="Segoe UI" panose="020B0502040204020203" pitchFamily="34" charset="0"/>
                <a:cs typeface="Segoe UI" panose="020B0502040204020203" pitchFamily="34" charset="0"/>
              </a:rPr>
              <a:t>55? </a:t>
            </a:r>
          </a:p>
          <a:p>
            <a:pPr marL="514350" indent="-514350">
              <a:lnSpc>
                <a:spcPct val="90000"/>
              </a:lnSpc>
              <a:spcAft>
                <a:spcPts val="600"/>
              </a:spcAft>
              <a:buFont typeface="+mj-lt"/>
              <a:buAutoNum type="alphaUcPeriod"/>
            </a:pPr>
            <a:r>
              <a:rPr lang="en-GB" sz="3200" b="1" dirty="0">
                <a:solidFill>
                  <a:srgbClr val="006600"/>
                </a:solidFill>
                <a:latin typeface="Segoe UI" panose="020B0502040204020203" pitchFamily="34" charset="0"/>
                <a:cs typeface="Segoe UI" panose="020B0502040204020203" pitchFamily="34" charset="0"/>
              </a:rPr>
              <a:t>69%</a:t>
            </a:r>
          </a:p>
          <a:p>
            <a:pPr>
              <a:lnSpc>
                <a:spcPct val="90000"/>
              </a:lnSpc>
              <a:spcAft>
                <a:spcPts val="600"/>
              </a:spcAft>
            </a:pPr>
            <a:endParaRPr lang="en-US" sz="3200" b="1" dirty="0">
              <a:solidFill>
                <a:srgbClr val="0066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62876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14259C9-FAEE-4A34-826F-28F842735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615" y="308059"/>
            <a:ext cx="7077232" cy="6421685"/>
          </a:xfrm>
          <a:prstGeom prst="rect">
            <a:avLst/>
          </a:prstGeom>
        </p:spPr>
      </p:pic>
      <p:sp>
        <p:nvSpPr>
          <p:cNvPr id="4" name="TextBox 3">
            <a:extLst>
              <a:ext uri="{FF2B5EF4-FFF2-40B4-BE49-F238E27FC236}">
                <a16:creationId xmlns:a16="http://schemas.microsoft.com/office/drawing/2014/main" id="{6FFB566B-31D6-4987-8E66-B2080B0A9CA6}"/>
              </a:ext>
            </a:extLst>
          </p:cNvPr>
          <p:cNvSpPr txBox="1"/>
          <p:nvPr/>
        </p:nvSpPr>
        <p:spPr>
          <a:xfrm>
            <a:off x="568993" y="1508519"/>
            <a:ext cx="4311844" cy="3220928"/>
          </a:xfrm>
          <a:prstGeom prst="rect">
            <a:avLst/>
          </a:prstGeom>
        </p:spPr>
        <p:txBody>
          <a:bodyPr vert="horz" lIns="91440" tIns="45720" rIns="91440" bIns="45720" rtlCol="0">
            <a:noAutofit/>
          </a:bodyPr>
          <a:lstStyle/>
          <a:p>
            <a:pPr>
              <a:lnSpc>
                <a:spcPct val="90000"/>
              </a:lnSpc>
              <a:spcAft>
                <a:spcPts val="600"/>
              </a:spcAft>
            </a:pPr>
            <a:r>
              <a:rPr lang="en-GB" sz="3200" dirty="0">
                <a:solidFill>
                  <a:srgbClr val="006600"/>
                </a:solidFill>
                <a:latin typeface="Segoe UI" panose="020B0502040204020203" pitchFamily="34" charset="0"/>
                <a:cs typeface="Segoe UI" panose="020B0502040204020203" pitchFamily="34" charset="0"/>
              </a:rPr>
              <a:t>How much of Ireland’s energy did it import in 2019? Was it </a:t>
            </a:r>
          </a:p>
          <a:p>
            <a:pPr marL="514350" indent="-514350">
              <a:lnSpc>
                <a:spcPct val="90000"/>
              </a:lnSpc>
              <a:spcAft>
                <a:spcPts val="600"/>
              </a:spcAft>
              <a:buFont typeface="+mj-lt"/>
              <a:buAutoNum type="alphaUcPeriod"/>
            </a:pPr>
            <a:r>
              <a:rPr lang="en-GB" sz="3200" b="1" dirty="0">
                <a:solidFill>
                  <a:srgbClr val="006600"/>
                </a:solidFill>
                <a:latin typeface="Segoe UI" panose="020B0502040204020203" pitchFamily="34" charset="0"/>
                <a:cs typeface="Segoe UI" panose="020B0502040204020203" pitchFamily="34" charset="0"/>
              </a:rPr>
              <a:t>14?  </a:t>
            </a:r>
          </a:p>
          <a:p>
            <a:pPr marL="514350" indent="-514350">
              <a:lnSpc>
                <a:spcPct val="90000"/>
              </a:lnSpc>
              <a:spcAft>
                <a:spcPts val="600"/>
              </a:spcAft>
              <a:buFont typeface="+mj-lt"/>
              <a:buAutoNum type="alphaUcPeriod"/>
            </a:pPr>
            <a:r>
              <a:rPr lang="en-GB" sz="3200" b="1" dirty="0">
                <a:solidFill>
                  <a:srgbClr val="006600"/>
                </a:solidFill>
                <a:latin typeface="Segoe UI" panose="020B0502040204020203" pitchFamily="34" charset="0"/>
                <a:cs typeface="Segoe UI" panose="020B0502040204020203" pitchFamily="34" charset="0"/>
              </a:rPr>
              <a:t>55? </a:t>
            </a:r>
          </a:p>
          <a:p>
            <a:pPr marL="514350" indent="-514350">
              <a:lnSpc>
                <a:spcPct val="90000"/>
              </a:lnSpc>
              <a:spcAft>
                <a:spcPts val="600"/>
              </a:spcAft>
              <a:buFont typeface="+mj-lt"/>
              <a:buAutoNum type="alphaUcPeriod"/>
            </a:pPr>
            <a:r>
              <a:rPr lang="en-GB" sz="3200" b="1" dirty="0">
                <a:solidFill>
                  <a:srgbClr val="990099"/>
                </a:solidFill>
                <a:latin typeface="Segoe UI" panose="020B0502040204020203" pitchFamily="34" charset="0"/>
                <a:cs typeface="Segoe UI" panose="020B0502040204020203" pitchFamily="34" charset="0"/>
              </a:rPr>
              <a:t>69%</a:t>
            </a:r>
          </a:p>
          <a:p>
            <a:pPr>
              <a:lnSpc>
                <a:spcPct val="90000"/>
              </a:lnSpc>
              <a:spcAft>
                <a:spcPts val="600"/>
              </a:spcAft>
            </a:pPr>
            <a:endParaRPr lang="en-US" sz="3200" b="1" dirty="0">
              <a:solidFill>
                <a:srgbClr val="006600"/>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44C7D3D3-D90B-8D66-01A6-A75CC743146A}"/>
              </a:ext>
            </a:extLst>
          </p:cNvPr>
          <p:cNvSpPr txBox="1"/>
          <p:nvPr/>
        </p:nvSpPr>
        <p:spPr>
          <a:xfrm>
            <a:off x="687017" y="5204517"/>
            <a:ext cx="4311844" cy="1345424"/>
          </a:xfrm>
          <a:prstGeom prst="rect">
            <a:avLst/>
          </a:prstGeom>
        </p:spPr>
        <p:txBody>
          <a:bodyPr vert="horz" lIns="91440" tIns="45720" rIns="91440" bIns="45720" rtlCol="0">
            <a:noAutofit/>
          </a:bodyPr>
          <a:lstStyle/>
          <a:p>
            <a:pPr>
              <a:lnSpc>
                <a:spcPct val="90000"/>
              </a:lnSpc>
              <a:spcAft>
                <a:spcPts val="600"/>
              </a:spcAft>
            </a:pPr>
            <a:endParaRPr lang="en-US" sz="3200" b="1" dirty="0">
              <a:solidFill>
                <a:srgbClr val="006600"/>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05E18E33-0FF6-4A90-26EF-37D67319A0A8}"/>
              </a:ext>
            </a:extLst>
          </p:cNvPr>
          <p:cNvSpPr txBox="1"/>
          <p:nvPr/>
        </p:nvSpPr>
        <p:spPr>
          <a:xfrm>
            <a:off x="482982" y="4950105"/>
            <a:ext cx="6094854" cy="646331"/>
          </a:xfrm>
          <a:prstGeom prst="rect">
            <a:avLst/>
          </a:prstGeom>
          <a:noFill/>
        </p:spPr>
        <p:txBody>
          <a:bodyPr wrap="square">
            <a:spAutoFit/>
          </a:bodyPr>
          <a:lstStyle/>
          <a:p>
            <a:r>
              <a:rPr lang="en-IE" dirty="0">
                <a:solidFill>
                  <a:srgbClr val="00A4DE"/>
                </a:solidFill>
                <a:effectLst/>
                <a:latin typeface="Segoe UI" panose="020B0502040204020203" pitchFamily="34" charset="0"/>
                <a:cs typeface="Segoe UI" panose="020B0502040204020203" pitchFamily="34" charset="0"/>
              </a:rPr>
              <a:t>Source: SEAI (2020) </a:t>
            </a:r>
            <a:r>
              <a:rPr lang="en-IE" i="1" dirty="0">
                <a:solidFill>
                  <a:srgbClr val="00A4DE"/>
                </a:solidFill>
                <a:effectLst/>
                <a:latin typeface="Segoe UI" panose="020B0502040204020203" pitchFamily="34" charset="0"/>
                <a:cs typeface="Segoe UI" panose="020B0502040204020203" pitchFamily="34" charset="0"/>
                <a:hlinkClick r:id="rId3"/>
              </a:rPr>
              <a:t>Energy in Ireland</a:t>
            </a:r>
            <a:br>
              <a:rPr lang="en-IE" i="1" dirty="0">
                <a:solidFill>
                  <a:srgbClr val="00A4DE"/>
                </a:solidFill>
                <a:latin typeface="Segoe UI" panose="020B0502040204020203" pitchFamily="34" charset="0"/>
                <a:cs typeface="Segoe UI" panose="020B0502040204020203" pitchFamily="34" charset="0"/>
                <a:hlinkClick r:id="rId3"/>
              </a:rPr>
            </a:br>
            <a:r>
              <a:rPr lang="en-IE" i="1" dirty="0">
                <a:solidFill>
                  <a:srgbClr val="00A4DE"/>
                </a:solidFill>
                <a:effectLst/>
                <a:latin typeface="Segoe UI" panose="020B0502040204020203" pitchFamily="34" charset="0"/>
                <a:cs typeface="Segoe UI" panose="020B0502040204020203" pitchFamily="34" charset="0"/>
                <a:hlinkClick r:id="rId3"/>
              </a:rPr>
              <a:t>2020 Report</a:t>
            </a:r>
            <a:endParaRPr lang="en-IE" i="1" dirty="0">
              <a:solidFill>
                <a:srgbClr val="00A4D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95824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7CF337F-6751-43A6-A8A1-B824279B746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3" name="Rectangle 3">
            <a:extLst>
              <a:ext uri="{FF2B5EF4-FFF2-40B4-BE49-F238E27FC236}">
                <a16:creationId xmlns:a16="http://schemas.microsoft.com/office/drawing/2014/main" id="{ACBE18C5-5591-4F82-A29D-07965381C1E0}"/>
              </a:ext>
            </a:extLst>
          </p:cNvPr>
          <p:cNvSpPr>
            <a:spLocks noChangeArrowheads="1"/>
          </p:cNvSpPr>
          <p:nvPr/>
        </p:nvSpPr>
        <p:spPr bwMode="auto">
          <a:xfrm>
            <a:off x="970961" y="5948093"/>
            <a:ext cx="9609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b="0"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Video: </a:t>
            </a:r>
            <a:r>
              <a:rPr kumimoji="0" lang="en-IE" altLang="en-US" b="0" i="1"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Drumlin Energy Co-operative</a:t>
            </a:r>
            <a:r>
              <a:rPr kumimoji="0" lang="en-IE" altLang="en-US" b="0"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 Duration: 2 mins, 11 secs. </a:t>
            </a:r>
            <a:r>
              <a:rPr kumimoji="0" lang="en-IE" altLang="en-US" b="0" i="0" u="none" strike="noStrike" cap="none" normalizeH="0" baseline="0" dirty="0">
                <a:ln>
                  <a:noFill/>
                </a:ln>
                <a:solidFill>
                  <a:schemeClr val="tx1"/>
                </a:solidFill>
                <a:effectLst/>
                <a:latin typeface="Corbel" panose="020B0503020204020204" pitchFamily="34" charset="0"/>
                <a:ea typeface="Calibri" panose="020F0502020204030204" pitchFamily="34" charset="0"/>
                <a:cs typeface="Arial" panose="020B0604020202020204" pitchFamily="34" charset="0"/>
                <a:hlinkClick r:id="rId2"/>
              </a:rPr>
              <a:t>https://youtu.be/FXsMJWWIUlE</a:t>
            </a:r>
            <a:r>
              <a:rPr kumimoji="0" lang="en-IE" altLang="en-US" b="0" i="0" u="none" strike="noStrike" cap="none" normalizeH="0" baseline="0" dirty="0">
                <a:ln>
                  <a:noFill/>
                </a:ln>
                <a:solidFill>
                  <a:schemeClr val="tx1"/>
                </a:solidFill>
                <a:effectLst/>
                <a:latin typeface="Corbel" panose="020B0503020204020204" pitchFamily="34" charset="0"/>
                <a:ea typeface="Calibri" panose="020F0502020204030204" pitchFamily="34" charset="0"/>
                <a:cs typeface="Arial" panose="020B0604020202020204" pitchFamily="34" charset="0"/>
              </a:rPr>
              <a:t> </a:t>
            </a:r>
            <a:endParaRPr kumimoji="0" lang="en-IE" altLang="en-US" b="0" i="0" u="none" strike="noStrike" cap="none" normalizeH="0" baseline="0" dirty="0">
              <a:ln>
                <a:noFill/>
              </a:ln>
              <a:solidFill>
                <a:schemeClr val="tx1"/>
              </a:solidFill>
              <a:effectLst/>
              <a:latin typeface="Arial" panose="020B0604020202020204" pitchFamily="34" charset="0"/>
            </a:endParaRPr>
          </a:p>
        </p:txBody>
      </p:sp>
      <p:pic>
        <p:nvPicPr>
          <p:cNvPr id="7" name="Graphic 6">
            <a:hlinkClick r:id="rId2"/>
            <a:extLst>
              <a:ext uri="{FF2B5EF4-FFF2-40B4-BE49-F238E27FC236}">
                <a16:creationId xmlns:a16="http://schemas.microsoft.com/office/drawing/2014/main" id="{3EFF2AB1-0445-41B0-9A43-E0C83DE72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6288" y="800112"/>
            <a:ext cx="8305603" cy="5000029"/>
          </a:xfrm>
          <a:prstGeom prst="rect">
            <a:avLst/>
          </a:prstGeom>
        </p:spPr>
      </p:pic>
    </p:spTree>
    <p:extLst>
      <p:ext uri="{BB962C8B-B14F-4D97-AF65-F5344CB8AC3E}">
        <p14:creationId xmlns:p14="http://schemas.microsoft.com/office/powerpoint/2010/main" val="137158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BAE412F-C347-FC60-4A4E-143C8E2936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3129" y="375341"/>
            <a:ext cx="8116479" cy="5221975"/>
          </a:xfrm>
          <a:prstGeom prst="rect">
            <a:avLst/>
          </a:prstGeom>
          <a:noFill/>
          <a:ln>
            <a:noFill/>
          </a:ln>
        </p:spPr>
      </p:pic>
      <p:sp>
        <p:nvSpPr>
          <p:cNvPr id="12" name="TextBox 11">
            <a:extLst>
              <a:ext uri="{FF2B5EF4-FFF2-40B4-BE49-F238E27FC236}">
                <a16:creationId xmlns:a16="http://schemas.microsoft.com/office/drawing/2014/main" id="{8EAB3021-1751-42D1-36C7-7A0440977E78}"/>
              </a:ext>
            </a:extLst>
          </p:cNvPr>
          <p:cNvSpPr txBox="1"/>
          <p:nvPr/>
        </p:nvSpPr>
        <p:spPr>
          <a:xfrm>
            <a:off x="175966" y="6053113"/>
            <a:ext cx="11918623" cy="702052"/>
          </a:xfrm>
          <a:prstGeom prst="rect">
            <a:avLst/>
          </a:prstGeom>
          <a:noFill/>
        </p:spPr>
        <p:txBody>
          <a:bodyPr wrap="square">
            <a:spAutoFit/>
          </a:bodyPr>
          <a:lstStyle/>
          <a:p>
            <a:pPr>
              <a:lnSpc>
                <a:spcPct val="115000"/>
              </a:lnSpc>
              <a:spcAft>
                <a:spcPts val="1000"/>
              </a:spcAft>
            </a:pPr>
            <a:r>
              <a:rPr lang="en-IE" sz="1800" spc="-20" dirty="0">
                <a:effectLst/>
                <a:latin typeface="Segoe UI" panose="020B0502040204020203" pitchFamily="34" charset="0"/>
                <a:ea typeface="Calibri" panose="020F0502020204030204" pitchFamily="34" charset="0"/>
                <a:cs typeface="Arial" panose="020B0604020202020204" pitchFamily="34" charset="0"/>
              </a:rPr>
              <a:t>Video:</a:t>
            </a:r>
            <a:r>
              <a:rPr lang="en-IE" sz="1800" i="1" spc="-20" dirty="0">
                <a:effectLst/>
                <a:latin typeface="Segoe UI" panose="020B0502040204020203" pitchFamily="34" charset="0"/>
                <a:ea typeface="Calibri" panose="020F0502020204030204" pitchFamily="34" charset="0"/>
                <a:cs typeface="Arial" panose="020B0604020202020204" pitchFamily="34" charset="0"/>
              </a:rPr>
              <a:t> </a:t>
            </a:r>
            <a:r>
              <a:rPr lang="en-IE" sz="1800" i="1" spc="-20" dirty="0" err="1">
                <a:effectLst/>
                <a:latin typeface="Segoe UI" panose="020B0502040204020203" pitchFamily="34" charset="0"/>
                <a:ea typeface="Calibri" panose="020F0502020204030204" pitchFamily="34" charset="0"/>
                <a:cs typeface="Arial" panose="020B0604020202020204" pitchFamily="34" charset="0"/>
              </a:rPr>
              <a:t>RESCoop</a:t>
            </a:r>
            <a:r>
              <a:rPr lang="en-IE" sz="1800" i="1" spc="-20" dirty="0">
                <a:effectLst/>
                <a:latin typeface="Segoe UI" panose="020B0502040204020203" pitchFamily="34" charset="0"/>
                <a:ea typeface="Calibri" panose="020F0502020204030204" pitchFamily="34" charset="0"/>
                <a:cs typeface="Arial" panose="020B0604020202020204" pitchFamily="34" charset="0"/>
              </a:rPr>
              <a:t>: the energy transition to energy democracy. </a:t>
            </a:r>
            <a:r>
              <a:rPr lang="en-IE" sz="1800" spc="-20" dirty="0">
                <a:effectLst/>
                <a:latin typeface="Segoe UI" panose="020B0502040204020203" pitchFamily="34" charset="0"/>
                <a:ea typeface="Calibri" panose="020F0502020204030204" pitchFamily="34" charset="0"/>
                <a:cs typeface="Arial" panose="020B0604020202020204" pitchFamily="34" charset="0"/>
              </a:rPr>
              <a:t>Produced by </a:t>
            </a:r>
            <a:r>
              <a:rPr lang="en-IE" sz="1800" spc="-20" dirty="0" err="1">
                <a:effectLst/>
                <a:latin typeface="Segoe UI" panose="020B0502040204020203" pitchFamily="34" charset="0"/>
                <a:ea typeface="Calibri" panose="020F0502020204030204" pitchFamily="34" charset="0"/>
                <a:cs typeface="Arial" panose="020B0604020202020204" pitchFamily="34" charset="0"/>
              </a:rPr>
              <a:t>RESCoop</a:t>
            </a:r>
            <a:r>
              <a:rPr lang="en-IE" sz="1800" spc="-20" dirty="0">
                <a:effectLst/>
                <a:latin typeface="Segoe UI" panose="020B0502040204020203" pitchFamily="34" charset="0"/>
                <a:ea typeface="Calibri" panose="020F0502020204030204" pitchFamily="34" charset="0"/>
                <a:cs typeface="Arial" panose="020B0604020202020204" pitchFamily="34" charset="0"/>
              </a:rPr>
              <a:t>. Duration: 3 mins, 29 secs. </a:t>
            </a:r>
            <a:r>
              <a:rPr lang="en-IE" sz="1800" u="sng" spc="-20" dirty="0">
                <a:solidFill>
                  <a:srgbClr val="0000FF"/>
                </a:solidFill>
                <a:effectLst/>
                <a:latin typeface="Segoe UI" panose="020B0502040204020203" pitchFamily="34" charset="0"/>
                <a:ea typeface="Calibri" panose="020F0502020204030204" pitchFamily="34" charset="0"/>
                <a:cs typeface="Arial" panose="020B0604020202020204" pitchFamily="34" charset="0"/>
                <a:hlinkClick r:id="rId2"/>
              </a:rPr>
              <a:t>https://www.youtube.com/watch?v=ZTmeNmWEupg</a:t>
            </a:r>
            <a:r>
              <a:rPr lang="en-IE" sz="1800" spc="-20" dirty="0">
                <a:effectLst/>
                <a:latin typeface="Segoe UI" panose="020B0502040204020203"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3834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741BC-0536-430D-9FCE-F307BCE694B8}"/>
              </a:ext>
            </a:extLst>
          </p:cNvPr>
          <p:cNvPicPr>
            <a:picLocks noChangeAspect="1"/>
          </p:cNvPicPr>
          <p:nvPr/>
        </p:nvPicPr>
        <p:blipFill rotWithShape="1">
          <a:blip r:embed="rId2"/>
          <a:srcRect t="46303" r="1" b="1807"/>
          <a:stretch/>
        </p:blipFill>
        <p:spPr>
          <a:xfrm>
            <a:off x="0" y="10"/>
            <a:ext cx="12192000" cy="6857990"/>
          </a:xfrm>
          <a:prstGeom prst="rect">
            <a:avLst/>
          </a:prstGeom>
        </p:spPr>
      </p:pic>
      <p:sp>
        <p:nvSpPr>
          <p:cNvPr id="2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31" name="Straight Connector 3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1B01E5C-E1BD-4DCB-87CC-E9B9EE8E078D}"/>
              </a:ext>
            </a:extLst>
          </p:cNvPr>
          <p:cNvSpPr txBox="1"/>
          <p:nvPr/>
        </p:nvSpPr>
        <p:spPr>
          <a:xfrm>
            <a:off x="178424" y="2661168"/>
            <a:ext cx="5312004" cy="3879131"/>
          </a:xfrm>
          <a:prstGeom prst="rect">
            <a:avLst/>
          </a:prstGeom>
        </p:spPr>
        <p:txBody>
          <a:bodyPr vert="horz" lIns="91440" tIns="45720" rIns="91440" bIns="45720" rtlCol="0" anchor="t" anchorCtr="0">
            <a:noAutofit/>
          </a:bodyPr>
          <a:lstStyle/>
          <a:p>
            <a:pPr algn="ctr">
              <a:lnSpc>
                <a:spcPct val="90000"/>
              </a:lnSpc>
              <a:spcAft>
                <a:spcPts val="600"/>
              </a:spcAft>
            </a:pPr>
            <a:r>
              <a:rPr lang="en-GB" sz="2800" b="1" dirty="0">
                <a:latin typeface="Segoe UI" panose="020B0502040204020203" pitchFamily="34" charset="0"/>
                <a:cs typeface="Segoe UI" panose="020B0502040204020203" pitchFamily="34" charset="0"/>
              </a:rPr>
              <a:t>True or False</a:t>
            </a:r>
          </a:p>
          <a:p>
            <a:pPr algn="ctr">
              <a:lnSpc>
                <a:spcPct val="90000"/>
              </a:lnSpc>
              <a:spcAft>
                <a:spcPts val="600"/>
              </a:spcAft>
            </a:pPr>
            <a:endParaRPr lang="en-GB" sz="2800" dirty="0">
              <a:latin typeface="Segoe UI" panose="020B0502040204020203" pitchFamily="34" charset="0"/>
              <a:cs typeface="Segoe UI" panose="020B0502040204020203" pitchFamily="34" charset="0"/>
            </a:endParaRPr>
          </a:p>
          <a:p>
            <a:pPr algn="ctr">
              <a:lnSpc>
                <a:spcPct val="90000"/>
              </a:lnSpc>
              <a:spcAft>
                <a:spcPts val="600"/>
              </a:spcAft>
            </a:pPr>
            <a:r>
              <a:rPr lang="en-GB" sz="2800" dirty="0">
                <a:latin typeface="Segoe UI" panose="020B0502040204020203" pitchFamily="34" charset="0"/>
                <a:cs typeface="Segoe UI" panose="020B0502040204020203" pitchFamily="34" charset="0"/>
              </a:rPr>
              <a:t>Those living in poverty are the hardest hit by climate change despite being the least responsible for the crisis.</a:t>
            </a:r>
          </a:p>
          <a:p>
            <a:pPr algn="ctr">
              <a:lnSpc>
                <a:spcPct val="90000"/>
              </a:lnSpc>
              <a:spcAft>
                <a:spcPts val="600"/>
              </a:spcAft>
            </a:pPr>
            <a:endParaRPr lang="en-US" sz="2800" b="1" dirty="0">
              <a:solidFill>
                <a:srgbClr val="6699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20432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59E5423-E9B1-4DBB-8537-AD514D8D68A5}"/>
              </a:ext>
            </a:extLst>
          </p:cNvPr>
          <p:cNvSpPr>
            <a:spLocks noChangeArrowheads="1"/>
          </p:cNvSpPr>
          <p:nvPr/>
        </p:nvSpPr>
        <p:spPr bwMode="auto">
          <a:xfrm>
            <a:off x="272591" y="5902323"/>
            <a:ext cx="11646818" cy="70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en-IE" sz="1800" spc="-20" dirty="0">
                <a:effectLst/>
                <a:latin typeface="Segoe UI" panose="020B0502040204020203" pitchFamily="34" charset="0"/>
                <a:ea typeface="Calibri" panose="020F0502020204030204" pitchFamily="34" charset="0"/>
                <a:cs typeface="Arial" panose="020B0604020202020204" pitchFamily="34" charset="0"/>
              </a:rPr>
              <a:t>Video:</a:t>
            </a:r>
            <a:r>
              <a:rPr lang="en-IE" sz="1800" i="1" spc="-20" dirty="0">
                <a:effectLst/>
                <a:latin typeface="Segoe UI" panose="020B0502040204020203" pitchFamily="34" charset="0"/>
                <a:ea typeface="Calibri" panose="020F0502020204030204" pitchFamily="34" charset="0"/>
                <a:cs typeface="Arial" panose="020B0604020202020204" pitchFamily="34" charset="0"/>
              </a:rPr>
              <a:t> People Power Solar Co-operative. </a:t>
            </a:r>
            <a:r>
              <a:rPr lang="en-IE" sz="1800" spc="-20" dirty="0">
                <a:effectLst/>
                <a:latin typeface="Segoe UI" panose="020B0502040204020203" pitchFamily="34" charset="0"/>
                <a:ea typeface="Calibri" panose="020F0502020204030204" pitchFamily="34" charset="0"/>
                <a:cs typeface="Arial" panose="020B0604020202020204" pitchFamily="34" charset="0"/>
              </a:rPr>
              <a:t>Produced by Sustainable Economies Law Centre. Duration: 1 min, 54 secs. </a:t>
            </a:r>
            <a:r>
              <a:rPr lang="en-IE" sz="1800" u="sng" spc="-20" dirty="0">
                <a:solidFill>
                  <a:srgbClr val="0000FF"/>
                </a:solidFill>
                <a:effectLst/>
                <a:latin typeface="Segoe UI" panose="020B0502040204020203" pitchFamily="34" charset="0"/>
                <a:ea typeface="Calibri" panose="020F0502020204030204" pitchFamily="34" charset="0"/>
                <a:cs typeface="Arial" panose="020B0604020202020204" pitchFamily="34" charset="0"/>
              </a:rPr>
              <a:t>https://www.youtube.com/watch?v=6TkWRVawlXs</a:t>
            </a:r>
            <a:endParaRPr lang="en-IE" sz="1800" spc="-20" dirty="0">
              <a:effectLst/>
              <a:latin typeface="Segoe UI" panose="020B0502040204020203" pitchFamily="34" charset="0"/>
              <a:ea typeface="Calibri" panose="020F0502020204030204" pitchFamily="34" charset="0"/>
              <a:cs typeface="Arial" panose="020B0604020202020204" pitchFamily="34" charset="0"/>
            </a:endParaRPr>
          </a:p>
        </p:txBody>
      </p:sp>
      <p:pic>
        <p:nvPicPr>
          <p:cNvPr id="7" name="Picture 6">
            <a:hlinkClick r:id="rId2"/>
            <a:extLst>
              <a:ext uri="{FF2B5EF4-FFF2-40B4-BE49-F238E27FC236}">
                <a16:creationId xmlns:a16="http://schemas.microsoft.com/office/drawing/2014/main" id="{AEE6CE64-68EC-4C09-B1B4-B1A85F551865}"/>
              </a:ext>
            </a:extLst>
          </p:cNvPr>
          <p:cNvPicPr>
            <a:picLocks noChangeAspect="1"/>
          </p:cNvPicPr>
          <p:nvPr/>
        </p:nvPicPr>
        <p:blipFill>
          <a:blip r:embed="rId3"/>
          <a:stretch>
            <a:fillRect/>
          </a:stretch>
        </p:blipFill>
        <p:spPr>
          <a:xfrm>
            <a:off x="1447078" y="726221"/>
            <a:ext cx="8635544" cy="5176102"/>
          </a:xfrm>
          <a:prstGeom prst="rect">
            <a:avLst/>
          </a:prstGeom>
        </p:spPr>
      </p:pic>
    </p:spTree>
    <p:extLst>
      <p:ext uri="{BB962C8B-B14F-4D97-AF65-F5344CB8AC3E}">
        <p14:creationId xmlns:p14="http://schemas.microsoft.com/office/powerpoint/2010/main" val="2621745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59E5423-E9B1-4DBB-8537-AD514D8D68A5}"/>
              </a:ext>
            </a:extLst>
          </p:cNvPr>
          <p:cNvSpPr>
            <a:spLocks noChangeArrowheads="1"/>
          </p:cNvSpPr>
          <p:nvPr/>
        </p:nvSpPr>
        <p:spPr bwMode="auto">
          <a:xfrm>
            <a:off x="272591" y="5902323"/>
            <a:ext cx="11646818" cy="70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en-IE" sz="1800" spc="-20" dirty="0">
                <a:effectLst/>
                <a:latin typeface="Segoe UI" panose="020B0502040204020203" pitchFamily="34" charset="0"/>
                <a:ea typeface="Calibri" panose="020F0502020204030204" pitchFamily="34" charset="0"/>
                <a:cs typeface="Arial" panose="020B0604020202020204" pitchFamily="34" charset="0"/>
              </a:rPr>
              <a:t>Video:</a:t>
            </a:r>
            <a:r>
              <a:rPr lang="en-IE" sz="1800" i="1" spc="-20" dirty="0">
                <a:effectLst/>
                <a:latin typeface="Segoe UI" panose="020B0502040204020203" pitchFamily="34" charset="0"/>
                <a:ea typeface="Calibri" panose="020F0502020204030204" pitchFamily="34" charset="0"/>
                <a:cs typeface="Arial" panose="020B0604020202020204" pitchFamily="34" charset="0"/>
              </a:rPr>
              <a:t> Bristol Energy Co-op. </a:t>
            </a:r>
            <a:r>
              <a:rPr lang="en-IE" sz="1800" spc="-20" dirty="0">
                <a:effectLst/>
                <a:latin typeface="Segoe UI" panose="020B0502040204020203" pitchFamily="34" charset="0"/>
                <a:ea typeface="Calibri" panose="020F0502020204030204" pitchFamily="34" charset="0"/>
                <a:cs typeface="Arial" panose="020B0604020202020204" pitchFamily="34" charset="0"/>
              </a:rPr>
              <a:t>Produced by </a:t>
            </a:r>
            <a:r>
              <a:rPr lang="en-IE" spc="-20" dirty="0">
                <a:latin typeface="Segoe UI" panose="020B0502040204020203" pitchFamily="34" charset="0"/>
                <a:ea typeface="Calibri" panose="020F0502020204030204" pitchFamily="34" charset="0"/>
                <a:cs typeface="Arial" panose="020B0604020202020204" pitchFamily="34" charset="0"/>
              </a:rPr>
              <a:t>Bristol Energy </a:t>
            </a:r>
            <a:r>
              <a:rPr lang="en-IE" sz="1800" spc="-20" dirty="0">
                <a:effectLst/>
                <a:latin typeface="Segoe UI" panose="020B0502040204020203" pitchFamily="34" charset="0"/>
                <a:ea typeface="Calibri" panose="020F0502020204030204" pitchFamily="34" charset="0"/>
                <a:cs typeface="Arial" panose="020B0604020202020204" pitchFamily="34" charset="0"/>
              </a:rPr>
              <a:t>Co-op. Duration: 1 min, 25 secs. </a:t>
            </a:r>
            <a:r>
              <a:rPr lang="en-IE" sz="1800" u="sng" spc="-20" dirty="0">
                <a:solidFill>
                  <a:srgbClr val="0000FF"/>
                </a:solidFill>
                <a:effectLst/>
                <a:latin typeface="Segoe UI" panose="020B0502040204020203" pitchFamily="34" charset="0"/>
                <a:ea typeface="Calibri" panose="020F0502020204030204" pitchFamily="34" charset="0"/>
                <a:cs typeface="Arial" panose="020B0604020202020204" pitchFamily="34" charset="0"/>
                <a:hlinkClick r:id="rId2"/>
              </a:rPr>
              <a:t>https://www.youtube.com/channel/UCojVboGhwWw4FZSnOY8wvwQ</a:t>
            </a:r>
            <a:r>
              <a:rPr lang="en-IE" sz="1800" spc="-20" dirty="0">
                <a:effectLst/>
                <a:latin typeface="Segoe UI" panose="020B0502040204020203" pitchFamily="34" charset="0"/>
                <a:ea typeface="Calibri" panose="020F0502020204030204" pitchFamily="34" charset="0"/>
                <a:cs typeface="Arial" panose="020B0604020202020204" pitchFamily="34" charset="0"/>
              </a:rPr>
              <a:t> </a:t>
            </a:r>
          </a:p>
        </p:txBody>
      </p:sp>
      <p:pic>
        <p:nvPicPr>
          <p:cNvPr id="6" name="Picture 5">
            <a:hlinkClick r:id="rId2"/>
            <a:extLst>
              <a:ext uri="{FF2B5EF4-FFF2-40B4-BE49-F238E27FC236}">
                <a16:creationId xmlns:a16="http://schemas.microsoft.com/office/drawing/2014/main" id="{A3493EFE-EB4A-49DB-A1D4-75978AE0B3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522" y="1007792"/>
            <a:ext cx="8302268" cy="4842416"/>
          </a:xfrm>
          <a:prstGeom prst="rect">
            <a:avLst/>
          </a:prstGeom>
          <a:noFill/>
          <a:ln>
            <a:noFill/>
          </a:ln>
        </p:spPr>
      </p:pic>
    </p:spTree>
    <p:extLst>
      <p:ext uri="{BB962C8B-B14F-4D97-AF65-F5344CB8AC3E}">
        <p14:creationId xmlns:p14="http://schemas.microsoft.com/office/powerpoint/2010/main" val="322757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741BC-0536-430D-9FCE-F307BCE694B8}"/>
              </a:ext>
            </a:extLst>
          </p:cNvPr>
          <p:cNvPicPr>
            <a:picLocks noChangeAspect="1"/>
          </p:cNvPicPr>
          <p:nvPr/>
        </p:nvPicPr>
        <p:blipFill rotWithShape="1">
          <a:blip r:embed="rId2"/>
          <a:srcRect t="46303" r="1" b="1807"/>
          <a:stretch/>
        </p:blipFill>
        <p:spPr>
          <a:xfrm>
            <a:off x="0" y="10"/>
            <a:ext cx="12192000" cy="6857990"/>
          </a:xfrm>
          <a:prstGeom prst="rect">
            <a:avLst/>
          </a:prstGeom>
        </p:spPr>
      </p:pic>
      <p:sp>
        <p:nvSpPr>
          <p:cNvPr id="2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31" name="Straight Connector 3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1B01E5C-E1BD-4DCB-87CC-E9B9EE8E078D}"/>
              </a:ext>
            </a:extLst>
          </p:cNvPr>
          <p:cNvSpPr txBox="1"/>
          <p:nvPr/>
        </p:nvSpPr>
        <p:spPr>
          <a:xfrm>
            <a:off x="178424" y="2661168"/>
            <a:ext cx="5312004" cy="3879131"/>
          </a:xfrm>
          <a:prstGeom prst="rect">
            <a:avLst/>
          </a:prstGeom>
        </p:spPr>
        <p:txBody>
          <a:bodyPr vert="horz" lIns="91440" tIns="45720" rIns="91440" bIns="45720" rtlCol="0" anchor="t" anchorCtr="0">
            <a:noAutofit/>
          </a:bodyPr>
          <a:lstStyle/>
          <a:p>
            <a:pPr algn="ctr">
              <a:lnSpc>
                <a:spcPct val="90000"/>
              </a:lnSpc>
              <a:spcAft>
                <a:spcPts val="600"/>
              </a:spcAft>
            </a:pPr>
            <a:r>
              <a:rPr lang="en-GB" sz="2800" b="1" dirty="0">
                <a:latin typeface="Segoe UI" panose="020B0502040204020203" pitchFamily="34" charset="0"/>
                <a:cs typeface="Segoe UI" panose="020B0502040204020203" pitchFamily="34" charset="0"/>
              </a:rPr>
              <a:t>True or False</a:t>
            </a:r>
          </a:p>
          <a:p>
            <a:pPr algn="ctr">
              <a:lnSpc>
                <a:spcPct val="90000"/>
              </a:lnSpc>
              <a:spcAft>
                <a:spcPts val="600"/>
              </a:spcAft>
            </a:pPr>
            <a:endParaRPr lang="en-GB" sz="2800" dirty="0">
              <a:latin typeface="Segoe UI" panose="020B0502040204020203" pitchFamily="34" charset="0"/>
              <a:cs typeface="Segoe UI" panose="020B0502040204020203" pitchFamily="34" charset="0"/>
            </a:endParaRPr>
          </a:p>
          <a:p>
            <a:pPr algn="ctr">
              <a:lnSpc>
                <a:spcPct val="90000"/>
              </a:lnSpc>
              <a:spcAft>
                <a:spcPts val="600"/>
              </a:spcAft>
            </a:pPr>
            <a:r>
              <a:rPr lang="en-GB" sz="2800" dirty="0">
                <a:latin typeface="Segoe UI" panose="020B0502040204020203" pitchFamily="34" charset="0"/>
                <a:cs typeface="Segoe UI" panose="020B0502040204020203" pitchFamily="34" charset="0"/>
              </a:rPr>
              <a:t>Those living in poverty are the hardest hit by climate change despite being the least responsible for the crisis.</a:t>
            </a:r>
          </a:p>
          <a:p>
            <a:pPr algn="ctr">
              <a:lnSpc>
                <a:spcPct val="90000"/>
              </a:lnSpc>
              <a:spcAft>
                <a:spcPts val="600"/>
              </a:spcAft>
            </a:pPr>
            <a:r>
              <a:rPr lang="en-US" sz="4800" b="1" dirty="0">
                <a:solidFill>
                  <a:srgbClr val="669900"/>
                </a:solidFill>
                <a:latin typeface="Segoe UI" panose="020B0502040204020203" pitchFamily="34" charset="0"/>
                <a:cs typeface="Segoe UI" panose="020B0502040204020203" pitchFamily="34" charset="0"/>
              </a:rPr>
              <a:t>True</a:t>
            </a:r>
            <a:endParaRPr lang="en-US" sz="2800" b="1" dirty="0">
              <a:solidFill>
                <a:srgbClr val="6699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33040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B7E405-1C01-4382-9D9C-5CFE35405003}"/>
              </a:ext>
            </a:extLst>
          </p:cNvPr>
          <p:cNvSpPr txBox="1"/>
          <p:nvPr/>
        </p:nvSpPr>
        <p:spPr>
          <a:xfrm>
            <a:off x="788241" y="1108181"/>
            <a:ext cx="10615518" cy="4862870"/>
          </a:xfrm>
          <a:prstGeom prst="rect">
            <a:avLst/>
          </a:prstGeom>
          <a:noFill/>
        </p:spPr>
        <p:txBody>
          <a:bodyPr wrap="square">
            <a:spAutoFit/>
          </a:bodyPr>
          <a:lstStyle/>
          <a:p>
            <a:pPr>
              <a:spcBef>
                <a:spcPts val="600"/>
              </a:spcBef>
              <a:spcAft>
                <a:spcPts val="600"/>
              </a:spcAft>
            </a:pPr>
            <a:r>
              <a:rPr lang="en-IE" sz="2400" spc="-20" dirty="0">
                <a:solidFill>
                  <a:srgbClr val="002060"/>
                </a:solidFill>
                <a:effectLst/>
                <a:latin typeface="Segoe UI" panose="020B0502040204020203" pitchFamily="34" charset="0"/>
                <a:ea typeface="Calibri" panose="020F0502020204030204" pitchFamily="34" charset="0"/>
                <a:cs typeface="Arial" panose="020B0604020202020204" pitchFamily="34" charset="0"/>
              </a:rPr>
              <a:t>….Climate change is forcing people from their homes, bringing poverty on top of poverty and increasing hunger. </a:t>
            </a:r>
          </a:p>
          <a:p>
            <a:pPr>
              <a:spcBef>
                <a:spcPts val="600"/>
              </a:spcBef>
              <a:spcAft>
                <a:spcPts val="600"/>
              </a:spcAft>
            </a:pPr>
            <a:r>
              <a:rPr lang="en-IE" sz="2400" spc="-20" dirty="0">
                <a:solidFill>
                  <a:srgbClr val="002060"/>
                </a:solidFill>
                <a:effectLst/>
                <a:latin typeface="Segoe UI" panose="020B0502040204020203" pitchFamily="34" charset="0"/>
                <a:ea typeface="Calibri" panose="020F0502020204030204" pitchFamily="34" charset="0"/>
                <a:cs typeface="Arial" panose="020B0604020202020204" pitchFamily="34" charset="0"/>
              </a:rPr>
              <a:t>According to Oxfam, people in poorer countries are at least four times more likely to be displaced by extreme weather than people in rich countries. And 2020 research estimates that climate change will drive as much as 132 million into poverty by 2030. </a:t>
            </a:r>
          </a:p>
          <a:p>
            <a:pPr>
              <a:spcBef>
                <a:spcPts val="600"/>
              </a:spcBef>
              <a:spcAft>
                <a:spcPts val="600"/>
              </a:spcAft>
            </a:pPr>
            <a:r>
              <a:rPr lang="en-IE" sz="1600" spc="-20" dirty="0">
                <a:solidFill>
                  <a:srgbClr val="00B0F0"/>
                </a:solidFill>
                <a:latin typeface="Segoe UI" panose="020B0502040204020203" pitchFamily="34" charset="0"/>
                <a:ea typeface="Calibri" panose="020F0502020204030204" pitchFamily="34" charset="0"/>
                <a:cs typeface="Arial" panose="020B0604020202020204" pitchFamily="34" charset="0"/>
              </a:rPr>
              <a:t>Source: </a:t>
            </a:r>
            <a:r>
              <a:rPr lang="en-IE" sz="1600" spc="-20" dirty="0">
                <a:solidFill>
                  <a:srgbClr val="00B0F0"/>
                </a:solidFill>
                <a:effectLst/>
                <a:latin typeface="Segoe UI" panose="020B0502040204020203"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https://blogs.worldbank.org/climatechange/covid-climate-change-and-poverty-avoiding-worst-impacts</a:t>
            </a:r>
            <a:r>
              <a:rPr lang="en-IE" sz="1600" spc="-20" dirty="0">
                <a:solidFill>
                  <a:srgbClr val="00B0F0"/>
                </a:solidFill>
                <a:latin typeface="Segoe UI" panose="020B0502040204020203" pitchFamily="34" charset="0"/>
                <a:ea typeface="Calibri" panose="020F0502020204030204" pitchFamily="34" charset="0"/>
                <a:cs typeface="Arial" panose="020B0604020202020204" pitchFamily="34" charset="0"/>
              </a:rPr>
              <a:t> </a:t>
            </a:r>
            <a:endParaRPr lang="en-IE" sz="1600" spc="-20" dirty="0">
              <a:solidFill>
                <a:srgbClr val="00B0F0"/>
              </a:solidFill>
              <a:effectLst/>
              <a:latin typeface="Segoe UI" panose="020B0502040204020203" pitchFamily="34" charset="0"/>
              <a:ea typeface="Calibri" panose="020F0502020204030204" pitchFamily="34" charset="0"/>
              <a:cs typeface="Arial" panose="020B0604020202020204" pitchFamily="34" charset="0"/>
            </a:endParaRPr>
          </a:p>
          <a:p>
            <a:pPr>
              <a:spcBef>
                <a:spcPts val="600"/>
              </a:spcBef>
              <a:spcAft>
                <a:spcPts val="600"/>
              </a:spcAft>
            </a:pPr>
            <a:r>
              <a:rPr lang="en-IE" sz="2400" spc="-20" dirty="0">
                <a:solidFill>
                  <a:srgbClr val="002060"/>
                </a:solidFill>
                <a:effectLst/>
                <a:latin typeface="Segoe UI" panose="020B0502040204020203" pitchFamily="34" charset="0"/>
                <a:ea typeface="Calibri" panose="020F0502020204030204" pitchFamily="34" charset="0"/>
                <a:cs typeface="Arial" panose="020B0604020202020204" pitchFamily="34" charset="0"/>
              </a:rPr>
              <a:t>Climate change is a particularly acute threat for countries in Sub-Saharan Africa and South Asia — the regions where most of the global poor are concentrated. In a number of countries, a large share of the poor live in areas that are both affected by conflict and facing high exposure to floods — for example, Nepal, Cameroon, Liberia, and the Central African Republic.</a:t>
            </a:r>
            <a:r>
              <a:rPr lang="en-IE" sz="2400" dirty="0">
                <a:solidFill>
                  <a:srgbClr val="002060"/>
                </a:solidFill>
                <a:effectLst/>
              </a:rPr>
              <a:t> </a:t>
            </a:r>
            <a:endParaRPr lang="en-IE" sz="2400" spc="-20" dirty="0">
              <a:solidFill>
                <a:srgbClr val="002060"/>
              </a:solidFill>
              <a:effectLst/>
              <a:latin typeface="Segoe UI" panose="020B0502040204020203" pitchFamily="34" charset="0"/>
              <a:ea typeface="Calibri" panose="020F0502020204030204" pitchFamily="34" charset="0"/>
            </a:endParaRPr>
          </a:p>
        </p:txBody>
      </p:sp>
    </p:spTree>
    <p:extLst>
      <p:ext uri="{BB962C8B-B14F-4D97-AF65-F5344CB8AC3E}">
        <p14:creationId xmlns:p14="http://schemas.microsoft.com/office/powerpoint/2010/main" val="348627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05DA1-83D0-44A2-8037-6C11C75A6843}"/>
              </a:ext>
            </a:extLst>
          </p:cNvPr>
          <p:cNvPicPr>
            <a:picLocks noChangeAspect="1"/>
          </p:cNvPicPr>
          <p:nvPr/>
        </p:nvPicPr>
        <p:blipFill rotWithShape="1">
          <a:blip r:embed="rId2"/>
          <a:srcRect t="9293" r="-1" b="14416"/>
          <a:stretch/>
        </p:blipFill>
        <p:spPr>
          <a:xfrm>
            <a:off x="20" y="10"/>
            <a:ext cx="12188932" cy="6857990"/>
          </a:xfrm>
          <a:prstGeom prst="rect">
            <a:avLst/>
          </a:prstGeom>
        </p:spPr>
      </p:pic>
      <p:sp>
        <p:nvSpPr>
          <p:cNvPr id="29" name="Freeform: Shape 2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91B01E5C-E1BD-4DCB-87CC-E9B9EE8E078D}"/>
              </a:ext>
            </a:extLst>
          </p:cNvPr>
          <p:cNvSpPr txBox="1"/>
          <p:nvPr/>
        </p:nvSpPr>
        <p:spPr>
          <a:xfrm>
            <a:off x="48446" y="4023809"/>
            <a:ext cx="10500459" cy="2343528"/>
          </a:xfrm>
          <a:prstGeom prst="rect">
            <a:avLst/>
          </a:prstGeom>
        </p:spPr>
        <p:txBody>
          <a:bodyPr vert="horz" lIns="91440" tIns="45720" rIns="91440" bIns="45720" rtlCol="0">
            <a:noAutofit/>
          </a:bodyPr>
          <a:lstStyle/>
          <a:p>
            <a:pPr>
              <a:lnSpc>
                <a:spcPct val="90000"/>
              </a:lnSpc>
              <a:spcAft>
                <a:spcPts val="600"/>
              </a:spcAft>
            </a:pPr>
            <a:r>
              <a:rPr lang="en-GB" sz="2800" b="1" dirty="0">
                <a:latin typeface="Segoe UI" panose="020B0502040204020203" pitchFamily="34" charset="0"/>
                <a:cs typeface="Segoe UI" panose="020B0502040204020203" pitchFamily="34" charset="0"/>
              </a:rPr>
              <a:t>True or False</a:t>
            </a:r>
          </a:p>
          <a:p>
            <a:pPr>
              <a:lnSpc>
                <a:spcPct val="90000"/>
              </a:lnSpc>
              <a:spcAft>
                <a:spcPts val="600"/>
              </a:spcAft>
            </a:pPr>
            <a:r>
              <a:rPr lang="en-GB" sz="2800" dirty="0">
                <a:latin typeface="Segoe UI" panose="020B0502040204020203" pitchFamily="34" charset="0"/>
                <a:cs typeface="Segoe UI" panose="020B0502040204020203" pitchFamily="34" charset="0"/>
              </a:rPr>
              <a:t>An estimated 931 million tonnes of food – 17% of all food available to consumers, or the equivalent of about 23 million fully loaded 40-tonne trucks – went into trash bins in 2019. </a:t>
            </a:r>
            <a:br>
              <a:rPr lang="en-GB" sz="2800" dirty="0">
                <a:latin typeface="Segoe UI" panose="020B0502040204020203" pitchFamily="34" charset="0"/>
                <a:cs typeface="Segoe UI" panose="020B0502040204020203" pitchFamily="34" charset="0"/>
              </a:rPr>
            </a:br>
            <a:endParaRPr lang="en-US" sz="4800" b="1" dirty="0">
              <a:solidFill>
                <a:srgbClr val="99CC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292765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05DA1-83D0-44A2-8037-6C11C75A6843}"/>
              </a:ext>
            </a:extLst>
          </p:cNvPr>
          <p:cNvPicPr>
            <a:picLocks noChangeAspect="1"/>
          </p:cNvPicPr>
          <p:nvPr/>
        </p:nvPicPr>
        <p:blipFill rotWithShape="1">
          <a:blip r:embed="rId2"/>
          <a:srcRect t="9293" r="-1" b="14416"/>
          <a:stretch/>
        </p:blipFill>
        <p:spPr>
          <a:xfrm>
            <a:off x="20" y="10"/>
            <a:ext cx="12188932" cy="6857990"/>
          </a:xfrm>
          <a:prstGeom prst="rect">
            <a:avLst/>
          </a:prstGeom>
        </p:spPr>
      </p:pic>
      <p:sp>
        <p:nvSpPr>
          <p:cNvPr id="29" name="Freeform: Shape 2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91B01E5C-E1BD-4DCB-87CC-E9B9EE8E078D}"/>
              </a:ext>
            </a:extLst>
          </p:cNvPr>
          <p:cNvSpPr txBox="1"/>
          <p:nvPr/>
        </p:nvSpPr>
        <p:spPr>
          <a:xfrm>
            <a:off x="48446" y="4023808"/>
            <a:ext cx="10500459" cy="2834191"/>
          </a:xfrm>
          <a:prstGeom prst="rect">
            <a:avLst/>
          </a:prstGeom>
        </p:spPr>
        <p:txBody>
          <a:bodyPr vert="horz" lIns="91440" tIns="45720" rIns="91440" bIns="45720" rtlCol="0">
            <a:noAutofit/>
          </a:bodyPr>
          <a:lstStyle/>
          <a:p>
            <a:pPr>
              <a:lnSpc>
                <a:spcPct val="90000"/>
              </a:lnSpc>
              <a:spcAft>
                <a:spcPts val="600"/>
              </a:spcAft>
            </a:pPr>
            <a:r>
              <a:rPr lang="en-GB" sz="2800" b="1" dirty="0">
                <a:latin typeface="Segoe UI" panose="020B0502040204020203" pitchFamily="34" charset="0"/>
                <a:cs typeface="Segoe UI" panose="020B0502040204020203" pitchFamily="34" charset="0"/>
              </a:rPr>
              <a:t>True or False</a:t>
            </a:r>
          </a:p>
          <a:p>
            <a:pPr>
              <a:lnSpc>
                <a:spcPct val="90000"/>
              </a:lnSpc>
              <a:spcAft>
                <a:spcPts val="600"/>
              </a:spcAft>
            </a:pPr>
            <a:r>
              <a:rPr lang="en-GB" sz="2800" dirty="0">
                <a:latin typeface="Segoe UI" panose="020B0502040204020203" pitchFamily="34" charset="0"/>
                <a:cs typeface="Segoe UI" panose="020B0502040204020203" pitchFamily="34" charset="0"/>
              </a:rPr>
              <a:t>An estimated 931 million tonnes of food – 17% of all food available to consumers, or the equivalent of about 23 million fully loaded 40-tonne trucks – went into trash bins in 2019. </a:t>
            </a:r>
            <a:br>
              <a:rPr lang="en-GB" sz="2800" dirty="0">
                <a:latin typeface="Segoe UI" panose="020B0502040204020203" pitchFamily="34" charset="0"/>
                <a:cs typeface="Segoe UI" panose="020B0502040204020203" pitchFamily="34" charset="0"/>
              </a:rPr>
            </a:br>
            <a:r>
              <a:rPr lang="en-GB" sz="4800" b="1" dirty="0">
                <a:solidFill>
                  <a:srgbClr val="99CC00"/>
                </a:solidFill>
                <a:latin typeface="Segoe UI" panose="020B0502040204020203" pitchFamily="34" charset="0"/>
                <a:cs typeface="Segoe UI" panose="020B0502040204020203" pitchFamily="34" charset="0"/>
              </a:rPr>
              <a:t>True</a:t>
            </a:r>
          </a:p>
          <a:p>
            <a:pPr>
              <a:lnSpc>
                <a:spcPct val="90000"/>
              </a:lnSpc>
              <a:spcAft>
                <a:spcPts val="600"/>
              </a:spcAft>
            </a:pPr>
            <a:r>
              <a:rPr lang="en-GB" sz="1600" i="1" dirty="0">
                <a:solidFill>
                  <a:srgbClr val="CD092E"/>
                </a:solidFill>
                <a:latin typeface="Segoe UI" panose="020B0502040204020203" pitchFamily="34" charset="0"/>
                <a:cs typeface="Segoe UI" panose="020B0502040204020203" pitchFamily="34" charset="0"/>
              </a:rPr>
              <a:t>Source:  </a:t>
            </a:r>
            <a:r>
              <a:rPr lang="en-GB" sz="1600" i="1" dirty="0">
                <a:solidFill>
                  <a:srgbClr val="CD092E"/>
                </a:solidFill>
                <a:latin typeface="Segoe UI" panose="020B0502040204020203" pitchFamily="34" charset="0"/>
                <a:cs typeface="Segoe UI" panose="020B0502040204020203" pitchFamily="34" charset="0"/>
                <a:hlinkClick r:id="rId3"/>
              </a:rPr>
              <a:t>Food Waste Index Report</a:t>
            </a:r>
            <a:r>
              <a:rPr lang="en-GB" sz="1600" i="1" dirty="0">
                <a:solidFill>
                  <a:srgbClr val="CD092E"/>
                </a:solidFill>
                <a:latin typeface="Segoe UI" panose="020B0502040204020203" pitchFamily="34" charset="0"/>
                <a:cs typeface="Segoe UI" panose="020B0502040204020203" pitchFamily="34" charset="0"/>
              </a:rPr>
              <a:t>, published by the United Nations Environment Programme (UNEP), March 2021</a:t>
            </a:r>
            <a:endParaRPr lang="en-US" sz="1600" b="1" i="1" dirty="0">
              <a:solidFill>
                <a:srgbClr val="00B0F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500023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8F8275-E0ED-40D5-BD5E-CA39B0017FC7}"/>
              </a:ext>
            </a:extLst>
          </p:cNvPr>
          <p:cNvSpPr txBox="1"/>
          <p:nvPr/>
        </p:nvSpPr>
        <p:spPr>
          <a:xfrm>
            <a:off x="1350405" y="1792466"/>
            <a:ext cx="8938109" cy="3785652"/>
          </a:xfrm>
          <a:prstGeom prst="rect">
            <a:avLst/>
          </a:prstGeom>
          <a:noFill/>
        </p:spPr>
        <p:txBody>
          <a:bodyPr wrap="square">
            <a:spAutoFit/>
          </a:bodyPr>
          <a:lstStyle/>
          <a:p>
            <a:r>
              <a:rPr lang="en-IE" sz="3200" spc="-20" dirty="0">
                <a:solidFill>
                  <a:srgbClr val="002060"/>
                </a:solidFill>
                <a:effectLst/>
                <a:latin typeface="Segoe UI" panose="020B0502040204020203" pitchFamily="34" charset="0"/>
                <a:ea typeface="Calibri" panose="020F0502020204030204" pitchFamily="34" charset="0"/>
                <a:cs typeface="Arial" panose="020B0604020202020204" pitchFamily="34" charset="0"/>
              </a:rPr>
              <a:t>…..As wasted food rots, it emits methane, a powerful greenhouse gas which, according to the UN, has a 100-year global warming potential 25 times that of CO2.</a:t>
            </a:r>
          </a:p>
          <a:p>
            <a:endParaRPr lang="en-IE" sz="3200" spc="-20" dirty="0">
              <a:solidFill>
                <a:srgbClr val="002060"/>
              </a:solidFill>
              <a:latin typeface="Segoe UI" panose="020B0502040204020203" pitchFamily="34" charset="0"/>
              <a:cs typeface="Arial" panose="020B0604020202020204" pitchFamily="34" charset="0"/>
            </a:endParaRPr>
          </a:p>
          <a:p>
            <a:r>
              <a:rPr lang="en-GB" sz="2000" i="1" dirty="0">
                <a:solidFill>
                  <a:srgbClr val="00B0F0"/>
                </a:solidFill>
                <a:latin typeface="Segoe UI" panose="020B0502040204020203" pitchFamily="34" charset="0"/>
                <a:cs typeface="Segoe UI" panose="020B0502040204020203" pitchFamily="34" charset="0"/>
              </a:rPr>
              <a:t>Source:  </a:t>
            </a:r>
            <a:r>
              <a:rPr lang="en-GB" sz="2000" i="1" dirty="0">
                <a:solidFill>
                  <a:srgbClr val="00B0F0"/>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Food Waste Index Report</a:t>
            </a:r>
            <a:r>
              <a:rPr lang="en-GB" sz="2000" i="1" dirty="0">
                <a:solidFill>
                  <a:srgbClr val="00B0F0"/>
                </a:solidFill>
                <a:latin typeface="Segoe UI" panose="020B0502040204020203" pitchFamily="34" charset="0"/>
                <a:cs typeface="Segoe UI" panose="020B0502040204020203" pitchFamily="34" charset="0"/>
              </a:rPr>
              <a:t>, published by the United Nations Environment Programme (UNEP), March 2021</a:t>
            </a:r>
            <a:endParaRPr lang="en-US" sz="2000" b="1" i="1" dirty="0">
              <a:solidFill>
                <a:srgbClr val="00B0F0"/>
              </a:solidFill>
              <a:latin typeface="Segoe UI" panose="020B0502040204020203" pitchFamily="34" charset="0"/>
              <a:cs typeface="Segoe UI" panose="020B0502040204020203" pitchFamily="34" charset="0"/>
            </a:endParaRPr>
          </a:p>
          <a:p>
            <a:endParaRPr lang="en-IE" sz="3200" dirty="0">
              <a:solidFill>
                <a:srgbClr val="002060"/>
              </a:solidFill>
            </a:endParaRPr>
          </a:p>
        </p:txBody>
      </p:sp>
    </p:spTree>
    <p:extLst>
      <p:ext uri="{BB962C8B-B14F-4D97-AF65-F5344CB8AC3E}">
        <p14:creationId xmlns:p14="http://schemas.microsoft.com/office/powerpoint/2010/main" val="323926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moke, train, steam, coming&#10;&#10;Description automatically generated">
            <a:extLst>
              <a:ext uri="{FF2B5EF4-FFF2-40B4-BE49-F238E27FC236}">
                <a16:creationId xmlns:a16="http://schemas.microsoft.com/office/drawing/2014/main" id="{EDFA0D8F-4F81-43CB-B477-DA35859FB99E}"/>
              </a:ext>
            </a:extLst>
          </p:cNvPr>
          <p:cNvPicPr>
            <a:picLocks noChangeAspect="1"/>
          </p:cNvPicPr>
          <p:nvPr/>
        </p:nvPicPr>
        <p:blipFill rotWithShape="1">
          <a:blip r:embed="rId2">
            <a:extLst>
              <a:ext uri="{28A0092B-C50C-407E-A947-70E740481C1C}">
                <a14:useLocalDpi xmlns:a14="http://schemas.microsoft.com/office/drawing/2010/main" val="0"/>
              </a:ext>
            </a:extLst>
          </a:blip>
          <a:srcRect t="5740" r="9090" b="46258"/>
          <a:stretch/>
        </p:blipFill>
        <p:spPr>
          <a:xfrm>
            <a:off x="3522468" y="10"/>
            <a:ext cx="8669532" cy="6857990"/>
          </a:xfrm>
          <a:prstGeom prst="rect">
            <a:avLst/>
          </a:prstGeom>
        </p:spPr>
      </p:pic>
      <p:sp>
        <p:nvSpPr>
          <p:cNvPr id="31" name="Rectangle 3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1B01E5C-E1BD-4DCB-87CC-E9B9EE8E078D}"/>
              </a:ext>
            </a:extLst>
          </p:cNvPr>
          <p:cNvSpPr txBox="1"/>
          <p:nvPr/>
        </p:nvSpPr>
        <p:spPr>
          <a:xfrm>
            <a:off x="371093" y="2757340"/>
            <a:ext cx="3692234" cy="3564616"/>
          </a:xfrm>
          <a:prstGeom prst="rect">
            <a:avLst/>
          </a:prstGeom>
        </p:spPr>
        <p:txBody>
          <a:bodyPr vert="horz" lIns="91440" tIns="45720" rIns="91440" bIns="45720" rtlCol="0" anchor="t">
            <a:noAutofit/>
          </a:bodyPr>
          <a:lstStyle/>
          <a:p>
            <a:pPr>
              <a:lnSpc>
                <a:spcPct val="90000"/>
              </a:lnSpc>
              <a:spcAft>
                <a:spcPts val="600"/>
              </a:spcAft>
            </a:pPr>
            <a:r>
              <a:rPr lang="en-IE" sz="2800" b="1" spc="-20" dirty="0">
                <a:effectLst/>
                <a:latin typeface="Segoe UI" panose="020B0502040204020203" pitchFamily="34" charset="0"/>
                <a:ea typeface="Calibri" panose="020F0502020204030204" pitchFamily="34" charset="0"/>
                <a:cs typeface="Arial" panose="020B0604020202020204" pitchFamily="34" charset="0"/>
              </a:rPr>
              <a:t>True or False</a:t>
            </a:r>
          </a:p>
          <a:p>
            <a:pPr>
              <a:lnSpc>
                <a:spcPct val="90000"/>
              </a:lnSpc>
              <a:spcAft>
                <a:spcPts val="600"/>
              </a:spcAft>
            </a:pPr>
            <a:r>
              <a:rPr lang="en-IE" sz="2800" spc="-20" dirty="0">
                <a:effectLst/>
                <a:latin typeface="Segoe UI" panose="020B0502040204020203" pitchFamily="34" charset="0"/>
                <a:ea typeface="Calibri" panose="020F0502020204030204" pitchFamily="34" charset="0"/>
                <a:cs typeface="Arial" panose="020B0604020202020204" pitchFamily="34" charset="0"/>
              </a:rPr>
              <a:t>Buying just one white cotton shirt produces the same amount of emissions as driving 40 kilometres in a car</a:t>
            </a:r>
          </a:p>
          <a:p>
            <a:pPr>
              <a:lnSpc>
                <a:spcPct val="90000"/>
              </a:lnSpc>
              <a:spcAft>
                <a:spcPts val="600"/>
              </a:spcAft>
            </a:pPr>
            <a:endParaRPr lang="en-US" sz="5200" b="1" dirty="0">
              <a:solidFill>
                <a:srgbClr val="99CC00"/>
              </a:solidFill>
            </a:endParaRPr>
          </a:p>
        </p:txBody>
      </p:sp>
    </p:spTree>
    <p:extLst>
      <p:ext uri="{BB962C8B-B14F-4D97-AF65-F5344CB8AC3E}">
        <p14:creationId xmlns:p14="http://schemas.microsoft.com/office/powerpoint/2010/main" val="425235318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TotalTime>
  <Words>1201</Words>
  <Application>Microsoft Office PowerPoint</Application>
  <PresentationFormat>Widescreen</PresentationFormat>
  <Paragraphs>93</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Corbel</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school resource</dc:title>
  <dc:creator>Tanya Lalor</dc:creator>
  <cp:lastModifiedBy>Tanya Lalor</cp:lastModifiedBy>
  <cp:revision>8</cp:revision>
  <dcterms:created xsi:type="dcterms:W3CDTF">2022-02-23T15:08:45Z</dcterms:created>
  <dcterms:modified xsi:type="dcterms:W3CDTF">2022-10-28T09:45:57Z</dcterms:modified>
</cp:coreProperties>
</file>