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3" r:id="rId2"/>
    <p:sldId id="292" r:id="rId3"/>
    <p:sldId id="330" r:id="rId4"/>
    <p:sldId id="332" r:id="rId5"/>
    <p:sldId id="331" r:id="rId6"/>
    <p:sldId id="294" r:id="rId7"/>
    <p:sldId id="337" r:id="rId8"/>
    <p:sldId id="338" r:id="rId9"/>
    <p:sldId id="339" r:id="rId10"/>
    <p:sldId id="298" r:id="rId11"/>
    <p:sldId id="310" r:id="rId12"/>
    <p:sldId id="313" r:id="rId13"/>
    <p:sldId id="314" r:id="rId14"/>
    <p:sldId id="325" r:id="rId15"/>
    <p:sldId id="326" r:id="rId16"/>
    <p:sldId id="300" r:id="rId17"/>
    <p:sldId id="336" r:id="rId18"/>
    <p:sldId id="302" r:id="rId19"/>
    <p:sldId id="303" r:id="rId20"/>
    <p:sldId id="320" r:id="rId21"/>
    <p:sldId id="327" r:id="rId22"/>
    <p:sldId id="328" r:id="rId23"/>
    <p:sldId id="306" r:id="rId24"/>
    <p:sldId id="308" r:id="rId25"/>
    <p:sldId id="316" r:id="rId26"/>
    <p:sldId id="307" r:id="rId27"/>
    <p:sldId id="322" r:id="rId28"/>
    <p:sldId id="324" r:id="rId29"/>
    <p:sldId id="33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AEEEE"/>
    <a:srgbClr val="990099"/>
    <a:srgbClr val="800080"/>
    <a:srgbClr val="DEFAF9"/>
    <a:srgbClr val="CD092E"/>
    <a:srgbClr val="3B585B"/>
    <a:srgbClr val="82ECEA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5F64D-2162-493E-85F8-8663FB867CD7}" v="20" dt="2022-10-10T00:20:50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Lalor" userId="1fa4e54c276bd395" providerId="LiveId" clId="{9CB5F64D-2162-493E-85F8-8663FB867CD7}"/>
    <pc:docChg chg="undo custSel addSld delSld modSld sldOrd">
      <pc:chgData name="Tanya Lalor" userId="1fa4e54c276bd395" providerId="LiveId" clId="{9CB5F64D-2162-493E-85F8-8663FB867CD7}" dt="2022-10-10T00:20:50.406" v="2003"/>
      <pc:docMkLst>
        <pc:docMk/>
      </pc:docMkLst>
      <pc:sldChg chg="addSp delSp modSp mod">
        <pc:chgData name="Tanya Lalor" userId="1fa4e54c276bd395" providerId="LiveId" clId="{9CB5F64D-2162-493E-85F8-8663FB867CD7}" dt="2022-10-10T00:20:50.406" v="2003"/>
        <pc:sldMkLst>
          <pc:docMk/>
          <pc:sldMk cId="429866087" sldId="273"/>
        </pc:sldMkLst>
        <pc:spChg chg="del mod">
          <ac:chgData name="Tanya Lalor" userId="1fa4e54c276bd395" providerId="LiveId" clId="{9CB5F64D-2162-493E-85F8-8663FB867CD7}" dt="2022-10-10T00:20:32.355" v="2001" actId="478"/>
          <ac:spMkLst>
            <pc:docMk/>
            <pc:sldMk cId="429866087" sldId="273"/>
            <ac:spMk id="2" creationId="{43961FEF-8D67-4BB6-8E0C-F35CCE25309C}"/>
          </ac:spMkLst>
        </pc:spChg>
        <pc:spChg chg="mod">
          <ac:chgData name="Tanya Lalor" userId="1fa4e54c276bd395" providerId="LiveId" clId="{9CB5F64D-2162-493E-85F8-8663FB867CD7}" dt="2022-09-23T11:42:32.956" v="1481" actId="20577"/>
          <ac:spMkLst>
            <pc:docMk/>
            <pc:sldMk cId="429866087" sldId="273"/>
            <ac:spMk id="3" creationId="{86B48287-4732-4B44-8683-6D00FA1AF6F4}"/>
          </ac:spMkLst>
        </pc:spChg>
        <pc:spChg chg="add del mod">
          <ac:chgData name="Tanya Lalor" userId="1fa4e54c276bd395" providerId="LiveId" clId="{9CB5F64D-2162-493E-85F8-8663FB867CD7}" dt="2022-10-10T00:20:38.165" v="2002" actId="478"/>
          <ac:spMkLst>
            <pc:docMk/>
            <pc:sldMk cId="429866087" sldId="273"/>
            <ac:spMk id="6" creationId="{513ACED8-63C9-6324-9802-9D46A0752550}"/>
          </ac:spMkLst>
        </pc:spChg>
        <pc:spChg chg="add mod">
          <ac:chgData name="Tanya Lalor" userId="1fa4e54c276bd395" providerId="LiveId" clId="{9CB5F64D-2162-493E-85F8-8663FB867CD7}" dt="2022-10-10T00:20:50.406" v="2003"/>
          <ac:spMkLst>
            <pc:docMk/>
            <pc:sldMk cId="429866087" sldId="273"/>
            <ac:spMk id="8" creationId="{4B533288-D9A6-4370-6D98-6C60C056A553}"/>
          </ac:spMkLst>
        </pc:spChg>
        <pc:spChg chg="mod">
          <ac:chgData name="Tanya Lalor" userId="1fa4e54c276bd395" providerId="LiveId" clId="{9CB5F64D-2162-493E-85F8-8663FB867CD7}" dt="2022-09-23T11:42:31.665" v="1480" actId="20577"/>
          <ac:spMkLst>
            <pc:docMk/>
            <pc:sldMk cId="429866087" sldId="273"/>
            <ac:spMk id="14" creationId="{3370676E-A525-4269-9306-A636D5802F82}"/>
          </ac:spMkLst>
        </pc:spChg>
      </pc:sldChg>
      <pc:sldChg chg="addSp delSp modSp add del mod setBg setClrOvrMap delDesignElem">
        <pc:chgData name="Tanya Lalor" userId="1fa4e54c276bd395" providerId="LiveId" clId="{9CB5F64D-2162-493E-85F8-8663FB867CD7}" dt="2022-04-24T17:28:40.098" v="1126" actId="47"/>
        <pc:sldMkLst>
          <pc:docMk/>
          <pc:sldMk cId="14679665" sldId="279"/>
        </pc:sldMkLst>
        <pc:spChg chg="add mod ord">
          <ac:chgData name="Tanya Lalor" userId="1fa4e54c276bd395" providerId="LiveId" clId="{9CB5F64D-2162-493E-85F8-8663FB867CD7}" dt="2022-04-24T17:26:05.987" v="1075" actId="11"/>
          <ac:spMkLst>
            <pc:docMk/>
            <pc:sldMk cId="14679665" sldId="279"/>
            <ac:spMk id="7" creationId="{91B01E5C-E1BD-4DCB-87CC-E9B9EE8E078D}"/>
          </ac:spMkLst>
        </pc:spChg>
        <pc:spChg chg="del mod ord">
          <ac:chgData name="Tanya Lalor" userId="1fa4e54c276bd395" providerId="LiveId" clId="{9CB5F64D-2162-493E-85F8-8663FB867CD7}" dt="2022-04-24T16:25:16.784" v="36" actId="478"/>
          <ac:spMkLst>
            <pc:docMk/>
            <pc:sldMk cId="14679665" sldId="279"/>
            <ac:spMk id="9" creationId="{9924FA40-1D96-4803-877D-5D5DB6A3DAF8}"/>
          </ac:spMkLst>
        </pc:spChg>
        <pc:spChg chg="add del">
          <ac:chgData name="Tanya Lalor" userId="1fa4e54c276bd395" providerId="LiveId" clId="{9CB5F64D-2162-493E-85F8-8663FB867CD7}" dt="2022-04-24T16:27:34.829" v="54" actId="26606"/>
          <ac:spMkLst>
            <pc:docMk/>
            <pc:sldMk cId="14679665" sldId="279"/>
            <ac:spMk id="14" creationId="{CF62D2A7-8207-488C-9F46-316BA81A16C8}"/>
          </ac:spMkLst>
        </pc:spChg>
        <pc:spChg chg="add del">
          <ac:chgData name="Tanya Lalor" userId="1fa4e54c276bd395" providerId="LiveId" clId="{9CB5F64D-2162-493E-85F8-8663FB867CD7}" dt="2022-04-24T17:25:29.069" v="1067" actId="26606"/>
          <ac:spMkLst>
            <pc:docMk/>
            <pc:sldMk cId="14679665" sldId="279"/>
            <ac:spMk id="19" creationId="{B95B9BA8-1D69-4796-85F5-B6D0BD52354B}"/>
          </ac:spMkLst>
        </pc:spChg>
        <pc:spChg chg="add">
          <ac:chgData name="Tanya Lalor" userId="1fa4e54c276bd395" providerId="LiveId" clId="{9CB5F64D-2162-493E-85F8-8663FB867CD7}" dt="2022-04-24T17:25:29.069" v="1067" actId="26606"/>
          <ac:spMkLst>
            <pc:docMk/>
            <pc:sldMk cId="14679665" sldId="279"/>
            <ac:spMk id="24" creationId="{5E8D2E83-FB3A-40E7-A9E5-7AB389D612B4}"/>
          </ac:spMkLst>
        </pc:spChg>
        <pc:spChg chg="del">
          <ac:chgData name="Tanya Lalor" userId="1fa4e54c276bd395" providerId="LiveId" clId="{9CB5F64D-2162-493E-85F8-8663FB867CD7}" dt="2022-04-24T16:21:08.336" v="27"/>
          <ac:spMkLst>
            <pc:docMk/>
            <pc:sldMk cId="14679665" sldId="279"/>
            <ac:spMk id="42" creationId="{CF62D2A7-8207-488C-9F46-316BA81A16C8}"/>
          </ac:spMkLst>
        </pc:spChg>
        <pc:picChg chg="add del mod ord">
          <ac:chgData name="Tanya Lalor" userId="1fa4e54c276bd395" providerId="LiveId" clId="{9CB5F64D-2162-493E-85F8-8663FB867CD7}" dt="2022-04-24T17:25:22.154" v="1065" actId="478"/>
          <ac:picMkLst>
            <pc:docMk/>
            <pc:sldMk cId="14679665" sldId="279"/>
            <ac:picMk id="2" creationId="{AE7F5ED4-DBB7-4F00-89AF-23B1EBFC95B7}"/>
          </ac:picMkLst>
        </pc:picChg>
        <pc:picChg chg="del">
          <ac:chgData name="Tanya Lalor" userId="1fa4e54c276bd395" providerId="LiveId" clId="{9CB5F64D-2162-493E-85F8-8663FB867CD7}" dt="2022-04-24T16:24:26.783" v="29" actId="478"/>
          <ac:picMkLst>
            <pc:docMk/>
            <pc:sldMk cId="14679665" sldId="279"/>
            <ac:picMk id="4" creationId="{FEF5148B-4373-4929-98A8-C30205F5452C}"/>
          </ac:picMkLst>
        </pc:picChg>
        <pc:picChg chg="add mod">
          <ac:chgData name="Tanya Lalor" userId="1fa4e54c276bd395" providerId="LiveId" clId="{9CB5F64D-2162-493E-85F8-8663FB867CD7}" dt="2022-04-24T17:25:29.069" v="1067" actId="26606"/>
          <ac:picMkLst>
            <pc:docMk/>
            <pc:sldMk cId="14679665" sldId="279"/>
            <ac:picMk id="5" creationId="{10859D7A-3161-4C27-85CB-61BC53A96747}"/>
          </ac:picMkLst>
        </pc:picChg>
      </pc:sldChg>
      <pc:sldChg chg="del">
        <pc:chgData name="Tanya Lalor" userId="1fa4e54c276bd395" providerId="LiveId" clId="{9CB5F64D-2162-493E-85F8-8663FB867CD7}" dt="2022-04-24T16:20:40.509" v="25" actId="47"/>
        <pc:sldMkLst>
          <pc:docMk/>
          <pc:sldMk cId="748802307" sldId="291"/>
        </pc:sldMkLst>
      </pc:sldChg>
      <pc:sldChg chg="addSp modSp new mod">
        <pc:chgData name="Tanya Lalor" userId="1fa4e54c276bd395" providerId="LiveId" clId="{9CB5F64D-2162-493E-85F8-8663FB867CD7}" dt="2022-04-24T16:53:44.735" v="930" actId="403"/>
        <pc:sldMkLst>
          <pc:docMk/>
          <pc:sldMk cId="1706904735" sldId="292"/>
        </pc:sldMkLst>
        <pc:spChg chg="add mod">
          <ac:chgData name="Tanya Lalor" userId="1fa4e54c276bd395" providerId="LiveId" clId="{9CB5F64D-2162-493E-85F8-8663FB867CD7}" dt="2022-04-24T16:53:44.735" v="930" actId="403"/>
          <ac:spMkLst>
            <pc:docMk/>
            <pc:sldMk cId="1706904735" sldId="292"/>
            <ac:spMk id="2" creationId="{C8BD55DD-316F-43BB-85C6-3AAB27D34B02}"/>
          </ac:spMkLst>
        </pc:spChg>
      </pc:sldChg>
      <pc:sldChg chg="modSp add del mod">
        <pc:chgData name="Tanya Lalor" userId="1fa4e54c276bd395" providerId="LiveId" clId="{9CB5F64D-2162-493E-85F8-8663FB867CD7}" dt="2022-04-24T17:27:50.868" v="1091" actId="47"/>
        <pc:sldMkLst>
          <pc:docMk/>
          <pc:sldMk cId="2420006941" sldId="293"/>
        </pc:sldMkLst>
        <pc:spChg chg="mod">
          <ac:chgData name="Tanya Lalor" userId="1fa4e54c276bd395" providerId="LiveId" clId="{9CB5F64D-2162-493E-85F8-8663FB867CD7}" dt="2022-04-24T16:51:27.763" v="891" actId="6549"/>
          <ac:spMkLst>
            <pc:docMk/>
            <pc:sldMk cId="2420006941" sldId="293"/>
            <ac:spMk id="7" creationId="{91B01E5C-E1BD-4DCB-87CC-E9B9EE8E078D}"/>
          </ac:spMkLst>
        </pc:spChg>
      </pc:sldChg>
      <pc:sldChg chg="addSp delSp modSp add mod">
        <pc:chgData name="Tanya Lalor" userId="1fa4e54c276bd395" providerId="LiveId" clId="{9CB5F64D-2162-493E-85F8-8663FB867CD7}" dt="2022-10-05T13:19:24.697" v="1613" actId="6549"/>
        <pc:sldMkLst>
          <pc:docMk/>
          <pc:sldMk cId="3351351770" sldId="294"/>
        </pc:sldMkLst>
        <pc:spChg chg="mod">
          <ac:chgData name="Tanya Lalor" userId="1fa4e54c276bd395" providerId="LiveId" clId="{9CB5F64D-2162-493E-85F8-8663FB867CD7}" dt="2022-10-05T13:19:24.697" v="1613" actId="6549"/>
          <ac:spMkLst>
            <pc:docMk/>
            <pc:sldMk cId="3351351770" sldId="294"/>
            <ac:spMk id="7" creationId="{91B01E5C-E1BD-4DCB-87CC-E9B9EE8E078D}"/>
          </ac:spMkLst>
        </pc:spChg>
        <pc:spChg chg="del">
          <ac:chgData name="Tanya Lalor" userId="1fa4e54c276bd395" providerId="LiveId" clId="{9CB5F64D-2162-493E-85F8-8663FB867CD7}" dt="2022-04-24T17:31:49.880" v="1139" actId="26606"/>
          <ac:spMkLst>
            <pc:docMk/>
            <pc:sldMk cId="3351351770" sldId="294"/>
            <ac:spMk id="19" creationId="{B95B9BA8-1D69-4796-85F5-B6D0BD52354B}"/>
          </ac:spMkLst>
        </pc:spChg>
        <pc:spChg chg="add">
          <ac:chgData name="Tanya Lalor" userId="1fa4e54c276bd395" providerId="LiveId" clId="{9CB5F64D-2162-493E-85F8-8663FB867CD7}" dt="2022-04-24T17:31:49.880" v="1139" actId="26606"/>
          <ac:spMkLst>
            <pc:docMk/>
            <pc:sldMk cId="3351351770" sldId="294"/>
            <ac:spMk id="24" creationId="{5E39A796-BE83-48B1-B33F-35C4A32AAB57}"/>
          </ac:spMkLst>
        </pc:spChg>
        <pc:spChg chg="add">
          <ac:chgData name="Tanya Lalor" userId="1fa4e54c276bd395" providerId="LiveId" clId="{9CB5F64D-2162-493E-85F8-8663FB867CD7}" dt="2022-04-24T17:31:49.880" v="1139" actId="26606"/>
          <ac:spMkLst>
            <pc:docMk/>
            <pc:sldMk cId="3351351770" sldId="294"/>
            <ac:spMk id="26" creationId="{72F84B47-E267-4194-8194-831DB7B5547F}"/>
          </ac:spMkLst>
        </pc:spChg>
        <pc:picChg chg="del">
          <ac:chgData name="Tanya Lalor" userId="1fa4e54c276bd395" providerId="LiveId" clId="{9CB5F64D-2162-493E-85F8-8663FB867CD7}" dt="2022-04-24T17:31:42.977" v="1136" actId="478"/>
          <ac:picMkLst>
            <pc:docMk/>
            <pc:sldMk cId="3351351770" sldId="294"/>
            <ac:picMk id="2" creationId="{AE7F5ED4-DBB7-4F00-89AF-23B1EBFC95B7}"/>
          </ac:picMkLst>
        </pc:picChg>
        <pc:picChg chg="add mod">
          <ac:chgData name="Tanya Lalor" userId="1fa4e54c276bd395" providerId="LiveId" clId="{9CB5F64D-2162-493E-85F8-8663FB867CD7}" dt="2022-04-24T17:31:49.880" v="1139" actId="26606"/>
          <ac:picMkLst>
            <pc:docMk/>
            <pc:sldMk cId="3351351770" sldId="294"/>
            <ac:picMk id="4" creationId="{4A37CD5D-3932-4F1D-AB92-80BC6BA58183}"/>
          </ac:picMkLst>
        </pc:picChg>
      </pc:sldChg>
      <pc:sldChg chg="addSp delSp modSp add del mod setBg setClrOvrMap">
        <pc:chgData name="Tanya Lalor" userId="1fa4e54c276bd395" providerId="LiveId" clId="{9CB5F64D-2162-493E-85F8-8663FB867CD7}" dt="2022-10-05T13:25:15.094" v="1804" actId="47"/>
        <pc:sldMkLst>
          <pc:docMk/>
          <pc:sldMk cId="1092849119" sldId="295"/>
        </pc:sldMkLst>
        <pc:spChg chg="mod">
          <ac:chgData name="Tanya Lalor" userId="1fa4e54c276bd395" providerId="LiveId" clId="{9CB5F64D-2162-493E-85F8-8663FB867CD7}" dt="2022-10-05T13:23:06.803" v="1736" actId="20577"/>
          <ac:spMkLst>
            <pc:docMk/>
            <pc:sldMk cId="1092849119" sldId="295"/>
            <ac:spMk id="7" creationId="{91B01E5C-E1BD-4DCB-87CC-E9B9EE8E078D}"/>
          </ac:spMkLst>
        </pc:spChg>
        <pc:spChg chg="del">
          <ac:chgData name="Tanya Lalor" userId="1fa4e54c276bd395" providerId="LiveId" clId="{9CB5F64D-2162-493E-85F8-8663FB867CD7}" dt="2022-04-24T17:35:40.881" v="1153" actId="26606"/>
          <ac:spMkLst>
            <pc:docMk/>
            <pc:sldMk cId="1092849119" sldId="295"/>
            <ac:spMk id="19" creationId="{B95B9BA8-1D69-4796-85F5-B6D0BD52354B}"/>
          </ac:spMkLst>
        </pc:spChg>
        <pc:spChg chg="add">
          <ac:chgData name="Tanya Lalor" userId="1fa4e54c276bd395" providerId="LiveId" clId="{9CB5F64D-2162-493E-85F8-8663FB867CD7}" dt="2022-04-24T17:35:40.881" v="1153" actId="26606"/>
          <ac:spMkLst>
            <pc:docMk/>
            <pc:sldMk cId="1092849119" sldId="295"/>
            <ac:spMk id="24" creationId="{CF62D2A7-8207-488C-9F46-316BA81A16C8}"/>
          </ac:spMkLst>
        </pc:spChg>
        <pc:picChg chg="del">
          <ac:chgData name="Tanya Lalor" userId="1fa4e54c276bd395" providerId="LiveId" clId="{9CB5F64D-2162-493E-85F8-8663FB867CD7}" dt="2022-04-24T17:35:29.572" v="1151" actId="478"/>
          <ac:picMkLst>
            <pc:docMk/>
            <pc:sldMk cId="1092849119" sldId="295"/>
            <ac:picMk id="2" creationId="{AE7F5ED4-DBB7-4F00-89AF-23B1EBFC95B7}"/>
          </ac:picMkLst>
        </pc:picChg>
        <pc:picChg chg="add mod">
          <ac:chgData name="Tanya Lalor" userId="1fa4e54c276bd395" providerId="LiveId" clId="{9CB5F64D-2162-493E-85F8-8663FB867CD7}" dt="2022-04-24T17:36:13.636" v="1161" actId="1076"/>
          <ac:picMkLst>
            <pc:docMk/>
            <pc:sldMk cId="1092849119" sldId="295"/>
            <ac:picMk id="4" creationId="{CE80542E-8B32-4BC0-990E-E58410CB300A}"/>
          </ac:picMkLst>
        </pc:picChg>
      </pc:sldChg>
      <pc:sldChg chg="add del">
        <pc:chgData name="Tanya Lalor" userId="1fa4e54c276bd395" providerId="LiveId" clId="{9CB5F64D-2162-493E-85F8-8663FB867CD7}" dt="2022-04-24T17:33:10.425" v="1150" actId="47"/>
        <pc:sldMkLst>
          <pc:docMk/>
          <pc:sldMk cId="2895080344" sldId="296"/>
        </pc:sldMkLst>
      </pc:sldChg>
      <pc:sldChg chg="modSp add del mod">
        <pc:chgData name="Tanya Lalor" userId="1fa4e54c276bd395" providerId="LiveId" clId="{9CB5F64D-2162-493E-85F8-8663FB867CD7}" dt="2022-04-24T17:37:54.369" v="1164" actId="47"/>
        <pc:sldMkLst>
          <pc:docMk/>
          <pc:sldMk cId="456947216" sldId="297"/>
        </pc:sldMkLst>
        <pc:spChg chg="mod">
          <ac:chgData name="Tanya Lalor" userId="1fa4e54c276bd395" providerId="LiveId" clId="{9CB5F64D-2162-493E-85F8-8663FB867CD7}" dt="2022-04-24T16:35:49.357" v="613" actId="207"/>
          <ac:spMkLst>
            <pc:docMk/>
            <pc:sldMk cId="456947216" sldId="297"/>
            <ac:spMk id="7" creationId="{91B01E5C-E1BD-4DCB-87CC-E9B9EE8E078D}"/>
          </ac:spMkLst>
        </pc:spChg>
      </pc:sldChg>
      <pc:sldChg chg="modSp add mod">
        <pc:chgData name="Tanya Lalor" userId="1fa4e54c276bd395" providerId="LiveId" clId="{9CB5F64D-2162-493E-85F8-8663FB867CD7}" dt="2022-04-24T16:49:07.131" v="878" actId="6549"/>
        <pc:sldMkLst>
          <pc:docMk/>
          <pc:sldMk cId="3071293327" sldId="298"/>
        </pc:sldMkLst>
        <pc:spChg chg="mod">
          <ac:chgData name="Tanya Lalor" userId="1fa4e54c276bd395" providerId="LiveId" clId="{9CB5F64D-2162-493E-85F8-8663FB867CD7}" dt="2022-04-24T16:49:07.131" v="878" actId="6549"/>
          <ac:spMkLst>
            <pc:docMk/>
            <pc:sldMk cId="3071293327" sldId="298"/>
            <ac:spMk id="7" creationId="{91B01E5C-E1BD-4DCB-87CC-E9B9EE8E078D}"/>
          </ac:spMkLst>
        </pc:spChg>
      </pc:sldChg>
      <pc:sldChg chg="modSp add del mod">
        <pc:chgData name="Tanya Lalor" userId="1fa4e54c276bd395" providerId="LiveId" clId="{9CB5F64D-2162-493E-85F8-8663FB867CD7}" dt="2022-04-24T17:21:19.078" v="1044" actId="47"/>
        <pc:sldMkLst>
          <pc:docMk/>
          <pc:sldMk cId="512360593" sldId="299"/>
        </pc:sldMkLst>
        <pc:spChg chg="mod">
          <ac:chgData name="Tanya Lalor" userId="1fa4e54c276bd395" providerId="LiveId" clId="{9CB5F64D-2162-493E-85F8-8663FB867CD7}" dt="2022-04-24T16:51:48.411" v="895" actId="6549"/>
          <ac:spMkLst>
            <pc:docMk/>
            <pc:sldMk cId="512360593" sldId="299"/>
            <ac:spMk id="7" creationId="{91B01E5C-E1BD-4DCB-87CC-E9B9EE8E078D}"/>
          </ac:spMkLst>
        </pc:spChg>
      </pc:sldChg>
      <pc:sldChg chg="addSp delSp modSp add mod setBg setClrOvrMap">
        <pc:chgData name="Tanya Lalor" userId="1fa4e54c276bd395" providerId="LiveId" clId="{9CB5F64D-2162-493E-85F8-8663FB867CD7}" dt="2022-04-24T18:23:33.001" v="1475" actId="11"/>
        <pc:sldMkLst>
          <pc:docMk/>
          <pc:sldMk cId="2096610029" sldId="300"/>
        </pc:sldMkLst>
        <pc:spChg chg="mod ord">
          <ac:chgData name="Tanya Lalor" userId="1fa4e54c276bd395" providerId="LiveId" clId="{9CB5F64D-2162-493E-85F8-8663FB867CD7}" dt="2022-04-24T18:23:33.001" v="1475" actId="11"/>
          <ac:spMkLst>
            <pc:docMk/>
            <pc:sldMk cId="2096610029" sldId="300"/>
            <ac:spMk id="7" creationId="{91B01E5C-E1BD-4DCB-87CC-E9B9EE8E078D}"/>
          </ac:spMkLst>
        </pc:spChg>
        <pc:spChg chg="del">
          <ac:chgData name="Tanya Lalor" userId="1fa4e54c276bd395" providerId="LiveId" clId="{9CB5F64D-2162-493E-85F8-8663FB867CD7}" dt="2022-04-24T18:23:03.869" v="1463" actId="26606"/>
          <ac:spMkLst>
            <pc:docMk/>
            <pc:sldMk cId="2096610029" sldId="300"/>
            <ac:spMk id="19" creationId="{B95B9BA8-1D69-4796-85F5-B6D0BD52354B}"/>
          </ac:spMkLst>
        </pc:spChg>
        <pc:spChg chg="add">
          <ac:chgData name="Tanya Lalor" userId="1fa4e54c276bd395" providerId="LiveId" clId="{9CB5F64D-2162-493E-85F8-8663FB867CD7}" dt="2022-04-24T18:23:03.869" v="1463" actId="26606"/>
          <ac:spMkLst>
            <pc:docMk/>
            <pc:sldMk cId="2096610029" sldId="300"/>
            <ac:spMk id="24" creationId="{CF62D2A7-8207-488C-9F46-316BA81A16C8}"/>
          </ac:spMkLst>
        </pc:spChg>
        <pc:picChg chg="mod">
          <ac:chgData name="Tanya Lalor" userId="1fa4e54c276bd395" providerId="LiveId" clId="{9CB5F64D-2162-493E-85F8-8663FB867CD7}" dt="2022-04-24T18:23:15.421" v="1465" actId="14100"/>
          <ac:picMkLst>
            <pc:docMk/>
            <pc:sldMk cId="2096610029" sldId="300"/>
            <ac:picMk id="2" creationId="{AE7F5ED4-DBB7-4F00-89AF-23B1EBFC95B7}"/>
          </ac:picMkLst>
        </pc:picChg>
      </pc:sldChg>
      <pc:sldChg chg="modSp add del mod">
        <pc:chgData name="Tanya Lalor" userId="1fa4e54c276bd395" providerId="LiveId" clId="{9CB5F64D-2162-493E-85F8-8663FB867CD7}" dt="2022-04-24T18:23:36.038" v="1476" actId="47"/>
        <pc:sldMkLst>
          <pc:docMk/>
          <pc:sldMk cId="2390076408" sldId="301"/>
        </pc:sldMkLst>
        <pc:spChg chg="mod">
          <ac:chgData name="Tanya Lalor" userId="1fa4e54c276bd395" providerId="LiveId" clId="{9CB5F64D-2162-493E-85F8-8663FB867CD7}" dt="2022-04-24T16:40:22.065" v="757" actId="207"/>
          <ac:spMkLst>
            <pc:docMk/>
            <pc:sldMk cId="2390076408" sldId="301"/>
            <ac:spMk id="7" creationId="{91B01E5C-E1BD-4DCB-87CC-E9B9EE8E078D}"/>
          </ac:spMkLst>
        </pc:spChg>
        <pc:picChg chg="mod">
          <ac:chgData name="Tanya Lalor" userId="1fa4e54c276bd395" providerId="LiveId" clId="{9CB5F64D-2162-493E-85F8-8663FB867CD7}" dt="2022-04-24T17:04:00.268" v="1021" actId="1076"/>
          <ac:picMkLst>
            <pc:docMk/>
            <pc:sldMk cId="2390076408" sldId="301"/>
            <ac:picMk id="2" creationId="{AE7F5ED4-DBB7-4F00-89AF-23B1EBFC95B7}"/>
          </ac:picMkLst>
        </pc:picChg>
      </pc:sldChg>
      <pc:sldChg chg="delSp modSp add mod">
        <pc:chgData name="Tanya Lalor" userId="1fa4e54c276bd395" providerId="LiveId" clId="{9CB5F64D-2162-493E-85F8-8663FB867CD7}" dt="2022-04-24T17:03:48.779" v="1018" actId="1076"/>
        <pc:sldMkLst>
          <pc:docMk/>
          <pc:sldMk cId="3056065994" sldId="302"/>
        </pc:sldMkLst>
        <pc:spChg chg="mod">
          <ac:chgData name="Tanya Lalor" userId="1fa4e54c276bd395" providerId="LiveId" clId="{9CB5F64D-2162-493E-85F8-8663FB867CD7}" dt="2022-04-24T16:49:47.314" v="885" actId="207"/>
          <ac:spMkLst>
            <pc:docMk/>
            <pc:sldMk cId="3056065994" sldId="302"/>
            <ac:spMk id="7" creationId="{91B01E5C-E1BD-4DCB-87CC-E9B9EE8E078D}"/>
          </ac:spMkLst>
        </pc:spChg>
        <pc:picChg chg="del">
          <ac:chgData name="Tanya Lalor" userId="1fa4e54c276bd395" providerId="LiveId" clId="{9CB5F64D-2162-493E-85F8-8663FB867CD7}" dt="2022-04-24T17:03:18.460" v="1012" actId="478"/>
          <ac:picMkLst>
            <pc:docMk/>
            <pc:sldMk cId="3056065994" sldId="302"/>
            <ac:picMk id="2" creationId="{AE7F5ED4-DBB7-4F00-89AF-23B1EBFC95B7}"/>
          </ac:picMkLst>
        </pc:picChg>
        <pc:picChg chg="mod modCrop">
          <ac:chgData name="Tanya Lalor" userId="1fa4e54c276bd395" providerId="LiveId" clId="{9CB5F64D-2162-493E-85F8-8663FB867CD7}" dt="2022-04-24T17:03:48.779" v="1018" actId="1076"/>
          <ac:picMkLst>
            <pc:docMk/>
            <pc:sldMk cId="3056065994" sldId="302"/>
            <ac:picMk id="3" creationId="{7EEF3215-A824-4C3C-9BBC-285C51F4292D}"/>
          </ac:picMkLst>
        </pc:picChg>
        <pc:picChg chg="del">
          <ac:chgData name="Tanya Lalor" userId="1fa4e54c276bd395" providerId="LiveId" clId="{9CB5F64D-2162-493E-85F8-8663FB867CD7}" dt="2022-04-24T17:03:34.341" v="1014" actId="478"/>
          <ac:picMkLst>
            <pc:docMk/>
            <pc:sldMk cId="3056065994" sldId="302"/>
            <ac:picMk id="5122" creationId="{CE2ADE04-3FB2-4D24-8C06-12863C8CC73C}"/>
          </ac:picMkLst>
        </pc:picChg>
      </pc:sldChg>
      <pc:sldChg chg="addSp delSp modSp add mod">
        <pc:chgData name="Tanya Lalor" userId="1fa4e54c276bd395" providerId="LiveId" clId="{9CB5F64D-2162-493E-85F8-8663FB867CD7}" dt="2022-04-24T17:03:53.007" v="1020"/>
        <pc:sldMkLst>
          <pc:docMk/>
          <pc:sldMk cId="2171362911" sldId="303"/>
        </pc:sldMkLst>
        <pc:picChg chg="del">
          <ac:chgData name="Tanya Lalor" userId="1fa4e54c276bd395" providerId="LiveId" clId="{9CB5F64D-2162-493E-85F8-8663FB867CD7}" dt="2022-04-24T17:03:52.581" v="1019" actId="478"/>
          <ac:picMkLst>
            <pc:docMk/>
            <pc:sldMk cId="2171362911" sldId="303"/>
            <ac:picMk id="2" creationId="{AE7F5ED4-DBB7-4F00-89AF-23B1EBFC95B7}"/>
          </ac:picMkLst>
        </pc:picChg>
        <pc:picChg chg="add mod">
          <ac:chgData name="Tanya Lalor" userId="1fa4e54c276bd395" providerId="LiveId" clId="{9CB5F64D-2162-493E-85F8-8663FB867CD7}" dt="2022-04-24T17:03:53.007" v="1020"/>
          <ac:picMkLst>
            <pc:docMk/>
            <pc:sldMk cId="2171362911" sldId="303"/>
            <ac:picMk id="5" creationId="{5C7EAF89-0E25-48E6-B7B2-7729F8664705}"/>
          </ac:picMkLst>
        </pc:picChg>
      </pc:sldChg>
      <pc:sldChg chg="addSp delSp modSp add del mod">
        <pc:chgData name="Tanya Lalor" userId="1fa4e54c276bd395" providerId="LiveId" clId="{9CB5F64D-2162-493E-85F8-8663FB867CD7}" dt="2022-04-24T16:57:59.321" v="976" actId="47"/>
        <pc:sldMkLst>
          <pc:docMk/>
          <pc:sldMk cId="1666701640" sldId="304"/>
        </pc:sldMkLst>
        <pc:spChg chg="mod ord">
          <ac:chgData name="Tanya Lalor" userId="1fa4e54c276bd395" providerId="LiveId" clId="{9CB5F64D-2162-493E-85F8-8663FB867CD7}" dt="2022-04-24T16:57:34.150" v="972" actId="1076"/>
          <ac:spMkLst>
            <pc:docMk/>
            <pc:sldMk cId="1666701640" sldId="304"/>
            <ac:spMk id="7" creationId="{91B01E5C-E1BD-4DCB-87CC-E9B9EE8E078D}"/>
          </ac:spMkLst>
        </pc:spChg>
        <pc:spChg chg="del">
          <ac:chgData name="Tanya Lalor" userId="1fa4e54c276bd395" providerId="LiveId" clId="{9CB5F64D-2162-493E-85F8-8663FB867CD7}" dt="2022-04-24T16:56:36.601" v="952" actId="26606"/>
          <ac:spMkLst>
            <pc:docMk/>
            <pc:sldMk cId="1666701640" sldId="304"/>
            <ac:spMk id="19" creationId="{B95B9BA8-1D69-4796-85F5-B6D0BD52354B}"/>
          </ac:spMkLst>
        </pc:spChg>
        <pc:spChg chg="add del">
          <ac:chgData name="Tanya Lalor" userId="1fa4e54c276bd395" providerId="LiveId" clId="{9CB5F64D-2162-493E-85F8-8663FB867CD7}" dt="2022-04-24T16:56:46.231" v="956" actId="26606"/>
          <ac:spMkLst>
            <pc:docMk/>
            <pc:sldMk cId="1666701640" sldId="304"/>
            <ac:spMk id="24" creationId="{D7A453D2-15D8-4403-815F-291FA16340D9}"/>
          </ac:spMkLst>
        </pc:spChg>
        <pc:spChg chg="add del">
          <ac:chgData name="Tanya Lalor" userId="1fa4e54c276bd395" providerId="LiveId" clId="{9CB5F64D-2162-493E-85F8-8663FB867CD7}" dt="2022-04-24T16:56:46.231" v="956" actId="26606"/>
          <ac:spMkLst>
            <pc:docMk/>
            <pc:sldMk cId="1666701640" sldId="304"/>
            <ac:spMk id="26" creationId="{8161EA6B-09CA-445B-AB0D-8DF76FA92DEF}"/>
          </ac:spMkLst>
        </pc:spChg>
        <pc:spChg chg="add del">
          <ac:chgData name="Tanya Lalor" userId="1fa4e54c276bd395" providerId="LiveId" clId="{9CB5F64D-2162-493E-85F8-8663FB867CD7}" dt="2022-04-24T16:56:46.231" v="956" actId="26606"/>
          <ac:spMkLst>
            <pc:docMk/>
            <pc:sldMk cId="1666701640" sldId="304"/>
            <ac:spMk id="36" creationId="{B8114C98-A349-4111-A123-E8EAB86ABE30}"/>
          </ac:spMkLst>
        </pc:spChg>
        <pc:spChg chg="add del">
          <ac:chgData name="Tanya Lalor" userId="1fa4e54c276bd395" providerId="LiveId" clId="{9CB5F64D-2162-493E-85F8-8663FB867CD7}" dt="2022-04-24T16:56:46.231" v="956" actId="26606"/>
          <ac:spMkLst>
            <pc:docMk/>
            <pc:sldMk cId="1666701640" sldId="304"/>
            <ac:spMk id="44" creationId="{E2D3D3F2-ABBB-4453-B1C5-1BEBF7E4DD56}"/>
          </ac:spMkLst>
        </pc:spChg>
        <pc:spChg chg="add del">
          <ac:chgData name="Tanya Lalor" userId="1fa4e54c276bd395" providerId="LiveId" clId="{9CB5F64D-2162-493E-85F8-8663FB867CD7}" dt="2022-04-24T16:56:46.231" v="956" actId="26606"/>
          <ac:spMkLst>
            <pc:docMk/>
            <pc:sldMk cId="1666701640" sldId="304"/>
            <ac:spMk id="58" creationId="{773AEA78-C03B-40B7-9D11-DC022119D577}"/>
          </ac:spMkLst>
        </pc:spChg>
        <pc:spChg chg="add">
          <ac:chgData name="Tanya Lalor" userId="1fa4e54c276bd395" providerId="LiveId" clId="{9CB5F64D-2162-493E-85F8-8663FB867CD7}" dt="2022-04-24T16:56:46.231" v="956" actId="26606"/>
          <ac:spMkLst>
            <pc:docMk/>
            <pc:sldMk cId="1666701640" sldId="304"/>
            <ac:spMk id="63" creationId="{B95B9BA8-1D69-4796-85F5-B6D0BD52354B}"/>
          </ac:spMkLst>
        </pc:spChg>
        <pc:grpChg chg="add del">
          <ac:chgData name="Tanya Lalor" userId="1fa4e54c276bd395" providerId="LiveId" clId="{9CB5F64D-2162-493E-85F8-8663FB867CD7}" dt="2022-04-24T16:56:46.231" v="956" actId="26606"/>
          <ac:grpSpMkLst>
            <pc:docMk/>
            <pc:sldMk cId="1666701640" sldId="304"/>
            <ac:grpSpMk id="28" creationId="{913B067F-3154-4968-A886-DF93A787EC44}"/>
          </ac:grpSpMkLst>
        </pc:grpChg>
        <pc:grpChg chg="add del">
          <ac:chgData name="Tanya Lalor" userId="1fa4e54c276bd395" providerId="LiveId" clId="{9CB5F64D-2162-493E-85F8-8663FB867CD7}" dt="2022-04-24T16:56:46.231" v="956" actId="26606"/>
          <ac:grpSpMkLst>
            <pc:docMk/>
            <pc:sldMk cId="1666701640" sldId="304"/>
            <ac:grpSpMk id="38" creationId="{670FB431-AE18-414D-92F4-1D12D1991152}"/>
          </ac:grpSpMkLst>
        </pc:grpChg>
        <pc:grpChg chg="add del">
          <ac:chgData name="Tanya Lalor" userId="1fa4e54c276bd395" providerId="LiveId" clId="{9CB5F64D-2162-493E-85F8-8663FB867CD7}" dt="2022-04-24T16:56:46.231" v="956" actId="26606"/>
          <ac:grpSpMkLst>
            <pc:docMk/>
            <pc:sldMk cId="1666701640" sldId="304"/>
            <ac:grpSpMk id="46" creationId="{8214E4A5-A0D2-42C4-8D14-D2A7E495F041}"/>
          </ac:grpSpMkLst>
        </pc:grpChg>
        <pc:grpChg chg="add del">
          <ac:chgData name="Tanya Lalor" userId="1fa4e54c276bd395" providerId="LiveId" clId="{9CB5F64D-2162-493E-85F8-8663FB867CD7}" dt="2022-04-24T16:56:46.231" v="956" actId="26606"/>
          <ac:grpSpMkLst>
            <pc:docMk/>
            <pc:sldMk cId="1666701640" sldId="304"/>
            <ac:grpSpMk id="52" creationId="{1F4E1649-4D1F-4A91-AF97-A254BFDD524D}"/>
          </ac:grpSpMkLst>
        </pc:grpChg>
        <pc:picChg chg="del">
          <ac:chgData name="Tanya Lalor" userId="1fa4e54c276bd395" providerId="LiveId" clId="{9CB5F64D-2162-493E-85F8-8663FB867CD7}" dt="2022-04-24T16:54:45.118" v="931" actId="478"/>
          <ac:picMkLst>
            <pc:docMk/>
            <pc:sldMk cId="1666701640" sldId="304"/>
            <ac:picMk id="2" creationId="{AE7F5ED4-DBB7-4F00-89AF-23B1EBFC95B7}"/>
          </ac:picMkLst>
        </pc:picChg>
        <pc:picChg chg="add del mod modCrop">
          <ac:chgData name="Tanya Lalor" userId="1fa4e54c276bd395" providerId="LiveId" clId="{9CB5F64D-2162-493E-85F8-8663FB867CD7}" dt="2022-04-24T16:56:21.280" v="949" actId="21"/>
          <ac:picMkLst>
            <pc:docMk/>
            <pc:sldMk cId="1666701640" sldId="304"/>
            <ac:picMk id="4" creationId="{F0B7A17C-EF29-480C-A623-191FD8AD3556}"/>
          </ac:picMkLst>
        </pc:picChg>
        <pc:picChg chg="mod ord">
          <ac:chgData name="Tanya Lalor" userId="1fa4e54c276bd395" providerId="LiveId" clId="{9CB5F64D-2162-493E-85F8-8663FB867CD7}" dt="2022-04-24T16:57:28.806" v="971" actId="1076"/>
          <ac:picMkLst>
            <pc:docMk/>
            <pc:sldMk cId="1666701640" sldId="304"/>
            <ac:picMk id="5" creationId="{AF50A3C5-1965-4A15-86BC-042270D029B2}"/>
          </ac:picMkLst>
        </pc:picChg>
      </pc:sldChg>
      <pc:sldChg chg="modSp add del mod">
        <pc:chgData name="Tanya Lalor" userId="1fa4e54c276bd395" providerId="LiveId" clId="{9CB5F64D-2162-493E-85F8-8663FB867CD7}" dt="2022-04-24T16:58:18.857" v="980" actId="47"/>
        <pc:sldMkLst>
          <pc:docMk/>
          <pc:sldMk cId="4156958032" sldId="305"/>
        </pc:sldMkLst>
        <pc:spChg chg="mod">
          <ac:chgData name="Tanya Lalor" userId="1fa4e54c276bd395" providerId="LiveId" clId="{9CB5F64D-2162-493E-85F8-8663FB867CD7}" dt="2022-04-24T16:51:58.463" v="897" actId="6549"/>
          <ac:spMkLst>
            <pc:docMk/>
            <pc:sldMk cId="4156958032" sldId="305"/>
            <ac:spMk id="7" creationId="{91B01E5C-E1BD-4DCB-87CC-E9B9EE8E078D}"/>
          </ac:spMkLst>
        </pc:spChg>
      </pc:sldChg>
      <pc:sldChg chg="modSp add mod">
        <pc:chgData name="Tanya Lalor" userId="1fa4e54c276bd395" providerId="LiveId" clId="{9CB5F64D-2162-493E-85F8-8663FB867CD7}" dt="2022-04-24T16:50:12.074" v="889" actId="6549"/>
        <pc:sldMkLst>
          <pc:docMk/>
          <pc:sldMk cId="2543822472" sldId="306"/>
        </pc:sldMkLst>
        <pc:spChg chg="mod">
          <ac:chgData name="Tanya Lalor" userId="1fa4e54c276bd395" providerId="LiveId" clId="{9CB5F64D-2162-493E-85F8-8663FB867CD7}" dt="2022-04-24T16:50:12.074" v="889" actId="6549"/>
          <ac:spMkLst>
            <pc:docMk/>
            <pc:sldMk cId="2543822472" sldId="306"/>
            <ac:spMk id="7" creationId="{91B01E5C-E1BD-4DCB-87CC-E9B9EE8E078D}"/>
          </ac:spMkLst>
        </pc:spChg>
      </pc:sldChg>
      <pc:sldChg chg="addSp delSp modSp add mod">
        <pc:chgData name="Tanya Lalor" userId="1fa4e54c276bd395" providerId="LiveId" clId="{9CB5F64D-2162-493E-85F8-8663FB867CD7}" dt="2022-04-24T17:01:44.694" v="1001" actId="1076"/>
        <pc:sldMkLst>
          <pc:docMk/>
          <pc:sldMk cId="266999283" sldId="307"/>
        </pc:sldMkLst>
        <pc:spChg chg="mod">
          <ac:chgData name="Tanya Lalor" userId="1fa4e54c276bd395" providerId="LiveId" clId="{9CB5F64D-2162-493E-85F8-8663FB867CD7}" dt="2022-04-24T17:01:31.389" v="999" actId="14100"/>
          <ac:spMkLst>
            <pc:docMk/>
            <pc:sldMk cId="266999283" sldId="307"/>
            <ac:spMk id="7" creationId="{91B01E5C-E1BD-4DCB-87CC-E9B9EE8E078D}"/>
          </ac:spMkLst>
        </pc:spChg>
        <pc:picChg chg="del">
          <ac:chgData name="Tanya Lalor" userId="1fa4e54c276bd395" providerId="LiveId" clId="{9CB5F64D-2162-493E-85F8-8663FB867CD7}" dt="2022-04-24T17:00:56.403" v="992" actId="478"/>
          <ac:picMkLst>
            <pc:docMk/>
            <pc:sldMk cId="266999283" sldId="307"/>
            <ac:picMk id="2" creationId="{AE7F5ED4-DBB7-4F00-89AF-23B1EBFC95B7}"/>
          </ac:picMkLst>
        </pc:picChg>
        <pc:picChg chg="add del mod">
          <ac:chgData name="Tanya Lalor" userId="1fa4e54c276bd395" providerId="LiveId" clId="{9CB5F64D-2162-493E-85F8-8663FB867CD7}" dt="2022-04-24T17:00:58.982" v="994" actId="21"/>
          <ac:picMkLst>
            <pc:docMk/>
            <pc:sldMk cId="266999283" sldId="307"/>
            <ac:picMk id="4" creationId="{E978D326-D384-42B6-8F50-DC2EF7170A63}"/>
          </ac:picMkLst>
        </pc:picChg>
        <pc:picChg chg="mod modCrop">
          <ac:chgData name="Tanya Lalor" userId="1fa4e54c276bd395" providerId="LiveId" clId="{9CB5F64D-2162-493E-85F8-8663FB867CD7}" dt="2022-04-24T17:01:44.694" v="1001" actId="1076"/>
          <ac:picMkLst>
            <pc:docMk/>
            <pc:sldMk cId="266999283" sldId="307"/>
            <ac:picMk id="5" creationId="{7756BD0F-E9ED-4B3E-92B0-34DF56C1DC56}"/>
          </ac:picMkLst>
        </pc:picChg>
      </pc:sldChg>
      <pc:sldChg chg="modSp add mod">
        <pc:chgData name="Tanya Lalor" userId="1fa4e54c276bd395" providerId="LiveId" clId="{9CB5F64D-2162-493E-85F8-8663FB867CD7}" dt="2022-04-24T16:52:07.772" v="899" actId="6549"/>
        <pc:sldMkLst>
          <pc:docMk/>
          <pc:sldMk cId="1372047866" sldId="308"/>
        </pc:sldMkLst>
        <pc:spChg chg="mod">
          <ac:chgData name="Tanya Lalor" userId="1fa4e54c276bd395" providerId="LiveId" clId="{9CB5F64D-2162-493E-85F8-8663FB867CD7}" dt="2022-04-24T16:52:07.772" v="899" actId="6549"/>
          <ac:spMkLst>
            <pc:docMk/>
            <pc:sldMk cId="1372047866" sldId="308"/>
            <ac:spMk id="7" creationId="{91B01E5C-E1BD-4DCB-87CC-E9B9EE8E078D}"/>
          </ac:spMkLst>
        </pc:spChg>
      </pc:sldChg>
      <pc:sldChg chg="modSp add del mod">
        <pc:chgData name="Tanya Lalor" userId="1fa4e54c276bd395" providerId="LiveId" clId="{9CB5F64D-2162-493E-85F8-8663FB867CD7}" dt="2022-04-24T17:02:21.759" v="1009" actId="47"/>
        <pc:sldMkLst>
          <pc:docMk/>
          <pc:sldMk cId="2225514899" sldId="309"/>
        </pc:sldMkLst>
        <pc:spChg chg="mod">
          <ac:chgData name="Tanya Lalor" userId="1fa4e54c276bd395" providerId="LiveId" clId="{9CB5F64D-2162-493E-85F8-8663FB867CD7}" dt="2022-04-24T16:45:57.896" v="866" actId="20577"/>
          <ac:spMkLst>
            <pc:docMk/>
            <pc:sldMk cId="2225514899" sldId="309"/>
            <ac:spMk id="7" creationId="{91B01E5C-E1BD-4DCB-87CC-E9B9EE8E078D}"/>
          </ac:spMkLst>
        </pc:spChg>
      </pc:sldChg>
      <pc:sldChg chg="modSp add mod">
        <pc:chgData name="Tanya Lalor" userId="1fa4e54c276bd395" providerId="LiveId" clId="{9CB5F64D-2162-493E-85F8-8663FB867CD7}" dt="2022-04-24T16:51:39.596" v="893" actId="6549"/>
        <pc:sldMkLst>
          <pc:docMk/>
          <pc:sldMk cId="4126986481" sldId="310"/>
        </pc:sldMkLst>
        <pc:spChg chg="mod">
          <ac:chgData name="Tanya Lalor" userId="1fa4e54c276bd395" providerId="LiveId" clId="{9CB5F64D-2162-493E-85F8-8663FB867CD7}" dt="2022-04-24T16:51:39.596" v="893" actId="6549"/>
          <ac:spMkLst>
            <pc:docMk/>
            <pc:sldMk cId="4126986481" sldId="310"/>
            <ac:spMk id="7" creationId="{91B01E5C-E1BD-4DCB-87CC-E9B9EE8E078D}"/>
          </ac:spMkLst>
        </pc:spChg>
      </pc:sldChg>
      <pc:sldChg chg="modSp add del mod ord">
        <pc:chgData name="Tanya Lalor" userId="1fa4e54c276bd395" providerId="LiveId" clId="{9CB5F64D-2162-493E-85F8-8663FB867CD7}" dt="2022-04-24T17:21:10.435" v="1043" actId="47"/>
        <pc:sldMkLst>
          <pc:docMk/>
          <pc:sldMk cId="1700552622" sldId="311"/>
        </pc:sldMkLst>
        <pc:spChg chg="mod">
          <ac:chgData name="Tanya Lalor" userId="1fa4e54c276bd395" providerId="LiveId" clId="{9CB5F64D-2162-493E-85F8-8663FB867CD7}" dt="2022-04-24T16:49:32.562" v="882" actId="6549"/>
          <ac:spMkLst>
            <pc:docMk/>
            <pc:sldMk cId="1700552622" sldId="311"/>
            <ac:spMk id="7" creationId="{91B01E5C-E1BD-4DCB-87CC-E9B9EE8E078D}"/>
          </ac:spMkLst>
        </pc:spChg>
      </pc:sldChg>
      <pc:sldChg chg="modSp add del mod">
        <pc:chgData name="Tanya Lalor" userId="1fa4e54c276bd395" providerId="LiveId" clId="{9CB5F64D-2162-493E-85F8-8663FB867CD7}" dt="2022-04-24T17:30:09.817" v="1135" actId="47"/>
        <pc:sldMkLst>
          <pc:docMk/>
          <pc:sldMk cId="657067498" sldId="312"/>
        </pc:sldMkLst>
        <pc:spChg chg="mod">
          <ac:chgData name="Tanya Lalor" userId="1fa4e54c276bd395" providerId="LiveId" clId="{9CB5F64D-2162-493E-85F8-8663FB867CD7}" dt="2022-04-24T17:26:33.199" v="1079" actId="14100"/>
          <ac:spMkLst>
            <pc:docMk/>
            <pc:sldMk cId="657067498" sldId="312"/>
            <ac:spMk id="7" creationId="{91B01E5C-E1BD-4DCB-87CC-E9B9EE8E078D}"/>
          </ac:spMkLst>
        </pc:spChg>
      </pc:sldChg>
      <pc:sldChg chg="add">
        <pc:chgData name="Tanya Lalor" userId="1fa4e54c276bd395" providerId="LiveId" clId="{9CB5F64D-2162-493E-85F8-8663FB867CD7}" dt="2022-04-24T16:51:34.926" v="892" actId="2890"/>
        <pc:sldMkLst>
          <pc:docMk/>
          <pc:sldMk cId="800559015" sldId="313"/>
        </pc:sldMkLst>
      </pc:sldChg>
      <pc:sldChg chg="addSp delSp modSp add mod setBg setClrOvrMap">
        <pc:chgData name="Tanya Lalor" userId="1fa4e54c276bd395" providerId="LiveId" clId="{9CB5F64D-2162-493E-85F8-8663FB867CD7}" dt="2022-10-09T15:56:17.120" v="1961" actId="6549"/>
        <pc:sldMkLst>
          <pc:docMk/>
          <pc:sldMk cId="3783718416" sldId="314"/>
        </pc:sldMkLst>
        <pc:spChg chg="mod ord">
          <ac:chgData name="Tanya Lalor" userId="1fa4e54c276bd395" providerId="LiveId" clId="{9CB5F64D-2162-493E-85F8-8663FB867CD7}" dt="2022-10-09T15:56:17.120" v="1961" actId="6549"/>
          <ac:spMkLst>
            <pc:docMk/>
            <pc:sldMk cId="3783718416" sldId="314"/>
            <ac:spMk id="7" creationId="{91B01E5C-E1BD-4DCB-87CC-E9B9EE8E078D}"/>
          </ac:spMkLst>
        </pc:spChg>
        <pc:spChg chg="add del">
          <ac:chgData name="Tanya Lalor" userId="1fa4e54c276bd395" providerId="LiveId" clId="{9CB5F64D-2162-493E-85F8-8663FB867CD7}" dt="2022-04-24T17:20:01.207" v="1027" actId="26606"/>
          <ac:spMkLst>
            <pc:docMk/>
            <pc:sldMk cId="3783718416" sldId="314"/>
            <ac:spMk id="19" creationId="{B95B9BA8-1D69-4796-85F5-B6D0BD52354B}"/>
          </ac:spMkLst>
        </pc:spChg>
        <pc:spChg chg="add">
          <ac:chgData name="Tanya Lalor" userId="1fa4e54c276bd395" providerId="LiveId" clId="{9CB5F64D-2162-493E-85F8-8663FB867CD7}" dt="2022-04-24T17:20:01.207" v="1027" actId="26606"/>
          <ac:spMkLst>
            <pc:docMk/>
            <pc:sldMk cId="3783718416" sldId="314"/>
            <ac:spMk id="21" creationId="{9AA72BD9-2C5A-4EDC-931F-5AA08EACA0F3}"/>
          </ac:spMkLst>
        </pc:spChg>
        <pc:spChg chg="add">
          <ac:chgData name="Tanya Lalor" userId="1fa4e54c276bd395" providerId="LiveId" clId="{9CB5F64D-2162-493E-85F8-8663FB867CD7}" dt="2022-04-24T17:20:01.207" v="1027" actId="26606"/>
          <ac:spMkLst>
            <pc:docMk/>
            <pc:sldMk cId="3783718416" sldId="314"/>
            <ac:spMk id="22" creationId="{DD3981AC-7B61-4947-BCF3-F7AA7FA385B9}"/>
          </ac:spMkLst>
        </pc:spChg>
        <pc:spChg chg="add del">
          <ac:chgData name="Tanya Lalor" userId="1fa4e54c276bd395" providerId="LiveId" clId="{9CB5F64D-2162-493E-85F8-8663FB867CD7}" dt="2022-04-24T17:19:48.424" v="1026" actId="26606"/>
          <ac:spMkLst>
            <pc:docMk/>
            <pc:sldMk cId="3783718416" sldId="314"/>
            <ac:spMk id="24" creationId="{5FDF4720-5445-47BE-89FE-E40D1AE6F619}"/>
          </ac:spMkLst>
        </pc:spChg>
        <pc:spChg chg="add del">
          <ac:chgData name="Tanya Lalor" userId="1fa4e54c276bd395" providerId="LiveId" clId="{9CB5F64D-2162-493E-85F8-8663FB867CD7}" dt="2022-04-24T17:19:48.424" v="1026" actId="26606"/>
          <ac:spMkLst>
            <pc:docMk/>
            <pc:sldMk cId="3783718416" sldId="314"/>
            <ac:spMk id="26" creationId="{AC8710B4-A815-4082-9E4F-F13A0007090C}"/>
          </ac:spMkLst>
        </pc:spChg>
        <pc:spChg chg="add">
          <ac:chgData name="Tanya Lalor" userId="1fa4e54c276bd395" providerId="LiveId" clId="{9CB5F64D-2162-493E-85F8-8663FB867CD7}" dt="2022-04-24T17:20:01.207" v="1027" actId="26606"/>
          <ac:spMkLst>
            <pc:docMk/>
            <pc:sldMk cId="3783718416" sldId="314"/>
            <ac:spMk id="28" creationId="{55D4142C-5077-457F-A6AD-3FECFDB39685}"/>
          </ac:spMkLst>
        </pc:spChg>
        <pc:spChg chg="add">
          <ac:chgData name="Tanya Lalor" userId="1fa4e54c276bd395" providerId="LiveId" clId="{9CB5F64D-2162-493E-85F8-8663FB867CD7}" dt="2022-04-24T17:20:01.207" v="1027" actId="26606"/>
          <ac:spMkLst>
            <pc:docMk/>
            <pc:sldMk cId="3783718416" sldId="314"/>
            <ac:spMk id="30" creationId="{7A5F0580-5EE9-419F-96EE-B6529EF6E7D0}"/>
          </ac:spMkLst>
        </pc:spChg>
        <pc:picChg chg="del">
          <ac:chgData name="Tanya Lalor" userId="1fa4e54c276bd395" providerId="LiveId" clId="{9CB5F64D-2162-493E-85F8-8663FB867CD7}" dt="2022-04-24T17:19:35.133" v="1022" actId="478"/>
          <ac:picMkLst>
            <pc:docMk/>
            <pc:sldMk cId="3783718416" sldId="314"/>
            <ac:picMk id="2" creationId="{AE7F5ED4-DBB7-4F00-89AF-23B1EBFC95B7}"/>
          </ac:picMkLst>
        </pc:picChg>
        <pc:picChg chg="add mod">
          <ac:chgData name="Tanya Lalor" userId="1fa4e54c276bd395" providerId="LiveId" clId="{9CB5F64D-2162-493E-85F8-8663FB867CD7}" dt="2022-04-24T17:20:01.207" v="1027" actId="26606"/>
          <ac:picMkLst>
            <pc:docMk/>
            <pc:sldMk cId="3783718416" sldId="314"/>
            <ac:picMk id="4" creationId="{0506D32E-2089-4436-A92F-DF2D18F426C9}"/>
          </ac:picMkLst>
        </pc:picChg>
      </pc:sldChg>
      <pc:sldChg chg="modSp add del mod">
        <pc:chgData name="Tanya Lalor" userId="1fa4e54c276bd395" providerId="LiveId" clId="{9CB5F64D-2162-493E-85F8-8663FB867CD7}" dt="2022-04-24T16:59:11.604" v="991" actId="47"/>
        <pc:sldMkLst>
          <pc:docMk/>
          <pc:sldMk cId="837720691" sldId="315"/>
        </pc:sldMkLst>
        <pc:spChg chg="mod">
          <ac:chgData name="Tanya Lalor" userId="1fa4e54c276bd395" providerId="LiveId" clId="{9CB5F64D-2162-493E-85F8-8663FB867CD7}" dt="2022-04-24T16:58:32.393" v="984" actId="14100"/>
          <ac:spMkLst>
            <pc:docMk/>
            <pc:sldMk cId="837720691" sldId="315"/>
            <ac:spMk id="7" creationId="{91B01E5C-E1BD-4DCB-87CC-E9B9EE8E078D}"/>
          </ac:spMkLst>
        </pc:spChg>
      </pc:sldChg>
      <pc:sldChg chg="add">
        <pc:chgData name="Tanya Lalor" userId="1fa4e54c276bd395" providerId="LiveId" clId="{9CB5F64D-2162-493E-85F8-8663FB867CD7}" dt="2022-04-24T16:52:03.103" v="898" actId="2890"/>
        <pc:sldMkLst>
          <pc:docMk/>
          <pc:sldMk cId="3261175579" sldId="316"/>
        </pc:sldMkLst>
      </pc:sldChg>
      <pc:sldChg chg="modSp add del mod">
        <pc:chgData name="Tanya Lalor" userId="1fa4e54c276bd395" providerId="LiveId" clId="{9CB5F64D-2162-493E-85F8-8663FB867CD7}" dt="2022-04-24T17:02:25.105" v="1010" actId="47"/>
        <pc:sldMkLst>
          <pc:docMk/>
          <pc:sldMk cId="1052722209" sldId="317"/>
        </pc:sldMkLst>
        <pc:spChg chg="mod">
          <ac:chgData name="Tanya Lalor" userId="1fa4e54c276bd395" providerId="LiveId" clId="{9CB5F64D-2162-493E-85F8-8663FB867CD7}" dt="2022-04-24T16:52:16.774" v="901" actId="6549"/>
          <ac:spMkLst>
            <pc:docMk/>
            <pc:sldMk cId="1052722209" sldId="317"/>
            <ac:spMk id="7" creationId="{91B01E5C-E1BD-4DCB-87CC-E9B9EE8E078D}"/>
          </ac:spMkLst>
        </pc:spChg>
      </pc:sldChg>
      <pc:sldChg chg="modSp add del mod">
        <pc:chgData name="Tanya Lalor" userId="1fa4e54c276bd395" providerId="LiveId" clId="{9CB5F64D-2162-493E-85F8-8663FB867CD7}" dt="2022-04-24T17:24:12.530" v="1056" actId="47"/>
        <pc:sldMkLst>
          <pc:docMk/>
          <pc:sldMk cId="3531970486" sldId="318"/>
        </pc:sldMkLst>
        <pc:spChg chg="mod">
          <ac:chgData name="Tanya Lalor" userId="1fa4e54c276bd395" providerId="LiveId" clId="{9CB5F64D-2162-493E-85F8-8663FB867CD7}" dt="2022-04-24T16:59:06.123" v="990" actId="207"/>
          <ac:spMkLst>
            <pc:docMk/>
            <pc:sldMk cId="3531970486" sldId="318"/>
            <ac:spMk id="7" creationId="{91B01E5C-E1BD-4DCB-87CC-E9B9EE8E078D}"/>
          </ac:spMkLst>
        </pc:spChg>
      </pc:sldChg>
      <pc:sldChg chg="add del">
        <pc:chgData name="Tanya Lalor" userId="1fa4e54c276bd395" providerId="LiveId" clId="{9CB5F64D-2162-493E-85F8-8663FB867CD7}" dt="2022-04-24T16:58:15.384" v="979" actId="47"/>
        <pc:sldMkLst>
          <pc:docMk/>
          <pc:sldMk cId="422776340" sldId="319"/>
        </pc:sldMkLst>
      </pc:sldChg>
      <pc:sldChg chg="addSp delSp modSp add mod">
        <pc:chgData name="Tanya Lalor" userId="1fa4e54c276bd395" providerId="LiveId" clId="{9CB5F64D-2162-493E-85F8-8663FB867CD7}" dt="2022-04-24T17:38:54.682" v="1165" actId="207"/>
        <pc:sldMkLst>
          <pc:docMk/>
          <pc:sldMk cId="2022266780" sldId="320"/>
        </pc:sldMkLst>
        <pc:spChg chg="add del mod">
          <ac:chgData name="Tanya Lalor" userId="1fa4e54c276bd395" providerId="LiveId" clId="{9CB5F64D-2162-493E-85F8-8663FB867CD7}" dt="2022-04-24T17:24:22.741" v="1059" actId="478"/>
          <ac:spMkLst>
            <pc:docMk/>
            <pc:sldMk cId="2022266780" sldId="320"/>
            <ac:spMk id="6" creationId="{282A79DD-18AB-442A-95CF-B70F74377CBF}"/>
          </ac:spMkLst>
        </pc:spChg>
        <pc:spChg chg="mod">
          <ac:chgData name="Tanya Lalor" userId="1fa4e54c276bd395" providerId="LiveId" clId="{9CB5F64D-2162-493E-85F8-8663FB867CD7}" dt="2022-04-24T17:38:54.682" v="1165" actId="207"/>
          <ac:spMkLst>
            <pc:docMk/>
            <pc:sldMk cId="2022266780" sldId="320"/>
            <ac:spMk id="7" creationId="{91B01E5C-E1BD-4DCB-87CC-E9B9EE8E078D}"/>
          </ac:spMkLst>
        </pc:spChg>
      </pc:sldChg>
      <pc:sldChg chg="add del">
        <pc:chgData name="Tanya Lalor" userId="1fa4e54c276bd395" providerId="LiveId" clId="{9CB5F64D-2162-493E-85F8-8663FB867CD7}" dt="2022-04-24T17:24:11.001" v="1055" actId="47"/>
        <pc:sldMkLst>
          <pc:docMk/>
          <pc:sldMk cId="2769008345" sldId="321"/>
        </pc:sldMkLst>
      </pc:sldChg>
      <pc:sldChg chg="modSp add mod">
        <pc:chgData name="Tanya Lalor" userId="1fa4e54c276bd395" providerId="LiveId" clId="{9CB5F64D-2162-493E-85F8-8663FB867CD7}" dt="2022-04-24T17:01:59.852" v="1004" actId="207"/>
        <pc:sldMkLst>
          <pc:docMk/>
          <pc:sldMk cId="3800125756" sldId="322"/>
        </pc:sldMkLst>
        <pc:spChg chg="mod">
          <ac:chgData name="Tanya Lalor" userId="1fa4e54c276bd395" providerId="LiveId" clId="{9CB5F64D-2162-493E-85F8-8663FB867CD7}" dt="2022-04-24T17:01:59.852" v="1004" actId="207"/>
          <ac:spMkLst>
            <pc:docMk/>
            <pc:sldMk cId="3800125756" sldId="322"/>
            <ac:spMk id="7" creationId="{91B01E5C-E1BD-4DCB-87CC-E9B9EE8E078D}"/>
          </ac:spMkLst>
        </pc:spChg>
      </pc:sldChg>
      <pc:sldChg chg="add del">
        <pc:chgData name="Tanya Lalor" userId="1fa4e54c276bd395" providerId="LiveId" clId="{9CB5F64D-2162-493E-85F8-8663FB867CD7}" dt="2022-04-24T17:02:27.594" v="1011" actId="47"/>
        <pc:sldMkLst>
          <pc:docMk/>
          <pc:sldMk cId="4164347603" sldId="323"/>
        </pc:sldMkLst>
      </pc:sldChg>
      <pc:sldChg chg="addSp modSp add mod">
        <pc:chgData name="Tanya Lalor" userId="1fa4e54c276bd395" providerId="LiveId" clId="{9CB5F64D-2162-493E-85F8-8663FB867CD7}" dt="2022-10-05T13:45:47.914" v="1830" actId="1076"/>
        <pc:sldMkLst>
          <pc:docMk/>
          <pc:sldMk cId="3067058986" sldId="324"/>
        </pc:sldMkLst>
        <pc:spChg chg="add mod">
          <ac:chgData name="Tanya Lalor" userId="1fa4e54c276bd395" providerId="LiveId" clId="{9CB5F64D-2162-493E-85F8-8663FB867CD7}" dt="2022-10-05T13:45:47.914" v="1830" actId="1076"/>
          <ac:spMkLst>
            <pc:docMk/>
            <pc:sldMk cId="3067058986" sldId="324"/>
            <ac:spMk id="3" creationId="{CFFEE699-A368-83DA-DFFC-0F55B92125D2}"/>
          </ac:spMkLst>
        </pc:spChg>
        <pc:spChg chg="mod">
          <ac:chgData name="Tanya Lalor" userId="1fa4e54c276bd395" providerId="LiveId" clId="{9CB5F64D-2162-493E-85F8-8663FB867CD7}" dt="2022-10-05T13:38:57.394" v="1820" actId="14100"/>
          <ac:spMkLst>
            <pc:docMk/>
            <pc:sldMk cId="3067058986" sldId="324"/>
            <ac:spMk id="7" creationId="{91B01E5C-E1BD-4DCB-87CC-E9B9EE8E078D}"/>
          </ac:spMkLst>
        </pc:spChg>
      </pc:sldChg>
      <pc:sldChg chg="modSp add mod">
        <pc:chgData name="Tanya Lalor" userId="1fa4e54c276bd395" providerId="LiveId" clId="{9CB5F64D-2162-493E-85F8-8663FB867CD7}" dt="2022-10-09T15:56:07.008" v="1954" actId="6549"/>
        <pc:sldMkLst>
          <pc:docMk/>
          <pc:sldMk cId="3775922753" sldId="325"/>
        </pc:sldMkLst>
        <pc:spChg chg="mod">
          <ac:chgData name="Tanya Lalor" userId="1fa4e54c276bd395" providerId="LiveId" clId="{9CB5F64D-2162-493E-85F8-8663FB867CD7}" dt="2022-10-09T15:56:07.008" v="1954" actId="6549"/>
          <ac:spMkLst>
            <pc:docMk/>
            <pc:sldMk cId="3775922753" sldId="325"/>
            <ac:spMk id="7" creationId="{91B01E5C-E1BD-4DCB-87CC-E9B9EE8E078D}"/>
          </ac:spMkLst>
        </pc:spChg>
      </pc:sldChg>
      <pc:sldChg chg="addSp modSp add mod">
        <pc:chgData name="Tanya Lalor" userId="1fa4e54c276bd395" providerId="LiveId" clId="{9CB5F64D-2162-493E-85F8-8663FB867CD7}" dt="2022-10-09T15:55:59.340" v="1947" actId="20577"/>
        <pc:sldMkLst>
          <pc:docMk/>
          <pc:sldMk cId="368924927" sldId="326"/>
        </pc:sldMkLst>
        <pc:spChg chg="add mod">
          <ac:chgData name="Tanya Lalor" userId="1fa4e54c276bd395" providerId="LiveId" clId="{9CB5F64D-2162-493E-85F8-8663FB867CD7}" dt="2022-10-09T15:55:25.054" v="1932" actId="207"/>
          <ac:spMkLst>
            <pc:docMk/>
            <pc:sldMk cId="368924927" sldId="326"/>
            <ac:spMk id="3" creationId="{21ADAC30-A0F7-2DDD-ECA0-0A316D9F2ACF}"/>
          </ac:spMkLst>
        </pc:spChg>
        <pc:spChg chg="mod">
          <ac:chgData name="Tanya Lalor" userId="1fa4e54c276bd395" providerId="LiveId" clId="{9CB5F64D-2162-493E-85F8-8663FB867CD7}" dt="2022-10-09T15:55:59.340" v="1947" actId="20577"/>
          <ac:spMkLst>
            <pc:docMk/>
            <pc:sldMk cId="368924927" sldId="326"/>
            <ac:spMk id="7" creationId="{91B01E5C-E1BD-4DCB-87CC-E9B9EE8E078D}"/>
          </ac:spMkLst>
        </pc:spChg>
      </pc:sldChg>
      <pc:sldChg chg="delSp modSp add mod">
        <pc:chgData name="Tanya Lalor" userId="1fa4e54c276bd395" providerId="LiveId" clId="{9CB5F64D-2162-493E-85F8-8663FB867CD7}" dt="2022-04-24T17:39:08.925" v="1166" actId="207"/>
        <pc:sldMkLst>
          <pc:docMk/>
          <pc:sldMk cId="3702929849" sldId="327"/>
        </pc:sldMkLst>
        <pc:spChg chg="del">
          <ac:chgData name="Tanya Lalor" userId="1fa4e54c276bd395" providerId="LiveId" clId="{9CB5F64D-2162-493E-85F8-8663FB867CD7}" dt="2022-04-24T17:24:31.756" v="1061" actId="478"/>
          <ac:spMkLst>
            <pc:docMk/>
            <pc:sldMk cId="3702929849" sldId="327"/>
            <ac:spMk id="6" creationId="{282A79DD-18AB-442A-95CF-B70F74377CBF}"/>
          </ac:spMkLst>
        </pc:spChg>
        <pc:spChg chg="mod">
          <ac:chgData name="Tanya Lalor" userId="1fa4e54c276bd395" providerId="LiveId" clId="{9CB5F64D-2162-493E-85F8-8663FB867CD7}" dt="2022-04-24T17:39:08.925" v="1166" actId="207"/>
          <ac:spMkLst>
            <pc:docMk/>
            <pc:sldMk cId="3702929849" sldId="327"/>
            <ac:spMk id="7" creationId="{91B01E5C-E1BD-4DCB-87CC-E9B9EE8E078D}"/>
          </ac:spMkLst>
        </pc:spChg>
      </pc:sldChg>
      <pc:sldChg chg="modSp add mod">
        <pc:chgData name="Tanya Lalor" userId="1fa4e54c276bd395" providerId="LiveId" clId="{9CB5F64D-2162-493E-85F8-8663FB867CD7}" dt="2022-04-24T17:39:14.820" v="1167" actId="207"/>
        <pc:sldMkLst>
          <pc:docMk/>
          <pc:sldMk cId="2703227393" sldId="328"/>
        </pc:sldMkLst>
        <pc:spChg chg="mod">
          <ac:chgData name="Tanya Lalor" userId="1fa4e54c276bd395" providerId="LiveId" clId="{9CB5F64D-2162-493E-85F8-8663FB867CD7}" dt="2022-04-24T17:39:14.820" v="1167" actId="207"/>
          <ac:spMkLst>
            <pc:docMk/>
            <pc:sldMk cId="2703227393" sldId="328"/>
            <ac:spMk id="7" creationId="{91B01E5C-E1BD-4DCB-87CC-E9B9EE8E078D}"/>
          </ac:spMkLst>
        </pc:spChg>
      </pc:sldChg>
      <pc:sldChg chg="modSp add del mod">
        <pc:chgData name="Tanya Lalor" userId="1fa4e54c276bd395" providerId="LiveId" clId="{9CB5F64D-2162-493E-85F8-8663FB867CD7}" dt="2022-04-24T17:28:41.448" v="1127" actId="47"/>
        <pc:sldMkLst>
          <pc:docMk/>
          <pc:sldMk cId="2304360638" sldId="329"/>
        </pc:sldMkLst>
        <pc:spChg chg="mod">
          <ac:chgData name="Tanya Lalor" userId="1fa4e54c276bd395" providerId="LiveId" clId="{9CB5F64D-2162-493E-85F8-8663FB867CD7}" dt="2022-04-24T17:26:43.532" v="1080" actId="207"/>
          <ac:spMkLst>
            <pc:docMk/>
            <pc:sldMk cId="2304360638" sldId="329"/>
            <ac:spMk id="7" creationId="{91B01E5C-E1BD-4DCB-87CC-E9B9EE8E078D}"/>
          </ac:spMkLst>
        </pc:spChg>
      </pc:sldChg>
      <pc:sldChg chg="modSp add mod">
        <pc:chgData name="Tanya Lalor" userId="1fa4e54c276bd395" providerId="LiveId" clId="{9CB5F64D-2162-493E-85F8-8663FB867CD7}" dt="2022-04-24T17:29:29.387" v="1134" actId="14100"/>
        <pc:sldMkLst>
          <pc:docMk/>
          <pc:sldMk cId="1498017022" sldId="330"/>
        </pc:sldMkLst>
        <pc:spChg chg="mod">
          <ac:chgData name="Tanya Lalor" userId="1fa4e54c276bd395" providerId="LiveId" clId="{9CB5F64D-2162-493E-85F8-8663FB867CD7}" dt="2022-04-24T17:29:29.387" v="1134" actId="14100"/>
          <ac:spMkLst>
            <pc:docMk/>
            <pc:sldMk cId="1498017022" sldId="330"/>
            <ac:spMk id="7" creationId="{91B01E5C-E1BD-4DCB-87CC-E9B9EE8E078D}"/>
          </ac:spMkLst>
        </pc:spChg>
      </pc:sldChg>
      <pc:sldChg chg="add">
        <pc:chgData name="Tanya Lalor" userId="1fa4e54c276bd395" providerId="LiveId" clId="{9CB5F64D-2162-493E-85F8-8663FB867CD7}" dt="2022-04-24T17:28:44.460" v="1128" actId="2890"/>
        <pc:sldMkLst>
          <pc:docMk/>
          <pc:sldMk cId="3969663008" sldId="331"/>
        </pc:sldMkLst>
      </pc:sldChg>
      <pc:sldChg chg="modSp add mod">
        <pc:chgData name="Tanya Lalor" userId="1fa4e54c276bd395" providerId="LiveId" clId="{9CB5F64D-2162-493E-85F8-8663FB867CD7}" dt="2022-04-24T17:29:22.579" v="1133" actId="14100"/>
        <pc:sldMkLst>
          <pc:docMk/>
          <pc:sldMk cId="962412386" sldId="332"/>
        </pc:sldMkLst>
        <pc:spChg chg="mod">
          <ac:chgData name="Tanya Lalor" userId="1fa4e54c276bd395" providerId="LiveId" clId="{9CB5F64D-2162-493E-85F8-8663FB867CD7}" dt="2022-04-24T17:29:22.579" v="1133" actId="14100"/>
          <ac:spMkLst>
            <pc:docMk/>
            <pc:sldMk cId="962412386" sldId="332"/>
            <ac:spMk id="7" creationId="{91B01E5C-E1BD-4DCB-87CC-E9B9EE8E078D}"/>
          </ac:spMkLst>
        </pc:spChg>
      </pc:sldChg>
      <pc:sldChg chg="modSp add del mod">
        <pc:chgData name="Tanya Lalor" userId="1fa4e54c276bd395" providerId="LiveId" clId="{9CB5F64D-2162-493E-85F8-8663FB867CD7}" dt="2022-10-05T13:19:56.955" v="1616" actId="47"/>
        <pc:sldMkLst>
          <pc:docMk/>
          <pc:sldMk cId="2671090730" sldId="333"/>
        </pc:sldMkLst>
        <pc:spChg chg="mod">
          <ac:chgData name="Tanya Lalor" userId="1fa4e54c276bd395" providerId="LiveId" clId="{9CB5F64D-2162-493E-85F8-8663FB867CD7}" dt="2022-04-24T18:24:03.535" v="1479" actId="207"/>
          <ac:spMkLst>
            <pc:docMk/>
            <pc:sldMk cId="2671090730" sldId="333"/>
            <ac:spMk id="7" creationId="{91B01E5C-E1BD-4DCB-87CC-E9B9EE8E078D}"/>
          </ac:spMkLst>
        </pc:spChg>
      </pc:sldChg>
      <pc:sldChg chg="modSp add del mod">
        <pc:chgData name="Tanya Lalor" userId="1fa4e54c276bd395" providerId="LiveId" clId="{9CB5F64D-2162-493E-85F8-8663FB867CD7}" dt="2022-10-05T13:23:34.312" v="1738" actId="47"/>
        <pc:sldMkLst>
          <pc:docMk/>
          <pc:sldMk cId="1994037287" sldId="334"/>
        </pc:sldMkLst>
        <pc:spChg chg="mod">
          <ac:chgData name="Tanya Lalor" userId="1fa4e54c276bd395" providerId="LiveId" clId="{9CB5F64D-2162-493E-85F8-8663FB867CD7}" dt="2022-04-24T17:37:52.133" v="1163" actId="207"/>
          <ac:spMkLst>
            <pc:docMk/>
            <pc:sldMk cId="1994037287" sldId="334"/>
            <ac:spMk id="7" creationId="{91B01E5C-E1BD-4DCB-87CC-E9B9EE8E078D}"/>
          </ac:spMkLst>
        </pc:spChg>
      </pc:sldChg>
      <pc:sldChg chg="addSp modSp new mod setBg">
        <pc:chgData name="Tanya Lalor" userId="1fa4e54c276bd395" providerId="LiveId" clId="{9CB5F64D-2162-493E-85F8-8663FB867CD7}" dt="2022-04-24T18:20:59.846" v="1462" actId="14100"/>
        <pc:sldMkLst>
          <pc:docMk/>
          <pc:sldMk cId="1319366073" sldId="335"/>
        </pc:sldMkLst>
        <pc:spChg chg="add mod">
          <ac:chgData name="Tanya Lalor" userId="1fa4e54c276bd395" providerId="LiveId" clId="{9CB5F64D-2162-493E-85F8-8663FB867CD7}" dt="2022-04-24T18:20:59.846" v="1462" actId="14100"/>
          <ac:spMkLst>
            <pc:docMk/>
            <pc:sldMk cId="1319366073" sldId="335"/>
            <ac:spMk id="5" creationId="{526A1532-4934-47C1-A8ED-976D45165603}"/>
          </ac:spMkLst>
        </pc:spChg>
        <pc:spChg chg="add">
          <ac:chgData name="Tanya Lalor" userId="1fa4e54c276bd395" providerId="LiveId" clId="{9CB5F64D-2162-493E-85F8-8663FB867CD7}" dt="2022-04-24T17:48:54.939" v="1179" actId="26606"/>
          <ac:spMkLst>
            <pc:docMk/>
            <pc:sldMk cId="1319366073" sldId="335"/>
            <ac:spMk id="7" creationId="{32BC26D8-82FB-445E-AA49-62A77D7C1EE0}"/>
          </ac:spMkLst>
        </pc:spChg>
        <pc:spChg chg="add">
          <ac:chgData name="Tanya Lalor" userId="1fa4e54c276bd395" providerId="LiveId" clId="{9CB5F64D-2162-493E-85F8-8663FB867CD7}" dt="2022-04-24T17:48:54.939" v="1179" actId="26606"/>
          <ac:spMkLst>
            <pc:docMk/>
            <pc:sldMk cId="1319366073" sldId="335"/>
            <ac:spMk id="9" creationId="{CB44330D-EA18-4254-AA95-EB49948539B8}"/>
          </ac:spMkLst>
        </pc:spChg>
        <pc:picChg chg="add mod modCrop">
          <ac:chgData name="Tanya Lalor" userId="1fa4e54c276bd395" providerId="LiveId" clId="{9CB5F64D-2162-493E-85F8-8663FB867CD7}" dt="2022-04-24T17:51:25.641" v="1457" actId="1076"/>
          <ac:picMkLst>
            <pc:docMk/>
            <pc:sldMk cId="1319366073" sldId="335"/>
            <ac:picMk id="2" creationId="{BAE26D51-CEBD-4C61-8840-2B86FFC9CD5B}"/>
          </ac:picMkLst>
        </pc:picChg>
      </pc:sldChg>
      <pc:sldChg chg="modSp add mod">
        <pc:chgData name="Tanya Lalor" userId="1fa4e54c276bd395" providerId="LiveId" clId="{9CB5F64D-2162-493E-85F8-8663FB867CD7}" dt="2022-04-24T18:23:46.296" v="1478" actId="207"/>
        <pc:sldMkLst>
          <pc:docMk/>
          <pc:sldMk cId="2499686721" sldId="336"/>
        </pc:sldMkLst>
        <pc:spChg chg="mod">
          <ac:chgData name="Tanya Lalor" userId="1fa4e54c276bd395" providerId="LiveId" clId="{9CB5F64D-2162-493E-85F8-8663FB867CD7}" dt="2022-04-24T18:23:46.296" v="1478" actId="207"/>
          <ac:spMkLst>
            <pc:docMk/>
            <pc:sldMk cId="2499686721" sldId="336"/>
            <ac:spMk id="7" creationId="{91B01E5C-E1BD-4DCB-87CC-E9B9EE8E078D}"/>
          </ac:spMkLst>
        </pc:spChg>
      </pc:sldChg>
      <pc:sldChg chg="modSp add mod">
        <pc:chgData name="Tanya Lalor" userId="1fa4e54c276bd395" providerId="LiveId" clId="{9CB5F64D-2162-493E-85F8-8663FB867CD7}" dt="2022-10-05T13:19:47.308" v="1615" actId="207"/>
        <pc:sldMkLst>
          <pc:docMk/>
          <pc:sldMk cId="108401418" sldId="337"/>
        </pc:sldMkLst>
        <pc:spChg chg="mod">
          <ac:chgData name="Tanya Lalor" userId="1fa4e54c276bd395" providerId="LiveId" clId="{9CB5F64D-2162-493E-85F8-8663FB867CD7}" dt="2022-10-05T13:19:47.308" v="1615" actId="207"/>
          <ac:spMkLst>
            <pc:docMk/>
            <pc:sldMk cId="108401418" sldId="337"/>
            <ac:spMk id="7" creationId="{91B01E5C-E1BD-4DCB-87CC-E9B9EE8E078D}"/>
          </ac:spMkLst>
        </pc:spChg>
      </pc:sldChg>
      <pc:sldChg chg="modSp add mod">
        <pc:chgData name="Tanya Lalor" userId="1fa4e54c276bd395" providerId="LiveId" clId="{9CB5F64D-2162-493E-85F8-8663FB867CD7}" dt="2022-10-05T13:25:23.913" v="1806" actId="207"/>
        <pc:sldMkLst>
          <pc:docMk/>
          <pc:sldMk cId="4071808264" sldId="338"/>
        </pc:sldMkLst>
        <pc:spChg chg="mod">
          <ac:chgData name="Tanya Lalor" userId="1fa4e54c276bd395" providerId="LiveId" clId="{9CB5F64D-2162-493E-85F8-8663FB867CD7}" dt="2022-10-05T13:25:23.913" v="1806" actId="207"/>
          <ac:spMkLst>
            <pc:docMk/>
            <pc:sldMk cId="4071808264" sldId="338"/>
            <ac:spMk id="7" creationId="{91B01E5C-E1BD-4DCB-87CC-E9B9EE8E078D}"/>
          </ac:spMkLst>
        </pc:spChg>
      </pc:sldChg>
      <pc:sldChg chg="add">
        <pc:chgData name="Tanya Lalor" userId="1fa4e54c276bd395" providerId="LiveId" clId="{9CB5F64D-2162-493E-85F8-8663FB867CD7}" dt="2022-10-05T13:25:18.301" v="1805" actId="2890"/>
        <pc:sldMkLst>
          <pc:docMk/>
          <pc:sldMk cId="273347723" sldId="33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D551-1155-4EDA-9B7A-E50B2339F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7CFCC-AFFF-4C2F-B309-5907FBCAE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D04C-70D2-4A4A-992A-7299F6E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F1230-7808-4610-8AA4-33C8A4F4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4AF1-06CE-4262-8C76-73A1F376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529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39F5-B2A2-4514-80B2-E60924C5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3F0C1-ABEF-43B9-994C-1EE06DE4C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9A2E5-6738-41B6-BB53-549294E5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B4AEC-AF0D-48B5-8FBD-DDFE7415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298D6-914E-4CBF-AED6-27781897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177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CA87E-F5E2-4553-ACB3-68AEB4E90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66CC4-287E-48F4-AA08-7CD3DD0D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4911-AE3E-4E4E-AF75-7CA126C8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28AE0-B1AB-4985-9F63-11CD7F75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6CE8-BC71-42AB-8F6A-7DF1BEF9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44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D332-9309-4CDA-B15F-8A58A9D5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7901-960B-474A-AF7C-B1B1B645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6739-9F9D-4BC6-A030-0CC019EC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12EF-479C-42EA-BBE0-1E633D50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2CC7A-5835-4597-A8B7-D2409C5F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27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33C2-53E8-4911-A0BF-15A898CA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E14EF-7CC6-4708-A821-66D4A9A4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3FBB3-DACE-4F86-B363-44F83A7F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5E087-403D-4AF3-A8B3-7AE7C32F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FF344-3A7E-493C-8826-D5A20056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778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C5F4-1A11-4271-9939-82316736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DD9E2-51F0-408A-A08B-6A01E22D8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7277-2D0A-4F14-981C-22BB3E0BA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E9506-55FF-41C4-816D-9264863E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F6362-742F-40AA-8737-F37E87E3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CB5B4-1D84-41B6-BEE2-66006BD2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416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F691-35E1-4F2B-BF3B-A1EEB037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C805A-140B-4C04-B9CA-9C39FB559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F00D4-B32B-4991-B162-F69ED872C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D617E-25B9-4900-9E64-468077E9C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443ED-55E1-4745-A6E5-5D929540F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BE8F3-091C-4CC5-A851-8CCDD530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8903C-DD04-45FD-BEEB-9EA3B8D9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A7A9A3-5400-4EA9-9B7D-B5B1A380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733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BD07-1777-4881-AC18-E22C9FC9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4D1C5-8F11-4689-9DB4-644F16F6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FF6D4-2DE8-4C4A-AED8-B1A960BE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622A-8345-4CF9-8684-A4C6515F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18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B5FD1-04D4-4DAD-8729-0F9D25DA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B58D4-B271-421A-B357-F5B4017E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F81E7-AF8E-4790-B7A2-962A061F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370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2CCA-4C76-473C-9319-E50C9FB5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2817-C758-4925-8686-29FE85E0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11540-4352-4819-9072-880015A40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537A-CF59-429A-BA1B-273F9B93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DCC87-3446-4C73-B601-A84DD94F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CFECC-9AA5-4907-A422-8AC2B7A5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41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8ED7-A888-4575-9C80-EA2571EC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DB697-D55F-4C03-9228-52352CDDA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66A0F-8B72-4D59-AAD1-E7A4866FA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DB4C7-B643-4181-901F-2F9060B4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87612-1D96-46A1-B929-E79660F9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43450-F5AB-4D8B-8977-27A8F8F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43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15048-F719-4F81-9241-02FE202D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3D76E-5B3A-4951-8E8D-121C54BD0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F8CB-F5FE-40E7-84F3-2DE56454F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54BDF-E67A-4681-AE7F-5C97DF651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0581D-E80C-43B2-9F69-4671F15A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33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dr.undp.org/data-center/documentation-and-download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dp.org/ukraine/blog/when-it-comes-decision-making-women-must-move-margins-mainstrea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8169C71-5E7F-4397-8C06-E9ECA4DB1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r="9089" b="16866"/>
          <a:stretch/>
        </p:blipFill>
        <p:spPr>
          <a:xfrm>
            <a:off x="3519426" y="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48287-4732-4B44-8683-6D00FA1AF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3"/>
            <a:ext cx="4110953" cy="102827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b="1" dirty="0">
                <a:solidFill>
                  <a:srgbClr val="A9FE00"/>
                </a:solidFill>
              </a:rPr>
              <a:t>UNIT 5 CO-OPERATIVES AND SDG 5: GENDER EQUALITY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53BA724-7014-4D12-8FBC-B2A8676FD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454" y="171556"/>
            <a:ext cx="688908" cy="60355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370676E-A525-4269-9306-A636D5802F82}"/>
              </a:ext>
            </a:extLst>
          </p:cNvPr>
          <p:cNvSpPr txBox="1">
            <a:spLocks/>
          </p:cNvSpPr>
          <p:nvPr/>
        </p:nvSpPr>
        <p:spPr>
          <a:xfrm>
            <a:off x="350718" y="901940"/>
            <a:ext cx="5664341" cy="47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000" b="1" dirty="0">
                <a:solidFill>
                  <a:srgbClr val="AFD7D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Society for Co-operative Studies in Ireland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33288-D9A6-4370-6D98-6C60C056A553}"/>
              </a:ext>
            </a:extLst>
          </p:cNvPr>
          <p:cNvSpPr txBox="1">
            <a:spLocks/>
          </p:cNvSpPr>
          <p:nvPr/>
        </p:nvSpPr>
        <p:spPr>
          <a:xfrm>
            <a:off x="477981" y="1683715"/>
            <a:ext cx="3977640" cy="264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Co-operatives for Sustainability</a:t>
            </a:r>
            <a:b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solidFill>
                  <a:srgbClr val="FF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 level </a:t>
            </a:r>
            <a:r>
              <a:rPr lang="en-US" sz="3600" b="1" dirty="0" err="1">
                <a:solidFill>
                  <a:srgbClr val="FF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programme</a:t>
            </a:r>
            <a:b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0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solidFill>
                  <a:srgbClr val="CC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Teachers slides</a:t>
            </a:r>
          </a:p>
        </p:txBody>
      </p:sp>
    </p:spTree>
    <p:extLst>
      <p:ext uri="{BB962C8B-B14F-4D97-AF65-F5344CB8AC3E}">
        <p14:creationId xmlns:p14="http://schemas.microsoft.com/office/powerpoint/2010/main" val="42986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380999" y="838199"/>
            <a:ext cx="7391401" cy="519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proportion of the world’s population live in poverty?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17%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F5ED4-DBB7-4F00-89AF-23B1EBFC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" r="3278"/>
          <a:stretch/>
        </p:blipFill>
        <p:spPr>
          <a:xfrm>
            <a:off x="7667740" y="1234755"/>
            <a:ext cx="381082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9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380999" y="838199"/>
            <a:ext cx="7391401" cy="519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proportion of the world’s population live in poverty?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17%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F5ED4-DBB7-4F00-89AF-23B1EBFC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" r="3278"/>
          <a:stretch/>
        </p:blipFill>
        <p:spPr>
          <a:xfrm>
            <a:off x="7667740" y="1234755"/>
            <a:ext cx="381082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8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380999" y="838199"/>
            <a:ext cx="7391401" cy="519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proportion of the world’s population live in poverty?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17%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According to UN Women, there are 1.3 billion people in poverty worldwide (the world’s population is 7.8 billion).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F5ED4-DBB7-4F00-89AF-23B1EBFC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" r="3278"/>
          <a:stretch/>
        </p:blipFill>
        <p:spPr>
          <a:xfrm>
            <a:off x="7667740" y="1234755"/>
            <a:ext cx="381082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5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6D32E-2089-4436-A92F-DF2D18F42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4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148568" y="2569210"/>
            <a:ext cx="7217156" cy="3814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Where is Ireland placed in the UN’s gender inequality index for 2021/22 (where 1 is the most equal, and 162 is the most unequal)?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18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6D32E-2089-4436-A92F-DF2D18F42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4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148568" y="2569210"/>
            <a:ext cx="7217156" cy="3814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Where is Ireland placed in the UN’s gender inequality index for 2021/22 (where 1 is the most equal, and 162 is the most unequal)?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6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2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6D32E-2089-4436-A92F-DF2D18F42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4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148568" y="2569210"/>
            <a:ext cx="7217156" cy="3814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Where is Ireland placed in the UN’s gender inequality index for 2021/22 (where 1 is the most equal, and 162 is the most unequal)?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6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top five countries are Denmark, Norway, Switzerland, Sweden and Netherlands. The lowest scoring country is Yemen</a:t>
            </a:r>
            <a:endParaRPr lang="en-US" sz="26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DAC30-A0F7-2DDD-ECA0-0A316D9F2ACF}"/>
              </a:ext>
            </a:extLst>
          </p:cNvPr>
          <p:cNvSpPr txBox="1"/>
          <p:nvPr/>
        </p:nvSpPr>
        <p:spPr>
          <a:xfrm>
            <a:off x="148568" y="6210390"/>
            <a:ext cx="6310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spc="-20" dirty="0">
                <a:solidFill>
                  <a:srgbClr val="9AEEEE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https://hdr.undp.org/data-center/documentation-and-downloads</a:t>
            </a:r>
            <a:r>
              <a:rPr lang="en-IE" sz="1800" spc="-20" dirty="0">
                <a:solidFill>
                  <a:srgbClr val="9AEEEE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E" dirty="0">
              <a:solidFill>
                <a:srgbClr val="9A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F5ED4-DBB7-4F00-89AF-23B1EBFC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" r="3278"/>
          <a:stretch/>
        </p:blipFill>
        <p:spPr>
          <a:xfrm>
            <a:off x="3" y="-2"/>
            <a:ext cx="5218564" cy="5422902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5939652" y="1275718"/>
            <a:ext cx="5776098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What proportion of those living in poverty are women?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50%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60%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70%</a:t>
            </a:r>
          </a:p>
          <a:p>
            <a:pPr marL="361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1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F5ED4-DBB7-4F00-89AF-23B1EBFC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" r="3278"/>
          <a:stretch/>
        </p:blipFill>
        <p:spPr>
          <a:xfrm>
            <a:off x="3" y="-2"/>
            <a:ext cx="5218564" cy="5422902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5939652" y="1275718"/>
            <a:ext cx="5776098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What proportion of those living in poverty are women?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50%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60%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2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70%</a:t>
            </a:r>
          </a:p>
          <a:p>
            <a:pPr marL="361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86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380999" y="838199"/>
            <a:ext cx="7391401" cy="519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much more time do women spend completing unpaid domestic and care work compared with men?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 the same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Twice as much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Three times as much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EEF3215-A824-4C3C-9BBC-285C51F42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683" b="8254"/>
          <a:stretch/>
        </p:blipFill>
        <p:spPr>
          <a:xfrm>
            <a:off x="6530975" y="1847850"/>
            <a:ext cx="37147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65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380999" y="838199"/>
            <a:ext cx="7391401" cy="519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much more time do women spend completing unpaid domestic and care work compared with men?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 the same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Twice as much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Three times as much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7EAF89-0E25-48E6-B7B2-7729F8664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683" b="8254"/>
          <a:stretch/>
        </p:blipFill>
        <p:spPr>
          <a:xfrm>
            <a:off x="6530975" y="1847850"/>
            <a:ext cx="37147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6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DD-316F-43BB-85C6-3AAB27D34B02}"/>
              </a:ext>
            </a:extLst>
          </p:cNvPr>
          <p:cNvSpPr txBox="1">
            <a:spLocks/>
          </p:cNvSpPr>
          <p:nvPr/>
        </p:nvSpPr>
        <p:spPr>
          <a:xfrm>
            <a:off x="3926031" y="2160524"/>
            <a:ext cx="3058969" cy="11922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800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70690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533400" y="609599"/>
            <a:ext cx="5422902" cy="3276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DEFA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women more or less likely than men to access financial institutions or have a bank account?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DEFAF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DEFA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likely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DEFA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 likely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DEFAF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DEFAF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DEFAF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50A3C5-1965-4A15-86BC-042270D02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5549" y="561975"/>
            <a:ext cx="5260976" cy="16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533400" y="609599"/>
            <a:ext cx="5422902" cy="3276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DEFA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women more or less likely than men to access financial institutions or have a bank account?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DEFAF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DEFA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likely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 likely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82EC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82EC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82EC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50A3C5-1965-4A15-86BC-042270D02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5549" y="561975"/>
            <a:ext cx="5260976" cy="16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9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533400" y="609599"/>
            <a:ext cx="5422902" cy="3276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DEFA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women more or less likely than men to access financial institutions or have a bank account?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DEFAF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DEFA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likely</a:t>
            </a:r>
          </a:p>
          <a:p>
            <a:pPr marL="6477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 likely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82EC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82EC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82EC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50A3C5-1965-4A15-86BC-042270D02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5549" y="561975"/>
            <a:ext cx="5260976" cy="1681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A79DD-18AB-442A-95CF-B70F74377CBF}"/>
              </a:ext>
            </a:extLst>
          </p:cNvPr>
          <p:cNvSpPr txBox="1"/>
          <p:nvPr/>
        </p:nvSpPr>
        <p:spPr>
          <a:xfrm>
            <a:off x="6235699" y="3019424"/>
            <a:ext cx="5835651" cy="3276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Women are less likely than men to have access to financial institutions or have a bank account. While 65 per cent of men report having an account at a formal financial institution, only 58 per cent of women do worldwide.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27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380999" y="838199"/>
            <a:ext cx="7391401" cy="519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proportion of the world’s female population are married before the age of 18 years?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17%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F5ED4-DBB7-4F00-89AF-23B1EBFC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" r="3278"/>
          <a:stretch/>
        </p:blipFill>
        <p:spPr>
          <a:xfrm>
            <a:off x="7667740" y="1234755"/>
            <a:ext cx="381082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22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380999" y="838199"/>
            <a:ext cx="7391401" cy="519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proportion of the world’s female population are married before the age of 18 years?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17%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F5ED4-DBB7-4F00-89AF-23B1EBFC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" r="3278"/>
          <a:stretch/>
        </p:blipFill>
        <p:spPr>
          <a:xfrm>
            <a:off x="7667740" y="1234755"/>
            <a:ext cx="381082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47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380999" y="838199"/>
            <a:ext cx="7391401" cy="519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proportion of the world’s female population are married before the age of 18 years?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17%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Around 650 million women and girls are married before the age of 18 years. This is out of the world’s female population of 3.8 billion (so it is 17% of the world’s population).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F5ED4-DBB7-4F00-89AF-23B1EBFC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" r="3278"/>
          <a:stretch/>
        </p:blipFill>
        <p:spPr>
          <a:xfrm>
            <a:off x="7667740" y="1234755"/>
            <a:ext cx="381082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75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380999" y="838199"/>
            <a:ext cx="5486401" cy="519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percentage of all elected representatives to parliament in the world are women?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11.2%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24.9%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50.1%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56BD0F-E9ED-4B3E-92B0-34DF56C1D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783"/>
          <a:stretch/>
        </p:blipFill>
        <p:spPr>
          <a:xfrm>
            <a:off x="6324602" y="838199"/>
            <a:ext cx="400990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9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380999" y="838199"/>
            <a:ext cx="5486401" cy="519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percentage of all elected representatives to parliament in the world are women?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11.2%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24.9%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50.1%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56BD0F-E9ED-4B3E-92B0-34DF56C1D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783"/>
          <a:stretch/>
        </p:blipFill>
        <p:spPr>
          <a:xfrm>
            <a:off x="6324602" y="838199"/>
            <a:ext cx="400990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25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380999" y="838199"/>
            <a:ext cx="5486401" cy="45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percentage of all elected representatives to parliament in the world are women?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11.2%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24.9%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GB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50.1%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According to the UN, this figure was 11.2% two decades ago</a:t>
            </a:r>
            <a:endParaRPr lang="en-US" sz="2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56BD0F-E9ED-4B3E-92B0-34DF56C1D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783"/>
          <a:stretch/>
        </p:blipFill>
        <p:spPr>
          <a:xfrm>
            <a:off x="6324602" y="838199"/>
            <a:ext cx="4009907" cy="3733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FEE699-A368-83DA-DFFC-0F55B92125D2}"/>
              </a:ext>
            </a:extLst>
          </p:cNvPr>
          <p:cNvSpPr txBox="1"/>
          <p:nvPr/>
        </p:nvSpPr>
        <p:spPr>
          <a:xfrm>
            <a:off x="250370" y="5484617"/>
            <a:ext cx="8694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spc="-20" dirty="0" err="1">
                <a:solidFill>
                  <a:srgbClr val="00B0F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Spoljaric</a:t>
            </a:r>
            <a:r>
              <a:rPr lang="en-IE" sz="1800" spc="-20" dirty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Egger, M (2020) ‘</a:t>
            </a:r>
            <a:r>
              <a:rPr lang="en-IE" sz="1800" u="sng" spc="-20" dirty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it comes to decision-making, women must move from the margins to the mainstream’</a:t>
            </a:r>
            <a:r>
              <a:rPr lang="en-IE" sz="1800" spc="-20" dirty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United Nations Development Programme (UNDP). </a:t>
            </a:r>
            <a:endParaRPr lang="en-I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8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26D51-CEBD-4C61-8840-2B86FFC9C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9"/>
          <a:stretch/>
        </p:blipFill>
        <p:spPr bwMode="auto">
          <a:xfrm>
            <a:off x="4917443" y="505722"/>
            <a:ext cx="5773413" cy="584655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A1532-4934-47C1-A8ED-976D45165603}"/>
              </a:ext>
            </a:extLst>
          </p:cNvPr>
          <p:cNvSpPr txBox="1"/>
          <p:nvPr/>
        </p:nvSpPr>
        <p:spPr>
          <a:xfrm>
            <a:off x="666751" y="1460500"/>
            <a:ext cx="2800350" cy="415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>
                <a:solidFill>
                  <a:srgbClr val="9900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Look at the information across.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400" dirty="0">
              <a:solidFill>
                <a:srgbClr val="9900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9900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your reaction to the information and statistics?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9900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you surprised by the information?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400" b="1" dirty="0">
              <a:solidFill>
                <a:srgbClr val="9900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400" b="1" dirty="0">
              <a:solidFill>
                <a:srgbClr val="9900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400" b="1" dirty="0">
              <a:solidFill>
                <a:srgbClr val="9900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400" dirty="0">
              <a:solidFill>
                <a:srgbClr val="9900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endParaRPr lang="en-GB" sz="2400" b="1" dirty="0">
              <a:solidFill>
                <a:srgbClr val="9900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9900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6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book, stationary&#10;&#10;Description automatically generated">
            <a:extLst>
              <a:ext uri="{FF2B5EF4-FFF2-40B4-BE49-F238E27FC236}">
                <a16:creationId xmlns:a16="http://schemas.microsoft.com/office/drawing/2014/main" id="{10859D7A-3161-4C27-85CB-61BC53A9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95250" y="4023809"/>
            <a:ext cx="10687050" cy="2040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 Ireland, 93% of girls finish secondary school. What is the equivalent percentage in sub-Saharan Africa?</a:t>
            </a:r>
          </a:p>
          <a:p>
            <a:pPr marL="628650" indent="-4508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38%</a:t>
            </a:r>
          </a:p>
          <a:p>
            <a:pPr marL="628650" indent="-4508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28%</a:t>
            </a:r>
          </a:p>
          <a:p>
            <a:pPr marL="628650" indent="-4508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1498017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book, stationary&#10;&#10;Description automatically generated">
            <a:extLst>
              <a:ext uri="{FF2B5EF4-FFF2-40B4-BE49-F238E27FC236}">
                <a16:creationId xmlns:a16="http://schemas.microsoft.com/office/drawing/2014/main" id="{10859D7A-3161-4C27-85CB-61BC53A9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95250" y="4023809"/>
            <a:ext cx="10687050" cy="211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 Ireland, 93% of girls finish secondary school. What is the equivalent percentage in sub-Saharan Africa?</a:t>
            </a:r>
          </a:p>
          <a:p>
            <a:pPr marL="628650" indent="-4508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38%</a:t>
            </a:r>
          </a:p>
          <a:p>
            <a:pPr marL="628650" indent="-4508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28%</a:t>
            </a:r>
          </a:p>
          <a:p>
            <a:pPr marL="628650" indent="-4508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8%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1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book, stationary&#10;&#10;Description automatically generated">
            <a:extLst>
              <a:ext uri="{FF2B5EF4-FFF2-40B4-BE49-F238E27FC236}">
                <a16:creationId xmlns:a16="http://schemas.microsoft.com/office/drawing/2014/main" id="{10859D7A-3161-4C27-85CB-61BC53A9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95250" y="4023809"/>
            <a:ext cx="10687050" cy="2542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 Ireland, 93% of girls finish secondary school. What is the equivalent percentage in sub-Saharan Africa?</a:t>
            </a:r>
          </a:p>
          <a:p>
            <a:pPr marL="628650" indent="-4508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38%</a:t>
            </a:r>
          </a:p>
          <a:p>
            <a:pPr marL="628650" indent="-4508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28%</a:t>
            </a:r>
          </a:p>
          <a:p>
            <a:pPr marL="628650" indent="-4508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8% </a:t>
            </a:r>
            <a:r>
              <a:rPr lang="en-US" sz="20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Increasing access to primary &amp; secondary education means that girls are less likely to get pregnant and/or married early on, which will help them stay in school longer</a:t>
            </a:r>
            <a:endParaRPr lang="en-US" sz="24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63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484213" y="787400"/>
            <a:ext cx="3872249" cy="4756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3B58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496 million women cannot read or write – what percentage of the world’s adults who cannot read or write does this make up?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B585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3B58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 over 66% </a:t>
            </a:r>
          </a:p>
          <a:p>
            <a:pPr marL="9144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3B58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 over 50%</a:t>
            </a:r>
          </a:p>
          <a:p>
            <a:pPr marL="9144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3B58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 50%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7CD5D-3932-4F1D-AB92-80BC6BA58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975213"/>
            <a:ext cx="6019331" cy="29043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135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484213" y="787400"/>
            <a:ext cx="3872249" cy="4756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3B58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496 million women cannot read or write – what percentage of the world’s adults who cannot read or write does this make up?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B585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 over 66% </a:t>
            </a:r>
          </a:p>
          <a:p>
            <a:pPr marL="9144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3B58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 over 50%</a:t>
            </a:r>
          </a:p>
          <a:p>
            <a:pPr marL="914400" indent="-51435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3B58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 50%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7CD5D-3932-4F1D-AB92-80BC6BA58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975213"/>
            <a:ext cx="6019331" cy="29043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40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90572" y="888368"/>
            <a:ext cx="6626488" cy="4604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Is a child born to a mother who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read more or less likely to survive, past the age of five, compared to a child born to a mother who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cannot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read?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14375" indent="-492125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0% - the same chance of survival</a:t>
            </a:r>
          </a:p>
          <a:p>
            <a:pPr marL="714375" indent="-492125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30% more likely to survive</a:t>
            </a:r>
          </a:p>
          <a:p>
            <a:pPr marL="714375" indent="-492125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50% more likely to survive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0542E-8B32-4BC0-990E-E58410CB3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" r="3" b="3"/>
          <a:stretch/>
        </p:blipFill>
        <p:spPr>
          <a:xfrm>
            <a:off x="6991768" y="88898"/>
            <a:ext cx="5200232" cy="5403852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180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B01E5C-E1BD-4DCB-87CC-E9B9EE8E078D}"/>
              </a:ext>
            </a:extLst>
          </p:cNvPr>
          <p:cNvSpPr txBox="1"/>
          <p:nvPr/>
        </p:nvSpPr>
        <p:spPr>
          <a:xfrm>
            <a:off x="90572" y="888368"/>
            <a:ext cx="6626488" cy="4604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Is a child born to a mother who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read more or less likely to survive, past the age of five, compared to a child born to a mother who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cannot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read?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14375" indent="-492125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0% - the same chance of survival</a:t>
            </a:r>
          </a:p>
          <a:p>
            <a:pPr marL="714375" indent="-492125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30% more likely to survive</a:t>
            </a:r>
          </a:p>
          <a:p>
            <a:pPr marL="714375" indent="-492125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50% more likely to survive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0542E-8B32-4BC0-990E-E58410CB3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" r="3" b="3"/>
          <a:stretch/>
        </p:blipFill>
        <p:spPr>
          <a:xfrm>
            <a:off x="6991768" y="88898"/>
            <a:ext cx="5200232" cy="5403852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34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934</Words>
  <Application>Microsoft Office PowerPoint</Application>
  <PresentationFormat>Widescreen</PresentationFormat>
  <Paragraphs>152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resource</dc:title>
  <dc:creator>Tanya Lalor</dc:creator>
  <cp:lastModifiedBy>Tanya Lalor</cp:lastModifiedBy>
  <cp:revision>7</cp:revision>
  <dcterms:created xsi:type="dcterms:W3CDTF">2022-02-23T15:08:45Z</dcterms:created>
  <dcterms:modified xsi:type="dcterms:W3CDTF">2022-10-10T00:20:51Z</dcterms:modified>
</cp:coreProperties>
</file>