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3" r:id="rId2"/>
    <p:sldId id="29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71DAFF"/>
    <a:srgbClr val="99CC00"/>
    <a:srgbClr val="09BFFF"/>
    <a:srgbClr val="9AEEEE"/>
    <a:srgbClr val="94DE00"/>
    <a:srgbClr val="A9FE00"/>
    <a:srgbClr val="66FF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37E06-D1CA-4057-89F3-B46F262616D8}" v="6" dt="2022-10-10T00:21:42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3" d="100"/>
          <a:sy n="93" d="100"/>
        </p:scale>
        <p:origin x="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ya Lalor" userId="1fa4e54c276bd395" providerId="LiveId" clId="{64C37E06-D1CA-4057-89F3-B46F262616D8}"/>
    <pc:docChg chg="custSel delSld modSld">
      <pc:chgData name="Tanya Lalor" userId="1fa4e54c276bd395" providerId="LiveId" clId="{64C37E06-D1CA-4057-89F3-B46F262616D8}" dt="2022-10-10T00:21:42.808" v="193"/>
      <pc:docMkLst>
        <pc:docMk/>
      </pc:docMkLst>
      <pc:sldChg chg="del">
        <pc:chgData name="Tanya Lalor" userId="1fa4e54c276bd395" providerId="LiveId" clId="{64C37E06-D1CA-4057-89F3-B46F262616D8}" dt="2022-04-24T16:11:06.187" v="59" actId="47"/>
        <pc:sldMkLst>
          <pc:docMk/>
          <pc:sldMk cId="2812566726" sldId="272"/>
        </pc:sldMkLst>
      </pc:sldChg>
      <pc:sldChg chg="addSp delSp modSp mod">
        <pc:chgData name="Tanya Lalor" userId="1fa4e54c276bd395" providerId="LiveId" clId="{64C37E06-D1CA-4057-89F3-B46F262616D8}" dt="2022-10-10T00:21:42.808" v="193"/>
        <pc:sldMkLst>
          <pc:docMk/>
          <pc:sldMk cId="429866087" sldId="273"/>
        </pc:sldMkLst>
        <pc:spChg chg="del">
          <ac:chgData name="Tanya Lalor" userId="1fa4e54c276bd395" providerId="LiveId" clId="{64C37E06-D1CA-4057-89F3-B46F262616D8}" dt="2022-10-10T00:21:37.445" v="191" actId="478"/>
          <ac:spMkLst>
            <pc:docMk/>
            <pc:sldMk cId="429866087" sldId="273"/>
            <ac:spMk id="2" creationId="{43961FEF-8D67-4BB6-8E0C-F35CCE25309C}"/>
          </ac:spMkLst>
        </pc:spChg>
        <pc:spChg chg="mod">
          <ac:chgData name="Tanya Lalor" userId="1fa4e54c276bd395" providerId="LiveId" clId="{64C37E06-D1CA-4057-89F3-B46F262616D8}" dt="2022-09-23T11:43:34.056" v="189" actId="20577"/>
          <ac:spMkLst>
            <pc:docMk/>
            <pc:sldMk cId="429866087" sldId="273"/>
            <ac:spMk id="3" creationId="{86B48287-4732-4B44-8683-6D00FA1AF6F4}"/>
          </ac:spMkLst>
        </pc:spChg>
        <pc:spChg chg="add del mod">
          <ac:chgData name="Tanya Lalor" userId="1fa4e54c276bd395" providerId="LiveId" clId="{64C37E06-D1CA-4057-89F3-B46F262616D8}" dt="2022-10-10T00:21:41.715" v="192" actId="478"/>
          <ac:spMkLst>
            <pc:docMk/>
            <pc:sldMk cId="429866087" sldId="273"/>
            <ac:spMk id="6" creationId="{4E34D9D7-2AD9-8A49-1FB6-0633B67F09E2}"/>
          </ac:spMkLst>
        </pc:spChg>
        <pc:spChg chg="add mod">
          <ac:chgData name="Tanya Lalor" userId="1fa4e54c276bd395" providerId="LiveId" clId="{64C37E06-D1CA-4057-89F3-B46F262616D8}" dt="2022-10-10T00:21:42.808" v="193"/>
          <ac:spMkLst>
            <pc:docMk/>
            <pc:sldMk cId="429866087" sldId="273"/>
            <ac:spMk id="8" creationId="{C5B83749-7C2F-ABB0-A351-57451D39E99A}"/>
          </ac:spMkLst>
        </pc:spChg>
        <pc:spChg chg="mod">
          <ac:chgData name="Tanya Lalor" userId="1fa4e54c276bd395" providerId="LiveId" clId="{64C37E06-D1CA-4057-89F3-B46F262616D8}" dt="2022-09-23T11:43:32.483" v="188" actId="20577"/>
          <ac:spMkLst>
            <pc:docMk/>
            <pc:sldMk cId="429866087" sldId="273"/>
            <ac:spMk id="14" creationId="{3370676E-A525-4269-9306-A636D5802F82}"/>
          </ac:spMkLst>
        </pc:spChg>
      </pc:sldChg>
      <pc:sldChg chg="del">
        <pc:chgData name="Tanya Lalor" userId="1fa4e54c276bd395" providerId="LiveId" clId="{64C37E06-D1CA-4057-89F3-B46F262616D8}" dt="2022-04-24T16:11:08.350" v="61" actId="47"/>
        <pc:sldMkLst>
          <pc:docMk/>
          <pc:sldMk cId="2896396280" sldId="290"/>
        </pc:sldMkLst>
      </pc:sldChg>
      <pc:sldChg chg="addSp delSp modSp mod">
        <pc:chgData name="Tanya Lalor" userId="1fa4e54c276bd395" providerId="LiveId" clId="{64C37E06-D1CA-4057-89F3-B46F262616D8}" dt="2022-09-23T11:43:38.778" v="190" actId="20577"/>
        <pc:sldMkLst>
          <pc:docMk/>
          <pc:sldMk cId="748802307" sldId="291"/>
        </pc:sldMkLst>
        <pc:spChg chg="mod">
          <ac:chgData name="Tanya Lalor" userId="1fa4e54c276bd395" providerId="LiveId" clId="{64C37E06-D1CA-4057-89F3-B46F262616D8}" dt="2022-09-23T11:43:38.778" v="190" actId="20577"/>
          <ac:spMkLst>
            <pc:docMk/>
            <pc:sldMk cId="748802307" sldId="291"/>
            <ac:spMk id="5" creationId="{3DD67975-89C0-496F-81EB-3B29DCE97D70}"/>
          </ac:spMkLst>
        </pc:spChg>
        <pc:spChg chg="add del">
          <ac:chgData name="Tanya Lalor" userId="1fa4e54c276bd395" providerId="LiveId" clId="{64C37E06-D1CA-4057-89F3-B46F262616D8}" dt="2022-04-24T16:14:58.503" v="176" actId="478"/>
          <ac:spMkLst>
            <pc:docMk/>
            <pc:sldMk cId="748802307" sldId="291"/>
            <ac:spMk id="6" creationId="{12F6AACF-2E33-4553-BEC1-F4D13021FF68}"/>
          </ac:spMkLst>
        </pc:spChg>
        <pc:spChg chg="add del">
          <ac:chgData name="Tanya Lalor" userId="1fa4e54c276bd395" providerId="LiveId" clId="{64C37E06-D1CA-4057-89F3-B46F262616D8}" dt="2022-04-24T16:15:00.516" v="177" actId="478"/>
          <ac:spMkLst>
            <pc:docMk/>
            <pc:sldMk cId="748802307" sldId="291"/>
            <ac:spMk id="7" creationId="{D7F3559B-07CB-4417-A6B6-F64DF790AD30}"/>
          </ac:spMkLst>
        </pc:spChg>
        <pc:picChg chg="del">
          <ac:chgData name="Tanya Lalor" userId="1fa4e54c276bd395" providerId="LiveId" clId="{64C37E06-D1CA-4057-89F3-B46F262616D8}" dt="2022-04-24T16:11:09.720" v="62" actId="478"/>
          <ac:picMkLst>
            <pc:docMk/>
            <pc:sldMk cId="748802307" sldId="291"/>
            <ac:picMk id="3" creationId="{F4988AFF-6850-437D-9531-8ED2C6C951AD}"/>
          </ac:picMkLst>
        </pc:picChg>
        <pc:picChg chg="mod">
          <ac:chgData name="Tanya Lalor" userId="1fa4e54c276bd395" providerId="LiveId" clId="{64C37E06-D1CA-4057-89F3-B46F262616D8}" dt="2022-04-24T16:15:23.495" v="185" actId="1076"/>
          <ac:picMkLst>
            <pc:docMk/>
            <pc:sldMk cId="748802307" sldId="291"/>
            <ac:picMk id="8" creationId="{67D51ECD-6769-4213-878A-D05438DF1D2D}"/>
          </ac:picMkLst>
        </pc:picChg>
        <pc:picChg chg="add del">
          <ac:chgData name="Tanya Lalor" userId="1fa4e54c276bd395" providerId="LiveId" clId="{64C37E06-D1CA-4057-89F3-B46F262616D8}" dt="2022-04-24T16:13:23.474" v="112" actId="21"/>
          <ac:picMkLst>
            <pc:docMk/>
            <pc:sldMk cId="748802307" sldId="291"/>
            <ac:picMk id="4097" creationId="{8BE20C8D-F03C-4DA4-9704-8C840F4EDECC}"/>
          </ac:picMkLst>
        </pc:picChg>
      </pc:sldChg>
      <pc:sldChg chg="del">
        <pc:chgData name="Tanya Lalor" userId="1fa4e54c276bd395" providerId="LiveId" clId="{64C37E06-D1CA-4057-89F3-B46F262616D8}" dt="2022-04-24T16:15:49.647" v="187" actId="47"/>
        <pc:sldMkLst>
          <pc:docMk/>
          <pc:sldMk cId="1273400129" sldId="292"/>
        </pc:sldMkLst>
      </pc:sldChg>
      <pc:sldChg chg="del">
        <pc:chgData name="Tanya Lalor" userId="1fa4e54c276bd395" providerId="LiveId" clId="{64C37E06-D1CA-4057-89F3-B46F262616D8}" dt="2022-04-24T16:11:07.544" v="60" actId="47"/>
        <pc:sldMkLst>
          <pc:docMk/>
          <pc:sldMk cId="2618785259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9D551-1155-4EDA-9B7A-E50B2339F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7CFCC-AFFF-4C2F-B309-5907FBCAE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ED04C-70D2-4A4A-992A-7299F6EA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F1230-7808-4610-8AA4-33C8A4F4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94AF1-06CE-4262-8C76-73A1F376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529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39F5-B2A2-4514-80B2-E60924C5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3F0C1-ABEF-43B9-994C-1EE06DE4C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9A2E5-6738-41B6-BB53-549294E5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B4AEC-AF0D-48B5-8FBD-DDFE7415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298D6-914E-4CBF-AED6-27781897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177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9CA87E-F5E2-4553-ACB3-68AEB4E90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66CC4-287E-48F4-AA08-7CD3DD0D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64911-AE3E-4E4E-AF75-7CA126C8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28AE0-B1AB-4985-9F63-11CD7F75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86CE8-BC71-42AB-8F6A-7DF1BEF9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448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D332-9309-4CDA-B15F-8A58A9D5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7901-960B-474A-AF7C-B1B1B645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A6739-9F9D-4BC6-A030-0CC019EC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112EF-479C-42EA-BBE0-1E633D50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2CC7A-5835-4597-A8B7-D2409C5F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727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33C2-53E8-4911-A0BF-15A898CA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E14EF-7CC6-4708-A821-66D4A9A43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3FBB3-DACE-4F86-B363-44F83A7F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5E087-403D-4AF3-A8B3-7AE7C32F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FF344-3A7E-493C-8826-D5A20056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778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C5F4-1A11-4271-9939-82316736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DD9E2-51F0-408A-A08B-6A01E22D8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07277-2D0A-4F14-981C-22BB3E0BA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E9506-55FF-41C4-816D-9264863E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F6362-742F-40AA-8737-F37E87E3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CB5B4-1D84-41B6-BEE2-66006BD2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416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F691-35E1-4F2B-BF3B-A1EEB037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C805A-140B-4C04-B9CA-9C39FB559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F00D4-B32B-4991-B162-F69ED872C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D617E-25B9-4900-9E64-468077E9C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443ED-55E1-4745-A6E5-5D929540F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BE8F3-091C-4CC5-A851-8CCDD530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8903C-DD04-45FD-BEEB-9EA3B8D9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A7A9A3-5400-4EA9-9B7D-B5B1A380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733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BD07-1777-4881-AC18-E22C9FC9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4D1C5-8F11-4689-9DB4-644F16F6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FF6D4-2DE8-4C4A-AED8-B1A960BE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622A-8345-4CF9-8684-A4C6515F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18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B5FD1-04D4-4DAD-8729-0F9D25DA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B58D4-B271-421A-B357-F5B4017E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F81E7-AF8E-4790-B7A2-962A061F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370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2CCA-4C76-473C-9319-E50C9FB5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52817-C758-4925-8686-29FE85E06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11540-4352-4819-9072-880015A40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9537A-CF59-429A-BA1B-273F9B93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DCC87-3446-4C73-B601-A84DD94F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CFECC-9AA5-4907-A422-8AC2B7A5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418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8ED7-A888-4575-9C80-EA2571EC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DB697-D55F-4C03-9228-52352CDDA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66A0F-8B72-4D59-AAD1-E7A4866FA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DB4C7-B643-4181-901F-2F9060B4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87612-1D96-46A1-B929-E79660F9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43450-F5AB-4D8B-8977-27A8F8F0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43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15048-F719-4F81-9241-02FE202D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3D76E-5B3A-4951-8E8D-121C54BD0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1F8CB-F5FE-40E7-84F3-2DE56454F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4456-E64D-451E-B3D2-3183AE9DC966}" type="datetimeFigureOut">
              <a:rPr lang="en-IE" smtClean="0"/>
              <a:t>10/10/2022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54BDF-E67A-4681-AE7F-5C97DF651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0581D-E80C-43B2-9F69-4671F15A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ECF5-0EA9-4E41-AE26-00A2564393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733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7QnB_jwcl3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8169C71-5E7F-4397-8C06-E9ECA4DB1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r="9089" b="16866"/>
          <a:stretch/>
        </p:blipFill>
        <p:spPr>
          <a:xfrm>
            <a:off x="3519426" y="0"/>
            <a:ext cx="86685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48287-4732-4B44-8683-6D00FA1AF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3"/>
            <a:ext cx="4110953" cy="102827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b="1" dirty="0">
                <a:solidFill>
                  <a:srgbClr val="A9FE00"/>
                </a:solidFill>
              </a:rPr>
              <a:t>UNIT 4 CO-OPERATIVES AND SDG 8: DECENT WORK AND ECONOMIC GROWTH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53BA724-7014-4D12-8FBC-B2A8676FD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454" y="171556"/>
            <a:ext cx="688908" cy="60355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370676E-A525-4269-9306-A636D5802F82}"/>
              </a:ext>
            </a:extLst>
          </p:cNvPr>
          <p:cNvSpPr txBox="1">
            <a:spLocks/>
          </p:cNvSpPr>
          <p:nvPr/>
        </p:nvSpPr>
        <p:spPr>
          <a:xfrm>
            <a:off x="350718" y="901940"/>
            <a:ext cx="5664341" cy="47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2000" b="1" dirty="0">
                <a:solidFill>
                  <a:srgbClr val="AFD7D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Society for Co-operative Studies in Ireland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B83749-7C2F-ABB0-A351-57451D39E99A}"/>
              </a:ext>
            </a:extLst>
          </p:cNvPr>
          <p:cNvSpPr txBox="1">
            <a:spLocks/>
          </p:cNvSpPr>
          <p:nvPr/>
        </p:nvSpPr>
        <p:spPr>
          <a:xfrm>
            <a:off x="477981" y="1683715"/>
            <a:ext cx="3977640" cy="264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Co-operatives for Sustainability</a:t>
            </a:r>
            <a:br>
              <a:rPr lang="en-US" sz="36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>
                <a:solidFill>
                  <a:srgbClr val="FF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Second level </a:t>
            </a:r>
            <a:r>
              <a:rPr lang="en-US" sz="3600" b="1" dirty="0" err="1">
                <a:solidFill>
                  <a:srgbClr val="FF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programme</a:t>
            </a:r>
            <a:br>
              <a:rPr lang="en-US" sz="36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000" b="1" dirty="0">
                <a:solidFill>
                  <a:srgbClr val="66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>
                <a:solidFill>
                  <a:srgbClr val="CC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Teachers slides</a:t>
            </a:r>
          </a:p>
        </p:txBody>
      </p:sp>
    </p:spTree>
    <p:extLst>
      <p:ext uri="{BB962C8B-B14F-4D97-AF65-F5344CB8AC3E}">
        <p14:creationId xmlns:p14="http://schemas.microsoft.com/office/powerpoint/2010/main" val="42986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D67975-89C0-496F-81EB-3B29DCE97D70}"/>
              </a:ext>
            </a:extLst>
          </p:cNvPr>
          <p:cNvSpPr txBox="1"/>
          <p:nvPr/>
        </p:nvSpPr>
        <p:spPr>
          <a:xfrm>
            <a:off x="541866" y="5812072"/>
            <a:ext cx="11252200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800" spc="-2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Video: </a:t>
            </a:r>
            <a:r>
              <a:rPr lang="en-IE" i="1" spc="-2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Co-operative story No. 8 Up and Go.</a:t>
            </a:r>
            <a:r>
              <a:rPr lang="en-IE" sz="1800" i="1" spc="-2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E" sz="1800" spc="-2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Produced by</a:t>
            </a:r>
            <a:r>
              <a:rPr lang="en-IE" sz="1800" i="1" spc="-2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E" sz="1800" spc="-2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Aroundtheworld.coop  Duration: 11 mins 35 secs. </a:t>
            </a: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https://www.youtube.com/watch?v=7QnB_jwcl3E</a:t>
            </a:r>
            <a:r>
              <a:rPr kumimoji="0" lang="en-IE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IE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D51ECD-6769-4213-878A-D05438DF1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4523" y="457200"/>
            <a:ext cx="8143876" cy="487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0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68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Corbel</vt:lpstr>
      <vt:lpstr>Segoe UI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resource</dc:title>
  <dc:creator>Tanya Lalor</dc:creator>
  <cp:lastModifiedBy>Tanya Lalor</cp:lastModifiedBy>
  <cp:revision>6</cp:revision>
  <dcterms:created xsi:type="dcterms:W3CDTF">2022-02-23T15:08:45Z</dcterms:created>
  <dcterms:modified xsi:type="dcterms:W3CDTF">2022-10-10T00:21:52Z</dcterms:modified>
</cp:coreProperties>
</file>