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3" r:id="rId2"/>
    <p:sldId id="290" r:id="rId3"/>
    <p:sldId id="272" r:id="rId4"/>
    <p:sldId id="295" r:id="rId5"/>
    <p:sldId id="291" r:id="rId6"/>
    <p:sldId id="2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71DAFF"/>
    <a:srgbClr val="99CC00"/>
    <a:srgbClr val="09BFFF"/>
    <a:srgbClr val="9AEEEE"/>
    <a:srgbClr val="94DE00"/>
    <a:srgbClr val="A9FE00"/>
    <a:srgbClr val="66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07CFC-05DF-4535-9607-BFE5938E355A}" v="12" dt="2022-10-10T00:21:5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Lalor" userId="1fa4e54c276bd395" providerId="LiveId" clId="{EAF07CFC-05DF-4535-9607-BFE5938E355A}"/>
    <pc:docChg chg="undo custSel addSld delSld modSld">
      <pc:chgData name="Tanya Lalor" userId="1fa4e54c276bd395" providerId="LiveId" clId="{EAF07CFC-05DF-4535-9607-BFE5938E355A}" dt="2022-10-10T00:21:56.485" v="270"/>
      <pc:docMkLst>
        <pc:docMk/>
      </pc:docMkLst>
      <pc:sldChg chg="delSp add del setBg delDesignElem">
        <pc:chgData name="Tanya Lalor" userId="1fa4e54c276bd395" providerId="LiveId" clId="{EAF07CFC-05DF-4535-9607-BFE5938E355A}" dt="2022-04-24T16:04:22.929" v="260" actId="47"/>
        <pc:sldMkLst>
          <pc:docMk/>
          <pc:sldMk cId="4082272925" sldId="257"/>
        </pc:sldMkLst>
        <pc:spChg chg="del">
          <ac:chgData name="Tanya Lalor" userId="1fa4e54c276bd395" providerId="LiveId" clId="{EAF07CFC-05DF-4535-9607-BFE5938E355A}" dt="2022-04-24T15:55:44.305" v="148"/>
          <ac:spMkLst>
            <pc:docMk/>
            <pc:sldMk cId="4082272925" sldId="257"/>
            <ac:spMk id="8" creationId="{907EF6B7-1338-4443-8C46-6A318D952DFD}"/>
          </ac:spMkLst>
        </pc:spChg>
        <pc:spChg chg="del">
          <ac:chgData name="Tanya Lalor" userId="1fa4e54c276bd395" providerId="LiveId" clId="{EAF07CFC-05DF-4535-9607-BFE5938E355A}" dt="2022-04-24T15:55:44.305" v="148"/>
          <ac:spMkLst>
            <pc:docMk/>
            <pc:sldMk cId="4082272925" sldId="257"/>
            <ac:spMk id="10" creationId="{DAAE4CDD-124C-4DCF-9584-B6033B545DD5}"/>
          </ac:spMkLst>
        </pc:spChg>
        <pc:spChg chg="del">
          <ac:chgData name="Tanya Lalor" userId="1fa4e54c276bd395" providerId="LiveId" clId="{EAF07CFC-05DF-4535-9607-BFE5938E355A}" dt="2022-04-24T15:55:44.305" v="148"/>
          <ac:spMkLst>
            <pc:docMk/>
            <pc:sldMk cId="4082272925" sldId="257"/>
            <ac:spMk id="12" creationId="{081E4A58-353D-44AE-B2FC-2A74E2E400F7}"/>
          </ac:spMkLst>
        </pc:spChg>
      </pc:sldChg>
      <pc:sldChg chg="del">
        <pc:chgData name="Tanya Lalor" userId="1fa4e54c276bd395" providerId="LiveId" clId="{EAF07CFC-05DF-4535-9607-BFE5938E355A}" dt="2022-04-24T15:42:34.337" v="75" actId="47"/>
        <pc:sldMkLst>
          <pc:docMk/>
          <pc:sldMk cId="3046136563" sldId="260"/>
        </pc:sldMkLst>
      </pc:sldChg>
      <pc:sldChg chg="addSp delSp modSp add mod setBg setClrOvrMap delDesignElem">
        <pc:chgData name="Tanya Lalor" userId="1fa4e54c276bd395" providerId="LiveId" clId="{EAF07CFC-05DF-4535-9607-BFE5938E355A}" dt="2022-04-24T15:55:18.281" v="145" actId="403"/>
        <pc:sldMkLst>
          <pc:docMk/>
          <pc:sldMk cId="2812566726" sldId="272"/>
        </pc:sldMkLst>
        <pc:spChg chg="mod">
          <ac:chgData name="Tanya Lalor" userId="1fa4e54c276bd395" providerId="LiveId" clId="{EAF07CFC-05DF-4535-9607-BFE5938E355A}" dt="2022-04-24T15:54:10.721" v="132" actId="26606"/>
          <ac:spMkLst>
            <pc:docMk/>
            <pc:sldMk cId="2812566726" sldId="272"/>
            <ac:spMk id="2" creationId="{4BC04635-276B-459C-88A2-CA49E0BB0339}"/>
          </ac:spMkLst>
        </pc:spChg>
        <pc:spChg chg="mod">
          <ac:chgData name="Tanya Lalor" userId="1fa4e54c276bd395" providerId="LiveId" clId="{EAF07CFC-05DF-4535-9607-BFE5938E355A}" dt="2022-04-24T15:55:18.281" v="145" actId="403"/>
          <ac:spMkLst>
            <pc:docMk/>
            <pc:sldMk cId="2812566726" sldId="272"/>
            <ac:spMk id="3" creationId="{14956568-9BE1-46A8-B6E7-250107365FAF}"/>
          </ac:spMkLst>
        </pc:spChg>
        <pc:spChg chg="del">
          <ac:chgData name="Tanya Lalor" userId="1fa4e54c276bd395" providerId="LiveId" clId="{EAF07CFC-05DF-4535-9607-BFE5938E355A}" dt="2022-04-24T15:53:48.617" v="131"/>
          <ac:spMkLst>
            <pc:docMk/>
            <pc:sldMk cId="2812566726" sldId="272"/>
            <ac:spMk id="8" creationId="{907EF6B7-1338-4443-8C46-6A318D952DFD}"/>
          </ac:spMkLst>
        </pc:spChg>
        <pc:spChg chg="del">
          <ac:chgData name="Tanya Lalor" userId="1fa4e54c276bd395" providerId="LiveId" clId="{EAF07CFC-05DF-4535-9607-BFE5938E355A}" dt="2022-04-24T15:53:48.617" v="131"/>
          <ac:spMkLst>
            <pc:docMk/>
            <pc:sldMk cId="2812566726" sldId="272"/>
            <ac:spMk id="10" creationId="{DAAE4CDD-124C-4DCF-9584-B6033B545DD5}"/>
          </ac:spMkLst>
        </pc:spChg>
        <pc:spChg chg="del">
          <ac:chgData name="Tanya Lalor" userId="1fa4e54c276bd395" providerId="LiveId" clId="{EAF07CFC-05DF-4535-9607-BFE5938E355A}" dt="2022-04-24T15:53:48.617" v="131"/>
          <ac:spMkLst>
            <pc:docMk/>
            <pc:sldMk cId="2812566726" sldId="272"/>
            <ac:spMk id="12" creationId="{081E4A58-353D-44AE-B2FC-2A74E2E400F7}"/>
          </ac:spMkLst>
        </pc:spChg>
        <pc:spChg chg="add">
          <ac:chgData name="Tanya Lalor" userId="1fa4e54c276bd395" providerId="LiveId" clId="{EAF07CFC-05DF-4535-9607-BFE5938E355A}" dt="2022-04-24T15:54:10.721" v="132" actId="26606"/>
          <ac:spMkLst>
            <pc:docMk/>
            <pc:sldMk cId="2812566726" sldId="272"/>
            <ac:spMk id="31" creationId="{64F9BF67-14D7-4F9D-A8E4-4BB8DE3512EE}"/>
          </ac:spMkLst>
        </pc:spChg>
        <pc:grpChg chg="add">
          <ac:chgData name="Tanya Lalor" userId="1fa4e54c276bd395" providerId="LiveId" clId="{EAF07CFC-05DF-4535-9607-BFE5938E355A}" dt="2022-04-24T15:54:10.721" v="132" actId="26606"/>
          <ac:grpSpMkLst>
            <pc:docMk/>
            <pc:sldMk cId="2812566726" sldId="272"/>
            <ac:grpSpMk id="5" creationId="{DDAE397D-2F47-480F-95CA-D5EDB24333CB}"/>
          </ac:grpSpMkLst>
        </pc:grpChg>
      </pc:sldChg>
      <pc:sldChg chg="addSp delSp modSp mod">
        <pc:chgData name="Tanya Lalor" userId="1fa4e54c276bd395" providerId="LiveId" clId="{EAF07CFC-05DF-4535-9607-BFE5938E355A}" dt="2022-10-10T00:21:56.485" v="270"/>
        <pc:sldMkLst>
          <pc:docMk/>
          <pc:sldMk cId="429866087" sldId="273"/>
        </pc:sldMkLst>
        <pc:spChg chg="del">
          <ac:chgData name="Tanya Lalor" userId="1fa4e54c276bd395" providerId="LiveId" clId="{EAF07CFC-05DF-4535-9607-BFE5938E355A}" dt="2022-10-10T00:21:52.165" v="268" actId="478"/>
          <ac:spMkLst>
            <pc:docMk/>
            <pc:sldMk cId="429866087" sldId="273"/>
            <ac:spMk id="2" creationId="{43961FEF-8D67-4BB6-8E0C-F35CCE25309C}"/>
          </ac:spMkLst>
        </pc:spChg>
        <pc:spChg chg="mod">
          <ac:chgData name="Tanya Lalor" userId="1fa4e54c276bd395" providerId="LiveId" clId="{EAF07CFC-05DF-4535-9607-BFE5938E355A}" dt="2022-09-23T11:40:22.981" v="267" actId="20577"/>
          <ac:spMkLst>
            <pc:docMk/>
            <pc:sldMk cId="429866087" sldId="273"/>
            <ac:spMk id="3" creationId="{86B48287-4732-4B44-8683-6D00FA1AF6F4}"/>
          </ac:spMkLst>
        </pc:spChg>
        <pc:spChg chg="add del mod">
          <ac:chgData name="Tanya Lalor" userId="1fa4e54c276bd395" providerId="LiveId" clId="{EAF07CFC-05DF-4535-9607-BFE5938E355A}" dt="2022-10-10T00:21:55.505" v="269" actId="478"/>
          <ac:spMkLst>
            <pc:docMk/>
            <pc:sldMk cId="429866087" sldId="273"/>
            <ac:spMk id="6" creationId="{529B07D6-542D-54D3-36E4-EE782204EDEF}"/>
          </ac:spMkLst>
        </pc:spChg>
        <pc:spChg chg="add mod">
          <ac:chgData name="Tanya Lalor" userId="1fa4e54c276bd395" providerId="LiveId" clId="{EAF07CFC-05DF-4535-9607-BFE5938E355A}" dt="2022-10-10T00:21:56.485" v="270"/>
          <ac:spMkLst>
            <pc:docMk/>
            <pc:sldMk cId="429866087" sldId="273"/>
            <ac:spMk id="8" creationId="{60704458-3C6A-7914-3E10-CE648F10E05B}"/>
          </ac:spMkLst>
        </pc:spChg>
        <pc:spChg chg="mod">
          <ac:chgData name="Tanya Lalor" userId="1fa4e54c276bd395" providerId="LiveId" clId="{EAF07CFC-05DF-4535-9607-BFE5938E355A}" dt="2022-09-23T11:40:21.298" v="266" actId="20577"/>
          <ac:spMkLst>
            <pc:docMk/>
            <pc:sldMk cId="429866087" sldId="273"/>
            <ac:spMk id="14" creationId="{3370676E-A525-4269-9306-A636D5802F82}"/>
          </ac:spMkLst>
        </pc:spChg>
        <pc:picChg chg="mod">
          <ac:chgData name="Tanya Lalor" userId="1fa4e54c276bd395" providerId="LiveId" clId="{EAF07CFC-05DF-4535-9607-BFE5938E355A}" dt="2022-04-24T15:40:50.163" v="71" actId="1076"/>
          <ac:picMkLst>
            <pc:docMk/>
            <pc:sldMk cId="429866087" sldId="273"/>
            <ac:picMk id="7" creationId="{A8169C71-5E7F-4397-8C06-E9ECA4DB1BEC}"/>
          </ac:picMkLst>
        </pc:picChg>
      </pc:sldChg>
      <pc:sldChg chg="del">
        <pc:chgData name="Tanya Lalor" userId="1fa4e54c276bd395" providerId="LiveId" clId="{EAF07CFC-05DF-4535-9607-BFE5938E355A}" dt="2022-04-24T15:53:17.281" v="114" actId="47"/>
        <pc:sldMkLst>
          <pc:docMk/>
          <pc:sldMk cId="2822019486" sldId="274"/>
        </pc:sldMkLst>
      </pc:sldChg>
      <pc:sldChg chg="del">
        <pc:chgData name="Tanya Lalor" userId="1fa4e54c276bd395" providerId="LiveId" clId="{EAF07CFC-05DF-4535-9607-BFE5938E355A}" dt="2022-04-24T15:53:17.861" v="115" actId="47"/>
        <pc:sldMkLst>
          <pc:docMk/>
          <pc:sldMk cId="1789862229" sldId="276"/>
        </pc:sldMkLst>
      </pc:sldChg>
      <pc:sldChg chg="del">
        <pc:chgData name="Tanya Lalor" userId="1fa4e54c276bd395" providerId="LiveId" clId="{EAF07CFC-05DF-4535-9607-BFE5938E355A}" dt="2022-04-24T15:53:19.052" v="117" actId="47"/>
        <pc:sldMkLst>
          <pc:docMk/>
          <pc:sldMk cId="1080277167" sldId="277"/>
        </pc:sldMkLst>
      </pc:sldChg>
      <pc:sldChg chg="del">
        <pc:chgData name="Tanya Lalor" userId="1fa4e54c276bd395" providerId="LiveId" clId="{EAF07CFC-05DF-4535-9607-BFE5938E355A}" dt="2022-04-24T15:53:24.320" v="124" actId="47"/>
        <pc:sldMkLst>
          <pc:docMk/>
          <pc:sldMk cId="4249626794" sldId="278"/>
        </pc:sldMkLst>
      </pc:sldChg>
      <pc:sldChg chg="del">
        <pc:chgData name="Tanya Lalor" userId="1fa4e54c276bd395" providerId="LiveId" clId="{EAF07CFC-05DF-4535-9607-BFE5938E355A}" dt="2022-04-24T15:53:18.458" v="116" actId="47"/>
        <pc:sldMkLst>
          <pc:docMk/>
          <pc:sldMk cId="14679665" sldId="279"/>
        </pc:sldMkLst>
      </pc:sldChg>
      <pc:sldChg chg="del">
        <pc:chgData name="Tanya Lalor" userId="1fa4e54c276bd395" providerId="LiveId" clId="{EAF07CFC-05DF-4535-9607-BFE5938E355A}" dt="2022-04-24T15:53:19.626" v="118" actId="47"/>
        <pc:sldMkLst>
          <pc:docMk/>
          <pc:sldMk cId="4243565846" sldId="280"/>
        </pc:sldMkLst>
      </pc:sldChg>
      <pc:sldChg chg="del">
        <pc:chgData name="Tanya Lalor" userId="1fa4e54c276bd395" providerId="LiveId" clId="{EAF07CFC-05DF-4535-9607-BFE5938E355A}" dt="2022-04-24T15:53:20.218" v="119" actId="47"/>
        <pc:sldMkLst>
          <pc:docMk/>
          <pc:sldMk cId="2181264946" sldId="282"/>
        </pc:sldMkLst>
      </pc:sldChg>
      <pc:sldChg chg="del">
        <pc:chgData name="Tanya Lalor" userId="1fa4e54c276bd395" providerId="LiveId" clId="{EAF07CFC-05DF-4535-9607-BFE5938E355A}" dt="2022-04-24T15:53:20.789" v="120" actId="47"/>
        <pc:sldMkLst>
          <pc:docMk/>
          <pc:sldMk cId="438871617" sldId="283"/>
        </pc:sldMkLst>
      </pc:sldChg>
      <pc:sldChg chg="del">
        <pc:chgData name="Tanya Lalor" userId="1fa4e54c276bd395" providerId="LiveId" clId="{EAF07CFC-05DF-4535-9607-BFE5938E355A}" dt="2022-04-24T15:53:22.082" v="121" actId="47"/>
        <pc:sldMkLst>
          <pc:docMk/>
          <pc:sldMk cId="1492063724" sldId="284"/>
        </pc:sldMkLst>
      </pc:sldChg>
      <pc:sldChg chg="del">
        <pc:chgData name="Tanya Lalor" userId="1fa4e54c276bd395" providerId="LiveId" clId="{EAF07CFC-05DF-4535-9607-BFE5938E355A}" dt="2022-04-24T15:53:22.978" v="122" actId="47"/>
        <pc:sldMkLst>
          <pc:docMk/>
          <pc:sldMk cId="2171086755" sldId="285"/>
        </pc:sldMkLst>
      </pc:sldChg>
      <pc:sldChg chg="del">
        <pc:chgData name="Tanya Lalor" userId="1fa4e54c276bd395" providerId="LiveId" clId="{EAF07CFC-05DF-4535-9607-BFE5938E355A}" dt="2022-04-24T15:53:23.753" v="123" actId="47"/>
        <pc:sldMkLst>
          <pc:docMk/>
          <pc:sldMk cId="3384418967" sldId="286"/>
        </pc:sldMkLst>
      </pc:sldChg>
      <pc:sldChg chg="del">
        <pc:chgData name="Tanya Lalor" userId="1fa4e54c276bd395" providerId="LiveId" clId="{EAF07CFC-05DF-4535-9607-BFE5938E355A}" dt="2022-04-24T15:53:25.217" v="125" actId="47"/>
        <pc:sldMkLst>
          <pc:docMk/>
          <pc:sldMk cId="3929861192" sldId="287"/>
        </pc:sldMkLst>
      </pc:sldChg>
      <pc:sldChg chg="del">
        <pc:chgData name="Tanya Lalor" userId="1fa4e54c276bd395" providerId="LiveId" clId="{EAF07CFC-05DF-4535-9607-BFE5938E355A}" dt="2022-04-24T15:53:26.131" v="126" actId="47"/>
        <pc:sldMkLst>
          <pc:docMk/>
          <pc:sldMk cId="1745120258" sldId="288"/>
        </pc:sldMkLst>
      </pc:sldChg>
      <pc:sldChg chg="del">
        <pc:chgData name="Tanya Lalor" userId="1fa4e54c276bd395" providerId="LiveId" clId="{EAF07CFC-05DF-4535-9607-BFE5938E355A}" dt="2022-04-24T15:53:26.674" v="127" actId="47"/>
        <pc:sldMkLst>
          <pc:docMk/>
          <pc:sldMk cId="2381335415" sldId="289"/>
        </pc:sldMkLst>
      </pc:sldChg>
      <pc:sldChg chg="addSp modSp new mod">
        <pc:chgData name="Tanya Lalor" userId="1fa4e54c276bd395" providerId="LiveId" clId="{EAF07CFC-05DF-4535-9607-BFE5938E355A}" dt="2022-04-24T16:04:51.424" v="265" actId="6549"/>
        <pc:sldMkLst>
          <pc:docMk/>
          <pc:sldMk cId="2896396280" sldId="290"/>
        </pc:sldMkLst>
        <pc:spChg chg="add mod">
          <ac:chgData name="Tanya Lalor" userId="1fa4e54c276bd395" providerId="LiveId" clId="{EAF07CFC-05DF-4535-9607-BFE5938E355A}" dt="2022-04-24T16:04:51.424" v="265" actId="6549"/>
          <ac:spMkLst>
            <pc:docMk/>
            <pc:sldMk cId="2896396280" sldId="290"/>
            <ac:spMk id="2" creationId="{B1F3E3AF-8B12-4951-A975-C51F8BFF7D32}"/>
          </ac:spMkLst>
        </pc:spChg>
        <pc:spChg chg="add mod">
          <ac:chgData name="Tanya Lalor" userId="1fa4e54c276bd395" providerId="LiveId" clId="{EAF07CFC-05DF-4535-9607-BFE5938E355A}" dt="2022-04-24T16:04:29.433" v="261" actId="403"/>
          <ac:spMkLst>
            <pc:docMk/>
            <pc:sldMk cId="2896396280" sldId="290"/>
            <ac:spMk id="3" creationId="{2CD91438-4357-4D01-B2A4-228556697B0D}"/>
          </ac:spMkLst>
        </pc:spChg>
      </pc:sldChg>
      <pc:sldChg chg="addSp delSp modSp new mod">
        <pc:chgData name="Tanya Lalor" userId="1fa4e54c276bd395" providerId="LiveId" clId="{EAF07CFC-05DF-4535-9607-BFE5938E355A}" dt="2022-04-24T15:52:39.914" v="113"/>
        <pc:sldMkLst>
          <pc:docMk/>
          <pc:sldMk cId="748802307" sldId="291"/>
        </pc:sldMkLst>
        <pc:spChg chg="add mod">
          <ac:chgData name="Tanya Lalor" userId="1fa4e54c276bd395" providerId="LiveId" clId="{EAF07CFC-05DF-4535-9607-BFE5938E355A}" dt="2022-04-24T15:51:48.965" v="112" actId="1076"/>
          <ac:spMkLst>
            <pc:docMk/>
            <pc:sldMk cId="748802307" sldId="291"/>
            <ac:spMk id="5" creationId="{3DD67975-89C0-496F-81EB-3B29DCE97D70}"/>
          </ac:spMkLst>
        </pc:spChg>
        <pc:picChg chg="add del mod">
          <ac:chgData name="Tanya Lalor" userId="1fa4e54c276bd395" providerId="LiveId" clId="{EAF07CFC-05DF-4535-9607-BFE5938E355A}" dt="2022-04-24T15:42:44.246" v="77" actId="21"/>
          <ac:picMkLst>
            <pc:docMk/>
            <pc:sldMk cId="748802307" sldId="291"/>
            <ac:picMk id="2" creationId="{53584092-E432-4695-8714-B0490C45A974}"/>
          </ac:picMkLst>
        </pc:picChg>
        <pc:picChg chg="mod">
          <ac:chgData name="Tanya Lalor" userId="1fa4e54c276bd395" providerId="LiveId" clId="{EAF07CFC-05DF-4535-9607-BFE5938E355A}" dt="2022-04-24T15:52:39.914" v="113"/>
          <ac:picMkLst>
            <pc:docMk/>
            <pc:sldMk cId="748802307" sldId="291"/>
            <ac:picMk id="3" creationId="{F4988AFF-6850-437D-9531-8ED2C6C951AD}"/>
          </ac:picMkLst>
        </pc:picChg>
      </pc:sldChg>
      <pc:sldChg chg="add setBg">
        <pc:chgData name="Tanya Lalor" userId="1fa4e54c276bd395" providerId="LiveId" clId="{EAF07CFC-05DF-4535-9607-BFE5938E355A}" dt="2022-04-24T15:41:52.849" v="74"/>
        <pc:sldMkLst>
          <pc:docMk/>
          <pc:sldMk cId="1273400129" sldId="292"/>
        </pc:sldMkLst>
      </pc:sldChg>
      <pc:sldChg chg="new del">
        <pc:chgData name="Tanya Lalor" userId="1fa4e54c276bd395" providerId="LiveId" clId="{EAF07CFC-05DF-4535-9607-BFE5938E355A}" dt="2022-04-24T16:01:09.927" v="244" actId="47"/>
        <pc:sldMkLst>
          <pc:docMk/>
          <pc:sldMk cId="155072144" sldId="293"/>
        </pc:sldMkLst>
      </pc:sldChg>
      <pc:sldChg chg="new del">
        <pc:chgData name="Tanya Lalor" userId="1fa4e54c276bd395" providerId="LiveId" clId="{EAF07CFC-05DF-4535-9607-BFE5938E355A}" dt="2022-04-24T16:04:21.601" v="259" actId="47"/>
        <pc:sldMkLst>
          <pc:docMk/>
          <pc:sldMk cId="2048405342" sldId="294"/>
        </pc:sldMkLst>
      </pc:sldChg>
      <pc:sldChg chg="addSp delSp modSp add mod setBg setClrOvrMap">
        <pc:chgData name="Tanya Lalor" userId="1fa4e54c276bd395" providerId="LiveId" clId="{EAF07CFC-05DF-4535-9607-BFE5938E355A}" dt="2022-04-24T16:04:12.868" v="258" actId="207"/>
        <pc:sldMkLst>
          <pc:docMk/>
          <pc:sldMk cId="2618785259" sldId="295"/>
        </pc:sldMkLst>
        <pc:spChg chg="del">
          <ac:chgData name="Tanya Lalor" userId="1fa4e54c276bd395" providerId="LiveId" clId="{EAF07CFC-05DF-4535-9607-BFE5938E355A}" dt="2022-04-24T15:55:53.064" v="149" actId="478"/>
          <ac:spMkLst>
            <pc:docMk/>
            <pc:sldMk cId="2618785259" sldId="295"/>
            <ac:spMk id="2" creationId="{4BC04635-276B-459C-88A2-CA49E0BB0339}"/>
          </ac:spMkLst>
        </pc:spChg>
        <pc:spChg chg="del">
          <ac:chgData name="Tanya Lalor" userId="1fa4e54c276bd395" providerId="LiveId" clId="{EAF07CFC-05DF-4535-9607-BFE5938E355A}" dt="2022-04-24T15:56:12.698" v="153" actId="478"/>
          <ac:spMkLst>
            <pc:docMk/>
            <pc:sldMk cId="2618785259" sldId="295"/>
            <ac:spMk id="3" creationId="{14956568-9BE1-46A8-B6E7-250107365FAF}"/>
          </ac:spMkLst>
        </pc:spChg>
        <pc:spChg chg="add del mod">
          <ac:chgData name="Tanya Lalor" userId="1fa4e54c276bd395" providerId="LiveId" clId="{EAF07CFC-05DF-4535-9607-BFE5938E355A}" dt="2022-04-24T15:56:19.032" v="155" actId="478"/>
          <ac:spMkLst>
            <pc:docMk/>
            <pc:sldMk cId="2618785259" sldId="295"/>
            <ac:spMk id="8" creationId="{8C056103-F584-441D-9AFC-CFC5E3788604}"/>
          </ac:spMkLst>
        </pc:spChg>
        <pc:spChg chg="add del mod">
          <ac:chgData name="Tanya Lalor" userId="1fa4e54c276bd395" providerId="LiveId" clId="{EAF07CFC-05DF-4535-9607-BFE5938E355A}" dt="2022-04-24T15:56:16.687" v="154" actId="478"/>
          <ac:spMkLst>
            <pc:docMk/>
            <pc:sldMk cId="2618785259" sldId="295"/>
            <ac:spMk id="12" creationId="{6659442E-F21B-46C5-AF93-E46F6DF3CD42}"/>
          </ac:spMkLst>
        </pc:spChg>
        <pc:spChg chg="del">
          <ac:chgData name="Tanya Lalor" userId="1fa4e54c276bd395" providerId="LiveId" clId="{EAF07CFC-05DF-4535-9607-BFE5938E355A}" dt="2022-04-24T15:57:26.433" v="165" actId="26606"/>
          <ac:spMkLst>
            <pc:docMk/>
            <pc:sldMk cId="2618785259" sldId="295"/>
            <ac:spMk id="31" creationId="{64F9BF67-14D7-4F9D-A8E4-4BB8DE3512EE}"/>
          </ac:spMkLst>
        </pc:spChg>
        <pc:spChg chg="add mod">
          <ac:chgData name="Tanya Lalor" userId="1fa4e54c276bd395" providerId="LiveId" clId="{EAF07CFC-05DF-4535-9607-BFE5938E355A}" dt="2022-04-24T16:04:12.868" v="258" actId="207"/>
          <ac:spMkLst>
            <pc:docMk/>
            <pc:sldMk cId="2618785259" sldId="295"/>
            <ac:spMk id="32" creationId="{90BC8C37-BF93-4CF2-A4B5-C398F4AB8FD4}"/>
          </ac:spMkLst>
        </pc:spChg>
        <pc:spChg chg="add mod">
          <ac:chgData name="Tanya Lalor" userId="1fa4e54c276bd395" providerId="LiveId" clId="{EAF07CFC-05DF-4535-9607-BFE5938E355A}" dt="2022-04-24T16:03:15.934" v="253" actId="207"/>
          <ac:spMkLst>
            <pc:docMk/>
            <pc:sldMk cId="2618785259" sldId="295"/>
            <ac:spMk id="35" creationId="{FC2ADA6A-5623-4592-9133-335631C9F1D6}"/>
          </ac:spMkLst>
        </pc:spChg>
        <pc:spChg chg="add">
          <ac:chgData name="Tanya Lalor" userId="1fa4e54c276bd395" providerId="LiveId" clId="{EAF07CFC-05DF-4535-9607-BFE5938E355A}" dt="2022-04-24T15:57:26.433" v="165" actId="26606"/>
          <ac:spMkLst>
            <pc:docMk/>
            <pc:sldMk cId="2618785259" sldId="295"/>
            <ac:spMk id="37" creationId="{4038CB10-1F5C-4D54-9DF7-12586DE5B007}"/>
          </ac:spMkLst>
        </pc:spChg>
        <pc:spChg chg="add">
          <ac:chgData name="Tanya Lalor" userId="1fa4e54c276bd395" providerId="LiveId" clId="{EAF07CFC-05DF-4535-9607-BFE5938E355A}" dt="2022-04-24T15:57:26.433" v="165" actId="26606"/>
          <ac:spMkLst>
            <pc:docMk/>
            <pc:sldMk cId="2618785259" sldId="295"/>
            <ac:spMk id="39" creationId="{73ED6512-6858-4552-B699-9A97FE9A4EA2}"/>
          </ac:spMkLst>
        </pc:spChg>
        <pc:grpChg chg="del">
          <ac:chgData name="Tanya Lalor" userId="1fa4e54c276bd395" providerId="LiveId" clId="{EAF07CFC-05DF-4535-9607-BFE5938E355A}" dt="2022-04-24T15:57:26.433" v="165" actId="26606"/>
          <ac:grpSpMkLst>
            <pc:docMk/>
            <pc:sldMk cId="2618785259" sldId="295"/>
            <ac:grpSpMk id="5" creationId="{DDAE397D-2F47-480F-95CA-D5EDB24333CB}"/>
          </ac:grpSpMkLst>
        </pc:grpChg>
        <pc:picChg chg="add mod">
          <ac:chgData name="Tanya Lalor" userId="1fa4e54c276bd395" providerId="LiveId" clId="{EAF07CFC-05DF-4535-9607-BFE5938E355A}" dt="2022-04-24T15:58:08.885" v="175" actId="14100"/>
          <ac:picMkLst>
            <pc:docMk/>
            <pc:sldMk cId="2618785259" sldId="295"/>
            <ac:picMk id="30" creationId="{1F49679E-D67F-40AB-B20C-066D246A3F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D551-1155-4EDA-9B7A-E50B2339F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7CFCC-AFFF-4C2F-B309-5907FBCAE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D04C-70D2-4A4A-992A-7299F6E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1230-7808-4610-8AA4-33C8A4F4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4AF1-06CE-4262-8C76-73A1F376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529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39F5-B2A2-4514-80B2-E60924C5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3F0C1-ABEF-43B9-994C-1EE06DE4C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A2E5-6738-41B6-BB53-549294E5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B4AEC-AF0D-48B5-8FBD-DDFE7415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298D6-914E-4CBF-AED6-27781897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177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CA87E-F5E2-4553-ACB3-68AEB4E90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66CC4-287E-48F4-AA08-7CD3DD0D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4911-AE3E-4E4E-AF75-7CA126C8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8AE0-B1AB-4985-9F63-11CD7F75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6CE8-BC71-42AB-8F6A-7DF1BEF9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4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D332-9309-4CDA-B15F-8A58A9D5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7901-960B-474A-AF7C-B1B1B645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6739-9F9D-4BC6-A030-0CC019EC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12EF-479C-42EA-BBE0-1E633D50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CC7A-5835-4597-A8B7-D2409C5F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2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33C2-53E8-4911-A0BF-15A898CA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E14EF-7CC6-4708-A821-66D4A9A4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3FBB3-DACE-4F86-B363-44F83A7F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5E087-403D-4AF3-A8B3-7AE7C32F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F344-3A7E-493C-8826-D5A20056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7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C5F4-1A11-4271-9939-82316736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D9E2-51F0-408A-A08B-6A01E22D8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7277-2D0A-4F14-981C-22BB3E0B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E9506-55FF-41C4-816D-9264863E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F6362-742F-40AA-8737-F37E87E3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CB5B4-1D84-41B6-BEE2-66006BD2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16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F691-35E1-4F2B-BF3B-A1EEB037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805A-140B-4C04-B9CA-9C39FB55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00D4-B32B-4991-B162-F69ED872C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D617E-25B9-4900-9E64-468077E9C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443ED-55E1-4745-A6E5-5D929540F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BE8F3-091C-4CC5-A851-8CCDD530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8903C-DD04-45FD-BEEB-9EA3B8D9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7A9A3-5400-4EA9-9B7D-B5B1A380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73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BD07-1777-4881-AC18-E22C9FC9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4D1C5-8F11-4689-9DB4-644F16F6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FF6D4-2DE8-4C4A-AED8-B1A960BE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622A-8345-4CF9-8684-A4C6515F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18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5FD1-04D4-4DAD-8729-0F9D25DA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B58D4-B271-421A-B357-F5B4017E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F81E7-AF8E-4790-B7A2-962A061F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7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2CCA-4C76-473C-9319-E50C9FB5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2817-C758-4925-8686-29FE85E0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11540-4352-4819-9072-880015A40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537A-CF59-429A-BA1B-273F9B93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DCC87-3446-4C73-B601-A84DD94F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CFECC-9AA5-4907-A422-8AC2B7A5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1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8ED7-A888-4575-9C80-EA2571EC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DB697-D55F-4C03-9228-52352CDDA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6A0F-8B72-4D59-AAD1-E7A4866F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DB4C7-B643-4181-901F-2F9060B4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87612-1D96-46A1-B929-E79660F9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43450-F5AB-4D8B-8977-27A8F8F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3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15048-F719-4F81-9241-02FE202D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D76E-5B3A-4951-8E8D-121C54BD0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F8CB-F5FE-40E7-84F3-2DE56454F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54BDF-E67A-4681-AE7F-5C97DF651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581D-E80C-43B2-9F69-4671F15A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3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7V8oFI4GYM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8169C71-5E7F-4397-8C06-E9ECA4DB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r="9089" b="16866"/>
          <a:stretch/>
        </p:blipFill>
        <p:spPr>
          <a:xfrm>
            <a:off x="3519426" y="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48287-4732-4B44-8683-6D00FA1AF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3"/>
            <a:ext cx="4110953" cy="102827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1" dirty="0">
                <a:solidFill>
                  <a:srgbClr val="A9FE00"/>
                </a:solidFill>
              </a:rPr>
              <a:t>UNIT 3 CO-OPERATIVES AND THE SUSTAINABLE DEVELOPMENT GOALS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53BA724-7014-4D12-8FBC-B2A8676F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54" y="171556"/>
            <a:ext cx="688908" cy="60355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370676E-A525-4269-9306-A636D5802F82}"/>
              </a:ext>
            </a:extLst>
          </p:cNvPr>
          <p:cNvSpPr txBox="1">
            <a:spLocks/>
          </p:cNvSpPr>
          <p:nvPr/>
        </p:nvSpPr>
        <p:spPr>
          <a:xfrm>
            <a:off x="350718" y="901940"/>
            <a:ext cx="5664341" cy="47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000" b="1" dirty="0">
                <a:solidFill>
                  <a:srgbClr val="AFD7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Society for Co-operative Studies in Ireland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704458-3C6A-7914-3E10-CE648F10E05B}"/>
              </a:ext>
            </a:extLst>
          </p:cNvPr>
          <p:cNvSpPr txBox="1">
            <a:spLocks/>
          </p:cNvSpPr>
          <p:nvPr/>
        </p:nvSpPr>
        <p:spPr>
          <a:xfrm>
            <a:off x="477981" y="1683715"/>
            <a:ext cx="3977640" cy="264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Co-operatives for Sustainability</a:t>
            </a:r>
            <a:b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level </a:t>
            </a:r>
            <a:r>
              <a:rPr lang="en-US" sz="3600" b="1" dirty="0" err="1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</a:t>
            </a:r>
            <a:b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0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CC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Teachers slides</a:t>
            </a:r>
          </a:p>
        </p:txBody>
      </p:sp>
    </p:spTree>
    <p:extLst>
      <p:ext uri="{BB962C8B-B14F-4D97-AF65-F5344CB8AC3E}">
        <p14:creationId xmlns:p14="http://schemas.microsoft.com/office/powerpoint/2010/main" val="42986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F3E3AF-8B12-4951-A975-C51F8BFF7D32}"/>
              </a:ext>
            </a:extLst>
          </p:cNvPr>
          <p:cNvSpPr txBox="1">
            <a:spLocks/>
          </p:cNvSpPr>
          <p:nvPr/>
        </p:nvSpPr>
        <p:spPr>
          <a:xfrm>
            <a:off x="524933" y="1472184"/>
            <a:ext cx="10877635" cy="7545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rgbClr val="99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Sustainable</a:t>
            </a:r>
            <a:endParaRPr lang="en-IE" sz="4800" b="1" dirty="0">
              <a:solidFill>
                <a:srgbClr val="99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1438-4357-4D01-B2A4-228556697B0D}"/>
              </a:ext>
            </a:extLst>
          </p:cNvPr>
          <p:cNvSpPr txBox="1">
            <a:spLocks/>
          </p:cNvSpPr>
          <p:nvPr/>
        </p:nvSpPr>
        <p:spPr>
          <a:xfrm>
            <a:off x="524933" y="3690450"/>
            <a:ext cx="10877635" cy="7545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rgbClr val="99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Sustainable development</a:t>
            </a:r>
            <a:endParaRPr lang="en-IE" sz="4800" b="1" dirty="0">
              <a:solidFill>
                <a:srgbClr val="99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9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4635-276B-459C-88A2-CA49E0BB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en-IE" sz="4200" b="1" i="1" dirty="0">
                <a:latin typeface="Avenir Next LT Pro" panose="020B0504020202020204" pitchFamily="34" charset="0"/>
                <a:cs typeface="Segoe UI" panose="020B0502040204020203" pitchFamily="34" charset="0"/>
              </a:rPr>
              <a:t>What do we mean by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6568-9BE1-46A8-B6E7-25010736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94D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 means meeting our own needs without compromising the ability of future generations to meet their own needs. </a:t>
            </a:r>
            <a:endParaRPr lang="en-IE" sz="3600" b="1" dirty="0">
              <a:solidFill>
                <a:srgbClr val="94DE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2566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4C3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F49679E-D67F-40AB-B20C-066D246A3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86"/>
          <a:stretch/>
        </p:blipFill>
        <p:spPr>
          <a:xfrm>
            <a:off x="327547" y="321733"/>
            <a:ext cx="6919920" cy="402686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0BC8C37-BF93-4CF2-A4B5-C398F4AB8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4" y="321732"/>
            <a:ext cx="4335613" cy="61383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set of solutions for the biggest problems the world faces.</a:t>
            </a:r>
          </a:p>
          <a:p>
            <a:pPr marL="0" indent="0">
              <a:buNone/>
            </a:pPr>
            <a:endParaRPr lang="en-GB" sz="16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SDGs set out a vision for countries to end all forms of poverty, fight inequalities and tackle climate change, while ensuring that no one is left behind. </a:t>
            </a:r>
          </a:p>
          <a:p>
            <a:pPr marL="0" indent="0">
              <a:buNone/>
            </a:pPr>
            <a:endParaRPr lang="en-GB" sz="14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17 SDGs which were agreed at a meeting of the United Nations in 2015.</a:t>
            </a:r>
            <a:endParaRPr lang="en-IE" sz="26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C2ADA6A-5623-4592-9133-335631C9F1D6}"/>
              </a:ext>
            </a:extLst>
          </p:cNvPr>
          <p:cNvSpPr txBox="1">
            <a:spLocks/>
          </p:cNvSpPr>
          <p:nvPr/>
        </p:nvSpPr>
        <p:spPr>
          <a:xfrm>
            <a:off x="533400" y="4881033"/>
            <a:ext cx="6638986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rgbClr val="71DA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they?</a:t>
            </a:r>
            <a:endParaRPr lang="en-IE" sz="6600" b="1" dirty="0">
              <a:solidFill>
                <a:srgbClr val="71DA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8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F4988AFF-6850-437D-9531-8ED2C6C95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301" y="441227"/>
            <a:ext cx="8221132" cy="516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67975-89C0-496F-81EB-3B29DCE97D70}"/>
              </a:ext>
            </a:extLst>
          </p:cNvPr>
          <p:cNvSpPr txBox="1"/>
          <p:nvPr/>
        </p:nvSpPr>
        <p:spPr>
          <a:xfrm>
            <a:off x="448733" y="5805478"/>
            <a:ext cx="11582400" cy="70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Video: </a:t>
            </a:r>
            <a:r>
              <a:rPr lang="en-IE" sz="1800" i="1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sustainable development? </a:t>
            </a: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by</a:t>
            </a:r>
            <a:r>
              <a:rPr lang="en-IE" sz="1800" i="1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sz="1800" spc="-2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Animaskin</a:t>
            </a: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behalf of UN Association of Norway and UNICEF Norway, Duration: 3.40 minutes.  </a:t>
            </a:r>
            <a:r>
              <a:rPr lang="en-IE" sz="1800" u="sng" spc="-2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https://www.youtube.com/watch?v=7V8oFI4GYMY</a:t>
            </a:r>
            <a:endParaRPr lang="en-IE" sz="1800" spc="-20" dirty="0">
              <a:effectLst/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0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6951F-01FF-44C4-905E-E8698A3D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0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156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What do we mean by sustainability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resource</dc:title>
  <dc:creator>Tanya Lalor</dc:creator>
  <cp:lastModifiedBy>Tanya Lalor</cp:lastModifiedBy>
  <cp:revision>5</cp:revision>
  <dcterms:created xsi:type="dcterms:W3CDTF">2022-02-23T15:08:45Z</dcterms:created>
  <dcterms:modified xsi:type="dcterms:W3CDTF">2022-10-10T00:21:56Z</dcterms:modified>
</cp:coreProperties>
</file>