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3" r:id="rId2"/>
    <p:sldId id="292" r:id="rId3"/>
    <p:sldId id="352" r:id="rId4"/>
    <p:sldId id="353" r:id="rId5"/>
    <p:sldId id="354" r:id="rId6"/>
    <p:sldId id="356" r:id="rId7"/>
    <p:sldId id="355" r:id="rId8"/>
    <p:sldId id="357" r:id="rId9"/>
    <p:sldId id="364" r:id="rId10"/>
    <p:sldId id="363" r:id="rId11"/>
    <p:sldId id="359" r:id="rId12"/>
    <p:sldId id="360" r:id="rId13"/>
    <p:sldId id="3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1F5"/>
    <a:srgbClr val="A31D9D"/>
    <a:srgbClr val="843C81"/>
    <a:srgbClr val="3F8D89"/>
    <a:srgbClr val="88CAC7"/>
    <a:srgbClr val="F4E2E0"/>
    <a:srgbClr val="EED2CE"/>
    <a:srgbClr val="D2EBEA"/>
    <a:srgbClr val="CCFFFF"/>
    <a:srgbClr val="00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E9335-3A43-4152-85D9-5FE45F586697}" v="98" dt="2024-03-31T03:43:40.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5" d="100"/>
          <a:sy n="85" d="100"/>
        </p:scale>
        <p:origin x="20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Lalor" userId="1fa4e54c276bd395" providerId="LiveId" clId="{3B3E9335-3A43-4152-85D9-5FE45F586697}"/>
    <pc:docChg chg="undo custSel addSld delSld modSld sldOrd">
      <pc:chgData name="Tanya Lalor" userId="1fa4e54c276bd395" providerId="LiveId" clId="{3B3E9335-3A43-4152-85D9-5FE45F586697}" dt="2024-03-31T03:46:05.606" v="2615" actId="404"/>
      <pc:docMkLst>
        <pc:docMk/>
      </pc:docMkLst>
      <pc:sldChg chg="modSp mod">
        <pc:chgData name="Tanya Lalor" userId="1fa4e54c276bd395" providerId="LiveId" clId="{3B3E9335-3A43-4152-85D9-5FE45F586697}" dt="2024-03-30T19:29:07.266" v="45" actId="20577"/>
        <pc:sldMkLst>
          <pc:docMk/>
          <pc:sldMk cId="429866087" sldId="273"/>
        </pc:sldMkLst>
        <pc:spChg chg="mod">
          <ac:chgData name="Tanya Lalor" userId="1fa4e54c276bd395" providerId="LiveId" clId="{3B3E9335-3A43-4152-85D9-5FE45F586697}" dt="2024-03-30T19:29:07.266" v="45" actId="20577"/>
          <ac:spMkLst>
            <pc:docMk/>
            <pc:sldMk cId="429866087" sldId="273"/>
            <ac:spMk id="3" creationId="{86B48287-4732-4B44-8683-6D00FA1AF6F4}"/>
          </ac:spMkLst>
        </pc:spChg>
      </pc:sldChg>
      <pc:sldChg chg="addSp delSp modSp mod setBg">
        <pc:chgData name="Tanya Lalor" userId="1fa4e54c276bd395" providerId="LiveId" clId="{3B3E9335-3A43-4152-85D9-5FE45F586697}" dt="2024-03-31T03:46:05.606" v="2615" actId="404"/>
        <pc:sldMkLst>
          <pc:docMk/>
          <pc:sldMk cId="1706904735" sldId="292"/>
        </pc:sldMkLst>
        <pc:spChg chg="mod">
          <ac:chgData name="Tanya Lalor" userId="1fa4e54c276bd395" providerId="LiveId" clId="{3B3E9335-3A43-4152-85D9-5FE45F586697}" dt="2024-03-31T03:44:52.701" v="2525" actId="313"/>
          <ac:spMkLst>
            <pc:docMk/>
            <pc:sldMk cId="1706904735" sldId="292"/>
            <ac:spMk id="2" creationId="{C8BD55DD-316F-43BB-85C6-3AAB27D34B02}"/>
          </ac:spMkLst>
        </pc:spChg>
        <pc:spChg chg="add mod">
          <ac:chgData name="Tanya Lalor" userId="1fa4e54c276bd395" providerId="LiveId" clId="{3B3E9335-3A43-4152-85D9-5FE45F586697}" dt="2024-03-31T03:46:05.606" v="2615" actId="404"/>
          <ac:spMkLst>
            <pc:docMk/>
            <pc:sldMk cId="1706904735" sldId="292"/>
            <ac:spMk id="3" creationId="{7D4C6B3E-2B89-ED56-81DC-AEB5F82428ED}"/>
          </ac:spMkLst>
        </pc:spChg>
        <pc:spChg chg="add del">
          <ac:chgData name="Tanya Lalor" userId="1fa4e54c276bd395" providerId="LiveId" clId="{3B3E9335-3A43-4152-85D9-5FE45F586697}" dt="2024-03-31T02:01:58.933" v="123" actId="26606"/>
          <ac:spMkLst>
            <pc:docMk/>
            <pc:sldMk cId="1706904735" sldId="292"/>
            <ac:spMk id="8" creationId="{C1DD1A8A-57D5-4A81-AD04-532B043C5611}"/>
          </ac:spMkLst>
        </pc:spChg>
        <pc:spChg chg="add del">
          <ac:chgData name="Tanya Lalor" userId="1fa4e54c276bd395" providerId="LiveId" clId="{3B3E9335-3A43-4152-85D9-5FE45F586697}" dt="2024-03-31T02:01:58.933" v="123" actId="26606"/>
          <ac:spMkLst>
            <pc:docMk/>
            <pc:sldMk cId="1706904735" sldId="292"/>
            <ac:spMk id="10" creationId="{007891EC-4501-44ED-A8C8-B11B6DB767AB}"/>
          </ac:spMkLst>
        </pc:spChg>
        <pc:spChg chg="add">
          <ac:chgData name="Tanya Lalor" userId="1fa4e54c276bd395" providerId="LiveId" clId="{3B3E9335-3A43-4152-85D9-5FE45F586697}" dt="2024-03-31T02:01:58.933" v="124" actId="26606"/>
          <ac:spMkLst>
            <pc:docMk/>
            <pc:sldMk cId="1706904735" sldId="292"/>
            <ac:spMk id="12" creationId="{ECC07320-C2CA-4E29-8481-9D9E143C7788}"/>
          </ac:spMkLst>
        </pc:spChg>
        <pc:spChg chg="add">
          <ac:chgData name="Tanya Lalor" userId="1fa4e54c276bd395" providerId="LiveId" clId="{3B3E9335-3A43-4152-85D9-5FE45F586697}" dt="2024-03-31T02:01:58.933" v="124" actId="26606"/>
          <ac:spMkLst>
            <pc:docMk/>
            <pc:sldMk cId="1706904735" sldId="292"/>
            <ac:spMk id="14" creationId="{178FB36B-5BFE-42CA-BC60-1115E0D95EEC}"/>
          </ac:spMkLst>
        </pc:spChg>
        <pc:picChg chg="del">
          <ac:chgData name="Tanya Lalor" userId="1fa4e54c276bd395" providerId="LiveId" clId="{3B3E9335-3A43-4152-85D9-5FE45F586697}" dt="2024-03-31T02:01:25.331" v="120" actId="478"/>
          <ac:picMkLst>
            <pc:docMk/>
            <pc:sldMk cId="1706904735" sldId="292"/>
            <ac:picMk id="4" creationId="{28D06E62-89AF-47FF-A089-2ED72D06EBE2}"/>
          </ac:picMkLst>
        </pc:picChg>
        <pc:picChg chg="add del">
          <ac:chgData name="Tanya Lalor" userId="1fa4e54c276bd395" providerId="LiveId" clId="{3B3E9335-3A43-4152-85D9-5FE45F586697}" dt="2024-03-31T02:01:58.933" v="123" actId="26606"/>
          <ac:picMkLst>
            <pc:docMk/>
            <pc:sldMk cId="1706904735" sldId="292"/>
            <ac:picMk id="5" creationId="{5CAC4235-4F89-358C-E1D1-AB0893D3FC0D}"/>
          </ac:picMkLst>
        </pc:picChg>
        <pc:picChg chg="add mod">
          <ac:chgData name="Tanya Lalor" userId="1fa4e54c276bd395" providerId="LiveId" clId="{3B3E9335-3A43-4152-85D9-5FE45F586697}" dt="2024-03-31T02:05:54.184" v="371" actId="14100"/>
          <ac:picMkLst>
            <pc:docMk/>
            <pc:sldMk cId="1706904735" sldId="292"/>
            <ac:picMk id="13" creationId="{68B851C9-494A-B1CF-FB03-B375E6726183}"/>
          </ac:picMkLst>
        </pc:picChg>
      </pc:sldChg>
      <pc:sldChg chg="del">
        <pc:chgData name="Tanya Lalor" userId="1fa4e54c276bd395" providerId="LiveId" clId="{3B3E9335-3A43-4152-85D9-5FE45F586697}" dt="2024-03-31T01:41:38.352" v="80" actId="47"/>
        <pc:sldMkLst>
          <pc:docMk/>
          <pc:sldMk cId="3351351770" sldId="294"/>
        </pc:sldMkLst>
      </pc:sldChg>
      <pc:sldChg chg="del">
        <pc:chgData name="Tanya Lalor" userId="1fa4e54c276bd395" providerId="LiveId" clId="{3B3E9335-3A43-4152-85D9-5FE45F586697}" dt="2024-03-31T01:41:40.252" v="82" actId="47"/>
        <pc:sldMkLst>
          <pc:docMk/>
          <pc:sldMk cId="1291401117" sldId="337"/>
        </pc:sldMkLst>
      </pc:sldChg>
      <pc:sldChg chg="del">
        <pc:chgData name="Tanya Lalor" userId="1fa4e54c276bd395" providerId="LiveId" clId="{3B3E9335-3A43-4152-85D9-5FE45F586697}" dt="2024-03-31T01:41:41.654" v="83" actId="47"/>
        <pc:sldMkLst>
          <pc:docMk/>
          <pc:sldMk cId="2071442125" sldId="338"/>
        </pc:sldMkLst>
      </pc:sldChg>
      <pc:sldChg chg="del">
        <pc:chgData name="Tanya Lalor" userId="1fa4e54c276bd395" providerId="LiveId" clId="{3B3E9335-3A43-4152-85D9-5FE45F586697}" dt="2024-03-31T01:41:43.579" v="84" actId="47"/>
        <pc:sldMkLst>
          <pc:docMk/>
          <pc:sldMk cId="1855069949" sldId="339"/>
        </pc:sldMkLst>
      </pc:sldChg>
      <pc:sldChg chg="del">
        <pc:chgData name="Tanya Lalor" userId="1fa4e54c276bd395" providerId="LiveId" clId="{3B3E9335-3A43-4152-85D9-5FE45F586697}" dt="2024-03-31T01:41:46.602" v="87" actId="47"/>
        <pc:sldMkLst>
          <pc:docMk/>
          <pc:sldMk cId="966630650" sldId="340"/>
        </pc:sldMkLst>
      </pc:sldChg>
      <pc:sldChg chg="del">
        <pc:chgData name="Tanya Lalor" userId="1fa4e54c276bd395" providerId="LiveId" clId="{3B3E9335-3A43-4152-85D9-5FE45F586697}" dt="2024-03-31T01:37:24.217" v="47" actId="47"/>
        <pc:sldMkLst>
          <pc:docMk/>
          <pc:sldMk cId="633040844" sldId="341"/>
        </pc:sldMkLst>
      </pc:sldChg>
      <pc:sldChg chg="del">
        <pc:chgData name="Tanya Lalor" userId="1fa4e54c276bd395" providerId="LiveId" clId="{3B3E9335-3A43-4152-85D9-5FE45F586697}" dt="2024-03-31T01:37:23.174" v="46" actId="47"/>
        <pc:sldMkLst>
          <pc:docMk/>
          <pc:sldMk cId="2720432214" sldId="343"/>
        </pc:sldMkLst>
      </pc:sldChg>
      <pc:sldChg chg="del">
        <pc:chgData name="Tanya Lalor" userId="1fa4e54c276bd395" providerId="LiveId" clId="{3B3E9335-3A43-4152-85D9-5FE45F586697}" dt="2024-03-31T01:37:25.312" v="48" actId="47"/>
        <pc:sldMkLst>
          <pc:docMk/>
          <pc:sldMk cId="3486277924" sldId="345"/>
        </pc:sldMkLst>
      </pc:sldChg>
      <pc:sldChg chg="del">
        <pc:chgData name="Tanya Lalor" userId="1fa4e54c276bd395" providerId="LiveId" clId="{3B3E9335-3A43-4152-85D9-5FE45F586697}" dt="2024-03-31T01:37:27.455" v="49" actId="47"/>
        <pc:sldMkLst>
          <pc:docMk/>
          <pc:sldMk cId="2292927653" sldId="346"/>
        </pc:sldMkLst>
      </pc:sldChg>
      <pc:sldChg chg="del">
        <pc:chgData name="Tanya Lalor" userId="1fa4e54c276bd395" providerId="LiveId" clId="{3B3E9335-3A43-4152-85D9-5FE45F586697}" dt="2024-03-31T01:37:28.652" v="50" actId="47"/>
        <pc:sldMkLst>
          <pc:docMk/>
          <pc:sldMk cId="195000230" sldId="347"/>
        </pc:sldMkLst>
      </pc:sldChg>
      <pc:sldChg chg="del">
        <pc:chgData name="Tanya Lalor" userId="1fa4e54c276bd395" providerId="LiveId" clId="{3B3E9335-3A43-4152-85D9-5FE45F586697}" dt="2024-03-31T01:37:29.928" v="51" actId="47"/>
        <pc:sldMkLst>
          <pc:docMk/>
          <pc:sldMk cId="3239261751" sldId="348"/>
        </pc:sldMkLst>
      </pc:sldChg>
      <pc:sldChg chg="del">
        <pc:chgData name="Tanya Lalor" userId="1fa4e54c276bd395" providerId="LiveId" clId="{3B3E9335-3A43-4152-85D9-5FE45F586697}" dt="2024-03-31T03:37:09.408" v="2458" actId="47"/>
        <pc:sldMkLst>
          <pc:docMk/>
          <pc:sldMk cId="209633379" sldId="349"/>
        </pc:sldMkLst>
      </pc:sldChg>
      <pc:sldChg chg="modSp del mod">
        <pc:chgData name="Tanya Lalor" userId="1fa4e54c276bd395" providerId="LiveId" clId="{3B3E9335-3A43-4152-85D9-5FE45F586697}" dt="2024-03-31T03:37:06.067" v="2456" actId="47"/>
        <pc:sldMkLst>
          <pc:docMk/>
          <pc:sldMk cId="4252353189" sldId="350"/>
        </pc:sldMkLst>
        <pc:spChg chg="mod">
          <ac:chgData name="Tanya Lalor" userId="1fa4e54c276bd395" providerId="LiveId" clId="{3B3E9335-3A43-4152-85D9-5FE45F586697}" dt="2024-03-31T01:37:42.410" v="78" actId="20577"/>
          <ac:spMkLst>
            <pc:docMk/>
            <pc:sldMk cId="4252353189" sldId="350"/>
            <ac:spMk id="7" creationId="{91B01E5C-E1BD-4DCB-87CC-E9B9EE8E078D}"/>
          </ac:spMkLst>
        </pc:spChg>
      </pc:sldChg>
      <pc:sldChg chg="del">
        <pc:chgData name="Tanya Lalor" userId="1fa4e54c276bd395" providerId="LiveId" clId="{3B3E9335-3A43-4152-85D9-5FE45F586697}" dt="2024-03-31T03:37:07.805" v="2457" actId="47"/>
        <pc:sldMkLst>
          <pc:docMk/>
          <pc:sldMk cId="3276637392" sldId="351"/>
        </pc:sldMkLst>
      </pc:sldChg>
      <pc:sldChg chg="addSp delSp modSp add mod">
        <pc:chgData name="Tanya Lalor" userId="1fa4e54c276bd395" providerId="LiveId" clId="{3B3E9335-3A43-4152-85D9-5FE45F586697}" dt="2024-03-31T03:42:42.060" v="2478" actId="113"/>
        <pc:sldMkLst>
          <pc:docMk/>
          <pc:sldMk cId="101376276" sldId="352"/>
        </pc:sldMkLst>
        <pc:spChg chg="mod">
          <ac:chgData name="Tanya Lalor" userId="1fa4e54c276bd395" providerId="LiveId" clId="{3B3E9335-3A43-4152-85D9-5FE45F586697}" dt="2024-03-31T03:27:21.699" v="2319" actId="403"/>
          <ac:spMkLst>
            <pc:docMk/>
            <pc:sldMk cId="101376276" sldId="352"/>
            <ac:spMk id="2" creationId="{C8BD55DD-316F-43BB-85C6-3AAB27D34B02}"/>
          </ac:spMkLst>
        </pc:spChg>
        <pc:spChg chg="mod">
          <ac:chgData name="Tanya Lalor" userId="1fa4e54c276bd395" providerId="LiveId" clId="{3B3E9335-3A43-4152-85D9-5FE45F586697}" dt="2024-03-31T03:42:42.060" v="2478" actId="113"/>
          <ac:spMkLst>
            <pc:docMk/>
            <pc:sldMk cId="101376276" sldId="352"/>
            <ac:spMk id="3" creationId="{7D4C6B3E-2B89-ED56-81DC-AEB5F82428ED}"/>
          </ac:spMkLst>
        </pc:spChg>
        <pc:spChg chg="add mod">
          <ac:chgData name="Tanya Lalor" userId="1fa4e54c276bd395" providerId="LiveId" clId="{3B3E9335-3A43-4152-85D9-5FE45F586697}" dt="2024-03-31T02:50:54.638" v="1896" actId="14100"/>
          <ac:spMkLst>
            <pc:docMk/>
            <pc:sldMk cId="101376276" sldId="352"/>
            <ac:spMk id="5" creationId="{7BF008C0-AE17-248B-CC47-71AF3E3B6FDA}"/>
          </ac:spMkLst>
        </pc:spChg>
        <pc:spChg chg="add mod">
          <ac:chgData name="Tanya Lalor" userId="1fa4e54c276bd395" providerId="LiveId" clId="{3B3E9335-3A43-4152-85D9-5FE45F586697}" dt="2024-03-31T02:29:17.808" v="1773" actId="1076"/>
          <ac:spMkLst>
            <pc:docMk/>
            <pc:sldMk cId="101376276" sldId="352"/>
            <ac:spMk id="8" creationId="{D2D56ACB-0F4B-05E0-25D1-42DCCE1AD982}"/>
          </ac:spMkLst>
        </pc:spChg>
        <pc:picChg chg="add mod">
          <ac:chgData name="Tanya Lalor" userId="1fa4e54c276bd395" providerId="LiveId" clId="{3B3E9335-3A43-4152-85D9-5FE45F586697}" dt="2024-03-31T02:29:13.456" v="1772" actId="1076"/>
          <ac:picMkLst>
            <pc:docMk/>
            <pc:sldMk cId="101376276" sldId="352"/>
            <ac:picMk id="6" creationId="{6102E990-72DE-DA6D-FA58-C04797ED9815}"/>
          </ac:picMkLst>
        </pc:picChg>
        <pc:picChg chg="del mod">
          <ac:chgData name="Tanya Lalor" userId="1fa4e54c276bd395" providerId="LiveId" clId="{3B3E9335-3A43-4152-85D9-5FE45F586697}" dt="2024-03-31T02:22:13.447" v="1510" actId="478"/>
          <ac:picMkLst>
            <pc:docMk/>
            <pc:sldMk cId="101376276" sldId="352"/>
            <ac:picMk id="13" creationId="{68B851C9-494A-B1CF-FB03-B375E6726183}"/>
          </ac:picMkLst>
        </pc:picChg>
        <pc:cxnChg chg="add mod">
          <ac:chgData name="Tanya Lalor" userId="1fa4e54c276bd395" providerId="LiveId" clId="{3B3E9335-3A43-4152-85D9-5FE45F586697}" dt="2024-03-31T02:29:11.047" v="1771" actId="1076"/>
          <ac:cxnSpMkLst>
            <pc:docMk/>
            <pc:sldMk cId="101376276" sldId="352"/>
            <ac:cxnSpMk id="10" creationId="{0A2BDDAC-F19A-83DC-60D4-E690A199C1C3}"/>
          </ac:cxnSpMkLst>
        </pc:cxnChg>
      </pc:sldChg>
      <pc:sldChg chg="del">
        <pc:chgData name="Tanya Lalor" userId="1fa4e54c276bd395" providerId="LiveId" clId="{3B3E9335-3A43-4152-85D9-5FE45F586697}" dt="2024-03-31T01:41:37.663" v="79" actId="47"/>
        <pc:sldMkLst>
          <pc:docMk/>
          <pc:sldMk cId="2633295498" sldId="352"/>
        </pc:sldMkLst>
      </pc:sldChg>
      <pc:sldChg chg="addSp delSp modSp add mod">
        <pc:chgData name="Tanya Lalor" userId="1fa4e54c276bd395" providerId="LiveId" clId="{3B3E9335-3A43-4152-85D9-5FE45F586697}" dt="2024-03-31T02:56:12.224" v="1919" actId="1076"/>
        <pc:sldMkLst>
          <pc:docMk/>
          <pc:sldMk cId="573859760" sldId="353"/>
        </pc:sldMkLst>
        <pc:spChg chg="mod">
          <ac:chgData name="Tanya Lalor" userId="1fa4e54c276bd395" providerId="LiveId" clId="{3B3E9335-3A43-4152-85D9-5FE45F586697}" dt="2024-03-31T02:51:17.513" v="1908" actId="27636"/>
          <ac:spMkLst>
            <pc:docMk/>
            <pc:sldMk cId="573859760" sldId="353"/>
            <ac:spMk id="2" creationId="{C8BD55DD-316F-43BB-85C6-3AAB27D34B02}"/>
          </ac:spMkLst>
        </pc:spChg>
        <pc:spChg chg="del">
          <ac:chgData name="Tanya Lalor" userId="1fa4e54c276bd395" providerId="LiveId" clId="{3B3E9335-3A43-4152-85D9-5FE45F586697}" dt="2024-03-31T02:30:25.117" v="1826" actId="478"/>
          <ac:spMkLst>
            <pc:docMk/>
            <pc:sldMk cId="573859760" sldId="353"/>
            <ac:spMk id="3" creationId="{7D4C6B3E-2B89-ED56-81DC-AEB5F82428ED}"/>
          </ac:spMkLst>
        </pc:spChg>
        <pc:spChg chg="add del">
          <ac:chgData name="Tanya Lalor" userId="1fa4e54c276bd395" providerId="LiveId" clId="{3B3E9335-3A43-4152-85D9-5FE45F586697}" dt="2024-03-31T02:31:10.783" v="1846" actId="478"/>
          <ac:spMkLst>
            <pc:docMk/>
            <pc:sldMk cId="573859760" sldId="353"/>
            <ac:spMk id="4" creationId="{73F02CA5-4C88-1014-4438-C079DFC2B0AB}"/>
          </ac:spMkLst>
        </pc:spChg>
        <pc:spChg chg="del mod">
          <ac:chgData name="Tanya Lalor" userId="1fa4e54c276bd395" providerId="LiveId" clId="{3B3E9335-3A43-4152-85D9-5FE45F586697}" dt="2024-03-31T02:30:29.635" v="1827" actId="478"/>
          <ac:spMkLst>
            <pc:docMk/>
            <pc:sldMk cId="573859760" sldId="353"/>
            <ac:spMk id="5" creationId="{7BF008C0-AE17-248B-CC47-71AF3E3B6FDA}"/>
          </ac:spMkLst>
        </pc:spChg>
        <pc:spChg chg="add del mod">
          <ac:chgData name="Tanya Lalor" userId="1fa4e54c276bd395" providerId="LiveId" clId="{3B3E9335-3A43-4152-85D9-5FE45F586697}" dt="2024-03-31T02:31:05.523" v="1845" actId="478"/>
          <ac:spMkLst>
            <pc:docMk/>
            <pc:sldMk cId="573859760" sldId="353"/>
            <ac:spMk id="7" creationId="{B9AA44D3-ACFA-F00E-476A-007D2A018673}"/>
          </ac:spMkLst>
        </pc:spChg>
        <pc:spChg chg="del">
          <ac:chgData name="Tanya Lalor" userId="1fa4e54c276bd395" providerId="LiveId" clId="{3B3E9335-3A43-4152-85D9-5FE45F586697}" dt="2024-03-31T02:30:54.387" v="1842" actId="478"/>
          <ac:spMkLst>
            <pc:docMk/>
            <pc:sldMk cId="573859760" sldId="353"/>
            <ac:spMk id="8" creationId="{D2D56ACB-0F4B-05E0-25D1-42DCCE1AD982}"/>
          </ac:spMkLst>
        </pc:spChg>
        <pc:spChg chg="add mod">
          <ac:chgData name="Tanya Lalor" userId="1fa4e54c276bd395" providerId="LiveId" clId="{3B3E9335-3A43-4152-85D9-5FE45F586697}" dt="2024-03-31T02:56:12.224" v="1919" actId="1076"/>
          <ac:spMkLst>
            <pc:docMk/>
            <pc:sldMk cId="573859760" sldId="353"/>
            <ac:spMk id="11" creationId="{DFB038F7-764E-EE56-DB0B-0E1BD8936B28}"/>
          </ac:spMkLst>
        </pc:spChg>
        <pc:spChg chg="add mod topLvl">
          <ac:chgData name="Tanya Lalor" userId="1fa4e54c276bd395" providerId="LiveId" clId="{3B3E9335-3A43-4152-85D9-5FE45F586697}" dt="2024-03-31T02:55:54.384" v="1917" actId="165"/>
          <ac:spMkLst>
            <pc:docMk/>
            <pc:sldMk cId="573859760" sldId="353"/>
            <ac:spMk id="15" creationId="{06B210F5-BC9F-FE5B-9F3B-1B3730DA1DDF}"/>
          </ac:spMkLst>
        </pc:spChg>
        <pc:grpChg chg="add del mod">
          <ac:chgData name="Tanya Lalor" userId="1fa4e54c276bd395" providerId="LiveId" clId="{3B3E9335-3A43-4152-85D9-5FE45F586697}" dt="2024-03-31T02:55:54.384" v="1917" actId="165"/>
          <ac:grpSpMkLst>
            <pc:docMk/>
            <pc:sldMk cId="573859760" sldId="353"/>
            <ac:grpSpMk id="16" creationId="{EC239B63-407B-9059-5BBF-77C9A50483FB}"/>
          </ac:grpSpMkLst>
        </pc:grpChg>
        <pc:picChg chg="del">
          <ac:chgData name="Tanya Lalor" userId="1fa4e54c276bd395" providerId="LiveId" clId="{3B3E9335-3A43-4152-85D9-5FE45F586697}" dt="2024-03-31T02:30:52.555" v="1841" actId="478"/>
          <ac:picMkLst>
            <pc:docMk/>
            <pc:sldMk cId="573859760" sldId="353"/>
            <ac:picMk id="6" creationId="{6102E990-72DE-DA6D-FA58-C04797ED9815}"/>
          </ac:picMkLst>
        </pc:picChg>
        <pc:picChg chg="add mod topLvl">
          <ac:chgData name="Tanya Lalor" userId="1fa4e54c276bd395" providerId="LiveId" clId="{3B3E9335-3A43-4152-85D9-5FE45F586697}" dt="2024-03-31T02:55:59.362" v="1918" actId="14100"/>
          <ac:picMkLst>
            <pc:docMk/>
            <pc:sldMk cId="573859760" sldId="353"/>
            <ac:picMk id="1025" creationId="{DFBDD1BB-7530-3485-556A-C2249999141D}"/>
          </ac:picMkLst>
        </pc:picChg>
        <pc:cxnChg chg="del mod">
          <ac:chgData name="Tanya Lalor" userId="1fa4e54c276bd395" providerId="LiveId" clId="{3B3E9335-3A43-4152-85D9-5FE45F586697}" dt="2024-03-31T02:33:03.022" v="1875" actId="478"/>
          <ac:cxnSpMkLst>
            <pc:docMk/>
            <pc:sldMk cId="573859760" sldId="353"/>
            <ac:cxnSpMk id="10" creationId="{0A2BDDAC-F19A-83DC-60D4-E690A199C1C3}"/>
          </ac:cxnSpMkLst>
        </pc:cxnChg>
      </pc:sldChg>
      <pc:sldChg chg="del">
        <pc:chgData name="Tanya Lalor" userId="1fa4e54c276bd395" providerId="LiveId" clId="{3B3E9335-3A43-4152-85D9-5FE45F586697}" dt="2024-03-31T01:41:39.321" v="81" actId="47"/>
        <pc:sldMkLst>
          <pc:docMk/>
          <pc:sldMk cId="1794980189" sldId="353"/>
        </pc:sldMkLst>
      </pc:sldChg>
      <pc:sldChg chg="addSp delSp modSp add mod ord">
        <pc:chgData name="Tanya Lalor" userId="1fa4e54c276bd395" providerId="LiveId" clId="{3B3E9335-3A43-4152-85D9-5FE45F586697}" dt="2024-03-31T03:27:34.480" v="2320" actId="207"/>
        <pc:sldMkLst>
          <pc:docMk/>
          <pc:sldMk cId="565834153" sldId="354"/>
        </pc:sldMkLst>
        <pc:spChg chg="del">
          <ac:chgData name="Tanya Lalor" userId="1fa4e54c276bd395" providerId="LiveId" clId="{3B3E9335-3A43-4152-85D9-5FE45F586697}" dt="2024-03-31T02:58:50.561" v="1953" actId="478"/>
          <ac:spMkLst>
            <pc:docMk/>
            <pc:sldMk cId="565834153" sldId="354"/>
            <ac:spMk id="2" creationId="{C8BD55DD-316F-43BB-85C6-3AAB27D34B02}"/>
          </ac:spMkLst>
        </pc:spChg>
        <pc:spChg chg="del">
          <ac:chgData name="Tanya Lalor" userId="1fa4e54c276bd395" providerId="LiveId" clId="{3B3E9335-3A43-4152-85D9-5FE45F586697}" dt="2024-03-31T02:58:42.691" v="1952" actId="478"/>
          <ac:spMkLst>
            <pc:docMk/>
            <pc:sldMk cId="565834153" sldId="354"/>
            <ac:spMk id="3" creationId="{7D4C6B3E-2B89-ED56-81DC-AEB5F82428ED}"/>
          </ac:spMkLst>
        </pc:spChg>
        <pc:spChg chg="add del mod">
          <ac:chgData name="Tanya Lalor" userId="1fa4e54c276bd395" providerId="LiveId" clId="{3B3E9335-3A43-4152-85D9-5FE45F586697}" dt="2024-03-31T02:58:01.259" v="1942" actId="478"/>
          <ac:spMkLst>
            <pc:docMk/>
            <pc:sldMk cId="565834153" sldId="354"/>
            <ac:spMk id="4" creationId="{E145AFFE-9FC5-5C6F-783F-4D566B80A7C0}"/>
          </ac:spMkLst>
        </pc:spChg>
        <pc:spChg chg="mod">
          <ac:chgData name="Tanya Lalor" userId="1fa4e54c276bd395" providerId="LiveId" clId="{3B3E9335-3A43-4152-85D9-5FE45F586697}" dt="2024-03-31T03:01:44.913" v="1956" actId="14100"/>
          <ac:spMkLst>
            <pc:docMk/>
            <pc:sldMk cId="565834153" sldId="354"/>
            <ac:spMk id="5" creationId="{7BF008C0-AE17-248B-CC47-71AF3E3B6FDA}"/>
          </ac:spMkLst>
        </pc:spChg>
        <pc:spChg chg="add mod">
          <ac:chgData name="Tanya Lalor" userId="1fa4e54c276bd395" providerId="LiveId" clId="{3B3E9335-3A43-4152-85D9-5FE45F586697}" dt="2024-03-31T03:27:34.480" v="2320" actId="207"/>
          <ac:spMkLst>
            <pc:docMk/>
            <pc:sldMk cId="565834153" sldId="354"/>
            <ac:spMk id="7" creationId="{A00F6711-4BE9-CFA3-23F1-BE414A35D8CD}"/>
          </ac:spMkLst>
        </pc:spChg>
        <pc:spChg chg="del">
          <ac:chgData name="Tanya Lalor" userId="1fa4e54c276bd395" providerId="LiveId" clId="{3B3E9335-3A43-4152-85D9-5FE45F586697}" dt="2024-03-31T02:57:18.961" v="1925" actId="478"/>
          <ac:spMkLst>
            <pc:docMk/>
            <pc:sldMk cId="565834153" sldId="354"/>
            <ac:spMk id="8" creationId="{D2D56ACB-0F4B-05E0-25D1-42DCCE1AD982}"/>
          </ac:spMkLst>
        </pc:spChg>
        <pc:picChg chg="del">
          <ac:chgData name="Tanya Lalor" userId="1fa4e54c276bd395" providerId="LiveId" clId="{3B3E9335-3A43-4152-85D9-5FE45F586697}" dt="2024-03-31T02:57:18.252" v="1924" actId="478"/>
          <ac:picMkLst>
            <pc:docMk/>
            <pc:sldMk cId="565834153" sldId="354"/>
            <ac:picMk id="6" creationId="{6102E990-72DE-DA6D-FA58-C04797ED9815}"/>
          </ac:picMkLst>
        </pc:picChg>
        <pc:picChg chg="add mod">
          <ac:chgData name="Tanya Lalor" userId="1fa4e54c276bd395" providerId="LiveId" clId="{3B3E9335-3A43-4152-85D9-5FE45F586697}" dt="2024-03-31T03:01:47.245" v="1957" actId="1076"/>
          <ac:picMkLst>
            <pc:docMk/>
            <pc:sldMk cId="565834153" sldId="354"/>
            <ac:picMk id="2049" creationId="{651E7806-B70A-731B-3820-E3C6828DC5B6}"/>
          </ac:picMkLst>
        </pc:picChg>
        <pc:cxnChg chg="del">
          <ac:chgData name="Tanya Lalor" userId="1fa4e54c276bd395" providerId="LiveId" clId="{3B3E9335-3A43-4152-85D9-5FE45F586697}" dt="2024-03-31T02:58:53.831" v="1954" actId="478"/>
          <ac:cxnSpMkLst>
            <pc:docMk/>
            <pc:sldMk cId="565834153" sldId="354"/>
            <ac:cxnSpMk id="10" creationId="{0A2BDDAC-F19A-83DC-60D4-E690A199C1C3}"/>
          </ac:cxnSpMkLst>
        </pc:cxnChg>
      </pc:sldChg>
      <pc:sldChg chg="del">
        <pc:chgData name="Tanya Lalor" userId="1fa4e54c276bd395" providerId="LiveId" clId="{3B3E9335-3A43-4152-85D9-5FE45F586697}" dt="2024-03-31T01:41:45.534" v="86" actId="47"/>
        <pc:sldMkLst>
          <pc:docMk/>
          <pc:sldMk cId="3085892254" sldId="354"/>
        </pc:sldMkLst>
      </pc:sldChg>
      <pc:sldChg chg="del">
        <pc:chgData name="Tanya Lalor" userId="1fa4e54c276bd395" providerId="LiveId" clId="{3B3E9335-3A43-4152-85D9-5FE45F586697}" dt="2024-03-31T01:41:47.443" v="88" actId="47"/>
        <pc:sldMkLst>
          <pc:docMk/>
          <pc:sldMk cId="966437838" sldId="355"/>
        </pc:sldMkLst>
      </pc:sldChg>
      <pc:sldChg chg="addSp delSp modSp new mod setBg">
        <pc:chgData name="Tanya Lalor" userId="1fa4e54c276bd395" providerId="LiveId" clId="{3B3E9335-3A43-4152-85D9-5FE45F586697}" dt="2024-03-31T03:12:53.684" v="2170" actId="948"/>
        <pc:sldMkLst>
          <pc:docMk/>
          <pc:sldMk cId="1851686807" sldId="355"/>
        </pc:sldMkLst>
        <pc:spChg chg="add mod ord">
          <ac:chgData name="Tanya Lalor" userId="1fa4e54c276bd395" providerId="LiveId" clId="{3B3E9335-3A43-4152-85D9-5FE45F586697}" dt="2024-03-31T03:12:53.684" v="2170" actId="948"/>
          <ac:spMkLst>
            <pc:docMk/>
            <pc:sldMk cId="1851686807" sldId="355"/>
            <ac:spMk id="3" creationId="{75A91927-857B-D50D-BD1A-98BB9B7B87A6}"/>
          </ac:spMkLst>
        </pc:spChg>
        <pc:spChg chg="add mod">
          <ac:chgData name="Tanya Lalor" userId="1fa4e54c276bd395" providerId="LiveId" clId="{3B3E9335-3A43-4152-85D9-5FE45F586697}" dt="2024-03-31T03:12:31.049" v="2165" actId="207"/>
          <ac:spMkLst>
            <pc:docMk/>
            <pc:sldMk cId="1851686807" sldId="355"/>
            <ac:spMk id="4" creationId="{B9C385E1-78B3-0FBA-DBB1-B1EAB8DC4812}"/>
          </ac:spMkLst>
        </pc:spChg>
        <pc:spChg chg="add del">
          <ac:chgData name="Tanya Lalor" userId="1fa4e54c276bd395" providerId="LiveId" clId="{3B3E9335-3A43-4152-85D9-5FE45F586697}" dt="2024-03-31T03:11:11.323" v="2144" actId="26606"/>
          <ac:spMkLst>
            <pc:docMk/>
            <pc:sldMk cId="1851686807" sldId="355"/>
            <ac:spMk id="10" creationId="{C0763A76-9F1C-4FC5-82B7-DD475DA461B2}"/>
          </ac:spMkLst>
        </pc:spChg>
        <pc:spChg chg="add del">
          <ac:chgData name="Tanya Lalor" userId="1fa4e54c276bd395" providerId="LiveId" clId="{3B3E9335-3A43-4152-85D9-5FE45F586697}" dt="2024-03-31T03:11:11.323" v="2144" actId="26606"/>
          <ac:spMkLst>
            <pc:docMk/>
            <pc:sldMk cId="1851686807" sldId="355"/>
            <ac:spMk id="12" creationId="{E81BF4F6-F2CF-4984-9D14-D6966D92F99F}"/>
          </ac:spMkLst>
        </pc:spChg>
        <pc:spChg chg="add">
          <ac:chgData name="Tanya Lalor" userId="1fa4e54c276bd395" providerId="LiveId" clId="{3B3E9335-3A43-4152-85D9-5FE45F586697}" dt="2024-03-31T03:11:11.323" v="2144" actId="26606"/>
          <ac:spMkLst>
            <pc:docMk/>
            <pc:sldMk cId="1851686807" sldId="355"/>
            <ac:spMk id="17" creationId="{04812C46-200A-4DEB-A05E-3ED6C68C2387}"/>
          </ac:spMkLst>
        </pc:spChg>
        <pc:spChg chg="add">
          <ac:chgData name="Tanya Lalor" userId="1fa4e54c276bd395" providerId="LiveId" clId="{3B3E9335-3A43-4152-85D9-5FE45F586697}" dt="2024-03-31T03:11:11.323" v="2144" actId="26606"/>
          <ac:spMkLst>
            <pc:docMk/>
            <pc:sldMk cId="1851686807" sldId="355"/>
            <ac:spMk id="19" creationId="{D1EA859B-E555-4109-94F3-6700E046E008}"/>
          </ac:spMkLst>
        </pc:spChg>
        <pc:picChg chg="add mod ord">
          <ac:chgData name="Tanya Lalor" userId="1fa4e54c276bd395" providerId="LiveId" clId="{3B3E9335-3A43-4152-85D9-5FE45F586697}" dt="2024-03-31T03:11:30.780" v="2146" actId="14100"/>
          <ac:picMkLst>
            <pc:docMk/>
            <pc:sldMk cId="1851686807" sldId="355"/>
            <ac:picMk id="6" creationId="{B3AA0AA3-4E87-790A-1290-2BA1C6BD7BBE}"/>
          </ac:picMkLst>
        </pc:picChg>
      </pc:sldChg>
      <pc:sldChg chg="del">
        <pc:chgData name="Tanya Lalor" userId="1fa4e54c276bd395" providerId="LiveId" clId="{3B3E9335-3A43-4152-85D9-5FE45F586697}" dt="2024-03-31T01:41:48" v="89" actId="47"/>
        <pc:sldMkLst>
          <pc:docMk/>
          <pc:sldMk cId="240213397" sldId="356"/>
        </pc:sldMkLst>
      </pc:sldChg>
      <pc:sldChg chg="addSp delSp modSp add mod ord">
        <pc:chgData name="Tanya Lalor" userId="1fa4e54c276bd395" providerId="LiveId" clId="{3B3E9335-3A43-4152-85D9-5FE45F586697}" dt="2024-03-31T03:08:02.591" v="2094" actId="404"/>
        <pc:sldMkLst>
          <pc:docMk/>
          <pc:sldMk cId="3481004864" sldId="356"/>
        </pc:sldMkLst>
        <pc:spChg chg="mod">
          <ac:chgData name="Tanya Lalor" userId="1fa4e54c276bd395" providerId="LiveId" clId="{3B3E9335-3A43-4152-85D9-5FE45F586697}" dt="2024-03-31T03:04:41.962" v="1994" actId="20577"/>
          <ac:spMkLst>
            <pc:docMk/>
            <pc:sldMk cId="3481004864" sldId="356"/>
            <ac:spMk id="2" creationId="{C8BD55DD-316F-43BB-85C6-3AAB27D34B02}"/>
          </ac:spMkLst>
        </pc:spChg>
        <pc:spChg chg="mod">
          <ac:chgData name="Tanya Lalor" userId="1fa4e54c276bd395" providerId="LiveId" clId="{3B3E9335-3A43-4152-85D9-5FE45F586697}" dt="2024-03-31T03:05:08.342" v="2056" actId="20577"/>
          <ac:spMkLst>
            <pc:docMk/>
            <pc:sldMk cId="3481004864" sldId="356"/>
            <ac:spMk id="3" creationId="{7D4C6B3E-2B89-ED56-81DC-AEB5F82428ED}"/>
          </ac:spMkLst>
        </pc:spChg>
        <pc:spChg chg="add mod">
          <ac:chgData name="Tanya Lalor" userId="1fa4e54c276bd395" providerId="LiveId" clId="{3B3E9335-3A43-4152-85D9-5FE45F586697}" dt="2024-03-31T03:07:25.581" v="2078" actId="14100"/>
          <ac:spMkLst>
            <pc:docMk/>
            <pc:sldMk cId="3481004864" sldId="356"/>
            <ac:spMk id="4" creationId="{63A2538C-4E5D-9AC6-8546-A094B1C785D3}"/>
          </ac:spMkLst>
        </pc:spChg>
        <pc:spChg chg="del mod">
          <ac:chgData name="Tanya Lalor" userId="1fa4e54c276bd395" providerId="LiveId" clId="{3B3E9335-3A43-4152-85D9-5FE45F586697}" dt="2024-03-31T03:06:24.681" v="2058" actId="478"/>
          <ac:spMkLst>
            <pc:docMk/>
            <pc:sldMk cId="3481004864" sldId="356"/>
            <ac:spMk id="5" creationId="{7BF008C0-AE17-248B-CC47-71AF3E3B6FDA}"/>
          </ac:spMkLst>
        </pc:spChg>
        <pc:spChg chg="add mod">
          <ac:chgData name="Tanya Lalor" userId="1fa4e54c276bd395" providerId="LiveId" clId="{3B3E9335-3A43-4152-85D9-5FE45F586697}" dt="2024-03-31T03:08:02.591" v="2094" actId="404"/>
          <ac:spMkLst>
            <pc:docMk/>
            <pc:sldMk cId="3481004864" sldId="356"/>
            <ac:spMk id="7" creationId="{83B7C50A-5F09-BD17-FACB-20CCF4EEAF3C}"/>
          </ac:spMkLst>
        </pc:spChg>
        <pc:spChg chg="del mod">
          <ac:chgData name="Tanya Lalor" userId="1fa4e54c276bd395" providerId="LiveId" clId="{3B3E9335-3A43-4152-85D9-5FE45F586697}" dt="2024-03-31T03:06:51.801" v="2065" actId="478"/>
          <ac:spMkLst>
            <pc:docMk/>
            <pc:sldMk cId="3481004864" sldId="356"/>
            <ac:spMk id="8" creationId="{D2D56ACB-0F4B-05E0-25D1-42DCCE1AD982}"/>
          </ac:spMkLst>
        </pc:spChg>
        <pc:picChg chg="del">
          <ac:chgData name="Tanya Lalor" userId="1fa4e54c276bd395" providerId="LiveId" clId="{3B3E9335-3A43-4152-85D9-5FE45F586697}" dt="2024-03-31T03:06:44.285" v="2063" actId="478"/>
          <ac:picMkLst>
            <pc:docMk/>
            <pc:sldMk cId="3481004864" sldId="356"/>
            <ac:picMk id="6" creationId="{6102E990-72DE-DA6D-FA58-C04797ED9815}"/>
          </ac:picMkLst>
        </pc:picChg>
        <pc:picChg chg="add mod">
          <ac:chgData name="Tanya Lalor" userId="1fa4e54c276bd395" providerId="LiveId" clId="{3B3E9335-3A43-4152-85D9-5FE45F586697}" dt="2024-03-31T03:07:51.315" v="2092" actId="14100"/>
          <ac:picMkLst>
            <pc:docMk/>
            <pc:sldMk cId="3481004864" sldId="356"/>
            <ac:picMk id="3073" creationId="{34FCC8A0-9F5D-7BF8-345B-3858B19C8EBC}"/>
          </ac:picMkLst>
        </pc:picChg>
        <pc:cxnChg chg="mod">
          <ac:chgData name="Tanya Lalor" userId="1fa4e54c276bd395" providerId="LiveId" clId="{3B3E9335-3A43-4152-85D9-5FE45F586697}" dt="2024-03-31T03:07:23.142" v="2077" actId="1076"/>
          <ac:cxnSpMkLst>
            <pc:docMk/>
            <pc:sldMk cId="3481004864" sldId="356"/>
            <ac:cxnSpMk id="10" creationId="{0A2BDDAC-F19A-83DC-60D4-E690A199C1C3}"/>
          </ac:cxnSpMkLst>
        </pc:cxnChg>
      </pc:sldChg>
      <pc:sldChg chg="del">
        <pc:chgData name="Tanya Lalor" userId="1fa4e54c276bd395" providerId="LiveId" clId="{3B3E9335-3A43-4152-85D9-5FE45F586697}" dt="2024-03-31T01:41:48.665" v="90" actId="47"/>
        <pc:sldMkLst>
          <pc:docMk/>
          <pc:sldMk cId="1594152892" sldId="357"/>
        </pc:sldMkLst>
      </pc:sldChg>
      <pc:sldChg chg="delSp modSp add mod setBg delDesignElem">
        <pc:chgData name="Tanya Lalor" userId="1fa4e54c276bd395" providerId="LiveId" clId="{3B3E9335-3A43-4152-85D9-5FE45F586697}" dt="2024-03-31T03:30:25.437" v="2336"/>
        <pc:sldMkLst>
          <pc:docMk/>
          <pc:sldMk cId="2805879325" sldId="357"/>
        </pc:sldMkLst>
        <pc:spChg chg="mod">
          <ac:chgData name="Tanya Lalor" userId="1fa4e54c276bd395" providerId="LiveId" clId="{3B3E9335-3A43-4152-85D9-5FE45F586697}" dt="2024-03-31T03:29:09.161" v="2329" actId="207"/>
          <ac:spMkLst>
            <pc:docMk/>
            <pc:sldMk cId="2805879325" sldId="357"/>
            <ac:spMk id="2" creationId="{C8BD55DD-316F-43BB-85C6-3AAB27D34B02}"/>
          </ac:spMkLst>
        </pc:spChg>
        <pc:spChg chg="mod">
          <ac:chgData name="Tanya Lalor" userId="1fa4e54c276bd395" providerId="LiveId" clId="{3B3E9335-3A43-4152-85D9-5FE45F586697}" dt="2024-03-31T03:29:30.811" v="2331" actId="207"/>
          <ac:spMkLst>
            <pc:docMk/>
            <pc:sldMk cId="2805879325" sldId="357"/>
            <ac:spMk id="3" creationId="{7D4C6B3E-2B89-ED56-81DC-AEB5F82428ED}"/>
          </ac:spMkLst>
        </pc:spChg>
        <pc:spChg chg="del">
          <ac:chgData name="Tanya Lalor" userId="1fa4e54c276bd395" providerId="LiveId" clId="{3B3E9335-3A43-4152-85D9-5FE45F586697}" dt="2024-03-31T03:13:59.281" v="2176"/>
          <ac:spMkLst>
            <pc:docMk/>
            <pc:sldMk cId="2805879325" sldId="357"/>
            <ac:spMk id="12" creationId="{ECC07320-C2CA-4E29-8481-9D9E143C7788}"/>
          </ac:spMkLst>
        </pc:spChg>
        <pc:spChg chg="del">
          <ac:chgData name="Tanya Lalor" userId="1fa4e54c276bd395" providerId="LiveId" clId="{3B3E9335-3A43-4152-85D9-5FE45F586697}" dt="2024-03-31T03:13:59.281" v="2176"/>
          <ac:spMkLst>
            <pc:docMk/>
            <pc:sldMk cId="2805879325" sldId="357"/>
            <ac:spMk id="14" creationId="{178FB36B-5BFE-42CA-BC60-1115E0D95EEC}"/>
          </ac:spMkLst>
        </pc:spChg>
        <pc:picChg chg="mod">
          <ac:chgData name="Tanya Lalor" userId="1fa4e54c276bd395" providerId="LiveId" clId="{3B3E9335-3A43-4152-85D9-5FE45F586697}" dt="2024-03-31T03:30:25.437" v="2336"/>
          <ac:picMkLst>
            <pc:docMk/>
            <pc:sldMk cId="2805879325" sldId="357"/>
            <ac:picMk id="6" creationId="{6102E990-72DE-DA6D-FA58-C04797ED9815}"/>
          </ac:picMkLst>
        </pc:picChg>
      </pc:sldChg>
      <pc:sldChg chg="addSp delSp modSp add del mod setBg delDesignElem">
        <pc:chgData name="Tanya Lalor" userId="1fa4e54c276bd395" providerId="LiveId" clId="{3B3E9335-3A43-4152-85D9-5FE45F586697}" dt="2024-03-31T03:22:29.872" v="2266" actId="47"/>
        <pc:sldMkLst>
          <pc:docMk/>
          <pc:sldMk cId="664671345" sldId="358"/>
        </pc:sldMkLst>
        <pc:spChg chg="mod">
          <ac:chgData name="Tanya Lalor" userId="1fa4e54c276bd395" providerId="LiveId" clId="{3B3E9335-3A43-4152-85D9-5FE45F586697}" dt="2024-03-31T03:18:17.541" v="2248" actId="207"/>
          <ac:spMkLst>
            <pc:docMk/>
            <pc:sldMk cId="664671345" sldId="358"/>
            <ac:spMk id="2" creationId="{C8BD55DD-316F-43BB-85C6-3AAB27D34B02}"/>
          </ac:spMkLst>
        </pc:spChg>
        <pc:spChg chg="add mod">
          <ac:chgData name="Tanya Lalor" userId="1fa4e54c276bd395" providerId="LiveId" clId="{3B3E9335-3A43-4152-85D9-5FE45F586697}" dt="2024-03-31T03:19:51.196" v="2258" actId="207"/>
          <ac:spMkLst>
            <pc:docMk/>
            <pc:sldMk cId="664671345" sldId="358"/>
            <ac:spMk id="4" creationId="{D900F50E-8A04-DC35-7560-6A1B6C60122A}"/>
          </ac:spMkLst>
        </pc:spChg>
        <pc:spChg chg="del mod">
          <ac:chgData name="Tanya Lalor" userId="1fa4e54c276bd395" providerId="LiveId" clId="{3B3E9335-3A43-4152-85D9-5FE45F586697}" dt="2024-03-31T03:16:45.092" v="2240" actId="478"/>
          <ac:spMkLst>
            <pc:docMk/>
            <pc:sldMk cId="664671345" sldId="358"/>
            <ac:spMk id="11" creationId="{DFB038F7-764E-EE56-DB0B-0E1BD8936B28}"/>
          </ac:spMkLst>
        </pc:spChg>
        <pc:spChg chg="del">
          <ac:chgData name="Tanya Lalor" userId="1fa4e54c276bd395" providerId="LiveId" clId="{3B3E9335-3A43-4152-85D9-5FE45F586697}" dt="2024-03-31T03:13:59.281" v="2176"/>
          <ac:spMkLst>
            <pc:docMk/>
            <pc:sldMk cId="664671345" sldId="358"/>
            <ac:spMk id="12" creationId="{ECC07320-C2CA-4E29-8481-9D9E143C7788}"/>
          </ac:spMkLst>
        </pc:spChg>
        <pc:spChg chg="del">
          <ac:chgData name="Tanya Lalor" userId="1fa4e54c276bd395" providerId="LiveId" clId="{3B3E9335-3A43-4152-85D9-5FE45F586697}" dt="2024-03-31T03:13:59.281" v="2176"/>
          <ac:spMkLst>
            <pc:docMk/>
            <pc:sldMk cId="664671345" sldId="358"/>
            <ac:spMk id="14" creationId="{178FB36B-5BFE-42CA-BC60-1115E0D95EEC}"/>
          </ac:spMkLst>
        </pc:spChg>
        <pc:spChg chg="del">
          <ac:chgData name="Tanya Lalor" userId="1fa4e54c276bd395" providerId="LiveId" clId="{3B3E9335-3A43-4152-85D9-5FE45F586697}" dt="2024-03-31T03:16:37.908" v="2237" actId="478"/>
          <ac:spMkLst>
            <pc:docMk/>
            <pc:sldMk cId="664671345" sldId="358"/>
            <ac:spMk id="15" creationId="{06B210F5-BC9F-FE5B-9F3B-1B3730DA1DDF}"/>
          </ac:spMkLst>
        </pc:spChg>
        <pc:picChg chg="del">
          <ac:chgData name="Tanya Lalor" userId="1fa4e54c276bd395" providerId="LiveId" clId="{3B3E9335-3A43-4152-85D9-5FE45F586697}" dt="2024-03-31T03:16:35.552" v="2236" actId="478"/>
          <ac:picMkLst>
            <pc:docMk/>
            <pc:sldMk cId="664671345" sldId="358"/>
            <ac:picMk id="1025" creationId="{DFBDD1BB-7530-3485-556A-C2249999141D}"/>
          </ac:picMkLst>
        </pc:picChg>
      </pc:sldChg>
      <pc:sldChg chg="del">
        <pc:chgData name="Tanya Lalor" userId="1fa4e54c276bd395" providerId="LiveId" clId="{3B3E9335-3A43-4152-85D9-5FE45F586697}" dt="2024-03-31T01:41:49.056" v="91" actId="47"/>
        <pc:sldMkLst>
          <pc:docMk/>
          <pc:sldMk cId="4124476548" sldId="358"/>
        </pc:sldMkLst>
      </pc:sldChg>
      <pc:sldChg chg="delSp modSp add mod setBg delDesignElem">
        <pc:chgData name="Tanya Lalor" userId="1fa4e54c276bd395" providerId="LiveId" clId="{3B3E9335-3A43-4152-85D9-5FE45F586697}" dt="2024-03-31T03:34:22.543" v="2352" actId="207"/>
        <pc:sldMkLst>
          <pc:docMk/>
          <pc:sldMk cId="2302298646" sldId="359"/>
        </pc:sldMkLst>
        <pc:spChg chg="mod">
          <ac:chgData name="Tanya Lalor" userId="1fa4e54c276bd395" providerId="LiveId" clId="{3B3E9335-3A43-4152-85D9-5FE45F586697}" dt="2024-03-31T03:31:28.841" v="2351" actId="6549"/>
          <ac:spMkLst>
            <pc:docMk/>
            <pc:sldMk cId="2302298646" sldId="359"/>
            <ac:spMk id="5" creationId="{7BF008C0-AE17-248B-CC47-71AF3E3B6FDA}"/>
          </ac:spMkLst>
        </pc:spChg>
        <pc:spChg chg="mod">
          <ac:chgData name="Tanya Lalor" userId="1fa4e54c276bd395" providerId="LiveId" clId="{3B3E9335-3A43-4152-85D9-5FE45F586697}" dt="2024-03-31T03:34:22.543" v="2352" actId="207"/>
          <ac:spMkLst>
            <pc:docMk/>
            <pc:sldMk cId="2302298646" sldId="359"/>
            <ac:spMk id="7" creationId="{A00F6711-4BE9-CFA3-23F1-BE414A35D8CD}"/>
          </ac:spMkLst>
        </pc:spChg>
        <pc:spChg chg="del">
          <ac:chgData name="Tanya Lalor" userId="1fa4e54c276bd395" providerId="LiveId" clId="{3B3E9335-3A43-4152-85D9-5FE45F586697}" dt="2024-03-31T03:13:59.281" v="2176"/>
          <ac:spMkLst>
            <pc:docMk/>
            <pc:sldMk cId="2302298646" sldId="359"/>
            <ac:spMk id="12" creationId="{ECC07320-C2CA-4E29-8481-9D9E143C7788}"/>
          </ac:spMkLst>
        </pc:spChg>
        <pc:spChg chg="del">
          <ac:chgData name="Tanya Lalor" userId="1fa4e54c276bd395" providerId="LiveId" clId="{3B3E9335-3A43-4152-85D9-5FE45F586697}" dt="2024-03-31T03:13:59.281" v="2176"/>
          <ac:spMkLst>
            <pc:docMk/>
            <pc:sldMk cId="2302298646" sldId="359"/>
            <ac:spMk id="14" creationId="{178FB36B-5BFE-42CA-BC60-1115E0D95EEC}"/>
          </ac:spMkLst>
        </pc:spChg>
      </pc:sldChg>
      <pc:sldChg chg="addSp delSp modSp add mod setBg delDesignElem">
        <pc:chgData name="Tanya Lalor" userId="1fa4e54c276bd395" providerId="LiveId" clId="{3B3E9335-3A43-4152-85D9-5FE45F586697}" dt="2024-03-31T03:36:53.089" v="2454" actId="27636"/>
        <pc:sldMkLst>
          <pc:docMk/>
          <pc:sldMk cId="2181265848" sldId="360"/>
        </pc:sldMkLst>
        <pc:spChg chg="mod">
          <ac:chgData name="Tanya Lalor" userId="1fa4e54c276bd395" providerId="LiveId" clId="{3B3E9335-3A43-4152-85D9-5FE45F586697}" dt="2024-03-31T03:35:18.244" v="2426" actId="27636"/>
          <ac:spMkLst>
            <pc:docMk/>
            <pc:sldMk cId="2181265848" sldId="360"/>
            <ac:spMk id="2" creationId="{C8BD55DD-316F-43BB-85C6-3AAB27D34B02}"/>
          </ac:spMkLst>
        </pc:spChg>
        <pc:spChg chg="mod">
          <ac:chgData name="Tanya Lalor" userId="1fa4e54c276bd395" providerId="LiveId" clId="{3B3E9335-3A43-4152-85D9-5FE45F586697}" dt="2024-03-31T03:35:38.782" v="2434" actId="6549"/>
          <ac:spMkLst>
            <pc:docMk/>
            <pc:sldMk cId="2181265848" sldId="360"/>
            <ac:spMk id="3" creationId="{7D4C6B3E-2B89-ED56-81DC-AEB5F82428ED}"/>
          </ac:spMkLst>
        </pc:spChg>
        <pc:spChg chg="del">
          <ac:chgData name="Tanya Lalor" userId="1fa4e54c276bd395" providerId="LiveId" clId="{3B3E9335-3A43-4152-85D9-5FE45F586697}" dt="2024-03-31T03:36:40.312" v="2447" actId="478"/>
          <ac:spMkLst>
            <pc:docMk/>
            <pc:sldMk cId="2181265848" sldId="360"/>
            <ac:spMk id="4" creationId="{63A2538C-4E5D-9AC6-8546-A094B1C785D3}"/>
          </ac:spMkLst>
        </pc:spChg>
        <pc:spChg chg="add mod">
          <ac:chgData name="Tanya Lalor" userId="1fa4e54c276bd395" providerId="LiveId" clId="{3B3E9335-3A43-4152-85D9-5FE45F586697}" dt="2024-03-31T03:36:48.963" v="2452" actId="1076"/>
          <ac:spMkLst>
            <pc:docMk/>
            <pc:sldMk cId="2181265848" sldId="360"/>
            <ac:spMk id="5" creationId="{F114D919-1500-C6CC-6893-7F4F0ECF4F17}"/>
          </ac:spMkLst>
        </pc:spChg>
        <pc:spChg chg="add mod">
          <ac:chgData name="Tanya Lalor" userId="1fa4e54c276bd395" providerId="LiveId" clId="{3B3E9335-3A43-4152-85D9-5FE45F586697}" dt="2024-03-31T03:36:53.089" v="2454" actId="27636"/>
          <ac:spMkLst>
            <pc:docMk/>
            <pc:sldMk cId="2181265848" sldId="360"/>
            <ac:spMk id="6" creationId="{6E3A8857-2BCA-6755-6902-D279AB3AE0B6}"/>
          </ac:spMkLst>
        </pc:spChg>
        <pc:spChg chg="del mod">
          <ac:chgData name="Tanya Lalor" userId="1fa4e54c276bd395" providerId="LiveId" clId="{3B3E9335-3A43-4152-85D9-5FE45F586697}" dt="2024-03-31T03:36:44.060" v="2450" actId="478"/>
          <ac:spMkLst>
            <pc:docMk/>
            <pc:sldMk cId="2181265848" sldId="360"/>
            <ac:spMk id="7" creationId="{83B7C50A-5F09-BD17-FACB-20CCF4EEAF3C}"/>
          </ac:spMkLst>
        </pc:spChg>
        <pc:spChg chg="del">
          <ac:chgData name="Tanya Lalor" userId="1fa4e54c276bd395" providerId="LiveId" clId="{3B3E9335-3A43-4152-85D9-5FE45F586697}" dt="2024-03-31T03:13:59.281" v="2176"/>
          <ac:spMkLst>
            <pc:docMk/>
            <pc:sldMk cId="2181265848" sldId="360"/>
            <ac:spMk id="12" creationId="{ECC07320-C2CA-4E29-8481-9D9E143C7788}"/>
          </ac:spMkLst>
        </pc:spChg>
        <pc:spChg chg="del">
          <ac:chgData name="Tanya Lalor" userId="1fa4e54c276bd395" providerId="LiveId" clId="{3B3E9335-3A43-4152-85D9-5FE45F586697}" dt="2024-03-31T03:13:59.281" v="2176"/>
          <ac:spMkLst>
            <pc:docMk/>
            <pc:sldMk cId="2181265848" sldId="360"/>
            <ac:spMk id="14" creationId="{178FB36B-5BFE-42CA-BC60-1115E0D95EEC}"/>
          </ac:spMkLst>
        </pc:spChg>
        <pc:picChg chg="del">
          <ac:chgData name="Tanya Lalor" userId="1fa4e54c276bd395" providerId="LiveId" clId="{3B3E9335-3A43-4152-85D9-5FE45F586697}" dt="2024-03-31T03:36:40.976" v="2448" actId="478"/>
          <ac:picMkLst>
            <pc:docMk/>
            <pc:sldMk cId="2181265848" sldId="360"/>
            <ac:picMk id="3073" creationId="{34FCC8A0-9F5D-7BF8-345B-3858B19C8EBC}"/>
          </ac:picMkLst>
        </pc:picChg>
      </pc:sldChg>
      <pc:sldChg chg="del">
        <pc:chgData name="Tanya Lalor" userId="1fa4e54c276bd395" providerId="LiveId" clId="{3B3E9335-3A43-4152-85D9-5FE45F586697}" dt="2024-03-31T01:41:50.441" v="93" actId="47"/>
        <pc:sldMkLst>
          <pc:docMk/>
          <pc:sldMk cId="862876188" sldId="361"/>
        </pc:sldMkLst>
      </pc:sldChg>
      <pc:sldChg chg="delSp modSp add del mod setBg delDesignElem">
        <pc:chgData name="Tanya Lalor" userId="1fa4e54c276bd395" providerId="LiveId" clId="{3B3E9335-3A43-4152-85D9-5FE45F586697}" dt="2024-03-31T03:37:04.750" v="2455" actId="47"/>
        <pc:sldMkLst>
          <pc:docMk/>
          <pc:sldMk cId="1981083878" sldId="361"/>
        </pc:sldMkLst>
        <pc:spChg chg="mod">
          <ac:chgData name="Tanya Lalor" userId="1fa4e54c276bd395" providerId="LiveId" clId="{3B3E9335-3A43-4152-85D9-5FE45F586697}" dt="2024-03-31T03:36:20.651" v="2444" actId="6549"/>
          <ac:spMkLst>
            <pc:docMk/>
            <pc:sldMk cId="1981083878" sldId="361"/>
            <ac:spMk id="3" creationId="{75A91927-857B-D50D-BD1A-98BB9B7B87A6}"/>
          </ac:spMkLst>
        </pc:spChg>
        <pc:spChg chg="mod">
          <ac:chgData name="Tanya Lalor" userId="1fa4e54c276bd395" providerId="LiveId" clId="{3B3E9335-3A43-4152-85D9-5FE45F586697}" dt="2024-03-31T03:36:33.591" v="2446" actId="207"/>
          <ac:spMkLst>
            <pc:docMk/>
            <pc:sldMk cId="1981083878" sldId="361"/>
            <ac:spMk id="4" creationId="{B9C385E1-78B3-0FBA-DBB1-B1EAB8DC4812}"/>
          </ac:spMkLst>
        </pc:spChg>
        <pc:spChg chg="del">
          <ac:chgData name="Tanya Lalor" userId="1fa4e54c276bd395" providerId="LiveId" clId="{3B3E9335-3A43-4152-85D9-5FE45F586697}" dt="2024-03-31T03:13:59.281" v="2176"/>
          <ac:spMkLst>
            <pc:docMk/>
            <pc:sldMk cId="1981083878" sldId="361"/>
            <ac:spMk id="17" creationId="{04812C46-200A-4DEB-A05E-3ED6C68C2387}"/>
          </ac:spMkLst>
        </pc:spChg>
        <pc:spChg chg="del">
          <ac:chgData name="Tanya Lalor" userId="1fa4e54c276bd395" providerId="LiveId" clId="{3B3E9335-3A43-4152-85D9-5FE45F586697}" dt="2024-03-31T03:13:59.281" v="2176"/>
          <ac:spMkLst>
            <pc:docMk/>
            <pc:sldMk cId="1981083878" sldId="361"/>
            <ac:spMk id="19" creationId="{D1EA859B-E555-4109-94F3-6700E046E008}"/>
          </ac:spMkLst>
        </pc:spChg>
      </pc:sldChg>
      <pc:sldChg chg="del">
        <pc:chgData name="Tanya Lalor" userId="1fa4e54c276bd395" providerId="LiveId" clId="{3B3E9335-3A43-4152-85D9-5FE45F586697}" dt="2024-03-31T01:41:52.081" v="94" actId="47"/>
        <pc:sldMkLst>
          <pc:docMk/>
          <pc:sldMk cId="1095824532" sldId="362"/>
        </pc:sldMkLst>
      </pc:sldChg>
      <pc:sldChg chg="addSp delSp modSp add del mod">
        <pc:chgData name="Tanya Lalor" userId="1fa4e54c276bd395" providerId="LiveId" clId="{3B3E9335-3A43-4152-85D9-5FE45F586697}" dt="2024-03-31T03:25:54.743" v="2311" actId="47"/>
        <pc:sldMkLst>
          <pc:docMk/>
          <pc:sldMk cId="1432362489" sldId="362"/>
        </pc:sldMkLst>
        <pc:spChg chg="add del mod">
          <ac:chgData name="Tanya Lalor" userId="1fa4e54c276bd395" providerId="LiveId" clId="{3B3E9335-3A43-4152-85D9-5FE45F586697}" dt="2024-03-31T03:22:46.279" v="2267" actId="478"/>
          <ac:spMkLst>
            <pc:docMk/>
            <pc:sldMk cId="1432362489" sldId="362"/>
            <ac:spMk id="3" creationId="{2CB321B4-20AD-F207-91D1-58DC55D02F37}"/>
          </ac:spMkLst>
        </pc:spChg>
        <pc:spChg chg="mod">
          <ac:chgData name="Tanya Lalor" userId="1fa4e54c276bd395" providerId="LiveId" clId="{3B3E9335-3A43-4152-85D9-5FE45F586697}" dt="2024-03-31T03:23:42.147" v="2282" actId="403"/>
          <ac:spMkLst>
            <pc:docMk/>
            <pc:sldMk cId="1432362489" sldId="362"/>
            <ac:spMk id="4" creationId="{D900F50E-8A04-DC35-7560-6A1B6C60122A}"/>
          </ac:spMkLst>
        </pc:spChg>
      </pc:sldChg>
      <pc:sldChg chg="addSp delSp modSp add mod">
        <pc:chgData name="Tanya Lalor" userId="1fa4e54c276bd395" providerId="LiveId" clId="{3B3E9335-3A43-4152-85D9-5FE45F586697}" dt="2024-03-31T03:43:58.447" v="2517" actId="20577"/>
        <pc:sldMkLst>
          <pc:docMk/>
          <pc:sldMk cId="828461872" sldId="363"/>
        </pc:sldMkLst>
        <pc:spChg chg="del mod">
          <ac:chgData name="Tanya Lalor" userId="1fa4e54c276bd395" providerId="LiveId" clId="{3B3E9335-3A43-4152-85D9-5FE45F586697}" dt="2024-03-31T03:43:39.363" v="2513" actId="478"/>
          <ac:spMkLst>
            <pc:docMk/>
            <pc:sldMk cId="828461872" sldId="363"/>
            <ac:spMk id="2" creationId="{C8BD55DD-316F-43BB-85C6-3AAB27D34B02}"/>
          </ac:spMkLst>
        </pc:spChg>
        <pc:spChg chg="mod">
          <ac:chgData name="Tanya Lalor" userId="1fa4e54c276bd395" providerId="LiveId" clId="{3B3E9335-3A43-4152-85D9-5FE45F586697}" dt="2024-03-31T03:25:18.109" v="2297" actId="20577"/>
          <ac:spMkLst>
            <pc:docMk/>
            <pc:sldMk cId="828461872" sldId="363"/>
            <ac:spMk id="3" creationId="{2CB321B4-20AD-F207-91D1-58DC55D02F37}"/>
          </ac:spMkLst>
        </pc:spChg>
        <pc:spChg chg="del">
          <ac:chgData name="Tanya Lalor" userId="1fa4e54c276bd395" providerId="LiveId" clId="{3B3E9335-3A43-4152-85D9-5FE45F586697}" dt="2024-03-31T03:24:01.725" v="2284" actId="478"/>
          <ac:spMkLst>
            <pc:docMk/>
            <pc:sldMk cId="828461872" sldId="363"/>
            <ac:spMk id="4" creationId="{D900F50E-8A04-DC35-7560-6A1B6C60122A}"/>
          </ac:spMkLst>
        </pc:spChg>
        <pc:spChg chg="add mod">
          <ac:chgData name="Tanya Lalor" userId="1fa4e54c276bd395" providerId="LiveId" clId="{3B3E9335-3A43-4152-85D9-5FE45F586697}" dt="2024-03-31T03:43:58.447" v="2517" actId="20577"/>
          <ac:spMkLst>
            <pc:docMk/>
            <pc:sldMk cId="828461872" sldId="363"/>
            <ac:spMk id="5" creationId="{D4203210-6311-9D53-1B25-25432983DDBA}"/>
          </ac:spMkLst>
        </pc:spChg>
        <pc:spChg chg="add mod">
          <ac:chgData name="Tanya Lalor" userId="1fa4e54c276bd395" providerId="LiveId" clId="{3B3E9335-3A43-4152-85D9-5FE45F586697}" dt="2024-03-31T03:43:40.270" v="2514"/>
          <ac:spMkLst>
            <pc:docMk/>
            <pc:sldMk cId="828461872" sldId="363"/>
            <ac:spMk id="9" creationId="{526D3DFE-36EB-3F6A-A2D4-DF20E7C4D21C}"/>
          </ac:spMkLst>
        </pc:spChg>
        <pc:cxnChg chg="add mod">
          <ac:chgData name="Tanya Lalor" userId="1fa4e54c276bd395" providerId="LiveId" clId="{3B3E9335-3A43-4152-85D9-5FE45F586697}" dt="2024-03-31T03:25:10.022" v="2295" actId="1582"/>
          <ac:cxnSpMkLst>
            <pc:docMk/>
            <pc:sldMk cId="828461872" sldId="363"/>
            <ac:cxnSpMk id="7" creationId="{34EB86A5-E487-60AB-39FE-9D2E0DFA2072}"/>
          </ac:cxnSpMkLst>
        </pc:cxnChg>
        <pc:cxnChg chg="add mod">
          <ac:chgData name="Tanya Lalor" userId="1fa4e54c276bd395" providerId="LiveId" clId="{3B3E9335-3A43-4152-85D9-5FE45F586697}" dt="2024-03-31T03:25:27.095" v="2299" actId="1076"/>
          <ac:cxnSpMkLst>
            <pc:docMk/>
            <pc:sldMk cId="828461872" sldId="363"/>
            <ac:cxnSpMk id="8" creationId="{630A1AF8-2D99-8D1A-B66F-2E0DF144411F}"/>
          </ac:cxnSpMkLst>
        </pc:cxnChg>
      </pc:sldChg>
      <pc:sldChg chg="del">
        <pc:chgData name="Tanya Lalor" userId="1fa4e54c276bd395" providerId="LiveId" clId="{3B3E9335-3A43-4152-85D9-5FE45F586697}" dt="2024-03-31T01:41:53.016" v="95" actId="47"/>
        <pc:sldMkLst>
          <pc:docMk/>
          <pc:sldMk cId="1371589138" sldId="363"/>
        </pc:sldMkLst>
      </pc:sldChg>
      <pc:sldChg chg="add del">
        <pc:chgData name="Tanya Lalor" userId="1fa4e54c276bd395" providerId="LiveId" clId="{3B3E9335-3A43-4152-85D9-5FE45F586697}" dt="2024-03-31T03:28:16.329" v="2321" actId="47"/>
        <pc:sldMkLst>
          <pc:docMk/>
          <pc:sldMk cId="69921904" sldId="364"/>
        </pc:sldMkLst>
      </pc:sldChg>
      <pc:sldChg chg="delSp modSp add mod ord">
        <pc:chgData name="Tanya Lalor" userId="1fa4e54c276bd395" providerId="LiveId" clId="{3B3E9335-3A43-4152-85D9-5FE45F586697}" dt="2024-03-31T03:44:02.573" v="2518" actId="20577"/>
        <pc:sldMkLst>
          <pc:docMk/>
          <pc:sldMk cId="456448242" sldId="364"/>
        </pc:sldMkLst>
        <pc:spChg chg="mod">
          <ac:chgData name="Tanya Lalor" userId="1fa4e54c276bd395" providerId="LiveId" clId="{3B3E9335-3A43-4152-85D9-5FE45F586697}" dt="2024-03-31T03:43:31.994" v="2512" actId="255"/>
          <ac:spMkLst>
            <pc:docMk/>
            <pc:sldMk cId="456448242" sldId="364"/>
            <ac:spMk id="2" creationId="{C8BD55DD-316F-43BB-85C6-3AAB27D34B02}"/>
          </ac:spMkLst>
        </pc:spChg>
        <pc:spChg chg="del">
          <ac:chgData name="Tanya Lalor" userId="1fa4e54c276bd395" providerId="LiveId" clId="{3B3E9335-3A43-4152-85D9-5FE45F586697}" dt="2024-03-31T03:28:24.951" v="2323" actId="478"/>
          <ac:spMkLst>
            <pc:docMk/>
            <pc:sldMk cId="456448242" sldId="364"/>
            <ac:spMk id="3" creationId="{2CB321B4-20AD-F207-91D1-58DC55D02F37}"/>
          </ac:spMkLst>
        </pc:spChg>
        <pc:spChg chg="mod">
          <ac:chgData name="Tanya Lalor" userId="1fa4e54c276bd395" providerId="LiveId" clId="{3B3E9335-3A43-4152-85D9-5FE45F586697}" dt="2024-03-31T03:44:02.573" v="2518" actId="20577"/>
          <ac:spMkLst>
            <pc:docMk/>
            <pc:sldMk cId="456448242" sldId="364"/>
            <ac:spMk id="5" creationId="{D4203210-6311-9D53-1B25-25432983DDBA}"/>
          </ac:spMkLst>
        </pc:spChg>
        <pc:cxnChg chg="del">
          <ac:chgData name="Tanya Lalor" userId="1fa4e54c276bd395" providerId="LiveId" clId="{3B3E9335-3A43-4152-85D9-5FE45F586697}" dt="2024-03-31T03:28:31.388" v="2326" actId="478"/>
          <ac:cxnSpMkLst>
            <pc:docMk/>
            <pc:sldMk cId="456448242" sldId="364"/>
            <ac:cxnSpMk id="7" creationId="{34EB86A5-E487-60AB-39FE-9D2E0DFA2072}"/>
          </ac:cxnSpMkLst>
        </pc:cxnChg>
        <pc:cxnChg chg="del">
          <ac:chgData name="Tanya Lalor" userId="1fa4e54c276bd395" providerId="LiveId" clId="{3B3E9335-3A43-4152-85D9-5FE45F586697}" dt="2024-03-31T03:28:32.325" v="2327" actId="478"/>
          <ac:cxnSpMkLst>
            <pc:docMk/>
            <pc:sldMk cId="456448242" sldId="364"/>
            <ac:cxnSpMk id="8" creationId="{630A1AF8-2D99-8D1A-B66F-2E0DF144411F}"/>
          </ac:cxnSpMkLst>
        </pc:cxnChg>
      </pc:sldChg>
      <pc:sldChg chg="del">
        <pc:chgData name="Tanya Lalor" userId="1fa4e54c276bd395" providerId="LiveId" clId="{3B3E9335-3A43-4152-85D9-5FE45F586697}" dt="2024-03-31T01:41:54.699" v="97" actId="47"/>
        <pc:sldMkLst>
          <pc:docMk/>
          <pc:sldMk cId="2621745566" sldId="364"/>
        </pc:sldMkLst>
      </pc:sldChg>
      <pc:sldChg chg="addSp delSp modSp add mod">
        <pc:chgData name="Tanya Lalor" userId="1fa4e54c276bd395" providerId="LiveId" clId="{3B3E9335-3A43-4152-85D9-5FE45F586697}" dt="2024-03-31T03:42:14.435" v="2477" actId="1076"/>
        <pc:sldMkLst>
          <pc:docMk/>
          <pc:sldMk cId="1206169176" sldId="365"/>
        </pc:sldMkLst>
        <pc:spChg chg="del">
          <ac:chgData name="Tanya Lalor" userId="1fa4e54c276bd395" providerId="LiveId" clId="{3B3E9335-3A43-4152-85D9-5FE45F586697}" dt="2024-03-31T03:37:18.900" v="2460" actId="478"/>
          <ac:spMkLst>
            <pc:docMk/>
            <pc:sldMk cId="1206169176" sldId="365"/>
            <ac:spMk id="2" creationId="{C8BD55DD-316F-43BB-85C6-3AAB27D34B02}"/>
          </ac:spMkLst>
        </pc:spChg>
        <pc:spChg chg="del">
          <ac:chgData name="Tanya Lalor" userId="1fa4e54c276bd395" providerId="LiveId" clId="{3B3E9335-3A43-4152-85D9-5FE45F586697}" dt="2024-03-31T03:37:21.975" v="2461" actId="478"/>
          <ac:spMkLst>
            <pc:docMk/>
            <pc:sldMk cId="1206169176" sldId="365"/>
            <ac:spMk id="3" creationId="{7D4C6B3E-2B89-ED56-81DC-AEB5F82428ED}"/>
          </ac:spMkLst>
        </pc:spChg>
        <pc:spChg chg="del">
          <ac:chgData name="Tanya Lalor" userId="1fa4e54c276bd395" providerId="LiveId" clId="{3B3E9335-3A43-4152-85D9-5FE45F586697}" dt="2024-03-31T03:37:15.759" v="2459" actId="478"/>
          <ac:spMkLst>
            <pc:docMk/>
            <pc:sldMk cId="1206169176" sldId="365"/>
            <ac:spMk id="4" creationId="{63A2538C-4E5D-9AC6-8546-A094B1C785D3}"/>
          </ac:spMkLst>
        </pc:spChg>
        <pc:spChg chg="del">
          <ac:chgData name="Tanya Lalor" userId="1fa4e54c276bd395" providerId="LiveId" clId="{3B3E9335-3A43-4152-85D9-5FE45F586697}" dt="2024-03-31T03:41:56.032" v="2474" actId="478"/>
          <ac:spMkLst>
            <pc:docMk/>
            <pc:sldMk cId="1206169176" sldId="365"/>
            <ac:spMk id="7" creationId="{83B7C50A-5F09-BD17-FACB-20CCF4EEAF3C}"/>
          </ac:spMkLst>
        </pc:spChg>
        <pc:spChg chg="add mod">
          <ac:chgData name="Tanya Lalor" userId="1fa4e54c276bd395" providerId="LiveId" clId="{3B3E9335-3A43-4152-85D9-5FE45F586697}" dt="2024-03-31T03:42:14.435" v="2477" actId="1076"/>
          <ac:spMkLst>
            <pc:docMk/>
            <pc:sldMk cId="1206169176" sldId="365"/>
            <ac:spMk id="9" creationId="{4C1ECBF0-1233-0864-15F6-54B9F09AF3D2}"/>
          </ac:spMkLst>
        </pc:spChg>
        <pc:picChg chg="add mod">
          <ac:chgData name="Tanya Lalor" userId="1fa4e54c276bd395" providerId="LiveId" clId="{3B3E9335-3A43-4152-85D9-5FE45F586697}" dt="2024-03-31T03:38:31.031" v="2469" actId="14100"/>
          <ac:picMkLst>
            <pc:docMk/>
            <pc:sldMk cId="1206169176" sldId="365"/>
            <ac:picMk id="5" creationId="{0065ADF0-90F2-1C4E-DCA0-E237C8A63843}"/>
          </ac:picMkLst>
        </pc:picChg>
        <pc:picChg chg="add mod">
          <ac:chgData name="Tanya Lalor" userId="1fa4e54c276bd395" providerId="LiveId" clId="{3B3E9335-3A43-4152-85D9-5FE45F586697}" dt="2024-03-31T03:42:11.073" v="2476" actId="1076"/>
          <ac:picMkLst>
            <pc:docMk/>
            <pc:sldMk cId="1206169176" sldId="365"/>
            <ac:picMk id="6" creationId="{54A881C0-096E-8C8A-B220-12985165E4E6}"/>
          </ac:picMkLst>
        </pc:picChg>
        <pc:picChg chg="del">
          <ac:chgData name="Tanya Lalor" userId="1fa4e54c276bd395" providerId="LiveId" clId="{3B3E9335-3A43-4152-85D9-5FE45F586697}" dt="2024-03-31T03:37:27.285" v="2463" actId="478"/>
          <ac:picMkLst>
            <pc:docMk/>
            <pc:sldMk cId="1206169176" sldId="365"/>
            <ac:picMk id="3073" creationId="{34FCC8A0-9F5D-7BF8-345B-3858B19C8EBC}"/>
          </ac:picMkLst>
        </pc:picChg>
        <pc:cxnChg chg="del">
          <ac:chgData name="Tanya Lalor" userId="1fa4e54c276bd395" providerId="LiveId" clId="{3B3E9335-3A43-4152-85D9-5FE45F586697}" dt="2024-03-31T03:37:24.250" v="2462" actId="478"/>
          <ac:cxnSpMkLst>
            <pc:docMk/>
            <pc:sldMk cId="1206169176" sldId="365"/>
            <ac:cxnSpMk id="10" creationId="{0A2BDDAC-F19A-83DC-60D4-E690A199C1C3}"/>
          </ac:cxnSpMkLst>
        </pc:cxnChg>
      </pc:sldChg>
      <pc:sldChg chg="del">
        <pc:chgData name="Tanya Lalor" userId="1fa4e54c276bd395" providerId="LiveId" clId="{3B3E9335-3A43-4152-85D9-5FE45F586697}" dt="2024-03-31T01:41:55.401" v="98" actId="47"/>
        <pc:sldMkLst>
          <pc:docMk/>
          <pc:sldMk cId="3227574606" sldId="367"/>
        </pc:sldMkLst>
      </pc:sldChg>
      <pc:sldChg chg="del">
        <pc:chgData name="Tanya Lalor" userId="1fa4e54c276bd395" providerId="LiveId" clId="{3B3E9335-3A43-4152-85D9-5FE45F586697}" dt="2024-03-31T01:41:49.673" v="92" actId="47"/>
        <pc:sldMkLst>
          <pc:docMk/>
          <pc:sldMk cId="966075229" sldId="368"/>
        </pc:sldMkLst>
      </pc:sldChg>
      <pc:sldChg chg="del">
        <pc:chgData name="Tanya Lalor" userId="1fa4e54c276bd395" providerId="LiveId" clId="{3B3E9335-3A43-4152-85D9-5FE45F586697}" dt="2024-03-31T01:41:44.658" v="85" actId="47"/>
        <pc:sldMkLst>
          <pc:docMk/>
          <pc:sldMk cId="1508899632" sldId="369"/>
        </pc:sldMkLst>
      </pc:sldChg>
      <pc:sldChg chg="del">
        <pc:chgData name="Tanya Lalor" userId="1fa4e54c276bd395" providerId="LiveId" clId="{3B3E9335-3A43-4152-85D9-5FE45F586697}" dt="2024-03-31T01:41:53.825" v="96" actId="47"/>
        <pc:sldMkLst>
          <pc:docMk/>
          <pc:sldMk cId="2338341732" sldId="3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D551-1155-4EDA-9B7A-E50B2339F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2D7CFCC-AFFF-4C2F-B309-5907FBCAE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99ED04C-70D2-4A4A-992A-7299F6EADAFA}"/>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5" name="Footer Placeholder 4">
            <a:extLst>
              <a:ext uri="{FF2B5EF4-FFF2-40B4-BE49-F238E27FC236}">
                <a16:creationId xmlns:a16="http://schemas.microsoft.com/office/drawing/2014/main" id="{B28F1230-7808-4610-8AA4-33C8A4F46C2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8594AF1-06CE-4262-8C76-73A1F376AEBC}"/>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123529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39F5-B2A2-4514-80B2-E60924C5DD4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E83F0C1-ABEF-43B9-994C-1EE06DE4C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39A2E5-6738-41B6-BB53-549294E57597}"/>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5" name="Footer Placeholder 4">
            <a:extLst>
              <a:ext uri="{FF2B5EF4-FFF2-40B4-BE49-F238E27FC236}">
                <a16:creationId xmlns:a16="http://schemas.microsoft.com/office/drawing/2014/main" id="{0DCB4AEC-AF0D-48B5-8FBD-DDFE74157F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6A298D6-914E-4CBF-AED6-2778189716C0}"/>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392177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CA87E-F5E2-4553-ACB3-68AEB4E90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5366CC4-287E-48F4-AA08-7CD3DD0D8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D264911-AE3E-4E4E-AF75-7CA126C8E364}"/>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5" name="Footer Placeholder 4">
            <a:extLst>
              <a:ext uri="{FF2B5EF4-FFF2-40B4-BE49-F238E27FC236}">
                <a16:creationId xmlns:a16="http://schemas.microsoft.com/office/drawing/2014/main" id="{31D28AE0-B1AB-4985-9F63-11CD7F75FE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3A86CE8-BC71-42AB-8F6A-7DF1BEF93EE2}"/>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107448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D332-9309-4CDA-B15F-8A58A9D5CCC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FB97901-960B-474A-AF7C-B1B1B6457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9A6739-9F9D-4BC6-A030-0CC019EC8638}"/>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5" name="Footer Placeholder 4">
            <a:extLst>
              <a:ext uri="{FF2B5EF4-FFF2-40B4-BE49-F238E27FC236}">
                <a16:creationId xmlns:a16="http://schemas.microsoft.com/office/drawing/2014/main" id="{FD6112EF-479C-42EA-BBE0-1E633D5057F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F62CC7A-5835-4597-A8B7-D2409C5F09FB}"/>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126727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33C2-53E8-4911-A0BF-15A898CA37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4FE14EF-7CC6-4708-A821-66D4A9A43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E3FBB3-DACE-4F86-B363-44F83A7FD8A7}"/>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5" name="Footer Placeholder 4">
            <a:extLst>
              <a:ext uri="{FF2B5EF4-FFF2-40B4-BE49-F238E27FC236}">
                <a16:creationId xmlns:a16="http://schemas.microsoft.com/office/drawing/2014/main" id="{C725E087-403D-4AF3-A8B3-7AE7C32F284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63FF344-3A7E-493C-8826-D5A20056C8FB}"/>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249778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C5F4-1A11-4271-9939-823167365AB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D2DD9E2-51F0-408A-A08B-6A01E22D89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1F07277-2D0A-4F14-981C-22BB3E0BA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69E9506-55FF-41C4-816D-9264863E621C}"/>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6" name="Footer Placeholder 5">
            <a:extLst>
              <a:ext uri="{FF2B5EF4-FFF2-40B4-BE49-F238E27FC236}">
                <a16:creationId xmlns:a16="http://schemas.microsoft.com/office/drawing/2014/main" id="{ECBF6362-742F-40AA-8737-F37E87E3687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FECB5B4-1D84-41B6-BEE2-66006BD25942}"/>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192416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F691-35E1-4F2B-BF3B-A1EEB037CC2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42C805A-140B-4C04-B9CA-9C39FB559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DF00D4-B32B-4991-B162-F69ED872C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7CD617E-25B9-4900-9E64-468077E9C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443ED-55E1-4745-A6E5-5D929540F0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DBBE8F3-091C-4CC5-A851-8CCDD530F5F8}"/>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8" name="Footer Placeholder 7">
            <a:extLst>
              <a:ext uri="{FF2B5EF4-FFF2-40B4-BE49-F238E27FC236}">
                <a16:creationId xmlns:a16="http://schemas.microsoft.com/office/drawing/2014/main" id="{4D08903C-DD04-45FD-BEEB-9EA3B8D9D27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5A7A9A3-5400-4EA9-9B7D-B5B1A380F4E9}"/>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371733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BD07-1777-4881-AC18-E22C9FC9559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A44D1C5-8F11-4689-9DB4-644F16F65BA3}"/>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4" name="Footer Placeholder 3">
            <a:extLst>
              <a:ext uri="{FF2B5EF4-FFF2-40B4-BE49-F238E27FC236}">
                <a16:creationId xmlns:a16="http://schemas.microsoft.com/office/drawing/2014/main" id="{DB8FF6D4-2DE8-4C4A-AED8-B1A960BE208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C45622A-8345-4CF9-8684-A4C6515F67E7}"/>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27618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B5FD1-04D4-4DAD-8729-0F9D25DA46EE}"/>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3" name="Footer Placeholder 2">
            <a:extLst>
              <a:ext uri="{FF2B5EF4-FFF2-40B4-BE49-F238E27FC236}">
                <a16:creationId xmlns:a16="http://schemas.microsoft.com/office/drawing/2014/main" id="{79BB58D4-B271-421A-B357-F5B4017E596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3EF81E7-AF8E-4790-B7A2-962A061F0A5D}"/>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250370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2CCA-4C76-473C-9319-E50C9FB5D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6052817-C758-4925-8686-29FE85E06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0911540-4352-4819-9072-880015A40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9537A-CF59-429A-BA1B-273F9B93D1C9}"/>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6" name="Footer Placeholder 5">
            <a:extLst>
              <a:ext uri="{FF2B5EF4-FFF2-40B4-BE49-F238E27FC236}">
                <a16:creationId xmlns:a16="http://schemas.microsoft.com/office/drawing/2014/main" id="{EA2DCC87-3446-4C73-B601-A84DD94FB3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44CFECC-9AA5-4907-A422-8AC2B7A5F351}"/>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27641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8ED7-A888-4575-9C80-EA2571EC3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7FDB697-D55F-4C03-9228-52352CDDA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5566A0F-8B72-4D59-AAD1-E7A4866FA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DB4C7-B643-4181-901F-2F9060B4A4BA}"/>
              </a:ext>
            </a:extLst>
          </p:cNvPr>
          <p:cNvSpPr>
            <a:spLocks noGrp="1"/>
          </p:cNvSpPr>
          <p:nvPr>
            <p:ph type="dt" sz="half" idx="10"/>
          </p:nvPr>
        </p:nvSpPr>
        <p:spPr/>
        <p:txBody>
          <a:bodyPr/>
          <a:lstStyle/>
          <a:p>
            <a:fld id="{51904456-E64D-451E-B3D2-3183AE9DC966}" type="datetimeFigureOut">
              <a:rPr lang="en-IE" smtClean="0"/>
              <a:t>31/03/2024</a:t>
            </a:fld>
            <a:endParaRPr lang="en-IE"/>
          </a:p>
        </p:txBody>
      </p:sp>
      <p:sp>
        <p:nvSpPr>
          <p:cNvPr id="6" name="Footer Placeholder 5">
            <a:extLst>
              <a:ext uri="{FF2B5EF4-FFF2-40B4-BE49-F238E27FC236}">
                <a16:creationId xmlns:a16="http://schemas.microsoft.com/office/drawing/2014/main" id="{5D287612-1D96-46A1-B929-E79660F9FAD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4543450-F5AB-4D8B-8977-27A8F8F02ECA}"/>
              </a:ext>
            </a:extLst>
          </p:cNvPr>
          <p:cNvSpPr>
            <a:spLocks noGrp="1"/>
          </p:cNvSpPr>
          <p:nvPr>
            <p:ph type="sldNum" sz="quarter" idx="12"/>
          </p:nvPr>
        </p:nvSpPr>
        <p:spPr/>
        <p:txBody>
          <a:bodyPr/>
          <a:lstStyle/>
          <a:p>
            <a:fld id="{E1CEECF5-0EA9-4E41-AE26-00A256439362}" type="slidenum">
              <a:rPr lang="en-IE" smtClean="0"/>
              <a:t>‹#›</a:t>
            </a:fld>
            <a:endParaRPr lang="en-IE"/>
          </a:p>
        </p:txBody>
      </p:sp>
    </p:spTree>
    <p:extLst>
      <p:ext uri="{BB962C8B-B14F-4D97-AF65-F5344CB8AC3E}">
        <p14:creationId xmlns:p14="http://schemas.microsoft.com/office/powerpoint/2010/main" val="47432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15048-F719-4F81-9241-02FE202D0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D23D76E-5B3A-4951-8E8D-121C54BD01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E1F8CB-F5FE-40E7-84F3-2DE5645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04456-E64D-451E-B3D2-3183AE9DC966}" type="datetimeFigureOut">
              <a:rPr lang="en-IE" smtClean="0"/>
              <a:t>31/03/2024</a:t>
            </a:fld>
            <a:endParaRPr lang="en-IE"/>
          </a:p>
        </p:txBody>
      </p:sp>
      <p:sp>
        <p:nvSpPr>
          <p:cNvPr id="5" name="Footer Placeholder 4">
            <a:extLst>
              <a:ext uri="{FF2B5EF4-FFF2-40B4-BE49-F238E27FC236}">
                <a16:creationId xmlns:a16="http://schemas.microsoft.com/office/drawing/2014/main" id="{5A154BDF-E67A-4681-AE7F-5C97DF651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310581D-E80C-43B2-9F69-4671F15AF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EECF5-0EA9-4E41-AE26-00A256439362}" type="slidenum">
              <a:rPr lang="en-IE" smtClean="0"/>
              <a:t>‹#›</a:t>
            </a:fld>
            <a:endParaRPr lang="en-IE"/>
          </a:p>
        </p:txBody>
      </p:sp>
    </p:spTree>
    <p:extLst>
      <p:ext uri="{BB962C8B-B14F-4D97-AF65-F5344CB8AC3E}">
        <p14:creationId xmlns:p14="http://schemas.microsoft.com/office/powerpoint/2010/main" val="234733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youtu.be/LM0SDjR6H8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youtube.com/watch?v=KYPe5xJAm5w"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10;&#10;Description automatically generated">
            <a:extLst>
              <a:ext uri="{FF2B5EF4-FFF2-40B4-BE49-F238E27FC236}">
                <a16:creationId xmlns:a16="http://schemas.microsoft.com/office/drawing/2014/main" id="{A8169C71-5E7F-4397-8C06-E9ECA4DB1BEC}"/>
              </a:ext>
            </a:extLst>
          </p:cNvPr>
          <p:cNvPicPr>
            <a:picLocks noChangeAspect="1"/>
          </p:cNvPicPr>
          <p:nvPr/>
        </p:nvPicPr>
        <p:blipFill rotWithShape="1">
          <a:blip r:embed="rId2">
            <a:extLst>
              <a:ext uri="{28A0092B-C50C-407E-A947-70E740481C1C}">
                <a14:useLocalDpi xmlns:a14="http://schemas.microsoft.com/office/drawing/2010/main" val="0"/>
              </a:ext>
            </a:extLst>
          </a:blip>
          <a:srcRect t="11211" r="9089" b="16866"/>
          <a:stretch/>
        </p:blipFill>
        <p:spPr>
          <a:xfrm>
            <a:off x="3519426" y="0"/>
            <a:ext cx="8668512" cy="6857990"/>
          </a:xfrm>
          <a:prstGeom prst="rect">
            <a:avLst/>
          </a:prstGeom>
        </p:spPr>
      </p:pic>
      <p:sp>
        <p:nvSpPr>
          <p:cNvPr id="32" name="Rectangle 3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86B48287-4732-4B44-8683-6D00FA1AF6F4}"/>
              </a:ext>
            </a:extLst>
          </p:cNvPr>
          <p:cNvSpPr>
            <a:spLocks noGrp="1"/>
          </p:cNvSpPr>
          <p:nvPr>
            <p:ph type="subTitle" idx="1"/>
          </p:nvPr>
        </p:nvSpPr>
        <p:spPr>
          <a:xfrm>
            <a:off x="477980" y="4872923"/>
            <a:ext cx="4390964" cy="1359394"/>
          </a:xfrm>
        </p:spPr>
        <p:txBody>
          <a:bodyPr vert="horz" lIns="91440" tIns="45720" rIns="91440" bIns="45720" rtlCol="0">
            <a:normAutofit/>
          </a:bodyPr>
          <a:lstStyle/>
          <a:p>
            <a:pPr algn="l"/>
            <a:r>
              <a:rPr lang="en-US" sz="2000" b="1" dirty="0">
                <a:solidFill>
                  <a:srgbClr val="A9FE00"/>
                </a:solidFill>
              </a:rPr>
              <a:t>UNIT 2 </a:t>
            </a:r>
          </a:p>
          <a:p>
            <a:pPr algn="l"/>
            <a:r>
              <a:rPr lang="en-IE" sz="2000" b="1">
                <a:solidFill>
                  <a:srgbClr val="A9FE00"/>
                </a:solidFill>
              </a:rPr>
              <a:t>THE PIONEERS AND ORIGINS OF CO-OPERATIVES</a:t>
            </a:r>
            <a:r>
              <a:rPr lang="en-GB" sz="2000" b="1" dirty="0">
                <a:solidFill>
                  <a:srgbClr val="A9FE00"/>
                </a:solidFill>
              </a:rPr>
              <a:t>.</a:t>
            </a:r>
            <a:endParaRPr lang="en-US" sz="2000" b="1" dirty="0">
              <a:solidFill>
                <a:srgbClr val="A9FE00"/>
              </a:solidFill>
            </a:endParaRP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653BA724-7014-4D12-8FBC-B2A8676FDD84}"/>
              </a:ext>
            </a:extLst>
          </p:cNvPr>
          <p:cNvPicPr>
            <a:picLocks noChangeAspect="1"/>
          </p:cNvPicPr>
          <p:nvPr/>
        </p:nvPicPr>
        <p:blipFill>
          <a:blip r:embed="rId3"/>
          <a:stretch>
            <a:fillRect/>
          </a:stretch>
        </p:blipFill>
        <p:spPr>
          <a:xfrm>
            <a:off x="1369454" y="171556"/>
            <a:ext cx="688908" cy="603556"/>
          </a:xfrm>
          <a:prstGeom prst="rect">
            <a:avLst/>
          </a:prstGeom>
        </p:spPr>
      </p:pic>
      <p:sp>
        <p:nvSpPr>
          <p:cNvPr id="14" name="Subtitle 2">
            <a:extLst>
              <a:ext uri="{FF2B5EF4-FFF2-40B4-BE49-F238E27FC236}">
                <a16:creationId xmlns:a16="http://schemas.microsoft.com/office/drawing/2014/main" id="{3370676E-A525-4269-9306-A636D5802F82}"/>
              </a:ext>
            </a:extLst>
          </p:cNvPr>
          <p:cNvSpPr txBox="1">
            <a:spLocks/>
          </p:cNvSpPr>
          <p:nvPr/>
        </p:nvSpPr>
        <p:spPr>
          <a:xfrm>
            <a:off x="350718" y="901940"/>
            <a:ext cx="5664341" cy="474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000" b="1" dirty="0">
                <a:solidFill>
                  <a:srgbClr val="AFD7D9"/>
                </a:solidFill>
                <a:latin typeface="Segoe UI" panose="020B0502040204020203" pitchFamily="34" charset="0"/>
                <a:cs typeface="Segoe UI" panose="020B0502040204020203" pitchFamily="34" charset="0"/>
              </a:rPr>
              <a:t>Society for Co-operative Studies in Ireland</a:t>
            </a:r>
          </a:p>
        </p:txBody>
      </p:sp>
      <p:sp>
        <p:nvSpPr>
          <p:cNvPr id="9" name="Title 1">
            <a:extLst>
              <a:ext uri="{FF2B5EF4-FFF2-40B4-BE49-F238E27FC236}">
                <a16:creationId xmlns:a16="http://schemas.microsoft.com/office/drawing/2014/main" id="{485E680A-DF30-E694-FB91-1A2EB9728A99}"/>
              </a:ext>
            </a:extLst>
          </p:cNvPr>
          <p:cNvSpPr txBox="1">
            <a:spLocks/>
          </p:cNvSpPr>
          <p:nvPr/>
        </p:nvSpPr>
        <p:spPr>
          <a:xfrm>
            <a:off x="477981" y="1683715"/>
            <a:ext cx="3977640" cy="2642781"/>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66FFFF"/>
                </a:solidFill>
                <a:latin typeface="Segoe UI" panose="020B0502040204020203" pitchFamily="34" charset="0"/>
                <a:cs typeface="Segoe UI" panose="020B0502040204020203" pitchFamily="34" charset="0"/>
              </a:rPr>
              <a:t>Co-operatives for Sustainability</a:t>
            </a:r>
            <a:br>
              <a:rPr lang="en-US" sz="3600" b="1" dirty="0">
                <a:solidFill>
                  <a:srgbClr val="66FFFF"/>
                </a:solidFill>
                <a:latin typeface="Segoe UI" panose="020B0502040204020203" pitchFamily="34" charset="0"/>
                <a:cs typeface="Segoe UI" panose="020B0502040204020203" pitchFamily="34" charset="0"/>
              </a:rPr>
            </a:br>
            <a:r>
              <a:rPr lang="en-US" sz="3600" b="1" dirty="0">
                <a:solidFill>
                  <a:srgbClr val="FF3399"/>
                </a:solidFill>
                <a:latin typeface="Segoe UI" panose="020B0502040204020203" pitchFamily="34" charset="0"/>
                <a:cs typeface="Segoe UI" panose="020B0502040204020203" pitchFamily="34" charset="0"/>
              </a:rPr>
              <a:t>Second level </a:t>
            </a:r>
            <a:r>
              <a:rPr lang="en-US" sz="3600" b="1" dirty="0" err="1">
                <a:solidFill>
                  <a:srgbClr val="FF3399"/>
                </a:solidFill>
                <a:latin typeface="Segoe UI" panose="020B0502040204020203" pitchFamily="34" charset="0"/>
                <a:cs typeface="Segoe UI" panose="020B0502040204020203" pitchFamily="34" charset="0"/>
              </a:rPr>
              <a:t>programme</a:t>
            </a:r>
            <a:br>
              <a:rPr lang="en-US" sz="3600" b="1" dirty="0">
                <a:solidFill>
                  <a:srgbClr val="66FFFF"/>
                </a:solidFill>
                <a:latin typeface="Segoe UI" panose="020B0502040204020203" pitchFamily="34" charset="0"/>
                <a:cs typeface="Segoe UI" panose="020B0502040204020203" pitchFamily="34" charset="0"/>
              </a:rPr>
            </a:br>
            <a:br>
              <a:rPr lang="en-US" sz="2000" b="1" dirty="0">
                <a:solidFill>
                  <a:srgbClr val="66FFFF"/>
                </a:solidFill>
                <a:latin typeface="Segoe UI" panose="020B0502040204020203" pitchFamily="34" charset="0"/>
                <a:cs typeface="Segoe UI" panose="020B0502040204020203" pitchFamily="34" charset="0"/>
              </a:rPr>
            </a:br>
            <a:r>
              <a:rPr lang="en-US" sz="3600" b="1" dirty="0">
                <a:solidFill>
                  <a:srgbClr val="CCFFFF"/>
                </a:solidFill>
                <a:latin typeface="Segoe UI" panose="020B0502040204020203" pitchFamily="34" charset="0"/>
                <a:cs typeface="Segoe UI" panose="020B0502040204020203" pitchFamily="34" charset="0"/>
              </a:rPr>
              <a:t>Teachers slides</a:t>
            </a:r>
          </a:p>
        </p:txBody>
      </p:sp>
    </p:spTree>
    <p:extLst>
      <p:ext uri="{BB962C8B-B14F-4D97-AF65-F5344CB8AC3E}">
        <p14:creationId xmlns:p14="http://schemas.microsoft.com/office/powerpoint/2010/main" val="4298660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321B4-20AD-F207-91D1-58DC55D02F37}"/>
              </a:ext>
            </a:extLst>
          </p:cNvPr>
          <p:cNvSpPr txBox="1"/>
          <p:nvPr/>
        </p:nvSpPr>
        <p:spPr>
          <a:xfrm>
            <a:off x="5138591" y="1246206"/>
            <a:ext cx="7053409" cy="4801314"/>
          </a:xfrm>
          <a:prstGeom prst="rect">
            <a:avLst/>
          </a:prstGeom>
          <a:noFill/>
        </p:spPr>
        <p:txBody>
          <a:bodyPr wrap="square">
            <a:spAutoFit/>
          </a:bodyPr>
          <a:lstStyle/>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Population decline</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Compulsory education only to 14 years – most not progressing to second level</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Women’s labour market participation as low – having to leave the civil service when married</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The late 1940s experienced tuberculosis in Ireland</a:t>
            </a:r>
          </a:p>
          <a:p>
            <a:pPr marL="342900" lvl="0" indent="-342900">
              <a:buFont typeface="Symbol" panose="05050102010706020507" pitchFamily="18" charset="2"/>
              <a:buChar char=""/>
              <a:tabLst>
                <a:tab pos="228600" algn="l"/>
                <a:tab pos="457200" algn="l"/>
              </a:tabLst>
            </a:pPr>
            <a:endParaRPr lang="en-IE" sz="1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Protests around unemployment</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Strong role and influence of the Catholic church in Ireland</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The early 1950s was marked by controversies such as the Mother and Baby scheme </a:t>
            </a:r>
          </a:p>
          <a:p>
            <a:pPr marL="342900" lvl="0" indent="-342900">
              <a:buFont typeface="Symbol" panose="05050102010706020507" pitchFamily="18" charset="2"/>
              <a:buChar char=""/>
              <a:tabLst>
                <a:tab pos="228600" algn="l"/>
                <a:tab pos="457200" algn="l"/>
              </a:tabLst>
            </a:pPr>
            <a:endParaRPr lang="en-IE" sz="1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Very high level of unemployment and poverty</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Low pay for those in employment</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Little economic opportunity</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High rates of emigration </a:t>
            </a:r>
          </a:p>
          <a:p>
            <a:pPr marL="342900" lvl="0" indent="-342900">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Moneylenders  </a:t>
            </a:r>
          </a:p>
        </p:txBody>
      </p:sp>
      <p:sp>
        <p:nvSpPr>
          <p:cNvPr id="5" name="TextBox 4">
            <a:extLst>
              <a:ext uri="{FF2B5EF4-FFF2-40B4-BE49-F238E27FC236}">
                <a16:creationId xmlns:a16="http://schemas.microsoft.com/office/drawing/2014/main" id="{D4203210-6311-9D53-1B25-25432983DDBA}"/>
              </a:ext>
            </a:extLst>
          </p:cNvPr>
          <p:cNvSpPr txBox="1"/>
          <p:nvPr/>
        </p:nvSpPr>
        <p:spPr>
          <a:xfrm>
            <a:off x="391037" y="1581537"/>
            <a:ext cx="4950910" cy="4442242"/>
          </a:xfrm>
          <a:prstGeom prst="rect">
            <a:avLst/>
          </a:prstGeom>
          <a:noFill/>
        </p:spPr>
        <p:txBody>
          <a:bodyPr wrap="square">
            <a:spAutoFit/>
          </a:bodyPr>
          <a:lstStyle/>
          <a:p>
            <a:pPr>
              <a:spcBef>
                <a:spcPts val="400"/>
              </a:spcBef>
              <a:spcAft>
                <a:spcPts val="400"/>
              </a:spcAft>
            </a:pPr>
            <a:r>
              <a:rPr lang="en-IE" sz="3200" b="1" dirty="0">
                <a:solidFill>
                  <a:srgbClr val="3F8D89"/>
                </a:solidFill>
                <a:effectLst/>
                <a:latin typeface="Segoe UI" panose="020B0502040204020203" pitchFamily="34" charset="0"/>
                <a:ea typeface="Calibri" panose="020F0502020204030204" pitchFamily="34" charset="0"/>
                <a:cs typeface="Segoe UI" panose="020B0502040204020203" pitchFamily="34" charset="0"/>
              </a:rPr>
              <a:t>Social conditions</a:t>
            </a: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r>
              <a:rPr lang="en-IE" sz="3200" b="1" dirty="0">
                <a:solidFill>
                  <a:srgbClr val="3F8D89"/>
                </a:solidFill>
                <a:effectLst/>
                <a:latin typeface="Segoe UI" panose="020B0502040204020203" pitchFamily="34" charset="0"/>
                <a:ea typeface="Calibri" panose="020F0502020204030204" pitchFamily="34" charset="0"/>
                <a:cs typeface="Segoe UI" panose="020B0502040204020203" pitchFamily="34" charset="0"/>
              </a:rPr>
              <a:t>Political conditions</a:t>
            </a:r>
          </a:p>
          <a:p>
            <a:pPr>
              <a:spcBef>
                <a:spcPts val="400"/>
              </a:spcBef>
              <a:spcAft>
                <a:spcPts val="400"/>
              </a:spcAft>
            </a:pPr>
            <a:endParaRPr lang="en-IE" sz="1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r>
              <a:rPr lang="en-IE" sz="3200" b="1" dirty="0">
                <a:solidFill>
                  <a:srgbClr val="3F8D89"/>
                </a:solidFill>
                <a:effectLst/>
                <a:latin typeface="Segoe UI" panose="020B0502040204020203" pitchFamily="34" charset="0"/>
                <a:ea typeface="Calibri" panose="020F0502020204030204" pitchFamily="34" charset="0"/>
                <a:cs typeface="Segoe UI" panose="020B0502040204020203" pitchFamily="34" charset="0"/>
              </a:rPr>
              <a:t>Economic conditions</a:t>
            </a: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34EB86A5-E487-60AB-39FE-9D2E0DFA2072}"/>
              </a:ext>
            </a:extLst>
          </p:cNvPr>
          <p:cNvCxnSpPr/>
          <p:nvPr/>
        </p:nvCxnSpPr>
        <p:spPr>
          <a:xfrm>
            <a:off x="5257800" y="3130277"/>
            <a:ext cx="524938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30A1AF8-2D99-8D1A-B66F-2E0DF144411F}"/>
              </a:ext>
            </a:extLst>
          </p:cNvPr>
          <p:cNvCxnSpPr/>
          <p:nvPr/>
        </p:nvCxnSpPr>
        <p:spPr>
          <a:xfrm>
            <a:off x="5197027" y="4488788"/>
            <a:ext cx="5249385"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526D3DFE-36EB-3F6A-A2D4-DF20E7C4D21C}"/>
              </a:ext>
            </a:extLst>
          </p:cNvPr>
          <p:cNvSpPr txBox="1">
            <a:spLocks/>
          </p:cNvSpPr>
          <p:nvPr/>
        </p:nvSpPr>
        <p:spPr>
          <a:xfrm>
            <a:off x="221877" y="275665"/>
            <a:ext cx="11227757" cy="823859"/>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2500" b="1" dirty="0">
                <a:latin typeface="Segoe UI" panose="020B0502040204020203" pitchFamily="34" charset="0"/>
                <a:cs typeface="Segoe UI" panose="020B0502040204020203" pitchFamily="34" charset="0"/>
              </a:rPr>
              <a:t>Discussion point</a:t>
            </a:r>
            <a:br>
              <a:rPr lang="en-US" sz="2500" b="1" dirty="0">
                <a:solidFill>
                  <a:srgbClr val="A31D9D"/>
                </a:solidFill>
                <a:latin typeface="Segoe UI" panose="020B0502040204020203" pitchFamily="34" charset="0"/>
                <a:cs typeface="Segoe UI" panose="020B0502040204020203" pitchFamily="34" charset="0"/>
              </a:rPr>
            </a:br>
            <a:r>
              <a:rPr lang="en-US" sz="2500" b="1" dirty="0">
                <a:solidFill>
                  <a:srgbClr val="A31D9D"/>
                </a:solidFill>
                <a:latin typeface="Segoe UI" panose="020B0502040204020203" pitchFamily="34" charset="0"/>
                <a:cs typeface="Segoe UI" panose="020B0502040204020203" pitchFamily="34" charset="0"/>
              </a:rPr>
              <a:t>What was </a:t>
            </a:r>
            <a:r>
              <a:rPr lang="en-IE" sz="2500" b="1" spc="-20" dirty="0">
                <a:solidFill>
                  <a:srgbClr val="A31D9D"/>
                </a:solidFill>
                <a:effectLst/>
                <a:latin typeface="Segoe UI" panose="020B0502040204020203" pitchFamily="34" charset="0"/>
                <a:ea typeface="Calibri" panose="020F0502020204030204" pitchFamily="34" charset="0"/>
                <a:cs typeface="Arial" panose="020B0604020202020204" pitchFamily="34" charset="0"/>
              </a:rPr>
              <a:t>what life in Ireland at this time like?</a:t>
            </a:r>
            <a:endParaRPr lang="en-US" sz="2500" b="1" dirty="0">
              <a:solidFill>
                <a:srgbClr val="A31D9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2846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008C0-AE17-248B-CC47-71AF3E3B6FDA}"/>
              </a:ext>
            </a:extLst>
          </p:cNvPr>
          <p:cNvSpPr txBox="1"/>
          <p:nvPr/>
        </p:nvSpPr>
        <p:spPr>
          <a:xfrm>
            <a:off x="389965" y="2458692"/>
            <a:ext cx="11396118" cy="2800767"/>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GB" sz="1800" dirty="0">
                <a:effectLst/>
                <a:latin typeface="Segoe UI" panose="020B0502040204020203" pitchFamily="34" charset="0"/>
                <a:ea typeface="Calibri" panose="020F0502020204030204" pitchFamily="34" charset="0"/>
                <a:cs typeface="Segoe UI" panose="020B0502040204020203" pitchFamily="34" charset="0"/>
              </a:rPr>
              <a:t>How are the social, political and economic conditions similar to life today in Ireland)?</a:t>
            </a:r>
          </a:p>
          <a:p>
            <a:pPr marL="342900" lvl="0" indent="-342900">
              <a:spcBef>
                <a:spcPts val="600"/>
              </a:spcBef>
              <a:spcAft>
                <a:spcPts val="600"/>
              </a:spcAft>
              <a:buFont typeface="Symbol" panose="05050102010706020507" pitchFamily="18" charset="2"/>
              <a:buChar char=""/>
              <a:tabLst>
                <a:tab pos="228600" algn="l"/>
                <a:tab pos="457200" algn="l"/>
              </a:tabLst>
            </a:pPr>
            <a:r>
              <a:rPr lang="en-GB" sz="1800" dirty="0">
                <a:effectLst/>
                <a:latin typeface="Segoe UI" panose="020B0502040204020203" pitchFamily="34" charset="0"/>
                <a:ea typeface="Calibri" panose="020F0502020204030204" pitchFamily="34" charset="0"/>
                <a:cs typeface="Segoe UI" panose="020B0502040204020203" pitchFamily="34" charset="0"/>
              </a:rPr>
              <a:t>What do you believe were the biggest concerns facing these communities?</a:t>
            </a:r>
          </a:p>
          <a:p>
            <a:pPr marL="342900" lvl="0" indent="-342900">
              <a:spcBef>
                <a:spcPts val="600"/>
              </a:spcBef>
              <a:spcAft>
                <a:spcPts val="600"/>
              </a:spcAft>
              <a:buFont typeface="Symbol" panose="05050102010706020507" pitchFamily="18" charset="2"/>
              <a:buChar char=""/>
              <a:tabLst>
                <a:tab pos="228600" algn="l"/>
                <a:tab pos="457200" algn="l"/>
              </a:tabLst>
            </a:pPr>
            <a:r>
              <a:rPr lang="en-GB" sz="1800" dirty="0">
                <a:effectLst/>
                <a:latin typeface="Segoe UI" panose="020B0502040204020203" pitchFamily="34" charset="0"/>
                <a:ea typeface="Calibri" panose="020F0502020204030204" pitchFamily="34" charset="0"/>
                <a:cs typeface="Segoe UI" panose="020B0502040204020203" pitchFamily="34" charset="0"/>
              </a:rPr>
              <a:t>How might a co-operative emerge in these circumstances, and what type of needs might it address?</a:t>
            </a:r>
          </a:p>
          <a:p>
            <a:pPr marL="342900" lvl="0" indent="-342900">
              <a:spcBef>
                <a:spcPts val="600"/>
              </a:spcBef>
              <a:spcAft>
                <a:spcPts val="600"/>
              </a:spcAft>
              <a:buFont typeface="Symbol" panose="05050102010706020507" pitchFamily="18" charset="2"/>
              <a:buChar char=""/>
              <a:tabLst>
                <a:tab pos="228600" algn="l"/>
                <a:tab pos="457200" algn="l"/>
              </a:tabLst>
            </a:pPr>
            <a:r>
              <a:rPr lang="en-GB" sz="1800" dirty="0">
                <a:effectLst/>
                <a:latin typeface="Segoe UI" panose="020B0502040204020203" pitchFamily="34" charset="0"/>
                <a:ea typeface="Calibri" panose="020F0502020204030204" pitchFamily="34" charset="0"/>
                <a:cs typeface="Segoe UI" panose="020B0502040204020203" pitchFamily="34" charset="0"/>
              </a:rPr>
              <a:t>What barriers or risks might it face? </a:t>
            </a:r>
          </a:p>
          <a:p>
            <a:pPr marL="342900" lvl="0" indent="-342900">
              <a:spcBef>
                <a:spcPts val="600"/>
              </a:spcBef>
              <a:spcAft>
                <a:spcPts val="600"/>
              </a:spcAft>
              <a:buFont typeface="Symbol" panose="05050102010706020507" pitchFamily="18" charset="2"/>
              <a:buChar char=""/>
              <a:tabLst>
                <a:tab pos="228600" algn="l"/>
                <a:tab pos="457200" algn="l"/>
              </a:tabLst>
            </a:pPr>
            <a:r>
              <a:rPr lang="en-GB" sz="1800" dirty="0">
                <a:effectLst/>
                <a:latin typeface="Segoe UI" panose="020B0502040204020203" pitchFamily="34" charset="0"/>
                <a:ea typeface="Calibri" panose="020F0502020204030204" pitchFamily="34" charset="0"/>
                <a:cs typeface="Segoe UI" panose="020B0502040204020203" pitchFamily="34" charset="0"/>
              </a:rPr>
              <a:t>Why might a co-operative form? What sort of economic activity might it undertake? </a:t>
            </a:r>
          </a:p>
          <a:p>
            <a:pPr marL="342900" lvl="0" indent="-342900">
              <a:spcBef>
                <a:spcPts val="600"/>
              </a:spcBef>
              <a:spcAft>
                <a:spcPts val="600"/>
              </a:spcAft>
              <a:buFont typeface="Symbol" panose="05050102010706020507" pitchFamily="18" charset="2"/>
              <a:buChar char=""/>
              <a:tabLst>
                <a:tab pos="228600" algn="l"/>
                <a:tab pos="457200" algn="l"/>
              </a:tabLst>
            </a:pPr>
            <a:r>
              <a:rPr lang="en-GB" sz="1800" dirty="0">
                <a:effectLst/>
                <a:latin typeface="Segoe UI" panose="020B0502040204020203" pitchFamily="34" charset="0"/>
                <a:ea typeface="Calibri" panose="020F0502020204030204" pitchFamily="34" charset="0"/>
                <a:cs typeface="Segoe UI" panose="020B0502040204020203" pitchFamily="34" charset="0"/>
              </a:rPr>
              <a:t>Why do you think these were significant and how might a co-operative contribute to addressing these issues? </a:t>
            </a:r>
          </a:p>
        </p:txBody>
      </p:sp>
      <p:pic>
        <p:nvPicPr>
          <p:cNvPr id="2049" name="Picture 4097">
            <a:extLst>
              <a:ext uri="{FF2B5EF4-FFF2-40B4-BE49-F238E27FC236}">
                <a16:creationId xmlns:a16="http://schemas.microsoft.com/office/drawing/2014/main" id="{651E7806-B70A-731B-3820-E3C6828DC5B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417" y="293252"/>
            <a:ext cx="1305132" cy="13051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00F6711-4BE9-CFA3-23F1-BE414A35D8CD}"/>
              </a:ext>
            </a:extLst>
          </p:cNvPr>
          <p:cNvSpPr>
            <a:spLocks noChangeArrowheads="1"/>
          </p:cNvSpPr>
          <p:nvPr/>
        </p:nvSpPr>
        <p:spPr bwMode="auto">
          <a:xfrm>
            <a:off x="197492" y="1720545"/>
            <a:ext cx="58433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2400" b="1" i="0" u="none" strike="noStrike" cap="none" normalizeH="0" baseline="0" dirty="0">
                <a:ln>
                  <a:noFill/>
                </a:ln>
                <a:solidFill>
                  <a:srgbClr val="A31D9D"/>
                </a:solidFill>
                <a:effectLst/>
                <a:latin typeface="Segoe UI" panose="020B0502040204020203" pitchFamily="34" charset="0"/>
                <a:ea typeface="Calibri" panose="020F0502020204030204" pitchFamily="34" charset="0"/>
                <a:cs typeface="Segoe UI" panose="020B0502040204020203" pitchFamily="34" charset="0"/>
              </a:rPr>
              <a:t>Group exercise and class discussion</a:t>
            </a:r>
            <a:endParaRPr kumimoji="0" lang="en-IE" altLang="en-US" sz="2400" b="0" i="0" u="none" strike="noStrike" cap="none" normalizeH="0" baseline="0" dirty="0">
              <a:ln>
                <a:noFill/>
              </a:ln>
              <a:solidFill>
                <a:srgbClr val="A31D9D"/>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30229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DD-316F-43BB-85C6-3AAB27D34B02}"/>
              </a:ext>
            </a:extLst>
          </p:cNvPr>
          <p:cNvSpPr txBox="1">
            <a:spLocks/>
          </p:cNvSpPr>
          <p:nvPr/>
        </p:nvSpPr>
        <p:spPr>
          <a:xfrm>
            <a:off x="189475" y="199294"/>
            <a:ext cx="3866422" cy="2246769"/>
          </a:xfrm>
          <a:prstGeom prst="rect">
            <a:avLst/>
          </a:prstGeom>
          <a:noFill/>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5200" b="1" dirty="0">
                <a:solidFill>
                  <a:srgbClr val="A31D9D"/>
                </a:solidFill>
                <a:latin typeface="Segoe UI" panose="020B0502040204020203" pitchFamily="34" charset="0"/>
                <a:cs typeface="Segoe UI" panose="020B0502040204020203" pitchFamily="34" charset="0"/>
              </a:rPr>
              <a:t>Follow up homework:</a:t>
            </a:r>
          </a:p>
          <a:p>
            <a:pPr>
              <a:lnSpc>
                <a:spcPct val="120000"/>
              </a:lnSpc>
              <a:spcBef>
                <a:spcPts val="600"/>
              </a:spcBef>
              <a:spcAft>
                <a:spcPts val="600"/>
              </a:spcAft>
            </a:pPr>
            <a:r>
              <a:rPr lang="en-GB" sz="5200" dirty="0">
                <a:solidFill>
                  <a:srgbClr val="A31D9D"/>
                </a:solidFill>
                <a:latin typeface="Segoe UI" panose="020B0502040204020203" pitchFamily="34" charset="0"/>
                <a:cs typeface="Segoe UI" panose="020B0502040204020203" pitchFamily="34" charset="0"/>
              </a:rPr>
              <a:t>WHO WERE THE PIONEERS OF THE CREDIT UNION MOVEMENT IN IRELAND ?</a:t>
            </a:r>
            <a:endParaRPr lang="en-US" sz="5200" dirty="0">
              <a:solidFill>
                <a:srgbClr val="A31D9D"/>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D4C6B3E-2B89-ED56-81DC-AEB5F82428ED}"/>
              </a:ext>
            </a:extLst>
          </p:cNvPr>
          <p:cNvSpPr txBox="1"/>
          <p:nvPr/>
        </p:nvSpPr>
        <p:spPr>
          <a:xfrm>
            <a:off x="261436" y="3013007"/>
            <a:ext cx="3600717" cy="2246769"/>
          </a:xfrm>
          <a:prstGeom prst="rect">
            <a:avLst/>
          </a:prstGeom>
          <a:solidFill>
            <a:srgbClr val="F7D1F5"/>
          </a:solidFill>
        </p:spPr>
        <p:txBody>
          <a:bodyPr wrap="square">
            <a:spAutoFit/>
          </a:bodyPr>
          <a:lstStyle/>
          <a:p>
            <a:r>
              <a:rPr lang="en-IE" sz="2000" i="1" dirty="0"/>
              <a:t>See homework and reading in the manual accompanying this programme (pages 35-36). The materials will need to be read by students prior to the class, but some class time can be allocated to reviewing it. </a:t>
            </a:r>
          </a:p>
        </p:txBody>
      </p:sp>
      <p:cxnSp>
        <p:nvCxnSpPr>
          <p:cNvPr id="10" name="Straight Connector 9">
            <a:extLst>
              <a:ext uri="{FF2B5EF4-FFF2-40B4-BE49-F238E27FC236}">
                <a16:creationId xmlns:a16="http://schemas.microsoft.com/office/drawing/2014/main" id="{0A2BDDAC-F19A-83DC-60D4-E690A199C1C3}"/>
              </a:ext>
            </a:extLst>
          </p:cNvPr>
          <p:cNvCxnSpPr/>
          <p:nvPr/>
        </p:nvCxnSpPr>
        <p:spPr>
          <a:xfrm>
            <a:off x="4055897" y="1586169"/>
            <a:ext cx="0" cy="3906371"/>
          </a:xfrm>
          <a:prstGeom prst="line">
            <a:avLst/>
          </a:prstGeom>
          <a:ln w="19050"/>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F114D919-1500-C6CC-6893-7F4F0ECF4F17}"/>
              </a:ext>
            </a:extLst>
          </p:cNvPr>
          <p:cNvSpPr txBox="1">
            <a:spLocks/>
          </p:cNvSpPr>
          <p:nvPr/>
        </p:nvSpPr>
        <p:spPr>
          <a:xfrm>
            <a:off x="4623548" y="136247"/>
            <a:ext cx="5381065" cy="1066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solidFill>
                  <a:srgbClr val="A31D9D"/>
                </a:solidFill>
                <a:latin typeface="Segoe UI" panose="020B0502040204020203" pitchFamily="34" charset="0"/>
                <a:cs typeface="Segoe UI" panose="020B0502040204020203" pitchFamily="34" charset="0"/>
              </a:rPr>
              <a:t>Discussion points</a:t>
            </a:r>
            <a:endParaRPr lang="en-US" sz="4000" dirty="0">
              <a:solidFill>
                <a:srgbClr val="A31D9D"/>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6E3A8857-2BCA-6755-6902-D279AB3AE0B6}"/>
              </a:ext>
            </a:extLst>
          </p:cNvPr>
          <p:cNvSpPr txBox="1"/>
          <p:nvPr/>
        </p:nvSpPr>
        <p:spPr>
          <a:xfrm>
            <a:off x="4422978" y="1203234"/>
            <a:ext cx="7376813" cy="5455472"/>
          </a:xfrm>
          <a:prstGeom prst="rect">
            <a:avLst/>
          </a:prstGeom>
        </p:spPr>
        <p:txBody>
          <a:bodyPr vert="horz" lIns="91440" tIns="45720" rIns="91440" bIns="45720" rtlCol="0">
            <a:normAutofit lnSpcReduction="10000"/>
          </a:bodyPr>
          <a:lstStyle/>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What do you think the impact of credit unions were in a community? </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Do you think if a similar organisation was forming now, that they would succeed?</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In what way do you see the principles of co-operation emerging in the case study above?</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What kind of skills did the pioneers have, and what sort of skills and characteristics do you think that they needed?</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Did it matter that they did not have experience in running a credit union? How typical do you think this limited experience is of co-operatives?</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What do you think that John Hume meant by ‘community development.’ </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Do you think that the credit union was about community empowerment?</a:t>
            </a:r>
          </a:p>
          <a:p>
            <a:pPr marL="400050" lvl="0" indent="-285750">
              <a:spcBef>
                <a:spcPts val="600"/>
              </a:spcBef>
              <a:spcAft>
                <a:spcPts val="600"/>
              </a:spcAft>
              <a:buFont typeface="Wingdings" panose="05000000000000000000" pitchFamily="2" charset="2"/>
              <a:buChar char="§"/>
              <a:tabLst>
                <a:tab pos="228600" algn="l"/>
                <a:tab pos="457200" algn="l"/>
              </a:tabLst>
            </a:pPr>
            <a:r>
              <a:rPr lang="en-GB" dirty="0">
                <a:effectLst/>
                <a:latin typeface="Segoe UI" panose="020B0502040204020203" pitchFamily="34" charset="0"/>
                <a:cs typeface="Segoe UI" panose="020B0502040204020203" pitchFamily="34" charset="0"/>
              </a:rPr>
              <a:t>What was the importance of the international credit union movement do you think? </a:t>
            </a:r>
          </a:p>
        </p:txBody>
      </p:sp>
    </p:spTree>
    <p:extLst>
      <p:ext uri="{BB962C8B-B14F-4D97-AF65-F5344CB8AC3E}">
        <p14:creationId xmlns:p14="http://schemas.microsoft.com/office/powerpoint/2010/main" val="218126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0065ADF0-90F2-1C4E-DCA0-E237C8A63843}"/>
              </a:ext>
            </a:extLst>
          </p:cNvPr>
          <p:cNvPicPr>
            <a:picLocks noChangeAspect="1"/>
          </p:cNvPicPr>
          <p:nvPr/>
        </p:nvPicPr>
        <p:blipFill>
          <a:blip r:embed="rId2" cstate="print">
            <a:duotone>
              <a:prstClr val="black"/>
              <a:srgbClr val="F7D1F5">
                <a:tint val="45000"/>
                <a:satMod val="400000"/>
              </a:srgbClr>
            </a:duotone>
            <a:extLst>
              <a:ext uri="{28A0092B-C50C-407E-A947-70E740481C1C}">
                <a14:useLocalDpi xmlns:a14="http://schemas.microsoft.com/office/drawing/2010/main" val="0"/>
              </a:ext>
            </a:extLst>
          </a:blip>
          <a:srcRect/>
          <a:stretch>
            <a:fillRect/>
          </a:stretch>
        </p:blipFill>
        <p:spPr bwMode="auto">
          <a:xfrm>
            <a:off x="482600" y="862110"/>
            <a:ext cx="2110468" cy="2008837"/>
          </a:xfrm>
          <a:prstGeom prst="rect">
            <a:avLst/>
          </a:prstGeom>
          <a:noFill/>
          <a:ln>
            <a:noFill/>
          </a:ln>
        </p:spPr>
      </p:pic>
      <p:pic>
        <p:nvPicPr>
          <p:cNvPr id="6" name="Picture 5" descr="Graphical user interface, application, PowerPoint&#10;&#10;Description automatically generated">
            <a:extLst>
              <a:ext uri="{FF2B5EF4-FFF2-40B4-BE49-F238E27FC236}">
                <a16:creationId xmlns:a16="http://schemas.microsoft.com/office/drawing/2014/main" id="{54A881C0-096E-8C8A-B220-12985165E4E6}"/>
              </a:ext>
            </a:extLst>
          </p:cNvPr>
          <p:cNvPicPr>
            <a:picLocks noChangeAspect="1"/>
          </p:cNvPicPr>
          <p:nvPr/>
        </p:nvPicPr>
        <p:blipFill rotWithShape="1">
          <a:blip r:embed="rId3"/>
          <a:srcRect l="14371" t="29435" r="23743" b="18614"/>
          <a:stretch/>
        </p:blipFill>
        <p:spPr bwMode="auto">
          <a:xfrm>
            <a:off x="2946532" y="862110"/>
            <a:ext cx="6742648" cy="3723337"/>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C1ECBF0-1233-0864-15F6-54B9F09AF3D2}"/>
              </a:ext>
            </a:extLst>
          </p:cNvPr>
          <p:cNvSpPr txBox="1"/>
          <p:nvPr/>
        </p:nvSpPr>
        <p:spPr>
          <a:xfrm>
            <a:off x="2946532" y="4827059"/>
            <a:ext cx="6094878" cy="646331"/>
          </a:xfrm>
          <a:prstGeom prst="rect">
            <a:avLst/>
          </a:prstGeom>
          <a:noFill/>
        </p:spPr>
        <p:txBody>
          <a:bodyPr wrap="square">
            <a:spAutoFit/>
          </a:bodyPr>
          <a:lstStyle/>
          <a:p>
            <a:pPr>
              <a:spcBef>
                <a:spcPts val="400"/>
              </a:spcBef>
              <a:spcAft>
                <a:spcPts val="400"/>
              </a:spcAft>
            </a:pPr>
            <a:r>
              <a:rPr lang="en-IE" sz="1800" dirty="0">
                <a:effectLst/>
                <a:latin typeface="Corbel" panose="020B0503020204020204" pitchFamily="34" charset="0"/>
                <a:ea typeface="Calibri" panose="020F0502020204030204" pitchFamily="34" charset="0"/>
                <a:cs typeface="Arial" panose="020B0604020202020204" pitchFamily="34" charset="0"/>
              </a:rPr>
              <a:t>‘Dundalk Credit Union’. Produced by SCSI (2022). Length: </a:t>
            </a:r>
            <a:r>
              <a:rPr lang="en-IE" sz="1800" dirty="0">
                <a:effectLst/>
                <a:highlight>
                  <a:srgbClr val="FFFF00"/>
                </a:highlight>
                <a:latin typeface="Corbel" panose="020B0503020204020204" pitchFamily="34" charset="0"/>
                <a:ea typeface="Calibri" panose="020F0502020204030204" pitchFamily="34" charset="0"/>
                <a:cs typeface="Arial" panose="020B0604020202020204" pitchFamily="34" charset="0"/>
              </a:rPr>
              <a:t>XXX</a:t>
            </a:r>
            <a:r>
              <a:rPr lang="en-IE" sz="1800" dirty="0">
                <a:effectLst/>
                <a:latin typeface="Corbel" panose="020B0503020204020204" pitchFamily="34" charset="0"/>
                <a:ea typeface="Calibri" panose="020F0502020204030204" pitchFamily="34" charset="0"/>
                <a:cs typeface="Arial" panose="020B0604020202020204" pitchFamily="34" charset="0"/>
              </a:rPr>
              <a:t> </a:t>
            </a:r>
            <a:r>
              <a:rPr lang="en-IE" sz="1800" dirty="0">
                <a:effectLst/>
                <a:highlight>
                  <a:srgbClr val="FFFF00"/>
                </a:highlight>
                <a:latin typeface="Corbel" panose="020B0503020204020204" pitchFamily="34" charset="0"/>
                <a:ea typeface="Calibri" panose="020F0502020204030204" pitchFamily="34" charset="0"/>
                <a:cs typeface="Arial" panose="020B0604020202020204" pitchFamily="34" charset="0"/>
              </a:rPr>
              <a:t>LINK REQUIRED</a:t>
            </a:r>
            <a:r>
              <a:rPr lang="en-IE" sz="1800" dirty="0">
                <a:effectLst/>
                <a:latin typeface="Corbel" panose="020B0503020204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0616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chool supplies on a table">
            <a:extLst>
              <a:ext uri="{FF2B5EF4-FFF2-40B4-BE49-F238E27FC236}">
                <a16:creationId xmlns:a16="http://schemas.microsoft.com/office/drawing/2014/main" id="{68B851C9-494A-B1CF-FB03-B375E6726183}"/>
              </a:ext>
            </a:extLst>
          </p:cNvPr>
          <p:cNvPicPr>
            <a:picLocks noChangeAspect="1"/>
          </p:cNvPicPr>
          <p:nvPr/>
        </p:nvPicPr>
        <p:blipFill rotWithShape="1">
          <a:blip r:embed="rId2"/>
          <a:srcRect l="7455" r="5831"/>
          <a:stretch/>
        </p:blipFill>
        <p:spPr>
          <a:xfrm>
            <a:off x="0" y="10"/>
            <a:ext cx="12192001" cy="6857990"/>
          </a:xfrm>
          <a:prstGeom prst="rect">
            <a:avLst/>
          </a:prstGeom>
        </p:spPr>
      </p:pic>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D55DD-316F-43BB-85C6-3AAB27D34B02}"/>
              </a:ext>
            </a:extLst>
          </p:cNvPr>
          <p:cNvSpPr txBox="1">
            <a:spLocks/>
          </p:cNvSpPr>
          <p:nvPr/>
        </p:nvSpPr>
        <p:spPr>
          <a:xfrm>
            <a:off x="210656" y="64659"/>
            <a:ext cx="3071086" cy="2196097"/>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dirty="0">
                <a:solidFill>
                  <a:srgbClr val="88CAC7"/>
                </a:solidFill>
                <a:latin typeface="Abadi" panose="020B0604020104020204" pitchFamily="34" charset="0"/>
                <a:cs typeface="Segoe UI" panose="020B0502040204020203" pitchFamily="34" charset="0"/>
              </a:rPr>
              <a:t>Teachers’ note</a:t>
            </a:r>
          </a:p>
        </p:txBody>
      </p:sp>
      <p:sp>
        <p:nvSpPr>
          <p:cNvPr id="3" name="TextBox 2">
            <a:extLst>
              <a:ext uri="{FF2B5EF4-FFF2-40B4-BE49-F238E27FC236}">
                <a16:creationId xmlns:a16="http://schemas.microsoft.com/office/drawing/2014/main" id="{7D4C6B3E-2B89-ED56-81DC-AEB5F82428ED}"/>
              </a:ext>
            </a:extLst>
          </p:cNvPr>
          <p:cNvSpPr txBox="1"/>
          <p:nvPr/>
        </p:nvSpPr>
        <p:spPr>
          <a:xfrm>
            <a:off x="3966140" y="117806"/>
            <a:ext cx="8121790" cy="3785652"/>
          </a:xfrm>
          <a:prstGeom prst="rect">
            <a:avLst/>
          </a:prstGeom>
          <a:noFill/>
        </p:spPr>
        <p:txBody>
          <a:bodyPr wrap="square">
            <a:spAutoFit/>
          </a:bodyPr>
          <a:lstStyle/>
          <a:p>
            <a:r>
              <a:rPr lang="en-IE" sz="2000" spc="-20" dirty="0">
                <a:solidFill>
                  <a:srgbClr val="CCFFFF"/>
                </a:solidFill>
                <a:effectLst/>
                <a:latin typeface="Segoe UI" panose="020B0502040204020203" pitchFamily="34" charset="0"/>
                <a:ea typeface="Calibri" panose="020F0502020204030204" pitchFamily="34" charset="0"/>
                <a:cs typeface="Arial" panose="020B0604020202020204" pitchFamily="34" charset="0"/>
              </a:rPr>
              <a:t>This unit is flexible – the unit allows one of the following case examples </a:t>
            </a:r>
            <a:r>
              <a:rPr lang="en-IE" sz="2000" spc="-20" dirty="0">
                <a:solidFill>
                  <a:srgbClr val="CCFFFF"/>
                </a:solidFill>
                <a:latin typeface="Segoe UI" panose="020B0502040204020203" pitchFamily="34" charset="0"/>
                <a:ea typeface="Calibri" panose="020F0502020204030204" pitchFamily="34" charset="0"/>
                <a:cs typeface="Arial" panose="020B0604020202020204" pitchFamily="34" charset="0"/>
              </a:rPr>
              <a:t>to be used:</a:t>
            </a:r>
          </a:p>
          <a:p>
            <a:pPr marL="457200" indent="-457200">
              <a:buFont typeface="Arial" panose="020B0604020202020204" pitchFamily="34" charset="0"/>
              <a:buChar char="•"/>
            </a:pPr>
            <a:r>
              <a:rPr lang="en-IE" sz="2000" spc="-20" dirty="0">
                <a:solidFill>
                  <a:srgbClr val="CCFFFF"/>
                </a:solidFill>
                <a:latin typeface="Segoe UI" panose="020B0502040204020203" pitchFamily="34" charset="0"/>
                <a:ea typeface="Calibri" panose="020F0502020204030204" pitchFamily="34" charset="0"/>
                <a:cs typeface="Arial" panose="020B0604020202020204" pitchFamily="34" charset="0"/>
              </a:rPr>
              <a:t>The origins of </a:t>
            </a:r>
            <a:r>
              <a:rPr lang="en-GB" sz="2000" spc="-20" dirty="0">
                <a:solidFill>
                  <a:srgbClr val="CCFFFF"/>
                </a:solidFill>
                <a:latin typeface="Segoe UI" panose="020B0502040204020203" pitchFamily="34" charset="0"/>
                <a:ea typeface="Calibri" panose="020F0502020204030204" pitchFamily="34" charset="0"/>
                <a:cs typeface="Arial" panose="020B0604020202020204" pitchFamily="34" charset="0"/>
              </a:rPr>
              <a:t>the modern co-operative movement in the UK, </a:t>
            </a:r>
            <a:r>
              <a:rPr lang="en-GB" sz="2000" b="1" spc="-20" dirty="0">
                <a:solidFill>
                  <a:srgbClr val="CCFFFF"/>
                </a:solidFill>
                <a:latin typeface="Segoe UI" panose="020B0502040204020203" pitchFamily="34" charset="0"/>
                <a:ea typeface="Calibri" panose="020F0502020204030204" pitchFamily="34" charset="0"/>
                <a:cs typeface="Arial" panose="020B0604020202020204" pitchFamily="34" charset="0"/>
              </a:rPr>
              <a:t>or</a:t>
            </a:r>
          </a:p>
          <a:p>
            <a:pPr marL="457200" indent="-457200">
              <a:buFont typeface="Arial" panose="020B0604020202020204" pitchFamily="34" charset="0"/>
              <a:buChar char="•"/>
            </a:pPr>
            <a:r>
              <a:rPr lang="en-GB" sz="2000" spc="-20" dirty="0">
                <a:solidFill>
                  <a:srgbClr val="CCFFFF"/>
                </a:solidFill>
                <a:latin typeface="Segoe UI" panose="020B0502040204020203" pitchFamily="34" charset="0"/>
                <a:ea typeface="Calibri" panose="020F0502020204030204" pitchFamily="34" charset="0"/>
                <a:cs typeface="Arial" panose="020B0604020202020204" pitchFamily="34" charset="0"/>
              </a:rPr>
              <a:t>The origin of the credit union movement in Ireland</a:t>
            </a:r>
            <a:endParaRPr lang="en-IE" sz="2000" spc="-20" dirty="0">
              <a:solidFill>
                <a:srgbClr val="CCFFFF"/>
              </a:solidFill>
              <a:latin typeface="Segoe UI" panose="020B0502040204020203" pitchFamily="34" charset="0"/>
              <a:cs typeface="Arial" panose="020B0604020202020204" pitchFamily="34" charset="0"/>
            </a:endParaRPr>
          </a:p>
          <a:p>
            <a:r>
              <a:rPr lang="en-IE" sz="2000" i="1" spc="-20" dirty="0">
                <a:solidFill>
                  <a:srgbClr val="CCFFFF"/>
                </a:solidFill>
                <a:latin typeface="Segoe UI" panose="020B0502040204020203" pitchFamily="34" charset="0"/>
                <a:cs typeface="Arial" panose="020B0604020202020204" pitchFamily="34" charset="0"/>
              </a:rPr>
              <a:t> </a:t>
            </a:r>
            <a:endParaRPr lang="en-IE" sz="800" i="1" spc="-20" dirty="0">
              <a:solidFill>
                <a:srgbClr val="CCFFFF"/>
              </a:solidFill>
              <a:latin typeface="Segoe UI" panose="020B0502040204020203" pitchFamily="34" charset="0"/>
              <a:cs typeface="Arial" panose="020B0604020202020204" pitchFamily="34" charset="0"/>
            </a:endParaRPr>
          </a:p>
          <a:p>
            <a:r>
              <a:rPr lang="en-IE" sz="2000" i="1" spc="-20" dirty="0">
                <a:solidFill>
                  <a:srgbClr val="CCFFFF"/>
                </a:solidFill>
                <a:latin typeface="Segoe UI" panose="020B0502040204020203" pitchFamily="34" charset="0"/>
                <a:cs typeface="Arial" panose="020B0604020202020204" pitchFamily="34" charset="0"/>
              </a:rPr>
              <a:t>Depending on which one the teacher chooses to use for the class session, there is required reading for students who should read these prior to the class.</a:t>
            </a:r>
          </a:p>
          <a:p>
            <a:endParaRPr lang="en-IE" sz="1100" i="1" spc="-20" dirty="0">
              <a:solidFill>
                <a:srgbClr val="CCFFFF"/>
              </a:solidFill>
              <a:latin typeface="Segoe UI" panose="020B0502040204020203" pitchFamily="34" charset="0"/>
              <a:cs typeface="Arial" panose="020B0604020202020204" pitchFamily="34" charset="0"/>
            </a:endParaRPr>
          </a:p>
          <a:p>
            <a:r>
              <a:rPr lang="en-IE" sz="2000" i="1" spc="-20" dirty="0">
                <a:solidFill>
                  <a:srgbClr val="CCFFFF"/>
                </a:solidFill>
                <a:latin typeface="Segoe UI" panose="020B0502040204020203" pitchFamily="34" charset="0"/>
                <a:cs typeface="Arial" panose="020B0604020202020204" pitchFamily="34" charset="0"/>
              </a:rPr>
              <a:t>Of course, if time permits, both examples can be used – this would require two classes</a:t>
            </a:r>
            <a:endParaRPr lang="en-IE" sz="2000" i="1" dirty="0">
              <a:solidFill>
                <a:srgbClr val="CCFFFF"/>
              </a:solidFill>
            </a:endParaRPr>
          </a:p>
          <a:p>
            <a:endParaRPr lang="en-IE" sz="2000" i="1" dirty="0">
              <a:solidFill>
                <a:srgbClr val="CCFFFF"/>
              </a:solidFill>
            </a:endParaRPr>
          </a:p>
        </p:txBody>
      </p:sp>
    </p:spTree>
    <p:extLst>
      <p:ext uri="{BB962C8B-B14F-4D97-AF65-F5344CB8AC3E}">
        <p14:creationId xmlns:p14="http://schemas.microsoft.com/office/powerpoint/2010/main" val="170690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D55DD-316F-43BB-85C6-3AAB27D34B02}"/>
              </a:ext>
            </a:extLst>
          </p:cNvPr>
          <p:cNvSpPr txBox="1">
            <a:spLocks/>
          </p:cNvSpPr>
          <p:nvPr/>
        </p:nvSpPr>
        <p:spPr>
          <a:xfrm>
            <a:off x="189475" y="199294"/>
            <a:ext cx="3866422" cy="2010973"/>
          </a:xfrm>
          <a:prstGeom prst="rect">
            <a:avLst/>
          </a:prstGeom>
          <a:noFill/>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8400" b="1" dirty="0">
                <a:solidFill>
                  <a:srgbClr val="88CAC7"/>
                </a:solidFill>
                <a:latin typeface="Segoe UI" panose="020B0502040204020203" pitchFamily="34" charset="0"/>
                <a:cs typeface="Segoe UI" panose="020B0502040204020203" pitchFamily="34" charset="0"/>
              </a:rPr>
              <a:t>Option 1</a:t>
            </a:r>
          </a:p>
          <a:p>
            <a:pPr>
              <a:lnSpc>
                <a:spcPct val="120000"/>
              </a:lnSpc>
              <a:spcBef>
                <a:spcPts val="600"/>
              </a:spcBef>
              <a:spcAft>
                <a:spcPts val="600"/>
              </a:spcAft>
            </a:pPr>
            <a:r>
              <a:rPr lang="en-US" sz="5200" dirty="0">
                <a:solidFill>
                  <a:srgbClr val="88CAC7"/>
                </a:solidFill>
                <a:latin typeface="Segoe UI" panose="020B0502040204020203" pitchFamily="34" charset="0"/>
                <a:cs typeface="Segoe UI" panose="020B0502040204020203" pitchFamily="34" charset="0"/>
              </a:rPr>
              <a:t>The origins of the modern co-operative movement in the UK</a:t>
            </a:r>
          </a:p>
        </p:txBody>
      </p:sp>
      <p:sp>
        <p:nvSpPr>
          <p:cNvPr id="3" name="TextBox 2">
            <a:extLst>
              <a:ext uri="{FF2B5EF4-FFF2-40B4-BE49-F238E27FC236}">
                <a16:creationId xmlns:a16="http://schemas.microsoft.com/office/drawing/2014/main" id="{7D4C6B3E-2B89-ED56-81DC-AEB5F82428ED}"/>
              </a:ext>
            </a:extLst>
          </p:cNvPr>
          <p:cNvSpPr txBox="1"/>
          <p:nvPr/>
        </p:nvSpPr>
        <p:spPr>
          <a:xfrm>
            <a:off x="275666" y="2535636"/>
            <a:ext cx="3600717" cy="1631216"/>
          </a:xfrm>
          <a:prstGeom prst="rect">
            <a:avLst/>
          </a:prstGeom>
          <a:solidFill>
            <a:srgbClr val="D2EBEA"/>
          </a:solidFill>
        </p:spPr>
        <p:txBody>
          <a:bodyPr wrap="square">
            <a:spAutoFit/>
          </a:bodyPr>
          <a:lstStyle/>
          <a:p>
            <a:r>
              <a:rPr lang="en-IE" sz="2000" i="1" dirty="0"/>
              <a:t>See homework and reading in the manual accompanying this programme (pages 21-24). </a:t>
            </a:r>
            <a:r>
              <a:rPr lang="en-IE" sz="2000" b="1" i="1" dirty="0"/>
              <a:t>The materials will need to be read by students prior to the class. </a:t>
            </a:r>
          </a:p>
        </p:txBody>
      </p:sp>
      <p:sp>
        <p:nvSpPr>
          <p:cNvPr id="5" name="TextBox 4">
            <a:extLst>
              <a:ext uri="{FF2B5EF4-FFF2-40B4-BE49-F238E27FC236}">
                <a16:creationId xmlns:a16="http://schemas.microsoft.com/office/drawing/2014/main" id="{7BF008C0-AE17-248B-CC47-71AF3E3B6FDA}"/>
              </a:ext>
            </a:extLst>
          </p:cNvPr>
          <p:cNvSpPr txBox="1"/>
          <p:nvPr/>
        </p:nvSpPr>
        <p:spPr>
          <a:xfrm>
            <a:off x="4679576" y="2030506"/>
            <a:ext cx="7165210" cy="4239486"/>
          </a:xfrm>
          <a:prstGeom prst="rect">
            <a:avLst/>
          </a:prstGeom>
          <a:noFill/>
        </p:spPr>
        <p:txBody>
          <a:bodyPr wrap="square">
            <a:spAutoFit/>
          </a:bodyPr>
          <a:lstStyle/>
          <a:p>
            <a:pPr>
              <a:spcBef>
                <a:spcPts val="400"/>
              </a:spcBef>
              <a:spcAft>
                <a:spcPts val="400"/>
              </a:spcAft>
            </a:pPr>
            <a:r>
              <a:rPr lang="en-IE" sz="1800" dirty="0">
                <a:effectLst/>
                <a:latin typeface="Segoe UI" panose="020B0502040204020203" pitchFamily="34" charset="0"/>
                <a:ea typeface="Calibri" panose="020F0502020204030204" pitchFamily="34" charset="0"/>
                <a:cs typeface="Segoe UI" panose="020B0502040204020203" pitchFamily="34" charset="0"/>
              </a:rPr>
              <a:t>In groups of two or three, students could:</a:t>
            </a:r>
          </a:p>
          <a:p>
            <a:pPr marL="342900" indent="-342900">
              <a:spcBef>
                <a:spcPts val="400"/>
              </a:spcBef>
              <a:spcAft>
                <a:spcPts val="400"/>
              </a:spcAft>
              <a:buAutoNum type="arabicParenR"/>
            </a:pPr>
            <a:r>
              <a:rPr lang="en-IE" sz="1800" dirty="0">
                <a:effectLst/>
                <a:latin typeface="Segoe UI" panose="020B0502040204020203" pitchFamily="34" charset="0"/>
                <a:ea typeface="Calibri" panose="020F0502020204030204" pitchFamily="34" charset="0"/>
                <a:cs typeface="Segoe UI" panose="020B0502040204020203" pitchFamily="34" charset="0"/>
              </a:rPr>
              <a:t>Undertake short two or three minute role play exercises in class using characters (developed as part of the homework). These role plays should reveal the experience and situation of people living in urban England. </a:t>
            </a:r>
          </a:p>
          <a:p>
            <a:pPr marL="342900" indent="-342900">
              <a:spcBef>
                <a:spcPts val="400"/>
              </a:spcBef>
              <a:spcAft>
                <a:spcPts val="400"/>
              </a:spcAft>
              <a:buAutoNum type="arabicParenR"/>
            </a:pPr>
            <a:r>
              <a:rPr lang="en-IE" sz="1800" dirty="0">
                <a:effectLst/>
                <a:latin typeface="Segoe UI" panose="020B0502040204020203" pitchFamily="34" charset="0"/>
                <a:ea typeface="Calibri" panose="020F0502020204030204" pitchFamily="34" charset="0"/>
                <a:cs typeface="Segoe UI" panose="020B0502040204020203" pitchFamily="34" charset="0"/>
              </a:rPr>
              <a:t>Students will tell the class who they are and invite questions about their lives and their situation from the teacher and the class. </a:t>
            </a:r>
          </a:p>
          <a:p>
            <a:pPr>
              <a:spcBef>
                <a:spcPts val="400"/>
              </a:spcBef>
              <a:spcAft>
                <a:spcPts val="400"/>
              </a:spcAft>
            </a:pPr>
            <a:r>
              <a:rPr lang="en-IE" b="1" dirty="0">
                <a:latin typeface="Segoe UI" panose="020B0502040204020203" pitchFamily="34" charset="0"/>
                <a:ea typeface="Calibri" panose="020F0502020204030204" pitchFamily="34" charset="0"/>
                <a:cs typeface="Segoe UI" panose="020B0502040204020203" pitchFamily="34" charset="0"/>
              </a:rPr>
              <a:t>OR</a:t>
            </a:r>
            <a:endParaRPr lang="en-IE" sz="1800" b="1" dirty="0">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r>
              <a:rPr lang="en-IE" sz="1800" dirty="0">
                <a:effectLst/>
                <a:latin typeface="Segoe UI" panose="020B0502040204020203" pitchFamily="34" charset="0"/>
                <a:ea typeface="Calibri" panose="020F0502020204030204" pitchFamily="34" charset="0"/>
                <a:cs typeface="Segoe UI" panose="020B0502040204020203" pitchFamily="34" charset="0"/>
              </a:rPr>
              <a:t>3) Students could prepare a short presentation for the class, based on their characters about their lives.</a:t>
            </a:r>
          </a:p>
          <a:p>
            <a:pPr>
              <a:spcBef>
                <a:spcPts val="400"/>
              </a:spcBef>
              <a:spcAft>
                <a:spcPts val="400"/>
              </a:spcAft>
            </a:pPr>
            <a:r>
              <a:rPr lang="en-IE" spc="-20" dirty="0">
                <a:effectLst/>
                <a:latin typeface="Segoe UI" panose="020B0502040204020203" pitchFamily="34" charset="0"/>
                <a:ea typeface="Calibri" panose="020F0502020204030204" pitchFamily="34" charset="0"/>
                <a:cs typeface="Segoe UI" panose="020B0502040204020203" pitchFamily="34" charset="0"/>
              </a:rPr>
              <a:t>After the presentations, some of the class could ask questions about the characters. </a:t>
            </a:r>
            <a:endParaRPr lang="en-IE"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6102E990-72DE-DA6D-FA58-C04797ED9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3963" y="306614"/>
            <a:ext cx="1796332" cy="1796332"/>
          </a:xfrm>
          <a:prstGeom prst="rect">
            <a:avLst/>
          </a:prstGeom>
          <a:noFill/>
          <a:ln>
            <a:noFill/>
          </a:ln>
        </p:spPr>
      </p:pic>
      <p:sp>
        <p:nvSpPr>
          <p:cNvPr id="8" name="TextBox 7">
            <a:extLst>
              <a:ext uri="{FF2B5EF4-FFF2-40B4-BE49-F238E27FC236}">
                <a16:creationId xmlns:a16="http://schemas.microsoft.com/office/drawing/2014/main" id="{D2D56ACB-0F4B-05E0-25D1-42DCCE1AD982}"/>
              </a:ext>
            </a:extLst>
          </p:cNvPr>
          <p:cNvSpPr txBox="1"/>
          <p:nvPr/>
        </p:nvSpPr>
        <p:spPr>
          <a:xfrm>
            <a:off x="6760295" y="786754"/>
            <a:ext cx="2007187" cy="702052"/>
          </a:xfrm>
          <a:prstGeom prst="rect">
            <a:avLst/>
          </a:prstGeom>
          <a:noFill/>
        </p:spPr>
        <p:txBody>
          <a:bodyPr wrap="square">
            <a:spAutoFit/>
          </a:bodyPr>
          <a:lstStyle/>
          <a:p>
            <a:pPr algn="ctr">
              <a:lnSpc>
                <a:spcPct val="115000"/>
              </a:lnSpc>
              <a:spcAft>
                <a:spcPts val="1000"/>
              </a:spcAft>
            </a:pPr>
            <a:r>
              <a:rPr lang="en-IE" sz="1800" b="1" spc="-20" dirty="0">
                <a:effectLst/>
                <a:latin typeface="Segoe UI" panose="020B0502040204020203" pitchFamily="34" charset="0"/>
                <a:ea typeface="Calibri" panose="020F0502020204030204" pitchFamily="34" charset="0"/>
                <a:cs typeface="Arial" panose="020B0604020202020204" pitchFamily="34" charset="0"/>
              </a:rPr>
              <a:t>Class role play or presentation </a:t>
            </a:r>
            <a:endParaRPr lang="en-IE" sz="1800" spc="-20" dirty="0">
              <a:effectLst/>
              <a:latin typeface="Segoe UI" panose="020B0502040204020203"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0A2BDDAC-F19A-83DC-60D4-E690A199C1C3}"/>
              </a:ext>
            </a:extLst>
          </p:cNvPr>
          <p:cNvCxnSpPr/>
          <p:nvPr/>
        </p:nvCxnSpPr>
        <p:spPr>
          <a:xfrm>
            <a:off x="4327095" y="1287120"/>
            <a:ext cx="0" cy="390637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37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D55DD-316F-43BB-85C6-3AAB27D34B02}"/>
              </a:ext>
            </a:extLst>
          </p:cNvPr>
          <p:cNvSpPr txBox="1">
            <a:spLocks/>
          </p:cNvSpPr>
          <p:nvPr/>
        </p:nvSpPr>
        <p:spPr>
          <a:xfrm>
            <a:off x="221877" y="275665"/>
            <a:ext cx="10071847" cy="833717"/>
          </a:xfrm>
          <a:prstGeom prst="rect">
            <a:avLst/>
          </a:prstGeom>
          <a:noFill/>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3600" b="1" dirty="0">
                <a:solidFill>
                  <a:srgbClr val="88CAC7"/>
                </a:solidFill>
                <a:latin typeface="Segoe UI" panose="020B0502040204020203" pitchFamily="34" charset="0"/>
                <a:cs typeface="Segoe UI" panose="020B0502040204020203" pitchFamily="34" charset="0"/>
              </a:rPr>
              <a:t>What was </a:t>
            </a:r>
            <a:r>
              <a:rPr lang="en-IE" sz="3600" b="1" spc="-20" dirty="0">
                <a:solidFill>
                  <a:srgbClr val="88CAC7"/>
                </a:solidFill>
                <a:effectLst/>
                <a:latin typeface="Segoe UI" panose="020B0502040204020203" pitchFamily="34" charset="0"/>
                <a:ea typeface="Calibri" panose="020F0502020204030204" pitchFamily="34" charset="0"/>
                <a:cs typeface="Arial" panose="020B0604020202020204" pitchFamily="34" charset="0"/>
              </a:rPr>
              <a:t>what life in England at this time like?</a:t>
            </a:r>
            <a:endParaRPr lang="en-US" b="1" dirty="0">
              <a:solidFill>
                <a:srgbClr val="88CAC7"/>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DFB038F7-764E-EE56-DB0B-0E1BD8936B28}"/>
              </a:ext>
            </a:extLst>
          </p:cNvPr>
          <p:cNvSpPr txBox="1"/>
          <p:nvPr/>
        </p:nvSpPr>
        <p:spPr>
          <a:xfrm>
            <a:off x="2764847" y="1497011"/>
            <a:ext cx="2868088" cy="1805623"/>
          </a:xfrm>
          <a:prstGeom prst="rect">
            <a:avLst/>
          </a:prstGeom>
          <a:noFill/>
        </p:spPr>
        <p:txBody>
          <a:bodyPr wrap="square">
            <a:spAutoFit/>
          </a:bodyPr>
          <a:lstStyle/>
          <a:p>
            <a:r>
              <a:rPr lang="en-IE" sz="1800" b="1" cap="all" dirty="0">
                <a:effectLst/>
                <a:latin typeface="Segoe UI" panose="020B0502040204020203" pitchFamily="34" charset="0"/>
                <a:ea typeface="Calibri" panose="020F0502020204030204" pitchFamily="34" charset="0"/>
                <a:cs typeface="Segoe UI" panose="020B0502040204020203" pitchFamily="34" charset="0"/>
              </a:rPr>
              <a:t>Robert Owen and Victorian Britain</a:t>
            </a:r>
          </a:p>
          <a:p>
            <a:pPr>
              <a:spcBef>
                <a:spcPts val="400"/>
              </a:spcBef>
              <a:spcAft>
                <a:spcPts val="400"/>
              </a:spcAft>
            </a:pPr>
            <a:r>
              <a:rPr lang="en-IE" sz="1800" dirty="0">
                <a:effectLst/>
                <a:latin typeface="Segoe UI" panose="020B0502040204020203" pitchFamily="34" charset="0"/>
                <a:ea typeface="Calibri" panose="020F0502020204030204" pitchFamily="34" charset="0"/>
                <a:cs typeface="Segoe UI" panose="020B0502040204020203" pitchFamily="34" charset="0"/>
              </a:rPr>
              <a:t>The following video can be used which outlines what life was like and about Robert Owen.</a:t>
            </a:r>
          </a:p>
        </p:txBody>
      </p:sp>
      <p:pic>
        <p:nvPicPr>
          <p:cNvPr id="1025" name="Picture 4115">
            <a:hlinkClick r:id="rId2"/>
            <a:extLst>
              <a:ext uri="{FF2B5EF4-FFF2-40B4-BE49-F238E27FC236}">
                <a16:creationId xmlns:a16="http://schemas.microsoft.com/office/drawing/2014/main" id="{DFBDD1BB-7530-3485-556A-C22499991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150" y="1600581"/>
            <a:ext cx="5819656" cy="38866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6B210F5-BC9F-FE5B-9F3B-1B3730DA1DDF}"/>
              </a:ext>
            </a:extLst>
          </p:cNvPr>
          <p:cNvSpPr txBox="1"/>
          <p:nvPr/>
        </p:nvSpPr>
        <p:spPr>
          <a:xfrm>
            <a:off x="5469149" y="5590812"/>
            <a:ext cx="6094878" cy="923330"/>
          </a:xfrm>
          <a:prstGeom prst="rect">
            <a:avLst/>
          </a:prstGeom>
          <a:noFill/>
        </p:spPr>
        <p:txBody>
          <a:bodyPr wrap="square">
            <a:spAutoFit/>
          </a:bodyPr>
          <a:lstStyle/>
          <a:p>
            <a:r>
              <a:rPr lang="en-IE" sz="1800" spc="-20" dirty="0">
                <a:effectLst/>
                <a:latin typeface="Segoe UI" panose="020B0502040204020203" pitchFamily="34" charset="0"/>
                <a:ea typeface="Calibri" panose="020F0502020204030204" pitchFamily="34" charset="0"/>
                <a:cs typeface="Arial" panose="020B0604020202020204" pitchFamily="34" charset="0"/>
              </a:rPr>
              <a:t>‘Robert Owen and Victorian Britain’ Video produced by BBC Scotland as part of the Victorian Scotland series.  Length: 2.06 minutes </a:t>
            </a:r>
            <a:r>
              <a:rPr lang="en-IE" sz="1800" u="sng" spc="-20" dirty="0">
                <a:solidFill>
                  <a:srgbClr val="0000FF"/>
                </a:solidFill>
                <a:effectLst/>
                <a:latin typeface="Segoe UI" panose="020B0502040204020203" pitchFamily="34" charset="0"/>
                <a:ea typeface="Calibri" panose="020F0502020204030204" pitchFamily="34" charset="0"/>
                <a:cs typeface="Arial" panose="020B0604020202020204" pitchFamily="34" charset="0"/>
                <a:hlinkClick r:id="rId2"/>
              </a:rPr>
              <a:t>https://youtu.be/LM0SDjR6H8c</a:t>
            </a:r>
            <a:r>
              <a:rPr lang="en-IE" sz="1800" spc="-20" dirty="0">
                <a:effectLst/>
                <a:latin typeface="Segoe UI" panose="020B0502040204020203" pitchFamily="34" charset="0"/>
                <a:ea typeface="Calibri" panose="020F0502020204030204" pitchFamily="34" charset="0"/>
                <a:cs typeface="Arial" panose="020B0604020202020204" pitchFamily="34" charset="0"/>
              </a:rPr>
              <a:t> </a:t>
            </a:r>
            <a:endParaRPr lang="en-IE" dirty="0"/>
          </a:p>
        </p:txBody>
      </p:sp>
    </p:spTree>
    <p:extLst>
      <p:ext uri="{BB962C8B-B14F-4D97-AF65-F5344CB8AC3E}">
        <p14:creationId xmlns:p14="http://schemas.microsoft.com/office/powerpoint/2010/main" val="57385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BF008C0-AE17-248B-CC47-71AF3E3B6FDA}"/>
              </a:ext>
            </a:extLst>
          </p:cNvPr>
          <p:cNvSpPr txBox="1"/>
          <p:nvPr/>
        </p:nvSpPr>
        <p:spPr>
          <a:xfrm>
            <a:off x="389965" y="2458692"/>
            <a:ext cx="11396118" cy="3231654"/>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How are the social, political, and economic conditions in Rochdale similar to life today (in Ireland, or other parts of the world)?</a:t>
            </a:r>
          </a:p>
          <a:p>
            <a:pPr marL="342900" lvl="0" indent="-342900">
              <a:spcBef>
                <a:spcPts val="600"/>
              </a:spcBef>
              <a:spcAft>
                <a:spcPts val="600"/>
              </a:spcAft>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What do you believe were the biggest concerns facing these communities?</a:t>
            </a:r>
          </a:p>
          <a:p>
            <a:pPr marL="342900" lvl="0" indent="-342900">
              <a:spcBef>
                <a:spcPts val="600"/>
              </a:spcBef>
              <a:spcAft>
                <a:spcPts val="600"/>
              </a:spcAft>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Do you think that a co-operative could emerge in a community such as Rochdale or similar communities?</a:t>
            </a:r>
          </a:p>
          <a:p>
            <a:pPr marL="342900" lvl="0" indent="-342900">
              <a:spcBef>
                <a:spcPts val="600"/>
              </a:spcBef>
              <a:spcAft>
                <a:spcPts val="600"/>
              </a:spcAft>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What type of needs might it address?</a:t>
            </a:r>
          </a:p>
          <a:p>
            <a:pPr marL="342900" lvl="0" indent="-342900">
              <a:spcBef>
                <a:spcPts val="600"/>
              </a:spcBef>
              <a:spcAft>
                <a:spcPts val="600"/>
              </a:spcAft>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What barriers or risks might it face? </a:t>
            </a:r>
          </a:p>
          <a:p>
            <a:pPr marL="342900" lvl="0" indent="-342900">
              <a:spcBef>
                <a:spcPts val="600"/>
              </a:spcBef>
              <a:spcAft>
                <a:spcPts val="600"/>
              </a:spcAft>
              <a:buFont typeface="Symbol" panose="05050102010706020507" pitchFamily="18" charset="2"/>
              <a:buChar char=""/>
              <a:tabLst>
                <a:tab pos="228600" algn="l"/>
                <a:tab pos="457200" algn="l"/>
              </a:tabLst>
            </a:pPr>
            <a:r>
              <a:rPr lang="en-IE" sz="1800" dirty="0">
                <a:effectLst/>
                <a:latin typeface="Segoe UI" panose="020B0502040204020203" pitchFamily="34" charset="0"/>
                <a:ea typeface="Calibri" panose="020F0502020204030204" pitchFamily="34" charset="0"/>
                <a:cs typeface="Segoe UI" panose="020B0502040204020203" pitchFamily="34" charset="0"/>
              </a:rPr>
              <a:t>Why might a co-operative form? What sort of economic activity might it undertake? </a:t>
            </a:r>
          </a:p>
          <a:p>
            <a:pPr>
              <a:spcBef>
                <a:spcPts val="600"/>
              </a:spcBef>
              <a:spcAft>
                <a:spcPts val="600"/>
              </a:spcAft>
            </a:pPr>
            <a:r>
              <a:rPr lang="en-IE" sz="1800" spc="-20" dirty="0">
                <a:effectLst/>
                <a:latin typeface="Segoe UI" panose="020B0502040204020203" pitchFamily="34" charset="0"/>
                <a:ea typeface="Calibri" panose="020F0502020204030204" pitchFamily="34" charset="0"/>
                <a:cs typeface="Arial" panose="020B0604020202020204" pitchFamily="34" charset="0"/>
              </a:rPr>
              <a:t>Why do you think these were significant and how might a co-operative contribute to addressing these issues? </a:t>
            </a:r>
            <a:endParaRPr lang="en-IE" dirty="0">
              <a:latin typeface="Segoe UI" panose="020B0502040204020203" pitchFamily="34" charset="0"/>
              <a:cs typeface="Segoe UI" panose="020B0502040204020203" pitchFamily="34" charset="0"/>
            </a:endParaRPr>
          </a:p>
        </p:txBody>
      </p:sp>
      <p:pic>
        <p:nvPicPr>
          <p:cNvPr id="2049" name="Picture 4097">
            <a:extLst>
              <a:ext uri="{FF2B5EF4-FFF2-40B4-BE49-F238E27FC236}">
                <a16:creationId xmlns:a16="http://schemas.microsoft.com/office/drawing/2014/main" id="{651E7806-B70A-731B-3820-E3C6828DC5B6}"/>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417" y="293252"/>
            <a:ext cx="1305132" cy="13051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00F6711-4BE9-CFA3-23F1-BE414A35D8CD}"/>
              </a:ext>
            </a:extLst>
          </p:cNvPr>
          <p:cNvSpPr>
            <a:spLocks noChangeArrowheads="1"/>
          </p:cNvSpPr>
          <p:nvPr/>
        </p:nvSpPr>
        <p:spPr bwMode="auto">
          <a:xfrm>
            <a:off x="197492" y="1720545"/>
            <a:ext cx="58433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2400" b="1" i="0" u="none" strike="noStrike" cap="none" normalizeH="0" baseline="0" dirty="0">
                <a:ln>
                  <a:noFill/>
                </a:ln>
                <a:solidFill>
                  <a:srgbClr val="3F8D89"/>
                </a:solidFill>
                <a:effectLst/>
                <a:latin typeface="Segoe UI" panose="020B0502040204020203" pitchFamily="34" charset="0"/>
                <a:ea typeface="Calibri" panose="020F0502020204030204" pitchFamily="34" charset="0"/>
                <a:cs typeface="Segoe UI" panose="020B0502040204020203" pitchFamily="34" charset="0"/>
              </a:rPr>
              <a:t>Group exercise and class discussion</a:t>
            </a:r>
            <a:endParaRPr kumimoji="0" lang="en-IE" altLang="en-US" sz="2400" b="0" i="0" u="none" strike="noStrike" cap="none" normalizeH="0" baseline="0" dirty="0">
              <a:ln>
                <a:noFill/>
              </a:ln>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56583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D55DD-316F-43BB-85C6-3AAB27D34B02}"/>
              </a:ext>
            </a:extLst>
          </p:cNvPr>
          <p:cNvSpPr txBox="1">
            <a:spLocks/>
          </p:cNvSpPr>
          <p:nvPr/>
        </p:nvSpPr>
        <p:spPr>
          <a:xfrm>
            <a:off x="189475" y="199294"/>
            <a:ext cx="3866422" cy="2010973"/>
          </a:xfrm>
          <a:prstGeom prst="rect">
            <a:avLst/>
          </a:prstGeom>
          <a:noFill/>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5200" b="1" dirty="0">
                <a:solidFill>
                  <a:srgbClr val="88CAC7"/>
                </a:solidFill>
                <a:latin typeface="Segoe UI" panose="020B0502040204020203" pitchFamily="34" charset="0"/>
                <a:cs typeface="Segoe UI" panose="020B0502040204020203" pitchFamily="34" charset="0"/>
              </a:rPr>
              <a:t>Follow up homework:</a:t>
            </a:r>
          </a:p>
          <a:p>
            <a:pPr>
              <a:lnSpc>
                <a:spcPct val="120000"/>
              </a:lnSpc>
              <a:spcBef>
                <a:spcPts val="600"/>
              </a:spcBef>
              <a:spcAft>
                <a:spcPts val="600"/>
              </a:spcAft>
            </a:pPr>
            <a:r>
              <a:rPr lang="en-GB" sz="5200" dirty="0">
                <a:solidFill>
                  <a:srgbClr val="88CAC7"/>
                </a:solidFill>
                <a:latin typeface="Segoe UI" panose="020B0502040204020203" pitchFamily="34" charset="0"/>
                <a:cs typeface="Segoe UI" panose="020B0502040204020203" pitchFamily="34" charset="0"/>
              </a:rPr>
              <a:t>WHO WERE THE ROCHDALE PIONEERS?</a:t>
            </a:r>
            <a:endParaRPr lang="en-US" sz="5200" dirty="0">
              <a:solidFill>
                <a:srgbClr val="88CAC7"/>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D4C6B3E-2B89-ED56-81DC-AEB5F82428ED}"/>
              </a:ext>
            </a:extLst>
          </p:cNvPr>
          <p:cNvSpPr txBox="1"/>
          <p:nvPr/>
        </p:nvSpPr>
        <p:spPr>
          <a:xfrm>
            <a:off x="275666" y="2535636"/>
            <a:ext cx="3600717" cy="2246769"/>
          </a:xfrm>
          <a:prstGeom prst="rect">
            <a:avLst/>
          </a:prstGeom>
          <a:solidFill>
            <a:srgbClr val="D2EBEA"/>
          </a:solidFill>
        </p:spPr>
        <p:txBody>
          <a:bodyPr wrap="square">
            <a:spAutoFit/>
          </a:bodyPr>
          <a:lstStyle/>
          <a:p>
            <a:r>
              <a:rPr lang="en-IE" sz="2000" i="1" dirty="0"/>
              <a:t>See homework and reading in the manual accompanying this programme (pages 27-28). The materials will need to be read by students prior to the class, but some class time can be allocated to reviewing it. </a:t>
            </a:r>
          </a:p>
        </p:txBody>
      </p:sp>
      <p:cxnSp>
        <p:nvCxnSpPr>
          <p:cNvPr id="10" name="Straight Connector 9">
            <a:extLst>
              <a:ext uri="{FF2B5EF4-FFF2-40B4-BE49-F238E27FC236}">
                <a16:creationId xmlns:a16="http://schemas.microsoft.com/office/drawing/2014/main" id="{0A2BDDAC-F19A-83DC-60D4-E690A199C1C3}"/>
              </a:ext>
            </a:extLst>
          </p:cNvPr>
          <p:cNvCxnSpPr/>
          <p:nvPr/>
        </p:nvCxnSpPr>
        <p:spPr>
          <a:xfrm>
            <a:off x="4055897" y="1586169"/>
            <a:ext cx="0" cy="3906371"/>
          </a:xfrm>
          <a:prstGeom prst="line">
            <a:avLst/>
          </a:prstGeom>
          <a:ln w="19050"/>
        </p:spPr>
        <p:style>
          <a:lnRef idx="1">
            <a:schemeClr val="dk1"/>
          </a:lnRef>
          <a:fillRef idx="0">
            <a:schemeClr val="dk1"/>
          </a:fillRef>
          <a:effectRef idx="0">
            <a:schemeClr val="dk1"/>
          </a:effectRef>
          <a:fontRef idx="minor">
            <a:schemeClr val="tx1"/>
          </a:fontRef>
        </p:style>
      </p:cxnSp>
      <p:sp>
        <p:nvSpPr>
          <p:cNvPr id="4" name="Rectangle 2">
            <a:extLst>
              <a:ext uri="{FF2B5EF4-FFF2-40B4-BE49-F238E27FC236}">
                <a16:creationId xmlns:a16="http://schemas.microsoft.com/office/drawing/2014/main" id="{63A2538C-4E5D-9AC6-8546-A094B1C785D3}"/>
              </a:ext>
            </a:extLst>
          </p:cNvPr>
          <p:cNvSpPr>
            <a:spLocks noChangeArrowheads="1"/>
          </p:cNvSpPr>
          <p:nvPr/>
        </p:nvSpPr>
        <p:spPr bwMode="auto">
          <a:xfrm>
            <a:off x="4134928" y="725498"/>
            <a:ext cx="750498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VIDEO: THE BEGINNINGS OF THE MODERN CO-OPERATIVE MOVEMENT</a:t>
            </a:r>
            <a:endParaRPr kumimoji="0" lang="en-IE"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Right click on the image below (or click on the hyperlink below it). </a:t>
            </a:r>
            <a:endParaRPr kumimoji="0" lang="en-IE" altLang="en-US"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32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pic>
        <p:nvPicPr>
          <p:cNvPr id="3073" name="Picture 4123">
            <a:hlinkClick r:id="rId2"/>
            <a:extLst>
              <a:ext uri="{FF2B5EF4-FFF2-40B4-BE49-F238E27FC236}">
                <a16:creationId xmlns:a16="http://schemas.microsoft.com/office/drawing/2014/main" id="{34FCC8A0-9F5D-7BF8-345B-3858B19C8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642" y="1834551"/>
            <a:ext cx="6386569" cy="388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3B7C50A-5F09-BD17-FACB-20CCF4EEAF3C}"/>
              </a:ext>
            </a:extLst>
          </p:cNvPr>
          <p:cNvSpPr>
            <a:spLocks noChangeArrowheads="1"/>
          </p:cNvSpPr>
          <p:nvPr/>
        </p:nvSpPr>
        <p:spPr bwMode="auto">
          <a:xfrm>
            <a:off x="4134928" y="5879654"/>
            <a:ext cx="68227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0" i="1"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The new pioneers</a:t>
            </a:r>
            <a:r>
              <a:rPr kumimoji="0" lang="en-IE"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Length: 4:50 minutes</a:t>
            </a:r>
            <a:br>
              <a:rPr kumimoji="0" lang="en-IE"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br>
            <a:r>
              <a:rPr kumimoji="0" lang="en-IE"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hlinkClick r:id="rId2"/>
              </a:rPr>
              <a:t>https://www.youtube.com/watch?v=KYPe5xJAm5w</a:t>
            </a:r>
            <a:r>
              <a:rPr kumimoji="0" lang="en-IE" altLang="en-US" sz="1000" b="0" i="0" u="none" strike="noStrike" cap="none" normalizeH="0" baseline="0" dirty="0">
                <a:ln>
                  <a:noFill/>
                </a:ln>
                <a:solidFill>
                  <a:schemeClr val="tx1"/>
                </a:solidFill>
                <a:effectLst/>
              </a:rPr>
              <a:t> </a:t>
            </a:r>
            <a:endParaRPr kumimoji="0" lang="en-IE"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100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pty speech bubbles">
            <a:extLst>
              <a:ext uri="{FF2B5EF4-FFF2-40B4-BE49-F238E27FC236}">
                <a16:creationId xmlns:a16="http://schemas.microsoft.com/office/drawing/2014/main" id="{B3AA0AA3-4E87-790A-1290-2BA1C6BD7BBE}"/>
              </a:ext>
            </a:extLst>
          </p:cNvPr>
          <p:cNvPicPr>
            <a:picLocks noChangeAspect="1"/>
          </p:cNvPicPr>
          <p:nvPr/>
        </p:nvPicPr>
        <p:blipFill rotWithShape="1">
          <a:blip r:embed="rId2"/>
          <a:srcRect l="5884" r="-1" b="-1"/>
          <a:stretch/>
        </p:blipFill>
        <p:spPr>
          <a:xfrm>
            <a:off x="4660388" y="10"/>
            <a:ext cx="7531609"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9C385E1-78B3-0FBA-DBB1-B1EAB8DC4812}"/>
              </a:ext>
            </a:extLst>
          </p:cNvPr>
          <p:cNvSpPr txBox="1">
            <a:spLocks/>
          </p:cNvSpPr>
          <p:nvPr/>
        </p:nvSpPr>
        <p:spPr>
          <a:xfrm>
            <a:off x="454959" y="244101"/>
            <a:ext cx="5381065" cy="1066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solidFill>
                  <a:srgbClr val="88CAC7"/>
                </a:solidFill>
                <a:latin typeface="Segoe UI" panose="020B0502040204020203" pitchFamily="34" charset="0"/>
                <a:cs typeface="Segoe UI" panose="020B0502040204020203" pitchFamily="34" charset="0"/>
              </a:rPr>
              <a:t>Discussion points</a:t>
            </a:r>
            <a:endParaRPr lang="en-US" sz="4000" dirty="0">
              <a:solidFill>
                <a:srgbClr val="88CAC7"/>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5A91927-857B-D50D-BD1A-98BB9B7B87A6}"/>
              </a:ext>
            </a:extLst>
          </p:cNvPr>
          <p:cNvSpPr txBox="1"/>
          <p:nvPr/>
        </p:nvSpPr>
        <p:spPr>
          <a:xfrm>
            <a:off x="254390" y="1311088"/>
            <a:ext cx="6101588" cy="5455472"/>
          </a:xfrm>
          <a:prstGeom prst="rect">
            <a:avLst/>
          </a:prstGeom>
        </p:spPr>
        <p:txBody>
          <a:bodyPr vert="horz" lIns="91440" tIns="45720" rIns="91440" bIns="45720" rtlCol="0">
            <a:normAutofit/>
          </a:bodyPr>
          <a:lstStyle/>
          <a:p>
            <a:pPr marL="400050" lvl="0" indent="-285750">
              <a:spcBef>
                <a:spcPts val="600"/>
              </a:spcBef>
              <a:spcAft>
                <a:spcPts val="600"/>
              </a:spcAft>
              <a:buFont typeface="Wingdings" panose="05000000000000000000" pitchFamily="2" charset="2"/>
              <a:buChar char="§"/>
              <a:tabLst>
                <a:tab pos="228600" algn="l"/>
                <a:tab pos="457200" algn="l"/>
              </a:tabLst>
            </a:pPr>
            <a:r>
              <a:rPr lang="en-US" dirty="0">
                <a:effectLst/>
                <a:latin typeface="Segoe UI" panose="020B0502040204020203" pitchFamily="34" charset="0"/>
                <a:cs typeface="Segoe UI" panose="020B0502040204020203" pitchFamily="34" charset="0"/>
              </a:rPr>
              <a:t>What is your reaction to the Rochdale pioneers and what they did?</a:t>
            </a:r>
          </a:p>
          <a:p>
            <a:pPr marL="400050" lvl="0" indent="-285750">
              <a:spcBef>
                <a:spcPts val="600"/>
              </a:spcBef>
              <a:spcAft>
                <a:spcPts val="600"/>
              </a:spcAft>
              <a:buFont typeface="Wingdings" panose="05000000000000000000" pitchFamily="2" charset="2"/>
              <a:buChar char="§"/>
              <a:tabLst>
                <a:tab pos="228600" algn="l"/>
                <a:tab pos="457200" algn="l"/>
              </a:tabLst>
            </a:pPr>
            <a:r>
              <a:rPr lang="en-US" dirty="0">
                <a:effectLst/>
                <a:latin typeface="Segoe UI" panose="020B0502040204020203" pitchFamily="34" charset="0"/>
                <a:cs typeface="Segoe UI" panose="020B0502040204020203" pitchFamily="34" charset="0"/>
              </a:rPr>
              <a:t>What do you think the impact of a co-operative shop would be in a community, compared with a privately owned shop? Give reasons for your answer?</a:t>
            </a:r>
          </a:p>
          <a:p>
            <a:pPr marL="400050" lvl="0" indent="-285750">
              <a:spcBef>
                <a:spcPts val="600"/>
              </a:spcBef>
              <a:spcAft>
                <a:spcPts val="600"/>
              </a:spcAft>
              <a:buFont typeface="Wingdings" panose="05000000000000000000" pitchFamily="2" charset="2"/>
              <a:buChar char="§"/>
              <a:tabLst>
                <a:tab pos="228600" algn="l"/>
                <a:tab pos="457200" algn="l"/>
              </a:tabLst>
            </a:pPr>
            <a:r>
              <a:rPr lang="en-US" dirty="0">
                <a:effectLst/>
                <a:latin typeface="Segoe UI" panose="020B0502040204020203" pitchFamily="34" charset="0"/>
                <a:cs typeface="Segoe UI" panose="020B0502040204020203" pitchFamily="34" charset="0"/>
              </a:rPr>
              <a:t>What kind of skills did the Rochdale pioneers have?</a:t>
            </a:r>
          </a:p>
          <a:p>
            <a:pPr marL="400050" lvl="0" indent="-285750">
              <a:spcBef>
                <a:spcPts val="600"/>
              </a:spcBef>
              <a:spcAft>
                <a:spcPts val="600"/>
              </a:spcAft>
              <a:buFont typeface="Wingdings" panose="05000000000000000000" pitchFamily="2" charset="2"/>
              <a:buChar char="§"/>
              <a:tabLst>
                <a:tab pos="228600" algn="l"/>
                <a:tab pos="457200" algn="l"/>
              </a:tabLst>
            </a:pPr>
            <a:r>
              <a:rPr lang="en-US" dirty="0">
                <a:effectLst/>
                <a:latin typeface="Segoe UI" panose="020B0502040204020203" pitchFamily="34" charset="0"/>
                <a:cs typeface="Segoe UI" panose="020B0502040204020203" pitchFamily="34" charset="0"/>
              </a:rPr>
              <a:t>What sort of skills and characteristics do you think that the pioneers needed?</a:t>
            </a:r>
          </a:p>
          <a:p>
            <a:pPr marL="400050" lvl="0" indent="-285750">
              <a:spcBef>
                <a:spcPts val="600"/>
              </a:spcBef>
              <a:spcAft>
                <a:spcPts val="600"/>
              </a:spcAft>
              <a:buFont typeface="Wingdings" panose="05000000000000000000" pitchFamily="2" charset="2"/>
              <a:buChar char="§"/>
              <a:tabLst>
                <a:tab pos="228600" algn="l"/>
                <a:tab pos="457200" algn="l"/>
              </a:tabLst>
            </a:pPr>
            <a:r>
              <a:rPr lang="en-US" dirty="0">
                <a:effectLst/>
                <a:latin typeface="Segoe UI" panose="020B0502040204020203" pitchFamily="34" charset="0"/>
                <a:cs typeface="Segoe UI" panose="020B0502040204020203" pitchFamily="34" charset="0"/>
              </a:rPr>
              <a:t>Why do you think the business succeeded?</a:t>
            </a:r>
          </a:p>
          <a:p>
            <a:pPr marL="400050" lvl="0" indent="-285750">
              <a:spcBef>
                <a:spcPts val="600"/>
              </a:spcBef>
              <a:spcAft>
                <a:spcPts val="600"/>
              </a:spcAft>
              <a:buFont typeface="Wingdings" panose="05000000000000000000" pitchFamily="2" charset="2"/>
              <a:buChar char="§"/>
              <a:tabLst>
                <a:tab pos="228600" algn="l"/>
                <a:tab pos="457200" algn="l"/>
              </a:tabLst>
            </a:pPr>
            <a:r>
              <a:rPr lang="en-US" dirty="0">
                <a:effectLst/>
                <a:latin typeface="Segoe UI" panose="020B0502040204020203" pitchFamily="34" charset="0"/>
                <a:cs typeface="Segoe UI" panose="020B0502040204020203" pitchFamily="34" charset="0"/>
              </a:rPr>
              <a:t>Did it matter that they did not have experience in running a shop? How typical do you think this limited experience is of co-operatives?</a:t>
            </a:r>
          </a:p>
          <a:p>
            <a:pPr marL="373062" indent="-285750">
              <a:spcBef>
                <a:spcPts val="600"/>
              </a:spcBef>
              <a:spcAft>
                <a:spcPts val="600"/>
              </a:spcAft>
              <a:buFont typeface="Wingdings" panose="05000000000000000000" pitchFamily="2" charset="2"/>
              <a:buChar char="§"/>
            </a:pPr>
            <a:r>
              <a:rPr lang="en-US" spc="-20" dirty="0">
                <a:effectLst/>
                <a:latin typeface="Segoe UI" panose="020B0502040204020203" pitchFamily="34" charset="0"/>
                <a:cs typeface="Segoe UI" panose="020B0502040204020203" pitchFamily="34" charset="0"/>
              </a:rPr>
              <a:t>What approaches did the co-operative take in addressing the barriers?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168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DD-316F-43BB-85C6-3AAB27D34B02}"/>
              </a:ext>
            </a:extLst>
          </p:cNvPr>
          <p:cNvSpPr txBox="1">
            <a:spLocks/>
          </p:cNvSpPr>
          <p:nvPr/>
        </p:nvSpPr>
        <p:spPr>
          <a:xfrm>
            <a:off x="189475" y="199294"/>
            <a:ext cx="3866422" cy="2010973"/>
          </a:xfrm>
          <a:prstGeom prst="rect">
            <a:avLst/>
          </a:prstGeom>
          <a:noFill/>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8400" b="1" dirty="0">
                <a:solidFill>
                  <a:srgbClr val="A31D9D"/>
                </a:solidFill>
                <a:latin typeface="Segoe UI" panose="020B0502040204020203" pitchFamily="34" charset="0"/>
                <a:cs typeface="Segoe UI" panose="020B0502040204020203" pitchFamily="34" charset="0"/>
              </a:rPr>
              <a:t>Option 2</a:t>
            </a:r>
          </a:p>
          <a:p>
            <a:pPr>
              <a:lnSpc>
                <a:spcPct val="120000"/>
              </a:lnSpc>
              <a:spcBef>
                <a:spcPts val="600"/>
              </a:spcBef>
              <a:spcAft>
                <a:spcPts val="600"/>
              </a:spcAft>
            </a:pPr>
            <a:r>
              <a:rPr lang="en-US" sz="5200" dirty="0">
                <a:solidFill>
                  <a:srgbClr val="A31D9D"/>
                </a:solidFill>
                <a:latin typeface="Segoe UI" panose="020B0502040204020203" pitchFamily="34" charset="0"/>
                <a:cs typeface="Segoe UI" panose="020B0502040204020203" pitchFamily="34" charset="0"/>
              </a:rPr>
              <a:t>The origins of the modern co-operative movement in the Ireland</a:t>
            </a:r>
          </a:p>
        </p:txBody>
      </p:sp>
      <p:sp>
        <p:nvSpPr>
          <p:cNvPr id="3" name="TextBox 2">
            <a:extLst>
              <a:ext uri="{FF2B5EF4-FFF2-40B4-BE49-F238E27FC236}">
                <a16:creationId xmlns:a16="http://schemas.microsoft.com/office/drawing/2014/main" id="{7D4C6B3E-2B89-ED56-81DC-AEB5F82428ED}"/>
              </a:ext>
            </a:extLst>
          </p:cNvPr>
          <p:cNvSpPr txBox="1"/>
          <p:nvPr/>
        </p:nvSpPr>
        <p:spPr>
          <a:xfrm>
            <a:off x="275666" y="2535636"/>
            <a:ext cx="3600717" cy="1631216"/>
          </a:xfrm>
          <a:prstGeom prst="rect">
            <a:avLst/>
          </a:prstGeom>
          <a:solidFill>
            <a:srgbClr val="F7D1F5"/>
          </a:solidFill>
        </p:spPr>
        <p:txBody>
          <a:bodyPr wrap="square">
            <a:spAutoFit/>
          </a:bodyPr>
          <a:lstStyle/>
          <a:p>
            <a:r>
              <a:rPr lang="en-IE" sz="2000" i="1" dirty="0">
                <a:latin typeface="Segoe UI" panose="020B0502040204020203" pitchFamily="34" charset="0"/>
                <a:cs typeface="Segoe UI" panose="020B0502040204020203" pitchFamily="34" charset="0"/>
              </a:rPr>
              <a:t>See homework and reading in the manual accompanying this programme (pages 31-32). The materials will need to be read by students prior to the class. </a:t>
            </a:r>
          </a:p>
        </p:txBody>
      </p:sp>
      <p:sp>
        <p:nvSpPr>
          <p:cNvPr id="5" name="TextBox 4">
            <a:extLst>
              <a:ext uri="{FF2B5EF4-FFF2-40B4-BE49-F238E27FC236}">
                <a16:creationId xmlns:a16="http://schemas.microsoft.com/office/drawing/2014/main" id="{7BF008C0-AE17-248B-CC47-71AF3E3B6FDA}"/>
              </a:ext>
            </a:extLst>
          </p:cNvPr>
          <p:cNvSpPr txBox="1"/>
          <p:nvPr/>
        </p:nvSpPr>
        <p:spPr>
          <a:xfrm>
            <a:off x="4679576" y="2030506"/>
            <a:ext cx="7165210" cy="4239486"/>
          </a:xfrm>
          <a:prstGeom prst="rect">
            <a:avLst/>
          </a:prstGeom>
          <a:noFill/>
        </p:spPr>
        <p:txBody>
          <a:bodyPr wrap="square">
            <a:spAutoFit/>
          </a:bodyPr>
          <a:lstStyle/>
          <a:p>
            <a:pPr>
              <a:spcBef>
                <a:spcPts val="400"/>
              </a:spcBef>
              <a:spcAft>
                <a:spcPts val="400"/>
              </a:spcAft>
            </a:pPr>
            <a:r>
              <a:rPr lang="en-IE" sz="1800" dirty="0">
                <a:effectLst/>
                <a:latin typeface="Segoe UI" panose="020B0502040204020203" pitchFamily="34" charset="0"/>
                <a:ea typeface="Calibri" panose="020F0502020204030204" pitchFamily="34" charset="0"/>
                <a:cs typeface="Segoe UI" panose="020B0502040204020203" pitchFamily="34" charset="0"/>
              </a:rPr>
              <a:t>In groups of two or three, students could:</a:t>
            </a:r>
          </a:p>
          <a:p>
            <a:pPr marL="342900" indent="-342900">
              <a:spcBef>
                <a:spcPts val="400"/>
              </a:spcBef>
              <a:spcAft>
                <a:spcPts val="400"/>
              </a:spcAft>
              <a:buAutoNum type="arabicParenR"/>
            </a:pPr>
            <a:r>
              <a:rPr lang="en-IE" sz="1800" dirty="0">
                <a:effectLst/>
                <a:latin typeface="Segoe UI" panose="020B0502040204020203" pitchFamily="34" charset="0"/>
                <a:ea typeface="Calibri" panose="020F0502020204030204" pitchFamily="34" charset="0"/>
                <a:cs typeface="Segoe UI" panose="020B0502040204020203" pitchFamily="34" charset="0"/>
              </a:rPr>
              <a:t>Undertake short two or three minute role play exercises in class using characters (developed as part of the homework). These role plays should reveal the experience and situation of people living in urban England. </a:t>
            </a:r>
          </a:p>
          <a:p>
            <a:pPr marL="342900" indent="-342900">
              <a:spcBef>
                <a:spcPts val="400"/>
              </a:spcBef>
              <a:spcAft>
                <a:spcPts val="400"/>
              </a:spcAft>
              <a:buAutoNum type="arabicParenR"/>
            </a:pPr>
            <a:r>
              <a:rPr lang="en-IE" sz="1800" dirty="0">
                <a:effectLst/>
                <a:latin typeface="Segoe UI" panose="020B0502040204020203" pitchFamily="34" charset="0"/>
                <a:ea typeface="Calibri" panose="020F0502020204030204" pitchFamily="34" charset="0"/>
                <a:cs typeface="Segoe UI" panose="020B0502040204020203" pitchFamily="34" charset="0"/>
              </a:rPr>
              <a:t>Students will tell the class who they are and invite questions about their lives and their situation from the teacher and the class. </a:t>
            </a:r>
          </a:p>
          <a:p>
            <a:pPr>
              <a:spcBef>
                <a:spcPts val="400"/>
              </a:spcBef>
              <a:spcAft>
                <a:spcPts val="400"/>
              </a:spcAft>
            </a:pPr>
            <a:r>
              <a:rPr lang="en-IE" b="1" dirty="0">
                <a:latin typeface="Segoe UI" panose="020B0502040204020203" pitchFamily="34" charset="0"/>
                <a:ea typeface="Calibri" panose="020F0502020204030204" pitchFamily="34" charset="0"/>
                <a:cs typeface="Segoe UI" panose="020B0502040204020203" pitchFamily="34" charset="0"/>
              </a:rPr>
              <a:t>OR</a:t>
            </a:r>
            <a:endParaRPr lang="en-IE" sz="1800" b="1" dirty="0">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r>
              <a:rPr lang="en-IE" sz="1800" dirty="0">
                <a:effectLst/>
                <a:latin typeface="Segoe UI" panose="020B0502040204020203" pitchFamily="34" charset="0"/>
                <a:ea typeface="Calibri" panose="020F0502020204030204" pitchFamily="34" charset="0"/>
                <a:cs typeface="Segoe UI" panose="020B0502040204020203" pitchFamily="34" charset="0"/>
              </a:rPr>
              <a:t>3) Students could prepare a short presentation for the class, based on their characters about their lives.</a:t>
            </a:r>
          </a:p>
          <a:p>
            <a:pPr>
              <a:spcBef>
                <a:spcPts val="400"/>
              </a:spcBef>
              <a:spcAft>
                <a:spcPts val="400"/>
              </a:spcAft>
            </a:pPr>
            <a:r>
              <a:rPr lang="en-IE" spc="-20" dirty="0">
                <a:effectLst/>
                <a:latin typeface="Segoe UI" panose="020B0502040204020203" pitchFamily="34" charset="0"/>
                <a:ea typeface="Calibri" panose="020F0502020204030204" pitchFamily="34" charset="0"/>
                <a:cs typeface="Segoe UI" panose="020B0502040204020203" pitchFamily="34" charset="0"/>
              </a:rPr>
              <a:t>After the presentations, some of the class could ask questions about the characters. </a:t>
            </a:r>
            <a:endParaRPr lang="en-IE"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6102E990-72DE-DA6D-FA58-C04797ED9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3963" y="306614"/>
            <a:ext cx="1796332" cy="1796332"/>
          </a:xfrm>
          <a:prstGeom prst="rect">
            <a:avLst/>
          </a:prstGeom>
          <a:noFill/>
          <a:ln>
            <a:noFill/>
          </a:ln>
        </p:spPr>
      </p:pic>
      <p:sp>
        <p:nvSpPr>
          <p:cNvPr id="8" name="TextBox 7">
            <a:extLst>
              <a:ext uri="{FF2B5EF4-FFF2-40B4-BE49-F238E27FC236}">
                <a16:creationId xmlns:a16="http://schemas.microsoft.com/office/drawing/2014/main" id="{D2D56ACB-0F4B-05E0-25D1-42DCCE1AD982}"/>
              </a:ext>
            </a:extLst>
          </p:cNvPr>
          <p:cNvSpPr txBox="1"/>
          <p:nvPr/>
        </p:nvSpPr>
        <p:spPr>
          <a:xfrm>
            <a:off x="6760295" y="786754"/>
            <a:ext cx="2007187" cy="702052"/>
          </a:xfrm>
          <a:prstGeom prst="rect">
            <a:avLst/>
          </a:prstGeom>
          <a:noFill/>
        </p:spPr>
        <p:txBody>
          <a:bodyPr wrap="square">
            <a:spAutoFit/>
          </a:bodyPr>
          <a:lstStyle/>
          <a:p>
            <a:pPr algn="ctr">
              <a:lnSpc>
                <a:spcPct val="115000"/>
              </a:lnSpc>
              <a:spcAft>
                <a:spcPts val="1000"/>
              </a:spcAft>
            </a:pPr>
            <a:r>
              <a:rPr lang="en-IE" sz="1800" b="1" spc="-20" dirty="0">
                <a:effectLst/>
                <a:latin typeface="Segoe UI" panose="020B0502040204020203" pitchFamily="34" charset="0"/>
                <a:ea typeface="Calibri" panose="020F0502020204030204" pitchFamily="34" charset="0"/>
                <a:cs typeface="Arial" panose="020B0604020202020204" pitchFamily="34" charset="0"/>
              </a:rPr>
              <a:t>Class role play or presentation </a:t>
            </a:r>
            <a:endParaRPr lang="en-IE" sz="1800" spc="-20" dirty="0">
              <a:effectLst/>
              <a:latin typeface="Segoe UI" panose="020B0502040204020203"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0A2BDDAC-F19A-83DC-60D4-E690A199C1C3}"/>
              </a:ext>
            </a:extLst>
          </p:cNvPr>
          <p:cNvCxnSpPr/>
          <p:nvPr/>
        </p:nvCxnSpPr>
        <p:spPr>
          <a:xfrm>
            <a:off x="4327095" y="1287120"/>
            <a:ext cx="0" cy="390637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587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DD-316F-43BB-85C6-3AAB27D34B02}"/>
              </a:ext>
            </a:extLst>
          </p:cNvPr>
          <p:cNvSpPr txBox="1">
            <a:spLocks/>
          </p:cNvSpPr>
          <p:nvPr/>
        </p:nvSpPr>
        <p:spPr>
          <a:xfrm>
            <a:off x="221877" y="275665"/>
            <a:ext cx="11227757" cy="823859"/>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2500" b="1" dirty="0">
                <a:latin typeface="Segoe UI" panose="020B0502040204020203" pitchFamily="34" charset="0"/>
                <a:cs typeface="Segoe UI" panose="020B0502040204020203" pitchFamily="34" charset="0"/>
              </a:rPr>
              <a:t>Discussion point</a:t>
            </a:r>
            <a:br>
              <a:rPr lang="en-US" sz="2500" b="1" dirty="0">
                <a:solidFill>
                  <a:srgbClr val="A31D9D"/>
                </a:solidFill>
                <a:latin typeface="Segoe UI" panose="020B0502040204020203" pitchFamily="34" charset="0"/>
                <a:cs typeface="Segoe UI" panose="020B0502040204020203" pitchFamily="34" charset="0"/>
              </a:rPr>
            </a:br>
            <a:r>
              <a:rPr lang="en-US" sz="2500" b="1" dirty="0">
                <a:solidFill>
                  <a:srgbClr val="A31D9D"/>
                </a:solidFill>
                <a:latin typeface="Segoe UI" panose="020B0502040204020203" pitchFamily="34" charset="0"/>
                <a:cs typeface="Segoe UI" panose="020B0502040204020203" pitchFamily="34" charset="0"/>
              </a:rPr>
              <a:t>What was </a:t>
            </a:r>
            <a:r>
              <a:rPr lang="en-IE" sz="2500" b="1" spc="-20" dirty="0">
                <a:solidFill>
                  <a:srgbClr val="A31D9D"/>
                </a:solidFill>
                <a:effectLst/>
                <a:latin typeface="Segoe UI" panose="020B0502040204020203" pitchFamily="34" charset="0"/>
                <a:ea typeface="Calibri" panose="020F0502020204030204" pitchFamily="34" charset="0"/>
                <a:cs typeface="Arial" panose="020B0604020202020204" pitchFamily="34" charset="0"/>
              </a:rPr>
              <a:t>what life in Ireland at this time like?</a:t>
            </a:r>
            <a:endParaRPr lang="en-US" sz="2500" b="1" dirty="0">
              <a:solidFill>
                <a:srgbClr val="A31D9D"/>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D4203210-6311-9D53-1B25-25432983DDBA}"/>
              </a:ext>
            </a:extLst>
          </p:cNvPr>
          <p:cNvSpPr txBox="1"/>
          <p:nvPr/>
        </p:nvSpPr>
        <p:spPr>
          <a:xfrm>
            <a:off x="391037" y="1581537"/>
            <a:ext cx="4950910" cy="4442242"/>
          </a:xfrm>
          <a:prstGeom prst="rect">
            <a:avLst/>
          </a:prstGeom>
          <a:noFill/>
        </p:spPr>
        <p:txBody>
          <a:bodyPr wrap="square">
            <a:spAutoFit/>
          </a:bodyPr>
          <a:lstStyle/>
          <a:p>
            <a:pPr>
              <a:spcBef>
                <a:spcPts val="400"/>
              </a:spcBef>
              <a:spcAft>
                <a:spcPts val="400"/>
              </a:spcAft>
            </a:pPr>
            <a:r>
              <a:rPr lang="en-IE" sz="3200" b="1" dirty="0">
                <a:solidFill>
                  <a:srgbClr val="3F8D89"/>
                </a:solidFill>
                <a:effectLst/>
                <a:latin typeface="Segoe UI" panose="020B0502040204020203" pitchFamily="34" charset="0"/>
                <a:ea typeface="Calibri" panose="020F0502020204030204" pitchFamily="34" charset="0"/>
                <a:cs typeface="Segoe UI" panose="020B0502040204020203" pitchFamily="34" charset="0"/>
              </a:rPr>
              <a:t>Social conditions</a:t>
            </a:r>
          </a:p>
          <a:p>
            <a:pPr>
              <a:spcBef>
                <a:spcPts val="400"/>
              </a:spcBef>
              <a:spcAft>
                <a:spcPts val="400"/>
              </a:spcAft>
            </a:pPr>
            <a:endParaRPr lang="en-IE" sz="320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r>
              <a:rPr lang="en-IE" sz="3200" b="1" dirty="0">
                <a:solidFill>
                  <a:srgbClr val="3F8D89"/>
                </a:solidFill>
                <a:effectLst/>
                <a:latin typeface="Segoe UI" panose="020B0502040204020203" pitchFamily="34" charset="0"/>
                <a:ea typeface="Calibri" panose="020F0502020204030204" pitchFamily="34" charset="0"/>
                <a:cs typeface="Segoe UI" panose="020B0502040204020203" pitchFamily="34" charset="0"/>
              </a:rPr>
              <a:t>Political conditions</a:t>
            </a:r>
          </a:p>
          <a:p>
            <a:pPr>
              <a:spcBef>
                <a:spcPts val="400"/>
              </a:spcBef>
              <a:spcAft>
                <a:spcPts val="400"/>
              </a:spcAft>
            </a:pPr>
            <a:endParaRPr lang="en-IE" sz="1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a:p>
            <a:pPr>
              <a:spcBef>
                <a:spcPts val="400"/>
              </a:spcBef>
              <a:spcAft>
                <a:spcPts val="400"/>
              </a:spcAft>
            </a:pPr>
            <a:r>
              <a:rPr lang="en-IE" sz="3200" b="1" dirty="0">
                <a:solidFill>
                  <a:srgbClr val="3F8D89"/>
                </a:solidFill>
                <a:effectLst/>
                <a:latin typeface="Segoe UI" panose="020B0502040204020203" pitchFamily="34" charset="0"/>
                <a:ea typeface="Calibri" panose="020F0502020204030204" pitchFamily="34" charset="0"/>
                <a:cs typeface="Segoe UI" panose="020B0502040204020203" pitchFamily="34" charset="0"/>
              </a:rPr>
              <a:t>Economic conditions</a:t>
            </a:r>
          </a:p>
          <a:p>
            <a:pPr>
              <a:spcBef>
                <a:spcPts val="400"/>
              </a:spcBef>
              <a:spcAft>
                <a:spcPts val="400"/>
              </a:spcAft>
            </a:pPr>
            <a:endParaRPr lang="en-IE" sz="3200" dirty="0">
              <a:solidFill>
                <a:srgbClr val="3F8D89"/>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56448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Widescreen</PresentationFormat>
  <Paragraphs>108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Arial</vt:lpstr>
      <vt:lpstr>Calibri</vt:lpstr>
      <vt:lpstr>Calibri Light</vt:lpstr>
      <vt:lpstr>Corbel</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school resource</dc:title>
  <dc:creator>Tanya Lalor</dc:creator>
  <cp:lastModifiedBy>Tanya Lalor</cp:lastModifiedBy>
  <cp:revision>9</cp:revision>
  <dcterms:created xsi:type="dcterms:W3CDTF">2022-02-23T15:08:45Z</dcterms:created>
  <dcterms:modified xsi:type="dcterms:W3CDTF">2024-03-31T03:46:14Z</dcterms:modified>
</cp:coreProperties>
</file>