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3" r:id="rId2"/>
    <p:sldId id="260" r:id="rId3"/>
    <p:sldId id="274" r:id="rId4"/>
    <p:sldId id="276" r:id="rId5"/>
    <p:sldId id="279" r:id="rId6"/>
    <p:sldId id="277" r:id="rId7"/>
    <p:sldId id="280" r:id="rId8"/>
    <p:sldId id="282" r:id="rId9"/>
    <p:sldId id="283" r:id="rId10"/>
    <p:sldId id="284" r:id="rId11"/>
    <p:sldId id="285" r:id="rId12"/>
    <p:sldId id="286" r:id="rId13"/>
    <p:sldId id="278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FE00"/>
    <a:srgbClr val="66FFFF"/>
    <a:srgbClr val="66FFCC"/>
    <a:srgbClr val="9AEEEE"/>
    <a:srgbClr val="AFD7D9"/>
    <a:srgbClr val="99CC00"/>
    <a:srgbClr val="669900"/>
    <a:srgbClr val="E6E6E6"/>
    <a:srgbClr val="0066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63EB8-4EA7-49F7-8417-BA826C1E7671}" v="208" dt="2022-10-10T00:21:26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3" d="100"/>
          <a:sy n="93" d="100"/>
        </p:scale>
        <p:origin x="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Lalor" userId="1fa4e54c276bd395" providerId="LiveId" clId="{14B63EB8-4EA7-49F7-8417-BA826C1E7671}"/>
    <pc:docChg chg="undo custSel addSld delSld modSld sldOrd">
      <pc:chgData name="Tanya Lalor" userId="1fa4e54c276bd395" providerId="LiveId" clId="{14B63EB8-4EA7-49F7-8417-BA826C1E7671}" dt="2022-10-10T00:21:26.228" v="952"/>
      <pc:docMkLst>
        <pc:docMk/>
      </pc:docMkLst>
      <pc:sldChg chg="addSp delSp modSp mod">
        <pc:chgData name="Tanya Lalor" userId="1fa4e54c276bd395" providerId="LiveId" clId="{14B63EB8-4EA7-49F7-8417-BA826C1E7671}" dt="2022-10-10T00:21:26.228" v="952"/>
        <pc:sldMkLst>
          <pc:docMk/>
          <pc:sldMk cId="429866087" sldId="273"/>
        </pc:sldMkLst>
        <pc:spChg chg="del">
          <ac:chgData name="Tanya Lalor" userId="1fa4e54c276bd395" providerId="LiveId" clId="{14B63EB8-4EA7-49F7-8417-BA826C1E7671}" dt="2022-10-10T00:21:21.785" v="950" actId="478"/>
          <ac:spMkLst>
            <pc:docMk/>
            <pc:sldMk cId="429866087" sldId="273"/>
            <ac:spMk id="2" creationId="{43961FEF-8D67-4BB6-8E0C-F35CCE25309C}"/>
          </ac:spMkLst>
        </pc:spChg>
        <pc:spChg chg="mod">
          <ac:chgData name="Tanya Lalor" userId="1fa4e54c276bd395" providerId="LiveId" clId="{14B63EB8-4EA7-49F7-8417-BA826C1E7671}" dt="2022-09-23T11:40:53.317" v="908" actId="20577"/>
          <ac:spMkLst>
            <pc:docMk/>
            <pc:sldMk cId="429866087" sldId="273"/>
            <ac:spMk id="3" creationId="{86B48287-4732-4B44-8683-6D00FA1AF6F4}"/>
          </ac:spMkLst>
        </pc:spChg>
        <pc:spChg chg="add del mod">
          <ac:chgData name="Tanya Lalor" userId="1fa4e54c276bd395" providerId="LiveId" clId="{14B63EB8-4EA7-49F7-8417-BA826C1E7671}" dt="2022-10-10T00:21:25.447" v="951" actId="478"/>
          <ac:spMkLst>
            <pc:docMk/>
            <pc:sldMk cId="429866087" sldId="273"/>
            <ac:spMk id="6" creationId="{567018E3-EF13-F612-8A74-F8826FCD37A3}"/>
          </ac:spMkLst>
        </pc:spChg>
        <pc:spChg chg="add mod">
          <ac:chgData name="Tanya Lalor" userId="1fa4e54c276bd395" providerId="LiveId" clId="{14B63EB8-4EA7-49F7-8417-BA826C1E7671}" dt="2022-10-10T00:21:26.228" v="952"/>
          <ac:spMkLst>
            <pc:docMk/>
            <pc:sldMk cId="429866087" sldId="273"/>
            <ac:spMk id="8" creationId="{872A6EB1-7CC3-EF5E-1CFF-DD44DCF31867}"/>
          </ac:spMkLst>
        </pc:spChg>
        <pc:spChg chg="mod">
          <ac:chgData name="Tanya Lalor" userId="1fa4e54c276bd395" providerId="LiveId" clId="{14B63EB8-4EA7-49F7-8417-BA826C1E7671}" dt="2022-09-23T11:40:49.652" v="907" actId="20577"/>
          <ac:spMkLst>
            <pc:docMk/>
            <pc:sldMk cId="429866087" sldId="273"/>
            <ac:spMk id="14" creationId="{3370676E-A525-4269-9306-A636D5802F82}"/>
          </ac:spMkLst>
        </pc:spChg>
      </pc:sldChg>
      <pc:sldChg chg="modSp mod">
        <pc:chgData name="Tanya Lalor" userId="1fa4e54c276bd395" providerId="LiveId" clId="{14B63EB8-4EA7-49F7-8417-BA826C1E7671}" dt="2022-09-29T09:06:11.966" v="922" actId="20577"/>
        <pc:sldMkLst>
          <pc:docMk/>
          <pc:sldMk cId="1080277167" sldId="277"/>
        </pc:sldMkLst>
        <pc:spChg chg="mod">
          <ac:chgData name="Tanya Lalor" userId="1fa4e54c276bd395" providerId="LiveId" clId="{14B63EB8-4EA7-49F7-8417-BA826C1E7671}" dt="2022-09-29T09:06:11.966" v="922" actId="20577"/>
          <ac:spMkLst>
            <pc:docMk/>
            <pc:sldMk cId="1080277167" sldId="277"/>
            <ac:spMk id="9" creationId="{9924FA40-1D96-4803-877D-5D5DB6A3DAF8}"/>
          </ac:spMkLst>
        </pc:spChg>
      </pc:sldChg>
      <pc:sldChg chg="add ord">
        <pc:chgData name="Tanya Lalor" userId="1fa4e54c276bd395" providerId="LiveId" clId="{14B63EB8-4EA7-49F7-8417-BA826C1E7671}" dt="2022-04-24T14:59:26.389" v="440"/>
        <pc:sldMkLst>
          <pc:docMk/>
          <pc:sldMk cId="4249626794" sldId="278"/>
        </pc:sldMkLst>
      </pc:sldChg>
      <pc:sldChg chg="modSp mod">
        <pc:chgData name="Tanya Lalor" userId="1fa4e54c276bd395" providerId="LiveId" clId="{14B63EB8-4EA7-49F7-8417-BA826C1E7671}" dt="2022-09-29T09:06:41.640" v="941" actId="14100"/>
        <pc:sldMkLst>
          <pc:docMk/>
          <pc:sldMk cId="4243565846" sldId="280"/>
        </pc:sldMkLst>
        <pc:spChg chg="mod">
          <ac:chgData name="Tanya Lalor" userId="1fa4e54c276bd395" providerId="LiveId" clId="{14B63EB8-4EA7-49F7-8417-BA826C1E7671}" dt="2022-09-29T09:06:41.640" v="941" actId="14100"/>
          <ac:spMkLst>
            <pc:docMk/>
            <pc:sldMk cId="4243565846" sldId="280"/>
            <ac:spMk id="9" creationId="{9924FA40-1D96-4803-877D-5D5DB6A3DAF8}"/>
          </ac:spMkLst>
        </pc:spChg>
      </pc:sldChg>
      <pc:sldChg chg="new del">
        <pc:chgData name="Tanya Lalor" userId="1fa4e54c276bd395" providerId="LiveId" clId="{14B63EB8-4EA7-49F7-8417-BA826C1E7671}" dt="2022-02-24T23:33:11.149" v="208" actId="47"/>
        <pc:sldMkLst>
          <pc:docMk/>
          <pc:sldMk cId="4239803827" sldId="281"/>
        </pc:sldMkLst>
      </pc:sldChg>
      <pc:sldChg chg="addSp delSp modSp add mod ord">
        <pc:chgData name="Tanya Lalor" userId="1fa4e54c276bd395" providerId="LiveId" clId="{14B63EB8-4EA7-49F7-8417-BA826C1E7671}" dt="2022-09-29T09:10:12.051" v="949" actId="1037"/>
        <pc:sldMkLst>
          <pc:docMk/>
          <pc:sldMk cId="2181264946" sldId="282"/>
        </pc:sldMkLst>
        <pc:spChg chg="add del mod">
          <ac:chgData name="Tanya Lalor" userId="1fa4e54c276bd395" providerId="LiveId" clId="{14B63EB8-4EA7-49F7-8417-BA826C1E7671}" dt="2022-02-24T23:28:45.522" v="165" actId="478"/>
          <ac:spMkLst>
            <pc:docMk/>
            <pc:sldMk cId="2181264946" sldId="282"/>
            <ac:spMk id="6" creationId="{9D871F08-9195-45E8-B178-52FD753DA16A}"/>
          </ac:spMkLst>
        </pc:spChg>
        <pc:spChg chg="mod ord">
          <ac:chgData name="Tanya Lalor" userId="1fa4e54c276bd395" providerId="LiveId" clId="{14B63EB8-4EA7-49F7-8417-BA826C1E7671}" dt="2022-09-29T09:10:12.051" v="949" actId="1037"/>
          <ac:spMkLst>
            <pc:docMk/>
            <pc:sldMk cId="2181264946" sldId="282"/>
            <ac:spMk id="9" creationId="{9924FA40-1D96-4803-877D-5D5DB6A3DAF8}"/>
          </ac:spMkLst>
        </pc:spChg>
        <pc:spChg chg="add del">
          <ac:chgData name="Tanya Lalor" userId="1fa4e54c276bd395" providerId="LiveId" clId="{14B63EB8-4EA7-49F7-8417-BA826C1E7671}" dt="2022-02-24T23:30:42.289" v="168" actId="26606"/>
          <ac:spMkLst>
            <pc:docMk/>
            <pc:sldMk cId="2181264946" sldId="282"/>
            <ac:spMk id="14" creationId="{5E8D2E83-FB3A-40E7-A9E5-7AB389D612B4}"/>
          </ac:spMkLst>
        </pc:spChg>
        <pc:spChg chg="add del">
          <ac:chgData name="Tanya Lalor" userId="1fa4e54c276bd395" providerId="LiveId" clId="{14B63EB8-4EA7-49F7-8417-BA826C1E7671}" dt="2022-02-24T23:30:42.289" v="168" actId="26606"/>
          <ac:spMkLst>
            <pc:docMk/>
            <pc:sldMk cId="2181264946" sldId="282"/>
            <ac:spMk id="19" creationId="{5E8D2E83-FB3A-40E7-A9E5-7AB389D612B4}"/>
          </ac:spMkLst>
        </pc:spChg>
        <pc:picChg chg="del">
          <ac:chgData name="Tanya Lalor" userId="1fa4e54c276bd395" providerId="LiveId" clId="{14B63EB8-4EA7-49F7-8417-BA826C1E7671}" dt="2022-02-24T23:27:28.804" v="2" actId="478"/>
          <ac:picMkLst>
            <pc:docMk/>
            <pc:sldMk cId="2181264946" sldId="282"/>
            <ac:picMk id="2" creationId="{A3D45EA2-CFD3-4C45-B9DC-6198C4D49AD0}"/>
          </ac:picMkLst>
        </pc:picChg>
        <pc:picChg chg="add mod ord">
          <ac:chgData name="Tanya Lalor" userId="1fa4e54c276bd395" providerId="LiveId" clId="{14B63EB8-4EA7-49F7-8417-BA826C1E7671}" dt="2022-02-24T23:31:05.188" v="171" actId="167"/>
          <ac:picMkLst>
            <pc:docMk/>
            <pc:sldMk cId="2181264946" sldId="282"/>
            <ac:picMk id="4" creationId="{A1777D3D-3E4E-4509-9287-64AECD0328EF}"/>
          </ac:picMkLst>
        </pc:picChg>
      </pc:sldChg>
      <pc:sldChg chg="modSp add mod">
        <pc:chgData name="Tanya Lalor" userId="1fa4e54c276bd395" providerId="LiveId" clId="{14B63EB8-4EA7-49F7-8417-BA826C1E7671}" dt="2022-09-29T09:10:06.641" v="945" actId="1037"/>
        <pc:sldMkLst>
          <pc:docMk/>
          <pc:sldMk cId="438871617" sldId="283"/>
        </pc:sldMkLst>
        <pc:spChg chg="mod">
          <ac:chgData name="Tanya Lalor" userId="1fa4e54c276bd395" providerId="LiveId" clId="{14B63EB8-4EA7-49F7-8417-BA826C1E7671}" dt="2022-09-29T09:10:06.641" v="945" actId="1037"/>
          <ac:spMkLst>
            <pc:docMk/>
            <pc:sldMk cId="438871617" sldId="283"/>
            <ac:spMk id="9" creationId="{9924FA40-1D96-4803-877D-5D5DB6A3DAF8}"/>
          </ac:spMkLst>
        </pc:spChg>
      </pc:sldChg>
      <pc:sldChg chg="modSp add del mod">
        <pc:chgData name="Tanya Lalor" userId="1fa4e54c276bd395" providerId="LiveId" clId="{14B63EB8-4EA7-49F7-8417-BA826C1E7671}" dt="2022-02-24T23:32:27.796" v="195" actId="47"/>
        <pc:sldMkLst>
          <pc:docMk/>
          <pc:sldMk cId="2574918914" sldId="283"/>
        </pc:sldMkLst>
        <pc:spChg chg="mod">
          <ac:chgData name="Tanya Lalor" userId="1fa4e54c276bd395" providerId="LiveId" clId="{14B63EB8-4EA7-49F7-8417-BA826C1E7671}" dt="2022-02-24T23:31:21.797" v="174" actId="207"/>
          <ac:spMkLst>
            <pc:docMk/>
            <pc:sldMk cId="2574918914" sldId="283"/>
            <ac:spMk id="9" creationId="{9924FA40-1D96-4803-877D-5D5DB6A3DAF8}"/>
          </ac:spMkLst>
        </pc:spChg>
      </pc:sldChg>
      <pc:sldChg chg="addSp delSp modSp add mod setBg setClrOvrMap">
        <pc:chgData name="Tanya Lalor" userId="1fa4e54c276bd395" providerId="LiveId" clId="{14B63EB8-4EA7-49F7-8417-BA826C1E7671}" dt="2022-02-26T23:25:24.878" v="408" actId="1076"/>
        <pc:sldMkLst>
          <pc:docMk/>
          <pc:sldMk cId="1492063724" sldId="284"/>
        </pc:sldMkLst>
        <pc:spChg chg="mod ord">
          <ac:chgData name="Tanya Lalor" userId="1fa4e54c276bd395" providerId="LiveId" clId="{14B63EB8-4EA7-49F7-8417-BA826C1E7671}" dt="2022-02-26T23:25:22.308" v="407" actId="14100"/>
          <ac:spMkLst>
            <pc:docMk/>
            <pc:sldMk cId="1492063724" sldId="284"/>
            <ac:spMk id="9" creationId="{9924FA40-1D96-4803-877D-5D5DB6A3DAF8}"/>
          </ac:spMkLst>
        </pc:spChg>
        <pc:spChg chg="add del">
          <ac:chgData name="Tanya Lalor" userId="1fa4e54c276bd395" providerId="LiveId" clId="{14B63EB8-4EA7-49F7-8417-BA826C1E7671}" dt="2022-02-26T23:22:45.280" v="242" actId="26606"/>
          <ac:spMkLst>
            <pc:docMk/>
            <pc:sldMk cId="1492063724" sldId="284"/>
            <ac:spMk id="14" creationId="{5E8D2E83-FB3A-40E7-A9E5-7AB389D612B4}"/>
          </ac:spMkLst>
        </pc:spChg>
        <pc:spChg chg="add del">
          <ac:chgData name="Tanya Lalor" userId="1fa4e54c276bd395" providerId="LiveId" clId="{14B63EB8-4EA7-49F7-8417-BA826C1E7671}" dt="2022-02-26T23:23:11.669" v="249" actId="26606"/>
          <ac:spMkLst>
            <pc:docMk/>
            <pc:sldMk cId="1492063724" sldId="284"/>
            <ac:spMk id="16" creationId="{8FC9BE17-9A7B-462D-AE50-3D8777387304}"/>
          </ac:spMkLst>
        </pc:spChg>
        <pc:spChg chg="add del">
          <ac:chgData name="Tanya Lalor" userId="1fa4e54c276bd395" providerId="LiveId" clId="{14B63EB8-4EA7-49F7-8417-BA826C1E7671}" dt="2022-02-26T23:23:11.669" v="249" actId="26606"/>
          <ac:spMkLst>
            <pc:docMk/>
            <pc:sldMk cId="1492063724" sldId="284"/>
            <ac:spMk id="17" creationId="{3EBE8569-6AEC-4B8C-8D53-2DE337CDBA65}"/>
          </ac:spMkLst>
        </pc:spChg>
        <pc:spChg chg="add del">
          <ac:chgData name="Tanya Lalor" userId="1fa4e54c276bd395" providerId="LiveId" clId="{14B63EB8-4EA7-49F7-8417-BA826C1E7671}" dt="2022-02-26T23:22:26.646" v="239" actId="26606"/>
          <ac:spMkLst>
            <pc:docMk/>
            <pc:sldMk cId="1492063724" sldId="284"/>
            <ac:spMk id="19" creationId="{5E39A796-BE83-48B1-B33F-35C4A32AAB57}"/>
          </ac:spMkLst>
        </pc:spChg>
        <pc:spChg chg="add del">
          <ac:chgData name="Tanya Lalor" userId="1fa4e54c276bd395" providerId="LiveId" clId="{14B63EB8-4EA7-49F7-8417-BA826C1E7671}" dt="2022-02-26T23:22:26.646" v="239" actId="26606"/>
          <ac:spMkLst>
            <pc:docMk/>
            <pc:sldMk cId="1492063724" sldId="284"/>
            <ac:spMk id="21" creationId="{72F84B47-E267-4194-8194-831DB7B5547F}"/>
          </ac:spMkLst>
        </pc:spChg>
        <pc:spChg chg="add del">
          <ac:chgData name="Tanya Lalor" userId="1fa4e54c276bd395" providerId="LiveId" clId="{14B63EB8-4EA7-49F7-8417-BA826C1E7671}" dt="2022-02-26T23:23:11.669" v="249" actId="26606"/>
          <ac:spMkLst>
            <pc:docMk/>
            <pc:sldMk cId="1492063724" sldId="284"/>
            <ac:spMk id="23" creationId="{55D4142C-5077-457F-A6AD-3FECFDB39685}"/>
          </ac:spMkLst>
        </pc:spChg>
        <pc:spChg chg="add del">
          <ac:chgData name="Tanya Lalor" userId="1fa4e54c276bd395" providerId="LiveId" clId="{14B63EB8-4EA7-49F7-8417-BA826C1E7671}" dt="2022-02-26T23:23:11.669" v="249" actId="26606"/>
          <ac:spMkLst>
            <pc:docMk/>
            <pc:sldMk cId="1492063724" sldId="284"/>
            <ac:spMk id="25" creationId="{7A5F0580-5EE9-419F-96EE-B6529EF6E7D0}"/>
          </ac:spMkLst>
        </pc:spChg>
        <pc:spChg chg="add">
          <ac:chgData name="Tanya Lalor" userId="1fa4e54c276bd395" providerId="LiveId" clId="{14B63EB8-4EA7-49F7-8417-BA826C1E7671}" dt="2022-02-26T23:23:11.669" v="249" actId="26606"/>
          <ac:spMkLst>
            <pc:docMk/>
            <pc:sldMk cId="1492063724" sldId="284"/>
            <ac:spMk id="30" creationId="{2B1D4F77-A17C-43D7-B7FA-545148E4E93D}"/>
          </ac:spMkLst>
        </pc:spChg>
        <pc:picChg chg="add del mod ord modCrop">
          <ac:chgData name="Tanya Lalor" userId="1fa4e54c276bd395" providerId="LiveId" clId="{14B63EB8-4EA7-49F7-8417-BA826C1E7671}" dt="2022-02-26T23:20:38.925" v="226" actId="478"/>
          <ac:picMkLst>
            <pc:docMk/>
            <pc:sldMk cId="1492063724" sldId="284"/>
            <ac:picMk id="2" creationId="{154463D0-B9B7-4C99-BC6C-9D717F030BA4}"/>
          </ac:picMkLst>
        </pc:picChg>
        <pc:picChg chg="add del mod modCrop">
          <ac:chgData name="Tanya Lalor" userId="1fa4e54c276bd395" providerId="LiveId" clId="{14B63EB8-4EA7-49F7-8417-BA826C1E7671}" dt="2022-02-26T23:22:37.369" v="240" actId="478"/>
          <ac:picMkLst>
            <pc:docMk/>
            <pc:sldMk cId="1492063724" sldId="284"/>
            <ac:picMk id="3" creationId="{FF9C55FC-DDB5-4B2E-8AA0-E94FFEBC83A8}"/>
          </ac:picMkLst>
        </pc:picChg>
        <pc:picChg chg="del">
          <ac:chgData name="Tanya Lalor" userId="1fa4e54c276bd395" providerId="LiveId" clId="{14B63EB8-4EA7-49F7-8417-BA826C1E7671}" dt="2022-02-26T23:18:49.406" v="210" actId="478"/>
          <ac:picMkLst>
            <pc:docMk/>
            <pc:sldMk cId="1492063724" sldId="284"/>
            <ac:picMk id="4" creationId="{A1777D3D-3E4E-4509-9287-64AECD0328EF}"/>
          </ac:picMkLst>
        </pc:picChg>
        <pc:picChg chg="add mod">
          <ac:chgData name="Tanya Lalor" userId="1fa4e54c276bd395" providerId="LiveId" clId="{14B63EB8-4EA7-49F7-8417-BA826C1E7671}" dt="2022-02-26T23:25:24.878" v="408" actId="1076"/>
          <ac:picMkLst>
            <pc:docMk/>
            <pc:sldMk cId="1492063724" sldId="284"/>
            <ac:picMk id="5" creationId="{54BD2CD8-9DEF-4233-9441-C298C6DF9CEB}"/>
          </ac:picMkLst>
        </pc:picChg>
      </pc:sldChg>
      <pc:sldChg chg="addSp delSp modSp new mod">
        <pc:chgData name="Tanya Lalor" userId="1fa4e54c276bd395" providerId="LiveId" clId="{14B63EB8-4EA7-49F7-8417-BA826C1E7671}" dt="2022-04-24T15:24:33.758" v="791" actId="113"/>
        <pc:sldMkLst>
          <pc:docMk/>
          <pc:sldMk cId="2171086755" sldId="285"/>
        </pc:sldMkLst>
        <pc:spChg chg="add">
          <ac:chgData name="Tanya Lalor" userId="1fa4e54c276bd395" providerId="LiveId" clId="{14B63EB8-4EA7-49F7-8417-BA826C1E7671}" dt="2022-04-24T13:29:33.430" v="410"/>
          <ac:spMkLst>
            <pc:docMk/>
            <pc:sldMk cId="2171086755" sldId="285"/>
            <ac:spMk id="2" creationId="{423506AD-49C8-4D4A-8897-63853DA5B197}"/>
          </ac:spMkLst>
        </pc:spChg>
        <pc:spChg chg="add mod">
          <ac:chgData name="Tanya Lalor" userId="1fa4e54c276bd395" providerId="LiveId" clId="{14B63EB8-4EA7-49F7-8417-BA826C1E7671}" dt="2022-04-24T15:24:33.758" v="791" actId="113"/>
          <ac:spMkLst>
            <pc:docMk/>
            <pc:sldMk cId="2171086755" sldId="285"/>
            <ac:spMk id="3" creationId="{A297F6DF-DC1A-425B-9FE4-A016D8885BD6}"/>
          </ac:spMkLst>
        </pc:spChg>
        <pc:picChg chg="add del">
          <ac:chgData name="Tanya Lalor" userId="1fa4e54c276bd395" providerId="LiveId" clId="{14B63EB8-4EA7-49F7-8417-BA826C1E7671}" dt="2022-04-24T15:22:02.937" v="759" actId="21"/>
          <ac:picMkLst>
            <pc:docMk/>
            <pc:sldMk cId="2171086755" sldId="285"/>
            <ac:picMk id="5" creationId="{AB9C3F9A-E330-4A27-96EE-6D55EFEB4A1D}"/>
          </ac:picMkLst>
        </pc:picChg>
        <pc:picChg chg="mod modCrop">
          <ac:chgData name="Tanya Lalor" userId="1fa4e54c276bd395" providerId="LiveId" clId="{14B63EB8-4EA7-49F7-8417-BA826C1E7671}" dt="2022-04-24T15:23:12.416" v="769"/>
          <ac:picMkLst>
            <pc:docMk/>
            <pc:sldMk cId="2171086755" sldId="285"/>
            <ac:picMk id="6" creationId="{CFE748DC-FCA9-454C-AD7B-0909D097C927}"/>
          </ac:picMkLst>
        </pc:picChg>
        <pc:picChg chg="add del mod">
          <ac:chgData name="Tanya Lalor" userId="1fa4e54c276bd395" providerId="LiveId" clId="{14B63EB8-4EA7-49F7-8417-BA826C1E7671}" dt="2022-04-24T15:21:55.840" v="757" actId="478"/>
          <ac:picMkLst>
            <pc:docMk/>
            <pc:sldMk cId="2171086755" sldId="285"/>
            <ac:picMk id="1025" creationId="{73F45460-A07D-4130-8254-4C797C844D04}"/>
          </ac:picMkLst>
        </pc:picChg>
      </pc:sldChg>
      <pc:sldChg chg="addSp delSp modSp new mod">
        <pc:chgData name="Tanya Lalor" userId="1fa4e54c276bd395" providerId="LiveId" clId="{14B63EB8-4EA7-49F7-8417-BA826C1E7671}" dt="2022-09-23T11:41:05.397" v="910" actId="14100"/>
        <pc:sldMkLst>
          <pc:docMk/>
          <pc:sldMk cId="3384418967" sldId="286"/>
        </pc:sldMkLst>
        <pc:spChg chg="add">
          <ac:chgData name="Tanya Lalor" userId="1fa4e54c276bd395" providerId="LiveId" clId="{14B63EB8-4EA7-49F7-8417-BA826C1E7671}" dt="2022-04-24T13:30:23.620" v="422"/>
          <ac:spMkLst>
            <pc:docMk/>
            <pc:sldMk cId="3384418967" sldId="286"/>
            <ac:spMk id="2" creationId="{BBB58EED-AF22-4804-8DA2-F645F0406975}"/>
          </ac:spMkLst>
        </pc:spChg>
        <pc:spChg chg="add del mod">
          <ac:chgData name="Tanya Lalor" userId="1fa4e54c276bd395" providerId="LiveId" clId="{14B63EB8-4EA7-49F7-8417-BA826C1E7671}" dt="2022-04-24T15:12:36.528" v="701" actId="478"/>
          <ac:spMkLst>
            <pc:docMk/>
            <pc:sldMk cId="3384418967" sldId="286"/>
            <ac:spMk id="3" creationId="{3213FC5D-DCA4-47C0-A434-D5656D31B502}"/>
          </ac:spMkLst>
        </pc:spChg>
        <pc:spChg chg="add del">
          <ac:chgData name="Tanya Lalor" userId="1fa4e54c276bd395" providerId="LiveId" clId="{14B63EB8-4EA7-49F7-8417-BA826C1E7671}" dt="2022-04-24T14:55:36.529" v="436" actId="478"/>
          <ac:spMkLst>
            <pc:docMk/>
            <pc:sldMk cId="3384418967" sldId="286"/>
            <ac:spMk id="4" creationId="{2B70B589-4FF3-4191-A43C-BD81A3616BC1}"/>
          </ac:spMkLst>
        </pc:spChg>
        <pc:spChg chg="add del">
          <ac:chgData name="Tanya Lalor" userId="1fa4e54c276bd395" providerId="LiveId" clId="{14B63EB8-4EA7-49F7-8417-BA826C1E7671}" dt="2022-04-24T14:55:34.491" v="435" actId="478"/>
          <ac:spMkLst>
            <pc:docMk/>
            <pc:sldMk cId="3384418967" sldId="286"/>
            <ac:spMk id="5" creationId="{88A7ECB5-3FDE-4EA3-BC05-563BE0D99845}"/>
          </ac:spMkLst>
        </pc:spChg>
        <pc:spChg chg="add mod">
          <ac:chgData name="Tanya Lalor" userId="1fa4e54c276bd395" providerId="LiveId" clId="{14B63EB8-4EA7-49F7-8417-BA826C1E7671}" dt="2022-09-23T11:41:05.397" v="910" actId="14100"/>
          <ac:spMkLst>
            <pc:docMk/>
            <pc:sldMk cId="3384418967" sldId="286"/>
            <ac:spMk id="11" creationId="{777C42BC-A1F1-471E-A227-A8B15BEDBC64}"/>
          </ac:spMkLst>
        </pc:spChg>
        <pc:spChg chg="add del mod">
          <ac:chgData name="Tanya Lalor" userId="1fa4e54c276bd395" providerId="LiveId" clId="{14B63EB8-4EA7-49F7-8417-BA826C1E7671}" dt="2022-04-24T15:11:50.968" v="683" actId="478"/>
          <ac:spMkLst>
            <pc:docMk/>
            <pc:sldMk cId="3384418967" sldId="286"/>
            <ac:spMk id="12" creationId="{3EAA4879-8DB1-47F1-944E-FB3D38A7E68B}"/>
          </ac:spMkLst>
        </pc:spChg>
        <pc:picChg chg="add del">
          <ac:chgData name="Tanya Lalor" userId="1fa4e54c276bd395" providerId="LiveId" clId="{14B63EB8-4EA7-49F7-8417-BA826C1E7671}" dt="2022-04-24T15:06:05.371" v="550" actId="21"/>
          <ac:picMkLst>
            <pc:docMk/>
            <pc:sldMk cId="3384418967" sldId="286"/>
            <ac:picMk id="7" creationId="{D071D19B-B813-489D-8BC0-FB0AF793049C}"/>
          </ac:picMkLst>
        </pc:picChg>
        <pc:picChg chg="mod modCrop">
          <ac:chgData name="Tanya Lalor" userId="1fa4e54c276bd395" providerId="LiveId" clId="{14B63EB8-4EA7-49F7-8417-BA826C1E7671}" dt="2022-04-24T15:13:02.078" v="708" actId="1076"/>
          <ac:picMkLst>
            <pc:docMk/>
            <pc:sldMk cId="3384418967" sldId="286"/>
            <ac:picMk id="8" creationId="{745A1980-B7F1-44EC-BA34-F5820CBB1A3B}"/>
          </ac:picMkLst>
        </pc:picChg>
        <pc:picChg chg="add del mod modCrop">
          <ac:chgData name="Tanya Lalor" userId="1fa4e54c276bd395" providerId="LiveId" clId="{14B63EB8-4EA7-49F7-8417-BA826C1E7671}" dt="2022-04-24T15:15:08.437" v="732" actId="21"/>
          <ac:picMkLst>
            <pc:docMk/>
            <pc:sldMk cId="3384418967" sldId="286"/>
            <ac:picMk id="10" creationId="{2E61F451-E483-4E84-92D6-9D1C4853B283}"/>
          </ac:picMkLst>
        </pc:picChg>
        <pc:picChg chg="add del mod ord modCrop">
          <ac:chgData name="Tanya Lalor" userId="1fa4e54c276bd395" providerId="LiveId" clId="{14B63EB8-4EA7-49F7-8417-BA826C1E7671}" dt="2022-04-24T15:14:21.795" v="723" actId="478"/>
          <ac:picMkLst>
            <pc:docMk/>
            <pc:sldMk cId="3384418967" sldId="286"/>
            <ac:picMk id="13" creationId="{273CBEE2-D8C0-4171-9DF2-61E110474D64}"/>
          </ac:picMkLst>
        </pc:picChg>
        <pc:picChg chg="add del mod modCrop">
          <ac:chgData name="Tanya Lalor" userId="1fa4e54c276bd395" providerId="LiveId" clId="{14B63EB8-4EA7-49F7-8417-BA826C1E7671}" dt="2022-04-24T15:14:58.196" v="730" actId="478"/>
          <ac:picMkLst>
            <pc:docMk/>
            <pc:sldMk cId="3384418967" sldId="286"/>
            <ac:picMk id="14" creationId="{D8C00B94-B7A2-4B16-8FC7-9928BE331A0A}"/>
          </ac:picMkLst>
        </pc:picChg>
        <pc:picChg chg="add mod">
          <ac:chgData name="Tanya Lalor" userId="1fa4e54c276bd395" providerId="LiveId" clId="{14B63EB8-4EA7-49F7-8417-BA826C1E7671}" dt="2022-04-24T15:18:17.479" v="754" actId="1076"/>
          <ac:picMkLst>
            <pc:docMk/>
            <pc:sldMk cId="3384418967" sldId="286"/>
            <ac:picMk id="15" creationId="{F066A900-AC0F-4BC7-B58B-3B78BB156D63}"/>
          </ac:picMkLst>
        </pc:picChg>
        <pc:picChg chg="add del mod">
          <ac:chgData name="Tanya Lalor" userId="1fa4e54c276bd395" providerId="LiveId" clId="{14B63EB8-4EA7-49F7-8417-BA826C1E7671}" dt="2022-04-24T15:06:02.281" v="548" actId="478"/>
          <ac:picMkLst>
            <pc:docMk/>
            <pc:sldMk cId="3384418967" sldId="286"/>
            <ac:picMk id="2049" creationId="{0859367D-8570-4E0C-B8DF-A5630CE910C0}"/>
          </ac:picMkLst>
        </pc:picChg>
      </pc:sldChg>
      <pc:sldChg chg="new del">
        <pc:chgData name="Tanya Lalor" userId="1fa4e54c276bd395" providerId="LiveId" clId="{14B63EB8-4EA7-49F7-8417-BA826C1E7671}" dt="2022-04-24T14:55:22.824" v="433" actId="47"/>
        <pc:sldMkLst>
          <pc:docMk/>
          <pc:sldMk cId="1268191032" sldId="287"/>
        </pc:sldMkLst>
      </pc:sldChg>
      <pc:sldChg chg="addSp delSp modSp new mod">
        <pc:chgData name="Tanya Lalor" userId="1fa4e54c276bd395" providerId="LiveId" clId="{14B63EB8-4EA7-49F7-8417-BA826C1E7671}" dt="2022-04-24T15:06:28.496" v="555" actId="1076"/>
        <pc:sldMkLst>
          <pc:docMk/>
          <pc:sldMk cId="3929861192" sldId="287"/>
        </pc:sldMkLst>
        <pc:spChg chg="add mod">
          <ac:chgData name="Tanya Lalor" userId="1fa4e54c276bd395" providerId="LiveId" clId="{14B63EB8-4EA7-49F7-8417-BA826C1E7671}" dt="2022-04-24T15:04:36.206" v="546" actId="1076"/>
          <ac:spMkLst>
            <pc:docMk/>
            <pc:sldMk cId="3929861192" sldId="287"/>
            <ac:spMk id="2" creationId="{1F5CEE6C-B5F6-486C-8ECC-A5E890E4B462}"/>
          </ac:spMkLst>
        </pc:spChg>
        <pc:spChg chg="add mod">
          <ac:chgData name="Tanya Lalor" userId="1fa4e54c276bd395" providerId="LiveId" clId="{14B63EB8-4EA7-49F7-8417-BA826C1E7671}" dt="2022-04-24T14:59:48.466" v="444" actId="21"/>
          <ac:spMkLst>
            <pc:docMk/>
            <pc:sldMk cId="3929861192" sldId="287"/>
            <ac:spMk id="3" creationId="{DD49CE2A-361A-4527-9930-9E6398DC6EF7}"/>
          </ac:spMkLst>
        </pc:spChg>
        <pc:picChg chg="del mod">
          <ac:chgData name="Tanya Lalor" userId="1fa4e54c276bd395" providerId="LiveId" clId="{14B63EB8-4EA7-49F7-8417-BA826C1E7671}" dt="2022-04-24T15:02:16.909" v="453" actId="478"/>
          <ac:picMkLst>
            <pc:docMk/>
            <pc:sldMk cId="3929861192" sldId="287"/>
            <ac:picMk id="4" creationId="{BD3C7BDC-6AFA-405A-8184-E41CA4DF3A74}"/>
          </ac:picMkLst>
        </pc:picChg>
        <pc:picChg chg="add del">
          <ac:chgData name="Tanya Lalor" userId="1fa4e54c276bd395" providerId="LiveId" clId="{14B63EB8-4EA7-49F7-8417-BA826C1E7671}" dt="2022-04-24T15:02:22.443" v="455" actId="21"/>
          <ac:picMkLst>
            <pc:docMk/>
            <pc:sldMk cId="3929861192" sldId="287"/>
            <ac:picMk id="6" creationId="{2B127F57-5BBB-4DBE-A1E9-4F52DB8FA2E6}"/>
          </ac:picMkLst>
        </pc:picChg>
        <pc:picChg chg="mod modCrop">
          <ac:chgData name="Tanya Lalor" userId="1fa4e54c276bd395" providerId="LiveId" clId="{14B63EB8-4EA7-49F7-8417-BA826C1E7671}" dt="2022-04-24T15:04:49.037" v="547"/>
          <ac:picMkLst>
            <pc:docMk/>
            <pc:sldMk cId="3929861192" sldId="287"/>
            <ac:picMk id="7" creationId="{2B666636-0748-48F8-9871-07E8207005CB}"/>
          </ac:picMkLst>
        </pc:picChg>
        <pc:picChg chg="add mod modCrop">
          <ac:chgData name="Tanya Lalor" userId="1fa4e54c276bd395" providerId="LiveId" clId="{14B63EB8-4EA7-49F7-8417-BA826C1E7671}" dt="2022-04-24T15:06:28.496" v="555" actId="1076"/>
          <ac:picMkLst>
            <pc:docMk/>
            <pc:sldMk cId="3929861192" sldId="287"/>
            <ac:picMk id="9" creationId="{8497AA1C-69CF-4880-B1DC-B46584B854B1}"/>
          </ac:picMkLst>
        </pc:picChg>
        <pc:picChg chg="add del mod">
          <ac:chgData name="Tanya Lalor" userId="1fa4e54c276bd395" providerId="LiveId" clId="{14B63EB8-4EA7-49F7-8417-BA826C1E7671}" dt="2022-04-24T15:00:57.168" v="448" actId="21"/>
          <ac:picMkLst>
            <pc:docMk/>
            <pc:sldMk cId="3929861192" sldId="287"/>
            <ac:picMk id="3073" creationId="{7E204F9A-99E6-4FC0-A794-182B73D4F8E2}"/>
          </ac:picMkLst>
        </pc:picChg>
      </pc:sldChg>
      <pc:sldChg chg="addSp delSp modSp new del mod">
        <pc:chgData name="Tanya Lalor" userId="1fa4e54c276bd395" providerId="LiveId" clId="{14B63EB8-4EA7-49F7-8417-BA826C1E7671}" dt="2022-04-24T15:18:21.659" v="755" actId="47"/>
        <pc:sldMkLst>
          <pc:docMk/>
          <pc:sldMk cId="1142145549" sldId="288"/>
        </pc:sldMkLst>
        <pc:picChg chg="add del mod">
          <ac:chgData name="Tanya Lalor" userId="1fa4e54c276bd395" providerId="LiveId" clId="{14B63EB8-4EA7-49F7-8417-BA826C1E7671}" dt="2022-04-24T15:16:01.578" v="736" actId="478"/>
          <ac:picMkLst>
            <pc:docMk/>
            <pc:sldMk cId="1142145549" sldId="288"/>
            <ac:picMk id="2" creationId="{6BD88684-037E-4B6E-B8BC-91ABF9C1BDFA}"/>
          </ac:picMkLst>
        </pc:picChg>
        <pc:picChg chg="add mod">
          <ac:chgData name="Tanya Lalor" userId="1fa4e54c276bd395" providerId="LiveId" clId="{14B63EB8-4EA7-49F7-8417-BA826C1E7671}" dt="2022-04-24T15:16:04.706" v="738" actId="14100"/>
          <ac:picMkLst>
            <pc:docMk/>
            <pc:sldMk cId="1142145549" sldId="288"/>
            <ac:picMk id="4" creationId="{E2719276-5260-4AA9-A5BC-684BE6CA735B}"/>
          </ac:picMkLst>
        </pc:picChg>
        <pc:picChg chg="add mod">
          <ac:chgData name="Tanya Lalor" userId="1fa4e54c276bd395" providerId="LiveId" clId="{14B63EB8-4EA7-49F7-8417-BA826C1E7671}" dt="2022-04-24T15:16:37.668" v="741" actId="14100"/>
          <ac:picMkLst>
            <pc:docMk/>
            <pc:sldMk cId="1142145549" sldId="288"/>
            <ac:picMk id="6" creationId="{C654AC9F-71E3-4E63-80D7-C376A640186F}"/>
          </ac:picMkLst>
        </pc:picChg>
        <pc:picChg chg="mod modCrop">
          <ac:chgData name="Tanya Lalor" userId="1fa4e54c276bd395" providerId="LiveId" clId="{14B63EB8-4EA7-49F7-8417-BA826C1E7671}" dt="2022-04-24T15:17:45.841" v="748" actId="732"/>
          <ac:picMkLst>
            <pc:docMk/>
            <pc:sldMk cId="1142145549" sldId="288"/>
            <ac:picMk id="7" creationId="{2AE8E558-E458-4467-8DBA-BF17B76C2C65}"/>
          </ac:picMkLst>
        </pc:picChg>
      </pc:sldChg>
      <pc:sldChg chg="addSp delSp modSp new mod">
        <pc:chgData name="Tanya Lalor" userId="1fa4e54c276bd395" providerId="LiveId" clId="{14B63EB8-4EA7-49F7-8417-BA826C1E7671}" dt="2022-04-24T15:28:23.972" v="848"/>
        <pc:sldMkLst>
          <pc:docMk/>
          <pc:sldMk cId="1745120258" sldId="288"/>
        </pc:sldMkLst>
        <pc:spChg chg="add mod">
          <ac:chgData name="Tanya Lalor" userId="1fa4e54c276bd395" providerId="LiveId" clId="{14B63EB8-4EA7-49F7-8417-BA826C1E7671}" dt="2022-04-24T15:28:14.169" v="847" actId="1076"/>
          <ac:spMkLst>
            <pc:docMk/>
            <pc:sldMk cId="1745120258" sldId="288"/>
            <ac:spMk id="3" creationId="{9866A1E7-25DC-4017-8898-0E4901AFD03A}"/>
          </ac:spMkLst>
        </pc:spChg>
        <pc:picChg chg="add del">
          <ac:chgData name="Tanya Lalor" userId="1fa4e54c276bd395" providerId="LiveId" clId="{14B63EB8-4EA7-49F7-8417-BA826C1E7671}" dt="2022-04-24T15:27:47.844" v="841" actId="21"/>
          <ac:picMkLst>
            <pc:docMk/>
            <pc:sldMk cId="1745120258" sldId="288"/>
            <ac:picMk id="5" creationId="{7A442899-624B-4311-9CBF-1BA21995BBED}"/>
          </ac:picMkLst>
        </pc:picChg>
        <pc:picChg chg="mod modCrop">
          <ac:chgData name="Tanya Lalor" userId="1fa4e54c276bd395" providerId="LiveId" clId="{14B63EB8-4EA7-49F7-8417-BA826C1E7671}" dt="2022-04-24T15:28:23.972" v="848"/>
          <ac:picMkLst>
            <pc:docMk/>
            <pc:sldMk cId="1745120258" sldId="288"/>
            <ac:picMk id="6" creationId="{C8E3CB0D-E151-418D-9BB8-BE5410BA7120}"/>
          </ac:picMkLst>
        </pc:picChg>
      </pc:sldChg>
      <pc:sldChg chg="addSp modSp new mod">
        <pc:chgData name="Tanya Lalor" userId="1fa4e54c276bd395" providerId="LiveId" clId="{14B63EB8-4EA7-49F7-8417-BA826C1E7671}" dt="2022-04-24T15:36:05.757" v="906" actId="1076"/>
        <pc:sldMkLst>
          <pc:docMk/>
          <pc:sldMk cId="2381335415" sldId="289"/>
        </pc:sldMkLst>
        <pc:spChg chg="add mod">
          <ac:chgData name="Tanya Lalor" userId="1fa4e54c276bd395" providerId="LiveId" clId="{14B63EB8-4EA7-49F7-8417-BA826C1E7671}" dt="2022-04-24T15:36:05.757" v="906" actId="1076"/>
          <ac:spMkLst>
            <pc:docMk/>
            <pc:sldMk cId="2381335415" sldId="289"/>
            <ac:spMk id="3" creationId="{A6C903F7-6E67-44A8-9239-28AE973A263C}"/>
          </ac:spMkLst>
        </pc:spChg>
        <pc:picChg chg="mod">
          <ac:chgData name="Tanya Lalor" userId="1fa4e54c276bd395" providerId="LiveId" clId="{14B63EB8-4EA7-49F7-8417-BA826C1E7671}" dt="2022-04-24T15:36:03.087" v="905" actId="1076"/>
          <ac:picMkLst>
            <pc:docMk/>
            <pc:sldMk cId="2381335415" sldId="289"/>
            <ac:picMk id="4" creationId="{1C4B80F5-61B3-473A-92F4-363F4CB35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D551-1155-4EDA-9B7A-E50B2339F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7CFCC-AFFF-4C2F-B309-5907FBCAE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D04C-70D2-4A4A-992A-7299F6EA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F1230-7808-4610-8AA4-33C8A4F4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94AF1-06CE-4262-8C76-73A1F376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29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39F5-B2A2-4514-80B2-E60924C5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3F0C1-ABEF-43B9-994C-1EE06DE4C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9A2E5-6738-41B6-BB53-549294E5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B4AEC-AF0D-48B5-8FBD-DDFE7415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298D6-914E-4CBF-AED6-27781897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177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CA87E-F5E2-4553-ACB3-68AEB4E90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66CC4-287E-48F4-AA08-7CD3DD0D8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64911-AE3E-4E4E-AF75-7CA126C8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28AE0-B1AB-4985-9F63-11CD7F75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86CE8-BC71-42AB-8F6A-7DF1BEF9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448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D332-9309-4CDA-B15F-8A58A9D5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7901-960B-474A-AF7C-B1B1B645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A6739-9F9D-4BC6-A030-0CC019EC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112EF-479C-42EA-BBE0-1E633D50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2CC7A-5835-4597-A8B7-D2409C5F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727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33C2-53E8-4911-A0BF-15A898CA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E14EF-7CC6-4708-A821-66D4A9A43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FBB3-DACE-4F86-B363-44F83A7F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5E087-403D-4AF3-A8B3-7AE7C32F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FF344-3A7E-493C-8826-D5A20056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977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C5F4-1A11-4271-9939-82316736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D9E2-51F0-408A-A08B-6A01E22D8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07277-2D0A-4F14-981C-22BB3E0B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E9506-55FF-41C4-816D-9264863E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F6362-742F-40AA-8737-F37E87E3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CB5B4-1D84-41B6-BEE2-66006BD2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416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F691-35E1-4F2B-BF3B-A1EEB037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C805A-140B-4C04-B9CA-9C39FB559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F00D4-B32B-4991-B162-F69ED872C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D617E-25B9-4900-9E64-468077E9C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443ED-55E1-4745-A6E5-5D929540F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BE8F3-091C-4CC5-A851-8CCDD530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8903C-DD04-45FD-BEEB-9EA3B8D9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A7A9A3-5400-4EA9-9B7D-B5B1A380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733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BD07-1777-4881-AC18-E22C9FC9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4D1C5-8F11-4689-9DB4-644F16F6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FF6D4-2DE8-4C4A-AED8-B1A960BE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622A-8345-4CF9-8684-A4C6515F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18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B5FD1-04D4-4DAD-8729-0F9D25DA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B58D4-B271-421A-B357-F5B4017E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F81E7-AF8E-4790-B7A2-962A061F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70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CCA-4C76-473C-9319-E50C9FB5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2817-C758-4925-8686-29FE85E06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11540-4352-4819-9072-880015A40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9537A-CF59-429A-BA1B-273F9B93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DCC87-3446-4C73-B601-A84DD94F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CFECC-9AA5-4907-A422-8AC2B7A5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418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8ED7-A888-4575-9C80-EA2571EC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DB697-D55F-4C03-9228-52352CDDA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66A0F-8B72-4D59-AAD1-E7A4866FA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B4C7-B643-4181-901F-2F9060B4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87612-1D96-46A1-B929-E79660F9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43450-F5AB-4D8B-8977-27A8F8F0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432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15048-F719-4F81-9241-02FE202D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3D76E-5B3A-4951-8E8D-121C54BD0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F8CB-F5FE-40E7-84F3-2DE56454F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04456-E64D-451E-B3D2-3183AE9DC966}" type="datetimeFigureOut">
              <a:rPr lang="en-IE" smtClean="0"/>
              <a:t>10/10/2022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54BDF-E67A-4681-AE7F-5C97DF651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0581D-E80C-43B2-9F69-4671F15A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EECF5-0EA9-4E41-AE26-00A25643936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733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90FL_bBE4m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N50Mysg3Iu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KJTf4PuTy6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ryQE5_aNy2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8169C71-5E7F-4397-8C06-E9ECA4DB1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1" r="9089" b="16866"/>
          <a:stretch/>
        </p:blipFill>
        <p:spPr>
          <a:xfrm>
            <a:off x="3523485" y="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48287-4732-4B44-8683-6D00FA1AF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3"/>
            <a:ext cx="4023359" cy="54749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b="1" dirty="0">
                <a:solidFill>
                  <a:srgbClr val="A9FE00"/>
                </a:solidFill>
              </a:rPr>
              <a:t>UNIT 1 WHAT IS A CO-OPERATIVE?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53BA724-7014-4D12-8FBC-B2A8676FD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54" y="171556"/>
            <a:ext cx="688908" cy="60355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3370676E-A525-4269-9306-A636D5802F82}"/>
              </a:ext>
            </a:extLst>
          </p:cNvPr>
          <p:cNvSpPr txBox="1">
            <a:spLocks/>
          </p:cNvSpPr>
          <p:nvPr/>
        </p:nvSpPr>
        <p:spPr>
          <a:xfrm>
            <a:off x="350718" y="901940"/>
            <a:ext cx="5664341" cy="47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2000" b="1" dirty="0">
                <a:solidFill>
                  <a:srgbClr val="AFD7D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Society for Co-operative Studies in Ireland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2A6EB1-7CC3-EF5E-1CFF-DD44DCF31867}"/>
              </a:ext>
            </a:extLst>
          </p:cNvPr>
          <p:cNvSpPr txBox="1">
            <a:spLocks/>
          </p:cNvSpPr>
          <p:nvPr/>
        </p:nvSpPr>
        <p:spPr>
          <a:xfrm>
            <a:off x="477981" y="1683715"/>
            <a:ext cx="3977640" cy="264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66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Co-operatives for Sustainability</a:t>
            </a:r>
            <a:br>
              <a:rPr lang="en-US" sz="3600" b="1" dirty="0">
                <a:solidFill>
                  <a:srgbClr val="66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FF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 level </a:t>
            </a:r>
            <a:r>
              <a:rPr lang="en-US" sz="3600" b="1" dirty="0" err="1">
                <a:solidFill>
                  <a:srgbClr val="FF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programme</a:t>
            </a:r>
            <a:br>
              <a:rPr lang="en-US" sz="3600" b="1" dirty="0">
                <a:solidFill>
                  <a:srgbClr val="66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1" dirty="0">
                <a:solidFill>
                  <a:srgbClr val="66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CC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Teachers slides</a:t>
            </a:r>
          </a:p>
        </p:txBody>
      </p:sp>
    </p:spTree>
    <p:extLst>
      <p:ext uri="{BB962C8B-B14F-4D97-AF65-F5344CB8AC3E}">
        <p14:creationId xmlns:p14="http://schemas.microsoft.com/office/powerpoint/2010/main" val="429866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D2CD8-9DEF-4233-9441-C298C6DF9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2" r="9091" b="1401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484451" y="732731"/>
            <a:ext cx="3875446" cy="516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Are you surprised by the answers?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Are any of you members of a co-op? For example, your local credit union?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63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23506AD-49C8-4D4A-8897-63853DA5B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297F6DF-DC1A-425B-9FE4-A016D888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95" y="6267028"/>
            <a:ext cx="110924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Video: </a:t>
            </a:r>
            <a:r>
              <a:rPr kumimoji="0" lang="en-IE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a Co-operative? 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Produced by Co-operatives UK. Duration: </a:t>
            </a:r>
            <a:r>
              <a:rPr kumimoji="0" lang="en-IE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 mins  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2"/>
              </a:rPr>
              <a:t>https://www.youtube.com/watch?v=90FL_bBE4mw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endParaRPr kumimoji="0" lang="en-IE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CFE748DC-FCA9-454C-AD7B-0909D097C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241"/>
          <a:stretch/>
        </p:blipFill>
        <p:spPr>
          <a:xfrm>
            <a:off x="1086126" y="457200"/>
            <a:ext cx="9497207" cy="54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86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BB58EED-AF22-4804-8DA2-F645F0406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8" name="Graphic 7">
            <a:hlinkClick r:id="rId2"/>
            <a:extLst>
              <a:ext uri="{FF2B5EF4-FFF2-40B4-BE49-F238E27FC236}">
                <a16:creationId xmlns:a16="http://schemas.microsoft.com/office/drawing/2014/main" id="{745A1980-B7F1-44EC-BA34-F5820CBB1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94"/>
          <a:stretch/>
        </p:blipFill>
        <p:spPr>
          <a:xfrm>
            <a:off x="1224612" y="228600"/>
            <a:ext cx="9280828" cy="5435178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777C42BC-A1F1-471E-A227-A8B15BEDB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94" y="5771376"/>
            <a:ext cx="101580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Video: </a:t>
            </a:r>
            <a:r>
              <a:rPr kumimoji="0" lang="en-IE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a co-operative? 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Produced by The Irish Co-operative Learning Academy, and initiative of the Irish Co-operative Organisation Society (ICOS) Duration: 4:05 minutes.  </a:t>
            </a:r>
            <a:b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Available at: 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2"/>
              </a:rPr>
              <a:t>https://www.youtube.com/watch?v=N50Mysg3Iuw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endParaRPr kumimoji="0" lang="en-IE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066A900-AC0F-4BC7-B58B-3B78BB156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090" b="-3152"/>
          <a:stretch/>
        </p:blipFill>
        <p:spPr>
          <a:xfrm>
            <a:off x="9805766" y="6281440"/>
            <a:ext cx="226516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1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740C6-3B3A-475E-8B79-B66CD61AA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626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F5CEE6C-B5F6-486C-8ECC-A5E890E4B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25" y="5857725"/>
            <a:ext cx="1047677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Video: </a:t>
            </a:r>
            <a:r>
              <a:rPr kumimoji="0" lang="en-IE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principles of co-operation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Produced by The Irish Co-operative Learning Academy, and initiative of ICOS, (4.05 minutes). </a:t>
            </a:r>
            <a:b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Available at: 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2"/>
              </a:rPr>
              <a:t>https://www.youtube.com/watch?v=KJTf4PuTy64</a:t>
            </a:r>
            <a:r>
              <a:rPr kumimoji="0" lang="en-IE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endParaRPr kumimoji="0" lang="en-IE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D49CE2A-361A-4527-9930-9E6398DC6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6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IE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kumimoji="0" lang="en-IE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>
            <a:hlinkClick r:id="rId2"/>
            <a:extLst>
              <a:ext uri="{FF2B5EF4-FFF2-40B4-BE49-F238E27FC236}">
                <a16:creationId xmlns:a16="http://schemas.microsoft.com/office/drawing/2014/main" id="{2B666636-0748-48F8-9871-07E820700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08" b="13599"/>
          <a:stretch/>
        </p:blipFill>
        <p:spPr>
          <a:xfrm>
            <a:off x="1206498" y="351345"/>
            <a:ext cx="9201179" cy="53618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497AA1C-69CF-4880-B1DC-B46584B8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1538" r="74997" b="832"/>
          <a:stretch/>
        </p:blipFill>
        <p:spPr>
          <a:xfrm>
            <a:off x="9432495" y="6149249"/>
            <a:ext cx="2445004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6A1E7-25DC-4017-8898-0E4901AFD03A}"/>
              </a:ext>
            </a:extLst>
          </p:cNvPr>
          <p:cNvSpPr txBox="1"/>
          <p:nvPr/>
        </p:nvSpPr>
        <p:spPr>
          <a:xfrm>
            <a:off x="313267" y="5983634"/>
            <a:ext cx="11209867" cy="70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Video: </a:t>
            </a:r>
            <a:r>
              <a:rPr lang="en-IE" sz="1800" i="1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Co-Op vs. Grocery Store: What's the Difference?</a:t>
            </a: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E" sz="1800" i="1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Mississippi Market</a:t>
            </a: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Produced by Rewire. Duration: 4 mins 20 secs.  </a:t>
            </a:r>
            <a:r>
              <a:rPr lang="en-IE" sz="1800" u="sng" spc="-20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https://www.youtube.com/watch?v=ryQE5_aNy2I</a:t>
            </a: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C8E3CB0D-E151-418D-9BB8-BE5410BA7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867"/>
          <a:stretch/>
        </p:blipFill>
        <p:spPr>
          <a:xfrm>
            <a:off x="1096433" y="358581"/>
            <a:ext cx="9419167" cy="55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0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C903F7-6E67-44A8-9239-28AE973A263C}"/>
              </a:ext>
            </a:extLst>
          </p:cNvPr>
          <p:cNvSpPr txBox="1"/>
          <p:nvPr/>
        </p:nvSpPr>
        <p:spPr>
          <a:xfrm>
            <a:off x="266015" y="5868013"/>
            <a:ext cx="11175999" cy="70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Video: </a:t>
            </a:r>
            <a:r>
              <a:rPr lang="en-IE" sz="1800" i="1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co-operatives work in your community? Three co-operative examples. </a:t>
            </a:r>
            <a:r>
              <a:rPr lang="en-IE" sz="1800" spc="-2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Produced by SCSI (2021). Duration: 4 mins 35 secs. </a:t>
            </a:r>
            <a:r>
              <a:rPr lang="en-IE" sz="1800" spc="-20" dirty="0">
                <a:effectLst/>
                <a:highlight>
                  <a:srgbClr val="FFFF00"/>
                </a:highlight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 REQUIRED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C4B80F5-61B3-473A-92F4-363F4CB35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7204" y="558868"/>
            <a:ext cx="9033622" cy="49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3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334652" y="4100660"/>
            <a:ext cx="9610626" cy="2185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Which is the odd one out?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Manchester United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Barcelona FC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Kerrygold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butter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Your local credit union </a:t>
            </a:r>
          </a:p>
          <a:p>
            <a:endParaRPr lang="en-US" sz="2800" b="1" dirty="0">
              <a:solidFill>
                <a:srgbClr val="A9FE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5A7FD3-E1FD-4B18-BC0F-2A0DA68D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" y="420751"/>
            <a:ext cx="1906848" cy="19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F4BAB-6128-4C08-B120-80F28A7C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44038" b="31908"/>
          <a:stretch/>
        </p:blipFill>
        <p:spPr bwMode="auto">
          <a:xfrm>
            <a:off x="8517560" y="402054"/>
            <a:ext cx="3689692" cy="1924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flag&#10;&#10;Description automatically generated with medium confidence">
            <a:extLst>
              <a:ext uri="{FF2B5EF4-FFF2-40B4-BE49-F238E27FC236}">
                <a16:creationId xmlns:a16="http://schemas.microsoft.com/office/drawing/2014/main" id="{66C32F2C-DE6C-4060-A1EC-AA15787CD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1" b="29440"/>
          <a:stretch/>
        </p:blipFill>
        <p:spPr>
          <a:xfrm>
            <a:off x="1960880" y="419790"/>
            <a:ext cx="3394375" cy="190684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12B4F6-0C27-464E-9FCC-F564B12E8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9" b="11887"/>
          <a:stretch/>
        </p:blipFill>
        <p:spPr>
          <a:xfrm>
            <a:off x="5365415" y="402055"/>
            <a:ext cx="3197865" cy="19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3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334652" y="4100660"/>
            <a:ext cx="9610626" cy="2185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Which is the odd one out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Manchester United – all the others are co-operatives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Barcelona FC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Kerrygold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butter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Your local credit union </a:t>
            </a:r>
          </a:p>
          <a:p>
            <a:endParaRPr lang="en-US" sz="2800" b="1" dirty="0">
              <a:solidFill>
                <a:srgbClr val="A9FE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5A7FD3-E1FD-4B18-BC0F-2A0DA68D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" y="420751"/>
            <a:ext cx="1906848" cy="19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F4BAB-6128-4C08-B120-80F28A7C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44038" b="31908"/>
          <a:stretch/>
        </p:blipFill>
        <p:spPr bwMode="auto">
          <a:xfrm>
            <a:off x="8517560" y="402054"/>
            <a:ext cx="3689692" cy="1924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flag&#10;&#10;Description automatically generated with medium confidence">
            <a:extLst>
              <a:ext uri="{FF2B5EF4-FFF2-40B4-BE49-F238E27FC236}">
                <a16:creationId xmlns:a16="http://schemas.microsoft.com/office/drawing/2014/main" id="{66C32F2C-DE6C-4060-A1EC-AA15787CD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1" b="29440"/>
          <a:stretch/>
        </p:blipFill>
        <p:spPr>
          <a:xfrm>
            <a:off x="1960880" y="419790"/>
            <a:ext cx="3394375" cy="190684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12B4F6-0C27-464E-9FCC-F564B12E8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9" b="11887"/>
          <a:stretch/>
        </p:blipFill>
        <p:spPr>
          <a:xfrm>
            <a:off x="5365415" y="402055"/>
            <a:ext cx="3197865" cy="19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19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EF5148B-4373-4929-98A8-C30205F5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537"/>
          <a:stretch/>
        </p:blipFill>
        <p:spPr>
          <a:xfrm>
            <a:off x="2" y="-1016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5609220" y="1442271"/>
            <a:ext cx="6441439" cy="3973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How many co-operative members are there are in Ireland?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Less than 10,000</a:t>
            </a: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Between 10,000 and three million</a:t>
            </a: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More than three million</a:t>
            </a:r>
            <a:endParaRPr lang="en-US" sz="2800" dirty="0">
              <a:solidFill>
                <a:srgbClr val="A9FE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6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EF5148B-4373-4929-98A8-C30205F5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537"/>
          <a:stretch/>
        </p:blipFill>
        <p:spPr>
          <a:xfrm>
            <a:off x="2" y="-1016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5609220" y="1442271"/>
            <a:ext cx="6441439" cy="3973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How many co-operative members are there are in Ireland?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Less than 10,000</a:t>
            </a: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Between 10,000 and three million</a:t>
            </a:r>
          </a:p>
          <a:p>
            <a:pPr marL="625475" indent="-625475">
              <a:lnSpc>
                <a:spcPct val="9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2800" b="1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than three million – </a:t>
            </a:r>
            <a:r>
              <a:rPr lang="en-US" sz="2800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Ireland has one of the highest rate of co-op membership in the world</a:t>
            </a:r>
          </a:p>
        </p:txBody>
      </p:sp>
    </p:spTree>
    <p:extLst>
      <p:ext uri="{BB962C8B-B14F-4D97-AF65-F5344CB8AC3E}">
        <p14:creationId xmlns:p14="http://schemas.microsoft.com/office/powerpoint/2010/main" val="1467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45EA2-CFD3-4C45-B9DC-6198C4D4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0" b="-3927"/>
          <a:stretch/>
        </p:blipFill>
        <p:spPr>
          <a:xfrm>
            <a:off x="182880" y="71119"/>
            <a:ext cx="8651240" cy="706342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280837" y="3983820"/>
            <a:ext cx="10455268" cy="2185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What was the turnover or Ireland’s largest co-op in 2020?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20 million euros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200 million euros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2.3 billion euros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77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45EA2-CFD3-4C45-B9DC-6198C4D4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0" b="-3927"/>
          <a:stretch/>
        </p:blipFill>
        <p:spPr>
          <a:xfrm>
            <a:off x="182880" y="71119"/>
            <a:ext cx="8651240" cy="706342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280836" y="3983820"/>
            <a:ext cx="11235104" cy="2185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What was the turnover or Ireland’s largest co-op in 2020?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20 million euros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200 million euros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2.3 billion euros - </a:t>
            </a:r>
            <a:r>
              <a:rPr lang="en-GB" sz="2800" dirty="0" err="1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Ornua</a:t>
            </a:r>
            <a:r>
              <a:rPr lang="en-GB" sz="2800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is the largest Irish co-op, in the agriculture and food production sector, with over 2,000 employees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65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77D3D-3E4E-4509-9287-64AECD03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1"/>
            <a:ext cx="12192000" cy="686256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60297" y="3983820"/>
            <a:ext cx="10736106" cy="2185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What percentage of workers (worldwide) work in a co-op?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4%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10%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64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77D3D-3E4E-4509-9287-64AECD03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1"/>
            <a:ext cx="12192000" cy="686256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4FA40-1D96-4803-877D-5D5DB6A3DAF8}"/>
              </a:ext>
            </a:extLst>
          </p:cNvPr>
          <p:cNvSpPr txBox="1"/>
          <p:nvPr/>
        </p:nvSpPr>
        <p:spPr>
          <a:xfrm>
            <a:off x="60297" y="3983820"/>
            <a:ext cx="10736106" cy="2185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What percentage of workers (worldwide) work in a co-op?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4%</a:t>
            </a:r>
          </a:p>
          <a:p>
            <a:pPr marL="514350" indent="-514350">
              <a:buFont typeface="+mj-lt"/>
              <a:buAutoNum type="alphaUcPeriod"/>
            </a:pPr>
            <a:r>
              <a:rPr lang="en-GB" sz="2800" b="1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10% </a:t>
            </a:r>
            <a:r>
              <a:rPr lang="en-GB" sz="2800" dirty="0">
                <a:solidFill>
                  <a:srgbClr val="A9F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according to the International Co-operative Alliance (ICA)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71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445</Words>
  <Application>Microsoft Office PowerPoint</Application>
  <PresentationFormat>Widescreen</PresentationFormat>
  <Paragraphs>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 resource</dc:title>
  <dc:creator>Tanya Lalor</dc:creator>
  <cp:lastModifiedBy>Tanya Lalor</cp:lastModifiedBy>
  <cp:revision>4</cp:revision>
  <dcterms:created xsi:type="dcterms:W3CDTF">2022-02-23T15:08:45Z</dcterms:created>
  <dcterms:modified xsi:type="dcterms:W3CDTF">2022-10-10T00:21:28Z</dcterms:modified>
</cp:coreProperties>
</file>