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7" r:id="rId4"/>
  </p:sldMasterIdLst>
  <p:notesMasterIdLst>
    <p:notesMasterId r:id="rId22"/>
  </p:notesMasterIdLst>
  <p:sldIdLst>
    <p:sldId id="279" r:id="rId5"/>
    <p:sldId id="280" r:id="rId6"/>
    <p:sldId id="281" r:id="rId7"/>
    <p:sldId id="287" r:id="rId8"/>
    <p:sldId id="282" r:id="rId9"/>
    <p:sldId id="283" r:id="rId10"/>
    <p:sldId id="285" r:id="rId11"/>
    <p:sldId id="267" r:id="rId12"/>
    <p:sldId id="270" r:id="rId13"/>
    <p:sldId id="273" r:id="rId14"/>
    <p:sldId id="269" r:id="rId15"/>
    <p:sldId id="271" r:id="rId16"/>
    <p:sldId id="276" r:id="rId17"/>
    <p:sldId id="278" r:id="rId18"/>
    <p:sldId id="284" r:id="rId19"/>
    <p:sldId id="27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4B677-34FA-6B17-B68D-447821B7B4DF}" v="21" dt="2025-09-04T15:04:39.763"/>
    <p1510:client id="{689C1252-1FAA-35F4-0166-1FA5E2748EC7}" v="1" dt="2025-09-04T13:49:15.143"/>
    <p1510:client id="{A0CD6464-8B69-449B-5DBC-DFC7A11AA128}" v="64" dt="2025-09-04T14:01:01.717"/>
    <p1510:client id="{AC611EBC-5B45-C76B-491E-C7B924C3C569}" v="144" dt="2025-09-04T13:58:42.990"/>
    <p1510:client id="{AE903774-59CD-D44C-AC31-FB02CDA29C38}" v="433" dt="2025-09-02T19:35:39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2CDDA-F873-4032-833B-AB6EEFE2F058}" type="doc">
      <dgm:prSet loTypeId="urn:microsoft.com/office/officeart/2017/3/layout/DropPinTimeline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CEF636-94AD-4C70-87BD-DA2DB846558D}">
      <dgm:prSet/>
      <dgm:spPr/>
      <dgm:t>
        <a:bodyPr/>
        <a:lstStyle/>
        <a:p>
          <a:pPr>
            <a:defRPr b="1"/>
          </a:pPr>
          <a:r>
            <a:rPr lang="en-US"/>
            <a:t>2009–2020</a:t>
          </a:r>
        </a:p>
      </dgm:t>
    </dgm:pt>
    <dgm:pt modelId="{0CE80CE8-8474-4035-8D48-5906F2281A2D}" type="parTrans" cxnId="{2736BAE1-4881-46CA-AA43-5FA61CD2F008}">
      <dgm:prSet/>
      <dgm:spPr/>
      <dgm:t>
        <a:bodyPr/>
        <a:lstStyle/>
        <a:p>
          <a:endParaRPr lang="en-US"/>
        </a:p>
      </dgm:t>
    </dgm:pt>
    <dgm:pt modelId="{EEADB313-5DEE-4926-920C-BBB113987350}" type="sibTrans" cxnId="{2736BAE1-4881-46CA-AA43-5FA61CD2F008}">
      <dgm:prSet/>
      <dgm:spPr/>
      <dgm:t>
        <a:bodyPr/>
        <a:lstStyle/>
        <a:p>
          <a:endParaRPr lang="en-US"/>
        </a:p>
      </dgm:t>
    </dgm:pt>
    <dgm:pt modelId="{C5012D63-DAAA-495A-9C4C-023C48DB4D90}">
      <dgm:prSet/>
      <dgm:spPr/>
      <dgm:t>
        <a:bodyPr/>
        <a:lstStyle/>
        <a:p>
          <a:r>
            <a:rPr lang="en-US"/>
            <a:t>Certificate in Contemporary Living (CCL) 2009 - 2020 (Segregated Model)</a:t>
          </a:r>
        </a:p>
      </dgm:t>
    </dgm:pt>
    <dgm:pt modelId="{106D218B-B88E-4CD8-89CC-727ACDCD6680}" type="parTrans" cxnId="{9AC09643-0070-4C67-9EBE-82FC9EABF435}">
      <dgm:prSet/>
      <dgm:spPr/>
      <dgm:t>
        <a:bodyPr/>
        <a:lstStyle/>
        <a:p>
          <a:endParaRPr lang="en-US"/>
        </a:p>
      </dgm:t>
    </dgm:pt>
    <dgm:pt modelId="{2B8E4407-6990-41C0-BB5F-3F46C610E3BE}" type="sibTrans" cxnId="{9AC09643-0070-4C67-9EBE-82FC9EABF435}">
      <dgm:prSet/>
      <dgm:spPr/>
      <dgm:t>
        <a:bodyPr/>
        <a:lstStyle/>
        <a:p>
          <a:endParaRPr lang="en-US"/>
        </a:p>
      </dgm:t>
    </dgm:pt>
    <dgm:pt modelId="{41582C42-42D9-4189-95C3-10E6F66CFCF4}">
      <dgm:prSet/>
      <dgm:spPr/>
      <dgm:t>
        <a:bodyPr/>
        <a:lstStyle/>
        <a:p>
          <a:pPr>
            <a:defRPr b="1"/>
          </a:pPr>
          <a:r>
            <a:rPr lang="en-US"/>
            <a:t>2022–2024</a:t>
          </a:r>
        </a:p>
      </dgm:t>
    </dgm:pt>
    <dgm:pt modelId="{03043FF7-73DF-4E57-835A-D470EED6193A}" type="parTrans" cxnId="{87E2AC73-D12A-4B6F-A6C3-F833367DB5D7}">
      <dgm:prSet/>
      <dgm:spPr/>
      <dgm:t>
        <a:bodyPr/>
        <a:lstStyle/>
        <a:p>
          <a:endParaRPr lang="en-US"/>
        </a:p>
      </dgm:t>
    </dgm:pt>
    <dgm:pt modelId="{89464BFA-B2F4-4548-9CA9-3A68E7CE18DE}" type="sibTrans" cxnId="{87E2AC73-D12A-4B6F-A6C3-F833367DB5D7}">
      <dgm:prSet/>
      <dgm:spPr/>
      <dgm:t>
        <a:bodyPr/>
        <a:lstStyle/>
        <a:p>
          <a:endParaRPr lang="en-US"/>
        </a:p>
      </dgm:t>
    </dgm:pt>
    <dgm:pt modelId="{10FAA97C-E859-4A3C-B190-73FE6DB49540}">
      <dgm:prSet/>
      <dgm:spPr/>
      <dgm:t>
        <a:bodyPr/>
        <a:lstStyle/>
        <a:p>
          <a:r>
            <a:rPr lang="en-US"/>
            <a:t>id+ Project 2022 – 2024 (Hybrid model funded by HEA Impact Case Study) </a:t>
          </a:r>
        </a:p>
      </dgm:t>
    </dgm:pt>
    <dgm:pt modelId="{851AC7FA-7FB1-4F0E-9C40-8A8272D8A26E}" type="parTrans" cxnId="{E89968C5-7EC7-4107-86E2-B9BF10C26DDA}">
      <dgm:prSet/>
      <dgm:spPr/>
      <dgm:t>
        <a:bodyPr/>
        <a:lstStyle/>
        <a:p>
          <a:endParaRPr lang="en-US"/>
        </a:p>
      </dgm:t>
    </dgm:pt>
    <dgm:pt modelId="{BD9A5D52-8FC6-4499-9B25-CFBBAA093867}" type="sibTrans" cxnId="{E89968C5-7EC7-4107-86E2-B9BF10C26DDA}">
      <dgm:prSet/>
      <dgm:spPr/>
      <dgm:t>
        <a:bodyPr/>
        <a:lstStyle/>
        <a:p>
          <a:endParaRPr lang="en-US"/>
        </a:p>
      </dgm:t>
    </dgm:pt>
    <dgm:pt modelId="{67CBA8E8-F0B1-4079-A53F-C83015EE2B3D}">
      <dgm:prSet/>
      <dgm:spPr/>
      <dgm:t>
        <a:bodyPr/>
        <a:lstStyle/>
        <a:p>
          <a:pPr>
            <a:defRPr b="1"/>
          </a:pPr>
          <a:r>
            <a:rPr lang="en-US"/>
            <a:t>2023–2026</a:t>
          </a:r>
        </a:p>
      </dgm:t>
    </dgm:pt>
    <dgm:pt modelId="{AA868B84-B13C-44EA-822D-1AA16361D0E0}" type="parTrans" cxnId="{55A0C161-4B9B-4797-86D8-4C2AA39A09F3}">
      <dgm:prSet/>
      <dgm:spPr/>
      <dgm:t>
        <a:bodyPr/>
        <a:lstStyle/>
        <a:p>
          <a:endParaRPr lang="en-US"/>
        </a:p>
      </dgm:t>
    </dgm:pt>
    <dgm:pt modelId="{0C66CB1C-E6EA-4E1D-9EE2-3331C5917327}" type="sibTrans" cxnId="{55A0C161-4B9B-4797-86D8-4C2AA39A09F3}">
      <dgm:prSet/>
      <dgm:spPr/>
      <dgm:t>
        <a:bodyPr/>
        <a:lstStyle/>
        <a:p>
          <a:endParaRPr lang="en-US"/>
        </a:p>
      </dgm:t>
    </dgm:pt>
    <dgm:pt modelId="{4A371F7B-01FF-4C61-AE46-F92219E56660}">
      <dgm:prSet/>
      <dgm:spPr/>
      <dgm:t>
        <a:bodyPr/>
        <a:lstStyle/>
        <a:p>
          <a:r>
            <a:rPr lang="en-US"/>
            <a:t>Id+ Futures Project 2023 – 2026 (Hybrid model funded by HEA Path 4, Phase 2 funding)</a:t>
          </a:r>
        </a:p>
        <a:p>
          <a:r>
            <a:rPr lang="en-US"/>
            <a:t>Programmes: Certificate in Social Citizenship (CSC), Certificate in Disability Inclusive Practice (CDIP)</a:t>
          </a:r>
        </a:p>
      </dgm:t>
    </dgm:pt>
    <dgm:pt modelId="{C63A1B35-584B-45D7-9335-FB855FF3DFF7}" type="parTrans" cxnId="{7970A484-FD8E-4A86-91B5-4B774782FFBC}">
      <dgm:prSet/>
      <dgm:spPr/>
      <dgm:t>
        <a:bodyPr/>
        <a:lstStyle/>
        <a:p>
          <a:endParaRPr lang="en-US"/>
        </a:p>
      </dgm:t>
    </dgm:pt>
    <dgm:pt modelId="{8F52F578-B116-478D-AC36-004F7A92AD17}" type="sibTrans" cxnId="{7970A484-FD8E-4A86-91B5-4B774782FFBC}">
      <dgm:prSet/>
      <dgm:spPr/>
      <dgm:t>
        <a:bodyPr/>
        <a:lstStyle/>
        <a:p>
          <a:endParaRPr lang="en-US"/>
        </a:p>
      </dgm:t>
    </dgm:pt>
    <dgm:pt modelId="{219CBF5D-C06D-42B2-BDC6-07AE7A587B0C}" type="pres">
      <dgm:prSet presAssocID="{C622CDDA-F873-4032-833B-AB6EEFE2F058}" presName="root" presStyleCnt="0">
        <dgm:presLayoutVars>
          <dgm:chMax/>
          <dgm:chPref/>
          <dgm:animLvl val="lvl"/>
        </dgm:presLayoutVars>
      </dgm:prSet>
      <dgm:spPr/>
    </dgm:pt>
    <dgm:pt modelId="{43EDA9D6-3607-4F2B-B887-13397F392648}" type="pres">
      <dgm:prSet presAssocID="{C622CDDA-F873-4032-833B-AB6EEFE2F058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494A5CEB-36A9-4B22-9624-D5E6A7BC7CEA}" type="pres">
      <dgm:prSet presAssocID="{C622CDDA-F873-4032-833B-AB6EEFE2F058}" presName="nodes" presStyleCnt="0">
        <dgm:presLayoutVars>
          <dgm:chMax/>
          <dgm:chPref/>
          <dgm:animLvl val="lvl"/>
        </dgm:presLayoutVars>
      </dgm:prSet>
      <dgm:spPr/>
    </dgm:pt>
    <dgm:pt modelId="{CBED6235-2905-400E-B321-20EEA34F9321}" type="pres">
      <dgm:prSet presAssocID="{1ACEF636-94AD-4C70-87BD-DA2DB846558D}" presName="composite" presStyleCnt="0"/>
      <dgm:spPr/>
    </dgm:pt>
    <dgm:pt modelId="{A9DEE59C-5932-4C41-8E1B-F49E37DE09D4}" type="pres">
      <dgm:prSet presAssocID="{1ACEF636-94AD-4C70-87BD-DA2DB846558D}" presName="ConnectorPoint" presStyleLbl="lnNode1" presStyleIdx="0" presStyleCnt="3"/>
      <dgm:spPr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900A408-DCDE-4334-A725-34EFBA1030A2}" type="pres">
      <dgm:prSet presAssocID="{1ACEF636-94AD-4C70-87BD-DA2DB846558D}" presName="DropPinPlaceHolder" presStyleCnt="0"/>
      <dgm:spPr/>
    </dgm:pt>
    <dgm:pt modelId="{C21E9AE8-1746-473D-8676-86BD3B4EEE95}" type="pres">
      <dgm:prSet presAssocID="{1ACEF636-94AD-4C70-87BD-DA2DB846558D}" presName="DropPin" presStyleLbl="alignNode1" presStyleIdx="0" presStyleCnt="3"/>
      <dgm:spPr/>
    </dgm:pt>
    <dgm:pt modelId="{9638F69B-95F4-4C3B-9607-43006D03B369}" type="pres">
      <dgm:prSet presAssocID="{1ACEF636-94AD-4C70-87BD-DA2DB846558D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6699369-2CCF-4C51-82CC-C702BAECB145}" type="pres">
      <dgm:prSet presAssocID="{1ACEF636-94AD-4C70-87BD-DA2DB846558D}" presName="L2TextContainer" presStyleLbl="revTx" presStyleIdx="0" presStyleCnt="6">
        <dgm:presLayoutVars>
          <dgm:bulletEnabled val="1"/>
        </dgm:presLayoutVars>
      </dgm:prSet>
      <dgm:spPr/>
    </dgm:pt>
    <dgm:pt modelId="{D7542AC7-5E41-4C66-971F-85A0F48DDB81}" type="pres">
      <dgm:prSet presAssocID="{1ACEF636-94AD-4C70-87BD-DA2DB846558D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82395920-539A-41F5-A575-5590772F52F1}" type="pres">
      <dgm:prSet presAssocID="{1ACEF636-94AD-4C70-87BD-DA2DB846558D}" presName="ConnectLine" presStyleLbl="sibTrans1D1" presStyleIdx="0" presStyleCnt="3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62A30F1-684D-4C37-BBEB-3041C47D7CF4}" type="pres">
      <dgm:prSet presAssocID="{1ACEF636-94AD-4C70-87BD-DA2DB846558D}" presName="EmptyPlaceHolder" presStyleCnt="0"/>
      <dgm:spPr/>
    </dgm:pt>
    <dgm:pt modelId="{BA1D887E-0750-4FD2-93BA-4C3B859FAB13}" type="pres">
      <dgm:prSet presAssocID="{EEADB313-5DEE-4926-920C-BBB113987350}" presName="spaceBetweenRectangles" presStyleCnt="0"/>
      <dgm:spPr/>
    </dgm:pt>
    <dgm:pt modelId="{3E625285-91C9-408C-A90F-ACBBA3564914}" type="pres">
      <dgm:prSet presAssocID="{41582C42-42D9-4189-95C3-10E6F66CFCF4}" presName="composite" presStyleCnt="0"/>
      <dgm:spPr/>
    </dgm:pt>
    <dgm:pt modelId="{0913BAD1-FABB-4667-8D46-7D132286112D}" type="pres">
      <dgm:prSet presAssocID="{41582C42-42D9-4189-95C3-10E6F66CFCF4}" presName="ConnectorPoint" presStyleLbl="lnNode1" presStyleIdx="1" presStyleCnt="3"/>
      <dgm:spPr>
        <a:gradFill rotWithShape="0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9BFF757-3BA3-40C5-8B22-D0020DD9537B}" type="pres">
      <dgm:prSet presAssocID="{41582C42-42D9-4189-95C3-10E6F66CFCF4}" presName="DropPinPlaceHolder" presStyleCnt="0"/>
      <dgm:spPr/>
    </dgm:pt>
    <dgm:pt modelId="{6234D087-E509-49E8-A0D4-888A2550F70B}" type="pres">
      <dgm:prSet presAssocID="{41582C42-42D9-4189-95C3-10E6F66CFCF4}" presName="DropPin" presStyleLbl="alignNode1" presStyleIdx="1" presStyleCnt="3"/>
      <dgm:spPr/>
    </dgm:pt>
    <dgm:pt modelId="{7835401E-72B1-42C0-B8AA-07847DCC9270}" type="pres">
      <dgm:prSet presAssocID="{41582C42-42D9-4189-95C3-10E6F66CFCF4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76285F1-D36B-48BC-A860-216087D35B6A}" type="pres">
      <dgm:prSet presAssocID="{41582C42-42D9-4189-95C3-10E6F66CFCF4}" presName="L2TextContainer" presStyleLbl="revTx" presStyleIdx="2" presStyleCnt="6">
        <dgm:presLayoutVars>
          <dgm:bulletEnabled val="1"/>
        </dgm:presLayoutVars>
      </dgm:prSet>
      <dgm:spPr/>
    </dgm:pt>
    <dgm:pt modelId="{642BB204-32FA-45DD-A74B-CEB8B1BECBA3}" type="pres">
      <dgm:prSet presAssocID="{41582C42-42D9-4189-95C3-10E6F66CFCF4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3C874735-68FE-4DE0-93C1-E31BB7D597CF}" type="pres">
      <dgm:prSet presAssocID="{41582C42-42D9-4189-95C3-10E6F66CFCF4}" presName="ConnectLine" presStyleLbl="sibTrans1D1" presStyleIdx="1" presStyleCnt="3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BF70D2C-D847-4A29-83F6-AFD1DE82866B}" type="pres">
      <dgm:prSet presAssocID="{41582C42-42D9-4189-95C3-10E6F66CFCF4}" presName="EmptyPlaceHolder" presStyleCnt="0"/>
      <dgm:spPr/>
    </dgm:pt>
    <dgm:pt modelId="{10B2DA6B-E75E-46C4-B4B8-ED1CCC032680}" type="pres">
      <dgm:prSet presAssocID="{89464BFA-B2F4-4548-9CA9-3A68E7CE18DE}" presName="spaceBetweenRectangles" presStyleCnt="0"/>
      <dgm:spPr/>
    </dgm:pt>
    <dgm:pt modelId="{7C87F4C0-9CE4-4674-90AF-64C31A5337EC}" type="pres">
      <dgm:prSet presAssocID="{67CBA8E8-F0B1-4079-A53F-C83015EE2B3D}" presName="composite" presStyleCnt="0"/>
      <dgm:spPr/>
    </dgm:pt>
    <dgm:pt modelId="{0C2DFA33-914C-4C68-82AE-C6672C9E7E42}" type="pres">
      <dgm:prSet presAssocID="{67CBA8E8-F0B1-4079-A53F-C83015EE2B3D}" presName="ConnectorPoint" presStyleLbl="lnNode1" presStyleIdx="2" presStyleCnt="3"/>
      <dgm:spPr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1F16818-5CDD-459D-8F5C-B868A57CB32C}" type="pres">
      <dgm:prSet presAssocID="{67CBA8E8-F0B1-4079-A53F-C83015EE2B3D}" presName="DropPinPlaceHolder" presStyleCnt="0"/>
      <dgm:spPr/>
    </dgm:pt>
    <dgm:pt modelId="{868E3962-E50D-4387-AC9A-331AFF0ED274}" type="pres">
      <dgm:prSet presAssocID="{67CBA8E8-F0B1-4079-A53F-C83015EE2B3D}" presName="DropPin" presStyleLbl="alignNode1" presStyleIdx="2" presStyleCnt="3"/>
      <dgm:spPr/>
    </dgm:pt>
    <dgm:pt modelId="{2EADC23D-59E9-4FA7-A917-D21B80E8116D}" type="pres">
      <dgm:prSet presAssocID="{67CBA8E8-F0B1-4079-A53F-C83015EE2B3D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7E83FEC-4EB7-4DFC-9B1A-52DF7B6DC524}" type="pres">
      <dgm:prSet presAssocID="{67CBA8E8-F0B1-4079-A53F-C83015EE2B3D}" presName="L2TextContainer" presStyleLbl="revTx" presStyleIdx="4" presStyleCnt="6">
        <dgm:presLayoutVars>
          <dgm:bulletEnabled val="1"/>
        </dgm:presLayoutVars>
      </dgm:prSet>
      <dgm:spPr/>
    </dgm:pt>
    <dgm:pt modelId="{89BDE4A3-573B-444F-BBE1-EF9177019DC4}" type="pres">
      <dgm:prSet presAssocID="{67CBA8E8-F0B1-4079-A53F-C83015EE2B3D}" presName="L1TextContainer" presStyleLbl="revTx" presStyleIdx="5" presStyleCnt="6">
        <dgm:presLayoutVars>
          <dgm:chMax val="1"/>
          <dgm:chPref val="1"/>
          <dgm:bulletEnabled val="1"/>
        </dgm:presLayoutVars>
      </dgm:prSet>
      <dgm:spPr/>
    </dgm:pt>
    <dgm:pt modelId="{21C47254-6E9C-4FD9-8C7E-F3B96ED0C61A}" type="pres">
      <dgm:prSet presAssocID="{67CBA8E8-F0B1-4079-A53F-C83015EE2B3D}" presName="ConnectLine" presStyleLbl="sibTrans1D1" presStyleIdx="2" presStyleCnt="3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D176255-9534-4F1D-8B2F-D56754563D48}" type="pres">
      <dgm:prSet presAssocID="{67CBA8E8-F0B1-4079-A53F-C83015EE2B3D}" presName="EmptyPlaceHolder" presStyleCnt="0"/>
      <dgm:spPr/>
    </dgm:pt>
  </dgm:ptLst>
  <dgm:cxnLst>
    <dgm:cxn modelId="{C9BCA03D-CF7A-4B4D-BAB3-CF6FF609CC69}" type="presOf" srcId="{C622CDDA-F873-4032-833B-AB6EEFE2F058}" destId="{219CBF5D-C06D-42B2-BDC6-07AE7A587B0C}" srcOrd="0" destOrd="0" presId="urn:microsoft.com/office/officeart/2017/3/layout/DropPinTimeline"/>
    <dgm:cxn modelId="{55A0C161-4B9B-4797-86D8-4C2AA39A09F3}" srcId="{C622CDDA-F873-4032-833B-AB6EEFE2F058}" destId="{67CBA8E8-F0B1-4079-A53F-C83015EE2B3D}" srcOrd="2" destOrd="0" parTransId="{AA868B84-B13C-44EA-822D-1AA16361D0E0}" sibTransId="{0C66CB1C-E6EA-4E1D-9EE2-3331C5917327}"/>
    <dgm:cxn modelId="{9AC09643-0070-4C67-9EBE-82FC9EABF435}" srcId="{1ACEF636-94AD-4C70-87BD-DA2DB846558D}" destId="{C5012D63-DAAA-495A-9C4C-023C48DB4D90}" srcOrd="0" destOrd="0" parTransId="{106D218B-B88E-4CD8-89CC-727ACDCD6680}" sibTransId="{2B8E4407-6990-41C0-BB5F-3F46C610E3BE}"/>
    <dgm:cxn modelId="{22D90E6A-F476-40EF-9844-5108DB90D81C}" type="presOf" srcId="{C5012D63-DAAA-495A-9C4C-023C48DB4D90}" destId="{96699369-2CCF-4C51-82CC-C702BAECB145}" srcOrd="0" destOrd="0" presId="urn:microsoft.com/office/officeart/2017/3/layout/DropPinTimeline"/>
    <dgm:cxn modelId="{87E2AC73-D12A-4B6F-A6C3-F833367DB5D7}" srcId="{C622CDDA-F873-4032-833B-AB6EEFE2F058}" destId="{41582C42-42D9-4189-95C3-10E6F66CFCF4}" srcOrd="1" destOrd="0" parTransId="{03043FF7-73DF-4E57-835A-D470EED6193A}" sibTransId="{89464BFA-B2F4-4548-9CA9-3A68E7CE18DE}"/>
    <dgm:cxn modelId="{3B288276-9E19-40D2-8941-02C2ED7C82E8}" type="presOf" srcId="{4A371F7B-01FF-4C61-AE46-F92219E56660}" destId="{67E83FEC-4EB7-4DFC-9B1A-52DF7B6DC524}" srcOrd="0" destOrd="0" presId="urn:microsoft.com/office/officeart/2017/3/layout/DropPinTimeline"/>
    <dgm:cxn modelId="{7970A484-FD8E-4A86-91B5-4B774782FFBC}" srcId="{67CBA8E8-F0B1-4079-A53F-C83015EE2B3D}" destId="{4A371F7B-01FF-4C61-AE46-F92219E56660}" srcOrd="0" destOrd="0" parTransId="{C63A1B35-584B-45D7-9335-FB855FF3DFF7}" sibTransId="{8F52F578-B116-478D-AC36-004F7A92AD17}"/>
    <dgm:cxn modelId="{83EF058A-DCB6-4B7C-A794-C341E8611AB9}" type="presOf" srcId="{1ACEF636-94AD-4C70-87BD-DA2DB846558D}" destId="{D7542AC7-5E41-4C66-971F-85A0F48DDB81}" srcOrd="0" destOrd="0" presId="urn:microsoft.com/office/officeart/2017/3/layout/DropPinTimeline"/>
    <dgm:cxn modelId="{23CB26AB-E8A9-4BDB-ABDC-B8B62C3CC3BA}" type="presOf" srcId="{67CBA8E8-F0B1-4079-A53F-C83015EE2B3D}" destId="{89BDE4A3-573B-444F-BBE1-EF9177019DC4}" srcOrd="0" destOrd="0" presId="urn:microsoft.com/office/officeart/2017/3/layout/DropPinTimeline"/>
    <dgm:cxn modelId="{567CB0B3-F9E3-457E-A9F8-68B04232F054}" type="presOf" srcId="{10FAA97C-E859-4A3C-B190-73FE6DB49540}" destId="{876285F1-D36B-48BC-A860-216087D35B6A}" srcOrd="0" destOrd="0" presId="urn:microsoft.com/office/officeart/2017/3/layout/DropPinTimeline"/>
    <dgm:cxn modelId="{D612CBC3-38AC-4237-8930-07A31F4135F9}" type="presOf" srcId="{41582C42-42D9-4189-95C3-10E6F66CFCF4}" destId="{642BB204-32FA-45DD-A74B-CEB8B1BECBA3}" srcOrd="0" destOrd="0" presId="urn:microsoft.com/office/officeart/2017/3/layout/DropPinTimeline"/>
    <dgm:cxn modelId="{E89968C5-7EC7-4107-86E2-B9BF10C26DDA}" srcId="{41582C42-42D9-4189-95C3-10E6F66CFCF4}" destId="{10FAA97C-E859-4A3C-B190-73FE6DB49540}" srcOrd="0" destOrd="0" parTransId="{851AC7FA-7FB1-4F0E-9C40-8A8272D8A26E}" sibTransId="{BD9A5D52-8FC6-4499-9B25-CFBBAA093867}"/>
    <dgm:cxn modelId="{2736BAE1-4881-46CA-AA43-5FA61CD2F008}" srcId="{C622CDDA-F873-4032-833B-AB6EEFE2F058}" destId="{1ACEF636-94AD-4C70-87BD-DA2DB846558D}" srcOrd="0" destOrd="0" parTransId="{0CE80CE8-8474-4035-8D48-5906F2281A2D}" sibTransId="{EEADB313-5DEE-4926-920C-BBB113987350}"/>
    <dgm:cxn modelId="{486802A1-9A2A-4DDF-9A8E-A8B046312094}" type="presParOf" srcId="{219CBF5D-C06D-42B2-BDC6-07AE7A587B0C}" destId="{43EDA9D6-3607-4F2B-B887-13397F392648}" srcOrd="0" destOrd="0" presId="urn:microsoft.com/office/officeart/2017/3/layout/DropPinTimeline"/>
    <dgm:cxn modelId="{BA677AA1-F114-4EBB-9982-462292B15A9D}" type="presParOf" srcId="{219CBF5D-C06D-42B2-BDC6-07AE7A587B0C}" destId="{494A5CEB-36A9-4B22-9624-D5E6A7BC7CEA}" srcOrd="1" destOrd="0" presId="urn:microsoft.com/office/officeart/2017/3/layout/DropPinTimeline"/>
    <dgm:cxn modelId="{D8C648C4-6E0B-4F1A-BAD7-04DD7EC9D9FD}" type="presParOf" srcId="{494A5CEB-36A9-4B22-9624-D5E6A7BC7CEA}" destId="{CBED6235-2905-400E-B321-20EEA34F9321}" srcOrd="0" destOrd="0" presId="urn:microsoft.com/office/officeart/2017/3/layout/DropPinTimeline"/>
    <dgm:cxn modelId="{C988F917-83E4-4A82-822F-FA0B2B46DA92}" type="presParOf" srcId="{CBED6235-2905-400E-B321-20EEA34F9321}" destId="{A9DEE59C-5932-4C41-8E1B-F49E37DE09D4}" srcOrd="0" destOrd="0" presId="urn:microsoft.com/office/officeart/2017/3/layout/DropPinTimeline"/>
    <dgm:cxn modelId="{300DF39D-98F5-4185-BE89-8DCF4270A89C}" type="presParOf" srcId="{CBED6235-2905-400E-B321-20EEA34F9321}" destId="{8900A408-DCDE-4334-A725-34EFBA1030A2}" srcOrd="1" destOrd="0" presId="urn:microsoft.com/office/officeart/2017/3/layout/DropPinTimeline"/>
    <dgm:cxn modelId="{29B8284A-14DD-4CD8-A46F-E6019F556A14}" type="presParOf" srcId="{8900A408-DCDE-4334-A725-34EFBA1030A2}" destId="{C21E9AE8-1746-473D-8676-86BD3B4EEE95}" srcOrd="0" destOrd="0" presId="urn:microsoft.com/office/officeart/2017/3/layout/DropPinTimeline"/>
    <dgm:cxn modelId="{50F8374F-2960-405F-AB09-90174E21F7E5}" type="presParOf" srcId="{8900A408-DCDE-4334-A725-34EFBA1030A2}" destId="{9638F69B-95F4-4C3B-9607-43006D03B369}" srcOrd="1" destOrd="0" presId="urn:microsoft.com/office/officeart/2017/3/layout/DropPinTimeline"/>
    <dgm:cxn modelId="{B2680AF8-083D-47B7-BE54-2E7AC5DA451C}" type="presParOf" srcId="{CBED6235-2905-400E-B321-20EEA34F9321}" destId="{96699369-2CCF-4C51-82CC-C702BAECB145}" srcOrd="2" destOrd="0" presId="urn:microsoft.com/office/officeart/2017/3/layout/DropPinTimeline"/>
    <dgm:cxn modelId="{926A2C43-E881-45A5-949F-8C46AF8B2B9E}" type="presParOf" srcId="{CBED6235-2905-400E-B321-20EEA34F9321}" destId="{D7542AC7-5E41-4C66-971F-85A0F48DDB81}" srcOrd="3" destOrd="0" presId="urn:microsoft.com/office/officeart/2017/3/layout/DropPinTimeline"/>
    <dgm:cxn modelId="{A5231689-7B7A-42EB-8A21-482FEBA30B8B}" type="presParOf" srcId="{CBED6235-2905-400E-B321-20EEA34F9321}" destId="{82395920-539A-41F5-A575-5590772F52F1}" srcOrd="4" destOrd="0" presId="urn:microsoft.com/office/officeart/2017/3/layout/DropPinTimeline"/>
    <dgm:cxn modelId="{356BB247-34FE-4E9C-B852-51A81899EA43}" type="presParOf" srcId="{CBED6235-2905-400E-B321-20EEA34F9321}" destId="{062A30F1-684D-4C37-BBEB-3041C47D7CF4}" srcOrd="5" destOrd="0" presId="urn:microsoft.com/office/officeart/2017/3/layout/DropPinTimeline"/>
    <dgm:cxn modelId="{50C6BB48-6851-4D60-A308-F7E10CBBB944}" type="presParOf" srcId="{494A5CEB-36A9-4B22-9624-D5E6A7BC7CEA}" destId="{BA1D887E-0750-4FD2-93BA-4C3B859FAB13}" srcOrd="1" destOrd="0" presId="urn:microsoft.com/office/officeart/2017/3/layout/DropPinTimeline"/>
    <dgm:cxn modelId="{2E25C380-B203-4975-A4EE-47B300AFEFF0}" type="presParOf" srcId="{494A5CEB-36A9-4B22-9624-D5E6A7BC7CEA}" destId="{3E625285-91C9-408C-A90F-ACBBA3564914}" srcOrd="2" destOrd="0" presId="urn:microsoft.com/office/officeart/2017/3/layout/DropPinTimeline"/>
    <dgm:cxn modelId="{2587BDBD-C90D-4028-A436-343CCA977E82}" type="presParOf" srcId="{3E625285-91C9-408C-A90F-ACBBA3564914}" destId="{0913BAD1-FABB-4667-8D46-7D132286112D}" srcOrd="0" destOrd="0" presId="urn:microsoft.com/office/officeart/2017/3/layout/DropPinTimeline"/>
    <dgm:cxn modelId="{3A10CD50-4C39-4B5D-A0A6-62875B09F700}" type="presParOf" srcId="{3E625285-91C9-408C-A90F-ACBBA3564914}" destId="{09BFF757-3BA3-40C5-8B22-D0020DD9537B}" srcOrd="1" destOrd="0" presId="urn:microsoft.com/office/officeart/2017/3/layout/DropPinTimeline"/>
    <dgm:cxn modelId="{778968E2-9CCE-4B3F-A8FC-F48C40C8B74D}" type="presParOf" srcId="{09BFF757-3BA3-40C5-8B22-D0020DD9537B}" destId="{6234D087-E509-49E8-A0D4-888A2550F70B}" srcOrd="0" destOrd="0" presId="urn:microsoft.com/office/officeart/2017/3/layout/DropPinTimeline"/>
    <dgm:cxn modelId="{B4F6B031-53D8-452F-962F-C27C5551BD25}" type="presParOf" srcId="{09BFF757-3BA3-40C5-8B22-D0020DD9537B}" destId="{7835401E-72B1-42C0-B8AA-07847DCC9270}" srcOrd="1" destOrd="0" presId="urn:microsoft.com/office/officeart/2017/3/layout/DropPinTimeline"/>
    <dgm:cxn modelId="{EA14C46E-CE6C-4C44-BD55-6CC203126FE9}" type="presParOf" srcId="{3E625285-91C9-408C-A90F-ACBBA3564914}" destId="{876285F1-D36B-48BC-A860-216087D35B6A}" srcOrd="2" destOrd="0" presId="urn:microsoft.com/office/officeart/2017/3/layout/DropPinTimeline"/>
    <dgm:cxn modelId="{37D974BF-C411-4CB8-8058-84C5368D145B}" type="presParOf" srcId="{3E625285-91C9-408C-A90F-ACBBA3564914}" destId="{642BB204-32FA-45DD-A74B-CEB8B1BECBA3}" srcOrd="3" destOrd="0" presId="urn:microsoft.com/office/officeart/2017/3/layout/DropPinTimeline"/>
    <dgm:cxn modelId="{8B01EB03-E077-42E8-833C-1AAA6BAE4823}" type="presParOf" srcId="{3E625285-91C9-408C-A90F-ACBBA3564914}" destId="{3C874735-68FE-4DE0-93C1-E31BB7D597CF}" srcOrd="4" destOrd="0" presId="urn:microsoft.com/office/officeart/2017/3/layout/DropPinTimeline"/>
    <dgm:cxn modelId="{D121CE07-1141-49D7-8AFD-D4B53BEB05A6}" type="presParOf" srcId="{3E625285-91C9-408C-A90F-ACBBA3564914}" destId="{0BF70D2C-D847-4A29-83F6-AFD1DE82866B}" srcOrd="5" destOrd="0" presId="urn:microsoft.com/office/officeart/2017/3/layout/DropPinTimeline"/>
    <dgm:cxn modelId="{F4F2154D-287E-4FE8-BC00-DDB8266CFCE9}" type="presParOf" srcId="{494A5CEB-36A9-4B22-9624-D5E6A7BC7CEA}" destId="{10B2DA6B-E75E-46C4-B4B8-ED1CCC032680}" srcOrd="3" destOrd="0" presId="urn:microsoft.com/office/officeart/2017/3/layout/DropPinTimeline"/>
    <dgm:cxn modelId="{4CD88AD8-1A22-4465-B1C6-A878582C959C}" type="presParOf" srcId="{494A5CEB-36A9-4B22-9624-D5E6A7BC7CEA}" destId="{7C87F4C0-9CE4-4674-90AF-64C31A5337EC}" srcOrd="4" destOrd="0" presId="urn:microsoft.com/office/officeart/2017/3/layout/DropPinTimeline"/>
    <dgm:cxn modelId="{E1A24BCB-9DFA-4E63-B0C5-5F73FC794992}" type="presParOf" srcId="{7C87F4C0-9CE4-4674-90AF-64C31A5337EC}" destId="{0C2DFA33-914C-4C68-82AE-C6672C9E7E42}" srcOrd="0" destOrd="0" presId="urn:microsoft.com/office/officeart/2017/3/layout/DropPinTimeline"/>
    <dgm:cxn modelId="{3356AA0A-B359-4CC0-8DA2-62E41E023CDD}" type="presParOf" srcId="{7C87F4C0-9CE4-4674-90AF-64C31A5337EC}" destId="{81F16818-5CDD-459D-8F5C-B868A57CB32C}" srcOrd="1" destOrd="0" presId="urn:microsoft.com/office/officeart/2017/3/layout/DropPinTimeline"/>
    <dgm:cxn modelId="{E66B97F0-4378-4F6D-9F5A-0CAB02BB4553}" type="presParOf" srcId="{81F16818-5CDD-459D-8F5C-B868A57CB32C}" destId="{868E3962-E50D-4387-AC9A-331AFF0ED274}" srcOrd="0" destOrd="0" presId="urn:microsoft.com/office/officeart/2017/3/layout/DropPinTimeline"/>
    <dgm:cxn modelId="{86C8AB46-2309-4093-8FB1-9A190B044F27}" type="presParOf" srcId="{81F16818-5CDD-459D-8F5C-B868A57CB32C}" destId="{2EADC23D-59E9-4FA7-A917-D21B80E8116D}" srcOrd="1" destOrd="0" presId="urn:microsoft.com/office/officeart/2017/3/layout/DropPinTimeline"/>
    <dgm:cxn modelId="{7F0820EC-3C57-4FAC-8630-C52AAE1935DF}" type="presParOf" srcId="{7C87F4C0-9CE4-4674-90AF-64C31A5337EC}" destId="{67E83FEC-4EB7-4DFC-9B1A-52DF7B6DC524}" srcOrd="2" destOrd="0" presId="urn:microsoft.com/office/officeart/2017/3/layout/DropPinTimeline"/>
    <dgm:cxn modelId="{FF65F60F-8370-43D4-84E5-A2333D07CB94}" type="presParOf" srcId="{7C87F4C0-9CE4-4674-90AF-64C31A5337EC}" destId="{89BDE4A3-573B-444F-BBE1-EF9177019DC4}" srcOrd="3" destOrd="0" presId="urn:microsoft.com/office/officeart/2017/3/layout/DropPinTimeline"/>
    <dgm:cxn modelId="{6D7D6EDC-F2D9-4CE2-ABFD-987F1A832F4B}" type="presParOf" srcId="{7C87F4C0-9CE4-4674-90AF-64C31A5337EC}" destId="{21C47254-6E9C-4FD9-8C7E-F3B96ED0C61A}" srcOrd="4" destOrd="0" presId="urn:microsoft.com/office/officeart/2017/3/layout/DropPinTimeline"/>
    <dgm:cxn modelId="{4FAF2483-2D89-40AE-AE76-113D56EC555F}" type="presParOf" srcId="{7C87F4C0-9CE4-4674-90AF-64C31A5337EC}" destId="{0D176255-9534-4F1D-8B2F-D56754563D4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825F89-C35A-40EC-99B1-C1B0EC5A48F4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IE"/>
        </a:p>
      </dgm:t>
    </dgm:pt>
    <dgm:pt modelId="{B80FD4B8-55B8-4CC2-B121-F0A0ABEC94FC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CACSS: Applied Social Studies, Psychology, Archaeology, Music, Theatre, Geography, Education</a:t>
          </a:r>
          <a:endParaRPr lang="en-IE" dirty="0"/>
        </a:p>
      </dgm:t>
    </dgm:pt>
    <dgm:pt modelId="{BD2B1163-726E-40B4-8DF5-8C3703368004}" type="parTrans" cxnId="{732022EE-782A-4C50-9CFF-23D744CFC4DF}">
      <dgm:prSet/>
      <dgm:spPr/>
      <dgm:t>
        <a:bodyPr/>
        <a:lstStyle/>
        <a:p>
          <a:endParaRPr lang="en-IE"/>
        </a:p>
      </dgm:t>
    </dgm:pt>
    <dgm:pt modelId="{F2CF0991-390E-4B55-A14F-671B3F982428}" type="sibTrans" cxnId="{732022EE-782A-4C50-9CFF-23D744CFC4DF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4BC9D5B4-6971-43F3-AE6D-2668A267083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COMH: Public Health, Occupational Therapy, </a:t>
          </a:r>
          <a:r>
            <a:rPr lang="en-US" dirty="0" err="1"/>
            <a:t>Nursng</a:t>
          </a:r>
          <a:r>
            <a:rPr lang="en-US" dirty="0"/>
            <a:t> and Midwifery</a:t>
          </a:r>
          <a:endParaRPr lang="en-IE" dirty="0"/>
        </a:p>
      </dgm:t>
    </dgm:pt>
    <dgm:pt modelId="{DD75349A-1FCF-4F7E-8E5E-E7AF8F14CED3}" type="parTrans" cxnId="{2D6E39EB-1EFC-4492-89CA-8449EFCA971B}">
      <dgm:prSet/>
      <dgm:spPr/>
      <dgm:t>
        <a:bodyPr/>
        <a:lstStyle/>
        <a:p>
          <a:endParaRPr lang="en-IE"/>
        </a:p>
      </dgm:t>
    </dgm:pt>
    <dgm:pt modelId="{94666350-FEFE-4469-84E2-F6F11A4B7D85}" type="sibTrans" cxnId="{2D6E39EB-1EFC-4492-89CA-8449EFCA971B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C4AF72CD-312D-4CB5-9052-31966B4C646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COBL: Law, Economics</a:t>
          </a:r>
          <a:endParaRPr lang="en-IE" dirty="0"/>
        </a:p>
      </dgm:t>
    </dgm:pt>
    <dgm:pt modelId="{7B56E60E-BF6E-481F-AAE0-A3D13F1DC567}" type="parTrans" cxnId="{2B826464-7868-4C47-80C1-175AB0275DC5}">
      <dgm:prSet/>
      <dgm:spPr/>
      <dgm:t>
        <a:bodyPr/>
        <a:lstStyle/>
        <a:p>
          <a:endParaRPr lang="en-IE"/>
        </a:p>
      </dgm:t>
    </dgm:pt>
    <dgm:pt modelId="{8D2F2A51-6A72-49EB-B1A5-520E245123BE}" type="sibTrans" cxnId="{2B826464-7868-4C47-80C1-175AB0275DC5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67A58738-382F-44A4-B89F-EF793A58AB3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SEFS: Engineering, Environmental Science, Plant Science, Food and </a:t>
          </a:r>
          <a:r>
            <a:rPr lang="en-US" dirty="0">
              <a:latin typeface="Aptos Display" panose="02110004020202020204"/>
            </a:rPr>
            <a:t>Nutrition</a:t>
          </a:r>
          <a:endParaRPr lang="en-IE" dirty="0"/>
        </a:p>
      </dgm:t>
    </dgm:pt>
    <dgm:pt modelId="{7CAEAF30-DD6D-41CE-A689-B86B14DEE47C}" type="parTrans" cxnId="{D63EDCE3-2CD5-4D9F-AF4A-DEAA83D1D7AB}">
      <dgm:prSet/>
      <dgm:spPr/>
      <dgm:t>
        <a:bodyPr/>
        <a:lstStyle/>
        <a:p>
          <a:endParaRPr lang="en-IE"/>
        </a:p>
      </dgm:t>
    </dgm:pt>
    <dgm:pt modelId="{51566093-D9CF-4828-88B8-D8268312BF88}" type="sibTrans" cxnId="{D63EDCE3-2CD5-4D9F-AF4A-DEAA83D1D7AB}">
      <dgm:prSet/>
      <dgm:spPr/>
      <dgm:t>
        <a:bodyPr/>
        <a:lstStyle/>
        <a:p>
          <a:pPr>
            <a:lnSpc>
              <a:spcPct val="100000"/>
            </a:lnSpc>
          </a:pPr>
          <a:endParaRPr lang="en-IE"/>
        </a:p>
      </dgm:t>
    </dgm:pt>
    <dgm:pt modelId="{C0FEF9DE-209B-4220-949A-7986DF90B779}" type="pres">
      <dgm:prSet presAssocID="{85825F89-C35A-40EC-99B1-C1B0EC5A48F4}" presName="root" presStyleCnt="0">
        <dgm:presLayoutVars>
          <dgm:dir/>
          <dgm:resizeHandles val="exact"/>
        </dgm:presLayoutVars>
      </dgm:prSet>
      <dgm:spPr/>
    </dgm:pt>
    <dgm:pt modelId="{21CBEFE3-AF61-4304-99A4-06165E0F3CD4}" type="pres">
      <dgm:prSet presAssocID="{85825F89-C35A-40EC-99B1-C1B0EC5A48F4}" presName="container" presStyleCnt="0">
        <dgm:presLayoutVars>
          <dgm:dir/>
          <dgm:resizeHandles val="exact"/>
        </dgm:presLayoutVars>
      </dgm:prSet>
      <dgm:spPr/>
    </dgm:pt>
    <dgm:pt modelId="{CBEE9538-A407-4A65-AFFB-C7632F5C83F6}" type="pres">
      <dgm:prSet presAssocID="{B80FD4B8-55B8-4CC2-B121-F0A0ABEC94FC}" presName="compNode" presStyleCnt="0"/>
      <dgm:spPr/>
    </dgm:pt>
    <dgm:pt modelId="{F5D401B2-1C68-4E40-9CBD-417B239460CA}" type="pres">
      <dgm:prSet presAssocID="{B80FD4B8-55B8-4CC2-B121-F0A0ABEC94FC}" presName="iconBgRect" presStyleLbl="bgShp" presStyleIdx="0" presStyleCnt="4"/>
      <dgm:spPr/>
    </dgm:pt>
    <dgm:pt modelId="{5ACDD20B-D893-4FBD-89CB-6C912B956EF5}" type="pres">
      <dgm:prSet presAssocID="{B80FD4B8-55B8-4CC2-B121-F0A0ABEC94F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8FD21FA-EA9E-4A81-B058-291877688E2A}" type="pres">
      <dgm:prSet presAssocID="{B80FD4B8-55B8-4CC2-B121-F0A0ABEC94FC}" presName="spaceRect" presStyleCnt="0"/>
      <dgm:spPr/>
    </dgm:pt>
    <dgm:pt modelId="{6FF41465-A6AD-400B-BA1F-41859481DB6F}" type="pres">
      <dgm:prSet presAssocID="{B80FD4B8-55B8-4CC2-B121-F0A0ABEC94FC}" presName="textRect" presStyleLbl="revTx" presStyleIdx="0" presStyleCnt="4">
        <dgm:presLayoutVars>
          <dgm:chMax val="1"/>
          <dgm:chPref val="1"/>
        </dgm:presLayoutVars>
      </dgm:prSet>
      <dgm:spPr/>
    </dgm:pt>
    <dgm:pt modelId="{35473F95-DFBD-4B37-A761-0DBDDD72DC53}" type="pres">
      <dgm:prSet presAssocID="{F2CF0991-390E-4B55-A14F-671B3F982428}" presName="sibTrans" presStyleLbl="sibTrans2D1" presStyleIdx="0" presStyleCnt="0"/>
      <dgm:spPr/>
    </dgm:pt>
    <dgm:pt modelId="{24E51186-247C-4F3F-8018-850AF6F9912A}" type="pres">
      <dgm:prSet presAssocID="{4BC9D5B4-6971-43F3-AE6D-2668A2670833}" presName="compNode" presStyleCnt="0"/>
      <dgm:spPr/>
    </dgm:pt>
    <dgm:pt modelId="{19D0A1E7-B2D5-4900-BB2C-ED6EDE5D63C9}" type="pres">
      <dgm:prSet presAssocID="{4BC9D5B4-6971-43F3-AE6D-2668A2670833}" presName="iconBgRect" presStyleLbl="bgShp" presStyleIdx="1" presStyleCnt="4"/>
      <dgm:spPr/>
    </dgm:pt>
    <dgm:pt modelId="{0DD04B8C-33C3-4EF4-B6B0-B01750D28C0B}" type="pres">
      <dgm:prSet presAssocID="{4BC9D5B4-6971-43F3-AE6D-2668A267083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0D64C2A2-7D82-4C2D-BB22-6DB22B2FDAF3}" type="pres">
      <dgm:prSet presAssocID="{4BC9D5B4-6971-43F3-AE6D-2668A2670833}" presName="spaceRect" presStyleCnt="0"/>
      <dgm:spPr/>
    </dgm:pt>
    <dgm:pt modelId="{4FCB72B7-9F21-4E11-9C6E-4D7C1FC55805}" type="pres">
      <dgm:prSet presAssocID="{4BC9D5B4-6971-43F3-AE6D-2668A2670833}" presName="textRect" presStyleLbl="revTx" presStyleIdx="1" presStyleCnt="4">
        <dgm:presLayoutVars>
          <dgm:chMax val="1"/>
          <dgm:chPref val="1"/>
        </dgm:presLayoutVars>
      </dgm:prSet>
      <dgm:spPr/>
    </dgm:pt>
    <dgm:pt modelId="{6BAFC671-F301-4587-9F4C-F47C40F6601D}" type="pres">
      <dgm:prSet presAssocID="{94666350-FEFE-4469-84E2-F6F11A4B7D85}" presName="sibTrans" presStyleLbl="sibTrans2D1" presStyleIdx="0" presStyleCnt="0"/>
      <dgm:spPr/>
    </dgm:pt>
    <dgm:pt modelId="{1575A5F1-1FDD-4C7A-9E5B-6791EBD8D919}" type="pres">
      <dgm:prSet presAssocID="{C4AF72CD-312D-4CB5-9052-31966B4C6461}" presName="compNode" presStyleCnt="0"/>
      <dgm:spPr/>
    </dgm:pt>
    <dgm:pt modelId="{0D3E5BBF-A5B9-4447-9CBD-EC5EC4392F6C}" type="pres">
      <dgm:prSet presAssocID="{C4AF72CD-312D-4CB5-9052-31966B4C6461}" presName="iconBgRect" presStyleLbl="bgShp" presStyleIdx="2" presStyleCnt="4"/>
      <dgm:spPr/>
    </dgm:pt>
    <dgm:pt modelId="{227E8AB8-8A18-4520-98CF-5AFF25E5E7C5}" type="pres">
      <dgm:prSet presAssocID="{C4AF72CD-312D-4CB5-9052-31966B4C646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7FDFFA30-B531-4A6F-A135-D1383BCB96A9}" type="pres">
      <dgm:prSet presAssocID="{C4AF72CD-312D-4CB5-9052-31966B4C6461}" presName="spaceRect" presStyleCnt="0"/>
      <dgm:spPr/>
    </dgm:pt>
    <dgm:pt modelId="{44C70688-06B9-4AD3-98E1-3D8A1A5A728E}" type="pres">
      <dgm:prSet presAssocID="{C4AF72CD-312D-4CB5-9052-31966B4C6461}" presName="textRect" presStyleLbl="revTx" presStyleIdx="2" presStyleCnt="4">
        <dgm:presLayoutVars>
          <dgm:chMax val="1"/>
          <dgm:chPref val="1"/>
        </dgm:presLayoutVars>
      </dgm:prSet>
      <dgm:spPr/>
    </dgm:pt>
    <dgm:pt modelId="{98AE7583-CCD2-4FDD-9378-D8714C45944B}" type="pres">
      <dgm:prSet presAssocID="{8D2F2A51-6A72-49EB-B1A5-520E245123BE}" presName="sibTrans" presStyleLbl="sibTrans2D1" presStyleIdx="0" presStyleCnt="0"/>
      <dgm:spPr/>
    </dgm:pt>
    <dgm:pt modelId="{34F10F4B-2137-4523-AA86-85BED4805999}" type="pres">
      <dgm:prSet presAssocID="{67A58738-382F-44A4-B89F-EF793A58AB3B}" presName="compNode" presStyleCnt="0"/>
      <dgm:spPr/>
    </dgm:pt>
    <dgm:pt modelId="{19AAEB74-C7E3-4FF6-831F-702CD33CF575}" type="pres">
      <dgm:prSet presAssocID="{67A58738-382F-44A4-B89F-EF793A58AB3B}" presName="iconBgRect" presStyleLbl="bgShp" presStyleIdx="3" presStyleCnt="4"/>
      <dgm:spPr/>
    </dgm:pt>
    <dgm:pt modelId="{8C3FD19E-F327-4AD2-A24F-D402D9703056}" type="pres">
      <dgm:prSet presAssocID="{67A58738-382F-44A4-B89F-EF793A58AB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ian"/>
        </a:ext>
      </dgm:extLst>
    </dgm:pt>
    <dgm:pt modelId="{3119FE7F-7D3C-4D47-9697-473F176B6252}" type="pres">
      <dgm:prSet presAssocID="{67A58738-382F-44A4-B89F-EF793A58AB3B}" presName="spaceRect" presStyleCnt="0"/>
      <dgm:spPr/>
    </dgm:pt>
    <dgm:pt modelId="{8380E0A5-5577-423A-9352-A905757A7F55}" type="pres">
      <dgm:prSet presAssocID="{67A58738-382F-44A4-B89F-EF793A58AB3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477400E-AEE9-45F7-B3A5-3E0BEA699A2C}" type="presOf" srcId="{94666350-FEFE-4469-84E2-F6F11A4B7D85}" destId="{6BAFC671-F301-4587-9F4C-F47C40F6601D}" srcOrd="0" destOrd="0" presId="urn:microsoft.com/office/officeart/2018/2/layout/IconCircleList"/>
    <dgm:cxn modelId="{1F84711D-119D-4945-A862-7411E3084C68}" type="presOf" srcId="{4BC9D5B4-6971-43F3-AE6D-2668A2670833}" destId="{4FCB72B7-9F21-4E11-9C6E-4D7C1FC55805}" srcOrd="0" destOrd="0" presId="urn:microsoft.com/office/officeart/2018/2/layout/IconCircleList"/>
    <dgm:cxn modelId="{DD8A572A-3A47-4CBF-A42B-6A10752FA7A5}" type="presOf" srcId="{B80FD4B8-55B8-4CC2-B121-F0A0ABEC94FC}" destId="{6FF41465-A6AD-400B-BA1F-41859481DB6F}" srcOrd="0" destOrd="0" presId="urn:microsoft.com/office/officeart/2018/2/layout/IconCircleList"/>
    <dgm:cxn modelId="{2B826464-7868-4C47-80C1-175AB0275DC5}" srcId="{85825F89-C35A-40EC-99B1-C1B0EC5A48F4}" destId="{C4AF72CD-312D-4CB5-9052-31966B4C6461}" srcOrd="2" destOrd="0" parTransId="{7B56E60E-BF6E-481F-AAE0-A3D13F1DC567}" sibTransId="{8D2F2A51-6A72-49EB-B1A5-520E245123BE}"/>
    <dgm:cxn modelId="{E644EF85-AB8E-411D-A513-9B35C498CBAE}" type="presOf" srcId="{85825F89-C35A-40EC-99B1-C1B0EC5A48F4}" destId="{C0FEF9DE-209B-4220-949A-7986DF90B779}" srcOrd="0" destOrd="0" presId="urn:microsoft.com/office/officeart/2018/2/layout/IconCircleList"/>
    <dgm:cxn modelId="{5C42C289-FF24-44A7-B48D-7A9A0BE4F7D2}" type="presOf" srcId="{8D2F2A51-6A72-49EB-B1A5-520E245123BE}" destId="{98AE7583-CCD2-4FDD-9378-D8714C45944B}" srcOrd="0" destOrd="0" presId="urn:microsoft.com/office/officeart/2018/2/layout/IconCircleList"/>
    <dgm:cxn modelId="{19799290-B96F-47B5-B12F-8D7A176C8983}" type="presOf" srcId="{F2CF0991-390E-4B55-A14F-671B3F982428}" destId="{35473F95-DFBD-4B37-A761-0DBDDD72DC53}" srcOrd="0" destOrd="0" presId="urn:microsoft.com/office/officeart/2018/2/layout/IconCircleList"/>
    <dgm:cxn modelId="{99F1669B-CE9A-4EC9-93EE-02F159F045B7}" type="presOf" srcId="{67A58738-382F-44A4-B89F-EF793A58AB3B}" destId="{8380E0A5-5577-423A-9352-A905757A7F55}" srcOrd="0" destOrd="0" presId="urn:microsoft.com/office/officeart/2018/2/layout/IconCircleList"/>
    <dgm:cxn modelId="{C612429D-E44A-45CD-8988-AA54427FA7EE}" type="presOf" srcId="{C4AF72CD-312D-4CB5-9052-31966B4C6461}" destId="{44C70688-06B9-4AD3-98E1-3D8A1A5A728E}" srcOrd="0" destOrd="0" presId="urn:microsoft.com/office/officeart/2018/2/layout/IconCircleList"/>
    <dgm:cxn modelId="{D63EDCE3-2CD5-4D9F-AF4A-DEAA83D1D7AB}" srcId="{85825F89-C35A-40EC-99B1-C1B0EC5A48F4}" destId="{67A58738-382F-44A4-B89F-EF793A58AB3B}" srcOrd="3" destOrd="0" parTransId="{7CAEAF30-DD6D-41CE-A689-B86B14DEE47C}" sibTransId="{51566093-D9CF-4828-88B8-D8268312BF88}"/>
    <dgm:cxn modelId="{2D6E39EB-1EFC-4492-89CA-8449EFCA971B}" srcId="{85825F89-C35A-40EC-99B1-C1B0EC5A48F4}" destId="{4BC9D5B4-6971-43F3-AE6D-2668A2670833}" srcOrd="1" destOrd="0" parTransId="{DD75349A-1FCF-4F7E-8E5E-E7AF8F14CED3}" sibTransId="{94666350-FEFE-4469-84E2-F6F11A4B7D85}"/>
    <dgm:cxn modelId="{732022EE-782A-4C50-9CFF-23D744CFC4DF}" srcId="{85825F89-C35A-40EC-99B1-C1B0EC5A48F4}" destId="{B80FD4B8-55B8-4CC2-B121-F0A0ABEC94FC}" srcOrd="0" destOrd="0" parTransId="{BD2B1163-726E-40B4-8DF5-8C3703368004}" sibTransId="{F2CF0991-390E-4B55-A14F-671B3F982428}"/>
    <dgm:cxn modelId="{6DDE4FC7-2DB6-4C79-BDDA-CE8ECC8E7B55}" type="presParOf" srcId="{C0FEF9DE-209B-4220-949A-7986DF90B779}" destId="{21CBEFE3-AF61-4304-99A4-06165E0F3CD4}" srcOrd="0" destOrd="0" presId="urn:microsoft.com/office/officeart/2018/2/layout/IconCircleList"/>
    <dgm:cxn modelId="{F400D84C-626A-4928-ACF2-16918CC64A65}" type="presParOf" srcId="{21CBEFE3-AF61-4304-99A4-06165E0F3CD4}" destId="{CBEE9538-A407-4A65-AFFB-C7632F5C83F6}" srcOrd="0" destOrd="0" presId="urn:microsoft.com/office/officeart/2018/2/layout/IconCircleList"/>
    <dgm:cxn modelId="{079F6E29-AF22-4311-8A37-4EDAF5C9D11C}" type="presParOf" srcId="{CBEE9538-A407-4A65-AFFB-C7632F5C83F6}" destId="{F5D401B2-1C68-4E40-9CBD-417B239460CA}" srcOrd="0" destOrd="0" presId="urn:microsoft.com/office/officeart/2018/2/layout/IconCircleList"/>
    <dgm:cxn modelId="{6BEF5DC6-CA4A-4D3C-BEA6-9EA7A25E0FDE}" type="presParOf" srcId="{CBEE9538-A407-4A65-AFFB-C7632F5C83F6}" destId="{5ACDD20B-D893-4FBD-89CB-6C912B956EF5}" srcOrd="1" destOrd="0" presId="urn:microsoft.com/office/officeart/2018/2/layout/IconCircleList"/>
    <dgm:cxn modelId="{6DA83C38-429F-4150-957B-C971C9442B95}" type="presParOf" srcId="{CBEE9538-A407-4A65-AFFB-C7632F5C83F6}" destId="{98FD21FA-EA9E-4A81-B058-291877688E2A}" srcOrd="2" destOrd="0" presId="urn:microsoft.com/office/officeart/2018/2/layout/IconCircleList"/>
    <dgm:cxn modelId="{6AA9A5F7-5A6F-473F-A2E8-BFE74B80AC6D}" type="presParOf" srcId="{CBEE9538-A407-4A65-AFFB-C7632F5C83F6}" destId="{6FF41465-A6AD-400B-BA1F-41859481DB6F}" srcOrd="3" destOrd="0" presId="urn:microsoft.com/office/officeart/2018/2/layout/IconCircleList"/>
    <dgm:cxn modelId="{8DAE78E2-505D-4E43-B7B0-DA7C4A68577A}" type="presParOf" srcId="{21CBEFE3-AF61-4304-99A4-06165E0F3CD4}" destId="{35473F95-DFBD-4B37-A761-0DBDDD72DC53}" srcOrd="1" destOrd="0" presId="urn:microsoft.com/office/officeart/2018/2/layout/IconCircleList"/>
    <dgm:cxn modelId="{88C130C5-4C0F-4985-8562-78E36EFF61D4}" type="presParOf" srcId="{21CBEFE3-AF61-4304-99A4-06165E0F3CD4}" destId="{24E51186-247C-4F3F-8018-850AF6F9912A}" srcOrd="2" destOrd="0" presId="urn:microsoft.com/office/officeart/2018/2/layout/IconCircleList"/>
    <dgm:cxn modelId="{7004A53C-9C1A-4932-BF8D-F27019B416C6}" type="presParOf" srcId="{24E51186-247C-4F3F-8018-850AF6F9912A}" destId="{19D0A1E7-B2D5-4900-BB2C-ED6EDE5D63C9}" srcOrd="0" destOrd="0" presId="urn:microsoft.com/office/officeart/2018/2/layout/IconCircleList"/>
    <dgm:cxn modelId="{F0A1C61F-B26A-4184-96C7-A09E410E5DC1}" type="presParOf" srcId="{24E51186-247C-4F3F-8018-850AF6F9912A}" destId="{0DD04B8C-33C3-4EF4-B6B0-B01750D28C0B}" srcOrd="1" destOrd="0" presId="urn:microsoft.com/office/officeart/2018/2/layout/IconCircleList"/>
    <dgm:cxn modelId="{70D31D56-DB43-4C19-A8BC-E6B19FB178C0}" type="presParOf" srcId="{24E51186-247C-4F3F-8018-850AF6F9912A}" destId="{0D64C2A2-7D82-4C2D-BB22-6DB22B2FDAF3}" srcOrd="2" destOrd="0" presId="urn:microsoft.com/office/officeart/2018/2/layout/IconCircleList"/>
    <dgm:cxn modelId="{6FB603E9-DD28-41B2-AEF4-1B3DF78887D9}" type="presParOf" srcId="{24E51186-247C-4F3F-8018-850AF6F9912A}" destId="{4FCB72B7-9F21-4E11-9C6E-4D7C1FC55805}" srcOrd="3" destOrd="0" presId="urn:microsoft.com/office/officeart/2018/2/layout/IconCircleList"/>
    <dgm:cxn modelId="{77591983-3DFC-4BE4-AFEB-00FD79C36948}" type="presParOf" srcId="{21CBEFE3-AF61-4304-99A4-06165E0F3CD4}" destId="{6BAFC671-F301-4587-9F4C-F47C40F6601D}" srcOrd="3" destOrd="0" presId="urn:microsoft.com/office/officeart/2018/2/layout/IconCircleList"/>
    <dgm:cxn modelId="{A7016DA0-7076-4E0F-924A-FD09CD1B27A9}" type="presParOf" srcId="{21CBEFE3-AF61-4304-99A4-06165E0F3CD4}" destId="{1575A5F1-1FDD-4C7A-9E5B-6791EBD8D919}" srcOrd="4" destOrd="0" presId="urn:microsoft.com/office/officeart/2018/2/layout/IconCircleList"/>
    <dgm:cxn modelId="{F724FD3E-CBBE-43ED-AADD-BD94BE4A7C0C}" type="presParOf" srcId="{1575A5F1-1FDD-4C7A-9E5B-6791EBD8D919}" destId="{0D3E5BBF-A5B9-4447-9CBD-EC5EC4392F6C}" srcOrd="0" destOrd="0" presId="urn:microsoft.com/office/officeart/2018/2/layout/IconCircleList"/>
    <dgm:cxn modelId="{3F37DC47-C752-444C-B77E-A762975C2857}" type="presParOf" srcId="{1575A5F1-1FDD-4C7A-9E5B-6791EBD8D919}" destId="{227E8AB8-8A18-4520-98CF-5AFF25E5E7C5}" srcOrd="1" destOrd="0" presId="urn:microsoft.com/office/officeart/2018/2/layout/IconCircleList"/>
    <dgm:cxn modelId="{ACDFBBC4-B6D4-41F2-8C4A-446C9FDB9BCC}" type="presParOf" srcId="{1575A5F1-1FDD-4C7A-9E5B-6791EBD8D919}" destId="{7FDFFA30-B531-4A6F-A135-D1383BCB96A9}" srcOrd="2" destOrd="0" presId="urn:microsoft.com/office/officeart/2018/2/layout/IconCircleList"/>
    <dgm:cxn modelId="{59A053B9-FEA8-48FE-8EA8-9159A1D279C9}" type="presParOf" srcId="{1575A5F1-1FDD-4C7A-9E5B-6791EBD8D919}" destId="{44C70688-06B9-4AD3-98E1-3D8A1A5A728E}" srcOrd="3" destOrd="0" presId="urn:microsoft.com/office/officeart/2018/2/layout/IconCircleList"/>
    <dgm:cxn modelId="{A0EE523E-DA9F-4006-A409-C16291A95464}" type="presParOf" srcId="{21CBEFE3-AF61-4304-99A4-06165E0F3CD4}" destId="{98AE7583-CCD2-4FDD-9378-D8714C45944B}" srcOrd="5" destOrd="0" presId="urn:microsoft.com/office/officeart/2018/2/layout/IconCircleList"/>
    <dgm:cxn modelId="{D1BBE500-9104-4538-8DD6-CE2B2952F563}" type="presParOf" srcId="{21CBEFE3-AF61-4304-99A4-06165E0F3CD4}" destId="{34F10F4B-2137-4523-AA86-85BED4805999}" srcOrd="6" destOrd="0" presId="urn:microsoft.com/office/officeart/2018/2/layout/IconCircleList"/>
    <dgm:cxn modelId="{9A23834A-1C72-47FD-9CF0-6170663F282C}" type="presParOf" srcId="{34F10F4B-2137-4523-AA86-85BED4805999}" destId="{19AAEB74-C7E3-4FF6-831F-702CD33CF575}" srcOrd="0" destOrd="0" presId="urn:microsoft.com/office/officeart/2018/2/layout/IconCircleList"/>
    <dgm:cxn modelId="{C77A2A35-FD95-4780-8AFF-93C717CB38AB}" type="presParOf" srcId="{34F10F4B-2137-4523-AA86-85BED4805999}" destId="{8C3FD19E-F327-4AD2-A24F-D402D9703056}" srcOrd="1" destOrd="0" presId="urn:microsoft.com/office/officeart/2018/2/layout/IconCircleList"/>
    <dgm:cxn modelId="{FA4107CF-259A-43D4-BDE9-4E514A866FDE}" type="presParOf" srcId="{34F10F4B-2137-4523-AA86-85BED4805999}" destId="{3119FE7F-7D3C-4D47-9697-473F176B6252}" srcOrd="2" destOrd="0" presId="urn:microsoft.com/office/officeart/2018/2/layout/IconCircleList"/>
    <dgm:cxn modelId="{31F34EF6-D11F-42E0-B69D-25BFB4BA6683}" type="presParOf" srcId="{34F10F4B-2137-4523-AA86-85BED4805999}" destId="{8380E0A5-5577-423A-9352-A905757A7F5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D0D4C1-023C-D04D-AA16-6ADF6758A10F}" type="doc">
      <dgm:prSet loTypeId="urn:microsoft.com/office/officeart/2005/8/layout/venn2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30745C8-5782-F647-9B53-CC959C0FA366}">
      <dgm:prSet phldrT="[Text]"/>
      <dgm:spPr/>
      <dgm:t>
        <a:bodyPr/>
        <a:lstStyle/>
        <a:p>
          <a:r>
            <a:rPr lang="en-GB"/>
            <a:t>Choice</a:t>
          </a:r>
        </a:p>
      </dgm:t>
    </dgm:pt>
    <dgm:pt modelId="{A53C6050-0496-5D40-958B-46FDC4001406}" type="parTrans" cxnId="{46B8BFA3-114E-F544-9D99-87829018638D}">
      <dgm:prSet/>
      <dgm:spPr/>
      <dgm:t>
        <a:bodyPr/>
        <a:lstStyle/>
        <a:p>
          <a:endParaRPr lang="en-GB"/>
        </a:p>
      </dgm:t>
    </dgm:pt>
    <dgm:pt modelId="{297C31C1-2480-254C-8E7D-3A29CD92EEEF}" type="sibTrans" cxnId="{46B8BFA3-114E-F544-9D99-87829018638D}">
      <dgm:prSet/>
      <dgm:spPr/>
      <dgm:t>
        <a:bodyPr/>
        <a:lstStyle/>
        <a:p>
          <a:endParaRPr lang="en-GB"/>
        </a:p>
      </dgm:t>
    </dgm:pt>
    <dgm:pt modelId="{FF4EF85E-5CE2-FF4B-8D24-0FDC882B6813}">
      <dgm:prSet phldrT="[Text]"/>
      <dgm:spPr/>
      <dgm:t>
        <a:bodyPr/>
        <a:lstStyle/>
        <a:p>
          <a:r>
            <a:rPr lang="en-GB"/>
            <a:t>Autonomy </a:t>
          </a:r>
        </a:p>
      </dgm:t>
    </dgm:pt>
    <dgm:pt modelId="{1024705F-B446-4843-B2BF-68AEDA143050}" type="parTrans" cxnId="{67B05BB7-0BFA-8F43-A703-BD5FB1B4D424}">
      <dgm:prSet/>
      <dgm:spPr/>
      <dgm:t>
        <a:bodyPr/>
        <a:lstStyle/>
        <a:p>
          <a:endParaRPr lang="en-GB"/>
        </a:p>
      </dgm:t>
    </dgm:pt>
    <dgm:pt modelId="{2BAB275C-156A-1444-88C6-ED3F805B5D64}" type="sibTrans" cxnId="{67B05BB7-0BFA-8F43-A703-BD5FB1B4D424}">
      <dgm:prSet/>
      <dgm:spPr/>
      <dgm:t>
        <a:bodyPr/>
        <a:lstStyle/>
        <a:p>
          <a:endParaRPr lang="en-GB"/>
        </a:p>
      </dgm:t>
    </dgm:pt>
    <dgm:pt modelId="{AE4A382E-F849-8447-A680-22068DE3F5E2}">
      <dgm:prSet phldrT="[Text]"/>
      <dgm:spPr/>
      <dgm:t>
        <a:bodyPr/>
        <a:lstStyle/>
        <a:p>
          <a:r>
            <a:rPr lang="en-GB"/>
            <a:t>Self-determination </a:t>
          </a:r>
        </a:p>
      </dgm:t>
    </dgm:pt>
    <dgm:pt modelId="{99356743-F56A-A647-9B98-E74483FDC403}" type="parTrans" cxnId="{1B5D3678-CD19-D842-A58A-E8A6A3AA50ED}">
      <dgm:prSet/>
      <dgm:spPr/>
      <dgm:t>
        <a:bodyPr/>
        <a:lstStyle/>
        <a:p>
          <a:endParaRPr lang="en-GB"/>
        </a:p>
      </dgm:t>
    </dgm:pt>
    <dgm:pt modelId="{CB0E600A-8348-8B4C-BC6F-B61892E991C1}" type="sibTrans" cxnId="{1B5D3678-CD19-D842-A58A-E8A6A3AA50ED}">
      <dgm:prSet/>
      <dgm:spPr/>
      <dgm:t>
        <a:bodyPr/>
        <a:lstStyle/>
        <a:p>
          <a:endParaRPr lang="en-GB"/>
        </a:p>
      </dgm:t>
    </dgm:pt>
    <dgm:pt modelId="{A23F0078-60E6-834C-A227-DD40812D2721}">
      <dgm:prSet phldrT="[Text]"/>
      <dgm:spPr/>
      <dgm:t>
        <a:bodyPr/>
        <a:lstStyle/>
        <a:p>
          <a:r>
            <a:rPr lang="en-GB"/>
            <a:t>Support</a:t>
          </a:r>
        </a:p>
      </dgm:t>
    </dgm:pt>
    <dgm:pt modelId="{FAB09EE3-B288-8641-89AA-B0920970D4AC}" type="parTrans" cxnId="{CC86B8E2-37D3-594A-A0B3-8DAB5015DBC8}">
      <dgm:prSet/>
      <dgm:spPr/>
      <dgm:t>
        <a:bodyPr/>
        <a:lstStyle/>
        <a:p>
          <a:endParaRPr lang="en-GB"/>
        </a:p>
      </dgm:t>
    </dgm:pt>
    <dgm:pt modelId="{DB03E811-1D8D-A248-AF8D-36BF532937F6}" type="sibTrans" cxnId="{CC86B8E2-37D3-594A-A0B3-8DAB5015DBC8}">
      <dgm:prSet/>
      <dgm:spPr/>
      <dgm:t>
        <a:bodyPr/>
        <a:lstStyle/>
        <a:p>
          <a:endParaRPr lang="en-GB"/>
        </a:p>
      </dgm:t>
    </dgm:pt>
    <dgm:pt modelId="{EEAB4F3C-5C3B-6243-8EAB-2852FDD179B0}" type="pres">
      <dgm:prSet presAssocID="{83D0D4C1-023C-D04D-AA16-6ADF6758A10F}" presName="Name0" presStyleCnt="0">
        <dgm:presLayoutVars>
          <dgm:chMax val="7"/>
          <dgm:resizeHandles val="exact"/>
        </dgm:presLayoutVars>
      </dgm:prSet>
      <dgm:spPr/>
    </dgm:pt>
    <dgm:pt modelId="{3A45A14E-45B1-2D4E-B8C2-3DB86E220803}" type="pres">
      <dgm:prSet presAssocID="{83D0D4C1-023C-D04D-AA16-6ADF6758A10F}" presName="comp1" presStyleCnt="0"/>
      <dgm:spPr/>
    </dgm:pt>
    <dgm:pt modelId="{87CB5FFE-9CD6-D041-B26F-3DD1028FEE11}" type="pres">
      <dgm:prSet presAssocID="{83D0D4C1-023C-D04D-AA16-6ADF6758A10F}" presName="circle1" presStyleLbl="node1" presStyleIdx="0" presStyleCnt="4"/>
      <dgm:spPr/>
    </dgm:pt>
    <dgm:pt modelId="{DAC8A5C3-6C9E-8F46-B502-E0631FE0F174}" type="pres">
      <dgm:prSet presAssocID="{83D0D4C1-023C-D04D-AA16-6ADF6758A10F}" presName="c1text" presStyleLbl="node1" presStyleIdx="0" presStyleCnt="4">
        <dgm:presLayoutVars>
          <dgm:bulletEnabled val="1"/>
        </dgm:presLayoutVars>
      </dgm:prSet>
      <dgm:spPr/>
    </dgm:pt>
    <dgm:pt modelId="{7CCBF349-F372-524D-9120-58C3ED86597D}" type="pres">
      <dgm:prSet presAssocID="{83D0D4C1-023C-D04D-AA16-6ADF6758A10F}" presName="comp2" presStyleCnt="0"/>
      <dgm:spPr/>
    </dgm:pt>
    <dgm:pt modelId="{2453D428-E57A-EE4F-BC20-A6C52E4B2808}" type="pres">
      <dgm:prSet presAssocID="{83D0D4C1-023C-D04D-AA16-6ADF6758A10F}" presName="circle2" presStyleLbl="node1" presStyleIdx="1" presStyleCnt="4" custLinFactNeighborY="-4341"/>
      <dgm:spPr/>
    </dgm:pt>
    <dgm:pt modelId="{160B4011-94B7-4043-8961-AC405E55CEB6}" type="pres">
      <dgm:prSet presAssocID="{83D0D4C1-023C-D04D-AA16-6ADF6758A10F}" presName="c2text" presStyleLbl="node1" presStyleIdx="1" presStyleCnt="4">
        <dgm:presLayoutVars>
          <dgm:bulletEnabled val="1"/>
        </dgm:presLayoutVars>
      </dgm:prSet>
      <dgm:spPr/>
    </dgm:pt>
    <dgm:pt modelId="{F8ACE805-BE8B-3045-867F-5CAE50DC5111}" type="pres">
      <dgm:prSet presAssocID="{83D0D4C1-023C-D04D-AA16-6ADF6758A10F}" presName="comp3" presStyleCnt="0"/>
      <dgm:spPr/>
    </dgm:pt>
    <dgm:pt modelId="{E9E75E65-C225-C947-A71E-7DE3CB7D0346}" type="pres">
      <dgm:prSet presAssocID="{83D0D4C1-023C-D04D-AA16-6ADF6758A10F}" presName="circle3" presStyleLbl="node1" presStyleIdx="2" presStyleCnt="4"/>
      <dgm:spPr/>
    </dgm:pt>
    <dgm:pt modelId="{40FA53C9-22C5-9847-8788-493CD863B088}" type="pres">
      <dgm:prSet presAssocID="{83D0D4C1-023C-D04D-AA16-6ADF6758A10F}" presName="c3text" presStyleLbl="node1" presStyleIdx="2" presStyleCnt="4">
        <dgm:presLayoutVars>
          <dgm:bulletEnabled val="1"/>
        </dgm:presLayoutVars>
      </dgm:prSet>
      <dgm:spPr/>
    </dgm:pt>
    <dgm:pt modelId="{5B9782BD-689C-BF43-9AA2-D28D3115DD3A}" type="pres">
      <dgm:prSet presAssocID="{83D0D4C1-023C-D04D-AA16-6ADF6758A10F}" presName="comp4" presStyleCnt="0"/>
      <dgm:spPr/>
    </dgm:pt>
    <dgm:pt modelId="{0BFE2BC3-77FB-1F41-9F06-BE87E101A29F}" type="pres">
      <dgm:prSet presAssocID="{83D0D4C1-023C-D04D-AA16-6ADF6758A10F}" presName="circle4" presStyleLbl="node1" presStyleIdx="3" presStyleCnt="4"/>
      <dgm:spPr/>
    </dgm:pt>
    <dgm:pt modelId="{8C48223F-002B-B44E-9FED-044F2B70A3A6}" type="pres">
      <dgm:prSet presAssocID="{83D0D4C1-023C-D04D-AA16-6ADF6758A10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A98EE72B-0901-6547-9383-B91439B611D1}" type="presOf" srcId="{230745C8-5782-F647-9B53-CC959C0FA366}" destId="{87CB5FFE-9CD6-D041-B26F-3DD1028FEE11}" srcOrd="0" destOrd="0" presId="urn:microsoft.com/office/officeart/2005/8/layout/venn2"/>
    <dgm:cxn modelId="{33DF8231-7752-474C-A495-1BA13ED5C2AF}" type="presOf" srcId="{A23F0078-60E6-834C-A227-DD40812D2721}" destId="{8C48223F-002B-B44E-9FED-044F2B70A3A6}" srcOrd="1" destOrd="0" presId="urn:microsoft.com/office/officeart/2005/8/layout/venn2"/>
    <dgm:cxn modelId="{03DA5A72-CD8F-B14C-8F9F-D9329157035F}" type="presOf" srcId="{AE4A382E-F849-8447-A680-22068DE3F5E2}" destId="{40FA53C9-22C5-9847-8788-493CD863B088}" srcOrd="1" destOrd="0" presId="urn:microsoft.com/office/officeart/2005/8/layout/venn2"/>
    <dgm:cxn modelId="{1B5D3678-CD19-D842-A58A-E8A6A3AA50ED}" srcId="{83D0D4C1-023C-D04D-AA16-6ADF6758A10F}" destId="{AE4A382E-F849-8447-A680-22068DE3F5E2}" srcOrd="2" destOrd="0" parTransId="{99356743-F56A-A647-9B98-E74483FDC403}" sibTransId="{CB0E600A-8348-8B4C-BC6F-B61892E991C1}"/>
    <dgm:cxn modelId="{1500C07D-7352-8D48-A9AC-9C0B309A5B66}" type="presOf" srcId="{AE4A382E-F849-8447-A680-22068DE3F5E2}" destId="{E9E75E65-C225-C947-A71E-7DE3CB7D0346}" srcOrd="0" destOrd="0" presId="urn:microsoft.com/office/officeart/2005/8/layout/venn2"/>
    <dgm:cxn modelId="{68B96D9A-360B-3543-96A1-16E16AEC4A23}" type="presOf" srcId="{FF4EF85E-5CE2-FF4B-8D24-0FDC882B6813}" destId="{2453D428-E57A-EE4F-BC20-A6C52E4B2808}" srcOrd="0" destOrd="0" presId="urn:microsoft.com/office/officeart/2005/8/layout/venn2"/>
    <dgm:cxn modelId="{AA27389F-271F-F344-B224-3CE455C91359}" type="presOf" srcId="{A23F0078-60E6-834C-A227-DD40812D2721}" destId="{0BFE2BC3-77FB-1F41-9F06-BE87E101A29F}" srcOrd="0" destOrd="0" presId="urn:microsoft.com/office/officeart/2005/8/layout/venn2"/>
    <dgm:cxn modelId="{46B8BFA3-114E-F544-9D99-87829018638D}" srcId="{83D0D4C1-023C-D04D-AA16-6ADF6758A10F}" destId="{230745C8-5782-F647-9B53-CC959C0FA366}" srcOrd="0" destOrd="0" parTransId="{A53C6050-0496-5D40-958B-46FDC4001406}" sibTransId="{297C31C1-2480-254C-8E7D-3A29CD92EEEF}"/>
    <dgm:cxn modelId="{5A044CAB-4AB9-434C-94E4-5DD71DD0A88E}" type="presOf" srcId="{83D0D4C1-023C-D04D-AA16-6ADF6758A10F}" destId="{EEAB4F3C-5C3B-6243-8EAB-2852FDD179B0}" srcOrd="0" destOrd="0" presId="urn:microsoft.com/office/officeart/2005/8/layout/venn2"/>
    <dgm:cxn modelId="{67B05BB7-0BFA-8F43-A703-BD5FB1B4D424}" srcId="{83D0D4C1-023C-D04D-AA16-6ADF6758A10F}" destId="{FF4EF85E-5CE2-FF4B-8D24-0FDC882B6813}" srcOrd="1" destOrd="0" parTransId="{1024705F-B446-4843-B2BF-68AEDA143050}" sibTransId="{2BAB275C-156A-1444-88C6-ED3F805B5D64}"/>
    <dgm:cxn modelId="{2C6CFAD5-B924-6D41-AD22-51DB64369BC5}" type="presOf" srcId="{FF4EF85E-5CE2-FF4B-8D24-0FDC882B6813}" destId="{160B4011-94B7-4043-8961-AC405E55CEB6}" srcOrd="1" destOrd="0" presId="urn:microsoft.com/office/officeart/2005/8/layout/venn2"/>
    <dgm:cxn modelId="{CC86B8E2-37D3-594A-A0B3-8DAB5015DBC8}" srcId="{83D0D4C1-023C-D04D-AA16-6ADF6758A10F}" destId="{A23F0078-60E6-834C-A227-DD40812D2721}" srcOrd="3" destOrd="0" parTransId="{FAB09EE3-B288-8641-89AA-B0920970D4AC}" sibTransId="{DB03E811-1D8D-A248-AF8D-36BF532937F6}"/>
    <dgm:cxn modelId="{EF6572EE-8A9A-4843-9A26-C34ED51F4F22}" type="presOf" srcId="{230745C8-5782-F647-9B53-CC959C0FA366}" destId="{DAC8A5C3-6C9E-8F46-B502-E0631FE0F174}" srcOrd="1" destOrd="0" presId="urn:microsoft.com/office/officeart/2005/8/layout/venn2"/>
    <dgm:cxn modelId="{A2E1D3D6-029C-C042-8C52-34E231E22F72}" type="presParOf" srcId="{EEAB4F3C-5C3B-6243-8EAB-2852FDD179B0}" destId="{3A45A14E-45B1-2D4E-B8C2-3DB86E220803}" srcOrd="0" destOrd="0" presId="urn:microsoft.com/office/officeart/2005/8/layout/venn2"/>
    <dgm:cxn modelId="{2A5D6D8D-F8DD-8D4F-A30E-33B9534A0976}" type="presParOf" srcId="{3A45A14E-45B1-2D4E-B8C2-3DB86E220803}" destId="{87CB5FFE-9CD6-D041-B26F-3DD1028FEE11}" srcOrd="0" destOrd="0" presId="urn:microsoft.com/office/officeart/2005/8/layout/venn2"/>
    <dgm:cxn modelId="{EC2A495F-1B87-A44F-A46A-E59F26A525E0}" type="presParOf" srcId="{3A45A14E-45B1-2D4E-B8C2-3DB86E220803}" destId="{DAC8A5C3-6C9E-8F46-B502-E0631FE0F174}" srcOrd="1" destOrd="0" presId="urn:microsoft.com/office/officeart/2005/8/layout/venn2"/>
    <dgm:cxn modelId="{B5823A77-E295-DD4B-B4B8-812196B4AC7C}" type="presParOf" srcId="{EEAB4F3C-5C3B-6243-8EAB-2852FDD179B0}" destId="{7CCBF349-F372-524D-9120-58C3ED86597D}" srcOrd="1" destOrd="0" presId="urn:microsoft.com/office/officeart/2005/8/layout/venn2"/>
    <dgm:cxn modelId="{95797AD3-9897-9442-AA59-7A0B66A241E9}" type="presParOf" srcId="{7CCBF349-F372-524D-9120-58C3ED86597D}" destId="{2453D428-E57A-EE4F-BC20-A6C52E4B2808}" srcOrd="0" destOrd="0" presId="urn:microsoft.com/office/officeart/2005/8/layout/venn2"/>
    <dgm:cxn modelId="{53EBD329-5E67-1A4F-AAE0-5D5193DE5AC6}" type="presParOf" srcId="{7CCBF349-F372-524D-9120-58C3ED86597D}" destId="{160B4011-94B7-4043-8961-AC405E55CEB6}" srcOrd="1" destOrd="0" presId="urn:microsoft.com/office/officeart/2005/8/layout/venn2"/>
    <dgm:cxn modelId="{1E4E9ECA-ECE3-ED49-BEEB-521783BFF920}" type="presParOf" srcId="{EEAB4F3C-5C3B-6243-8EAB-2852FDD179B0}" destId="{F8ACE805-BE8B-3045-867F-5CAE50DC5111}" srcOrd="2" destOrd="0" presId="urn:microsoft.com/office/officeart/2005/8/layout/venn2"/>
    <dgm:cxn modelId="{0B0C8717-2B41-B64B-A838-B6C561D2BA6B}" type="presParOf" srcId="{F8ACE805-BE8B-3045-867F-5CAE50DC5111}" destId="{E9E75E65-C225-C947-A71E-7DE3CB7D0346}" srcOrd="0" destOrd="0" presId="urn:microsoft.com/office/officeart/2005/8/layout/venn2"/>
    <dgm:cxn modelId="{F6224E1B-C49D-F94F-A66C-F24F58872FC1}" type="presParOf" srcId="{F8ACE805-BE8B-3045-867F-5CAE50DC5111}" destId="{40FA53C9-22C5-9847-8788-493CD863B088}" srcOrd="1" destOrd="0" presId="urn:microsoft.com/office/officeart/2005/8/layout/venn2"/>
    <dgm:cxn modelId="{F7C616B1-170C-EF46-BF3F-D19B760AA236}" type="presParOf" srcId="{EEAB4F3C-5C3B-6243-8EAB-2852FDD179B0}" destId="{5B9782BD-689C-BF43-9AA2-D28D3115DD3A}" srcOrd="3" destOrd="0" presId="urn:microsoft.com/office/officeart/2005/8/layout/venn2"/>
    <dgm:cxn modelId="{62807CC5-0272-214C-8D6E-22B0A9782177}" type="presParOf" srcId="{5B9782BD-689C-BF43-9AA2-D28D3115DD3A}" destId="{0BFE2BC3-77FB-1F41-9F06-BE87E101A29F}" srcOrd="0" destOrd="0" presId="urn:microsoft.com/office/officeart/2005/8/layout/venn2"/>
    <dgm:cxn modelId="{C4E739C1-4A4E-B54D-9756-7734B79ACD82}" type="presParOf" srcId="{5B9782BD-689C-BF43-9AA2-D28D3115DD3A}" destId="{8C48223F-002B-B44E-9FED-044F2B70A3A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BE4046-C0F4-4622-9D31-D4B4DF5C24F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18E2C350-831D-4EE4-854C-0DE7496322AB}">
      <dgm:prSet phldrT="[Text]"/>
      <dgm:spPr/>
      <dgm:t>
        <a:bodyPr/>
        <a:lstStyle/>
        <a:p>
          <a:r>
            <a:rPr lang="en-US"/>
            <a:t>Why co-learning is important</a:t>
          </a:r>
          <a:endParaRPr lang="en-IE"/>
        </a:p>
      </dgm:t>
    </dgm:pt>
    <dgm:pt modelId="{402DB601-4352-4614-8FE7-F04CB71AF6A3}" type="parTrans" cxnId="{768E6D60-25AC-4A2F-B767-EF02D9F23CAB}">
      <dgm:prSet/>
      <dgm:spPr/>
      <dgm:t>
        <a:bodyPr/>
        <a:lstStyle/>
        <a:p>
          <a:endParaRPr lang="en-IE"/>
        </a:p>
      </dgm:t>
    </dgm:pt>
    <dgm:pt modelId="{CFE2104A-7105-4B41-850D-CFB474AEC09A}" type="sibTrans" cxnId="{768E6D60-25AC-4A2F-B767-EF02D9F23CAB}">
      <dgm:prSet/>
      <dgm:spPr/>
      <dgm:t>
        <a:bodyPr/>
        <a:lstStyle/>
        <a:p>
          <a:endParaRPr lang="en-IE"/>
        </a:p>
      </dgm:t>
    </dgm:pt>
    <dgm:pt modelId="{2A4203A7-011C-43FD-BF43-55C095FEF9AF}">
      <dgm:prSet phldrT="[Text]"/>
      <dgm:spPr/>
      <dgm:t>
        <a:bodyPr/>
        <a:lstStyle/>
        <a:p>
          <a:r>
            <a:rPr lang="en-US"/>
            <a:t>Why WE should do research about co-learning</a:t>
          </a:r>
          <a:endParaRPr lang="en-IE"/>
        </a:p>
      </dgm:t>
    </dgm:pt>
    <dgm:pt modelId="{6802D351-E9FE-4C6C-8154-60C34EDE5578}" type="parTrans" cxnId="{231C50F3-60A2-4D80-B9A5-A4B06F31F65D}">
      <dgm:prSet/>
      <dgm:spPr/>
      <dgm:t>
        <a:bodyPr/>
        <a:lstStyle/>
        <a:p>
          <a:endParaRPr lang="en-IE"/>
        </a:p>
      </dgm:t>
    </dgm:pt>
    <dgm:pt modelId="{D8CDA31B-256D-4866-90EF-613970845047}" type="sibTrans" cxnId="{231C50F3-60A2-4D80-B9A5-A4B06F31F65D}">
      <dgm:prSet/>
      <dgm:spPr/>
      <dgm:t>
        <a:bodyPr/>
        <a:lstStyle/>
        <a:p>
          <a:endParaRPr lang="en-IE"/>
        </a:p>
      </dgm:t>
    </dgm:pt>
    <dgm:pt modelId="{D8095B61-96B1-4653-8864-3F71A89F6524}">
      <dgm:prSet phldrT="[Text]"/>
      <dgm:spPr/>
      <dgm:t>
        <a:bodyPr/>
        <a:lstStyle/>
        <a:p>
          <a:r>
            <a:rPr lang="en-US"/>
            <a:t>What we did in the Research Skills Training</a:t>
          </a:r>
          <a:endParaRPr lang="en-IE"/>
        </a:p>
      </dgm:t>
    </dgm:pt>
    <dgm:pt modelId="{B533939A-5A1E-41E0-AA24-85AD4344B628}" type="parTrans" cxnId="{A885DEDC-F6A1-4EEB-A7F5-E99ABC2E6345}">
      <dgm:prSet/>
      <dgm:spPr/>
      <dgm:t>
        <a:bodyPr/>
        <a:lstStyle/>
        <a:p>
          <a:endParaRPr lang="en-IE"/>
        </a:p>
      </dgm:t>
    </dgm:pt>
    <dgm:pt modelId="{3FE53E39-43C2-499E-8BAC-7DE8BC9456B6}" type="sibTrans" cxnId="{A885DEDC-F6A1-4EEB-A7F5-E99ABC2E6345}">
      <dgm:prSet/>
      <dgm:spPr/>
      <dgm:t>
        <a:bodyPr/>
        <a:lstStyle/>
        <a:p>
          <a:endParaRPr lang="en-IE"/>
        </a:p>
      </dgm:t>
    </dgm:pt>
    <dgm:pt modelId="{FFC0C6CF-99D1-4172-BC6B-A594BF7E1D31}">
      <dgm:prSet phldrT="[Text]"/>
      <dgm:spPr/>
      <dgm:t>
        <a:bodyPr/>
        <a:lstStyle/>
        <a:p>
          <a:r>
            <a:rPr lang="en-US"/>
            <a:t>Why people with intellectual disabilities should be co-researchers</a:t>
          </a:r>
          <a:endParaRPr lang="en-IE"/>
        </a:p>
      </dgm:t>
    </dgm:pt>
    <dgm:pt modelId="{930EF3D8-63F4-4033-9EC2-BBEA0DE84A60}" type="parTrans" cxnId="{7A4A8A9D-369E-4B48-91AC-DFC57674AB25}">
      <dgm:prSet/>
      <dgm:spPr/>
      <dgm:t>
        <a:bodyPr/>
        <a:lstStyle/>
        <a:p>
          <a:endParaRPr lang="en-IE"/>
        </a:p>
      </dgm:t>
    </dgm:pt>
    <dgm:pt modelId="{44C1C26F-F6EE-40F2-A13E-3F3DE1DF808C}" type="sibTrans" cxnId="{7A4A8A9D-369E-4B48-91AC-DFC57674AB25}">
      <dgm:prSet/>
      <dgm:spPr/>
      <dgm:t>
        <a:bodyPr/>
        <a:lstStyle/>
        <a:p>
          <a:endParaRPr lang="en-IE"/>
        </a:p>
      </dgm:t>
    </dgm:pt>
    <dgm:pt modelId="{AEA8FAE0-1843-4467-9C17-F24AA870CA3C}" type="pres">
      <dgm:prSet presAssocID="{2EBE4046-C0F4-4622-9D31-D4B4DF5C24F2}" presName="Name0" presStyleCnt="0">
        <dgm:presLayoutVars>
          <dgm:dir/>
          <dgm:resizeHandles val="exact"/>
        </dgm:presLayoutVars>
      </dgm:prSet>
      <dgm:spPr/>
    </dgm:pt>
    <dgm:pt modelId="{4724BDEC-B494-4292-9C5A-6AD1E7C248ED}" type="pres">
      <dgm:prSet presAssocID="{18E2C350-831D-4EE4-854C-0DE7496322AB}" presName="compNode" presStyleCnt="0"/>
      <dgm:spPr/>
    </dgm:pt>
    <dgm:pt modelId="{9A986D67-BD44-44BB-AD2D-400DD278E83C}" type="pres">
      <dgm:prSet presAssocID="{18E2C350-831D-4EE4-854C-0DE7496322AB}" presName="pict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0E9DCB84-D1B9-44CD-BF7E-7F1E0E274373}" type="pres">
      <dgm:prSet presAssocID="{18E2C350-831D-4EE4-854C-0DE7496322AB}" presName="textRect" presStyleLbl="revTx" presStyleIdx="0" presStyleCnt="4">
        <dgm:presLayoutVars>
          <dgm:bulletEnabled val="1"/>
        </dgm:presLayoutVars>
      </dgm:prSet>
      <dgm:spPr/>
    </dgm:pt>
    <dgm:pt modelId="{A38DD7C6-8411-4D0B-BFC1-EB33D58B0A98}" type="pres">
      <dgm:prSet presAssocID="{CFE2104A-7105-4B41-850D-CFB474AEC09A}" presName="sibTrans" presStyleLbl="sibTrans2D1" presStyleIdx="0" presStyleCnt="0"/>
      <dgm:spPr/>
    </dgm:pt>
    <dgm:pt modelId="{26871EB4-34D8-476F-A5AE-A63BF2AA94F1}" type="pres">
      <dgm:prSet presAssocID="{2A4203A7-011C-43FD-BF43-55C095FEF9AF}" presName="compNode" presStyleCnt="0"/>
      <dgm:spPr/>
    </dgm:pt>
    <dgm:pt modelId="{A020240F-4A59-4A4E-B7BC-F8514EE70B0E}" type="pres">
      <dgm:prSet presAssocID="{2A4203A7-011C-43FD-BF43-55C095FEF9AF}" presName="pictRect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7F97BD4C-BCC7-4B98-A07B-13175092D1F1}" type="pres">
      <dgm:prSet presAssocID="{2A4203A7-011C-43FD-BF43-55C095FEF9AF}" presName="textRect" presStyleLbl="revTx" presStyleIdx="1" presStyleCnt="4">
        <dgm:presLayoutVars>
          <dgm:bulletEnabled val="1"/>
        </dgm:presLayoutVars>
      </dgm:prSet>
      <dgm:spPr/>
    </dgm:pt>
    <dgm:pt modelId="{A05869CE-0E16-41FD-A602-0702193B4A3D}" type="pres">
      <dgm:prSet presAssocID="{D8CDA31B-256D-4866-90EF-613970845047}" presName="sibTrans" presStyleLbl="sibTrans2D1" presStyleIdx="0" presStyleCnt="0"/>
      <dgm:spPr/>
    </dgm:pt>
    <dgm:pt modelId="{4015981D-DDDD-44EE-A85E-6C7603D2798E}" type="pres">
      <dgm:prSet presAssocID="{D8095B61-96B1-4653-8864-3F71A89F6524}" presName="compNode" presStyleCnt="0"/>
      <dgm:spPr/>
    </dgm:pt>
    <dgm:pt modelId="{7DFF65F6-EE26-4217-83C4-688E33F10F73}" type="pres">
      <dgm:prSet presAssocID="{D8095B61-96B1-4653-8864-3F71A89F6524}" presName="pictRect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07B1591-CC3C-4404-8B11-860DC2F4CD8D}" type="pres">
      <dgm:prSet presAssocID="{D8095B61-96B1-4653-8864-3F71A89F6524}" presName="textRect" presStyleLbl="revTx" presStyleIdx="2" presStyleCnt="4">
        <dgm:presLayoutVars>
          <dgm:bulletEnabled val="1"/>
        </dgm:presLayoutVars>
      </dgm:prSet>
      <dgm:spPr/>
    </dgm:pt>
    <dgm:pt modelId="{2930A4D0-11E9-4477-AE3E-7EBE8FC31864}" type="pres">
      <dgm:prSet presAssocID="{3FE53E39-43C2-499E-8BAC-7DE8BC9456B6}" presName="sibTrans" presStyleLbl="sibTrans2D1" presStyleIdx="0" presStyleCnt="0"/>
      <dgm:spPr/>
    </dgm:pt>
    <dgm:pt modelId="{78DDB804-6F05-4B1A-B7AE-F02710F60C8B}" type="pres">
      <dgm:prSet presAssocID="{FFC0C6CF-99D1-4172-BC6B-A594BF7E1D31}" presName="compNode" presStyleCnt="0"/>
      <dgm:spPr/>
    </dgm:pt>
    <dgm:pt modelId="{2623CF27-C133-4802-B2BA-518E331B05DE}" type="pres">
      <dgm:prSet presAssocID="{FFC0C6CF-99D1-4172-BC6B-A594BF7E1D31}" presName="pict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</dgm:spPr>
    </dgm:pt>
    <dgm:pt modelId="{A804A144-F1E5-4530-9A0E-E2AB49D1D92C}" type="pres">
      <dgm:prSet presAssocID="{FFC0C6CF-99D1-4172-BC6B-A594BF7E1D3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DA2E002E-A3FE-4D6B-9207-87AE0DBD4998}" type="presOf" srcId="{D8095B61-96B1-4653-8864-3F71A89F6524}" destId="{007B1591-CC3C-4404-8B11-860DC2F4CD8D}" srcOrd="0" destOrd="0" presId="urn:microsoft.com/office/officeart/2005/8/layout/pList1"/>
    <dgm:cxn modelId="{768E6D60-25AC-4A2F-B767-EF02D9F23CAB}" srcId="{2EBE4046-C0F4-4622-9D31-D4B4DF5C24F2}" destId="{18E2C350-831D-4EE4-854C-0DE7496322AB}" srcOrd="0" destOrd="0" parTransId="{402DB601-4352-4614-8FE7-F04CB71AF6A3}" sibTransId="{CFE2104A-7105-4B41-850D-CFB474AEC09A}"/>
    <dgm:cxn modelId="{24034767-E6FD-42BF-BF18-B1E649402227}" type="presOf" srcId="{D8CDA31B-256D-4866-90EF-613970845047}" destId="{A05869CE-0E16-41FD-A602-0702193B4A3D}" srcOrd="0" destOrd="0" presId="urn:microsoft.com/office/officeart/2005/8/layout/pList1"/>
    <dgm:cxn modelId="{F988D96F-B78E-4497-96CC-F416FC8C9728}" type="presOf" srcId="{2EBE4046-C0F4-4622-9D31-D4B4DF5C24F2}" destId="{AEA8FAE0-1843-4467-9C17-F24AA870CA3C}" srcOrd="0" destOrd="0" presId="urn:microsoft.com/office/officeart/2005/8/layout/pList1"/>
    <dgm:cxn modelId="{7A4A8A9D-369E-4B48-91AC-DFC57674AB25}" srcId="{2EBE4046-C0F4-4622-9D31-D4B4DF5C24F2}" destId="{FFC0C6CF-99D1-4172-BC6B-A594BF7E1D31}" srcOrd="3" destOrd="0" parTransId="{930EF3D8-63F4-4033-9EC2-BBEA0DE84A60}" sibTransId="{44C1C26F-F6EE-40F2-A13E-3F3DE1DF808C}"/>
    <dgm:cxn modelId="{92C05AA5-ACFA-4D2A-A556-5733099F6398}" type="presOf" srcId="{18E2C350-831D-4EE4-854C-0DE7496322AB}" destId="{0E9DCB84-D1B9-44CD-BF7E-7F1E0E274373}" srcOrd="0" destOrd="0" presId="urn:microsoft.com/office/officeart/2005/8/layout/pList1"/>
    <dgm:cxn modelId="{3A3C2EAD-6173-4AB8-8043-EDEACBC9C00B}" type="presOf" srcId="{2A4203A7-011C-43FD-BF43-55C095FEF9AF}" destId="{7F97BD4C-BCC7-4B98-A07B-13175092D1F1}" srcOrd="0" destOrd="0" presId="urn:microsoft.com/office/officeart/2005/8/layout/pList1"/>
    <dgm:cxn modelId="{2F8F78C6-DD5F-41CE-8B20-8B01F115ED78}" type="presOf" srcId="{CFE2104A-7105-4B41-850D-CFB474AEC09A}" destId="{A38DD7C6-8411-4D0B-BFC1-EB33D58B0A98}" srcOrd="0" destOrd="0" presId="urn:microsoft.com/office/officeart/2005/8/layout/pList1"/>
    <dgm:cxn modelId="{DCE3DBC7-4C70-4B35-99AC-359574311419}" type="presOf" srcId="{3FE53E39-43C2-499E-8BAC-7DE8BC9456B6}" destId="{2930A4D0-11E9-4477-AE3E-7EBE8FC31864}" srcOrd="0" destOrd="0" presId="urn:microsoft.com/office/officeart/2005/8/layout/pList1"/>
    <dgm:cxn modelId="{A885DEDC-F6A1-4EEB-A7F5-E99ABC2E6345}" srcId="{2EBE4046-C0F4-4622-9D31-D4B4DF5C24F2}" destId="{D8095B61-96B1-4653-8864-3F71A89F6524}" srcOrd="2" destOrd="0" parTransId="{B533939A-5A1E-41E0-AA24-85AD4344B628}" sibTransId="{3FE53E39-43C2-499E-8BAC-7DE8BC9456B6}"/>
    <dgm:cxn modelId="{27034FED-4CC4-4CE5-B720-568627AFE0DC}" type="presOf" srcId="{FFC0C6CF-99D1-4172-BC6B-A594BF7E1D31}" destId="{A804A144-F1E5-4530-9A0E-E2AB49D1D92C}" srcOrd="0" destOrd="0" presId="urn:microsoft.com/office/officeart/2005/8/layout/pList1"/>
    <dgm:cxn modelId="{231C50F3-60A2-4D80-B9A5-A4B06F31F65D}" srcId="{2EBE4046-C0F4-4622-9D31-D4B4DF5C24F2}" destId="{2A4203A7-011C-43FD-BF43-55C095FEF9AF}" srcOrd="1" destOrd="0" parTransId="{6802D351-E9FE-4C6C-8154-60C34EDE5578}" sibTransId="{D8CDA31B-256D-4866-90EF-613970845047}"/>
    <dgm:cxn modelId="{1D214E95-B078-4D3A-A183-BFE91AE0172D}" type="presParOf" srcId="{AEA8FAE0-1843-4467-9C17-F24AA870CA3C}" destId="{4724BDEC-B494-4292-9C5A-6AD1E7C248ED}" srcOrd="0" destOrd="0" presId="urn:microsoft.com/office/officeart/2005/8/layout/pList1"/>
    <dgm:cxn modelId="{D2FC79A7-6F52-400C-B9E5-9D9A45692627}" type="presParOf" srcId="{4724BDEC-B494-4292-9C5A-6AD1E7C248ED}" destId="{9A986D67-BD44-44BB-AD2D-400DD278E83C}" srcOrd="0" destOrd="0" presId="urn:microsoft.com/office/officeart/2005/8/layout/pList1"/>
    <dgm:cxn modelId="{EBC4548C-C7B6-4AE7-BBC2-81BDEB4001FE}" type="presParOf" srcId="{4724BDEC-B494-4292-9C5A-6AD1E7C248ED}" destId="{0E9DCB84-D1B9-44CD-BF7E-7F1E0E274373}" srcOrd="1" destOrd="0" presId="urn:microsoft.com/office/officeart/2005/8/layout/pList1"/>
    <dgm:cxn modelId="{7F16C597-00E1-41AF-BA17-F306C6E478D2}" type="presParOf" srcId="{AEA8FAE0-1843-4467-9C17-F24AA870CA3C}" destId="{A38DD7C6-8411-4D0B-BFC1-EB33D58B0A98}" srcOrd="1" destOrd="0" presId="urn:microsoft.com/office/officeart/2005/8/layout/pList1"/>
    <dgm:cxn modelId="{A4F0CF0C-E0A9-4465-B136-F4136707E5F7}" type="presParOf" srcId="{AEA8FAE0-1843-4467-9C17-F24AA870CA3C}" destId="{26871EB4-34D8-476F-A5AE-A63BF2AA94F1}" srcOrd="2" destOrd="0" presId="urn:microsoft.com/office/officeart/2005/8/layout/pList1"/>
    <dgm:cxn modelId="{94A8EC82-57FC-4A52-BFAE-17ACEEFD2B9F}" type="presParOf" srcId="{26871EB4-34D8-476F-A5AE-A63BF2AA94F1}" destId="{A020240F-4A59-4A4E-B7BC-F8514EE70B0E}" srcOrd="0" destOrd="0" presId="urn:microsoft.com/office/officeart/2005/8/layout/pList1"/>
    <dgm:cxn modelId="{9DD860BA-2EC6-498B-9146-E5C056D37CD2}" type="presParOf" srcId="{26871EB4-34D8-476F-A5AE-A63BF2AA94F1}" destId="{7F97BD4C-BCC7-4B98-A07B-13175092D1F1}" srcOrd="1" destOrd="0" presId="urn:microsoft.com/office/officeart/2005/8/layout/pList1"/>
    <dgm:cxn modelId="{C4E39F71-2C34-4D06-B574-AA1AF263EDDD}" type="presParOf" srcId="{AEA8FAE0-1843-4467-9C17-F24AA870CA3C}" destId="{A05869CE-0E16-41FD-A602-0702193B4A3D}" srcOrd="3" destOrd="0" presId="urn:microsoft.com/office/officeart/2005/8/layout/pList1"/>
    <dgm:cxn modelId="{EFEF8DA8-7D1A-4310-9AD8-B262DBF72D71}" type="presParOf" srcId="{AEA8FAE0-1843-4467-9C17-F24AA870CA3C}" destId="{4015981D-DDDD-44EE-A85E-6C7603D2798E}" srcOrd="4" destOrd="0" presId="urn:microsoft.com/office/officeart/2005/8/layout/pList1"/>
    <dgm:cxn modelId="{3039EEB7-5C19-400D-8CAB-99A36A5CE417}" type="presParOf" srcId="{4015981D-DDDD-44EE-A85E-6C7603D2798E}" destId="{7DFF65F6-EE26-4217-83C4-688E33F10F73}" srcOrd="0" destOrd="0" presId="urn:microsoft.com/office/officeart/2005/8/layout/pList1"/>
    <dgm:cxn modelId="{7984D548-0E8A-4F28-8631-994927C15038}" type="presParOf" srcId="{4015981D-DDDD-44EE-A85E-6C7603D2798E}" destId="{007B1591-CC3C-4404-8B11-860DC2F4CD8D}" srcOrd="1" destOrd="0" presId="urn:microsoft.com/office/officeart/2005/8/layout/pList1"/>
    <dgm:cxn modelId="{4DF32A1C-A479-4CE3-A3ED-1A798FDF4E0C}" type="presParOf" srcId="{AEA8FAE0-1843-4467-9C17-F24AA870CA3C}" destId="{2930A4D0-11E9-4477-AE3E-7EBE8FC31864}" srcOrd="5" destOrd="0" presId="urn:microsoft.com/office/officeart/2005/8/layout/pList1"/>
    <dgm:cxn modelId="{C863C771-B38D-4BD8-B835-AE8127A2E6B8}" type="presParOf" srcId="{AEA8FAE0-1843-4467-9C17-F24AA870CA3C}" destId="{78DDB804-6F05-4B1A-B7AE-F02710F60C8B}" srcOrd="6" destOrd="0" presId="urn:microsoft.com/office/officeart/2005/8/layout/pList1"/>
    <dgm:cxn modelId="{71992330-6BB8-4F9C-AD7C-DF19CA103269}" type="presParOf" srcId="{78DDB804-6F05-4B1A-B7AE-F02710F60C8B}" destId="{2623CF27-C133-4802-B2BA-518E331B05DE}" srcOrd="0" destOrd="0" presId="urn:microsoft.com/office/officeart/2005/8/layout/pList1"/>
    <dgm:cxn modelId="{55DB07E8-15C4-46F2-A46D-4B171E2579E3}" type="presParOf" srcId="{78DDB804-6F05-4B1A-B7AE-F02710F60C8B}" destId="{A804A144-F1E5-4530-9A0E-E2AB49D1D92C}" srcOrd="1" destOrd="0" presId="urn:microsoft.com/office/officeart/2005/8/layout/pList1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DA9D6-3607-4F2B-B887-13397F392648}">
      <dsp:nvSpPr>
        <dsp:cNvPr id="0" name=""/>
        <dsp:cNvSpPr/>
      </dsp:nvSpPr>
      <dsp:spPr>
        <a:xfrm>
          <a:off x="0" y="2726960"/>
          <a:ext cx="695711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E9AE8-1746-473D-8676-86BD3B4EEE95}">
      <dsp:nvSpPr>
        <dsp:cNvPr id="0" name=""/>
        <dsp:cNvSpPr/>
      </dsp:nvSpPr>
      <dsp:spPr>
        <a:xfrm rot="8100000">
          <a:off x="87474" y="628457"/>
          <a:ext cx="401076" cy="401076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38F69B-95F4-4C3B-9607-43006D03B369}">
      <dsp:nvSpPr>
        <dsp:cNvPr id="0" name=""/>
        <dsp:cNvSpPr/>
      </dsp:nvSpPr>
      <dsp:spPr>
        <a:xfrm>
          <a:off x="132030" y="673013"/>
          <a:ext cx="311964" cy="3119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99369-2CCF-4C51-82CC-C702BAECB145}">
      <dsp:nvSpPr>
        <dsp:cNvPr id="0" name=""/>
        <dsp:cNvSpPr/>
      </dsp:nvSpPr>
      <dsp:spPr>
        <a:xfrm>
          <a:off x="571616" y="1112599"/>
          <a:ext cx="2894163" cy="1614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Certificate in Contemporary Living (CCL) 2009 - 2020 (Segregated Model)</a:t>
          </a:r>
        </a:p>
      </dsp:txBody>
      <dsp:txXfrm>
        <a:off x="571616" y="1112599"/>
        <a:ext cx="2894163" cy="1614360"/>
      </dsp:txXfrm>
    </dsp:sp>
    <dsp:sp modelId="{D7542AC7-5E41-4C66-971F-85A0F48DDB81}">
      <dsp:nvSpPr>
        <dsp:cNvPr id="0" name=""/>
        <dsp:cNvSpPr/>
      </dsp:nvSpPr>
      <dsp:spPr>
        <a:xfrm>
          <a:off x="571616" y="545391"/>
          <a:ext cx="2894163" cy="567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2009–2020</a:t>
          </a:r>
        </a:p>
      </dsp:txBody>
      <dsp:txXfrm>
        <a:off x="571616" y="545391"/>
        <a:ext cx="2894163" cy="567207"/>
      </dsp:txXfrm>
    </dsp:sp>
    <dsp:sp modelId="{82395920-539A-41F5-A575-5590772F52F1}">
      <dsp:nvSpPr>
        <dsp:cNvPr id="0" name=""/>
        <dsp:cNvSpPr/>
      </dsp:nvSpPr>
      <dsp:spPr>
        <a:xfrm>
          <a:off x="288012" y="1112599"/>
          <a:ext cx="0" cy="161436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EE59C-5932-4C41-8E1B-F49E37DE09D4}">
      <dsp:nvSpPr>
        <dsp:cNvPr id="0" name=""/>
        <dsp:cNvSpPr/>
      </dsp:nvSpPr>
      <dsp:spPr>
        <a:xfrm>
          <a:off x="236963" y="2675911"/>
          <a:ext cx="102097" cy="102097"/>
        </a:xfrm>
        <a:prstGeom prst="ellipse">
          <a:avLst/>
        </a:prstGeom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34D087-E509-49E8-A0D4-888A2550F70B}">
      <dsp:nvSpPr>
        <dsp:cNvPr id="0" name=""/>
        <dsp:cNvSpPr/>
      </dsp:nvSpPr>
      <dsp:spPr>
        <a:xfrm rot="18900000">
          <a:off x="1818152" y="4424385"/>
          <a:ext cx="401076" cy="401076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35401E-72B1-42C0-B8AA-07847DCC9270}">
      <dsp:nvSpPr>
        <dsp:cNvPr id="0" name=""/>
        <dsp:cNvSpPr/>
      </dsp:nvSpPr>
      <dsp:spPr>
        <a:xfrm>
          <a:off x="1862709" y="4468942"/>
          <a:ext cx="311964" cy="3119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285F1-D36B-48BC-A860-216087D35B6A}">
      <dsp:nvSpPr>
        <dsp:cNvPr id="0" name=""/>
        <dsp:cNvSpPr/>
      </dsp:nvSpPr>
      <dsp:spPr>
        <a:xfrm>
          <a:off x="2302294" y="2726960"/>
          <a:ext cx="2894163" cy="1614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id+ Project 2022 – 2024 (Hybrid model funded by HEA Impact Case Study) </a:t>
          </a:r>
        </a:p>
      </dsp:txBody>
      <dsp:txXfrm>
        <a:off x="2302294" y="2726960"/>
        <a:ext cx="2894163" cy="1614360"/>
      </dsp:txXfrm>
    </dsp:sp>
    <dsp:sp modelId="{642BB204-32FA-45DD-A74B-CEB8B1BECBA3}">
      <dsp:nvSpPr>
        <dsp:cNvPr id="0" name=""/>
        <dsp:cNvSpPr/>
      </dsp:nvSpPr>
      <dsp:spPr>
        <a:xfrm>
          <a:off x="2302294" y="4341320"/>
          <a:ext cx="2894163" cy="567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2022–2024</a:t>
          </a:r>
        </a:p>
      </dsp:txBody>
      <dsp:txXfrm>
        <a:off x="2302294" y="4341320"/>
        <a:ext cx="2894163" cy="567207"/>
      </dsp:txXfrm>
    </dsp:sp>
    <dsp:sp modelId="{3C874735-68FE-4DE0-93C1-E31BB7D597CF}">
      <dsp:nvSpPr>
        <dsp:cNvPr id="0" name=""/>
        <dsp:cNvSpPr/>
      </dsp:nvSpPr>
      <dsp:spPr>
        <a:xfrm>
          <a:off x="2018691" y="2726960"/>
          <a:ext cx="0" cy="161436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3BAD1-FABB-4667-8D46-7D132286112D}">
      <dsp:nvSpPr>
        <dsp:cNvPr id="0" name=""/>
        <dsp:cNvSpPr/>
      </dsp:nvSpPr>
      <dsp:spPr>
        <a:xfrm>
          <a:off x="1967642" y="2675911"/>
          <a:ext cx="102097" cy="102097"/>
        </a:xfrm>
        <a:prstGeom prst="ellipse">
          <a:avLst/>
        </a:prstGeom>
        <a:gradFill rotWithShape="0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8E3962-E50D-4387-AC9A-331AFF0ED274}">
      <dsp:nvSpPr>
        <dsp:cNvPr id="0" name=""/>
        <dsp:cNvSpPr/>
      </dsp:nvSpPr>
      <dsp:spPr>
        <a:xfrm rot="8100000">
          <a:off x="3548831" y="628457"/>
          <a:ext cx="401076" cy="401076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ADC23D-59E9-4FA7-A917-D21B80E8116D}">
      <dsp:nvSpPr>
        <dsp:cNvPr id="0" name=""/>
        <dsp:cNvSpPr/>
      </dsp:nvSpPr>
      <dsp:spPr>
        <a:xfrm>
          <a:off x="3593387" y="673013"/>
          <a:ext cx="311964" cy="31196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83FEC-4EB7-4DFC-9B1A-52DF7B6DC524}">
      <dsp:nvSpPr>
        <dsp:cNvPr id="0" name=""/>
        <dsp:cNvSpPr/>
      </dsp:nvSpPr>
      <dsp:spPr>
        <a:xfrm>
          <a:off x="4032973" y="1112599"/>
          <a:ext cx="2894163" cy="1614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Id+ Futures Project 2023 – 2026 (Hybrid model funded by HEA Path 4, Phase 2 funding)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Programmes: Certificate in Social Citizenship (CSC), Certificate in Disability Inclusive Practice (CDIP)</a:t>
          </a:r>
        </a:p>
      </dsp:txBody>
      <dsp:txXfrm>
        <a:off x="4032973" y="1112599"/>
        <a:ext cx="2894163" cy="1614360"/>
      </dsp:txXfrm>
    </dsp:sp>
    <dsp:sp modelId="{89BDE4A3-573B-444F-BBE1-EF9177019DC4}">
      <dsp:nvSpPr>
        <dsp:cNvPr id="0" name=""/>
        <dsp:cNvSpPr/>
      </dsp:nvSpPr>
      <dsp:spPr>
        <a:xfrm>
          <a:off x="4032973" y="545391"/>
          <a:ext cx="2894163" cy="567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2023–2026</a:t>
          </a:r>
        </a:p>
      </dsp:txBody>
      <dsp:txXfrm>
        <a:off x="4032973" y="545391"/>
        <a:ext cx="2894163" cy="567207"/>
      </dsp:txXfrm>
    </dsp:sp>
    <dsp:sp modelId="{21C47254-6E9C-4FD9-8C7E-F3B96ED0C61A}">
      <dsp:nvSpPr>
        <dsp:cNvPr id="0" name=""/>
        <dsp:cNvSpPr/>
      </dsp:nvSpPr>
      <dsp:spPr>
        <a:xfrm>
          <a:off x="3749369" y="1112599"/>
          <a:ext cx="0" cy="161436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DFA33-914C-4C68-82AE-C6672C9E7E42}">
      <dsp:nvSpPr>
        <dsp:cNvPr id="0" name=""/>
        <dsp:cNvSpPr/>
      </dsp:nvSpPr>
      <dsp:spPr>
        <a:xfrm>
          <a:off x="3696255" y="2675911"/>
          <a:ext cx="102097" cy="102097"/>
        </a:xfrm>
        <a:prstGeom prst="ellipse">
          <a:avLst/>
        </a:prstGeom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401B2-1C68-4E40-9CBD-417B239460CA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DD20B-D893-4FBD-89CB-6C912B956EF5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41465-A6AD-400B-BA1F-41859481DB6F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CACSS: Applied Social Studies, Psychology, Archaeology, Music, Theatre, Geography, Education</a:t>
          </a:r>
          <a:endParaRPr lang="en-IE" sz="2000" kern="1200" dirty="0"/>
        </a:p>
      </dsp:txBody>
      <dsp:txXfrm>
        <a:off x="1834517" y="469890"/>
        <a:ext cx="3148942" cy="1335915"/>
      </dsp:txXfrm>
    </dsp:sp>
    <dsp:sp modelId="{19D0A1E7-B2D5-4900-BB2C-ED6EDE5D63C9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04B8C-33C3-4EF4-B6B0-B01750D28C0B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B72B7-9F21-4E11-9C6E-4D7C1FC55805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COMH: Public Health, Occupational Therapy, </a:t>
          </a:r>
          <a:r>
            <a:rPr lang="en-US" sz="2000" kern="1200" dirty="0" err="1"/>
            <a:t>Nursng</a:t>
          </a:r>
          <a:r>
            <a:rPr lang="en-US" sz="2000" kern="1200" dirty="0"/>
            <a:t> and Midwifery</a:t>
          </a:r>
          <a:endParaRPr lang="en-IE" sz="2000" kern="1200" dirty="0"/>
        </a:p>
      </dsp:txBody>
      <dsp:txXfrm>
        <a:off x="7154322" y="469890"/>
        <a:ext cx="3148942" cy="1335915"/>
      </dsp:txXfrm>
    </dsp:sp>
    <dsp:sp modelId="{0D3E5BBF-A5B9-4447-9CBD-EC5EC4392F6C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7E8AB8-8A18-4520-98CF-5AFF25E5E7C5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70688-06B9-4AD3-98E1-3D8A1A5A728E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COBL: Law, Economics</a:t>
          </a:r>
          <a:endParaRPr lang="en-IE" sz="2000" kern="1200" dirty="0"/>
        </a:p>
      </dsp:txBody>
      <dsp:txXfrm>
        <a:off x="1834517" y="2545532"/>
        <a:ext cx="3148942" cy="1335915"/>
      </dsp:txXfrm>
    </dsp:sp>
    <dsp:sp modelId="{19AAEB74-C7E3-4FF6-831F-702CD33CF575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FD19E-F327-4AD2-A24F-D402D9703056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0E0A5-5577-423A-9352-A905757A7F55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SEFS: Engineering, Environmental Science, Plant Science, Food and </a:t>
          </a:r>
          <a:r>
            <a:rPr lang="en-US" sz="2000" kern="1200" dirty="0">
              <a:latin typeface="Aptos Display" panose="02110004020202020204"/>
            </a:rPr>
            <a:t>Nutrition</a:t>
          </a:r>
          <a:endParaRPr lang="en-IE" sz="2000" kern="1200" dirty="0"/>
        </a:p>
      </dsp:txBody>
      <dsp:txXfrm>
        <a:off x="7154322" y="2545532"/>
        <a:ext cx="3148942" cy="133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B5FFE-9CD6-D041-B26F-3DD1028FEE11}">
      <dsp:nvSpPr>
        <dsp:cNvPr id="0" name=""/>
        <dsp:cNvSpPr/>
      </dsp:nvSpPr>
      <dsp:spPr>
        <a:xfrm>
          <a:off x="861217" y="0"/>
          <a:ext cx="4043364" cy="404336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Choice</a:t>
          </a:r>
        </a:p>
      </dsp:txBody>
      <dsp:txXfrm>
        <a:off x="2317637" y="202168"/>
        <a:ext cx="1130524" cy="606504"/>
      </dsp:txXfrm>
    </dsp:sp>
    <dsp:sp modelId="{2453D428-E57A-EE4F-BC20-A6C52E4B2808}">
      <dsp:nvSpPr>
        <dsp:cNvPr id="0" name=""/>
        <dsp:cNvSpPr/>
      </dsp:nvSpPr>
      <dsp:spPr>
        <a:xfrm>
          <a:off x="1265554" y="668254"/>
          <a:ext cx="3234691" cy="32346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Autonomy </a:t>
          </a:r>
        </a:p>
      </dsp:txBody>
      <dsp:txXfrm>
        <a:off x="2317637" y="862336"/>
        <a:ext cx="1130524" cy="582244"/>
      </dsp:txXfrm>
    </dsp:sp>
    <dsp:sp modelId="{E9E75E65-C225-C947-A71E-7DE3CB7D0346}">
      <dsp:nvSpPr>
        <dsp:cNvPr id="0" name=""/>
        <dsp:cNvSpPr/>
      </dsp:nvSpPr>
      <dsp:spPr>
        <a:xfrm>
          <a:off x="1669890" y="1617345"/>
          <a:ext cx="2426018" cy="242601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Self-determination </a:t>
          </a:r>
        </a:p>
      </dsp:txBody>
      <dsp:txXfrm>
        <a:off x="2317637" y="1799296"/>
        <a:ext cx="1130524" cy="545854"/>
      </dsp:txXfrm>
    </dsp:sp>
    <dsp:sp modelId="{0BFE2BC3-77FB-1F41-9F06-BE87E101A29F}">
      <dsp:nvSpPr>
        <dsp:cNvPr id="0" name=""/>
        <dsp:cNvSpPr/>
      </dsp:nvSpPr>
      <dsp:spPr>
        <a:xfrm>
          <a:off x="2074227" y="2426018"/>
          <a:ext cx="1617345" cy="16173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Support</a:t>
          </a:r>
        </a:p>
      </dsp:txBody>
      <dsp:txXfrm>
        <a:off x="2311081" y="2830354"/>
        <a:ext cx="1143636" cy="808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86D67-BD44-44BB-AD2D-400DD278E83C}">
      <dsp:nvSpPr>
        <dsp:cNvPr id="0" name=""/>
        <dsp:cNvSpPr/>
      </dsp:nvSpPr>
      <dsp:spPr>
        <a:xfrm>
          <a:off x="5612" y="840285"/>
          <a:ext cx="2670640" cy="1840071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DCB84-D1B9-44CD-BF7E-7F1E0E274373}">
      <dsp:nvSpPr>
        <dsp:cNvPr id="0" name=""/>
        <dsp:cNvSpPr/>
      </dsp:nvSpPr>
      <dsp:spPr>
        <a:xfrm>
          <a:off x="5612" y="2680356"/>
          <a:ext cx="2670640" cy="99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Why co-learning is important</a:t>
          </a:r>
          <a:endParaRPr lang="en-IE" sz="1700" kern="1200"/>
        </a:p>
      </dsp:txBody>
      <dsp:txXfrm>
        <a:off x="5612" y="2680356"/>
        <a:ext cx="2670640" cy="990807"/>
      </dsp:txXfrm>
    </dsp:sp>
    <dsp:sp modelId="{A020240F-4A59-4A4E-B7BC-F8514EE70B0E}">
      <dsp:nvSpPr>
        <dsp:cNvPr id="0" name=""/>
        <dsp:cNvSpPr/>
      </dsp:nvSpPr>
      <dsp:spPr>
        <a:xfrm>
          <a:off x="2943428" y="840285"/>
          <a:ext cx="2670640" cy="1840071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7BD4C-BCC7-4B98-A07B-13175092D1F1}">
      <dsp:nvSpPr>
        <dsp:cNvPr id="0" name=""/>
        <dsp:cNvSpPr/>
      </dsp:nvSpPr>
      <dsp:spPr>
        <a:xfrm>
          <a:off x="2943428" y="2680356"/>
          <a:ext cx="2670640" cy="99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Why WE should do research about co-learning</a:t>
          </a:r>
          <a:endParaRPr lang="en-IE" sz="1700" kern="1200"/>
        </a:p>
      </dsp:txBody>
      <dsp:txXfrm>
        <a:off x="2943428" y="2680356"/>
        <a:ext cx="2670640" cy="990807"/>
      </dsp:txXfrm>
    </dsp:sp>
    <dsp:sp modelId="{7DFF65F6-EE26-4217-83C4-688E33F10F73}">
      <dsp:nvSpPr>
        <dsp:cNvPr id="0" name=""/>
        <dsp:cNvSpPr/>
      </dsp:nvSpPr>
      <dsp:spPr>
        <a:xfrm>
          <a:off x="5881245" y="840285"/>
          <a:ext cx="2670640" cy="1840071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B1591-CC3C-4404-8B11-860DC2F4CD8D}">
      <dsp:nvSpPr>
        <dsp:cNvPr id="0" name=""/>
        <dsp:cNvSpPr/>
      </dsp:nvSpPr>
      <dsp:spPr>
        <a:xfrm>
          <a:off x="5881245" y="2680356"/>
          <a:ext cx="2670640" cy="99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we did in the Research Skills Training</a:t>
          </a:r>
          <a:endParaRPr lang="en-IE" sz="1700" kern="1200"/>
        </a:p>
      </dsp:txBody>
      <dsp:txXfrm>
        <a:off x="5881245" y="2680356"/>
        <a:ext cx="2670640" cy="990807"/>
      </dsp:txXfrm>
    </dsp:sp>
    <dsp:sp modelId="{2623CF27-C133-4802-B2BA-518E331B05DE}">
      <dsp:nvSpPr>
        <dsp:cNvPr id="0" name=""/>
        <dsp:cNvSpPr/>
      </dsp:nvSpPr>
      <dsp:spPr>
        <a:xfrm>
          <a:off x="8819061" y="840285"/>
          <a:ext cx="2670640" cy="1840071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04A144-F1E5-4530-9A0E-E2AB49D1D92C}">
      <dsp:nvSpPr>
        <dsp:cNvPr id="0" name=""/>
        <dsp:cNvSpPr/>
      </dsp:nvSpPr>
      <dsp:spPr>
        <a:xfrm>
          <a:off x="8819061" y="2680356"/>
          <a:ext cx="2670640" cy="99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Why people with intellectual disabilities should be co-researchers</a:t>
          </a:r>
          <a:endParaRPr lang="en-IE" sz="1700" kern="1200"/>
        </a:p>
      </dsp:txBody>
      <dsp:txXfrm>
        <a:off x="8819061" y="2680356"/>
        <a:ext cx="2670640" cy="990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73611-CED2-644A-833C-546E70634FA6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E5D4E-FD17-7D40-A054-BB2C8980D6C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690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informed decision-making  Human rights are about discovery, capacity, and control over one’s life. It involves having options and making informed choices.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E5D4E-FD17-7D40-A054-BB2C8980D6C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127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Evaluation key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E5D4E-FD17-7D40-A054-BB2C8980D6C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051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E5D4E-FD17-7D40-A054-BB2C8980D6C0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132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E5D4E-FD17-7D40-A054-BB2C8980D6C0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1841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https://</a:t>
            </a:r>
            <a:r>
              <a:rPr lang="en-IE" err="1"/>
              <a:t>www.whocanuse.com</a:t>
            </a:r>
            <a:r>
              <a:rPr lang="en-IE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E5D4E-FD17-7D40-A054-BB2C8980D6C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766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962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212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755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67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775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6193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8859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409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387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4733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964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6F055E-A75A-D940-93BA-4AAE6AF20800}" type="datetimeFigureOut">
              <a:rPr lang="en-IE" smtClean="0"/>
              <a:t>09/09/2025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C53D4-4D9B-7D4C-B994-8F2AA03DD4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70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C451A-B318-A119-4A1B-0F96AAE2D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49478"/>
            <a:ext cx="10515600" cy="1426602"/>
          </a:xfrm>
        </p:spPr>
        <p:txBody>
          <a:bodyPr>
            <a:normAutofit fontScale="90000"/>
          </a:bodyPr>
          <a:lstStyle/>
          <a:p>
            <a:r>
              <a:rPr lang="en-US" sz="3600"/>
              <a:t>Co-Learning, Co-Research </a:t>
            </a:r>
            <a:br>
              <a:rPr lang="en-US" sz="3600"/>
            </a:br>
            <a:r>
              <a:rPr lang="en-US" sz="3600"/>
              <a:t>and people with intellectual disability</a:t>
            </a:r>
            <a:br>
              <a:rPr lang="en-US" sz="3600"/>
            </a:br>
            <a:endParaRPr lang="en-IE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96CB5-1A80-25CF-5EFD-38199ACB7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344644"/>
            <a:ext cx="10515600" cy="966509"/>
          </a:xfrm>
        </p:spPr>
        <p:txBody>
          <a:bodyPr anchor="t">
            <a:normAutofit/>
          </a:bodyPr>
          <a:lstStyle/>
          <a:p>
            <a:r>
              <a:rPr lang="en-US"/>
              <a:t>Dr Nicola Maxwell, </a:t>
            </a:r>
            <a:r>
              <a:rPr lang="en-US" err="1"/>
              <a:t>Ms</a:t>
            </a:r>
            <a:r>
              <a:rPr lang="en-US"/>
              <a:t> Gráinne Mulcahy, </a:t>
            </a:r>
            <a:r>
              <a:rPr lang="en-US" err="1"/>
              <a:t>Ms</a:t>
            </a:r>
            <a:r>
              <a:rPr lang="en-US"/>
              <a:t> Claire McCarthy </a:t>
            </a:r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35EB4-C742-FC54-7C8E-004B64F8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56" y="429334"/>
            <a:ext cx="8472573" cy="28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6726F-1E7C-C876-15D0-D72C0B43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0B8E-B18F-9817-07DC-48E5CB02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b="1"/>
              <a:t>Co-creating: Seeing what works best for </a:t>
            </a:r>
            <a:r>
              <a:rPr lang="en-IE" b="1" u="sng"/>
              <a:t>all</a:t>
            </a:r>
            <a:r>
              <a:rPr lang="en-IE" b="1"/>
              <a:t> of us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6A4BA-2ED8-8069-39CD-F5DB8B0A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7" y="2015732"/>
            <a:ext cx="3957735" cy="2968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68C26-0697-7AB4-7A1E-1E5DA8BF3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091" y="2015732"/>
            <a:ext cx="3718249" cy="2968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132361-D8A7-AF2A-EB49-4A1D4F8E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480" y="2015732"/>
            <a:ext cx="3564042" cy="2968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38BA4B-15A8-2645-2D6E-80CF458F0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75051" y="4443472"/>
            <a:ext cx="2744764" cy="1973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E34E612-B636-B3D0-F5E8-D705AF41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91" y="4058072"/>
            <a:ext cx="2104189" cy="2744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A6A4E8-D43D-9593-88D6-6383C8CEF744}"/>
              </a:ext>
            </a:extLst>
          </p:cNvPr>
          <p:cNvSpPr txBox="1"/>
          <p:nvPr/>
        </p:nvSpPr>
        <p:spPr>
          <a:xfrm>
            <a:off x="5523500" y="6541197"/>
            <a:ext cx="97804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sz="1100"/>
              <a:t>Photovoice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55599-CC1D-268A-5BE3-C60A9BE53541}"/>
              </a:ext>
            </a:extLst>
          </p:cNvPr>
          <p:cNvSpPr txBox="1"/>
          <p:nvPr/>
        </p:nvSpPr>
        <p:spPr>
          <a:xfrm>
            <a:off x="6498280" y="4772015"/>
            <a:ext cx="1609760" cy="2154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IE" sz="800"/>
              <a:t>Walking / Wheeling Interviews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5F18E-42B5-3B4C-AD23-9D5C9C934614}"/>
              </a:ext>
            </a:extLst>
          </p:cNvPr>
          <p:cNvSpPr txBox="1"/>
          <p:nvPr/>
        </p:nvSpPr>
        <p:spPr>
          <a:xfrm>
            <a:off x="10779308" y="4722422"/>
            <a:ext cx="114521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sz="1100"/>
              <a:t>Focus Groups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DE2132-3D6D-F18E-069E-BED957598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 rot="5400000">
            <a:off x="12386" y="4565768"/>
            <a:ext cx="2556616" cy="1917462"/>
          </a:xfr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BE96AE-CF64-9BA9-5CEA-AC03484E2FED}"/>
              </a:ext>
            </a:extLst>
          </p:cNvPr>
          <p:cNvSpPr txBox="1"/>
          <p:nvPr/>
        </p:nvSpPr>
        <p:spPr>
          <a:xfrm>
            <a:off x="484800" y="6531791"/>
            <a:ext cx="1774032" cy="271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sz="1100"/>
              <a:t>World café Workshop</a:t>
            </a:r>
          </a:p>
        </p:txBody>
      </p:sp>
    </p:spTree>
    <p:extLst>
      <p:ext uri="{BB962C8B-B14F-4D97-AF65-F5344CB8AC3E}">
        <p14:creationId xmlns:p14="http://schemas.microsoft.com/office/powerpoint/2010/main" val="142224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creen&#10;&#10;AI-generated content may be incorrect.">
            <a:extLst>
              <a:ext uri="{FF2B5EF4-FFF2-40B4-BE49-F238E27FC236}">
                <a16:creationId xmlns:a16="http://schemas.microsoft.com/office/drawing/2014/main" id="{C9517D57-0A15-8491-2896-013CE9DCB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4176"/>
          <a:stretch>
            <a:fillRect/>
          </a:stretch>
        </p:blipFill>
        <p:spPr>
          <a:xfrm>
            <a:off x="884415" y="796493"/>
            <a:ext cx="3673991" cy="2434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90D6A-1CE9-EBDB-AE81-AABF43DBC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457" y="581454"/>
            <a:ext cx="5550357" cy="104923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IE" sz="3000" b="1"/>
              <a:t>Decision-making: Research methodology &amp; methods</a:t>
            </a:r>
            <a:r>
              <a:rPr lang="en-IE" sz="3000"/>
              <a:t> </a:t>
            </a:r>
          </a:p>
        </p:txBody>
      </p: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D9187789-1FB8-4D8A-9497-BE27F15E9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117" y="2018413"/>
            <a:ext cx="5550357" cy="34506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en-IE">
                <a:latin typeface="Calibri"/>
                <a:ea typeface="Calibri"/>
                <a:cs typeface="Calibri"/>
              </a:rPr>
              <a:t>A considered and democratic decision-making process was facilitated to enable the graduates to confidently choose which methodology they felt worked best for them as co-researchers analysing co-learning experiences. </a:t>
            </a:r>
          </a:p>
        </p:txBody>
      </p:sp>
      <p:pic>
        <p:nvPicPr>
          <p:cNvPr id="7" name="Content Placeholder 6" descr="A few words and a few words&#10;&#10;AI-generated content may be incorrect.">
            <a:extLst>
              <a:ext uri="{FF2B5EF4-FFF2-40B4-BE49-F238E27FC236}">
                <a16:creationId xmlns:a16="http://schemas.microsoft.com/office/drawing/2014/main" id="{9A4465D2-ACF4-55BF-B71D-827D0AA1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3" t="-60" r="15861" b="54"/>
          <a:stretch>
            <a:fillRect/>
          </a:stretch>
        </p:blipFill>
        <p:spPr>
          <a:xfrm>
            <a:off x="884415" y="3432764"/>
            <a:ext cx="3673991" cy="24246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963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AE39-3B9F-8D95-4069-7265695D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/>
              <a:t>Co-producing: Resources  / Deliverables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15B98-1432-787F-55C0-0D6D336D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717"/>
            <a:ext cx="3513221" cy="4971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539B9-FAF3-1197-FD09-42412E9A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65" y="2591539"/>
            <a:ext cx="4805260" cy="3288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F3DFF-C974-3B64-7892-E8FF4E32B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169" y="1922106"/>
            <a:ext cx="3785831" cy="25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18874-6AC8-A6D1-43C0-0ACF828CB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169" y="4447746"/>
            <a:ext cx="3785831" cy="2410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9253E1-B995-16E6-CE92-9C796FAC2442}"/>
              </a:ext>
            </a:extLst>
          </p:cNvPr>
          <p:cNvSpPr txBox="1"/>
          <p:nvPr/>
        </p:nvSpPr>
        <p:spPr>
          <a:xfrm>
            <a:off x="-1998" y="6479739"/>
            <a:ext cx="30464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/>
              <a:t>Learning Materials / Tools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810E4-9378-31D1-6B5C-5484120AA3E2}"/>
              </a:ext>
            </a:extLst>
          </p:cNvPr>
          <p:cNvSpPr txBox="1"/>
          <p:nvPr/>
        </p:nvSpPr>
        <p:spPr>
          <a:xfrm>
            <a:off x="4485458" y="2136711"/>
            <a:ext cx="31742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/>
              <a:t>Easy-read Glossary of Terms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6F0DE-6109-015D-7D76-9DE9ED1F061C}"/>
              </a:ext>
            </a:extLst>
          </p:cNvPr>
          <p:cNvSpPr txBox="1"/>
          <p:nvPr/>
        </p:nvSpPr>
        <p:spPr>
          <a:xfrm>
            <a:off x="8658808" y="6386535"/>
            <a:ext cx="3533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200"/>
              <a:t>Step-by-Step Guide (PowerPoint with Easy-Read Visuals and Commentary) </a:t>
            </a:r>
          </a:p>
        </p:txBody>
      </p:sp>
    </p:spTree>
    <p:extLst>
      <p:ext uri="{BB962C8B-B14F-4D97-AF65-F5344CB8AC3E}">
        <p14:creationId xmlns:p14="http://schemas.microsoft.com/office/powerpoint/2010/main" val="299033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274E-E607-BA06-D108-CF1B5AEB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Key Takeaways.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138C9-0A3F-6AEB-E525-056635A69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sz="2400"/>
              <a:t>What did I learn throughout the research skills training / co-production process?</a:t>
            </a:r>
          </a:p>
        </p:txBody>
      </p:sp>
    </p:spTree>
    <p:extLst>
      <p:ext uri="{BB962C8B-B14F-4D97-AF65-F5344CB8AC3E}">
        <p14:creationId xmlns:p14="http://schemas.microsoft.com/office/powerpoint/2010/main" val="208183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3974-FB28-6213-25C4-5E035A6D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For Research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571F1-7A06-1259-9CB7-44560DE8F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Claire McCarthy</a:t>
            </a:r>
            <a:endParaRPr lang="en-IE" sz="3600"/>
          </a:p>
        </p:txBody>
      </p:sp>
    </p:spTree>
    <p:extLst>
      <p:ext uri="{BB962C8B-B14F-4D97-AF65-F5344CB8AC3E}">
        <p14:creationId xmlns:p14="http://schemas.microsoft.com/office/powerpoint/2010/main" val="3681354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CCA088-F8CA-28C9-1E32-EDB6EB6C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65125"/>
            <a:ext cx="10885714" cy="1300389"/>
          </a:xfrm>
        </p:spPr>
        <p:txBody>
          <a:bodyPr/>
          <a:lstStyle/>
          <a:p>
            <a:r>
              <a:rPr lang="en-US"/>
              <a:t>4 Points</a:t>
            </a:r>
            <a:endParaRPr lang="en-IE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6193A4-A79F-CB01-C668-C813F79D3A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159420"/>
              </p:ext>
            </p:extLst>
          </p:nvPr>
        </p:nvGraphicFramePr>
        <p:xfrm>
          <a:off x="359229" y="1665514"/>
          <a:ext cx="11495314" cy="451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588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ECE44-4E4A-8E1D-4698-34C79B9D64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4998" r="-1" b="-1"/>
          <a:stretch>
            <a:fillRect/>
          </a:stretch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8D82C-1F01-716D-E992-9651EB97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IE"/>
              <a:t>Special 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25691-BE99-4F77-B265-5A08DCAB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IE"/>
              <a:t>Our graduates Bríd, Brian, Claire, Peter and William. </a:t>
            </a:r>
          </a:p>
          <a:p>
            <a:r>
              <a:rPr lang="en-IE"/>
              <a:t>Ruby Walsh and Iesa Mortell. </a:t>
            </a:r>
          </a:p>
          <a:p>
            <a:pPr marL="0" indent="0">
              <a:buNone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4898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9D30-96EF-3FB3-CC22-2EEDD769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972B-4265-1862-E01F-00CD8C1E0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55" y="1825625"/>
            <a:ext cx="11312235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Claire McCarthy, CSC and CDIP Graduate.  </a:t>
            </a:r>
          </a:p>
          <a:p>
            <a:pPr marL="0" indent="0">
              <a:buNone/>
            </a:pPr>
            <a:r>
              <a:rPr lang="en-US"/>
              <a:t> Email: </a:t>
            </a:r>
            <a:r>
              <a:rPr lang="en-US">
                <a:ea typeface="+mn-lt"/>
                <a:cs typeface="+mn-lt"/>
              </a:rPr>
              <a:t>122146788@umail.ucc.ie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Gráinne Mulcahy, </a:t>
            </a:r>
            <a:r>
              <a:rPr lang="en-US" err="1"/>
              <a:t>BSocSc</a:t>
            </a:r>
            <a:r>
              <a:rPr lang="en-US"/>
              <a:t>., Ph.D. Candidate in the School of Applied Social Studies, University College Cork.   </a:t>
            </a:r>
          </a:p>
          <a:p>
            <a:pPr marL="0" indent="0">
              <a:buNone/>
            </a:pPr>
            <a:r>
              <a:rPr lang="en-US"/>
              <a:t> Email: grainnemulcahy@ucc.ie </a:t>
            </a:r>
          </a:p>
          <a:p>
            <a:endParaRPr lang="en-US"/>
          </a:p>
          <a:p>
            <a:r>
              <a:rPr lang="en-US"/>
              <a:t>Nicola Maxwell, Academic and Research Co-Director, id+ Futures Project.  </a:t>
            </a:r>
          </a:p>
          <a:p>
            <a:pPr marL="0" indent="0">
              <a:buNone/>
            </a:pPr>
            <a:r>
              <a:rPr lang="en-US"/>
              <a:t> Email: n.maxwell@ucc.ie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636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F2133F-D110-8689-FEF2-A9A06DA4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Background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042D336A-A0EB-2044-E9AA-CB9F47E37E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645688"/>
              </p:ext>
            </p:extLst>
          </p:nvPr>
        </p:nvGraphicFramePr>
        <p:xfrm>
          <a:off x="4905052" y="750440"/>
          <a:ext cx="6957118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983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3E0-834D-7CD0-3AF7-57B149E81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Values and Philosophy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85CCA5-BB8C-57D8-117A-D051CBB78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4252" y="522514"/>
            <a:ext cx="7564965" cy="31394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CD84F-2540-BFE6-DA08-2EF07FC7E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The id+ Project, informed by the CRPD, has embraced </a:t>
            </a:r>
            <a:r>
              <a:rPr lang="en-US" sz="2400" b="1" dirty="0"/>
              <a:t>inclusive and co-learning practices and methods </a:t>
            </a:r>
            <a:r>
              <a:rPr lang="en-US" sz="2400" dirty="0"/>
              <a:t>where students with ID learn in shared lectures and classes with students registered on degree and post-graduate </a:t>
            </a:r>
            <a:r>
              <a:rPr lang="en-US" sz="2400" dirty="0" err="1"/>
              <a:t>programmes</a:t>
            </a:r>
            <a:r>
              <a:rPr lang="en-US" sz="2400" dirty="0"/>
              <a:t>.</a:t>
            </a:r>
            <a:endParaRPr lang="en-US" dirty="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099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D93F35-2E4F-3944-B0DD-A53897FB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55" r="1" b="2944"/>
          <a:stretch>
            <a:fillRect/>
          </a:stretch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921DC-5A87-F0DA-8FC1-7D9B1AF2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833"/>
          <a:stretch>
            <a:fillRect/>
          </a:stretch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FF50F-F995-E8C5-4E62-2812825F29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6361"/>
          <a:stretch>
            <a:fillRect/>
          </a:stretch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CE4836-8986-A405-5BDA-58C42A0F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05839"/>
            <a:ext cx="3486912" cy="42084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Inclusive Education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AND </a:t>
            </a:r>
            <a:br>
              <a:rPr lang="en-US" sz="4000" dirty="0"/>
            </a:br>
            <a:r>
              <a:rPr lang="en-US" sz="4000" dirty="0"/>
              <a:t>Inclusive </a:t>
            </a:r>
            <a:br>
              <a:rPr lang="en-US" sz="4000" dirty="0"/>
            </a:br>
            <a:r>
              <a:rPr lang="en-US" sz="4000" dirty="0"/>
              <a:t>University Experience</a:t>
            </a:r>
            <a:endParaRPr lang="en-US" sz="4000" kern="1200" dirty="0">
              <a:latin typeface="+mj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F83AB-7B64-96FC-BF41-E628C095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284" r="-3" b="-3"/>
          <a:stretch>
            <a:fillRect/>
          </a:stretch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5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4"/>
    </mc:Choice>
    <mc:Fallback xmlns="">
      <p:transition spd="slow" advTm="762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6D95F-4AD6-9F02-B3C0-B36D027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5200"/>
              <a:t>Co-Learning in 4 Colleges in UCC</a:t>
            </a:r>
            <a:endParaRPr lang="en-IE" sz="520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1F0EF69-2B58-94A3-F4A4-C979B7C422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6805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9201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D742-8ADC-4B6D-2137-1E63A3AA4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365125"/>
            <a:ext cx="10776857" cy="875846"/>
          </a:xfrm>
        </p:spPr>
        <p:txBody>
          <a:bodyPr>
            <a:normAutofit/>
          </a:bodyPr>
          <a:lstStyle/>
          <a:p>
            <a:r>
              <a:rPr lang="en-US" sz="4000"/>
              <a:t>Researching Co-Learning: Inclusive Practices</a:t>
            </a:r>
            <a:endParaRPr lang="en-I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70DFE-88B1-9BF1-97AE-1EC3A3E329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2" y="1606096"/>
            <a:ext cx="5659170" cy="452298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Who?</a:t>
            </a:r>
          </a:p>
          <a:p>
            <a:r>
              <a:rPr lang="en-US" sz="2400"/>
              <a:t>Graduates with expertise, skills and lived experience.</a:t>
            </a:r>
          </a:p>
          <a:p>
            <a:r>
              <a:rPr lang="en-US" sz="2400" i="1"/>
              <a:t>Facilitators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What?</a:t>
            </a:r>
          </a:p>
          <a:p>
            <a:pPr marL="0" indent="0">
              <a:buNone/>
            </a:pPr>
            <a:r>
              <a:rPr lang="en-US" sz="2400"/>
              <a:t>Designing, facilitating modifying and adapting training </a:t>
            </a:r>
            <a:r>
              <a:rPr lang="en-US" sz="2400" i="1"/>
              <a:t>with </a:t>
            </a:r>
            <a:r>
              <a:rPr lang="en-US" sz="2400"/>
              <a:t>people with lived experience of co-learning as an id+ project student to undertake co-research.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B245A-75D0-C2C7-E554-599C1331B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154" y="1606097"/>
            <a:ext cx="5839560" cy="452298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/>
              <a:t>4 Phase Training and Research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Making Decision Making Explicit and CRPD Proofed (April 2025)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Reflecting on telling the story of co-learning (May 2025)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Research Project and Research Training (May – July 2025)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Simultaneous Reiteration of Training and Data Collection and Analysis (Sept – Dec 2025)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Dissemination of Findings (Jan to March 2026)</a:t>
            </a:r>
            <a:endParaRPr lang="en-IE" sz="2400"/>
          </a:p>
          <a:p>
            <a:endParaRPr lang="en-IE" sz="1900"/>
          </a:p>
        </p:txBody>
      </p:sp>
    </p:spTree>
    <p:extLst>
      <p:ext uri="{BB962C8B-B14F-4D97-AF65-F5344CB8AC3E}">
        <p14:creationId xmlns:p14="http://schemas.microsoft.com/office/powerpoint/2010/main" val="998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EB302-0EC9-C1C8-0AA0-906A20D3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5CA6-0D01-6455-40AC-469D5A51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Skills Training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EF9AB-62C5-7B66-BDC5-01B609E62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Gráinne Mulcahy</a:t>
            </a:r>
          </a:p>
        </p:txBody>
      </p:sp>
    </p:spTree>
    <p:extLst>
      <p:ext uri="{BB962C8B-B14F-4D97-AF65-F5344CB8AC3E}">
        <p14:creationId xmlns:p14="http://schemas.microsoft.com/office/powerpoint/2010/main" val="99097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18DA-A5E5-1814-686B-960CBE52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/>
              <a:t>Facilitation and Decision-Making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30B1FD7-8EE9-8AC6-CB69-3151E5726B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077135"/>
              </p:ext>
            </p:extLst>
          </p:nvPr>
        </p:nvGraphicFramePr>
        <p:xfrm>
          <a:off x="6372067" y="2010117"/>
          <a:ext cx="5765800" cy="404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ADF5F4-63E0-B57A-48A7-7C032AC62BF5}"/>
              </a:ext>
            </a:extLst>
          </p:cNvPr>
          <p:cNvSpPr txBox="1"/>
          <p:nvPr/>
        </p:nvSpPr>
        <p:spPr>
          <a:xfrm>
            <a:off x="1037653" y="2013680"/>
            <a:ext cx="5765800" cy="37888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latin typeface="Calibri"/>
                <a:ea typeface="Calibri"/>
                <a:cs typeface="Calibri"/>
              </a:rPr>
              <a:t>Supporting the graduates (from the Certificate in Social Citizenship (CSC) and Certificate in Disability Inclusive Practice (CDIP) courses) towards becoming competent co-researchers.</a:t>
            </a:r>
          </a:p>
          <a:p>
            <a:pPr algn="just">
              <a:lnSpc>
                <a:spcPct val="150000"/>
              </a:lnSpc>
            </a:pPr>
            <a:endParaRPr lang="en-IE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latin typeface="Calibri"/>
                <a:ea typeface="Calibri"/>
                <a:cs typeface="Calibri"/>
              </a:rPr>
              <a:t>Guiding graduate's decisions on the central research questions and  giving them the tools and confidence to decide on the most appropriate methodology for analysing co-learning experiences during the id+ Project.</a:t>
            </a:r>
          </a:p>
        </p:txBody>
      </p:sp>
    </p:spTree>
    <p:extLst>
      <p:ext uri="{BB962C8B-B14F-4D97-AF65-F5344CB8AC3E}">
        <p14:creationId xmlns:p14="http://schemas.microsoft.com/office/powerpoint/2010/main" val="153657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1E998-1B6A-C9F3-0375-0421D5FA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/>
              <a:t>Co-creating: Learning Outcomes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07488AB0-8AAA-A604-B3B1-C27B46AE4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en-US">
                <a:latin typeface="Calibri"/>
                <a:ea typeface="Calibri"/>
                <a:cs typeface="Calibri"/>
              </a:rPr>
              <a:t>Breaking down often complex research  concepts and terminology into simplified (jargon free) language. </a:t>
            </a:r>
            <a:endParaRPr lang="en-US"/>
          </a:p>
          <a:p>
            <a:pPr algn="just">
              <a:lnSpc>
                <a:spcPct val="160000"/>
              </a:lnSpc>
            </a:pPr>
            <a:r>
              <a:rPr lang="en-US">
                <a:latin typeface="Calibri"/>
                <a:ea typeface="Calibri"/>
                <a:cs typeface="Calibri"/>
              </a:rPr>
              <a:t>Co-creating a comprehensible roadmap to understanding the research process. </a:t>
            </a:r>
          </a:p>
          <a:p>
            <a:pPr algn="just">
              <a:lnSpc>
                <a:spcPct val="160000"/>
              </a:lnSpc>
            </a:pPr>
            <a:r>
              <a:rPr lang="en-US">
                <a:latin typeface="Calibri"/>
                <a:ea typeface="Calibri"/>
                <a:cs typeface="Calibri"/>
              </a:rPr>
              <a:t>Facilitating opportunities for experiential learning, active participation and experimentation through practical / interactive activities. </a:t>
            </a:r>
          </a:p>
        </p:txBody>
      </p:sp>
      <p:pic>
        <p:nvPicPr>
          <p:cNvPr id="5" name="Content Placeholder 4" descr="A person giving a presentation to a person&#10;&#10;AI-generated content may be incorrect.">
            <a:extLst>
              <a:ext uri="{FF2B5EF4-FFF2-40B4-BE49-F238E27FC236}">
                <a16:creationId xmlns:a16="http://schemas.microsoft.com/office/drawing/2014/main" id="{A6A3ECDE-416B-191E-DD6A-AE871692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98" y="1551621"/>
            <a:ext cx="5468442" cy="3913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DF1013A3-C98C-041B-6ADF-D54A3F0A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92" y="3813489"/>
            <a:ext cx="2281714" cy="3046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71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0e332e-36df-4162-9728-616c4c16be31">
      <Terms xmlns="http://schemas.microsoft.com/office/infopath/2007/PartnerControls"/>
    </lcf76f155ced4ddcb4097134ff3c332f>
    <TaxCatchAll xmlns="450eadd8-87a9-4ef0-8770-f29b73d36d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89990F37EB74AB262B1A1AD63A7C6" ma:contentTypeVersion="12" ma:contentTypeDescription="Create a new document." ma:contentTypeScope="" ma:versionID="f38353e8229b9462d55876878ecd6104">
  <xsd:schema xmlns:xsd="http://www.w3.org/2001/XMLSchema" xmlns:xs="http://www.w3.org/2001/XMLSchema" xmlns:p="http://schemas.microsoft.com/office/2006/metadata/properties" xmlns:ns2="9a0e332e-36df-4162-9728-616c4c16be31" xmlns:ns3="450eadd8-87a9-4ef0-8770-f29b73d36d90" targetNamespace="http://schemas.microsoft.com/office/2006/metadata/properties" ma:root="true" ma:fieldsID="d329812fd437b2f57435851ebd5a949c" ns2:_="" ns3:_="">
    <xsd:import namespace="9a0e332e-36df-4162-9728-616c4c16be31"/>
    <xsd:import namespace="450eadd8-87a9-4ef0-8770-f29b73d36d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e332e-36df-4162-9728-616c4c16be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859a5f0-c05d-42c8-96da-fe1ec9be4e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eadd8-87a9-4ef0-8770-f29b73d36d9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8b847e9-bc30-4cd1-94e0-ccc372345713}" ma:internalName="TaxCatchAll" ma:showField="CatchAllData" ma:web="450eadd8-87a9-4ef0-8770-f29b73d36d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D4DDCB-1086-4074-8134-C178424A7C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3472D2-671E-44DC-B346-B633FF062A1C}">
  <ds:schemaRefs>
    <ds:schemaRef ds:uri="450eadd8-87a9-4ef0-8770-f29b73d36d90"/>
    <ds:schemaRef ds:uri="9a0e332e-36df-4162-9728-616c4c16be3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AD962F-8A33-4A96-A1E5-034374126BE5}">
  <ds:schemaRefs>
    <ds:schemaRef ds:uri="450eadd8-87a9-4ef0-8770-f29b73d36d90"/>
    <ds:schemaRef ds:uri="9a0e332e-36df-4162-9728-616c4c16be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681</Words>
  <Application>Microsoft Office PowerPoint</Application>
  <PresentationFormat>Widescreen</PresentationFormat>
  <Paragraphs>85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Co-Learning, Co-Research  and people with intellectual disability </vt:lpstr>
      <vt:lpstr>Background</vt:lpstr>
      <vt:lpstr>Values and Philosophy</vt:lpstr>
      <vt:lpstr>Inclusive Education  AND  Inclusive  University Experience</vt:lpstr>
      <vt:lpstr>Co-Learning in 4 Colleges in UCC</vt:lpstr>
      <vt:lpstr>Researching Co-Learning: Inclusive Practices</vt:lpstr>
      <vt:lpstr>Research Skills Training</vt:lpstr>
      <vt:lpstr>Facilitation and Decision-Making</vt:lpstr>
      <vt:lpstr>Co-creating: Learning Outcomes</vt:lpstr>
      <vt:lpstr>Co-creating: Seeing what works best for all of us </vt:lpstr>
      <vt:lpstr>Decision-making: Research methodology &amp; methods </vt:lpstr>
      <vt:lpstr>Co-producing: Resources  / Deliverables</vt:lpstr>
      <vt:lpstr>Key Takeaways.</vt:lpstr>
      <vt:lpstr>Training For Research</vt:lpstr>
      <vt:lpstr>4 Points</vt:lpstr>
      <vt:lpstr>Special thanks!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Grainne Mulcahy</dc:creator>
  <cp:lastModifiedBy>Nicola Maxwell</cp:lastModifiedBy>
  <cp:revision>24</cp:revision>
  <dcterms:created xsi:type="dcterms:W3CDTF">2025-08-19T11:43:12Z</dcterms:created>
  <dcterms:modified xsi:type="dcterms:W3CDTF">2025-09-09T14:40:40Z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0x0101001AF89990F37EB74AB262B1A1AD63A7C6</vt:lpwstr>
  </property>
  <property fmtid="{D5CDD505-2E9C-101B-9397-08002B2CF9AE}" pid="3" name="MediaServiceImageTags">
    <vt:lpwstr/>
  </property>
</Properties>
</file>