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67" r:id="rId2"/>
    <p:sldId id="628" r:id="rId3"/>
    <p:sldId id="294" r:id="rId4"/>
    <p:sldId id="622" r:id="rId5"/>
    <p:sldId id="630" r:id="rId6"/>
    <p:sldId id="357" r:id="rId7"/>
    <p:sldId id="292" r:id="rId8"/>
    <p:sldId id="273" r:id="rId9"/>
    <p:sldId id="631" r:id="rId10"/>
    <p:sldId id="632" r:id="rId11"/>
    <p:sldId id="627" r:id="rId12"/>
    <p:sldId id="364" r:id="rId13"/>
    <p:sldId id="288" r:id="rId14"/>
    <p:sldId id="633" r:id="rId15"/>
    <p:sldId id="285" r:id="rId16"/>
    <p:sldId id="634" r:id="rId17"/>
    <p:sldId id="63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2CC9BD-B452-428A-9AD0-9D67C623B697}" v="23" dt="2025-09-02T15:01:50.7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0" d="100"/>
          <a:sy n="100" d="100"/>
        </p:scale>
        <p:origin x="96"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anna Ralston" userId="60a97b18-edaa-450b-ba5c-343f44ef615b" providerId="ADAL" clId="{502CC9BD-B452-428A-9AD0-9D67C623B697}"/>
    <pc:docChg chg="undo custSel addSld delSld modSld">
      <pc:chgData name="Joanna Ralston" userId="60a97b18-edaa-450b-ba5c-343f44ef615b" providerId="ADAL" clId="{502CC9BD-B452-428A-9AD0-9D67C623B697}" dt="2025-09-02T15:24:32.359" v="1557" actId="255"/>
      <pc:docMkLst>
        <pc:docMk/>
      </pc:docMkLst>
      <pc:sldChg chg="del">
        <pc:chgData name="Joanna Ralston" userId="60a97b18-edaa-450b-ba5c-343f44ef615b" providerId="ADAL" clId="{502CC9BD-B452-428A-9AD0-9D67C623B697}" dt="2025-08-31T11:17:49.078" v="245" actId="47"/>
        <pc:sldMkLst>
          <pc:docMk/>
          <pc:sldMk cId="1044676864" sldId="257"/>
        </pc:sldMkLst>
      </pc:sldChg>
      <pc:sldChg chg="del">
        <pc:chgData name="Joanna Ralston" userId="60a97b18-edaa-450b-ba5c-343f44ef615b" providerId="ADAL" clId="{502CC9BD-B452-428A-9AD0-9D67C623B697}" dt="2025-08-31T11:18:42.214" v="254" actId="47"/>
        <pc:sldMkLst>
          <pc:docMk/>
          <pc:sldMk cId="1252084632" sldId="258"/>
        </pc:sldMkLst>
      </pc:sldChg>
      <pc:sldChg chg="del">
        <pc:chgData name="Joanna Ralston" userId="60a97b18-edaa-450b-ba5c-343f44ef615b" providerId="ADAL" clId="{502CC9BD-B452-428A-9AD0-9D67C623B697}" dt="2025-08-31T11:17:27.344" v="244" actId="47"/>
        <pc:sldMkLst>
          <pc:docMk/>
          <pc:sldMk cId="1470802594" sldId="259"/>
        </pc:sldMkLst>
      </pc:sldChg>
      <pc:sldChg chg="del">
        <pc:chgData name="Joanna Ralston" userId="60a97b18-edaa-450b-ba5c-343f44ef615b" providerId="ADAL" clId="{502CC9BD-B452-428A-9AD0-9D67C623B697}" dt="2025-08-31T11:18:44.585" v="256" actId="47"/>
        <pc:sldMkLst>
          <pc:docMk/>
          <pc:sldMk cId="2868020768" sldId="260"/>
        </pc:sldMkLst>
      </pc:sldChg>
      <pc:sldChg chg="del">
        <pc:chgData name="Joanna Ralston" userId="60a97b18-edaa-450b-ba5c-343f44ef615b" providerId="ADAL" clId="{502CC9BD-B452-428A-9AD0-9D67C623B697}" dt="2025-08-31T11:18:45.616" v="257" actId="47"/>
        <pc:sldMkLst>
          <pc:docMk/>
          <pc:sldMk cId="1977966104" sldId="261"/>
        </pc:sldMkLst>
      </pc:sldChg>
      <pc:sldChg chg="del">
        <pc:chgData name="Joanna Ralston" userId="60a97b18-edaa-450b-ba5c-343f44ef615b" providerId="ADAL" clId="{502CC9BD-B452-428A-9AD0-9D67C623B697}" dt="2025-08-31T11:18:47.844" v="259" actId="47"/>
        <pc:sldMkLst>
          <pc:docMk/>
          <pc:sldMk cId="3473367342" sldId="263"/>
        </pc:sldMkLst>
      </pc:sldChg>
      <pc:sldChg chg="del">
        <pc:chgData name="Joanna Ralston" userId="60a97b18-edaa-450b-ba5c-343f44ef615b" providerId="ADAL" clId="{502CC9BD-B452-428A-9AD0-9D67C623B697}" dt="2025-08-31T11:18:46.853" v="258" actId="47"/>
        <pc:sldMkLst>
          <pc:docMk/>
          <pc:sldMk cId="1394701731" sldId="264"/>
        </pc:sldMkLst>
      </pc:sldChg>
      <pc:sldChg chg="del">
        <pc:chgData name="Joanna Ralston" userId="60a97b18-edaa-450b-ba5c-343f44ef615b" providerId="ADAL" clId="{502CC9BD-B452-428A-9AD0-9D67C623B697}" dt="2025-08-31T11:18:50.803" v="261" actId="47"/>
        <pc:sldMkLst>
          <pc:docMk/>
          <pc:sldMk cId="720708031" sldId="265"/>
        </pc:sldMkLst>
      </pc:sldChg>
      <pc:sldChg chg="del">
        <pc:chgData name="Joanna Ralston" userId="60a97b18-edaa-450b-ba5c-343f44ef615b" providerId="ADAL" clId="{502CC9BD-B452-428A-9AD0-9D67C623B697}" dt="2025-09-02T13:10:08.724" v="267" actId="47"/>
        <pc:sldMkLst>
          <pc:docMk/>
          <pc:sldMk cId="3295439286" sldId="267"/>
        </pc:sldMkLst>
      </pc:sldChg>
      <pc:sldChg chg="del">
        <pc:chgData name="Joanna Ralston" userId="60a97b18-edaa-450b-ba5c-343f44ef615b" providerId="ADAL" clId="{502CC9BD-B452-428A-9AD0-9D67C623B697}" dt="2025-09-02T13:14:50.709" v="344" actId="47"/>
        <pc:sldMkLst>
          <pc:docMk/>
          <pc:sldMk cId="4186108402" sldId="270"/>
        </pc:sldMkLst>
      </pc:sldChg>
      <pc:sldChg chg="delSp modSp add mod setBg delDesignElem">
        <pc:chgData name="Joanna Ralston" userId="60a97b18-edaa-450b-ba5c-343f44ef615b" providerId="ADAL" clId="{502CC9BD-B452-428A-9AD0-9D67C623B697}" dt="2025-09-02T13:22:23.152" v="554" actId="20577"/>
        <pc:sldMkLst>
          <pc:docMk/>
          <pc:sldMk cId="597507482" sldId="273"/>
        </pc:sldMkLst>
        <pc:spChg chg="mod">
          <ac:chgData name="Joanna Ralston" userId="60a97b18-edaa-450b-ba5c-343f44ef615b" providerId="ADAL" clId="{502CC9BD-B452-428A-9AD0-9D67C623B697}" dt="2025-09-02T13:22:23.152" v="554" actId="20577"/>
          <ac:spMkLst>
            <pc:docMk/>
            <pc:sldMk cId="597507482" sldId="273"/>
            <ac:spMk id="2" creationId="{C7D01BA5-6C35-6E83-2C74-BB89E9ED11CA}"/>
          </ac:spMkLst>
        </pc:spChg>
        <pc:spChg chg="del">
          <ac:chgData name="Joanna Ralston" userId="60a97b18-edaa-450b-ba5c-343f44ef615b" providerId="ADAL" clId="{502CC9BD-B452-428A-9AD0-9D67C623B697}" dt="2025-09-02T13:20:56.682" v="542"/>
          <ac:spMkLst>
            <pc:docMk/>
            <pc:sldMk cId="597507482" sldId="273"/>
            <ac:spMk id="9223" creationId="{45D37F4E-DDB4-456B-97E0-9937730A039F}"/>
          </ac:spMkLst>
        </pc:spChg>
        <pc:spChg chg="del">
          <ac:chgData name="Joanna Ralston" userId="60a97b18-edaa-450b-ba5c-343f44ef615b" providerId="ADAL" clId="{502CC9BD-B452-428A-9AD0-9D67C623B697}" dt="2025-09-02T13:20:56.682" v="542"/>
          <ac:spMkLst>
            <pc:docMk/>
            <pc:sldMk cId="597507482" sldId="273"/>
            <ac:spMk id="9225" creationId="{B2DD41CD-8F47-4F56-AD12-4E2FF7696987}"/>
          </ac:spMkLst>
        </pc:spChg>
      </pc:sldChg>
      <pc:sldChg chg="del">
        <pc:chgData name="Joanna Ralston" userId="60a97b18-edaa-450b-ba5c-343f44ef615b" providerId="ADAL" clId="{502CC9BD-B452-428A-9AD0-9D67C623B697}" dt="2025-08-31T11:17:58.062" v="247" actId="47"/>
        <pc:sldMkLst>
          <pc:docMk/>
          <pc:sldMk cId="3147232256" sldId="274"/>
        </pc:sldMkLst>
      </pc:sldChg>
      <pc:sldChg chg="del">
        <pc:chgData name="Joanna Ralston" userId="60a97b18-edaa-450b-ba5c-343f44ef615b" providerId="ADAL" clId="{502CC9BD-B452-428A-9AD0-9D67C623B697}" dt="2025-08-31T11:18:00.367" v="248" actId="47"/>
        <pc:sldMkLst>
          <pc:docMk/>
          <pc:sldMk cId="1639729669" sldId="275"/>
        </pc:sldMkLst>
      </pc:sldChg>
      <pc:sldChg chg="del">
        <pc:chgData name="Joanna Ralston" userId="60a97b18-edaa-450b-ba5c-343f44ef615b" providerId="ADAL" clId="{502CC9BD-B452-428A-9AD0-9D67C623B697}" dt="2025-08-31T11:18:01.829" v="249" actId="47"/>
        <pc:sldMkLst>
          <pc:docMk/>
          <pc:sldMk cId="2971068785" sldId="276"/>
        </pc:sldMkLst>
      </pc:sldChg>
      <pc:sldChg chg="del">
        <pc:chgData name="Joanna Ralston" userId="60a97b18-edaa-450b-ba5c-343f44ef615b" providerId="ADAL" clId="{502CC9BD-B452-428A-9AD0-9D67C623B697}" dt="2025-08-31T11:18:06.043" v="252" actId="47"/>
        <pc:sldMkLst>
          <pc:docMk/>
          <pc:sldMk cId="2770279125" sldId="279"/>
        </pc:sldMkLst>
      </pc:sldChg>
      <pc:sldChg chg="del">
        <pc:chgData name="Joanna Ralston" userId="60a97b18-edaa-450b-ba5c-343f44ef615b" providerId="ADAL" clId="{502CC9BD-B452-428A-9AD0-9D67C623B697}" dt="2025-08-31T11:18:08.691" v="253" actId="47"/>
        <pc:sldMkLst>
          <pc:docMk/>
          <pc:sldMk cId="3573278440" sldId="280"/>
        </pc:sldMkLst>
      </pc:sldChg>
      <pc:sldChg chg="modSp del mod">
        <pc:chgData name="Joanna Ralston" userId="60a97b18-edaa-450b-ba5c-343f44ef615b" providerId="ADAL" clId="{502CC9BD-B452-428A-9AD0-9D67C623B697}" dt="2025-09-02T13:14:44.417" v="343" actId="47"/>
        <pc:sldMkLst>
          <pc:docMk/>
          <pc:sldMk cId="3254677801" sldId="282"/>
        </pc:sldMkLst>
        <pc:spChg chg="mod">
          <ac:chgData name="Joanna Ralston" userId="60a97b18-edaa-450b-ba5c-343f44ef615b" providerId="ADAL" clId="{502CC9BD-B452-428A-9AD0-9D67C623B697}" dt="2025-09-02T13:10:57.902" v="270" actId="20577"/>
          <ac:spMkLst>
            <pc:docMk/>
            <pc:sldMk cId="3254677801" sldId="282"/>
            <ac:spMk id="6" creationId="{AAAED770-8EC7-40D0-93AF-F4D891631DFC}"/>
          </ac:spMkLst>
        </pc:spChg>
      </pc:sldChg>
      <pc:sldChg chg="modSp del mod">
        <pc:chgData name="Joanna Ralston" userId="60a97b18-edaa-450b-ba5c-343f44ef615b" providerId="ADAL" clId="{502CC9BD-B452-428A-9AD0-9D67C623B697}" dt="2025-09-02T13:15:37.734" v="345" actId="47"/>
        <pc:sldMkLst>
          <pc:docMk/>
          <pc:sldMk cId="804609949" sldId="283"/>
        </pc:sldMkLst>
        <pc:spChg chg="mod">
          <ac:chgData name="Joanna Ralston" userId="60a97b18-edaa-450b-ba5c-343f44ef615b" providerId="ADAL" clId="{502CC9BD-B452-428A-9AD0-9D67C623B697}" dt="2025-09-02T13:12:29.988" v="331" actId="20577"/>
          <ac:spMkLst>
            <pc:docMk/>
            <pc:sldMk cId="804609949" sldId="283"/>
            <ac:spMk id="2" creationId="{FAACE3F0-12B4-440F-87DD-B83ED49D5C86}"/>
          </ac:spMkLst>
        </pc:spChg>
        <pc:spChg chg="mod">
          <ac:chgData name="Joanna Ralston" userId="60a97b18-edaa-450b-ba5c-343f44ef615b" providerId="ADAL" clId="{502CC9BD-B452-428A-9AD0-9D67C623B697}" dt="2025-09-02T13:12:03.230" v="277" actId="20577"/>
          <ac:spMkLst>
            <pc:docMk/>
            <pc:sldMk cId="804609949" sldId="283"/>
            <ac:spMk id="8" creationId="{5EA17296-9E46-4E60-9EF7-70C2198A762F}"/>
          </ac:spMkLst>
        </pc:spChg>
      </pc:sldChg>
      <pc:sldChg chg="modSp mod">
        <pc:chgData name="Joanna Ralston" userId="60a97b18-edaa-450b-ba5c-343f44ef615b" providerId="ADAL" clId="{502CC9BD-B452-428A-9AD0-9D67C623B697}" dt="2025-09-02T14:42:35.476" v="1267" actId="20577"/>
        <pc:sldMkLst>
          <pc:docMk/>
          <pc:sldMk cId="3355183050" sldId="285"/>
        </pc:sldMkLst>
        <pc:spChg chg="mod">
          <ac:chgData name="Joanna Ralston" userId="60a97b18-edaa-450b-ba5c-343f44ef615b" providerId="ADAL" clId="{502CC9BD-B452-428A-9AD0-9D67C623B697}" dt="2025-09-02T14:28:59.586" v="815" actId="20577"/>
          <ac:spMkLst>
            <pc:docMk/>
            <pc:sldMk cId="3355183050" sldId="285"/>
            <ac:spMk id="2" creationId="{D2E52426-D8FB-B996-0263-EE3D7A46796B}"/>
          </ac:spMkLst>
        </pc:spChg>
        <pc:spChg chg="mod">
          <ac:chgData name="Joanna Ralston" userId="60a97b18-edaa-450b-ba5c-343f44ef615b" providerId="ADAL" clId="{502CC9BD-B452-428A-9AD0-9D67C623B697}" dt="2025-09-02T14:42:35.476" v="1267" actId="20577"/>
          <ac:spMkLst>
            <pc:docMk/>
            <pc:sldMk cId="3355183050" sldId="285"/>
            <ac:spMk id="3" creationId="{637BEE9A-1A78-618B-8787-799F93109234}"/>
          </ac:spMkLst>
        </pc:spChg>
      </pc:sldChg>
      <pc:sldChg chg="delSp add setBg delDesignElem">
        <pc:chgData name="Joanna Ralston" userId="60a97b18-edaa-450b-ba5c-343f44ef615b" providerId="ADAL" clId="{502CC9BD-B452-428A-9AD0-9D67C623B697}" dt="2025-09-02T13:19:03.716" v="540"/>
        <pc:sldMkLst>
          <pc:docMk/>
          <pc:sldMk cId="2507125642" sldId="288"/>
        </pc:sldMkLst>
        <pc:spChg chg="del">
          <ac:chgData name="Joanna Ralston" userId="60a97b18-edaa-450b-ba5c-343f44ef615b" providerId="ADAL" clId="{502CC9BD-B452-428A-9AD0-9D67C623B697}" dt="2025-09-02T13:19:03.716" v="540"/>
          <ac:spMkLst>
            <pc:docMk/>
            <pc:sldMk cId="2507125642" sldId="288"/>
            <ac:spMk id="5143" creationId="{2C61293E-6EBE-43EF-A52C-9BEBFD7679D4}"/>
          </ac:spMkLst>
        </pc:spChg>
        <pc:spChg chg="del">
          <ac:chgData name="Joanna Ralston" userId="60a97b18-edaa-450b-ba5c-343f44ef615b" providerId="ADAL" clId="{502CC9BD-B452-428A-9AD0-9D67C623B697}" dt="2025-09-02T13:19:03.716" v="540"/>
          <ac:spMkLst>
            <pc:docMk/>
            <pc:sldMk cId="2507125642" sldId="288"/>
            <ac:spMk id="5145" creationId="{3FCFB1DE-0B7E-48CC-BA90-B2AB0889F9D6}"/>
          </ac:spMkLst>
        </pc:spChg>
      </pc:sldChg>
      <pc:sldChg chg="addSp modSp mod setBg">
        <pc:chgData name="Joanna Ralston" userId="60a97b18-edaa-450b-ba5c-343f44ef615b" providerId="ADAL" clId="{502CC9BD-B452-428A-9AD0-9D67C623B697}" dt="2025-09-02T15:07:14.649" v="1556" actId="26606"/>
        <pc:sldMkLst>
          <pc:docMk/>
          <pc:sldMk cId="1728036437" sldId="292"/>
        </pc:sldMkLst>
        <pc:spChg chg="add">
          <ac:chgData name="Joanna Ralston" userId="60a97b18-edaa-450b-ba5c-343f44ef615b" providerId="ADAL" clId="{502CC9BD-B452-428A-9AD0-9D67C623B697}" dt="2025-09-02T15:07:14.649" v="1556" actId="26606"/>
          <ac:spMkLst>
            <pc:docMk/>
            <pc:sldMk cId="1728036437" sldId="292"/>
            <ac:spMk id="10" creationId="{45D37F4E-DDB4-456B-97E0-9937730A039F}"/>
          </ac:spMkLst>
        </pc:spChg>
        <pc:spChg chg="add">
          <ac:chgData name="Joanna Ralston" userId="60a97b18-edaa-450b-ba5c-343f44ef615b" providerId="ADAL" clId="{502CC9BD-B452-428A-9AD0-9D67C623B697}" dt="2025-09-02T15:07:14.649" v="1556" actId="26606"/>
          <ac:spMkLst>
            <pc:docMk/>
            <pc:sldMk cId="1728036437" sldId="292"/>
            <ac:spMk id="12" creationId="{B2DD41CD-8F47-4F56-AD12-4E2FF7696987}"/>
          </ac:spMkLst>
        </pc:spChg>
        <pc:graphicFrameChg chg="mod modGraphic">
          <ac:chgData name="Joanna Ralston" userId="60a97b18-edaa-450b-ba5c-343f44ef615b" providerId="ADAL" clId="{502CC9BD-B452-428A-9AD0-9D67C623B697}" dt="2025-09-02T15:07:14.649" v="1556" actId="26606"/>
          <ac:graphicFrameMkLst>
            <pc:docMk/>
            <pc:sldMk cId="1728036437" sldId="292"/>
            <ac:graphicFrameMk id="5" creationId="{B50327A0-69C4-4CCE-989C-C0E44BF53D2C}"/>
          </ac:graphicFrameMkLst>
        </pc:graphicFrameChg>
        <pc:picChg chg="mod">
          <ac:chgData name="Joanna Ralston" userId="60a97b18-edaa-450b-ba5c-343f44ef615b" providerId="ADAL" clId="{502CC9BD-B452-428A-9AD0-9D67C623B697}" dt="2025-09-02T15:07:14.649" v="1556" actId="26606"/>
          <ac:picMkLst>
            <pc:docMk/>
            <pc:sldMk cId="1728036437" sldId="292"/>
            <ac:picMk id="3" creationId="{58642DAE-F90E-58BE-CDEE-DA2936FBDD41}"/>
          </ac:picMkLst>
        </pc:picChg>
      </pc:sldChg>
      <pc:sldChg chg="modSp add mod">
        <pc:chgData name="Joanna Ralston" userId="60a97b18-edaa-450b-ba5c-343f44ef615b" providerId="ADAL" clId="{502CC9BD-B452-428A-9AD0-9D67C623B697}" dt="2025-09-02T15:05:36.840" v="1553" actId="115"/>
        <pc:sldMkLst>
          <pc:docMk/>
          <pc:sldMk cId="2475030889" sldId="294"/>
        </pc:sldMkLst>
        <pc:spChg chg="mod">
          <ac:chgData name="Joanna Ralston" userId="60a97b18-edaa-450b-ba5c-343f44ef615b" providerId="ADAL" clId="{502CC9BD-B452-428A-9AD0-9D67C623B697}" dt="2025-09-02T15:05:36.840" v="1553" actId="115"/>
          <ac:spMkLst>
            <pc:docMk/>
            <pc:sldMk cId="2475030889" sldId="294"/>
            <ac:spMk id="3" creationId="{E622135F-19D6-C223-88CF-FF17AC267921}"/>
          </ac:spMkLst>
        </pc:spChg>
      </pc:sldChg>
      <pc:sldChg chg="del">
        <pc:chgData name="Joanna Ralston" userId="60a97b18-edaa-450b-ba5c-343f44ef615b" providerId="ADAL" clId="{502CC9BD-B452-428A-9AD0-9D67C623B697}" dt="2025-08-31T11:17:06.106" v="242" actId="47"/>
        <pc:sldMkLst>
          <pc:docMk/>
          <pc:sldMk cId="2543787308" sldId="355"/>
        </pc:sldMkLst>
      </pc:sldChg>
      <pc:sldChg chg="modSp mod">
        <pc:chgData name="Joanna Ralston" userId="60a97b18-edaa-450b-ba5c-343f44ef615b" providerId="ADAL" clId="{502CC9BD-B452-428A-9AD0-9D67C623B697}" dt="2025-09-02T13:14:13.290" v="342" actId="20577"/>
        <pc:sldMkLst>
          <pc:docMk/>
          <pc:sldMk cId="360650270" sldId="357"/>
        </pc:sldMkLst>
        <pc:spChg chg="mod">
          <ac:chgData name="Joanna Ralston" userId="60a97b18-edaa-450b-ba5c-343f44ef615b" providerId="ADAL" clId="{502CC9BD-B452-428A-9AD0-9D67C623B697}" dt="2025-09-02T13:14:13.290" v="342" actId="20577"/>
          <ac:spMkLst>
            <pc:docMk/>
            <pc:sldMk cId="360650270" sldId="357"/>
            <ac:spMk id="3" creationId="{89718F6F-FE28-4A3A-944A-03AF0641DDAC}"/>
          </ac:spMkLst>
        </pc:spChg>
      </pc:sldChg>
      <pc:sldChg chg="del">
        <pc:chgData name="Joanna Ralston" userId="60a97b18-edaa-450b-ba5c-343f44ef615b" providerId="ADAL" clId="{502CC9BD-B452-428A-9AD0-9D67C623B697}" dt="2025-08-31T11:17:18.880" v="243" actId="47"/>
        <pc:sldMkLst>
          <pc:docMk/>
          <pc:sldMk cId="1792264964" sldId="358"/>
        </pc:sldMkLst>
      </pc:sldChg>
      <pc:sldChg chg="del">
        <pc:chgData name="Joanna Ralston" userId="60a97b18-edaa-450b-ba5c-343f44ef615b" providerId="ADAL" clId="{502CC9BD-B452-428A-9AD0-9D67C623B697}" dt="2025-08-31T11:17:52.874" v="246" actId="47"/>
        <pc:sldMkLst>
          <pc:docMk/>
          <pc:sldMk cId="1349898441" sldId="359"/>
        </pc:sldMkLst>
      </pc:sldChg>
      <pc:sldChg chg="del">
        <pc:chgData name="Joanna Ralston" userId="60a97b18-edaa-450b-ba5c-343f44ef615b" providerId="ADAL" clId="{502CC9BD-B452-428A-9AD0-9D67C623B697}" dt="2025-08-31T11:18:03.326" v="250" actId="47"/>
        <pc:sldMkLst>
          <pc:docMk/>
          <pc:sldMk cId="1468562864" sldId="360"/>
        </pc:sldMkLst>
      </pc:sldChg>
      <pc:sldChg chg="del">
        <pc:chgData name="Joanna Ralston" userId="60a97b18-edaa-450b-ba5c-343f44ef615b" providerId="ADAL" clId="{502CC9BD-B452-428A-9AD0-9D67C623B697}" dt="2025-08-31T11:18:04.728" v="251" actId="47"/>
        <pc:sldMkLst>
          <pc:docMk/>
          <pc:sldMk cId="1172720611" sldId="361"/>
        </pc:sldMkLst>
      </pc:sldChg>
      <pc:sldChg chg="del">
        <pc:chgData name="Joanna Ralston" userId="60a97b18-edaa-450b-ba5c-343f44ef615b" providerId="ADAL" clId="{502CC9BD-B452-428A-9AD0-9D67C623B697}" dt="2025-09-02T13:13:48.558" v="335" actId="47"/>
        <pc:sldMkLst>
          <pc:docMk/>
          <pc:sldMk cId="3513803162" sldId="362"/>
        </pc:sldMkLst>
      </pc:sldChg>
      <pc:sldChg chg="del">
        <pc:chgData name="Joanna Ralston" userId="60a97b18-edaa-450b-ba5c-343f44ef615b" providerId="ADAL" clId="{502CC9BD-B452-428A-9AD0-9D67C623B697}" dt="2025-09-02T13:13:50.556" v="336" actId="47"/>
        <pc:sldMkLst>
          <pc:docMk/>
          <pc:sldMk cId="2530897193" sldId="363"/>
        </pc:sldMkLst>
      </pc:sldChg>
      <pc:sldChg chg="del">
        <pc:chgData name="Joanna Ralston" userId="60a97b18-edaa-450b-ba5c-343f44ef615b" providerId="ADAL" clId="{502CC9BD-B452-428A-9AD0-9D67C623B697}" dt="2025-08-31T11:18:43.528" v="255" actId="47"/>
        <pc:sldMkLst>
          <pc:docMk/>
          <pc:sldMk cId="2025704023" sldId="365"/>
        </pc:sldMkLst>
      </pc:sldChg>
      <pc:sldChg chg="del">
        <pc:chgData name="Joanna Ralston" userId="60a97b18-edaa-450b-ba5c-343f44ef615b" providerId="ADAL" clId="{502CC9BD-B452-428A-9AD0-9D67C623B697}" dt="2025-08-31T11:18:49.164" v="260" actId="47"/>
        <pc:sldMkLst>
          <pc:docMk/>
          <pc:sldMk cId="2455170099" sldId="366"/>
        </pc:sldMkLst>
      </pc:sldChg>
      <pc:sldChg chg="addSp modSp mod setBg">
        <pc:chgData name="Joanna Ralston" userId="60a97b18-edaa-450b-ba5c-343f44ef615b" providerId="ADAL" clId="{502CC9BD-B452-428A-9AD0-9D67C623B697}" dt="2025-09-02T15:05:12.498" v="1552" actId="20577"/>
        <pc:sldMkLst>
          <pc:docMk/>
          <pc:sldMk cId="4186908398" sldId="367"/>
        </pc:sldMkLst>
        <pc:spChg chg="mod">
          <ac:chgData name="Joanna Ralston" userId="60a97b18-edaa-450b-ba5c-343f44ef615b" providerId="ADAL" clId="{502CC9BD-B452-428A-9AD0-9D67C623B697}" dt="2025-09-02T15:03:41.188" v="1539" actId="26606"/>
          <ac:spMkLst>
            <pc:docMk/>
            <pc:sldMk cId="4186908398" sldId="367"/>
            <ac:spMk id="2" creationId="{8773C00F-E230-E703-0C31-019D73664B67}"/>
          </ac:spMkLst>
        </pc:spChg>
        <pc:spChg chg="mod ord">
          <ac:chgData name="Joanna Ralston" userId="60a97b18-edaa-450b-ba5c-343f44ef615b" providerId="ADAL" clId="{502CC9BD-B452-428A-9AD0-9D67C623B697}" dt="2025-09-02T15:05:12.498" v="1552" actId="20577"/>
          <ac:spMkLst>
            <pc:docMk/>
            <pc:sldMk cId="4186908398" sldId="367"/>
            <ac:spMk id="3" creationId="{854BD522-F45C-B808-4E68-0ABE16544654}"/>
          </ac:spMkLst>
        </pc:spChg>
        <pc:spChg chg="mod">
          <ac:chgData name="Joanna Ralston" userId="60a97b18-edaa-450b-ba5c-343f44ef615b" providerId="ADAL" clId="{502CC9BD-B452-428A-9AD0-9D67C623B697}" dt="2025-09-02T15:03:58.104" v="1540" actId="1076"/>
          <ac:spMkLst>
            <pc:docMk/>
            <pc:sldMk cId="4186908398" sldId="367"/>
            <ac:spMk id="5" creationId="{32E2745F-A5D7-10CE-9F11-96A644F5CF7E}"/>
          </ac:spMkLst>
        </pc:spChg>
        <pc:spChg chg="add">
          <ac:chgData name="Joanna Ralston" userId="60a97b18-edaa-450b-ba5c-343f44ef615b" providerId="ADAL" clId="{502CC9BD-B452-428A-9AD0-9D67C623B697}" dt="2025-09-02T15:03:41.188" v="1539" actId="26606"/>
          <ac:spMkLst>
            <pc:docMk/>
            <pc:sldMk cId="4186908398" sldId="367"/>
            <ac:spMk id="5127" creationId="{37EA83DF-35A8-9CC8-3C8E-C3F32BECC929}"/>
          </ac:spMkLst>
        </pc:spChg>
        <pc:grpChg chg="add">
          <ac:chgData name="Joanna Ralston" userId="60a97b18-edaa-450b-ba5c-343f44ef615b" providerId="ADAL" clId="{502CC9BD-B452-428A-9AD0-9D67C623B697}" dt="2025-09-02T15:03:41.188" v="1539" actId="26606"/>
          <ac:grpSpMkLst>
            <pc:docMk/>
            <pc:sldMk cId="4186908398" sldId="367"/>
            <ac:grpSpMk id="5129" creationId="{76A29D64-B4CD-CEFF-8174-BCDB2EA45CB8}"/>
          </ac:grpSpMkLst>
        </pc:grpChg>
        <pc:picChg chg="mod ord">
          <ac:chgData name="Joanna Ralston" userId="60a97b18-edaa-450b-ba5c-343f44ef615b" providerId="ADAL" clId="{502CC9BD-B452-428A-9AD0-9D67C623B697}" dt="2025-09-02T15:03:41.188" v="1539" actId="26606"/>
          <ac:picMkLst>
            <pc:docMk/>
            <pc:sldMk cId="4186908398" sldId="367"/>
            <ac:picMk id="4" creationId="{D7A91FF9-7D20-6492-50FE-76D5F83C8FFE}"/>
          </ac:picMkLst>
        </pc:picChg>
        <pc:picChg chg="mod">
          <ac:chgData name="Joanna Ralston" userId="60a97b18-edaa-450b-ba5c-343f44ef615b" providerId="ADAL" clId="{502CC9BD-B452-428A-9AD0-9D67C623B697}" dt="2025-09-02T15:03:41.188" v="1539" actId="26606"/>
          <ac:picMkLst>
            <pc:docMk/>
            <pc:sldMk cId="4186908398" sldId="367"/>
            <ac:picMk id="1030" creationId="{186AEBF3-976F-E34E-E5DE-C760AE4F72E5}"/>
          </ac:picMkLst>
        </pc:picChg>
        <pc:picChg chg="mod">
          <ac:chgData name="Joanna Ralston" userId="60a97b18-edaa-450b-ba5c-343f44ef615b" providerId="ADAL" clId="{502CC9BD-B452-428A-9AD0-9D67C623B697}" dt="2025-09-02T15:03:41.188" v="1539" actId="26606"/>
          <ac:picMkLst>
            <pc:docMk/>
            <pc:sldMk cId="4186908398" sldId="367"/>
            <ac:picMk id="5122" creationId="{FEC0C6FD-2305-6502-6827-6B8B53F3DF8E}"/>
          </ac:picMkLst>
        </pc:picChg>
      </pc:sldChg>
      <pc:sldChg chg="del">
        <pc:chgData name="Joanna Ralston" userId="60a97b18-edaa-450b-ba5c-343f44ef615b" providerId="ADAL" clId="{502CC9BD-B452-428A-9AD0-9D67C623B697}" dt="2025-09-02T14:43:18.130" v="1268" actId="47"/>
        <pc:sldMkLst>
          <pc:docMk/>
          <pc:sldMk cId="1552785200" sldId="368"/>
        </pc:sldMkLst>
      </pc:sldChg>
      <pc:sldChg chg="del">
        <pc:chgData name="Joanna Ralston" userId="60a97b18-edaa-450b-ba5c-343f44ef615b" providerId="ADAL" clId="{502CC9BD-B452-428A-9AD0-9D67C623B697}" dt="2025-09-02T13:10:20.946" v="269" actId="47"/>
        <pc:sldMkLst>
          <pc:docMk/>
          <pc:sldMk cId="2913882260" sldId="588"/>
        </pc:sldMkLst>
      </pc:sldChg>
      <pc:sldChg chg="modSp add mod">
        <pc:chgData name="Joanna Ralston" userId="60a97b18-edaa-450b-ba5c-343f44ef615b" providerId="ADAL" clId="{502CC9BD-B452-428A-9AD0-9D67C623B697}" dt="2025-09-02T15:06:07.828" v="1554" actId="20577"/>
        <pc:sldMkLst>
          <pc:docMk/>
          <pc:sldMk cId="720996947" sldId="622"/>
        </pc:sldMkLst>
        <pc:spChg chg="mod">
          <ac:chgData name="Joanna Ralston" userId="60a97b18-edaa-450b-ba5c-343f44ef615b" providerId="ADAL" clId="{502CC9BD-B452-428A-9AD0-9D67C623B697}" dt="2025-09-02T15:06:07.828" v="1554" actId="20577"/>
          <ac:spMkLst>
            <pc:docMk/>
            <pc:sldMk cId="720996947" sldId="622"/>
            <ac:spMk id="3" creationId="{EA811AFB-F99D-5C1C-544F-49A5D1AA97B6}"/>
          </ac:spMkLst>
        </pc:spChg>
      </pc:sldChg>
      <pc:sldChg chg="del">
        <pc:chgData name="Joanna Ralston" userId="60a97b18-edaa-450b-ba5c-343f44ef615b" providerId="ADAL" clId="{502CC9BD-B452-428A-9AD0-9D67C623B697}" dt="2025-09-02T14:13:10.542" v="556" actId="47"/>
        <pc:sldMkLst>
          <pc:docMk/>
          <pc:sldMk cId="355895011" sldId="626"/>
        </pc:sldMkLst>
      </pc:sldChg>
      <pc:sldChg chg="addSp delSp add del setBg delDesignElem">
        <pc:chgData name="Joanna Ralston" userId="60a97b18-edaa-450b-ba5c-343f44ef615b" providerId="ADAL" clId="{502CC9BD-B452-428A-9AD0-9D67C623B697}" dt="2025-09-02T13:10:00.778" v="264"/>
        <pc:sldMkLst>
          <pc:docMk/>
          <pc:sldMk cId="391228232" sldId="628"/>
        </pc:sldMkLst>
        <pc:spChg chg="add del">
          <ac:chgData name="Joanna Ralston" userId="60a97b18-edaa-450b-ba5c-343f44ef615b" providerId="ADAL" clId="{502CC9BD-B452-428A-9AD0-9D67C623B697}" dt="2025-09-02T13:10:00.778" v="264"/>
          <ac:spMkLst>
            <pc:docMk/>
            <pc:sldMk cId="391228232" sldId="628"/>
            <ac:spMk id="7172" creationId="{A0F06299-B404-06FD-FB91-85BC7DF58271}"/>
          </ac:spMkLst>
        </pc:spChg>
        <pc:spChg chg="add del">
          <ac:chgData name="Joanna Ralston" userId="60a97b18-edaa-450b-ba5c-343f44ef615b" providerId="ADAL" clId="{502CC9BD-B452-428A-9AD0-9D67C623B697}" dt="2025-09-02T13:10:00.778" v="264"/>
          <ac:spMkLst>
            <pc:docMk/>
            <pc:sldMk cId="391228232" sldId="628"/>
            <ac:spMk id="7173" creationId="{17E754D6-4E21-8F15-D15E-B1D395A394F6}"/>
          </ac:spMkLst>
        </pc:spChg>
      </pc:sldChg>
      <pc:sldChg chg="delSp add setBg delDesignElem">
        <pc:chgData name="Joanna Ralston" userId="60a97b18-edaa-450b-ba5c-343f44ef615b" providerId="ADAL" clId="{502CC9BD-B452-428A-9AD0-9D67C623B697}" dt="2025-09-02T13:10:06.095" v="266"/>
        <pc:sldMkLst>
          <pc:docMk/>
          <pc:sldMk cId="1388846701" sldId="628"/>
        </pc:sldMkLst>
        <pc:spChg chg="del">
          <ac:chgData name="Joanna Ralston" userId="60a97b18-edaa-450b-ba5c-343f44ef615b" providerId="ADAL" clId="{502CC9BD-B452-428A-9AD0-9D67C623B697}" dt="2025-09-02T13:10:06.095" v="266"/>
          <ac:spMkLst>
            <pc:docMk/>
            <pc:sldMk cId="1388846701" sldId="628"/>
            <ac:spMk id="7172" creationId="{66654676-5E53-8CB9-4F98-15E1C0612B33}"/>
          </ac:spMkLst>
        </pc:spChg>
        <pc:spChg chg="del">
          <ac:chgData name="Joanna Ralston" userId="60a97b18-edaa-450b-ba5c-343f44ef615b" providerId="ADAL" clId="{502CC9BD-B452-428A-9AD0-9D67C623B697}" dt="2025-09-02T13:10:06.095" v="266"/>
          <ac:spMkLst>
            <pc:docMk/>
            <pc:sldMk cId="1388846701" sldId="628"/>
            <ac:spMk id="7173" creationId="{664DB04F-919A-FF24-C39A-690D0AF85017}"/>
          </ac:spMkLst>
        </pc:spChg>
      </pc:sldChg>
      <pc:sldChg chg="add del">
        <pc:chgData name="Joanna Ralston" userId="60a97b18-edaa-450b-ba5c-343f44ef615b" providerId="ADAL" clId="{502CC9BD-B452-428A-9AD0-9D67C623B697}" dt="2025-09-02T13:22:45.504" v="555" actId="47"/>
        <pc:sldMkLst>
          <pc:docMk/>
          <pc:sldMk cId="1770131522" sldId="629"/>
        </pc:sldMkLst>
      </pc:sldChg>
      <pc:sldChg chg="modSp add mod">
        <pc:chgData name="Joanna Ralston" userId="60a97b18-edaa-450b-ba5c-343f44ef615b" providerId="ADAL" clId="{502CC9BD-B452-428A-9AD0-9D67C623B697}" dt="2025-09-02T15:06:37.459" v="1555" actId="6549"/>
        <pc:sldMkLst>
          <pc:docMk/>
          <pc:sldMk cId="4294147513" sldId="630"/>
        </pc:sldMkLst>
        <pc:spChg chg="mod">
          <ac:chgData name="Joanna Ralston" userId="60a97b18-edaa-450b-ba5c-343f44ef615b" providerId="ADAL" clId="{502CC9BD-B452-428A-9AD0-9D67C623B697}" dt="2025-09-02T15:06:37.459" v="1555" actId="6549"/>
          <ac:spMkLst>
            <pc:docMk/>
            <pc:sldMk cId="4294147513" sldId="630"/>
            <ac:spMk id="3" creationId="{4CCE14DF-9DDE-0656-27CE-A008B237A38A}"/>
          </ac:spMkLst>
        </pc:spChg>
      </pc:sldChg>
      <pc:sldChg chg="add">
        <pc:chgData name="Joanna Ralston" userId="60a97b18-edaa-450b-ba5c-343f44ef615b" providerId="ADAL" clId="{502CC9BD-B452-428A-9AD0-9D67C623B697}" dt="2025-09-02T13:13:38.658" v="333"/>
        <pc:sldMkLst>
          <pc:docMk/>
          <pc:sldMk cId="1002204295" sldId="631"/>
        </pc:sldMkLst>
      </pc:sldChg>
      <pc:sldChg chg="add">
        <pc:chgData name="Joanna Ralston" userId="60a97b18-edaa-450b-ba5c-343f44ef615b" providerId="ADAL" clId="{502CC9BD-B452-428A-9AD0-9D67C623B697}" dt="2025-09-02T13:13:45.849" v="334"/>
        <pc:sldMkLst>
          <pc:docMk/>
          <pc:sldMk cId="1374133946" sldId="632"/>
        </pc:sldMkLst>
      </pc:sldChg>
      <pc:sldChg chg="addSp delSp modSp new mod setBg">
        <pc:chgData name="Joanna Ralston" userId="60a97b18-edaa-450b-ba5c-343f44ef615b" providerId="ADAL" clId="{502CC9BD-B452-428A-9AD0-9D67C623B697}" dt="2025-09-02T14:27:08.834" v="759" actId="20577"/>
        <pc:sldMkLst>
          <pc:docMk/>
          <pc:sldMk cId="1363988331" sldId="633"/>
        </pc:sldMkLst>
        <pc:spChg chg="mod">
          <ac:chgData name="Joanna Ralston" userId="60a97b18-edaa-450b-ba5c-343f44ef615b" providerId="ADAL" clId="{502CC9BD-B452-428A-9AD0-9D67C623B697}" dt="2025-09-02T14:19:19.700" v="582" actId="26606"/>
          <ac:spMkLst>
            <pc:docMk/>
            <pc:sldMk cId="1363988331" sldId="633"/>
            <ac:spMk id="2" creationId="{46746FF5-B0C2-5BF9-DB48-C4352B4BAF5C}"/>
          </ac:spMkLst>
        </pc:spChg>
        <pc:spChg chg="mod">
          <ac:chgData name="Joanna Ralston" userId="60a97b18-edaa-450b-ba5c-343f44ef615b" providerId="ADAL" clId="{502CC9BD-B452-428A-9AD0-9D67C623B697}" dt="2025-09-02T14:27:08.834" v="759" actId="20577"/>
          <ac:spMkLst>
            <pc:docMk/>
            <pc:sldMk cId="1363988331" sldId="633"/>
            <ac:spMk id="3" creationId="{9CC775FD-95C3-E787-E53A-91B6CDFF8700}"/>
          </ac:spMkLst>
        </pc:spChg>
        <pc:spChg chg="add del">
          <ac:chgData name="Joanna Ralston" userId="60a97b18-edaa-450b-ba5c-343f44ef615b" providerId="ADAL" clId="{502CC9BD-B452-428A-9AD0-9D67C623B697}" dt="2025-09-02T14:19:19.700" v="582" actId="26606"/>
          <ac:spMkLst>
            <pc:docMk/>
            <pc:sldMk cId="1363988331" sldId="633"/>
            <ac:spMk id="9" creationId="{201CC55D-ED54-4C5C-95E6-10947BD1103B}"/>
          </ac:spMkLst>
        </pc:spChg>
        <pc:spChg chg="add del">
          <ac:chgData name="Joanna Ralston" userId="60a97b18-edaa-450b-ba5c-343f44ef615b" providerId="ADAL" clId="{502CC9BD-B452-428A-9AD0-9D67C623B697}" dt="2025-09-02T14:19:19.700" v="582" actId="26606"/>
          <ac:spMkLst>
            <pc:docMk/>
            <pc:sldMk cId="1363988331" sldId="633"/>
            <ac:spMk id="15" creationId="{3873B707-463F-40B0-8227-E8CC6C67EB25}"/>
          </ac:spMkLst>
        </pc:spChg>
        <pc:spChg chg="add del">
          <ac:chgData name="Joanna Ralston" userId="60a97b18-edaa-450b-ba5c-343f44ef615b" providerId="ADAL" clId="{502CC9BD-B452-428A-9AD0-9D67C623B697}" dt="2025-09-02T14:19:19.700" v="582" actId="26606"/>
          <ac:spMkLst>
            <pc:docMk/>
            <pc:sldMk cId="1363988331" sldId="633"/>
            <ac:spMk id="17" creationId="{C13237C8-E62C-4F0D-A318-BD6FB6C2D138}"/>
          </ac:spMkLst>
        </pc:spChg>
        <pc:spChg chg="add del">
          <ac:chgData name="Joanna Ralston" userId="60a97b18-edaa-450b-ba5c-343f44ef615b" providerId="ADAL" clId="{502CC9BD-B452-428A-9AD0-9D67C623B697}" dt="2025-09-02T14:19:19.700" v="582" actId="26606"/>
          <ac:spMkLst>
            <pc:docMk/>
            <pc:sldMk cId="1363988331" sldId="633"/>
            <ac:spMk id="19" creationId="{19C9EAEA-39D0-4B0E-A0EB-51E7B26740B1}"/>
          </ac:spMkLst>
        </pc:spChg>
        <pc:spChg chg="add del">
          <ac:chgData name="Joanna Ralston" userId="60a97b18-edaa-450b-ba5c-343f44ef615b" providerId="ADAL" clId="{502CC9BD-B452-428A-9AD0-9D67C623B697}" dt="2025-09-02T14:19:17.182" v="579" actId="26606"/>
          <ac:spMkLst>
            <pc:docMk/>
            <pc:sldMk cId="1363988331" sldId="633"/>
            <ac:spMk id="24" creationId="{201CC55D-ED54-4C5C-95E6-10947BD1103B}"/>
          </ac:spMkLst>
        </pc:spChg>
        <pc:spChg chg="add">
          <ac:chgData name="Joanna Ralston" userId="60a97b18-edaa-450b-ba5c-343f44ef615b" providerId="ADAL" clId="{502CC9BD-B452-428A-9AD0-9D67C623B697}" dt="2025-09-02T14:19:19.700" v="582" actId="26606"/>
          <ac:spMkLst>
            <pc:docMk/>
            <pc:sldMk cId="1363988331" sldId="633"/>
            <ac:spMk id="28" creationId="{9A0D773F-7A7D-4DBB-9DEA-86BB8B8F4BC8}"/>
          </ac:spMkLst>
        </pc:spChg>
        <pc:spChg chg="add del">
          <ac:chgData name="Joanna Ralston" userId="60a97b18-edaa-450b-ba5c-343f44ef615b" providerId="ADAL" clId="{502CC9BD-B452-428A-9AD0-9D67C623B697}" dt="2025-09-02T14:19:17.182" v="579" actId="26606"/>
          <ac:spMkLst>
            <pc:docMk/>
            <pc:sldMk cId="1363988331" sldId="633"/>
            <ac:spMk id="30" creationId="{3873B707-463F-40B0-8227-E8CC6C67EB25}"/>
          </ac:spMkLst>
        </pc:spChg>
        <pc:spChg chg="add del">
          <ac:chgData name="Joanna Ralston" userId="60a97b18-edaa-450b-ba5c-343f44ef615b" providerId="ADAL" clId="{502CC9BD-B452-428A-9AD0-9D67C623B697}" dt="2025-09-02T14:19:17.182" v="579" actId="26606"/>
          <ac:spMkLst>
            <pc:docMk/>
            <pc:sldMk cId="1363988331" sldId="633"/>
            <ac:spMk id="32" creationId="{C13237C8-E62C-4F0D-A318-BD6FB6C2D138}"/>
          </ac:spMkLst>
        </pc:spChg>
        <pc:spChg chg="add del">
          <ac:chgData name="Joanna Ralston" userId="60a97b18-edaa-450b-ba5c-343f44ef615b" providerId="ADAL" clId="{502CC9BD-B452-428A-9AD0-9D67C623B697}" dt="2025-09-02T14:19:17.182" v="579" actId="26606"/>
          <ac:spMkLst>
            <pc:docMk/>
            <pc:sldMk cId="1363988331" sldId="633"/>
            <ac:spMk id="34" creationId="{19C9EAEA-39D0-4B0E-A0EB-51E7B26740B1}"/>
          </ac:spMkLst>
        </pc:spChg>
        <pc:spChg chg="add del">
          <ac:chgData name="Joanna Ralston" userId="60a97b18-edaa-450b-ba5c-343f44ef615b" providerId="ADAL" clId="{502CC9BD-B452-428A-9AD0-9D67C623B697}" dt="2025-09-02T14:19:19.620" v="581" actId="26606"/>
          <ac:spMkLst>
            <pc:docMk/>
            <pc:sldMk cId="1363988331" sldId="633"/>
            <ac:spMk id="36" creationId="{45D37F4E-DDB4-456B-97E0-9937730A039F}"/>
          </ac:spMkLst>
        </pc:spChg>
        <pc:spChg chg="add del">
          <ac:chgData name="Joanna Ralston" userId="60a97b18-edaa-450b-ba5c-343f44ef615b" providerId="ADAL" clId="{502CC9BD-B452-428A-9AD0-9D67C623B697}" dt="2025-09-02T14:19:19.620" v="581" actId="26606"/>
          <ac:spMkLst>
            <pc:docMk/>
            <pc:sldMk cId="1363988331" sldId="633"/>
            <ac:spMk id="37" creationId="{B2DD41CD-8F47-4F56-AD12-4E2FF7696987}"/>
          </ac:spMkLst>
        </pc:spChg>
        <pc:spChg chg="add">
          <ac:chgData name="Joanna Ralston" userId="60a97b18-edaa-450b-ba5c-343f44ef615b" providerId="ADAL" clId="{502CC9BD-B452-428A-9AD0-9D67C623B697}" dt="2025-09-02T14:19:19.700" v="582" actId="26606"/>
          <ac:spMkLst>
            <pc:docMk/>
            <pc:sldMk cId="1363988331" sldId="633"/>
            <ac:spMk id="39" creationId="{7FF47CB7-972F-479F-A36D-9E72D26EC8DA}"/>
          </ac:spMkLst>
        </pc:spChg>
        <pc:spChg chg="add">
          <ac:chgData name="Joanna Ralston" userId="60a97b18-edaa-450b-ba5c-343f44ef615b" providerId="ADAL" clId="{502CC9BD-B452-428A-9AD0-9D67C623B697}" dt="2025-09-02T14:19:19.700" v="582" actId="26606"/>
          <ac:spMkLst>
            <pc:docMk/>
            <pc:sldMk cId="1363988331" sldId="633"/>
            <ac:spMk id="40" creationId="{0D153B68-5844-490D-8E67-F616D6D721CA}"/>
          </ac:spMkLst>
        </pc:spChg>
        <pc:grpChg chg="add del">
          <ac:chgData name="Joanna Ralston" userId="60a97b18-edaa-450b-ba5c-343f44ef615b" providerId="ADAL" clId="{502CC9BD-B452-428A-9AD0-9D67C623B697}" dt="2025-09-02T14:19:19.620" v="581" actId="26606"/>
          <ac:grpSpMkLst>
            <pc:docMk/>
            <pc:sldMk cId="1363988331" sldId="633"/>
            <ac:grpSpMk id="11" creationId="{1DE889C7-FAD6-4397-98E2-05D503484459}"/>
          </ac:grpSpMkLst>
        </pc:grpChg>
        <pc:picChg chg="add mod">
          <ac:chgData name="Joanna Ralston" userId="60a97b18-edaa-450b-ba5c-343f44ef615b" providerId="ADAL" clId="{502CC9BD-B452-428A-9AD0-9D67C623B697}" dt="2025-09-02T14:19:19.700" v="582" actId="26606"/>
          <ac:picMkLst>
            <pc:docMk/>
            <pc:sldMk cId="1363988331" sldId="633"/>
            <ac:picMk id="4" creationId="{49B63608-E71B-7E29-300F-01D9E4704AE2}"/>
          </ac:picMkLst>
        </pc:picChg>
      </pc:sldChg>
      <pc:sldChg chg="addSp modSp new mod setBg">
        <pc:chgData name="Joanna Ralston" userId="60a97b18-edaa-450b-ba5c-343f44ef615b" providerId="ADAL" clId="{502CC9BD-B452-428A-9AD0-9D67C623B697}" dt="2025-09-02T15:24:32.359" v="1557" actId="255"/>
        <pc:sldMkLst>
          <pc:docMk/>
          <pc:sldMk cId="3887627646" sldId="634"/>
        </pc:sldMkLst>
        <pc:spChg chg="mod">
          <ac:chgData name="Joanna Ralston" userId="60a97b18-edaa-450b-ba5c-343f44ef615b" providerId="ADAL" clId="{502CC9BD-B452-428A-9AD0-9D67C623B697}" dt="2025-09-02T14:53:31.489" v="1453" actId="113"/>
          <ac:spMkLst>
            <pc:docMk/>
            <pc:sldMk cId="3887627646" sldId="634"/>
            <ac:spMk id="2" creationId="{F4FF930B-9777-99EB-7DCB-6CB936A8F1BC}"/>
          </ac:spMkLst>
        </pc:spChg>
        <pc:spChg chg="mod">
          <ac:chgData name="Joanna Ralston" userId="60a97b18-edaa-450b-ba5c-343f44ef615b" providerId="ADAL" clId="{502CC9BD-B452-428A-9AD0-9D67C623B697}" dt="2025-09-02T15:24:32.359" v="1557" actId="255"/>
          <ac:spMkLst>
            <pc:docMk/>
            <pc:sldMk cId="3887627646" sldId="634"/>
            <ac:spMk id="3" creationId="{55EDA58E-264C-AA71-9B14-84FE973A9A04}"/>
          </ac:spMkLst>
        </pc:spChg>
        <pc:spChg chg="add">
          <ac:chgData name="Joanna Ralston" userId="60a97b18-edaa-450b-ba5c-343f44ef615b" providerId="ADAL" clId="{502CC9BD-B452-428A-9AD0-9D67C623B697}" dt="2025-09-02T14:53:21.730" v="1452" actId="26606"/>
          <ac:spMkLst>
            <pc:docMk/>
            <pc:sldMk cId="3887627646" sldId="634"/>
            <ac:spMk id="1033" creationId="{D2B783EE-0239-4717-BBEA-8C9EAC61C824}"/>
          </ac:spMkLst>
        </pc:spChg>
        <pc:spChg chg="add">
          <ac:chgData name="Joanna Ralston" userId="60a97b18-edaa-450b-ba5c-343f44ef615b" providerId="ADAL" clId="{502CC9BD-B452-428A-9AD0-9D67C623B697}" dt="2025-09-02T14:53:21.730" v="1452" actId="26606"/>
          <ac:spMkLst>
            <pc:docMk/>
            <pc:sldMk cId="3887627646" sldId="634"/>
            <ac:spMk id="1035" creationId="{A7B99495-F43F-4D80-A44F-2CB4764EB90B}"/>
          </ac:spMkLst>
        </pc:spChg>
        <pc:spChg chg="add">
          <ac:chgData name="Joanna Ralston" userId="60a97b18-edaa-450b-ba5c-343f44ef615b" providerId="ADAL" clId="{502CC9BD-B452-428A-9AD0-9D67C623B697}" dt="2025-09-02T14:53:21.730" v="1452" actId="26606"/>
          <ac:spMkLst>
            <pc:docMk/>
            <pc:sldMk cId="3887627646" sldId="634"/>
            <ac:spMk id="1037" creationId="{70BEB1E7-2F88-40BC-B73D-42E5B6F80BFC}"/>
          </ac:spMkLst>
        </pc:spChg>
        <pc:picChg chg="add mod ord">
          <ac:chgData name="Joanna Ralston" userId="60a97b18-edaa-450b-ba5c-343f44ef615b" providerId="ADAL" clId="{502CC9BD-B452-428A-9AD0-9D67C623B697}" dt="2025-09-02T14:53:21.730" v="1452" actId="26606"/>
          <ac:picMkLst>
            <pc:docMk/>
            <pc:sldMk cId="3887627646" sldId="634"/>
            <ac:picMk id="1026" creationId="{33EDCF3B-C05B-9607-76A3-046921EC2D20}"/>
          </ac:picMkLst>
        </pc:picChg>
        <pc:picChg chg="add mod">
          <ac:chgData name="Joanna Ralston" userId="60a97b18-edaa-450b-ba5c-343f44ef615b" providerId="ADAL" clId="{502CC9BD-B452-428A-9AD0-9D67C623B697}" dt="2025-09-02T14:53:21.730" v="1452" actId="26606"/>
          <ac:picMkLst>
            <pc:docMk/>
            <pc:sldMk cId="3887627646" sldId="634"/>
            <ac:picMk id="1028" creationId="{2B0BEC38-F5E9-B640-07CA-80BCC35E4D22}"/>
          </ac:picMkLst>
        </pc:picChg>
      </pc:sldChg>
      <pc:sldChg chg="addSp delSp modSp new mod setBg">
        <pc:chgData name="Joanna Ralston" userId="60a97b18-edaa-450b-ba5c-343f44ef615b" providerId="ADAL" clId="{502CC9BD-B452-428A-9AD0-9D67C623B697}" dt="2025-09-02T15:02:37.330" v="1536" actId="14100"/>
        <pc:sldMkLst>
          <pc:docMk/>
          <pc:sldMk cId="3885510099" sldId="635"/>
        </pc:sldMkLst>
        <pc:spChg chg="mod">
          <ac:chgData name="Joanna Ralston" userId="60a97b18-edaa-450b-ba5c-343f44ef615b" providerId="ADAL" clId="{502CC9BD-B452-428A-9AD0-9D67C623B697}" dt="2025-09-02T15:02:37.330" v="1536" actId="14100"/>
          <ac:spMkLst>
            <pc:docMk/>
            <pc:sldMk cId="3885510099" sldId="635"/>
            <ac:spMk id="2" creationId="{9D2718C6-48EC-9C99-8EDA-8C299D5C8EBE}"/>
          </ac:spMkLst>
        </pc:spChg>
        <pc:spChg chg="mod ord">
          <ac:chgData name="Joanna Ralston" userId="60a97b18-edaa-450b-ba5c-343f44ef615b" providerId="ADAL" clId="{502CC9BD-B452-428A-9AD0-9D67C623B697}" dt="2025-09-02T15:02:30.692" v="1535" actId="27636"/>
          <ac:spMkLst>
            <pc:docMk/>
            <pc:sldMk cId="3885510099" sldId="635"/>
            <ac:spMk id="3" creationId="{D5ABCB1E-F292-84CC-BB99-B2531839109B}"/>
          </ac:spMkLst>
        </pc:spChg>
        <pc:spChg chg="add del">
          <ac:chgData name="Joanna Ralston" userId="60a97b18-edaa-450b-ba5c-343f44ef615b" providerId="ADAL" clId="{502CC9BD-B452-428A-9AD0-9D67C623B697}" dt="2025-09-02T15:02:01.108" v="1523" actId="26606"/>
          <ac:spMkLst>
            <pc:docMk/>
            <pc:sldMk cId="3885510099" sldId="635"/>
            <ac:spMk id="2055" creationId="{45D37F4E-DDB4-456B-97E0-9937730A039F}"/>
          </ac:spMkLst>
        </pc:spChg>
        <pc:spChg chg="add del">
          <ac:chgData name="Joanna Ralston" userId="60a97b18-edaa-450b-ba5c-343f44ef615b" providerId="ADAL" clId="{502CC9BD-B452-428A-9AD0-9D67C623B697}" dt="2025-09-02T15:02:01.108" v="1523" actId="26606"/>
          <ac:spMkLst>
            <pc:docMk/>
            <pc:sldMk cId="3885510099" sldId="635"/>
            <ac:spMk id="2057" creationId="{B2DD41CD-8F47-4F56-AD12-4E2FF7696987}"/>
          </ac:spMkLst>
        </pc:spChg>
        <pc:spChg chg="add del">
          <ac:chgData name="Joanna Ralston" userId="60a97b18-edaa-450b-ba5c-343f44ef615b" providerId="ADAL" clId="{502CC9BD-B452-428A-9AD0-9D67C623B697}" dt="2025-09-02T15:02:18.613" v="1531" actId="26606"/>
          <ac:spMkLst>
            <pc:docMk/>
            <pc:sldMk cId="3885510099" sldId="635"/>
            <ac:spMk id="2061" creationId="{4CBF9756-6AC8-4C65-84DF-56FBFFA1D873}"/>
          </ac:spMkLst>
        </pc:spChg>
        <pc:spChg chg="add del">
          <ac:chgData name="Joanna Ralston" userId="60a97b18-edaa-450b-ba5c-343f44ef615b" providerId="ADAL" clId="{502CC9BD-B452-428A-9AD0-9D67C623B697}" dt="2025-09-02T15:02:18.613" v="1531" actId="26606"/>
          <ac:spMkLst>
            <pc:docMk/>
            <pc:sldMk cId="3885510099" sldId="635"/>
            <ac:spMk id="2063" creationId="{2D385988-EAAF-4C27-AF8A-2BFBECAF3D4F}"/>
          </ac:spMkLst>
        </pc:spChg>
        <pc:spChg chg="add del">
          <ac:chgData name="Joanna Ralston" userId="60a97b18-edaa-450b-ba5c-343f44ef615b" providerId="ADAL" clId="{502CC9BD-B452-428A-9AD0-9D67C623B697}" dt="2025-09-02T15:02:03.602" v="1525" actId="26606"/>
          <ac:spMkLst>
            <pc:docMk/>
            <pc:sldMk cId="3885510099" sldId="635"/>
            <ac:spMk id="2064" creationId="{B6FACB3C-9069-4791-BC5C-0DB7CD19B853}"/>
          </ac:spMkLst>
        </pc:spChg>
        <pc:spChg chg="add del">
          <ac:chgData name="Joanna Ralston" userId="60a97b18-edaa-450b-ba5c-343f44ef615b" providerId="ADAL" clId="{502CC9BD-B452-428A-9AD0-9D67C623B697}" dt="2025-09-02T15:02:03.602" v="1525" actId="26606"/>
          <ac:spMkLst>
            <pc:docMk/>
            <pc:sldMk cId="3885510099" sldId="635"/>
            <ac:spMk id="2065" creationId="{71F2038E-D777-4B76-81DD-DD13EE91B9DD}"/>
          </ac:spMkLst>
        </pc:spChg>
        <pc:spChg chg="add del">
          <ac:chgData name="Joanna Ralston" userId="60a97b18-edaa-450b-ba5c-343f44ef615b" providerId="ADAL" clId="{502CC9BD-B452-428A-9AD0-9D67C623B697}" dt="2025-09-02T15:02:06.042" v="1527" actId="26606"/>
          <ac:spMkLst>
            <pc:docMk/>
            <pc:sldMk cId="3885510099" sldId="635"/>
            <ac:spMk id="2067" creationId="{3346177D-ADC4-4968-B747-5CFCD390B5B9}"/>
          </ac:spMkLst>
        </pc:spChg>
        <pc:spChg chg="add del">
          <ac:chgData name="Joanna Ralston" userId="60a97b18-edaa-450b-ba5c-343f44ef615b" providerId="ADAL" clId="{502CC9BD-B452-428A-9AD0-9D67C623B697}" dt="2025-09-02T15:02:06.042" v="1527" actId="26606"/>
          <ac:spMkLst>
            <pc:docMk/>
            <pc:sldMk cId="3885510099" sldId="635"/>
            <ac:spMk id="2068" creationId="{0844A943-BF79-4FEA-ABB1-3BD54D236606}"/>
          </ac:spMkLst>
        </pc:spChg>
        <pc:spChg chg="add del">
          <ac:chgData name="Joanna Ralston" userId="60a97b18-edaa-450b-ba5c-343f44ef615b" providerId="ADAL" clId="{502CC9BD-B452-428A-9AD0-9D67C623B697}" dt="2025-09-02T15:02:06.042" v="1527" actId="26606"/>
          <ac:spMkLst>
            <pc:docMk/>
            <pc:sldMk cId="3885510099" sldId="635"/>
            <ac:spMk id="2069" creationId="{6437CC72-F4A8-4DC3-AFAB-D22C482C8100}"/>
          </ac:spMkLst>
        </pc:spChg>
        <pc:spChg chg="add del">
          <ac:chgData name="Joanna Ralston" userId="60a97b18-edaa-450b-ba5c-343f44ef615b" providerId="ADAL" clId="{502CC9BD-B452-428A-9AD0-9D67C623B697}" dt="2025-09-02T15:02:15.194" v="1529" actId="26606"/>
          <ac:spMkLst>
            <pc:docMk/>
            <pc:sldMk cId="3885510099" sldId="635"/>
            <ac:spMk id="2071" creationId="{45D37F4E-DDB4-456B-97E0-9937730A039F}"/>
          </ac:spMkLst>
        </pc:spChg>
        <pc:spChg chg="add del">
          <ac:chgData name="Joanna Ralston" userId="60a97b18-edaa-450b-ba5c-343f44ef615b" providerId="ADAL" clId="{502CC9BD-B452-428A-9AD0-9D67C623B697}" dt="2025-09-02T15:02:15.194" v="1529" actId="26606"/>
          <ac:spMkLst>
            <pc:docMk/>
            <pc:sldMk cId="3885510099" sldId="635"/>
            <ac:spMk id="2072" creationId="{B2DD41CD-8F47-4F56-AD12-4E2FF7696987}"/>
          </ac:spMkLst>
        </pc:spChg>
        <pc:spChg chg="add del">
          <ac:chgData name="Joanna Ralston" userId="60a97b18-edaa-450b-ba5c-343f44ef615b" providerId="ADAL" clId="{502CC9BD-B452-428A-9AD0-9D67C623B697}" dt="2025-09-02T15:02:18.613" v="1531" actId="26606"/>
          <ac:spMkLst>
            <pc:docMk/>
            <pc:sldMk cId="3885510099" sldId="635"/>
            <ac:spMk id="2074" creationId="{6A84B152-3496-4C52-AF08-97AFFC09DD2C}"/>
          </ac:spMkLst>
        </pc:spChg>
        <pc:spChg chg="add del">
          <ac:chgData name="Joanna Ralston" userId="60a97b18-edaa-450b-ba5c-343f44ef615b" providerId="ADAL" clId="{502CC9BD-B452-428A-9AD0-9D67C623B697}" dt="2025-09-02T15:02:18.613" v="1531" actId="26606"/>
          <ac:spMkLst>
            <pc:docMk/>
            <pc:sldMk cId="3885510099" sldId="635"/>
            <ac:spMk id="2075" creationId="{6B2ADB95-0FA3-4BD7-A8AC-89D014A83E5B}"/>
          </ac:spMkLst>
        </pc:spChg>
        <pc:spChg chg="add del">
          <ac:chgData name="Joanna Ralston" userId="60a97b18-edaa-450b-ba5c-343f44ef615b" providerId="ADAL" clId="{502CC9BD-B452-428A-9AD0-9D67C623B697}" dt="2025-09-02T15:02:18.613" v="1531" actId="26606"/>
          <ac:spMkLst>
            <pc:docMk/>
            <pc:sldMk cId="3885510099" sldId="635"/>
            <ac:spMk id="2076" creationId="{C924DBCE-E731-4B22-8181-A39C1D86276C}"/>
          </ac:spMkLst>
        </pc:spChg>
        <pc:spChg chg="add del">
          <ac:chgData name="Joanna Ralston" userId="60a97b18-edaa-450b-ba5c-343f44ef615b" providerId="ADAL" clId="{502CC9BD-B452-428A-9AD0-9D67C623B697}" dt="2025-09-02T15:02:18.613" v="1531" actId="26606"/>
          <ac:spMkLst>
            <pc:docMk/>
            <pc:sldMk cId="3885510099" sldId="635"/>
            <ac:spMk id="2078" creationId="{B621D332-7329-4994-8836-C429A51B7549}"/>
          </ac:spMkLst>
        </pc:spChg>
        <pc:spChg chg="add del">
          <ac:chgData name="Joanna Ralston" userId="60a97b18-edaa-450b-ba5c-343f44ef615b" providerId="ADAL" clId="{502CC9BD-B452-428A-9AD0-9D67C623B697}" dt="2025-09-02T15:02:18.613" v="1531" actId="26606"/>
          <ac:spMkLst>
            <pc:docMk/>
            <pc:sldMk cId="3885510099" sldId="635"/>
            <ac:spMk id="2079" creationId="{2D20F754-35A9-4508-BE3C-C59996D1437B}"/>
          </ac:spMkLst>
        </pc:spChg>
        <pc:spChg chg="add">
          <ac:chgData name="Joanna Ralston" userId="60a97b18-edaa-450b-ba5c-343f44ef615b" providerId="ADAL" clId="{502CC9BD-B452-428A-9AD0-9D67C623B697}" dt="2025-09-02T15:02:18.687" v="1532" actId="26606"/>
          <ac:spMkLst>
            <pc:docMk/>
            <pc:sldMk cId="3885510099" sldId="635"/>
            <ac:spMk id="2081" creationId="{7FF47CB7-972F-479F-A36D-9E72D26EC8DA}"/>
          </ac:spMkLst>
        </pc:spChg>
        <pc:spChg chg="add">
          <ac:chgData name="Joanna Ralston" userId="60a97b18-edaa-450b-ba5c-343f44ef615b" providerId="ADAL" clId="{502CC9BD-B452-428A-9AD0-9D67C623B697}" dt="2025-09-02T15:02:18.687" v="1532" actId="26606"/>
          <ac:spMkLst>
            <pc:docMk/>
            <pc:sldMk cId="3885510099" sldId="635"/>
            <ac:spMk id="2082" creationId="{0D153B68-5844-490D-8E67-F616D6D721CA}"/>
          </ac:spMkLst>
        </pc:spChg>
        <pc:spChg chg="add">
          <ac:chgData name="Joanna Ralston" userId="60a97b18-edaa-450b-ba5c-343f44ef615b" providerId="ADAL" clId="{502CC9BD-B452-428A-9AD0-9D67C623B697}" dt="2025-09-02T15:02:18.687" v="1532" actId="26606"/>
          <ac:spMkLst>
            <pc:docMk/>
            <pc:sldMk cId="3885510099" sldId="635"/>
            <ac:spMk id="2083" creationId="{9A0D773F-7A7D-4DBB-9DEA-86BB8B8F4BC8}"/>
          </ac:spMkLst>
        </pc:spChg>
        <pc:grpChg chg="add del">
          <ac:chgData name="Joanna Ralston" userId="60a97b18-edaa-450b-ba5c-343f44ef615b" providerId="ADAL" clId="{502CC9BD-B452-428A-9AD0-9D67C623B697}" dt="2025-09-02T15:02:03.602" v="1525" actId="26606"/>
          <ac:grpSpMkLst>
            <pc:docMk/>
            <pc:sldMk cId="3885510099" sldId="635"/>
            <ac:grpSpMk id="2059" creationId="{DD354807-230F-4402-B1B9-F733A8F1F190}"/>
          </ac:grpSpMkLst>
        </pc:grpChg>
        <pc:picChg chg="add mod">
          <ac:chgData name="Joanna Ralston" userId="60a97b18-edaa-450b-ba5c-343f44ef615b" providerId="ADAL" clId="{502CC9BD-B452-428A-9AD0-9D67C623B697}" dt="2025-09-02T15:02:18.687" v="1532" actId="26606"/>
          <ac:picMkLst>
            <pc:docMk/>
            <pc:sldMk cId="3885510099" sldId="635"/>
            <ac:picMk id="2050" creationId="{49EAFC43-D9C1-AB62-0A79-5674950AD702}"/>
          </ac:picMkLst>
        </pc:picChg>
      </pc:sldChg>
      <pc:sldMasterChg chg="delSldLayout">
        <pc:chgData name="Joanna Ralston" userId="60a97b18-edaa-450b-ba5c-343f44ef615b" providerId="ADAL" clId="{502CC9BD-B452-428A-9AD0-9D67C623B697}" dt="2025-08-31T11:17:18.880" v="243" actId="47"/>
        <pc:sldMasterMkLst>
          <pc:docMk/>
          <pc:sldMasterMk cId="2941025014" sldId="2147483648"/>
        </pc:sldMasterMkLst>
        <pc:sldLayoutChg chg="del">
          <pc:chgData name="Joanna Ralston" userId="60a97b18-edaa-450b-ba5c-343f44ef615b" providerId="ADAL" clId="{502CC9BD-B452-428A-9AD0-9D67C623B697}" dt="2025-08-31T11:17:18.880" v="243" actId="47"/>
          <pc:sldLayoutMkLst>
            <pc:docMk/>
            <pc:sldMasterMk cId="2941025014" sldId="2147483648"/>
            <pc:sldLayoutMk cId="1867762827" sldId="2147483660"/>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6C68F4-22E4-44C8-A3D3-B4443BAAF6EB}" type="doc">
      <dgm:prSet loTypeId="urn:microsoft.com/office/officeart/2005/8/layout/vList2" loCatId="list" qsTypeId="urn:microsoft.com/office/officeart/2005/8/quickstyle/simple4" qsCatId="simple" csTypeId="urn:microsoft.com/office/officeart/2005/8/colors/accent2_2" csCatId="accent2" phldr="1"/>
      <dgm:spPr/>
      <dgm:t>
        <a:bodyPr/>
        <a:lstStyle/>
        <a:p>
          <a:endParaRPr lang="en-US"/>
        </a:p>
      </dgm:t>
    </dgm:pt>
    <dgm:pt modelId="{6CDB58EE-4F6D-4740-B258-210CCC511A2A}">
      <dgm:prSet/>
      <dgm:spPr/>
      <dgm:t>
        <a:bodyPr/>
        <a:lstStyle/>
        <a:p>
          <a:r>
            <a:rPr lang="en-US"/>
            <a:t>RP ability to understand at time decision being made</a:t>
          </a:r>
        </a:p>
      </dgm:t>
    </dgm:pt>
    <dgm:pt modelId="{E055BF92-A84D-4A4A-B1F0-311C1FBDE5F6}" type="parTrans" cxnId="{1EF8050E-AF69-401A-907C-D1CDEC2FA3BF}">
      <dgm:prSet/>
      <dgm:spPr/>
      <dgm:t>
        <a:bodyPr/>
        <a:lstStyle/>
        <a:p>
          <a:endParaRPr lang="en-US"/>
        </a:p>
      </dgm:t>
    </dgm:pt>
    <dgm:pt modelId="{425A4BAB-4168-40E3-A5E7-2F81FBA41DFF}" type="sibTrans" cxnId="{1EF8050E-AF69-401A-907C-D1CDEC2FA3BF}">
      <dgm:prSet/>
      <dgm:spPr/>
      <dgm:t>
        <a:bodyPr/>
        <a:lstStyle/>
        <a:p>
          <a:endParaRPr lang="en-US"/>
        </a:p>
      </dgm:t>
    </dgm:pt>
    <dgm:pt modelId="{49C0CF4A-824D-4E7A-86B3-779698F44EB4}">
      <dgm:prSet/>
      <dgm:spPr/>
      <dgm:t>
        <a:bodyPr/>
        <a:lstStyle/>
        <a:p>
          <a:r>
            <a:rPr lang="en-IE"/>
            <a:t>The nature and consequences of decision within context of available choices</a:t>
          </a:r>
          <a:endParaRPr lang="en-US"/>
        </a:p>
      </dgm:t>
    </dgm:pt>
    <dgm:pt modelId="{D14B0F3A-ED2E-416D-BD2F-BC6983291248}" type="parTrans" cxnId="{F10F42A8-60A6-4E8A-9B11-F05D710F19FA}">
      <dgm:prSet/>
      <dgm:spPr/>
      <dgm:t>
        <a:bodyPr/>
        <a:lstStyle/>
        <a:p>
          <a:endParaRPr lang="en-US"/>
        </a:p>
      </dgm:t>
    </dgm:pt>
    <dgm:pt modelId="{F745C053-5141-4CB8-A494-1D80817931CA}" type="sibTrans" cxnId="{F10F42A8-60A6-4E8A-9B11-F05D710F19FA}">
      <dgm:prSet/>
      <dgm:spPr/>
      <dgm:t>
        <a:bodyPr/>
        <a:lstStyle/>
        <a:p>
          <a:endParaRPr lang="en-US"/>
        </a:p>
      </dgm:t>
    </dgm:pt>
    <dgm:pt modelId="{A5E58367-863B-40B5-ACFC-2EC4B1D548E3}">
      <dgm:prSet/>
      <dgm:spPr/>
      <dgm:t>
        <a:bodyPr/>
        <a:lstStyle/>
        <a:p>
          <a:r>
            <a:rPr lang="en-US"/>
            <a:t>Lacks capacity if:</a:t>
          </a:r>
        </a:p>
      </dgm:t>
    </dgm:pt>
    <dgm:pt modelId="{07050C8B-F21C-4D69-968B-47802B76B49F}" type="parTrans" cxnId="{FB31BB2C-3ABC-429A-B4B1-087BB705AB94}">
      <dgm:prSet/>
      <dgm:spPr/>
      <dgm:t>
        <a:bodyPr/>
        <a:lstStyle/>
        <a:p>
          <a:endParaRPr lang="en-US"/>
        </a:p>
      </dgm:t>
    </dgm:pt>
    <dgm:pt modelId="{B4EE630A-2EEF-4492-B1FE-5088EF556D57}" type="sibTrans" cxnId="{FB31BB2C-3ABC-429A-B4B1-087BB705AB94}">
      <dgm:prSet/>
      <dgm:spPr/>
      <dgm:t>
        <a:bodyPr/>
        <a:lstStyle/>
        <a:p>
          <a:endParaRPr lang="en-US"/>
        </a:p>
      </dgm:t>
    </dgm:pt>
    <dgm:pt modelId="{DE6BDBE2-A29C-4D8A-B549-C7685A3D443F}">
      <dgm:prSet/>
      <dgm:spPr/>
      <dgm:t>
        <a:bodyPr/>
        <a:lstStyle/>
        <a:p>
          <a:r>
            <a:rPr lang="en-US"/>
            <a:t>	To use or weigh that info as part of decision process</a:t>
          </a:r>
        </a:p>
      </dgm:t>
    </dgm:pt>
    <dgm:pt modelId="{AC9C4881-C2B1-4973-87BD-813F1CAE1ADA}" type="parTrans" cxnId="{4405EF13-EE63-457B-81EE-DCA0331B98BF}">
      <dgm:prSet/>
      <dgm:spPr/>
      <dgm:t>
        <a:bodyPr/>
        <a:lstStyle/>
        <a:p>
          <a:endParaRPr lang="en-US"/>
        </a:p>
      </dgm:t>
    </dgm:pt>
    <dgm:pt modelId="{FB210843-674E-4350-9430-56EF4FB99B37}" type="sibTrans" cxnId="{4405EF13-EE63-457B-81EE-DCA0331B98BF}">
      <dgm:prSet/>
      <dgm:spPr/>
      <dgm:t>
        <a:bodyPr/>
        <a:lstStyle/>
        <a:p>
          <a:endParaRPr lang="en-US"/>
        </a:p>
      </dgm:t>
    </dgm:pt>
    <dgm:pt modelId="{A0288063-8898-4BE9-B199-47E435ECEC85}">
      <dgm:prSet/>
      <dgm:spPr/>
      <dgm:t>
        <a:bodyPr/>
        <a:lstStyle/>
        <a:p>
          <a:r>
            <a:rPr lang="en-US"/>
            <a:t>	Retain the info long enough to make a decision</a:t>
          </a:r>
        </a:p>
      </dgm:t>
    </dgm:pt>
    <dgm:pt modelId="{AF7966F8-310B-4FFB-B43A-4568DC23FD07}" type="parTrans" cxnId="{762F83F1-A6BA-47AD-8580-C5FFE61FC304}">
      <dgm:prSet/>
      <dgm:spPr/>
      <dgm:t>
        <a:bodyPr/>
        <a:lstStyle/>
        <a:p>
          <a:endParaRPr lang="en-IE"/>
        </a:p>
      </dgm:t>
    </dgm:pt>
    <dgm:pt modelId="{D0EBC6FD-E23C-40C9-9158-CAAD41A0CE84}" type="sibTrans" cxnId="{762F83F1-A6BA-47AD-8580-C5FFE61FC304}">
      <dgm:prSet/>
      <dgm:spPr/>
      <dgm:t>
        <a:bodyPr/>
        <a:lstStyle/>
        <a:p>
          <a:endParaRPr lang="en-IE"/>
        </a:p>
      </dgm:t>
    </dgm:pt>
    <dgm:pt modelId="{9211F4B6-07D8-4BEF-A47C-C19C7A1E1A6F}">
      <dgm:prSet/>
      <dgm:spPr/>
      <dgm:t>
        <a:bodyPr/>
        <a:lstStyle/>
        <a:p>
          <a:r>
            <a:rPr lang="en-US"/>
            <a:t>	Unable to understand the information</a:t>
          </a:r>
        </a:p>
      </dgm:t>
    </dgm:pt>
    <dgm:pt modelId="{A97ED74C-84C5-48E3-A6EB-289CE8723816}" type="parTrans" cxnId="{F63CE5ED-57BC-4116-A43D-11B5DFEE721E}">
      <dgm:prSet/>
      <dgm:spPr/>
      <dgm:t>
        <a:bodyPr/>
        <a:lstStyle/>
        <a:p>
          <a:endParaRPr lang="en-IE"/>
        </a:p>
      </dgm:t>
    </dgm:pt>
    <dgm:pt modelId="{A89CA1DD-10F3-49E8-95A5-3979A539EA92}" type="sibTrans" cxnId="{F63CE5ED-57BC-4116-A43D-11B5DFEE721E}">
      <dgm:prSet/>
      <dgm:spPr/>
      <dgm:t>
        <a:bodyPr/>
        <a:lstStyle/>
        <a:p>
          <a:endParaRPr lang="en-IE"/>
        </a:p>
      </dgm:t>
    </dgm:pt>
    <dgm:pt modelId="{6B7687EB-27B1-462C-8ACB-4E40C552A98B}">
      <dgm:prSet/>
      <dgm:spPr/>
      <dgm:t>
        <a:bodyPr/>
        <a:lstStyle/>
        <a:p>
          <a:r>
            <a:rPr lang="en-US"/>
            <a:t>	Or to communicate their decision</a:t>
          </a:r>
        </a:p>
      </dgm:t>
    </dgm:pt>
    <dgm:pt modelId="{F77416C6-AD43-43BC-A0D2-9E0E1CF8E336}" type="parTrans" cxnId="{BE542EA9-AE6B-4BE5-A988-2510EC391CAA}">
      <dgm:prSet/>
      <dgm:spPr/>
      <dgm:t>
        <a:bodyPr/>
        <a:lstStyle/>
        <a:p>
          <a:endParaRPr lang="en-IE"/>
        </a:p>
      </dgm:t>
    </dgm:pt>
    <dgm:pt modelId="{3ABE5167-A952-4E9E-A976-5FB24959CF41}" type="sibTrans" cxnId="{BE542EA9-AE6B-4BE5-A988-2510EC391CAA}">
      <dgm:prSet/>
      <dgm:spPr/>
      <dgm:t>
        <a:bodyPr/>
        <a:lstStyle/>
        <a:p>
          <a:endParaRPr lang="en-IE"/>
        </a:p>
      </dgm:t>
    </dgm:pt>
    <dgm:pt modelId="{1D74A9EC-6DA2-48CB-9474-49D6A06E4C45}" type="pres">
      <dgm:prSet presAssocID="{106C68F4-22E4-44C8-A3D3-B4443BAAF6EB}" presName="linear" presStyleCnt="0">
        <dgm:presLayoutVars>
          <dgm:animLvl val="lvl"/>
          <dgm:resizeHandles val="exact"/>
        </dgm:presLayoutVars>
      </dgm:prSet>
      <dgm:spPr/>
    </dgm:pt>
    <dgm:pt modelId="{06B0B3BB-8E64-4E8A-A108-D5E74CFAFE44}" type="pres">
      <dgm:prSet presAssocID="{6CDB58EE-4F6D-4740-B258-210CCC511A2A}" presName="parentText" presStyleLbl="node1" presStyleIdx="0" presStyleCnt="7">
        <dgm:presLayoutVars>
          <dgm:chMax val="0"/>
          <dgm:bulletEnabled val="1"/>
        </dgm:presLayoutVars>
      </dgm:prSet>
      <dgm:spPr/>
    </dgm:pt>
    <dgm:pt modelId="{9D34DADF-C5DC-4DB6-B277-08C1EFC4DA3C}" type="pres">
      <dgm:prSet presAssocID="{425A4BAB-4168-40E3-A5E7-2F81FBA41DFF}" presName="spacer" presStyleCnt="0"/>
      <dgm:spPr/>
    </dgm:pt>
    <dgm:pt modelId="{5FDDDC2E-42AE-46E6-BFAB-441409253F34}" type="pres">
      <dgm:prSet presAssocID="{49C0CF4A-824D-4E7A-86B3-779698F44EB4}" presName="parentText" presStyleLbl="node1" presStyleIdx="1" presStyleCnt="7">
        <dgm:presLayoutVars>
          <dgm:chMax val="0"/>
          <dgm:bulletEnabled val="1"/>
        </dgm:presLayoutVars>
      </dgm:prSet>
      <dgm:spPr/>
    </dgm:pt>
    <dgm:pt modelId="{9F117ACB-698B-4FC4-8E87-732E0977FAF9}" type="pres">
      <dgm:prSet presAssocID="{F745C053-5141-4CB8-A494-1D80817931CA}" presName="spacer" presStyleCnt="0"/>
      <dgm:spPr/>
    </dgm:pt>
    <dgm:pt modelId="{5CFEAAD5-A377-4028-B9B4-E74B0B74E7EE}" type="pres">
      <dgm:prSet presAssocID="{A5E58367-863B-40B5-ACFC-2EC4B1D548E3}" presName="parentText" presStyleLbl="node1" presStyleIdx="2" presStyleCnt="7">
        <dgm:presLayoutVars>
          <dgm:chMax val="0"/>
          <dgm:bulletEnabled val="1"/>
        </dgm:presLayoutVars>
      </dgm:prSet>
      <dgm:spPr/>
    </dgm:pt>
    <dgm:pt modelId="{DF0E068C-BF40-4C57-A2BB-27D4AEF0A3AE}" type="pres">
      <dgm:prSet presAssocID="{B4EE630A-2EEF-4492-B1FE-5088EF556D57}" presName="spacer" presStyleCnt="0"/>
      <dgm:spPr/>
    </dgm:pt>
    <dgm:pt modelId="{591F6961-5C73-4326-8C24-ACB3DEEDA86B}" type="pres">
      <dgm:prSet presAssocID="{9211F4B6-07D8-4BEF-A47C-C19C7A1E1A6F}" presName="parentText" presStyleLbl="node1" presStyleIdx="3" presStyleCnt="7">
        <dgm:presLayoutVars>
          <dgm:chMax val="0"/>
          <dgm:bulletEnabled val="1"/>
        </dgm:presLayoutVars>
      </dgm:prSet>
      <dgm:spPr/>
    </dgm:pt>
    <dgm:pt modelId="{91B7E6C8-3CD2-4B00-87C8-44ECB593EFFA}" type="pres">
      <dgm:prSet presAssocID="{A89CA1DD-10F3-49E8-95A5-3979A539EA92}" presName="spacer" presStyleCnt="0"/>
      <dgm:spPr/>
    </dgm:pt>
    <dgm:pt modelId="{5B288466-2C60-489C-B9CA-3790DA6A5BD8}" type="pres">
      <dgm:prSet presAssocID="{A0288063-8898-4BE9-B199-47E435ECEC85}" presName="parentText" presStyleLbl="node1" presStyleIdx="4" presStyleCnt="7">
        <dgm:presLayoutVars>
          <dgm:chMax val="0"/>
          <dgm:bulletEnabled val="1"/>
        </dgm:presLayoutVars>
      </dgm:prSet>
      <dgm:spPr/>
    </dgm:pt>
    <dgm:pt modelId="{8A80947B-39A6-411F-A8A9-36A6625D1A5B}" type="pres">
      <dgm:prSet presAssocID="{D0EBC6FD-E23C-40C9-9158-CAAD41A0CE84}" presName="spacer" presStyleCnt="0"/>
      <dgm:spPr/>
    </dgm:pt>
    <dgm:pt modelId="{AEE7D864-CD37-4AC9-A7FD-1BE7A784A5C6}" type="pres">
      <dgm:prSet presAssocID="{DE6BDBE2-A29C-4D8A-B549-C7685A3D443F}" presName="parentText" presStyleLbl="node1" presStyleIdx="5" presStyleCnt="7">
        <dgm:presLayoutVars>
          <dgm:chMax val="0"/>
          <dgm:bulletEnabled val="1"/>
        </dgm:presLayoutVars>
      </dgm:prSet>
      <dgm:spPr/>
    </dgm:pt>
    <dgm:pt modelId="{2AF42C95-7E85-448E-A781-97B6E830A9EC}" type="pres">
      <dgm:prSet presAssocID="{FB210843-674E-4350-9430-56EF4FB99B37}" presName="spacer" presStyleCnt="0"/>
      <dgm:spPr/>
    </dgm:pt>
    <dgm:pt modelId="{909FEBAE-5856-4152-8803-2E55608155BC}" type="pres">
      <dgm:prSet presAssocID="{6B7687EB-27B1-462C-8ACB-4E40C552A98B}" presName="parentText" presStyleLbl="node1" presStyleIdx="6" presStyleCnt="7">
        <dgm:presLayoutVars>
          <dgm:chMax val="0"/>
          <dgm:bulletEnabled val="1"/>
        </dgm:presLayoutVars>
      </dgm:prSet>
      <dgm:spPr/>
    </dgm:pt>
  </dgm:ptLst>
  <dgm:cxnLst>
    <dgm:cxn modelId="{03E3EB00-025E-4976-8460-AF931D2860EC}" type="presOf" srcId="{6B7687EB-27B1-462C-8ACB-4E40C552A98B}" destId="{909FEBAE-5856-4152-8803-2E55608155BC}" srcOrd="0" destOrd="0" presId="urn:microsoft.com/office/officeart/2005/8/layout/vList2"/>
    <dgm:cxn modelId="{1EF8050E-AF69-401A-907C-D1CDEC2FA3BF}" srcId="{106C68F4-22E4-44C8-A3D3-B4443BAAF6EB}" destId="{6CDB58EE-4F6D-4740-B258-210CCC511A2A}" srcOrd="0" destOrd="0" parTransId="{E055BF92-A84D-4A4A-B1F0-311C1FBDE5F6}" sibTransId="{425A4BAB-4168-40E3-A5E7-2F81FBA41DFF}"/>
    <dgm:cxn modelId="{4405EF13-EE63-457B-81EE-DCA0331B98BF}" srcId="{106C68F4-22E4-44C8-A3D3-B4443BAAF6EB}" destId="{DE6BDBE2-A29C-4D8A-B549-C7685A3D443F}" srcOrd="5" destOrd="0" parTransId="{AC9C4881-C2B1-4973-87BD-813F1CAE1ADA}" sibTransId="{FB210843-674E-4350-9430-56EF4FB99B37}"/>
    <dgm:cxn modelId="{FB31BB2C-3ABC-429A-B4B1-087BB705AB94}" srcId="{106C68F4-22E4-44C8-A3D3-B4443BAAF6EB}" destId="{A5E58367-863B-40B5-ACFC-2EC4B1D548E3}" srcOrd="2" destOrd="0" parTransId="{07050C8B-F21C-4D69-968B-47802B76B49F}" sibTransId="{B4EE630A-2EEF-4492-B1FE-5088EF556D57}"/>
    <dgm:cxn modelId="{8C7CC346-0174-414D-B5F5-DAAC6A87E293}" type="presOf" srcId="{9211F4B6-07D8-4BEF-A47C-C19C7A1E1A6F}" destId="{591F6961-5C73-4326-8C24-ACB3DEEDA86B}" srcOrd="0" destOrd="0" presId="urn:microsoft.com/office/officeart/2005/8/layout/vList2"/>
    <dgm:cxn modelId="{CD59BE84-7F48-47DC-81C0-6994B0383B6B}" type="presOf" srcId="{DE6BDBE2-A29C-4D8A-B549-C7685A3D443F}" destId="{AEE7D864-CD37-4AC9-A7FD-1BE7A784A5C6}" srcOrd="0" destOrd="0" presId="urn:microsoft.com/office/officeart/2005/8/layout/vList2"/>
    <dgm:cxn modelId="{F10F42A8-60A6-4E8A-9B11-F05D710F19FA}" srcId="{106C68F4-22E4-44C8-A3D3-B4443BAAF6EB}" destId="{49C0CF4A-824D-4E7A-86B3-779698F44EB4}" srcOrd="1" destOrd="0" parTransId="{D14B0F3A-ED2E-416D-BD2F-BC6983291248}" sibTransId="{F745C053-5141-4CB8-A494-1D80817931CA}"/>
    <dgm:cxn modelId="{BE542EA9-AE6B-4BE5-A988-2510EC391CAA}" srcId="{106C68F4-22E4-44C8-A3D3-B4443BAAF6EB}" destId="{6B7687EB-27B1-462C-8ACB-4E40C552A98B}" srcOrd="6" destOrd="0" parTransId="{F77416C6-AD43-43BC-A0D2-9E0E1CF8E336}" sibTransId="{3ABE5167-A952-4E9E-A976-5FB24959CF41}"/>
    <dgm:cxn modelId="{26BC33B5-2BE5-4377-957B-544361ADCF09}" type="presOf" srcId="{49C0CF4A-824D-4E7A-86B3-779698F44EB4}" destId="{5FDDDC2E-42AE-46E6-BFAB-441409253F34}" srcOrd="0" destOrd="0" presId="urn:microsoft.com/office/officeart/2005/8/layout/vList2"/>
    <dgm:cxn modelId="{357E39C7-117D-4B07-956F-6EDC0EB6A5E6}" type="presOf" srcId="{A5E58367-863B-40B5-ACFC-2EC4B1D548E3}" destId="{5CFEAAD5-A377-4028-B9B4-E74B0B74E7EE}" srcOrd="0" destOrd="0" presId="urn:microsoft.com/office/officeart/2005/8/layout/vList2"/>
    <dgm:cxn modelId="{26BCA5C8-C34E-430F-9FB9-7FC3E143CE51}" type="presOf" srcId="{106C68F4-22E4-44C8-A3D3-B4443BAAF6EB}" destId="{1D74A9EC-6DA2-48CB-9474-49D6A06E4C45}" srcOrd="0" destOrd="0" presId="urn:microsoft.com/office/officeart/2005/8/layout/vList2"/>
    <dgm:cxn modelId="{D816E8E5-F530-49F0-89BD-347A537E60D0}" type="presOf" srcId="{6CDB58EE-4F6D-4740-B258-210CCC511A2A}" destId="{06B0B3BB-8E64-4E8A-A108-D5E74CFAFE44}" srcOrd="0" destOrd="0" presId="urn:microsoft.com/office/officeart/2005/8/layout/vList2"/>
    <dgm:cxn modelId="{F63CE5ED-57BC-4116-A43D-11B5DFEE721E}" srcId="{106C68F4-22E4-44C8-A3D3-B4443BAAF6EB}" destId="{9211F4B6-07D8-4BEF-A47C-C19C7A1E1A6F}" srcOrd="3" destOrd="0" parTransId="{A97ED74C-84C5-48E3-A6EB-289CE8723816}" sibTransId="{A89CA1DD-10F3-49E8-95A5-3979A539EA92}"/>
    <dgm:cxn modelId="{762F83F1-A6BA-47AD-8580-C5FFE61FC304}" srcId="{106C68F4-22E4-44C8-A3D3-B4443BAAF6EB}" destId="{A0288063-8898-4BE9-B199-47E435ECEC85}" srcOrd="4" destOrd="0" parTransId="{AF7966F8-310B-4FFB-B43A-4568DC23FD07}" sibTransId="{D0EBC6FD-E23C-40C9-9158-CAAD41A0CE84}"/>
    <dgm:cxn modelId="{C18E8CF3-A7B7-4745-90A6-2A3FABD655B2}" type="presOf" srcId="{A0288063-8898-4BE9-B199-47E435ECEC85}" destId="{5B288466-2C60-489C-B9CA-3790DA6A5BD8}" srcOrd="0" destOrd="0" presId="urn:microsoft.com/office/officeart/2005/8/layout/vList2"/>
    <dgm:cxn modelId="{C2C62372-F176-4F05-A1B3-B13954D594BD}" type="presParOf" srcId="{1D74A9EC-6DA2-48CB-9474-49D6A06E4C45}" destId="{06B0B3BB-8E64-4E8A-A108-D5E74CFAFE44}" srcOrd="0" destOrd="0" presId="urn:microsoft.com/office/officeart/2005/8/layout/vList2"/>
    <dgm:cxn modelId="{34B064FC-68B3-4137-A66D-47E08E7A9796}" type="presParOf" srcId="{1D74A9EC-6DA2-48CB-9474-49D6A06E4C45}" destId="{9D34DADF-C5DC-4DB6-B277-08C1EFC4DA3C}" srcOrd="1" destOrd="0" presId="urn:microsoft.com/office/officeart/2005/8/layout/vList2"/>
    <dgm:cxn modelId="{4463BE22-B60C-408E-A87C-ADBB01818DD7}" type="presParOf" srcId="{1D74A9EC-6DA2-48CB-9474-49D6A06E4C45}" destId="{5FDDDC2E-42AE-46E6-BFAB-441409253F34}" srcOrd="2" destOrd="0" presId="urn:microsoft.com/office/officeart/2005/8/layout/vList2"/>
    <dgm:cxn modelId="{A0FA0220-AC92-4D97-BC49-BF3C36C8FA3C}" type="presParOf" srcId="{1D74A9EC-6DA2-48CB-9474-49D6A06E4C45}" destId="{9F117ACB-698B-4FC4-8E87-732E0977FAF9}" srcOrd="3" destOrd="0" presId="urn:microsoft.com/office/officeart/2005/8/layout/vList2"/>
    <dgm:cxn modelId="{BC1ABF50-FF55-42CB-BDE5-97128580F9F7}" type="presParOf" srcId="{1D74A9EC-6DA2-48CB-9474-49D6A06E4C45}" destId="{5CFEAAD5-A377-4028-B9B4-E74B0B74E7EE}" srcOrd="4" destOrd="0" presId="urn:microsoft.com/office/officeart/2005/8/layout/vList2"/>
    <dgm:cxn modelId="{59AA485C-2ED7-4DB8-B112-DDA38B5F4F6E}" type="presParOf" srcId="{1D74A9EC-6DA2-48CB-9474-49D6A06E4C45}" destId="{DF0E068C-BF40-4C57-A2BB-27D4AEF0A3AE}" srcOrd="5" destOrd="0" presId="urn:microsoft.com/office/officeart/2005/8/layout/vList2"/>
    <dgm:cxn modelId="{0756433C-F62D-4B0F-855E-9A61DFF9D16E}" type="presParOf" srcId="{1D74A9EC-6DA2-48CB-9474-49D6A06E4C45}" destId="{591F6961-5C73-4326-8C24-ACB3DEEDA86B}" srcOrd="6" destOrd="0" presId="urn:microsoft.com/office/officeart/2005/8/layout/vList2"/>
    <dgm:cxn modelId="{53F3575E-C616-44FF-8DCF-E2E4848DA2A5}" type="presParOf" srcId="{1D74A9EC-6DA2-48CB-9474-49D6A06E4C45}" destId="{91B7E6C8-3CD2-4B00-87C8-44ECB593EFFA}" srcOrd="7" destOrd="0" presId="urn:microsoft.com/office/officeart/2005/8/layout/vList2"/>
    <dgm:cxn modelId="{0819891F-F60D-45D0-BC43-39E8D250BFA2}" type="presParOf" srcId="{1D74A9EC-6DA2-48CB-9474-49D6A06E4C45}" destId="{5B288466-2C60-489C-B9CA-3790DA6A5BD8}" srcOrd="8" destOrd="0" presId="urn:microsoft.com/office/officeart/2005/8/layout/vList2"/>
    <dgm:cxn modelId="{3D460ABA-40F9-4BD4-A3A9-1CEA3334968F}" type="presParOf" srcId="{1D74A9EC-6DA2-48CB-9474-49D6A06E4C45}" destId="{8A80947B-39A6-411F-A8A9-36A6625D1A5B}" srcOrd="9" destOrd="0" presId="urn:microsoft.com/office/officeart/2005/8/layout/vList2"/>
    <dgm:cxn modelId="{C28593D6-A7C8-4A0F-96C9-2BDB5C3F78EF}" type="presParOf" srcId="{1D74A9EC-6DA2-48CB-9474-49D6A06E4C45}" destId="{AEE7D864-CD37-4AC9-A7FD-1BE7A784A5C6}" srcOrd="10" destOrd="0" presId="urn:microsoft.com/office/officeart/2005/8/layout/vList2"/>
    <dgm:cxn modelId="{CB6F281D-0590-46D2-A1B4-A4E68BF681BC}" type="presParOf" srcId="{1D74A9EC-6DA2-48CB-9474-49D6A06E4C45}" destId="{2AF42C95-7E85-448E-A781-97B6E830A9EC}" srcOrd="11" destOrd="0" presId="urn:microsoft.com/office/officeart/2005/8/layout/vList2"/>
    <dgm:cxn modelId="{8FE34A48-9C5A-4293-8A7C-4CEA9EDB5D3B}" type="presParOf" srcId="{1D74A9EC-6DA2-48CB-9474-49D6A06E4C45}" destId="{909FEBAE-5856-4152-8803-2E55608155BC}"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B0B3BB-8E64-4E8A-A108-D5E74CFAFE44}">
      <dsp:nvSpPr>
        <dsp:cNvPr id="0" name=""/>
        <dsp:cNvSpPr/>
      </dsp:nvSpPr>
      <dsp:spPr>
        <a:xfrm>
          <a:off x="0" y="578185"/>
          <a:ext cx="6713552" cy="3837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RP ability to understand at time decision being made</a:t>
          </a:r>
        </a:p>
      </dsp:txBody>
      <dsp:txXfrm>
        <a:off x="18734" y="596919"/>
        <a:ext cx="6676084" cy="346292"/>
      </dsp:txXfrm>
    </dsp:sp>
    <dsp:sp modelId="{5FDDDC2E-42AE-46E6-BFAB-441409253F34}">
      <dsp:nvSpPr>
        <dsp:cNvPr id="0" name=""/>
        <dsp:cNvSpPr/>
      </dsp:nvSpPr>
      <dsp:spPr>
        <a:xfrm>
          <a:off x="0" y="1008025"/>
          <a:ext cx="6713552" cy="3837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The nature and consequences of decision within context of available choices</a:t>
          </a:r>
          <a:endParaRPr lang="en-US" sz="1600" kern="1200"/>
        </a:p>
      </dsp:txBody>
      <dsp:txXfrm>
        <a:off x="18734" y="1026759"/>
        <a:ext cx="6676084" cy="346292"/>
      </dsp:txXfrm>
    </dsp:sp>
    <dsp:sp modelId="{5CFEAAD5-A377-4028-B9B4-E74B0B74E7EE}">
      <dsp:nvSpPr>
        <dsp:cNvPr id="0" name=""/>
        <dsp:cNvSpPr/>
      </dsp:nvSpPr>
      <dsp:spPr>
        <a:xfrm>
          <a:off x="0" y="1437866"/>
          <a:ext cx="6713552" cy="3837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Lacks capacity if:</a:t>
          </a:r>
        </a:p>
      </dsp:txBody>
      <dsp:txXfrm>
        <a:off x="18734" y="1456600"/>
        <a:ext cx="6676084" cy="346292"/>
      </dsp:txXfrm>
    </dsp:sp>
    <dsp:sp modelId="{591F6961-5C73-4326-8C24-ACB3DEEDA86B}">
      <dsp:nvSpPr>
        <dsp:cNvPr id="0" name=""/>
        <dsp:cNvSpPr/>
      </dsp:nvSpPr>
      <dsp:spPr>
        <a:xfrm>
          <a:off x="0" y="1867706"/>
          <a:ext cx="6713552" cy="3837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	Unable to understand the information</a:t>
          </a:r>
        </a:p>
      </dsp:txBody>
      <dsp:txXfrm>
        <a:off x="18734" y="1886440"/>
        <a:ext cx="6676084" cy="346292"/>
      </dsp:txXfrm>
    </dsp:sp>
    <dsp:sp modelId="{5B288466-2C60-489C-B9CA-3790DA6A5BD8}">
      <dsp:nvSpPr>
        <dsp:cNvPr id="0" name=""/>
        <dsp:cNvSpPr/>
      </dsp:nvSpPr>
      <dsp:spPr>
        <a:xfrm>
          <a:off x="0" y="2297546"/>
          <a:ext cx="6713552" cy="3837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	Retain the info long enough to make a decision</a:t>
          </a:r>
        </a:p>
      </dsp:txBody>
      <dsp:txXfrm>
        <a:off x="18734" y="2316280"/>
        <a:ext cx="6676084" cy="346292"/>
      </dsp:txXfrm>
    </dsp:sp>
    <dsp:sp modelId="{AEE7D864-CD37-4AC9-A7FD-1BE7A784A5C6}">
      <dsp:nvSpPr>
        <dsp:cNvPr id="0" name=""/>
        <dsp:cNvSpPr/>
      </dsp:nvSpPr>
      <dsp:spPr>
        <a:xfrm>
          <a:off x="0" y="2727386"/>
          <a:ext cx="6713552" cy="3837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	To use or weigh that info as part of decision process</a:t>
          </a:r>
        </a:p>
      </dsp:txBody>
      <dsp:txXfrm>
        <a:off x="18734" y="2746120"/>
        <a:ext cx="6676084" cy="346292"/>
      </dsp:txXfrm>
    </dsp:sp>
    <dsp:sp modelId="{909FEBAE-5856-4152-8803-2E55608155BC}">
      <dsp:nvSpPr>
        <dsp:cNvPr id="0" name=""/>
        <dsp:cNvSpPr/>
      </dsp:nvSpPr>
      <dsp:spPr>
        <a:xfrm>
          <a:off x="0" y="3157226"/>
          <a:ext cx="6713552" cy="3837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	Or to communicate their decision</a:t>
          </a:r>
        </a:p>
      </dsp:txBody>
      <dsp:txXfrm>
        <a:off x="18734" y="3175960"/>
        <a:ext cx="6676084" cy="34629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61DE9-7EEA-4E76-B1D3-1DFEE1A7E77D}" type="datetimeFigureOut">
              <a:rPr lang="en-IE" smtClean="0"/>
              <a:t>31/08/2025</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7D654E-CED2-4BB9-92B1-ABAE027881CC}" type="slidenum">
              <a:rPr lang="en-IE" smtClean="0"/>
              <a:t>‹#›</a:t>
            </a:fld>
            <a:endParaRPr lang="en-IE"/>
          </a:p>
        </p:txBody>
      </p:sp>
    </p:spTree>
    <p:extLst>
      <p:ext uri="{BB962C8B-B14F-4D97-AF65-F5344CB8AC3E}">
        <p14:creationId xmlns:p14="http://schemas.microsoft.com/office/powerpoint/2010/main" val="414933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A7B54-B247-276E-7B83-1AEBAD6C12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5A8180F3-57A7-42F9-8B5F-B333D10476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78E73798-EE46-3AD2-E321-3BC0219E6A9F}"/>
              </a:ext>
            </a:extLst>
          </p:cNvPr>
          <p:cNvSpPr>
            <a:spLocks noGrp="1"/>
          </p:cNvSpPr>
          <p:nvPr>
            <p:ph type="dt" sz="half" idx="10"/>
          </p:nvPr>
        </p:nvSpPr>
        <p:spPr/>
        <p:txBody>
          <a:bodyPr/>
          <a:lstStyle/>
          <a:p>
            <a:fld id="{6A70F277-0F3E-4A21-A3C4-F5BE9CA742B9}" type="datetimeFigureOut">
              <a:rPr lang="en-IE" smtClean="0"/>
              <a:t>31/08/2025</a:t>
            </a:fld>
            <a:endParaRPr lang="en-IE"/>
          </a:p>
        </p:txBody>
      </p:sp>
      <p:sp>
        <p:nvSpPr>
          <p:cNvPr id="5" name="Footer Placeholder 4">
            <a:extLst>
              <a:ext uri="{FF2B5EF4-FFF2-40B4-BE49-F238E27FC236}">
                <a16:creationId xmlns:a16="http://schemas.microsoft.com/office/drawing/2014/main" id="{257C4683-1F03-F779-E5F0-E06B172A4D34}"/>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F7BC19C-6EF7-6139-BA3F-883DEF93E28D}"/>
              </a:ext>
            </a:extLst>
          </p:cNvPr>
          <p:cNvSpPr>
            <a:spLocks noGrp="1"/>
          </p:cNvSpPr>
          <p:nvPr>
            <p:ph type="sldNum" sz="quarter" idx="12"/>
          </p:nvPr>
        </p:nvSpPr>
        <p:spPr/>
        <p:txBody>
          <a:bodyPr/>
          <a:lstStyle/>
          <a:p>
            <a:fld id="{5D73C11B-934A-4358-BEC4-DD47EFB712A2}" type="slidenum">
              <a:rPr lang="en-IE" smtClean="0"/>
              <a:t>‹#›</a:t>
            </a:fld>
            <a:endParaRPr lang="en-IE"/>
          </a:p>
        </p:txBody>
      </p:sp>
    </p:spTree>
    <p:extLst>
      <p:ext uri="{BB962C8B-B14F-4D97-AF65-F5344CB8AC3E}">
        <p14:creationId xmlns:p14="http://schemas.microsoft.com/office/powerpoint/2010/main" val="3715062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AD4C0-CCF0-E63C-F63A-E6B9BF4D40AB}"/>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80187718-7311-AD8D-956D-D800AF50E7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DBBA7011-BAD1-9285-05FC-EBC379C91567}"/>
              </a:ext>
            </a:extLst>
          </p:cNvPr>
          <p:cNvSpPr>
            <a:spLocks noGrp="1"/>
          </p:cNvSpPr>
          <p:nvPr>
            <p:ph type="dt" sz="half" idx="10"/>
          </p:nvPr>
        </p:nvSpPr>
        <p:spPr/>
        <p:txBody>
          <a:bodyPr/>
          <a:lstStyle/>
          <a:p>
            <a:fld id="{6A70F277-0F3E-4A21-A3C4-F5BE9CA742B9}" type="datetimeFigureOut">
              <a:rPr lang="en-IE" smtClean="0"/>
              <a:t>31/08/2025</a:t>
            </a:fld>
            <a:endParaRPr lang="en-IE"/>
          </a:p>
        </p:txBody>
      </p:sp>
      <p:sp>
        <p:nvSpPr>
          <p:cNvPr id="5" name="Footer Placeholder 4">
            <a:extLst>
              <a:ext uri="{FF2B5EF4-FFF2-40B4-BE49-F238E27FC236}">
                <a16:creationId xmlns:a16="http://schemas.microsoft.com/office/drawing/2014/main" id="{0602F684-97A5-A1A6-7908-517E01C6193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A0C5886-7198-DD33-E2FB-B177E3DE8AE4}"/>
              </a:ext>
            </a:extLst>
          </p:cNvPr>
          <p:cNvSpPr>
            <a:spLocks noGrp="1"/>
          </p:cNvSpPr>
          <p:nvPr>
            <p:ph type="sldNum" sz="quarter" idx="12"/>
          </p:nvPr>
        </p:nvSpPr>
        <p:spPr/>
        <p:txBody>
          <a:bodyPr/>
          <a:lstStyle/>
          <a:p>
            <a:fld id="{5D73C11B-934A-4358-BEC4-DD47EFB712A2}" type="slidenum">
              <a:rPr lang="en-IE" smtClean="0"/>
              <a:t>‹#›</a:t>
            </a:fld>
            <a:endParaRPr lang="en-IE"/>
          </a:p>
        </p:txBody>
      </p:sp>
    </p:spTree>
    <p:extLst>
      <p:ext uri="{BB962C8B-B14F-4D97-AF65-F5344CB8AC3E}">
        <p14:creationId xmlns:p14="http://schemas.microsoft.com/office/powerpoint/2010/main" val="174508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B09494-8144-A6FC-F09A-3BD5DA879BD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A2988191-1ED8-1B8F-C115-9EE48458FC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DAE4317-A6D4-E559-B220-5C7B4F0E3AF4}"/>
              </a:ext>
            </a:extLst>
          </p:cNvPr>
          <p:cNvSpPr>
            <a:spLocks noGrp="1"/>
          </p:cNvSpPr>
          <p:nvPr>
            <p:ph type="dt" sz="half" idx="10"/>
          </p:nvPr>
        </p:nvSpPr>
        <p:spPr/>
        <p:txBody>
          <a:bodyPr/>
          <a:lstStyle/>
          <a:p>
            <a:fld id="{6A70F277-0F3E-4A21-A3C4-F5BE9CA742B9}" type="datetimeFigureOut">
              <a:rPr lang="en-IE" smtClean="0"/>
              <a:t>31/08/2025</a:t>
            </a:fld>
            <a:endParaRPr lang="en-IE"/>
          </a:p>
        </p:txBody>
      </p:sp>
      <p:sp>
        <p:nvSpPr>
          <p:cNvPr id="5" name="Footer Placeholder 4">
            <a:extLst>
              <a:ext uri="{FF2B5EF4-FFF2-40B4-BE49-F238E27FC236}">
                <a16:creationId xmlns:a16="http://schemas.microsoft.com/office/drawing/2014/main" id="{99EC3B49-E45A-BFA9-7A78-D2D7B18005F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005CB05-A1C1-CC06-F760-5F456E5F18CA}"/>
              </a:ext>
            </a:extLst>
          </p:cNvPr>
          <p:cNvSpPr>
            <a:spLocks noGrp="1"/>
          </p:cNvSpPr>
          <p:nvPr>
            <p:ph type="sldNum" sz="quarter" idx="12"/>
          </p:nvPr>
        </p:nvSpPr>
        <p:spPr/>
        <p:txBody>
          <a:bodyPr/>
          <a:lstStyle/>
          <a:p>
            <a:fld id="{5D73C11B-934A-4358-BEC4-DD47EFB712A2}" type="slidenum">
              <a:rPr lang="en-IE" smtClean="0"/>
              <a:t>‹#›</a:t>
            </a:fld>
            <a:endParaRPr lang="en-IE"/>
          </a:p>
        </p:txBody>
      </p:sp>
    </p:spTree>
    <p:extLst>
      <p:ext uri="{BB962C8B-B14F-4D97-AF65-F5344CB8AC3E}">
        <p14:creationId xmlns:p14="http://schemas.microsoft.com/office/powerpoint/2010/main" val="350176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52A25-E751-05F8-EE75-8A1D20EDCBB4}"/>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2F72F1E-CEE9-D994-5A48-ED6F8A34A35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3758CA24-9E8B-EEED-3570-B0D6D4FD48C9}"/>
              </a:ext>
            </a:extLst>
          </p:cNvPr>
          <p:cNvSpPr>
            <a:spLocks noGrp="1"/>
          </p:cNvSpPr>
          <p:nvPr>
            <p:ph type="dt" sz="half" idx="10"/>
          </p:nvPr>
        </p:nvSpPr>
        <p:spPr/>
        <p:txBody>
          <a:bodyPr/>
          <a:lstStyle/>
          <a:p>
            <a:fld id="{6A70F277-0F3E-4A21-A3C4-F5BE9CA742B9}" type="datetimeFigureOut">
              <a:rPr lang="en-IE" smtClean="0"/>
              <a:t>31/08/2025</a:t>
            </a:fld>
            <a:endParaRPr lang="en-IE"/>
          </a:p>
        </p:txBody>
      </p:sp>
      <p:sp>
        <p:nvSpPr>
          <p:cNvPr id="5" name="Footer Placeholder 4">
            <a:extLst>
              <a:ext uri="{FF2B5EF4-FFF2-40B4-BE49-F238E27FC236}">
                <a16:creationId xmlns:a16="http://schemas.microsoft.com/office/drawing/2014/main" id="{41F5C43D-7D1F-6087-3A32-1CD1AA006BF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6A048581-6458-182B-BB98-A7DD35AD3187}"/>
              </a:ext>
            </a:extLst>
          </p:cNvPr>
          <p:cNvSpPr>
            <a:spLocks noGrp="1"/>
          </p:cNvSpPr>
          <p:nvPr>
            <p:ph type="sldNum" sz="quarter" idx="12"/>
          </p:nvPr>
        </p:nvSpPr>
        <p:spPr/>
        <p:txBody>
          <a:bodyPr/>
          <a:lstStyle/>
          <a:p>
            <a:fld id="{5D73C11B-934A-4358-BEC4-DD47EFB712A2}" type="slidenum">
              <a:rPr lang="en-IE" smtClean="0"/>
              <a:t>‹#›</a:t>
            </a:fld>
            <a:endParaRPr lang="en-IE"/>
          </a:p>
        </p:txBody>
      </p:sp>
    </p:spTree>
    <p:extLst>
      <p:ext uri="{BB962C8B-B14F-4D97-AF65-F5344CB8AC3E}">
        <p14:creationId xmlns:p14="http://schemas.microsoft.com/office/powerpoint/2010/main" val="1628756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B01A9-B7B0-FEF0-AD3C-F8187F6770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C164E327-3CE8-B8EB-53EE-AA0B5225CA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C6062F-2A35-4FC0-DC57-A1EA953D5F80}"/>
              </a:ext>
            </a:extLst>
          </p:cNvPr>
          <p:cNvSpPr>
            <a:spLocks noGrp="1"/>
          </p:cNvSpPr>
          <p:nvPr>
            <p:ph type="dt" sz="half" idx="10"/>
          </p:nvPr>
        </p:nvSpPr>
        <p:spPr/>
        <p:txBody>
          <a:bodyPr/>
          <a:lstStyle/>
          <a:p>
            <a:fld id="{6A70F277-0F3E-4A21-A3C4-F5BE9CA742B9}" type="datetimeFigureOut">
              <a:rPr lang="en-IE" smtClean="0"/>
              <a:t>31/08/2025</a:t>
            </a:fld>
            <a:endParaRPr lang="en-IE"/>
          </a:p>
        </p:txBody>
      </p:sp>
      <p:sp>
        <p:nvSpPr>
          <p:cNvPr id="5" name="Footer Placeholder 4">
            <a:extLst>
              <a:ext uri="{FF2B5EF4-FFF2-40B4-BE49-F238E27FC236}">
                <a16:creationId xmlns:a16="http://schemas.microsoft.com/office/drawing/2014/main" id="{0FC70435-1CB6-82F4-A79A-A46E98C6A1E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1A49A54-5084-4366-94C5-342DB1D91BF8}"/>
              </a:ext>
            </a:extLst>
          </p:cNvPr>
          <p:cNvSpPr>
            <a:spLocks noGrp="1"/>
          </p:cNvSpPr>
          <p:nvPr>
            <p:ph type="sldNum" sz="quarter" idx="12"/>
          </p:nvPr>
        </p:nvSpPr>
        <p:spPr/>
        <p:txBody>
          <a:bodyPr/>
          <a:lstStyle/>
          <a:p>
            <a:fld id="{5D73C11B-934A-4358-BEC4-DD47EFB712A2}" type="slidenum">
              <a:rPr lang="en-IE" smtClean="0"/>
              <a:t>‹#›</a:t>
            </a:fld>
            <a:endParaRPr lang="en-IE"/>
          </a:p>
        </p:txBody>
      </p:sp>
    </p:spTree>
    <p:extLst>
      <p:ext uri="{BB962C8B-B14F-4D97-AF65-F5344CB8AC3E}">
        <p14:creationId xmlns:p14="http://schemas.microsoft.com/office/powerpoint/2010/main" val="2995138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B50-A2FD-7E13-AB17-8D66F1628C56}"/>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6E263EF-A8D5-4371-82BF-D40965D676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43990415-4611-5A4E-D5C0-93C459BC572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8A0C1E37-31A3-F28F-FBAB-4E39996731B6}"/>
              </a:ext>
            </a:extLst>
          </p:cNvPr>
          <p:cNvSpPr>
            <a:spLocks noGrp="1"/>
          </p:cNvSpPr>
          <p:nvPr>
            <p:ph type="dt" sz="half" idx="10"/>
          </p:nvPr>
        </p:nvSpPr>
        <p:spPr/>
        <p:txBody>
          <a:bodyPr/>
          <a:lstStyle/>
          <a:p>
            <a:fld id="{6A70F277-0F3E-4A21-A3C4-F5BE9CA742B9}" type="datetimeFigureOut">
              <a:rPr lang="en-IE" smtClean="0"/>
              <a:t>31/08/2025</a:t>
            </a:fld>
            <a:endParaRPr lang="en-IE"/>
          </a:p>
        </p:txBody>
      </p:sp>
      <p:sp>
        <p:nvSpPr>
          <p:cNvPr id="6" name="Footer Placeholder 5">
            <a:extLst>
              <a:ext uri="{FF2B5EF4-FFF2-40B4-BE49-F238E27FC236}">
                <a16:creationId xmlns:a16="http://schemas.microsoft.com/office/drawing/2014/main" id="{64F19465-8DAD-E84B-ACD5-C211D365DACF}"/>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EBA8DF04-B865-73FC-9B48-5F3BD028E7BF}"/>
              </a:ext>
            </a:extLst>
          </p:cNvPr>
          <p:cNvSpPr>
            <a:spLocks noGrp="1"/>
          </p:cNvSpPr>
          <p:nvPr>
            <p:ph type="sldNum" sz="quarter" idx="12"/>
          </p:nvPr>
        </p:nvSpPr>
        <p:spPr/>
        <p:txBody>
          <a:bodyPr/>
          <a:lstStyle/>
          <a:p>
            <a:fld id="{5D73C11B-934A-4358-BEC4-DD47EFB712A2}" type="slidenum">
              <a:rPr lang="en-IE" smtClean="0"/>
              <a:t>‹#›</a:t>
            </a:fld>
            <a:endParaRPr lang="en-IE"/>
          </a:p>
        </p:txBody>
      </p:sp>
    </p:spTree>
    <p:extLst>
      <p:ext uri="{BB962C8B-B14F-4D97-AF65-F5344CB8AC3E}">
        <p14:creationId xmlns:p14="http://schemas.microsoft.com/office/powerpoint/2010/main" val="796825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7617D-ECD8-2376-9AB1-57B04EDB8EF1}"/>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BDFAEECA-40B8-0ACB-19A7-DD5BEEC62C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88395D-C001-CC9B-B400-D64945FB87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28D5C61B-CA89-1952-60AB-739BBC3C5A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447A68-2FCE-3CC2-EF2F-6095C59FA2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49B74689-8A47-9095-0D72-F6A7925CE81C}"/>
              </a:ext>
            </a:extLst>
          </p:cNvPr>
          <p:cNvSpPr>
            <a:spLocks noGrp="1"/>
          </p:cNvSpPr>
          <p:nvPr>
            <p:ph type="dt" sz="half" idx="10"/>
          </p:nvPr>
        </p:nvSpPr>
        <p:spPr/>
        <p:txBody>
          <a:bodyPr/>
          <a:lstStyle/>
          <a:p>
            <a:fld id="{6A70F277-0F3E-4A21-A3C4-F5BE9CA742B9}" type="datetimeFigureOut">
              <a:rPr lang="en-IE" smtClean="0"/>
              <a:t>31/08/2025</a:t>
            </a:fld>
            <a:endParaRPr lang="en-IE"/>
          </a:p>
        </p:txBody>
      </p:sp>
      <p:sp>
        <p:nvSpPr>
          <p:cNvPr id="8" name="Footer Placeholder 7">
            <a:extLst>
              <a:ext uri="{FF2B5EF4-FFF2-40B4-BE49-F238E27FC236}">
                <a16:creationId xmlns:a16="http://schemas.microsoft.com/office/drawing/2014/main" id="{89C863B7-67AE-147B-5B62-6795830DB48F}"/>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9D264AD5-2186-7598-00F8-EC8A076EBE98}"/>
              </a:ext>
            </a:extLst>
          </p:cNvPr>
          <p:cNvSpPr>
            <a:spLocks noGrp="1"/>
          </p:cNvSpPr>
          <p:nvPr>
            <p:ph type="sldNum" sz="quarter" idx="12"/>
          </p:nvPr>
        </p:nvSpPr>
        <p:spPr/>
        <p:txBody>
          <a:bodyPr/>
          <a:lstStyle/>
          <a:p>
            <a:fld id="{5D73C11B-934A-4358-BEC4-DD47EFB712A2}" type="slidenum">
              <a:rPr lang="en-IE" smtClean="0"/>
              <a:t>‹#›</a:t>
            </a:fld>
            <a:endParaRPr lang="en-IE"/>
          </a:p>
        </p:txBody>
      </p:sp>
    </p:spTree>
    <p:extLst>
      <p:ext uri="{BB962C8B-B14F-4D97-AF65-F5344CB8AC3E}">
        <p14:creationId xmlns:p14="http://schemas.microsoft.com/office/powerpoint/2010/main" val="4069661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B5E39-D9D5-7878-09C2-069E0D475AB4}"/>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6BA7B7F2-667B-621A-F8DC-6B4F51E861E8}"/>
              </a:ext>
            </a:extLst>
          </p:cNvPr>
          <p:cNvSpPr>
            <a:spLocks noGrp="1"/>
          </p:cNvSpPr>
          <p:nvPr>
            <p:ph type="dt" sz="half" idx="10"/>
          </p:nvPr>
        </p:nvSpPr>
        <p:spPr/>
        <p:txBody>
          <a:bodyPr/>
          <a:lstStyle/>
          <a:p>
            <a:fld id="{6A70F277-0F3E-4A21-A3C4-F5BE9CA742B9}" type="datetimeFigureOut">
              <a:rPr lang="en-IE" smtClean="0"/>
              <a:t>31/08/2025</a:t>
            </a:fld>
            <a:endParaRPr lang="en-IE"/>
          </a:p>
        </p:txBody>
      </p:sp>
      <p:sp>
        <p:nvSpPr>
          <p:cNvPr id="4" name="Footer Placeholder 3">
            <a:extLst>
              <a:ext uri="{FF2B5EF4-FFF2-40B4-BE49-F238E27FC236}">
                <a16:creationId xmlns:a16="http://schemas.microsoft.com/office/drawing/2014/main" id="{BDFD6DAC-9140-DC61-3ABE-7B5F32E2B20D}"/>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F808101B-B36B-3934-F379-B1916560CB83}"/>
              </a:ext>
            </a:extLst>
          </p:cNvPr>
          <p:cNvSpPr>
            <a:spLocks noGrp="1"/>
          </p:cNvSpPr>
          <p:nvPr>
            <p:ph type="sldNum" sz="quarter" idx="12"/>
          </p:nvPr>
        </p:nvSpPr>
        <p:spPr/>
        <p:txBody>
          <a:bodyPr/>
          <a:lstStyle/>
          <a:p>
            <a:fld id="{5D73C11B-934A-4358-BEC4-DD47EFB712A2}" type="slidenum">
              <a:rPr lang="en-IE" smtClean="0"/>
              <a:t>‹#›</a:t>
            </a:fld>
            <a:endParaRPr lang="en-IE"/>
          </a:p>
        </p:txBody>
      </p:sp>
    </p:spTree>
    <p:extLst>
      <p:ext uri="{BB962C8B-B14F-4D97-AF65-F5344CB8AC3E}">
        <p14:creationId xmlns:p14="http://schemas.microsoft.com/office/powerpoint/2010/main" val="1702949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BAA3E9-6EB3-BEFF-BC1F-56FE0718DBC7}"/>
              </a:ext>
            </a:extLst>
          </p:cNvPr>
          <p:cNvSpPr>
            <a:spLocks noGrp="1"/>
          </p:cNvSpPr>
          <p:nvPr>
            <p:ph type="dt" sz="half" idx="10"/>
          </p:nvPr>
        </p:nvSpPr>
        <p:spPr/>
        <p:txBody>
          <a:bodyPr/>
          <a:lstStyle/>
          <a:p>
            <a:fld id="{6A70F277-0F3E-4A21-A3C4-F5BE9CA742B9}" type="datetimeFigureOut">
              <a:rPr lang="en-IE" smtClean="0"/>
              <a:t>31/08/2025</a:t>
            </a:fld>
            <a:endParaRPr lang="en-IE"/>
          </a:p>
        </p:txBody>
      </p:sp>
      <p:sp>
        <p:nvSpPr>
          <p:cNvPr id="3" name="Footer Placeholder 2">
            <a:extLst>
              <a:ext uri="{FF2B5EF4-FFF2-40B4-BE49-F238E27FC236}">
                <a16:creationId xmlns:a16="http://schemas.microsoft.com/office/drawing/2014/main" id="{96689BF9-86AF-C920-188C-A97E92722018}"/>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35A0F8E8-681B-5C36-CBEB-DEA49A3C356F}"/>
              </a:ext>
            </a:extLst>
          </p:cNvPr>
          <p:cNvSpPr>
            <a:spLocks noGrp="1"/>
          </p:cNvSpPr>
          <p:nvPr>
            <p:ph type="sldNum" sz="quarter" idx="12"/>
          </p:nvPr>
        </p:nvSpPr>
        <p:spPr/>
        <p:txBody>
          <a:bodyPr/>
          <a:lstStyle/>
          <a:p>
            <a:fld id="{5D73C11B-934A-4358-BEC4-DD47EFB712A2}" type="slidenum">
              <a:rPr lang="en-IE" smtClean="0"/>
              <a:t>‹#›</a:t>
            </a:fld>
            <a:endParaRPr lang="en-IE"/>
          </a:p>
        </p:txBody>
      </p:sp>
    </p:spTree>
    <p:extLst>
      <p:ext uri="{BB962C8B-B14F-4D97-AF65-F5344CB8AC3E}">
        <p14:creationId xmlns:p14="http://schemas.microsoft.com/office/powerpoint/2010/main" val="3032014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BD070-7256-359E-293C-637C7BA84B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FEC2CAE4-CD4A-71ED-5AC6-DC6B95A098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71C12607-9E46-D688-D90A-34BD59E04B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B62457-FE5F-13B7-F9B3-D84F21D43922}"/>
              </a:ext>
            </a:extLst>
          </p:cNvPr>
          <p:cNvSpPr>
            <a:spLocks noGrp="1"/>
          </p:cNvSpPr>
          <p:nvPr>
            <p:ph type="dt" sz="half" idx="10"/>
          </p:nvPr>
        </p:nvSpPr>
        <p:spPr/>
        <p:txBody>
          <a:bodyPr/>
          <a:lstStyle/>
          <a:p>
            <a:fld id="{6A70F277-0F3E-4A21-A3C4-F5BE9CA742B9}" type="datetimeFigureOut">
              <a:rPr lang="en-IE" smtClean="0"/>
              <a:t>31/08/2025</a:t>
            </a:fld>
            <a:endParaRPr lang="en-IE"/>
          </a:p>
        </p:txBody>
      </p:sp>
      <p:sp>
        <p:nvSpPr>
          <p:cNvPr id="6" name="Footer Placeholder 5">
            <a:extLst>
              <a:ext uri="{FF2B5EF4-FFF2-40B4-BE49-F238E27FC236}">
                <a16:creationId xmlns:a16="http://schemas.microsoft.com/office/drawing/2014/main" id="{05DDE102-E677-6902-ECD5-57AF331437C0}"/>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813481D0-C543-3148-FC85-6567FE78FFF4}"/>
              </a:ext>
            </a:extLst>
          </p:cNvPr>
          <p:cNvSpPr>
            <a:spLocks noGrp="1"/>
          </p:cNvSpPr>
          <p:nvPr>
            <p:ph type="sldNum" sz="quarter" idx="12"/>
          </p:nvPr>
        </p:nvSpPr>
        <p:spPr/>
        <p:txBody>
          <a:bodyPr/>
          <a:lstStyle/>
          <a:p>
            <a:fld id="{5D73C11B-934A-4358-BEC4-DD47EFB712A2}" type="slidenum">
              <a:rPr lang="en-IE" smtClean="0"/>
              <a:t>‹#›</a:t>
            </a:fld>
            <a:endParaRPr lang="en-IE"/>
          </a:p>
        </p:txBody>
      </p:sp>
    </p:spTree>
    <p:extLst>
      <p:ext uri="{BB962C8B-B14F-4D97-AF65-F5344CB8AC3E}">
        <p14:creationId xmlns:p14="http://schemas.microsoft.com/office/powerpoint/2010/main" val="3403711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87009-95FC-665B-36A4-8DD95475EA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543FA6AC-0B18-CB40-B15B-7B355DE235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EF2578A7-33C7-DB3A-5B97-C327C7067B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D959BB-9CC5-7C6D-7642-E4C60345DD0F}"/>
              </a:ext>
            </a:extLst>
          </p:cNvPr>
          <p:cNvSpPr>
            <a:spLocks noGrp="1"/>
          </p:cNvSpPr>
          <p:nvPr>
            <p:ph type="dt" sz="half" idx="10"/>
          </p:nvPr>
        </p:nvSpPr>
        <p:spPr/>
        <p:txBody>
          <a:bodyPr/>
          <a:lstStyle/>
          <a:p>
            <a:fld id="{6A70F277-0F3E-4A21-A3C4-F5BE9CA742B9}" type="datetimeFigureOut">
              <a:rPr lang="en-IE" smtClean="0"/>
              <a:t>31/08/2025</a:t>
            </a:fld>
            <a:endParaRPr lang="en-IE"/>
          </a:p>
        </p:txBody>
      </p:sp>
      <p:sp>
        <p:nvSpPr>
          <p:cNvPr id="6" name="Footer Placeholder 5">
            <a:extLst>
              <a:ext uri="{FF2B5EF4-FFF2-40B4-BE49-F238E27FC236}">
                <a16:creationId xmlns:a16="http://schemas.microsoft.com/office/drawing/2014/main" id="{B9C84019-F6E0-C558-F92B-AFBA9810A87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1D089422-7A9D-B828-48FA-D5F5A5CFCFBA}"/>
              </a:ext>
            </a:extLst>
          </p:cNvPr>
          <p:cNvSpPr>
            <a:spLocks noGrp="1"/>
          </p:cNvSpPr>
          <p:nvPr>
            <p:ph type="sldNum" sz="quarter" idx="12"/>
          </p:nvPr>
        </p:nvSpPr>
        <p:spPr/>
        <p:txBody>
          <a:bodyPr/>
          <a:lstStyle/>
          <a:p>
            <a:fld id="{5D73C11B-934A-4358-BEC4-DD47EFB712A2}" type="slidenum">
              <a:rPr lang="en-IE" smtClean="0"/>
              <a:t>‹#›</a:t>
            </a:fld>
            <a:endParaRPr lang="en-IE"/>
          </a:p>
        </p:txBody>
      </p:sp>
    </p:spTree>
    <p:extLst>
      <p:ext uri="{BB962C8B-B14F-4D97-AF65-F5344CB8AC3E}">
        <p14:creationId xmlns:p14="http://schemas.microsoft.com/office/powerpoint/2010/main" val="93164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592AD2-FFE1-9C10-AC25-77806D24DF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637DEE1C-C9D4-1A4B-EC29-7A625E3D50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C67AF6E6-9E7A-E27A-C313-8D1D84A839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0F277-0F3E-4A21-A3C4-F5BE9CA742B9}" type="datetimeFigureOut">
              <a:rPr lang="en-IE" smtClean="0"/>
              <a:t>31/08/2025</a:t>
            </a:fld>
            <a:endParaRPr lang="en-IE"/>
          </a:p>
        </p:txBody>
      </p:sp>
      <p:sp>
        <p:nvSpPr>
          <p:cNvPr id="5" name="Footer Placeholder 4">
            <a:extLst>
              <a:ext uri="{FF2B5EF4-FFF2-40B4-BE49-F238E27FC236}">
                <a16:creationId xmlns:a16="http://schemas.microsoft.com/office/drawing/2014/main" id="{5D5856F0-3807-0413-6787-7109007161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632F518A-2D58-E119-5ABB-270CBB6798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3C11B-934A-4358-BEC4-DD47EFB712A2}" type="slidenum">
              <a:rPr lang="en-IE" smtClean="0"/>
              <a:t>‹#›</a:t>
            </a:fld>
            <a:endParaRPr lang="en-IE"/>
          </a:p>
        </p:txBody>
      </p:sp>
    </p:spTree>
    <p:extLst>
      <p:ext uri="{BB962C8B-B14F-4D97-AF65-F5344CB8AC3E}">
        <p14:creationId xmlns:p14="http://schemas.microsoft.com/office/powerpoint/2010/main" val="2941025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joanna.ralston@lawlibrary.ie" TargetMode="External"/><Relationship Id="rId2" Type="http://schemas.openxmlformats.org/officeDocument/2006/relationships/hyperlink" Target="https://www.lawlibrary.ie/members/joanna-ralston-kelleher-bl/" TargetMode="External"/><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3C00F-E230-E703-0C31-019D73664B67}"/>
              </a:ext>
            </a:extLst>
          </p:cNvPr>
          <p:cNvSpPr>
            <a:spLocks noGrp="1"/>
          </p:cNvSpPr>
          <p:nvPr>
            <p:ph type="ctrTitle"/>
          </p:nvPr>
        </p:nvSpPr>
        <p:spPr>
          <a:xfrm>
            <a:off x="5375157" y="741391"/>
            <a:ext cx="5933181" cy="1616203"/>
          </a:xfrm>
        </p:spPr>
        <p:txBody>
          <a:bodyPr vert="horz" lIns="91440" tIns="45720" rIns="91440" bIns="45720" rtlCol="0" anchor="b">
            <a:normAutofit/>
          </a:bodyPr>
          <a:lstStyle/>
          <a:p>
            <a:pPr algn="l"/>
            <a:r>
              <a:rPr lang="en-US" sz="2700" b="1"/>
              <a:t>Capacity Applications and Wardship Discharge Applications</a:t>
            </a:r>
            <a:br>
              <a:rPr lang="en-US" sz="2700" b="1"/>
            </a:br>
            <a:br>
              <a:rPr lang="en-US" sz="2700" b="1"/>
            </a:br>
            <a:r>
              <a:rPr lang="en-US" sz="2700" b="1" i="1">
                <a:effectLst/>
              </a:rPr>
              <a:t>A Practitioner’s Perspective </a:t>
            </a:r>
            <a:endParaRPr lang="en-US" sz="2700" b="1" i="1"/>
          </a:p>
        </p:txBody>
      </p:sp>
      <p:sp>
        <p:nvSpPr>
          <p:cNvPr id="5127" name="Rectangle 5126">
            <a:extLst>
              <a:ext uri="{FF2B5EF4-FFF2-40B4-BE49-F238E27FC236}">
                <a16:creationId xmlns:a16="http://schemas.microsoft.com/office/drawing/2014/main" id="{37EA83DF-35A8-9CC8-3C8E-C3F32BECC9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86300" cy="6858000"/>
          </a:xfrm>
          <a:prstGeom prst="rect">
            <a:avLst/>
          </a:prstGeom>
          <a:solidFill>
            <a:schemeClr val="bg1">
              <a:lumMod val="95000"/>
              <a:alpha val="88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129" name="Group 5128">
            <a:extLst>
              <a:ext uri="{FF2B5EF4-FFF2-40B4-BE49-F238E27FC236}">
                <a16:creationId xmlns:a16="http://schemas.microsoft.com/office/drawing/2014/main" id="{76A29D64-B4CD-CEFF-8174-BCDB2EA45C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123362" cy="6858000"/>
            <a:chOff x="12068638" y="0"/>
            <a:chExt cx="123362" cy="6858000"/>
          </a:xfrm>
        </p:grpSpPr>
        <p:sp>
          <p:nvSpPr>
            <p:cNvPr id="5130" name="Rectangle 5129">
              <a:extLst>
                <a:ext uri="{FF2B5EF4-FFF2-40B4-BE49-F238E27FC236}">
                  <a16:creationId xmlns:a16="http://schemas.microsoft.com/office/drawing/2014/main" id="{95271C26-E797-25E4-4A2D-5AA7A104D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1" name="Rectangle 5130">
              <a:extLst>
                <a:ext uri="{FF2B5EF4-FFF2-40B4-BE49-F238E27FC236}">
                  <a16:creationId xmlns:a16="http://schemas.microsoft.com/office/drawing/2014/main" id="{3E4BD6EF-3C9D-3DEF-A540-84C50BAA5D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27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30" name="Picture 8" descr="Text&#10;&#10;Description automatically generated">
            <a:extLst>
              <a:ext uri="{FF2B5EF4-FFF2-40B4-BE49-F238E27FC236}">
                <a16:creationId xmlns:a16="http://schemas.microsoft.com/office/drawing/2014/main" id="{186AEBF3-976F-E34E-E5DE-C760AE4F72E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94542" y="876300"/>
            <a:ext cx="2945746" cy="155850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picture containing text&#10;&#10;Description automatically generated">
            <a:extLst>
              <a:ext uri="{FF2B5EF4-FFF2-40B4-BE49-F238E27FC236}">
                <a16:creationId xmlns:a16="http://schemas.microsoft.com/office/drawing/2014/main" id="{D7A91FF9-7D20-6492-50FE-76D5F83C8F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5961" y="2632164"/>
            <a:ext cx="1582910" cy="1582910"/>
          </a:xfrm>
          <a:prstGeom prst="rect">
            <a:avLst/>
          </a:prstGeom>
        </p:spPr>
      </p:pic>
      <p:pic>
        <p:nvPicPr>
          <p:cNvPr id="5122" name="Picture 2" descr="decision making - Clip Art Library">
            <a:extLst>
              <a:ext uri="{FF2B5EF4-FFF2-40B4-BE49-F238E27FC236}">
                <a16:creationId xmlns:a16="http://schemas.microsoft.com/office/drawing/2014/main" id="{FEC0C6FD-2305-6502-6827-6B8B53F3DF8E}"/>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570643" y="4421446"/>
            <a:ext cx="1593544" cy="1593544"/>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a:extLst>
              <a:ext uri="{FF2B5EF4-FFF2-40B4-BE49-F238E27FC236}">
                <a16:creationId xmlns:a16="http://schemas.microsoft.com/office/drawing/2014/main" id="{854BD522-F45C-B808-4E68-0ABE16544654}"/>
              </a:ext>
            </a:extLst>
          </p:cNvPr>
          <p:cNvSpPr>
            <a:spLocks noGrp="1"/>
          </p:cNvSpPr>
          <p:nvPr>
            <p:ph type="subTitle" idx="1"/>
          </p:nvPr>
        </p:nvSpPr>
        <p:spPr>
          <a:xfrm>
            <a:off x="5375156" y="2533476"/>
            <a:ext cx="5933182" cy="3447832"/>
          </a:xfrm>
        </p:spPr>
        <p:txBody>
          <a:bodyPr vert="horz" lIns="91440" tIns="45720" rIns="91440" bIns="45720" rtlCol="0" anchor="t">
            <a:normAutofit/>
          </a:bodyPr>
          <a:lstStyle/>
          <a:p>
            <a:pPr algn="l"/>
            <a:r>
              <a:rPr lang="en-US" b="1" dirty="0"/>
              <a:t>CCJHR Mental Health and Capacity Law Conference UCC</a:t>
            </a:r>
          </a:p>
          <a:p>
            <a:pPr algn="l"/>
            <a:r>
              <a:rPr lang="en-US" sz="2000" dirty="0"/>
              <a:t>5</a:t>
            </a:r>
            <a:r>
              <a:rPr lang="en-US" sz="2000" baseline="30000" dirty="0"/>
              <a:t>th</a:t>
            </a:r>
            <a:r>
              <a:rPr lang="en-US" sz="2000" dirty="0"/>
              <a:t> September 2025</a:t>
            </a:r>
          </a:p>
          <a:p>
            <a:pPr indent="-228600" algn="l">
              <a:buFont typeface="Arial" panose="020B0604020202020204" pitchFamily="34" charset="0"/>
              <a:buChar char="•"/>
            </a:pPr>
            <a:endParaRPr lang="en-US" sz="2000" dirty="0"/>
          </a:p>
          <a:p>
            <a:pPr algn="l"/>
            <a:r>
              <a:rPr lang="en-US" sz="2000" dirty="0"/>
              <a:t>Dr Joanna Ralston BL</a:t>
            </a:r>
          </a:p>
          <a:p>
            <a:pPr algn="l"/>
            <a:r>
              <a:rPr lang="en-US" sz="1400" dirty="0"/>
              <a:t>joanna.ralston@lawlibrary.ie</a:t>
            </a:r>
          </a:p>
          <a:p>
            <a:pPr indent="-228600" algn="l">
              <a:buFont typeface="Arial" panose="020B0604020202020204" pitchFamily="34" charset="0"/>
              <a:buChar char="•"/>
            </a:pPr>
            <a:endParaRPr lang="en-US" sz="2000" dirty="0"/>
          </a:p>
        </p:txBody>
      </p:sp>
      <p:sp>
        <p:nvSpPr>
          <p:cNvPr id="5" name="TextBox 4">
            <a:extLst>
              <a:ext uri="{FF2B5EF4-FFF2-40B4-BE49-F238E27FC236}">
                <a16:creationId xmlns:a16="http://schemas.microsoft.com/office/drawing/2014/main" id="{32E2745F-A5D7-10CE-9F11-96A644F5CF7E}"/>
              </a:ext>
            </a:extLst>
          </p:cNvPr>
          <p:cNvSpPr txBox="1"/>
          <p:nvPr/>
        </p:nvSpPr>
        <p:spPr>
          <a:xfrm>
            <a:off x="5375156" y="2578278"/>
            <a:ext cx="1828800" cy="1828800"/>
          </a:xfrm>
          <a:prstGeom prst="rect">
            <a:avLst/>
          </a:prstGeom>
          <a:noFill/>
        </p:spPr>
        <p:txBody>
          <a:bodyPr wrap="square" rtlCol="0">
            <a:spAutoFit/>
          </a:bodyPr>
          <a:lstStyle/>
          <a:p>
            <a:pPr algn="l"/>
            <a:endParaRPr lang="en-US"/>
          </a:p>
        </p:txBody>
      </p:sp>
    </p:spTree>
    <p:extLst>
      <p:ext uri="{BB962C8B-B14F-4D97-AF65-F5344CB8AC3E}">
        <p14:creationId xmlns:p14="http://schemas.microsoft.com/office/powerpoint/2010/main" val="4186908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5D41B-D485-D354-C3A8-A531CD7DB9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53872A-F916-4E58-81C3-4048736342E5}"/>
              </a:ext>
            </a:extLst>
          </p:cNvPr>
          <p:cNvSpPr>
            <a:spLocks noGrp="1"/>
          </p:cNvSpPr>
          <p:nvPr>
            <p:ph type="title"/>
          </p:nvPr>
        </p:nvSpPr>
        <p:spPr>
          <a:xfrm>
            <a:off x="1137033" y="670559"/>
            <a:ext cx="4683321" cy="2148841"/>
          </a:xfrm>
        </p:spPr>
        <p:txBody>
          <a:bodyPr anchor="t">
            <a:normAutofit/>
          </a:bodyPr>
          <a:lstStyle/>
          <a:p>
            <a:r>
              <a:rPr lang="en-IE" dirty="0"/>
              <a:t>Property &amp; Affairs</a:t>
            </a:r>
          </a:p>
        </p:txBody>
      </p:sp>
      <p:pic>
        <p:nvPicPr>
          <p:cNvPr id="12290" name="Picture 2" descr="2,223,058 Property Images, Stock Photos &amp; Vectors | Shutterstock">
            <a:extLst>
              <a:ext uri="{FF2B5EF4-FFF2-40B4-BE49-F238E27FC236}">
                <a16:creationId xmlns:a16="http://schemas.microsoft.com/office/drawing/2014/main" id="{31180235-4353-6E35-AEF3-C776BB6B5DA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1783" b="3736"/>
          <a:stretch/>
        </p:blipFill>
        <p:spPr bwMode="auto">
          <a:xfrm>
            <a:off x="1" y="3105151"/>
            <a:ext cx="6448424" cy="3752849"/>
          </a:xfrm>
          <a:custGeom>
            <a:avLst/>
            <a:gdLst/>
            <a:ahLst/>
            <a:cxnLst/>
            <a:rect l="l" t="t" r="r" b="b"/>
            <a:pathLst>
              <a:path w="6448424" h="3752849">
                <a:moveTo>
                  <a:pt x="0" y="0"/>
                </a:moveTo>
                <a:lnTo>
                  <a:pt x="137978" y="22215"/>
                </a:lnTo>
                <a:cubicBezTo>
                  <a:pt x="196046" y="32277"/>
                  <a:pt x="252469" y="42437"/>
                  <a:pt x="295660" y="49771"/>
                </a:cubicBezTo>
                <a:cubicBezTo>
                  <a:pt x="364885" y="66610"/>
                  <a:pt x="403214" y="32071"/>
                  <a:pt x="456941" y="65635"/>
                </a:cubicBezTo>
                <a:cubicBezTo>
                  <a:pt x="529612" y="69090"/>
                  <a:pt x="662508" y="71245"/>
                  <a:pt x="731691" y="70501"/>
                </a:cubicBezTo>
                <a:cubicBezTo>
                  <a:pt x="768741" y="62400"/>
                  <a:pt x="808263" y="64633"/>
                  <a:pt x="841820" y="61171"/>
                </a:cubicBezTo>
                <a:cubicBezTo>
                  <a:pt x="958973" y="43639"/>
                  <a:pt x="1009730" y="45863"/>
                  <a:pt x="1068219" y="39136"/>
                </a:cubicBezTo>
                <a:cubicBezTo>
                  <a:pt x="1104329" y="33447"/>
                  <a:pt x="1156536" y="44203"/>
                  <a:pt x="1174190" y="38808"/>
                </a:cubicBezTo>
                <a:cubicBezTo>
                  <a:pt x="1188943" y="36385"/>
                  <a:pt x="1213832" y="14880"/>
                  <a:pt x="1225923" y="34507"/>
                </a:cubicBezTo>
                <a:cubicBezTo>
                  <a:pt x="1305283" y="8501"/>
                  <a:pt x="1319617" y="30839"/>
                  <a:pt x="1385617" y="18003"/>
                </a:cubicBezTo>
                <a:cubicBezTo>
                  <a:pt x="1461876" y="-26747"/>
                  <a:pt x="1519510" y="56342"/>
                  <a:pt x="1563967" y="4638"/>
                </a:cubicBezTo>
                <a:lnTo>
                  <a:pt x="1676634" y="10582"/>
                </a:lnTo>
                <a:lnTo>
                  <a:pt x="1769429" y="20265"/>
                </a:lnTo>
                <a:cubicBezTo>
                  <a:pt x="1790625" y="23534"/>
                  <a:pt x="1880369" y="18448"/>
                  <a:pt x="1900584" y="27732"/>
                </a:cubicBezTo>
                <a:cubicBezTo>
                  <a:pt x="2072430" y="22762"/>
                  <a:pt x="2014935" y="5831"/>
                  <a:pt x="2127041" y="22101"/>
                </a:cubicBezTo>
                <a:cubicBezTo>
                  <a:pt x="2168847" y="65820"/>
                  <a:pt x="2153052" y="28773"/>
                  <a:pt x="2211644" y="44507"/>
                </a:cubicBezTo>
                <a:cubicBezTo>
                  <a:pt x="2211201" y="9921"/>
                  <a:pt x="2277596" y="73686"/>
                  <a:pt x="2299605" y="38004"/>
                </a:cubicBezTo>
                <a:cubicBezTo>
                  <a:pt x="2309570" y="41997"/>
                  <a:pt x="2318531" y="46991"/>
                  <a:pt x="2327359" y="52270"/>
                </a:cubicBezTo>
                <a:lnTo>
                  <a:pt x="2331995" y="55017"/>
                </a:lnTo>
                <a:lnTo>
                  <a:pt x="2353777" y="59755"/>
                </a:lnTo>
                <a:lnTo>
                  <a:pt x="2355893" y="68914"/>
                </a:lnTo>
                <a:lnTo>
                  <a:pt x="2385794" y="81650"/>
                </a:lnTo>
                <a:cubicBezTo>
                  <a:pt x="2397613" y="85211"/>
                  <a:pt x="2411061" y="87627"/>
                  <a:pt x="2427010" y="88184"/>
                </a:cubicBezTo>
                <a:cubicBezTo>
                  <a:pt x="2486314" y="76422"/>
                  <a:pt x="2553170" y="126870"/>
                  <a:pt x="2627153" y="110451"/>
                </a:cubicBezTo>
                <a:cubicBezTo>
                  <a:pt x="2653722" y="107383"/>
                  <a:pt x="2732043" y="116068"/>
                  <a:pt x="2744462" y="128780"/>
                </a:cubicBezTo>
                <a:cubicBezTo>
                  <a:pt x="2760299" y="132873"/>
                  <a:pt x="2780248" y="130843"/>
                  <a:pt x="2785202" y="143610"/>
                </a:cubicBezTo>
                <a:cubicBezTo>
                  <a:pt x="2794558" y="159316"/>
                  <a:pt x="2856498" y="142821"/>
                  <a:pt x="2844667" y="159029"/>
                </a:cubicBezTo>
                <a:cubicBezTo>
                  <a:pt x="2888530" y="147871"/>
                  <a:pt x="2914187" y="181391"/>
                  <a:pt x="2946649" y="192330"/>
                </a:cubicBezTo>
                <a:cubicBezTo>
                  <a:pt x="2981872" y="180417"/>
                  <a:pt x="3015239" y="215115"/>
                  <a:pt x="3088812" y="226485"/>
                </a:cubicBezTo>
                <a:cubicBezTo>
                  <a:pt x="3127734" y="212524"/>
                  <a:pt x="3138301" y="234381"/>
                  <a:pt x="3208669" y="217774"/>
                </a:cubicBezTo>
                <a:cubicBezTo>
                  <a:pt x="3242208" y="219284"/>
                  <a:pt x="3229623" y="233297"/>
                  <a:pt x="3290045" y="235553"/>
                </a:cubicBezTo>
                <a:cubicBezTo>
                  <a:pt x="3399655" y="215239"/>
                  <a:pt x="3444518" y="245862"/>
                  <a:pt x="3529335" y="249571"/>
                </a:cubicBezTo>
                <a:cubicBezTo>
                  <a:pt x="3623697" y="257405"/>
                  <a:pt x="3587652" y="268832"/>
                  <a:pt x="3716766" y="252690"/>
                </a:cubicBezTo>
                <a:cubicBezTo>
                  <a:pt x="3723469" y="267318"/>
                  <a:pt x="3737863" y="269842"/>
                  <a:pt x="3765333" y="266823"/>
                </a:cubicBezTo>
                <a:cubicBezTo>
                  <a:pt x="3810754" y="271601"/>
                  <a:pt x="3792745" y="303866"/>
                  <a:pt x="3846897" y="290090"/>
                </a:cubicBezTo>
                <a:cubicBezTo>
                  <a:pt x="3830941" y="306608"/>
                  <a:pt x="3929114" y="308026"/>
                  <a:pt x="3900217" y="323590"/>
                </a:cubicBezTo>
                <a:cubicBezTo>
                  <a:pt x="3922367" y="343425"/>
                  <a:pt x="3948574" y="318948"/>
                  <a:pt x="3971444" y="336662"/>
                </a:cubicBezTo>
                <a:cubicBezTo>
                  <a:pt x="4002781" y="344193"/>
                  <a:pt x="3960997" y="315419"/>
                  <a:pt x="3997868" y="318867"/>
                </a:cubicBezTo>
                <a:cubicBezTo>
                  <a:pt x="4041159" y="326219"/>
                  <a:pt x="4055435" y="293981"/>
                  <a:pt x="4070852" y="339615"/>
                </a:cubicBezTo>
                <a:cubicBezTo>
                  <a:pt x="4121286" y="335828"/>
                  <a:pt x="4121920" y="355506"/>
                  <a:pt x="4180483" y="373369"/>
                </a:cubicBezTo>
                <a:cubicBezTo>
                  <a:pt x="4211379" y="366707"/>
                  <a:pt x="4230171" y="374664"/>
                  <a:pt x="4246264" y="387458"/>
                </a:cubicBezTo>
                <a:cubicBezTo>
                  <a:pt x="4308508" y="393310"/>
                  <a:pt x="4357326" y="416142"/>
                  <a:pt x="4423169" y="431783"/>
                </a:cubicBezTo>
                <a:lnTo>
                  <a:pt x="4446752" y="435383"/>
                </a:lnTo>
                <a:lnTo>
                  <a:pt x="4446954" y="435566"/>
                </a:lnTo>
                <a:cubicBezTo>
                  <a:pt x="4508528" y="480137"/>
                  <a:pt x="4617740" y="529869"/>
                  <a:pt x="4662523" y="553169"/>
                </a:cubicBezTo>
                <a:cubicBezTo>
                  <a:pt x="4720320" y="547046"/>
                  <a:pt x="4678644" y="560102"/>
                  <a:pt x="4715641" y="575354"/>
                </a:cubicBezTo>
                <a:cubicBezTo>
                  <a:pt x="4682056" y="593278"/>
                  <a:pt x="4768370" y="586520"/>
                  <a:pt x="4742071" y="614016"/>
                </a:cubicBezTo>
                <a:cubicBezTo>
                  <a:pt x="4749637" y="615922"/>
                  <a:pt x="4757797" y="616899"/>
                  <a:pt x="4766183" y="617675"/>
                </a:cubicBezTo>
                <a:lnTo>
                  <a:pt x="4770562" y="618094"/>
                </a:lnTo>
                <a:lnTo>
                  <a:pt x="4783240" y="624350"/>
                </a:lnTo>
                <a:lnTo>
                  <a:pt x="4792882" y="620401"/>
                </a:lnTo>
                <a:lnTo>
                  <a:pt x="4816310" y="625721"/>
                </a:lnTo>
                <a:cubicBezTo>
                  <a:pt x="4824144" y="628595"/>
                  <a:pt x="4831482" y="632720"/>
                  <a:pt x="4837953" y="638824"/>
                </a:cubicBezTo>
                <a:cubicBezTo>
                  <a:pt x="4848645" y="668753"/>
                  <a:pt x="4922266" y="669148"/>
                  <a:pt x="4933914" y="707398"/>
                </a:cubicBezTo>
                <a:cubicBezTo>
                  <a:pt x="4940833" y="719653"/>
                  <a:pt x="4978358" y="746502"/>
                  <a:pt x="4995259" y="744825"/>
                </a:cubicBezTo>
                <a:cubicBezTo>
                  <a:pt x="5005107" y="749034"/>
                  <a:pt x="5010567" y="758092"/>
                  <a:pt x="5024744" y="753396"/>
                </a:cubicBezTo>
                <a:cubicBezTo>
                  <a:pt x="5047511" y="761361"/>
                  <a:pt x="5109162" y="783016"/>
                  <a:pt x="5131877" y="792613"/>
                </a:cubicBezTo>
                <a:cubicBezTo>
                  <a:pt x="5132671" y="802792"/>
                  <a:pt x="5144554" y="806683"/>
                  <a:pt x="5161031" y="810975"/>
                </a:cubicBezTo>
                <a:lnTo>
                  <a:pt x="5176815" y="815342"/>
                </a:lnTo>
                <a:lnTo>
                  <a:pt x="5180064" y="831233"/>
                </a:lnTo>
                <a:cubicBezTo>
                  <a:pt x="5202966" y="819270"/>
                  <a:pt x="5188976" y="863361"/>
                  <a:pt x="5215059" y="865080"/>
                </a:cubicBezTo>
                <a:cubicBezTo>
                  <a:pt x="5235765" y="864786"/>
                  <a:pt x="5236347" y="878098"/>
                  <a:pt x="5245643" y="887119"/>
                </a:cubicBezTo>
                <a:cubicBezTo>
                  <a:pt x="5267660" y="891609"/>
                  <a:pt x="5295742" y="939348"/>
                  <a:pt x="5295952" y="957174"/>
                </a:cubicBezTo>
                <a:cubicBezTo>
                  <a:pt x="5284322" y="1008946"/>
                  <a:pt x="5374979" y="1038019"/>
                  <a:pt x="5367826" y="1079140"/>
                </a:cubicBezTo>
                <a:cubicBezTo>
                  <a:pt x="5371668" y="1089190"/>
                  <a:pt x="5377921" y="1097135"/>
                  <a:pt x="5385646" y="1103730"/>
                </a:cubicBezTo>
                <a:lnTo>
                  <a:pt x="5410965" y="1119397"/>
                </a:lnTo>
                <a:lnTo>
                  <a:pt x="5436960" y="1130910"/>
                </a:lnTo>
                <a:lnTo>
                  <a:pt x="5442083" y="1133134"/>
                </a:lnTo>
                <a:cubicBezTo>
                  <a:pt x="5451910" y="1137346"/>
                  <a:pt x="5457170" y="1169188"/>
                  <a:pt x="5465219" y="1174479"/>
                </a:cubicBezTo>
                <a:cubicBezTo>
                  <a:pt x="5488744" y="1195184"/>
                  <a:pt x="5467141" y="1223401"/>
                  <a:pt x="5488171" y="1238604"/>
                </a:cubicBezTo>
                <a:cubicBezTo>
                  <a:pt x="5523491" y="1271811"/>
                  <a:pt x="5486623" y="1305961"/>
                  <a:pt x="5562172" y="1320840"/>
                </a:cubicBezTo>
                <a:cubicBezTo>
                  <a:pt x="5601634" y="1385316"/>
                  <a:pt x="5636528" y="1453139"/>
                  <a:pt x="5686905" y="1512529"/>
                </a:cubicBezTo>
                <a:cubicBezTo>
                  <a:pt x="5729049" y="1575678"/>
                  <a:pt x="5699691" y="1553768"/>
                  <a:pt x="5748726" y="1623716"/>
                </a:cubicBezTo>
                <a:cubicBezTo>
                  <a:pt x="5783098" y="1689734"/>
                  <a:pt x="5789710" y="1639740"/>
                  <a:pt x="5842593" y="1726595"/>
                </a:cubicBezTo>
                <a:cubicBezTo>
                  <a:pt x="5837824" y="1733043"/>
                  <a:pt x="5862023" y="1845188"/>
                  <a:pt x="5861042" y="1851837"/>
                </a:cubicBezTo>
                <a:cubicBezTo>
                  <a:pt x="5874156" y="1887981"/>
                  <a:pt x="5901790" y="1919218"/>
                  <a:pt x="5921290" y="1943460"/>
                </a:cubicBezTo>
                <a:lnTo>
                  <a:pt x="5978046" y="1997284"/>
                </a:lnTo>
                <a:lnTo>
                  <a:pt x="5992479" y="2056720"/>
                </a:lnTo>
                <a:cubicBezTo>
                  <a:pt x="6011078" y="2079033"/>
                  <a:pt x="6072687" y="2117397"/>
                  <a:pt x="6089639" y="2131171"/>
                </a:cubicBezTo>
                <a:lnTo>
                  <a:pt x="6094199" y="2139379"/>
                </a:lnTo>
                <a:lnTo>
                  <a:pt x="6094822" y="2139386"/>
                </a:lnTo>
                <a:cubicBezTo>
                  <a:pt x="6096947" y="2140841"/>
                  <a:pt x="6098876" y="2143416"/>
                  <a:pt x="6100692" y="2147736"/>
                </a:cubicBezTo>
                <a:lnTo>
                  <a:pt x="6102516" y="2154343"/>
                </a:lnTo>
                <a:lnTo>
                  <a:pt x="6111361" y="2170264"/>
                </a:lnTo>
                <a:lnTo>
                  <a:pt x="6215475" y="2270153"/>
                </a:lnTo>
                <a:lnTo>
                  <a:pt x="6255966" y="2335401"/>
                </a:lnTo>
                <a:lnTo>
                  <a:pt x="6272711" y="2385144"/>
                </a:lnTo>
                <a:cubicBezTo>
                  <a:pt x="6282320" y="2406495"/>
                  <a:pt x="6299066" y="2405139"/>
                  <a:pt x="6304347" y="2439388"/>
                </a:cubicBezTo>
                <a:cubicBezTo>
                  <a:pt x="6297131" y="2486231"/>
                  <a:pt x="6325530" y="2500962"/>
                  <a:pt x="6326729" y="2549400"/>
                </a:cubicBezTo>
                <a:cubicBezTo>
                  <a:pt x="6325926" y="2572066"/>
                  <a:pt x="6339111" y="2599957"/>
                  <a:pt x="6344663" y="2628839"/>
                </a:cubicBezTo>
                <a:lnTo>
                  <a:pt x="6375811" y="2639204"/>
                </a:lnTo>
                <a:cubicBezTo>
                  <a:pt x="6375427" y="2643533"/>
                  <a:pt x="6375041" y="2647863"/>
                  <a:pt x="6374657" y="2652193"/>
                </a:cubicBezTo>
                <a:cubicBezTo>
                  <a:pt x="6373555" y="2658134"/>
                  <a:pt x="6371943" y="2662665"/>
                  <a:pt x="6369740" y="2664642"/>
                </a:cubicBezTo>
                <a:cubicBezTo>
                  <a:pt x="6368032" y="2674540"/>
                  <a:pt x="6371528" y="2686899"/>
                  <a:pt x="6361964" y="2690172"/>
                </a:cubicBezTo>
                <a:cubicBezTo>
                  <a:pt x="6350507" y="2696218"/>
                  <a:pt x="6369375" y="2734440"/>
                  <a:pt x="6355511" y="2727335"/>
                </a:cubicBezTo>
                <a:cubicBezTo>
                  <a:pt x="6358746" y="2734104"/>
                  <a:pt x="6360434" y="2742096"/>
                  <a:pt x="6361058" y="2750592"/>
                </a:cubicBezTo>
                <a:cubicBezTo>
                  <a:pt x="6361013" y="2751998"/>
                  <a:pt x="6360970" y="2753408"/>
                  <a:pt x="6360926" y="2754814"/>
                </a:cubicBezTo>
                <a:lnTo>
                  <a:pt x="6339285" y="2810353"/>
                </a:lnTo>
                <a:cubicBezTo>
                  <a:pt x="6360091" y="2854187"/>
                  <a:pt x="6313103" y="2870086"/>
                  <a:pt x="6325672" y="2908809"/>
                </a:cubicBezTo>
                <a:cubicBezTo>
                  <a:pt x="6341563" y="2966972"/>
                  <a:pt x="6291836" y="2935388"/>
                  <a:pt x="6333498" y="3009772"/>
                </a:cubicBezTo>
                <a:cubicBezTo>
                  <a:pt x="6345476" y="3039254"/>
                  <a:pt x="6345955" y="3068963"/>
                  <a:pt x="6334947" y="3095405"/>
                </a:cubicBezTo>
                <a:lnTo>
                  <a:pt x="6344768" y="3155941"/>
                </a:lnTo>
                <a:cubicBezTo>
                  <a:pt x="6348643" y="3153663"/>
                  <a:pt x="6311793" y="3186588"/>
                  <a:pt x="6314754" y="3197987"/>
                </a:cubicBezTo>
                <a:cubicBezTo>
                  <a:pt x="6318695" y="3221971"/>
                  <a:pt x="6319257" y="3226752"/>
                  <a:pt x="6304230" y="3239690"/>
                </a:cubicBezTo>
                <a:cubicBezTo>
                  <a:pt x="6306321" y="3248567"/>
                  <a:pt x="6307305" y="3254005"/>
                  <a:pt x="6308837" y="3264003"/>
                </a:cubicBezTo>
                <a:cubicBezTo>
                  <a:pt x="6301812" y="3288243"/>
                  <a:pt x="6298529" y="3302527"/>
                  <a:pt x="6309285" y="3324103"/>
                </a:cubicBezTo>
                <a:cubicBezTo>
                  <a:pt x="6301188" y="3343007"/>
                  <a:pt x="6329285" y="3359307"/>
                  <a:pt x="6342503" y="3405661"/>
                </a:cubicBezTo>
                <a:cubicBezTo>
                  <a:pt x="6338012" y="3447477"/>
                  <a:pt x="6408325" y="3505721"/>
                  <a:pt x="6401531" y="3550593"/>
                </a:cubicBezTo>
                <a:cubicBezTo>
                  <a:pt x="6395655" y="3579549"/>
                  <a:pt x="6423437" y="3594758"/>
                  <a:pt x="6427705" y="3624684"/>
                </a:cubicBezTo>
                <a:cubicBezTo>
                  <a:pt x="6416402" y="3629199"/>
                  <a:pt x="6435787" y="3639516"/>
                  <a:pt x="6448424" y="3657106"/>
                </a:cubicBezTo>
                <a:lnTo>
                  <a:pt x="6444014" y="3752742"/>
                </a:lnTo>
                <a:cubicBezTo>
                  <a:pt x="6443990" y="3752777"/>
                  <a:pt x="6443967" y="3752813"/>
                  <a:pt x="6443946" y="3752849"/>
                </a:cubicBezTo>
                <a:lnTo>
                  <a:pt x="0" y="3752849"/>
                </a:ln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2D7565F3-0A38-56DC-4AEB-C2499EEB203E}"/>
              </a:ext>
            </a:extLst>
          </p:cNvPr>
          <p:cNvSpPr>
            <a:spLocks noGrp="1"/>
          </p:cNvSpPr>
          <p:nvPr>
            <p:ph idx="1"/>
          </p:nvPr>
        </p:nvSpPr>
        <p:spPr>
          <a:xfrm>
            <a:off x="6797004" y="670559"/>
            <a:ext cx="4555782" cy="5445076"/>
          </a:xfrm>
        </p:spPr>
        <p:txBody>
          <a:bodyPr anchor="t">
            <a:normAutofit/>
          </a:bodyPr>
          <a:lstStyle/>
          <a:p>
            <a:pPr marL="0" indent="0">
              <a:buNone/>
            </a:pPr>
            <a:endParaRPr lang="en-GB" sz="1700" b="0" i="0">
              <a:effectLst/>
              <a:latin typeface="Roboto" panose="02000000000000000000" pitchFamily="2" charset="0"/>
            </a:endParaRPr>
          </a:p>
          <a:p>
            <a:r>
              <a:rPr lang="en-GB" sz="1700" b="0" i="0">
                <a:effectLst/>
              </a:rPr>
              <a:t>Decisions about property, business and money matters. These types of decision can include:</a:t>
            </a:r>
          </a:p>
          <a:p>
            <a:pPr>
              <a:buFont typeface="Arial" panose="020B0604020202020204" pitchFamily="34" charset="0"/>
              <a:buChar char="•"/>
            </a:pPr>
            <a:r>
              <a:rPr lang="en-GB" sz="1700" b="0" i="0">
                <a:effectLst/>
              </a:rPr>
              <a:t>Managing property, including purchasing good and services</a:t>
            </a:r>
          </a:p>
          <a:p>
            <a:pPr>
              <a:buFont typeface="Arial" panose="020B0604020202020204" pitchFamily="34" charset="0"/>
              <a:buChar char="•"/>
            </a:pPr>
            <a:r>
              <a:rPr lang="en-GB" sz="1700" b="0" i="0">
                <a:effectLst/>
              </a:rPr>
              <a:t>Selling, mortgaging or disposing of property</a:t>
            </a:r>
          </a:p>
          <a:p>
            <a:pPr>
              <a:buFont typeface="Arial" panose="020B0604020202020204" pitchFamily="34" charset="0"/>
              <a:buChar char="•"/>
            </a:pPr>
            <a:r>
              <a:rPr lang="en-GB" sz="1700" b="0" i="0">
                <a:effectLst/>
              </a:rPr>
              <a:t>Buying property</a:t>
            </a:r>
          </a:p>
          <a:p>
            <a:pPr>
              <a:buFont typeface="Arial" panose="020B0604020202020204" pitchFamily="34" charset="0"/>
              <a:buChar char="•"/>
            </a:pPr>
            <a:r>
              <a:rPr lang="en-GB" sz="1700" b="0" i="0">
                <a:effectLst/>
              </a:rPr>
              <a:t>Business decisions</a:t>
            </a:r>
          </a:p>
          <a:p>
            <a:pPr>
              <a:buFont typeface="Arial" panose="020B0604020202020204" pitchFamily="34" charset="0"/>
              <a:buChar char="•"/>
            </a:pPr>
            <a:r>
              <a:rPr lang="en-GB" sz="1700" b="0" i="0">
                <a:effectLst/>
              </a:rPr>
              <a:t>Ending a partnership</a:t>
            </a:r>
          </a:p>
          <a:p>
            <a:pPr>
              <a:buFont typeface="Arial" panose="020B0604020202020204" pitchFamily="34" charset="0"/>
              <a:buChar char="•"/>
            </a:pPr>
            <a:r>
              <a:rPr lang="en-GB" sz="1700" b="0" i="0">
                <a:effectLst/>
              </a:rPr>
              <a:t>Carrying out a contract</a:t>
            </a:r>
          </a:p>
          <a:p>
            <a:pPr>
              <a:buFont typeface="Arial" panose="020B0604020202020204" pitchFamily="34" charset="0"/>
              <a:buChar char="•"/>
            </a:pPr>
            <a:r>
              <a:rPr lang="en-GB" sz="1700" b="0" i="0">
                <a:effectLst/>
              </a:rPr>
              <a:t>Managing debts and taxes</a:t>
            </a:r>
          </a:p>
          <a:p>
            <a:pPr>
              <a:buFont typeface="Arial" panose="020B0604020202020204" pitchFamily="34" charset="0"/>
              <a:buChar char="•"/>
            </a:pPr>
            <a:r>
              <a:rPr lang="en-GB" sz="1700" b="0" i="0">
                <a:effectLst/>
              </a:rPr>
              <a:t>Exercising the powers of a tenant for life</a:t>
            </a:r>
          </a:p>
          <a:p>
            <a:pPr>
              <a:buFont typeface="Arial" panose="020B0604020202020204" pitchFamily="34" charset="0"/>
              <a:buChar char="•"/>
            </a:pPr>
            <a:r>
              <a:rPr lang="en-GB" sz="1700" b="0" i="0">
                <a:effectLst/>
              </a:rPr>
              <a:t>Providing for the needs of other people</a:t>
            </a:r>
          </a:p>
          <a:p>
            <a:pPr>
              <a:buFont typeface="Arial" panose="020B0604020202020204" pitchFamily="34" charset="0"/>
              <a:buChar char="•"/>
            </a:pPr>
            <a:r>
              <a:rPr lang="en-GB" sz="1700" b="0" i="0">
                <a:effectLst/>
              </a:rPr>
              <a:t>Court proceedings</a:t>
            </a:r>
          </a:p>
          <a:p>
            <a:pPr>
              <a:buFont typeface="Arial" panose="020B0604020202020204" pitchFamily="34" charset="0"/>
              <a:buChar char="•"/>
            </a:pPr>
            <a:r>
              <a:rPr lang="en-GB" sz="1700" b="0" i="0">
                <a:effectLst/>
              </a:rPr>
              <a:t>Applying for social services</a:t>
            </a:r>
          </a:p>
          <a:p>
            <a:endParaRPr lang="en-IE" sz="1700"/>
          </a:p>
        </p:txBody>
      </p:sp>
    </p:spTree>
    <p:extLst>
      <p:ext uri="{BB962C8B-B14F-4D97-AF65-F5344CB8AC3E}">
        <p14:creationId xmlns:p14="http://schemas.microsoft.com/office/powerpoint/2010/main" val="1374133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8F931-1E43-D120-E61C-3F86498505C9}"/>
              </a:ext>
            </a:extLst>
          </p:cNvPr>
          <p:cNvSpPr>
            <a:spLocks noGrp="1"/>
          </p:cNvSpPr>
          <p:nvPr>
            <p:ph type="title"/>
          </p:nvPr>
        </p:nvSpPr>
        <p:spPr>
          <a:xfrm>
            <a:off x="1137034" y="609597"/>
            <a:ext cx="9392421" cy="1330841"/>
          </a:xfrm>
        </p:spPr>
        <p:txBody>
          <a:bodyPr>
            <a:normAutofit/>
          </a:bodyPr>
          <a:lstStyle/>
          <a:p>
            <a:r>
              <a:rPr lang="en-IE" dirty="0"/>
              <a:t>Suitability of Proposed Decision-Making Representative</a:t>
            </a:r>
          </a:p>
        </p:txBody>
      </p:sp>
      <p:sp>
        <p:nvSpPr>
          <p:cNvPr id="3" name="Content Placeholder 2">
            <a:extLst>
              <a:ext uri="{FF2B5EF4-FFF2-40B4-BE49-F238E27FC236}">
                <a16:creationId xmlns:a16="http://schemas.microsoft.com/office/drawing/2014/main" id="{F8DE55C5-E4E3-5132-FDA6-6920B0AB1926}"/>
              </a:ext>
            </a:extLst>
          </p:cNvPr>
          <p:cNvSpPr>
            <a:spLocks noGrp="1"/>
          </p:cNvSpPr>
          <p:nvPr>
            <p:ph idx="1"/>
          </p:nvPr>
        </p:nvSpPr>
        <p:spPr>
          <a:xfrm>
            <a:off x="1137034" y="1940438"/>
            <a:ext cx="4958966" cy="4515780"/>
          </a:xfrm>
        </p:spPr>
        <p:txBody>
          <a:bodyPr>
            <a:normAutofit/>
          </a:bodyPr>
          <a:lstStyle/>
          <a:p>
            <a:r>
              <a:rPr lang="en-IE" sz="1600" dirty="0"/>
              <a:t>Criteria set out in the 2015 that the Court shall have regard to as follows:</a:t>
            </a:r>
          </a:p>
          <a:p>
            <a:pPr>
              <a:spcAft>
                <a:spcPts val="800"/>
              </a:spcAft>
            </a:pPr>
            <a:r>
              <a:rPr lang="en-IE" sz="1600" kern="0" dirty="0">
                <a:effectLst/>
                <a:latin typeface="Times New Roman" panose="02020603050405020304" pitchFamily="18" charset="0"/>
                <a:ea typeface="Times New Roman" panose="02020603050405020304" pitchFamily="18" charset="0"/>
                <a:cs typeface="Times New Roman" panose="02020603050405020304" pitchFamily="18" charset="0"/>
              </a:rPr>
              <a:t>(a) the known will and preferences of the relevant person;</a:t>
            </a:r>
            <a:endParaRPr lang="en-IE" sz="1600" kern="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n-IE" sz="1600" kern="0" dirty="0">
                <a:effectLst/>
                <a:latin typeface="Times New Roman" panose="02020603050405020304" pitchFamily="18" charset="0"/>
                <a:ea typeface="Times New Roman" panose="02020603050405020304" pitchFamily="18" charset="0"/>
                <a:cs typeface="Times New Roman" panose="02020603050405020304" pitchFamily="18" charset="0"/>
              </a:rPr>
              <a:t>(b) the desirability of preserving existing relationships within the family of the relevant person;</a:t>
            </a:r>
            <a:endParaRPr lang="en-IE" sz="1600" kern="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n-IE" sz="1600" kern="0" dirty="0">
                <a:effectLst/>
                <a:latin typeface="Times New Roman" panose="02020603050405020304" pitchFamily="18" charset="0"/>
                <a:ea typeface="Times New Roman" panose="02020603050405020304" pitchFamily="18" charset="0"/>
                <a:cs typeface="Times New Roman" panose="02020603050405020304" pitchFamily="18" charset="0"/>
              </a:rPr>
              <a:t>(c) the relationship (if any) between the relevant person and the proposed representative;</a:t>
            </a:r>
            <a:endParaRPr lang="en-IE" sz="1600" kern="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n-IE" sz="1600" kern="0" dirty="0">
                <a:effectLst/>
                <a:latin typeface="Times New Roman" panose="02020603050405020304" pitchFamily="18" charset="0"/>
                <a:ea typeface="Times New Roman" panose="02020603050405020304" pitchFamily="18" charset="0"/>
                <a:cs typeface="Times New Roman" panose="02020603050405020304" pitchFamily="18" charset="0"/>
              </a:rPr>
              <a:t>(d) the compatibility of the proposed representative and the relevant person;</a:t>
            </a:r>
            <a:endParaRPr lang="en-IE" sz="1600" kern="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n-IE" sz="1600" kern="0" dirty="0">
                <a:effectLst/>
                <a:latin typeface="Times New Roman" panose="02020603050405020304" pitchFamily="18" charset="0"/>
                <a:ea typeface="Times New Roman" panose="02020603050405020304" pitchFamily="18" charset="0"/>
                <a:cs typeface="Times New Roman" panose="02020603050405020304" pitchFamily="18" charset="0"/>
              </a:rPr>
              <a:t>(e) whether the proposed representative will be able to perform the functions to be vested in him or her;</a:t>
            </a:r>
            <a:endParaRPr lang="en-IE" sz="1600" kern="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n-IE" sz="1600" kern="0" dirty="0">
                <a:effectLst/>
                <a:latin typeface="Times New Roman" panose="02020603050405020304" pitchFamily="18" charset="0"/>
                <a:ea typeface="Times New Roman" panose="02020603050405020304" pitchFamily="18" charset="0"/>
                <a:cs typeface="Times New Roman" panose="02020603050405020304" pitchFamily="18" charset="0"/>
              </a:rPr>
              <a:t>(f) any conflict of interest.</a:t>
            </a:r>
            <a:endParaRPr lang="en-IE" sz="1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sz="1400" dirty="0"/>
          </a:p>
        </p:txBody>
      </p:sp>
      <p:pic>
        <p:nvPicPr>
          <p:cNvPr id="1026" name="Picture 2" descr="60+ Criteria Analysis Stock Photos, Pictures &amp; Royalty-Free ...">
            <a:extLst>
              <a:ext uri="{FF2B5EF4-FFF2-40B4-BE49-F238E27FC236}">
                <a16:creationId xmlns:a16="http://schemas.microsoft.com/office/drawing/2014/main" id="{1ECECEFB-10B0-366C-9066-3294524A14A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19367" y="2750466"/>
            <a:ext cx="4788505" cy="2624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5529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39D2F-652F-4701-B66F-645A7EAF88F5}"/>
              </a:ext>
            </a:extLst>
          </p:cNvPr>
          <p:cNvSpPr>
            <a:spLocks noGrp="1"/>
          </p:cNvSpPr>
          <p:nvPr>
            <p:ph type="title"/>
          </p:nvPr>
        </p:nvSpPr>
        <p:spPr>
          <a:xfrm>
            <a:off x="762000" y="348500"/>
            <a:ext cx="10515600" cy="1325563"/>
          </a:xfrm>
        </p:spPr>
        <p:txBody>
          <a:bodyPr>
            <a:normAutofit/>
          </a:bodyPr>
          <a:lstStyle/>
          <a:p>
            <a:r>
              <a:rPr lang="en-IE" sz="2400" b="1" dirty="0">
                <a:latin typeface="+mn-lt"/>
              </a:rPr>
              <a:t>Decisions which DMR cannot make</a:t>
            </a:r>
          </a:p>
        </p:txBody>
      </p:sp>
      <p:sp>
        <p:nvSpPr>
          <p:cNvPr id="3" name="Content Placeholder 2">
            <a:extLst>
              <a:ext uri="{FF2B5EF4-FFF2-40B4-BE49-F238E27FC236}">
                <a16:creationId xmlns:a16="http://schemas.microsoft.com/office/drawing/2014/main" id="{FD263320-DFA9-4A65-88C0-5B0AFE63B310}"/>
              </a:ext>
            </a:extLst>
          </p:cNvPr>
          <p:cNvSpPr>
            <a:spLocks noGrp="1"/>
          </p:cNvSpPr>
          <p:nvPr>
            <p:ph idx="1"/>
          </p:nvPr>
        </p:nvSpPr>
        <p:spPr>
          <a:xfrm>
            <a:off x="838200" y="1825625"/>
            <a:ext cx="6111240" cy="4351338"/>
          </a:xfrm>
        </p:spPr>
        <p:txBody>
          <a:bodyPr>
            <a:normAutofit/>
          </a:bodyPr>
          <a:lstStyle/>
          <a:p>
            <a:pPr lvl="0"/>
            <a:r>
              <a:rPr lang="en-AU" sz="2000" dirty="0"/>
              <a:t>May not dispose of property by way of a gift unless specific provision has been made for this by the court in the DMR order</a:t>
            </a:r>
          </a:p>
          <a:p>
            <a:pPr lvl="0"/>
            <a:endParaRPr lang="en-IE" sz="2000" dirty="0"/>
          </a:p>
          <a:p>
            <a:pPr lvl="0"/>
            <a:r>
              <a:rPr lang="en-AU" sz="2000" dirty="0"/>
              <a:t>May not prevent a person having contact with the RP</a:t>
            </a:r>
          </a:p>
          <a:p>
            <a:pPr lvl="0"/>
            <a:endParaRPr lang="en-AU" sz="2000" dirty="0"/>
          </a:p>
          <a:p>
            <a:pPr lvl="0"/>
            <a:r>
              <a:rPr lang="en-AU" sz="2000" dirty="0"/>
              <a:t>May not refuse consent to the carrying on or continuation of life-sustaining treatment or consent to the withdrawal of life-sustaining treatment</a:t>
            </a:r>
          </a:p>
          <a:p>
            <a:pPr lvl="0"/>
            <a:endParaRPr lang="en-IE" sz="2000" dirty="0"/>
          </a:p>
          <a:p>
            <a:endParaRPr lang="en-IE" dirty="0"/>
          </a:p>
        </p:txBody>
      </p:sp>
      <p:pic>
        <p:nvPicPr>
          <p:cNvPr id="4" name="Picture 3" descr="Image result for prohibited">
            <a:extLst>
              <a:ext uri="{FF2B5EF4-FFF2-40B4-BE49-F238E27FC236}">
                <a16:creationId xmlns:a16="http://schemas.microsoft.com/office/drawing/2014/main" id="{9D2ED55C-11C4-4CE2-8EAD-3A979AD1B35E}"/>
              </a:ext>
            </a:extLst>
          </p:cNvPr>
          <p:cNvPicPr/>
          <p:nvPr/>
        </p:nvPicPr>
        <p:blipFill rotWithShape="1">
          <a:blip r:embed="rId2" cstate="print">
            <a:extLst>
              <a:ext uri="{28A0092B-C50C-407E-A947-70E740481C1C}">
                <a14:useLocalDpi xmlns:a14="http://schemas.microsoft.com/office/drawing/2010/main" val="0"/>
              </a:ext>
            </a:extLst>
          </a:blip>
          <a:srcRect l="499" b="8289"/>
          <a:stretch/>
        </p:blipFill>
        <p:spPr bwMode="auto">
          <a:xfrm>
            <a:off x="8623827" y="2440346"/>
            <a:ext cx="2851467" cy="2490128"/>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44368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283A5-C11B-302C-F9AB-015521E5360E}"/>
              </a:ext>
            </a:extLst>
          </p:cNvPr>
          <p:cNvSpPr>
            <a:spLocks noGrp="1"/>
          </p:cNvSpPr>
          <p:nvPr>
            <p:ph type="title"/>
          </p:nvPr>
        </p:nvSpPr>
        <p:spPr>
          <a:xfrm>
            <a:off x="4654296" y="329184"/>
            <a:ext cx="6894576" cy="1783080"/>
          </a:xfrm>
        </p:spPr>
        <p:txBody>
          <a:bodyPr anchor="b">
            <a:normAutofit/>
          </a:bodyPr>
          <a:lstStyle/>
          <a:p>
            <a:r>
              <a:rPr lang="en-IE" sz="3800" b="1"/>
              <a:t>Decision-Making Representative Applications Some Further Considerations </a:t>
            </a:r>
          </a:p>
        </p:txBody>
      </p:sp>
      <p:pic>
        <p:nvPicPr>
          <p:cNvPr id="5126" name="Picture 6" descr="Memory Profiling For Mere Mortals">
            <a:extLst>
              <a:ext uri="{FF2B5EF4-FFF2-40B4-BE49-F238E27FC236}">
                <a16:creationId xmlns:a16="http://schemas.microsoft.com/office/drawing/2014/main" id="{D411EE1F-44FF-6126-F694-129A081919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2876" r="28032"/>
          <a:stretch/>
        </p:blipFill>
        <p:spPr bwMode="auto">
          <a:xfrm>
            <a:off x="20" y="1"/>
            <a:ext cx="4052522" cy="6858000"/>
          </a:xfrm>
          <a:custGeom>
            <a:avLst/>
            <a:gdLst/>
            <a:ahLst/>
            <a:cxnLst/>
            <a:rect l="l" t="t" r="r" b="b"/>
            <a:pathLst>
              <a:path w="4052542" h="6858000">
                <a:moveTo>
                  <a:pt x="0" y="0"/>
                </a:moveTo>
                <a:lnTo>
                  <a:pt x="4020923" y="0"/>
                </a:lnTo>
                <a:lnTo>
                  <a:pt x="4022656" y="14697"/>
                </a:lnTo>
                <a:cubicBezTo>
                  <a:pt x="4037606" y="98462"/>
                  <a:pt x="4035072" y="183369"/>
                  <a:pt x="4039126" y="267642"/>
                </a:cubicBezTo>
                <a:cubicBezTo>
                  <a:pt x="4043941" y="370699"/>
                  <a:pt x="4037860" y="474136"/>
                  <a:pt x="4035579" y="577446"/>
                </a:cubicBezTo>
                <a:cubicBezTo>
                  <a:pt x="4033805" y="665399"/>
                  <a:pt x="4025063" y="753226"/>
                  <a:pt x="4027724" y="841306"/>
                </a:cubicBezTo>
                <a:cubicBezTo>
                  <a:pt x="4027914" y="844352"/>
                  <a:pt x="4027914" y="847398"/>
                  <a:pt x="4027724" y="850444"/>
                </a:cubicBezTo>
                <a:cubicBezTo>
                  <a:pt x="4019615" y="947281"/>
                  <a:pt x="4019615" y="1044626"/>
                  <a:pt x="4027724" y="1141464"/>
                </a:cubicBezTo>
                <a:cubicBezTo>
                  <a:pt x="4030296" y="1181772"/>
                  <a:pt x="4029574" y="1222221"/>
                  <a:pt x="4025570" y="1262415"/>
                </a:cubicBezTo>
                <a:cubicBezTo>
                  <a:pt x="4021769" y="1313563"/>
                  <a:pt x="4009606" y="1365472"/>
                  <a:pt x="4018348" y="1416238"/>
                </a:cubicBezTo>
                <a:cubicBezTo>
                  <a:pt x="4024037" y="1458058"/>
                  <a:pt x="4027166" y="1500194"/>
                  <a:pt x="4027724" y="1542394"/>
                </a:cubicBezTo>
                <a:cubicBezTo>
                  <a:pt x="4032158" y="1636820"/>
                  <a:pt x="4027977" y="1731753"/>
                  <a:pt x="4026330" y="1826433"/>
                </a:cubicBezTo>
                <a:cubicBezTo>
                  <a:pt x="4024556" y="1936724"/>
                  <a:pt x="4027344" y="2047015"/>
                  <a:pt x="4018475" y="2157432"/>
                </a:cubicBezTo>
                <a:cubicBezTo>
                  <a:pt x="4013597" y="2246629"/>
                  <a:pt x="4013597" y="2336029"/>
                  <a:pt x="4018475" y="2425226"/>
                </a:cubicBezTo>
                <a:cubicBezTo>
                  <a:pt x="4020882" y="2506961"/>
                  <a:pt x="4033172" y="2587934"/>
                  <a:pt x="4031145" y="2670557"/>
                </a:cubicBezTo>
                <a:cubicBezTo>
                  <a:pt x="4028737" y="2766886"/>
                  <a:pt x="4017335" y="2862962"/>
                  <a:pt x="4020882" y="2959546"/>
                </a:cubicBezTo>
                <a:cubicBezTo>
                  <a:pt x="4022529" y="3005617"/>
                  <a:pt x="4022656" y="3051688"/>
                  <a:pt x="4023543" y="3097758"/>
                </a:cubicBezTo>
                <a:cubicBezTo>
                  <a:pt x="4024683" y="3153221"/>
                  <a:pt x="4034692" y="3208556"/>
                  <a:pt x="4029117" y="3263892"/>
                </a:cubicBezTo>
                <a:cubicBezTo>
                  <a:pt x="4019869" y="3356161"/>
                  <a:pt x="3995923" y="3446906"/>
                  <a:pt x="4010873" y="3541459"/>
                </a:cubicBezTo>
                <a:cubicBezTo>
                  <a:pt x="4019108" y="3593495"/>
                  <a:pt x="4028357" y="3645658"/>
                  <a:pt x="4033172" y="3698201"/>
                </a:cubicBezTo>
                <a:cubicBezTo>
                  <a:pt x="4037353" y="3745160"/>
                  <a:pt x="4047868" y="3792881"/>
                  <a:pt x="4039886" y="3839586"/>
                </a:cubicBezTo>
                <a:cubicBezTo>
                  <a:pt x="4033045" y="3879565"/>
                  <a:pt x="4036592" y="3919544"/>
                  <a:pt x="4031271" y="3959523"/>
                </a:cubicBezTo>
                <a:cubicBezTo>
                  <a:pt x="4024303" y="4011939"/>
                  <a:pt x="4020629" y="4065244"/>
                  <a:pt x="4015308" y="4118042"/>
                </a:cubicBezTo>
                <a:cubicBezTo>
                  <a:pt x="4010620" y="4165889"/>
                  <a:pt x="4006946" y="4213610"/>
                  <a:pt x="4019615" y="4258539"/>
                </a:cubicBezTo>
                <a:cubicBezTo>
                  <a:pt x="4050656" y="4371622"/>
                  <a:pt x="4033679" y="4484070"/>
                  <a:pt x="4022023" y="4596391"/>
                </a:cubicBezTo>
                <a:cubicBezTo>
                  <a:pt x="4016321" y="4650965"/>
                  <a:pt x="4007959" y="4708712"/>
                  <a:pt x="4020629" y="4758718"/>
                </a:cubicBezTo>
                <a:cubicBezTo>
                  <a:pt x="4043941" y="4847432"/>
                  <a:pt x="4025697" y="4931705"/>
                  <a:pt x="4015561" y="5016866"/>
                </a:cubicBezTo>
                <a:cubicBezTo>
                  <a:pt x="4003335" y="5100174"/>
                  <a:pt x="4005096" y="5184929"/>
                  <a:pt x="4020756" y="5267654"/>
                </a:cubicBezTo>
                <a:cubicBezTo>
                  <a:pt x="4033172" y="5326035"/>
                  <a:pt x="4033172" y="5385432"/>
                  <a:pt x="4034692" y="5444194"/>
                </a:cubicBezTo>
                <a:cubicBezTo>
                  <a:pt x="4035579" y="5481001"/>
                  <a:pt x="4022023" y="5518441"/>
                  <a:pt x="4013027" y="5555120"/>
                </a:cubicBezTo>
                <a:cubicBezTo>
                  <a:pt x="3996937" y="5621371"/>
                  <a:pt x="3991109" y="5688636"/>
                  <a:pt x="4013027" y="5753237"/>
                </a:cubicBezTo>
                <a:cubicBezTo>
                  <a:pt x="4043561" y="5842713"/>
                  <a:pt x="4061045" y="5932189"/>
                  <a:pt x="4048375" y="6026870"/>
                </a:cubicBezTo>
                <a:cubicBezTo>
                  <a:pt x="4041027" y="6085251"/>
                  <a:pt x="4039380" y="6144902"/>
                  <a:pt x="4028357" y="6202522"/>
                </a:cubicBezTo>
                <a:cubicBezTo>
                  <a:pt x="4010240" y="6298091"/>
                  <a:pt x="4016701" y="6393024"/>
                  <a:pt x="4031145" y="6487196"/>
                </a:cubicBezTo>
                <a:cubicBezTo>
                  <a:pt x="4041293" y="6565885"/>
                  <a:pt x="4042395" y="6645474"/>
                  <a:pt x="4034439" y="6724403"/>
                </a:cubicBezTo>
                <a:lnTo>
                  <a:pt x="4025206"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95915F09-134C-DE14-14EA-73CAD50BA65D}"/>
              </a:ext>
            </a:extLst>
          </p:cNvPr>
          <p:cNvSpPr>
            <a:spLocks noGrp="1"/>
          </p:cNvSpPr>
          <p:nvPr>
            <p:ph idx="1"/>
          </p:nvPr>
        </p:nvSpPr>
        <p:spPr>
          <a:xfrm>
            <a:off x="4654296" y="2395727"/>
            <a:ext cx="6894576" cy="4133089"/>
          </a:xfrm>
        </p:spPr>
        <p:txBody>
          <a:bodyPr>
            <a:normAutofit/>
          </a:bodyPr>
          <a:lstStyle/>
          <a:p>
            <a:r>
              <a:rPr lang="en-IE" sz="2000" dirty="0"/>
              <a:t>The relevant person central to the process</a:t>
            </a:r>
          </a:p>
          <a:p>
            <a:r>
              <a:rPr lang="en-IE" sz="2000" dirty="0"/>
              <a:t>Necessity and Benefit to RP</a:t>
            </a:r>
          </a:p>
          <a:p>
            <a:r>
              <a:rPr lang="en-IE" sz="2000" dirty="0"/>
              <a:t>Specific Orders – limited in scope and time</a:t>
            </a:r>
          </a:p>
          <a:p>
            <a:r>
              <a:rPr lang="en-IE" sz="2000" dirty="0"/>
              <a:t>Capacity Assessment Report; A social worker, an OT, a GP, a psychiatrist or other medical professional such as a geriatrician – Does the report support the application – Format of Capacity Assessment</a:t>
            </a:r>
          </a:p>
          <a:p>
            <a:r>
              <a:rPr lang="en-IE" sz="2000" dirty="0"/>
              <a:t>Independent Legal Aid Referral/ Independent Advocate –Will and Preferences</a:t>
            </a:r>
          </a:p>
          <a:p>
            <a:r>
              <a:rPr lang="en-IE" sz="2000" dirty="0"/>
              <a:t>Costs</a:t>
            </a:r>
          </a:p>
          <a:p>
            <a:r>
              <a:rPr lang="en-IE" sz="2000" dirty="0"/>
              <a:t>Appointment of Independent DSS Panel Members</a:t>
            </a:r>
          </a:p>
          <a:p>
            <a:endParaRPr lang="en-IE" sz="2000" dirty="0"/>
          </a:p>
          <a:p>
            <a:endParaRPr lang="en-IE" sz="1700" dirty="0"/>
          </a:p>
        </p:txBody>
      </p:sp>
    </p:spTree>
    <p:extLst>
      <p:ext uri="{BB962C8B-B14F-4D97-AF65-F5344CB8AC3E}">
        <p14:creationId xmlns:p14="http://schemas.microsoft.com/office/powerpoint/2010/main" val="2507125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Shape 39">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6746FF5-B0C2-5BF9-DB48-C4352B4BAF5C}"/>
              </a:ext>
            </a:extLst>
          </p:cNvPr>
          <p:cNvSpPr>
            <a:spLocks noGrp="1"/>
          </p:cNvSpPr>
          <p:nvPr>
            <p:ph type="title"/>
          </p:nvPr>
        </p:nvSpPr>
        <p:spPr>
          <a:xfrm>
            <a:off x="1137034" y="609597"/>
            <a:ext cx="9392421" cy="1330841"/>
          </a:xfrm>
        </p:spPr>
        <p:txBody>
          <a:bodyPr>
            <a:normAutofit/>
          </a:bodyPr>
          <a:lstStyle/>
          <a:p>
            <a:r>
              <a:rPr lang="en-IE" dirty="0"/>
              <a:t>Wardship No More</a:t>
            </a:r>
            <a:br>
              <a:rPr lang="en-IE" dirty="0"/>
            </a:br>
            <a:endParaRPr lang="en-IE" dirty="0"/>
          </a:p>
        </p:txBody>
      </p:sp>
      <p:sp>
        <p:nvSpPr>
          <p:cNvPr id="3" name="Content Placeholder 2">
            <a:extLst>
              <a:ext uri="{FF2B5EF4-FFF2-40B4-BE49-F238E27FC236}">
                <a16:creationId xmlns:a16="http://schemas.microsoft.com/office/drawing/2014/main" id="{9CC775FD-95C3-E787-E53A-91B6CDFF8700}"/>
              </a:ext>
            </a:extLst>
          </p:cNvPr>
          <p:cNvSpPr>
            <a:spLocks noGrp="1"/>
          </p:cNvSpPr>
          <p:nvPr>
            <p:ph idx="1"/>
          </p:nvPr>
        </p:nvSpPr>
        <p:spPr>
          <a:xfrm>
            <a:off x="1137034" y="1600200"/>
            <a:ext cx="4958966" cy="4515935"/>
          </a:xfrm>
        </p:spPr>
        <p:txBody>
          <a:bodyPr>
            <a:normAutofit fontScale="92500" lnSpcReduction="10000"/>
          </a:bodyPr>
          <a:lstStyle/>
          <a:p>
            <a:r>
              <a:rPr lang="en-GB" sz="1800" dirty="0"/>
              <a:t>Wardship still exists for those under 18 years</a:t>
            </a:r>
            <a:endParaRPr lang="en-US" sz="1900" dirty="0">
              <a:ea typeface="Times New Roman" panose="02020603050405020304" pitchFamily="18" charset="0"/>
            </a:endParaRPr>
          </a:p>
          <a:p>
            <a:r>
              <a:rPr lang="en-US" sz="1900" dirty="0">
                <a:ea typeface="Times New Roman" panose="02020603050405020304" pitchFamily="18" charset="0"/>
              </a:rPr>
              <a:t>Existing Wards of Court discharge application to the High Court within 3 years, supported by a functional capacity assessment carried out by a court appointed psychiatrist.</a:t>
            </a:r>
          </a:p>
          <a:p>
            <a:r>
              <a:rPr lang="en-US" sz="1900" dirty="0">
                <a:ea typeface="Times New Roman" panose="02020603050405020304" pitchFamily="18" charset="0"/>
              </a:rPr>
              <a:t>June 2025 High Court Practice Direction HC133 – functional capacity assessment now acceptable by a registered medical practitioner</a:t>
            </a:r>
          </a:p>
          <a:p>
            <a:r>
              <a:rPr lang="en-GB" sz="1900" dirty="0"/>
              <a:t>Who can make a discharge application:</a:t>
            </a:r>
          </a:p>
          <a:p>
            <a:pPr lvl="1"/>
            <a:r>
              <a:rPr lang="en-GB" sz="1900" dirty="0"/>
              <a:t>The ward of court (the relevant person)</a:t>
            </a:r>
          </a:p>
          <a:p>
            <a:pPr lvl="1"/>
            <a:r>
              <a:rPr lang="en-GB" sz="1900" dirty="0"/>
              <a:t>The committee of the ward</a:t>
            </a:r>
          </a:p>
          <a:p>
            <a:pPr lvl="1"/>
            <a:r>
              <a:rPr lang="en-GB" sz="1900" dirty="0"/>
              <a:t>A relative or friend of the ward in a position of trust with the relevant person</a:t>
            </a:r>
          </a:p>
          <a:p>
            <a:pPr lvl="1"/>
            <a:r>
              <a:rPr lang="en-GB" sz="1900" dirty="0"/>
              <a:t>Such other person as appears to have sufficient interest or expertise in the welfare of the ward (require the consent of the Court)</a:t>
            </a:r>
            <a:endParaRPr lang="en-US" sz="1900" dirty="0">
              <a:ea typeface="Times New Roman" panose="02020603050405020304" pitchFamily="18" charset="0"/>
            </a:endParaRPr>
          </a:p>
          <a:p>
            <a:endParaRPr lang="en-IE" sz="1900" dirty="0"/>
          </a:p>
        </p:txBody>
      </p:sp>
      <p:pic>
        <p:nvPicPr>
          <p:cNvPr id="4" name="Picture 2" descr="How Law Practices May Change Drastically in the 2020s (Part 1) | Richard  James">
            <a:extLst>
              <a:ext uri="{FF2B5EF4-FFF2-40B4-BE49-F238E27FC236}">
                <a16:creationId xmlns:a16="http://schemas.microsoft.com/office/drawing/2014/main" id="{49B63608-E71B-7E29-300F-01D9E4704AE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605" r="11747" b="-1"/>
          <a:stretch>
            <a:fillRect/>
          </a:stretch>
        </p:blipFill>
        <p:spPr bwMode="auto">
          <a:xfrm>
            <a:off x="7176345" y="2184914"/>
            <a:ext cx="3874548" cy="3755915"/>
          </a:xfrm>
          <a:prstGeom prst="rect">
            <a:avLst/>
          </a:prstGeom>
          <a:noFill/>
          <a:extLst>
            <a:ext uri="{909E8E84-426E-40DD-AFC4-6F175D3DCCD1}">
              <a14:hiddenFill xmlns:a14="http://schemas.microsoft.com/office/drawing/2010/main">
                <a:solidFill>
                  <a:srgbClr val="FFFFFF"/>
                </a:solidFill>
              </a14:hiddenFill>
            </a:ext>
          </a:extLst>
        </p:spPr>
      </p:pic>
      <p:sp>
        <p:nvSpPr>
          <p:cNvPr id="28" name="Freeform: Shape 27">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63988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71" name="Rectangle 207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E52426-D8FB-B996-0263-EE3D7A46796B}"/>
              </a:ext>
            </a:extLst>
          </p:cNvPr>
          <p:cNvSpPr>
            <a:spLocks noGrp="1"/>
          </p:cNvSpPr>
          <p:nvPr>
            <p:ph type="title"/>
          </p:nvPr>
        </p:nvSpPr>
        <p:spPr>
          <a:xfrm>
            <a:off x="572493" y="238539"/>
            <a:ext cx="11018520" cy="1434415"/>
          </a:xfrm>
        </p:spPr>
        <p:txBody>
          <a:bodyPr anchor="b">
            <a:normAutofit/>
          </a:bodyPr>
          <a:lstStyle/>
          <a:p>
            <a:r>
              <a:rPr lang="en-GB" sz="5400" dirty="0"/>
              <a:t>Wardship Discharge – Process</a:t>
            </a:r>
            <a:endParaRPr lang="en-IE" sz="5400" dirty="0"/>
          </a:p>
        </p:txBody>
      </p:sp>
      <p:sp>
        <p:nvSpPr>
          <p:cNvPr id="207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37BEE9A-1A78-618B-8787-799F93109234}"/>
              </a:ext>
            </a:extLst>
          </p:cNvPr>
          <p:cNvSpPr>
            <a:spLocks noGrp="1"/>
          </p:cNvSpPr>
          <p:nvPr>
            <p:ph idx="1"/>
          </p:nvPr>
        </p:nvSpPr>
        <p:spPr>
          <a:xfrm>
            <a:off x="572493" y="1819564"/>
            <a:ext cx="6713552" cy="4682836"/>
          </a:xfrm>
        </p:spPr>
        <p:txBody>
          <a:bodyPr anchor="t">
            <a:normAutofit/>
          </a:bodyPr>
          <a:lstStyle/>
          <a:p>
            <a:r>
              <a:rPr lang="en-US" sz="1400" dirty="0">
                <a:effectLst/>
                <a:ea typeface="Times New Roman" panose="02020603050405020304" pitchFamily="18" charset="0"/>
              </a:rPr>
              <a:t>Notice of Motion for Discharge Lodged with Wards of Court Office which triggers the medical visitor to carry out the functional capacity assessment</a:t>
            </a:r>
          </a:p>
          <a:p>
            <a:r>
              <a:rPr lang="en-US" sz="1400" dirty="0">
                <a:ea typeface="Times New Roman" panose="02020603050405020304" pitchFamily="18" charset="0"/>
              </a:rPr>
              <a:t>Receipt of Functional Capacity Assessment – recommends the required tier of support</a:t>
            </a:r>
          </a:p>
          <a:p>
            <a:r>
              <a:rPr lang="en-US" sz="1400" dirty="0">
                <a:effectLst/>
                <a:ea typeface="Times New Roman" panose="02020603050405020304" pitchFamily="18" charset="0"/>
              </a:rPr>
              <a:t>Relevant documentation including a schedule of assets and liquidity issued by WOC</a:t>
            </a:r>
          </a:p>
          <a:p>
            <a:r>
              <a:rPr lang="en-US" sz="1400" dirty="0">
                <a:ea typeface="Times New Roman" panose="02020603050405020304" pitchFamily="18" charset="0"/>
              </a:rPr>
              <a:t>Submission of Grounding Affidavit with exhibits and other documentation</a:t>
            </a:r>
          </a:p>
          <a:p>
            <a:r>
              <a:rPr lang="en-US" sz="1400" dirty="0">
                <a:effectLst/>
                <a:ea typeface="Times New Roman" panose="02020603050405020304" pitchFamily="18" charset="0"/>
              </a:rPr>
              <a:t>Hearing date is set</a:t>
            </a:r>
          </a:p>
          <a:p>
            <a:r>
              <a:rPr lang="en-US" sz="1400" dirty="0">
                <a:effectLst/>
                <a:ea typeface="Times New Roman" panose="02020603050405020304" pitchFamily="18" charset="0"/>
              </a:rPr>
              <a:t>A judge of the High Court will either discharge the person to look after their own affairs or will approve an arrangement with the relevant support services</a:t>
            </a:r>
            <a:endParaRPr lang="en-US" sz="1400" dirty="0">
              <a:ea typeface="Times New Roman" panose="02020603050405020304" pitchFamily="18" charset="0"/>
            </a:endParaRPr>
          </a:p>
          <a:p>
            <a:r>
              <a:rPr lang="en-US" sz="1400" u="none" strike="noStrike" spc="0" dirty="0">
                <a:effectLst/>
                <a:ea typeface="Times New Roman" panose="02020603050405020304" pitchFamily="18" charset="0"/>
                <a:cs typeface="Times New Roman" panose="02020603050405020304" pitchFamily="18" charset="0"/>
              </a:rPr>
              <a:t>High Court will make one or more than one of the following orders:</a:t>
            </a:r>
          </a:p>
          <a:p>
            <a:pPr marL="742950" lvl="1" indent="-285750">
              <a:spcBef>
                <a:spcPts val="1200"/>
              </a:spcBef>
              <a:buClr>
                <a:srgbClr val="000000"/>
              </a:buClr>
              <a:buSzPts val="1100"/>
              <a:buFont typeface="Wingdings" panose="05000000000000000000" pitchFamily="2" charset="2"/>
              <a:buChar char="Ø"/>
              <a:tabLst>
                <a:tab pos="479425" algn="l"/>
              </a:tabLst>
            </a:pPr>
            <a:r>
              <a:rPr lang="en-US" sz="1400" u="none" strike="noStrike" spc="0" dirty="0">
                <a:effectLst/>
                <a:ea typeface="Times New Roman" panose="02020603050405020304" pitchFamily="18" charset="0"/>
                <a:cs typeface="Times New Roman" panose="02020603050405020304" pitchFamily="18" charset="0"/>
              </a:rPr>
              <a:t>that the relevant person lacks capacity, unless the assistance of a suitable person as a co-decision-maker is made available to assist in making one or more decisions</a:t>
            </a:r>
            <a:endParaRPr lang="en-US" sz="1400" u="none" strike="noStrike" spc="0" dirty="0">
              <a:ea typeface="Times New Roman" panose="02020603050405020304" pitchFamily="18" charset="0"/>
              <a:cs typeface="Times New Roman" panose="02020603050405020304" pitchFamily="18" charset="0"/>
            </a:endParaRPr>
          </a:p>
          <a:p>
            <a:pPr marL="742950" lvl="1" indent="-285750">
              <a:spcBef>
                <a:spcPts val="1200"/>
              </a:spcBef>
              <a:buClr>
                <a:srgbClr val="000000"/>
              </a:buClr>
              <a:buSzPts val="1100"/>
              <a:buFont typeface="Wingdings" panose="05000000000000000000" pitchFamily="2" charset="2"/>
              <a:buChar char="Ø"/>
              <a:tabLst>
                <a:tab pos="479425" algn="l"/>
              </a:tabLst>
            </a:pPr>
            <a:r>
              <a:rPr lang="en-US" sz="1400" dirty="0">
                <a:effectLst/>
                <a:ea typeface="Times New Roman" panose="02020603050405020304" pitchFamily="18" charset="0"/>
              </a:rPr>
              <a:t>that the relevant person lacks capacity, even if the assistance of a suitable person as a co-decision-maker were made available (a decision-making representative is required)</a:t>
            </a:r>
          </a:p>
          <a:p>
            <a:endParaRPr lang="en-US" sz="1200" dirty="0">
              <a:effectLst/>
              <a:ea typeface="Times New Roman" panose="02020603050405020304" pitchFamily="18" charset="0"/>
            </a:endParaRPr>
          </a:p>
          <a:p>
            <a:endParaRPr lang="en-IE" sz="1200" dirty="0"/>
          </a:p>
        </p:txBody>
      </p:sp>
      <p:pic>
        <p:nvPicPr>
          <p:cNvPr id="2050" name="Picture 2" descr="Irish Legal News on LinkedIn: Director of Fitness to Practice - Medical  Council Ireland">
            <a:extLst>
              <a:ext uri="{FF2B5EF4-FFF2-40B4-BE49-F238E27FC236}">
                <a16:creationId xmlns:a16="http://schemas.microsoft.com/office/drawing/2014/main" id="{A2ABAB9A-5149-C1FF-78F7-1BD0D47E1D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795" r="2" b="2"/>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51830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D2B783EE-0239-4717-BBEA-8C9EAC61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FF930B-9777-99EB-7DCB-6CB936A8F1BC}"/>
              </a:ext>
            </a:extLst>
          </p:cNvPr>
          <p:cNvSpPr>
            <a:spLocks noGrp="1"/>
          </p:cNvSpPr>
          <p:nvPr>
            <p:ph type="title"/>
          </p:nvPr>
        </p:nvSpPr>
        <p:spPr>
          <a:xfrm>
            <a:off x="838201" y="345810"/>
            <a:ext cx="5120561" cy="1325563"/>
          </a:xfrm>
        </p:spPr>
        <p:txBody>
          <a:bodyPr>
            <a:normAutofit/>
          </a:bodyPr>
          <a:lstStyle/>
          <a:p>
            <a:br>
              <a:rPr lang="en-IE" sz="3400" dirty="0"/>
            </a:br>
            <a:r>
              <a:rPr lang="en-IE" sz="3400" b="1" dirty="0"/>
              <a:t>Discharge Hearing Process</a:t>
            </a:r>
          </a:p>
        </p:txBody>
      </p:sp>
      <p:sp>
        <p:nvSpPr>
          <p:cNvPr id="3" name="Content Placeholder 2">
            <a:extLst>
              <a:ext uri="{FF2B5EF4-FFF2-40B4-BE49-F238E27FC236}">
                <a16:creationId xmlns:a16="http://schemas.microsoft.com/office/drawing/2014/main" id="{55EDA58E-264C-AA71-9B14-84FE973A9A04}"/>
              </a:ext>
            </a:extLst>
          </p:cNvPr>
          <p:cNvSpPr>
            <a:spLocks noGrp="1"/>
          </p:cNvSpPr>
          <p:nvPr>
            <p:ph idx="1"/>
          </p:nvPr>
        </p:nvSpPr>
        <p:spPr>
          <a:xfrm>
            <a:off x="838201" y="1825625"/>
            <a:ext cx="5092194" cy="4351338"/>
          </a:xfrm>
        </p:spPr>
        <p:txBody>
          <a:bodyPr>
            <a:normAutofit lnSpcReduction="10000"/>
          </a:bodyPr>
          <a:lstStyle/>
          <a:p>
            <a:r>
              <a:rPr lang="en-GB" sz="1800" dirty="0"/>
              <a:t>The discharge hearing can be held remotely or in person (in Dublin). </a:t>
            </a:r>
          </a:p>
          <a:p>
            <a:r>
              <a:rPr lang="en-GB" sz="1800" dirty="0"/>
              <a:t>Kept as informal as possible</a:t>
            </a:r>
          </a:p>
          <a:p>
            <a:r>
              <a:rPr lang="en-GB" sz="1800" dirty="0"/>
              <a:t>The relevant person/former ward may choose to attend and speak to the Judge during the hearing.</a:t>
            </a:r>
          </a:p>
          <a:p>
            <a:r>
              <a:rPr lang="en-GB" sz="1800" dirty="0"/>
              <a:t>The Judge will consider the Functional Capacity Assessment Report, along with other relevant information, to determine the level of support (if any)required for the ward in the context of Personal Welfare and/or Property &amp; Affairs</a:t>
            </a:r>
          </a:p>
          <a:p>
            <a:r>
              <a:rPr lang="en-GB" sz="1800" dirty="0"/>
              <a:t>If a Co-Decision Maker/Decision-Making Representative is required, the Court will direct a review by the Circuit Court within 1–3 years.</a:t>
            </a:r>
          </a:p>
          <a:p>
            <a:r>
              <a:rPr lang="en-GB" sz="1800" dirty="0"/>
              <a:t>If funds are held by the Court for the ward, payment arrangements are addressed during the hearing.</a:t>
            </a:r>
          </a:p>
        </p:txBody>
      </p:sp>
      <p:sp>
        <p:nvSpPr>
          <p:cNvPr id="1035" name="Oval 1034">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0569" y="1364732"/>
            <a:ext cx="947488" cy="9217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1028" name="Picture 4" descr="92,300+ Decision Making Process Stock Photos, Pictures ...">
            <a:extLst>
              <a:ext uri="{FF2B5EF4-FFF2-40B4-BE49-F238E27FC236}">
                <a16:creationId xmlns:a16="http://schemas.microsoft.com/office/drawing/2014/main" id="{2B0BEC38-F5E9-B640-07CA-80BCC35E4D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9472" r="12083" b="-1"/>
          <a:stretch>
            <a:fillRect/>
          </a:stretch>
        </p:blipFill>
        <p:spPr bwMode="auto">
          <a:xfrm>
            <a:off x="7901259" y="2727729"/>
            <a:ext cx="4290741" cy="4130271"/>
          </a:xfrm>
          <a:custGeom>
            <a:avLst/>
            <a:gdLst/>
            <a:ahLst/>
            <a:cxnLst/>
            <a:rect l="l" t="t" r="r" b="b"/>
            <a:pathLst>
              <a:path w="4290741" h="4130271">
                <a:moveTo>
                  <a:pt x="2503809" y="0"/>
                </a:moveTo>
                <a:cubicBezTo>
                  <a:pt x="3157405" y="0"/>
                  <a:pt x="3752509" y="250434"/>
                  <a:pt x="4198398" y="660580"/>
                </a:cubicBezTo>
                <a:lnTo>
                  <a:pt x="4290741" y="751286"/>
                </a:lnTo>
                <a:lnTo>
                  <a:pt x="4290741" y="4130271"/>
                </a:lnTo>
                <a:lnTo>
                  <a:pt x="604508" y="4130271"/>
                </a:lnTo>
                <a:lnTo>
                  <a:pt x="461940" y="3953232"/>
                </a:lnTo>
                <a:cubicBezTo>
                  <a:pt x="171051" y="3544183"/>
                  <a:pt x="0" y="3043971"/>
                  <a:pt x="0" y="2503809"/>
                </a:cubicBezTo>
                <a:cubicBezTo>
                  <a:pt x="0" y="1120992"/>
                  <a:pt x="1120992" y="0"/>
                  <a:pt x="2503809" y="0"/>
                </a:cubicBezTo>
                <a:close/>
              </a:path>
            </a:pathLst>
          </a:custGeom>
          <a:noFill/>
          <a:extLst>
            <a:ext uri="{909E8E84-426E-40DD-AFC4-6F175D3DCCD1}">
              <a14:hiddenFill xmlns:a14="http://schemas.microsoft.com/office/drawing/2010/main">
                <a:solidFill>
                  <a:srgbClr val="FFFFFF"/>
                </a:solidFill>
              </a14:hiddenFill>
            </a:ext>
          </a:extLst>
        </p:spPr>
      </p:pic>
      <p:sp>
        <p:nvSpPr>
          <p:cNvPr id="1037" name="Arc 1036">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759070" flipV="1">
            <a:off x="6034138" y="-673140"/>
            <a:ext cx="4021193" cy="402119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pic>
        <p:nvPicPr>
          <p:cNvPr id="1026" name="Picture 2" descr="Group Discussion Images – Browse 1,585,192 Stock Photos ...">
            <a:extLst>
              <a:ext uri="{FF2B5EF4-FFF2-40B4-BE49-F238E27FC236}">
                <a16:creationId xmlns:a16="http://schemas.microsoft.com/office/drawing/2014/main" id="{33EDCF3B-C05B-9607-76A3-046921EC2D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261" r="1002" b="1"/>
          <a:stretch>
            <a:fillRect/>
          </a:stretch>
        </p:blipFill>
        <p:spPr bwMode="auto">
          <a:xfrm>
            <a:off x="6261607" y="1"/>
            <a:ext cx="3519312" cy="3007909"/>
          </a:xfrm>
          <a:custGeom>
            <a:avLst/>
            <a:gdLst/>
            <a:ahLst/>
            <a:cxnLst/>
            <a:rect l="l" t="t" r="r" b="b"/>
            <a:pathLst>
              <a:path w="3519312" h="3007909">
                <a:moveTo>
                  <a:pt x="519780" y="0"/>
                </a:moveTo>
                <a:lnTo>
                  <a:pt x="2999532" y="0"/>
                </a:lnTo>
                <a:lnTo>
                  <a:pt x="3003921" y="3989"/>
                </a:lnTo>
                <a:cubicBezTo>
                  <a:pt x="3322356" y="322424"/>
                  <a:pt x="3519312" y="762338"/>
                  <a:pt x="3519312" y="1248253"/>
                </a:cubicBezTo>
                <a:cubicBezTo>
                  <a:pt x="3519312" y="2220084"/>
                  <a:pt x="2731487" y="3007909"/>
                  <a:pt x="1759656" y="3007909"/>
                </a:cubicBezTo>
                <a:cubicBezTo>
                  <a:pt x="787826" y="3007909"/>
                  <a:pt x="0" y="2220084"/>
                  <a:pt x="0" y="1248253"/>
                </a:cubicBezTo>
                <a:cubicBezTo>
                  <a:pt x="0" y="762338"/>
                  <a:pt x="196957" y="322424"/>
                  <a:pt x="515392" y="3989"/>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7627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81" name="Rectangle 2080">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2" name="Freeform: Shape 2081">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D2718C6-48EC-9C99-8EDA-8C299D5C8EBE}"/>
              </a:ext>
            </a:extLst>
          </p:cNvPr>
          <p:cNvSpPr>
            <a:spLocks noGrp="1"/>
          </p:cNvSpPr>
          <p:nvPr>
            <p:ph type="title"/>
          </p:nvPr>
        </p:nvSpPr>
        <p:spPr>
          <a:xfrm>
            <a:off x="1137034" y="609597"/>
            <a:ext cx="9392421" cy="914403"/>
          </a:xfrm>
        </p:spPr>
        <p:txBody>
          <a:bodyPr>
            <a:normAutofit/>
          </a:bodyPr>
          <a:lstStyle/>
          <a:p>
            <a:r>
              <a:rPr lang="en-GB" dirty="0"/>
              <a:t>Professional Bio Details</a:t>
            </a:r>
            <a:endParaRPr lang="en-IE" dirty="0"/>
          </a:p>
        </p:txBody>
      </p:sp>
      <p:sp>
        <p:nvSpPr>
          <p:cNvPr id="3" name="Content Placeholder 2">
            <a:extLst>
              <a:ext uri="{FF2B5EF4-FFF2-40B4-BE49-F238E27FC236}">
                <a16:creationId xmlns:a16="http://schemas.microsoft.com/office/drawing/2014/main" id="{D5ABCB1E-F292-84CC-BB99-B2531839109B}"/>
              </a:ext>
            </a:extLst>
          </p:cNvPr>
          <p:cNvSpPr>
            <a:spLocks noGrp="1"/>
          </p:cNvSpPr>
          <p:nvPr>
            <p:ph idx="1"/>
          </p:nvPr>
        </p:nvSpPr>
        <p:spPr>
          <a:xfrm>
            <a:off x="1137034" y="1524000"/>
            <a:ext cx="4958966" cy="4592135"/>
          </a:xfrm>
        </p:spPr>
        <p:txBody>
          <a:bodyPr>
            <a:normAutofit fontScale="92500" lnSpcReduction="10000"/>
          </a:bodyPr>
          <a:lstStyle/>
          <a:p>
            <a:pPr lvl="0"/>
            <a:r>
              <a:rPr lang="en-GB" sz="1400" dirty="0"/>
              <a:t>Joanna Ralston is a practising Barrister-at-Law with 23 years post qualification experience. She is based in Cork and has a broad general practice on the Cork Circuit and Dublin.</a:t>
            </a:r>
            <a:endParaRPr lang="en-IE" sz="1400" dirty="0"/>
          </a:p>
          <a:p>
            <a:pPr lvl="0"/>
            <a:r>
              <a:rPr lang="en-GB" sz="1400" dirty="0"/>
              <a:t>In particular Joanna has developed her practice specialising in child and family law. Joanna has particular interest and expertise in mental health law, capacity law and the law surrounding vulnerable persons.</a:t>
            </a:r>
            <a:endParaRPr lang="en-IE" sz="1400" dirty="0"/>
          </a:p>
          <a:p>
            <a:pPr lvl="0"/>
            <a:r>
              <a:rPr lang="en-GB" sz="1400" dirty="0"/>
              <a:t>Joanna holds a Bachelor of Commerce Degree, a BCL and an LLM (Child and Family Law), First-Class Honours from University College. Joanna also completed a PhD in the area of mental health law and children’s rights at University College Cork in December 2022.</a:t>
            </a:r>
            <a:endParaRPr lang="en-IE" sz="1400" dirty="0"/>
          </a:p>
          <a:p>
            <a:pPr lvl="0"/>
            <a:r>
              <a:rPr lang="en-GB" sz="1400" dirty="0"/>
              <a:t>From 2015 to 2022 Joanna was an Assistant Law Lecturer at the Law School at University College Cork. </a:t>
            </a:r>
            <a:endParaRPr lang="en-IE" sz="1400" dirty="0"/>
          </a:p>
          <a:p>
            <a:pPr lvl="0"/>
            <a:r>
              <a:rPr lang="en-GB" sz="1400" dirty="0"/>
              <a:t>Since September 2023 to May 2024 Joanna was a Lecturer in law at the Law School at University College Cork</a:t>
            </a:r>
            <a:endParaRPr lang="en-IE" sz="1400" dirty="0"/>
          </a:p>
          <a:p>
            <a:pPr lvl="0"/>
            <a:r>
              <a:rPr lang="en-GB" sz="1400" dirty="0"/>
              <a:t>In April 2025 Joanna was appointed as a Member of the Board of the Mental Health Commission by the Minister of State for Mental Health</a:t>
            </a:r>
            <a:endParaRPr lang="en-IE" sz="1400" dirty="0"/>
          </a:p>
          <a:p>
            <a:pPr lvl="0"/>
            <a:r>
              <a:rPr lang="en-GB" sz="1400" dirty="0"/>
              <a:t>See </a:t>
            </a:r>
            <a:r>
              <a:rPr lang="en-GB" sz="1400" u="sng" dirty="0">
                <a:hlinkClick r:id="rId2"/>
              </a:rPr>
              <a:t>https://www.lawlibrary.ie/members/joanna-ralston-kelleher-bl/</a:t>
            </a:r>
            <a:r>
              <a:rPr lang="en-IE" sz="1400" dirty="0"/>
              <a:t> </a:t>
            </a:r>
          </a:p>
          <a:p>
            <a:pPr lvl="0"/>
            <a:r>
              <a:rPr lang="en-GB" sz="1400" dirty="0"/>
              <a:t>Email </a:t>
            </a:r>
            <a:r>
              <a:rPr lang="en-GB" sz="1400" u="sng" dirty="0">
                <a:hlinkClick r:id="rId3"/>
              </a:rPr>
              <a:t>joanna.ralston@lawlibrary.ie</a:t>
            </a:r>
            <a:r>
              <a:rPr lang="en-IE" sz="1400" dirty="0"/>
              <a:t> </a:t>
            </a:r>
          </a:p>
          <a:p>
            <a:endParaRPr lang="en-IE" sz="1100" dirty="0"/>
          </a:p>
        </p:txBody>
      </p:sp>
      <p:pic>
        <p:nvPicPr>
          <p:cNvPr id="2050" name="Picture 2" descr="Writing Biography Background Images, HD Pictures and ...">
            <a:extLst>
              <a:ext uri="{FF2B5EF4-FFF2-40B4-BE49-F238E27FC236}">
                <a16:creationId xmlns:a16="http://schemas.microsoft.com/office/drawing/2014/main" id="{49EAFC43-D9C1-AB62-0A79-5674950AD702}"/>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719367" y="2383491"/>
            <a:ext cx="4788505" cy="3358761"/>
          </a:xfrm>
          <a:prstGeom prst="rect">
            <a:avLst/>
          </a:prstGeom>
          <a:noFill/>
          <a:extLst>
            <a:ext uri="{909E8E84-426E-40DD-AFC4-6F175D3DCCD1}">
              <a14:hiddenFill xmlns:a14="http://schemas.microsoft.com/office/drawing/2010/main">
                <a:solidFill>
                  <a:srgbClr val="FFFFFF"/>
                </a:solidFill>
              </a14:hiddenFill>
            </a:ext>
          </a:extLst>
        </p:spPr>
      </p:pic>
      <p:sp>
        <p:nvSpPr>
          <p:cNvPr id="2083" name="Freeform: Shape 2082">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885510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DF1C4-5EE5-B6C4-ED30-D8184F2F5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5C82D3-9E78-31C2-2DCA-23205B63F442}"/>
              </a:ext>
            </a:extLst>
          </p:cNvPr>
          <p:cNvSpPr>
            <a:spLocks noGrp="1"/>
          </p:cNvSpPr>
          <p:nvPr>
            <p:ph type="title"/>
          </p:nvPr>
        </p:nvSpPr>
        <p:spPr>
          <a:xfrm>
            <a:off x="1137035" y="267856"/>
            <a:ext cx="4282380" cy="1348508"/>
          </a:xfrm>
        </p:spPr>
        <p:txBody>
          <a:bodyPr>
            <a:normAutofit fontScale="90000"/>
          </a:bodyPr>
          <a:lstStyle/>
          <a:p>
            <a:br>
              <a:rPr lang="en-GB" sz="2800" dirty="0">
                <a:solidFill>
                  <a:schemeClr val="tx1">
                    <a:lumMod val="85000"/>
                    <a:lumOff val="15000"/>
                  </a:schemeClr>
                </a:solidFill>
              </a:rPr>
            </a:br>
            <a:br>
              <a:rPr lang="en-GB" sz="2800" dirty="0">
                <a:solidFill>
                  <a:schemeClr val="tx1">
                    <a:lumMod val="85000"/>
                    <a:lumOff val="15000"/>
                  </a:schemeClr>
                </a:solidFill>
              </a:rPr>
            </a:br>
            <a:r>
              <a:rPr lang="en-GB" sz="2800" b="1" dirty="0">
                <a:solidFill>
                  <a:schemeClr val="tx1">
                    <a:lumMod val="85000"/>
                    <a:lumOff val="15000"/>
                  </a:schemeClr>
                </a:solidFill>
              </a:rPr>
              <a:t>Assisted Decision-Making (Capacity) Act 2015</a:t>
            </a:r>
            <a:br>
              <a:rPr lang="en-GB" sz="2800" b="1" dirty="0">
                <a:solidFill>
                  <a:schemeClr val="tx1">
                    <a:lumMod val="85000"/>
                    <a:lumOff val="15000"/>
                  </a:schemeClr>
                </a:solidFill>
              </a:rPr>
            </a:br>
            <a:br>
              <a:rPr lang="en-GB" sz="2800" b="1" dirty="0">
                <a:solidFill>
                  <a:schemeClr val="tx1">
                    <a:lumMod val="85000"/>
                    <a:lumOff val="15000"/>
                  </a:schemeClr>
                </a:solidFill>
              </a:rPr>
            </a:br>
            <a:r>
              <a:rPr lang="en-GB" sz="2800" b="1" dirty="0">
                <a:solidFill>
                  <a:schemeClr val="tx1">
                    <a:lumMod val="85000"/>
                    <a:lumOff val="15000"/>
                  </a:schemeClr>
                </a:solidFill>
              </a:rPr>
              <a:t>General Principles</a:t>
            </a:r>
            <a:br>
              <a:rPr lang="en-GB" sz="2800" b="1" dirty="0">
                <a:solidFill>
                  <a:schemeClr val="tx1">
                    <a:lumMod val="85000"/>
                    <a:lumOff val="15000"/>
                  </a:schemeClr>
                </a:solidFill>
              </a:rPr>
            </a:br>
            <a:br>
              <a:rPr lang="en-GB" sz="2800" dirty="0">
                <a:solidFill>
                  <a:schemeClr val="tx1">
                    <a:lumMod val="85000"/>
                    <a:lumOff val="15000"/>
                  </a:schemeClr>
                </a:solidFill>
              </a:rPr>
            </a:br>
            <a:endParaRPr lang="en-IE" sz="2800" dirty="0">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66B70077-B950-DF04-79A2-6222AC748B3F}"/>
              </a:ext>
            </a:extLst>
          </p:cNvPr>
          <p:cNvSpPr>
            <a:spLocks noGrp="1"/>
          </p:cNvSpPr>
          <p:nvPr>
            <p:ph idx="1"/>
          </p:nvPr>
        </p:nvSpPr>
        <p:spPr>
          <a:xfrm>
            <a:off x="1137034" y="1616365"/>
            <a:ext cx="3968365" cy="4638014"/>
          </a:xfrm>
        </p:spPr>
        <p:txBody>
          <a:bodyPr>
            <a:normAutofit lnSpcReduction="10000"/>
          </a:bodyPr>
          <a:lstStyle/>
          <a:p>
            <a:pPr marL="0" indent="0">
              <a:buNone/>
            </a:pPr>
            <a:endParaRPr lang="en-IE" sz="1100" b="1" dirty="0">
              <a:solidFill>
                <a:schemeClr val="tx1">
                  <a:lumMod val="85000"/>
                  <a:lumOff val="15000"/>
                </a:schemeClr>
              </a:solidFill>
            </a:endParaRPr>
          </a:p>
          <a:p>
            <a:pPr marL="285750" indent="-285750">
              <a:buFont typeface="Arial" panose="020B0604020202020204" pitchFamily="34" charset="0"/>
              <a:buChar char="•"/>
            </a:pPr>
            <a:r>
              <a:rPr lang="en-IE" sz="1400" dirty="0">
                <a:solidFill>
                  <a:schemeClr val="tx1">
                    <a:lumMod val="85000"/>
                    <a:lumOff val="15000"/>
                  </a:schemeClr>
                </a:solidFill>
              </a:rPr>
              <a:t>No intervention unless </a:t>
            </a:r>
            <a:r>
              <a:rPr lang="en-IE" sz="1400" b="1" dirty="0">
                <a:solidFill>
                  <a:schemeClr val="tx1">
                    <a:lumMod val="85000"/>
                    <a:lumOff val="15000"/>
                  </a:schemeClr>
                </a:solidFill>
              </a:rPr>
              <a:t>necessary</a:t>
            </a:r>
          </a:p>
          <a:p>
            <a:pPr marL="285750" indent="-285750">
              <a:buFont typeface="Arial" panose="020B0604020202020204" pitchFamily="34" charset="0"/>
              <a:buChar char="•"/>
            </a:pPr>
            <a:r>
              <a:rPr lang="en-IE" sz="1400" b="1" dirty="0">
                <a:solidFill>
                  <a:schemeClr val="tx1">
                    <a:lumMod val="85000"/>
                    <a:lumOff val="15000"/>
                  </a:schemeClr>
                </a:solidFill>
              </a:rPr>
              <a:t>Minimise restriction </a:t>
            </a:r>
            <a:r>
              <a:rPr lang="en-IE" sz="1400" dirty="0">
                <a:solidFill>
                  <a:schemeClr val="tx1">
                    <a:lumMod val="85000"/>
                    <a:lumOff val="15000"/>
                  </a:schemeClr>
                </a:solidFill>
              </a:rPr>
              <a:t>on RP’s rights and freedom of action</a:t>
            </a:r>
          </a:p>
          <a:p>
            <a:pPr marL="285750" indent="-285750">
              <a:buFont typeface="Arial" panose="020B0604020202020204" pitchFamily="34" charset="0"/>
              <a:buChar char="•"/>
            </a:pPr>
            <a:r>
              <a:rPr lang="en-IE" sz="1400" dirty="0">
                <a:solidFill>
                  <a:schemeClr val="tx1">
                    <a:lumMod val="85000"/>
                    <a:lumOff val="15000"/>
                  </a:schemeClr>
                </a:solidFill>
              </a:rPr>
              <a:t>Have due regard to RP’s rights to dignity, bodily integrity, privacy, autonomy and control over his/her financial affairs and property </a:t>
            </a:r>
          </a:p>
          <a:p>
            <a:pPr marL="285750" indent="-285750">
              <a:buFont typeface="Arial" panose="020B0604020202020204" pitchFamily="34" charset="0"/>
              <a:buChar char="•"/>
            </a:pPr>
            <a:r>
              <a:rPr lang="en-IE" sz="1400" b="1" dirty="0">
                <a:solidFill>
                  <a:schemeClr val="tx1">
                    <a:lumMod val="85000"/>
                    <a:lumOff val="15000"/>
                  </a:schemeClr>
                </a:solidFill>
              </a:rPr>
              <a:t>Proportionate</a:t>
            </a:r>
            <a:r>
              <a:rPr lang="en-IE" sz="1400" dirty="0">
                <a:solidFill>
                  <a:schemeClr val="tx1">
                    <a:lumMod val="85000"/>
                    <a:lumOff val="15000"/>
                  </a:schemeClr>
                </a:solidFill>
              </a:rPr>
              <a:t> to the significance and urgency of the matter</a:t>
            </a:r>
          </a:p>
          <a:p>
            <a:pPr marL="285750" indent="-285750">
              <a:buFont typeface="Arial" panose="020B0604020202020204" pitchFamily="34" charset="0"/>
              <a:buChar char="•"/>
            </a:pPr>
            <a:r>
              <a:rPr lang="en-IE" sz="1400" dirty="0">
                <a:solidFill>
                  <a:schemeClr val="tx1">
                    <a:lumMod val="85000"/>
                    <a:lumOff val="15000"/>
                  </a:schemeClr>
                </a:solidFill>
              </a:rPr>
              <a:t>Limited in duration insofar as is practicable</a:t>
            </a:r>
          </a:p>
          <a:p>
            <a:pPr marL="285750" indent="-285750">
              <a:buFont typeface="Arial" panose="020B0604020202020204" pitchFamily="34" charset="0"/>
              <a:buChar char="•"/>
            </a:pPr>
            <a:r>
              <a:rPr lang="en-IE" sz="1400" dirty="0">
                <a:solidFill>
                  <a:schemeClr val="tx1">
                    <a:lumMod val="85000"/>
                    <a:lumOff val="15000"/>
                  </a:schemeClr>
                </a:solidFill>
              </a:rPr>
              <a:t>Permit/encourage participation by RP</a:t>
            </a:r>
          </a:p>
          <a:p>
            <a:pPr marL="285750" indent="-285750">
              <a:buFont typeface="Arial" panose="020B0604020202020204" pitchFamily="34" charset="0"/>
              <a:buChar char="•"/>
            </a:pPr>
            <a:r>
              <a:rPr lang="en-IE" sz="1400" dirty="0">
                <a:solidFill>
                  <a:schemeClr val="tx1">
                    <a:lumMod val="85000"/>
                    <a:lumOff val="15000"/>
                  </a:schemeClr>
                </a:solidFill>
              </a:rPr>
              <a:t>Give effect, insofar </a:t>
            </a:r>
            <a:r>
              <a:rPr lang="en-IE" sz="1400" b="1" dirty="0">
                <a:solidFill>
                  <a:schemeClr val="tx1">
                    <a:lumMod val="85000"/>
                    <a:lumOff val="15000"/>
                  </a:schemeClr>
                </a:solidFill>
              </a:rPr>
              <a:t>as practicable</a:t>
            </a:r>
            <a:r>
              <a:rPr lang="en-IE" sz="1400" dirty="0">
                <a:solidFill>
                  <a:schemeClr val="tx1">
                    <a:lumMod val="85000"/>
                    <a:lumOff val="15000"/>
                  </a:schemeClr>
                </a:solidFill>
              </a:rPr>
              <a:t>, to RP’s past and present will and preferences</a:t>
            </a:r>
          </a:p>
          <a:p>
            <a:pPr marL="285750" indent="-285750">
              <a:buFont typeface="Arial" panose="020B0604020202020204" pitchFamily="34" charset="0"/>
              <a:buChar char="•"/>
            </a:pPr>
            <a:r>
              <a:rPr lang="en-IE" sz="1400" dirty="0">
                <a:solidFill>
                  <a:schemeClr val="tx1">
                    <a:lumMod val="85000"/>
                    <a:lumOff val="15000"/>
                  </a:schemeClr>
                </a:solidFill>
              </a:rPr>
              <a:t>Take account of RP’s values and beliefs</a:t>
            </a:r>
          </a:p>
          <a:p>
            <a:pPr marL="285750" indent="-285750">
              <a:buFont typeface="Arial" panose="020B0604020202020204" pitchFamily="34" charset="0"/>
              <a:buChar char="•"/>
            </a:pPr>
            <a:r>
              <a:rPr lang="en-IE" sz="1400" dirty="0">
                <a:solidFill>
                  <a:schemeClr val="tx1">
                    <a:lumMod val="85000"/>
                    <a:lumOff val="15000"/>
                  </a:schemeClr>
                </a:solidFill>
              </a:rPr>
              <a:t>Consider views of anyone named by RP/any supporter under the Act (unless not appropriate/practicable)</a:t>
            </a:r>
          </a:p>
          <a:p>
            <a:pPr marL="285750" indent="-285750">
              <a:buFont typeface="Arial" panose="020B0604020202020204" pitchFamily="34" charset="0"/>
              <a:buChar char="•"/>
            </a:pPr>
            <a:r>
              <a:rPr lang="en-IE" sz="1400" dirty="0">
                <a:solidFill>
                  <a:schemeClr val="tx1">
                    <a:lumMod val="85000"/>
                    <a:lumOff val="15000"/>
                  </a:schemeClr>
                </a:solidFill>
              </a:rPr>
              <a:t>Act at all times in good faith and for the benefit of RP</a:t>
            </a:r>
          </a:p>
          <a:p>
            <a:pPr marL="285750" indent="-285750">
              <a:buFont typeface="Arial" panose="020B0604020202020204" pitchFamily="34" charset="0"/>
              <a:buChar char="•"/>
            </a:pPr>
            <a:endParaRPr lang="en-IE" sz="1100" dirty="0">
              <a:solidFill>
                <a:schemeClr val="tx1">
                  <a:lumMod val="85000"/>
                  <a:lumOff val="15000"/>
                </a:schemeClr>
              </a:solidFill>
            </a:endParaRPr>
          </a:p>
          <a:p>
            <a:pPr marL="0" indent="0">
              <a:buNone/>
            </a:pPr>
            <a:endParaRPr lang="en-IE" sz="1100" dirty="0">
              <a:solidFill>
                <a:schemeClr val="tx1">
                  <a:lumMod val="85000"/>
                  <a:lumOff val="15000"/>
                </a:schemeClr>
              </a:solidFill>
            </a:endParaRPr>
          </a:p>
          <a:p>
            <a:endParaRPr lang="en-IE" sz="1100" dirty="0">
              <a:solidFill>
                <a:schemeClr val="tx1">
                  <a:lumMod val="85000"/>
                  <a:lumOff val="15000"/>
                </a:schemeClr>
              </a:solidFill>
            </a:endParaRPr>
          </a:p>
        </p:txBody>
      </p:sp>
      <p:pic>
        <p:nvPicPr>
          <p:cNvPr id="2050" name="Picture 2" descr="1,700+ Person In The Center Stock Photos, Pictures &amp; Royalty-Free Images -  iStock | Center of attention, Teamwork, Selective focus">
            <a:extLst>
              <a:ext uri="{FF2B5EF4-FFF2-40B4-BE49-F238E27FC236}">
                <a16:creationId xmlns:a16="http://schemas.microsoft.com/office/drawing/2014/main" id="{81E20737-0FB9-B9FB-DF16-0B9DCC3088A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524" r="1" b="6416"/>
          <a:stretch/>
        </p:blipFill>
        <p:spPr bwMode="auto">
          <a:xfrm>
            <a:off x="5702185" y="1"/>
            <a:ext cx="6489823" cy="3429002"/>
          </a:xfrm>
          <a:custGeom>
            <a:avLst/>
            <a:gdLst/>
            <a:ahLst/>
            <a:cxnLst/>
            <a:rect l="l" t="t" r="r" b="b"/>
            <a:pathLst>
              <a:path w="6489823" h="3421047">
                <a:moveTo>
                  <a:pt x="383239" y="0"/>
                </a:moveTo>
                <a:lnTo>
                  <a:pt x="6489823" y="0"/>
                </a:lnTo>
                <a:lnTo>
                  <a:pt x="6489823" y="3421047"/>
                </a:lnTo>
                <a:lnTo>
                  <a:pt x="0" y="3421047"/>
                </a:lnTo>
                <a:lnTo>
                  <a:pt x="10162" y="3368785"/>
                </a:lnTo>
                <a:cubicBezTo>
                  <a:pt x="15448" y="3346584"/>
                  <a:pt x="22094" y="3323293"/>
                  <a:pt x="30699" y="3298569"/>
                </a:cubicBezTo>
                <a:cubicBezTo>
                  <a:pt x="41150" y="3275988"/>
                  <a:pt x="42443" y="3246652"/>
                  <a:pt x="33589" y="3233050"/>
                </a:cubicBezTo>
                <a:cubicBezTo>
                  <a:pt x="32065" y="3230708"/>
                  <a:pt x="30291" y="3228932"/>
                  <a:pt x="28325" y="3227777"/>
                </a:cubicBezTo>
                <a:cubicBezTo>
                  <a:pt x="30678" y="3188484"/>
                  <a:pt x="72205" y="3103624"/>
                  <a:pt x="73382" y="3050568"/>
                </a:cubicBezTo>
                <a:cubicBezTo>
                  <a:pt x="69165" y="3022639"/>
                  <a:pt x="68605" y="2960322"/>
                  <a:pt x="84953" y="2920501"/>
                </a:cubicBezTo>
                <a:cubicBezTo>
                  <a:pt x="69327" y="2932298"/>
                  <a:pt x="121103" y="2664904"/>
                  <a:pt x="109217" y="2657859"/>
                </a:cubicBezTo>
                <a:cubicBezTo>
                  <a:pt x="110075" y="2597031"/>
                  <a:pt x="138136" y="2522558"/>
                  <a:pt x="139777" y="2464312"/>
                </a:cubicBezTo>
                <a:cubicBezTo>
                  <a:pt x="141801" y="2450201"/>
                  <a:pt x="199861" y="2246813"/>
                  <a:pt x="198683" y="2236608"/>
                </a:cubicBezTo>
                <a:lnTo>
                  <a:pt x="283684" y="1924542"/>
                </a:lnTo>
                <a:cubicBezTo>
                  <a:pt x="313071" y="1811100"/>
                  <a:pt x="307196" y="1868801"/>
                  <a:pt x="336583" y="1755359"/>
                </a:cubicBezTo>
                <a:cubicBezTo>
                  <a:pt x="383246" y="1573239"/>
                  <a:pt x="363875" y="1577802"/>
                  <a:pt x="409119" y="1401207"/>
                </a:cubicBezTo>
                <a:cubicBezTo>
                  <a:pt x="428998" y="1329345"/>
                  <a:pt x="403240" y="1279669"/>
                  <a:pt x="421957" y="1175450"/>
                </a:cubicBezTo>
                <a:cubicBezTo>
                  <a:pt x="442602" y="1107577"/>
                  <a:pt x="340683" y="794854"/>
                  <a:pt x="369233" y="688836"/>
                </a:cubicBezTo>
                <a:cubicBezTo>
                  <a:pt x="378440" y="610640"/>
                  <a:pt x="331945" y="587322"/>
                  <a:pt x="346155" y="513896"/>
                </a:cubicBezTo>
                <a:cubicBezTo>
                  <a:pt x="351974" y="496939"/>
                  <a:pt x="362179" y="406394"/>
                  <a:pt x="344911" y="393010"/>
                </a:cubicBezTo>
                <a:cubicBezTo>
                  <a:pt x="389436" y="301493"/>
                  <a:pt x="356186" y="264408"/>
                  <a:pt x="369960" y="232042"/>
                </a:cubicBezTo>
                <a:cubicBezTo>
                  <a:pt x="394611" y="153791"/>
                  <a:pt x="372056" y="165633"/>
                  <a:pt x="392742" y="72037"/>
                </a:cubicBezTo>
                <a:cubicBezTo>
                  <a:pt x="398537" y="53819"/>
                  <a:pt x="397997" y="38693"/>
                  <a:pt x="394525" y="25405"/>
                </a:cubicBezTo>
                <a:close/>
              </a:path>
            </a:pathLst>
          </a:custGeom>
          <a:noFill/>
          <a:extLst>
            <a:ext uri="{909E8E84-426E-40DD-AFC4-6F175D3DCCD1}">
              <a14:hiddenFill xmlns:a14="http://schemas.microsoft.com/office/drawing/2010/main">
                <a:solidFill>
                  <a:srgbClr val="FFFFFF"/>
                </a:solidFill>
              </a14:hiddenFill>
            </a:ext>
          </a:extLst>
        </p:spPr>
      </p:pic>
      <p:pic>
        <p:nvPicPr>
          <p:cNvPr id="7170" name="Picture 2" descr="58,336 Principles Images, Stock Photos &amp; Vectors | Shutterstock">
            <a:extLst>
              <a:ext uri="{FF2B5EF4-FFF2-40B4-BE49-F238E27FC236}">
                <a16:creationId xmlns:a16="http://schemas.microsoft.com/office/drawing/2014/main" id="{6D653AA8-FECB-4E9D-4407-4C6CFE381B5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2408" b="16976"/>
          <a:stretch/>
        </p:blipFill>
        <p:spPr bwMode="auto">
          <a:xfrm>
            <a:off x="5419420" y="3429000"/>
            <a:ext cx="6772580" cy="3429000"/>
          </a:xfrm>
          <a:custGeom>
            <a:avLst/>
            <a:gdLst/>
            <a:ahLst/>
            <a:cxnLst/>
            <a:rect l="l" t="t" r="r" b="b"/>
            <a:pathLst>
              <a:path w="6772580" h="3429000">
                <a:moveTo>
                  <a:pt x="271594" y="0"/>
                </a:moveTo>
                <a:lnTo>
                  <a:pt x="6772580" y="0"/>
                </a:lnTo>
                <a:lnTo>
                  <a:pt x="6772580" y="3429000"/>
                </a:lnTo>
                <a:lnTo>
                  <a:pt x="8976" y="3429000"/>
                </a:lnTo>
                <a:lnTo>
                  <a:pt x="7894" y="3419403"/>
                </a:lnTo>
                <a:cubicBezTo>
                  <a:pt x="2772" y="3402540"/>
                  <a:pt x="-7409" y="3393117"/>
                  <a:pt x="8790" y="3369074"/>
                </a:cubicBezTo>
                <a:cubicBezTo>
                  <a:pt x="18674" y="3308209"/>
                  <a:pt x="52540" y="3147708"/>
                  <a:pt x="69466" y="3074368"/>
                </a:cubicBezTo>
                <a:cubicBezTo>
                  <a:pt x="86170" y="2985158"/>
                  <a:pt x="141939" y="2988106"/>
                  <a:pt x="138108" y="2937087"/>
                </a:cubicBezTo>
                <a:lnTo>
                  <a:pt x="159153" y="2788751"/>
                </a:lnTo>
                <a:cubicBezTo>
                  <a:pt x="164508" y="2771521"/>
                  <a:pt x="169861" y="2754291"/>
                  <a:pt x="175215" y="2737061"/>
                </a:cubicBezTo>
                <a:lnTo>
                  <a:pt x="178713" y="2662493"/>
                </a:lnTo>
                <a:cubicBezTo>
                  <a:pt x="182744" y="2662176"/>
                  <a:pt x="175495" y="2610710"/>
                  <a:pt x="177952" y="2608178"/>
                </a:cubicBezTo>
                <a:lnTo>
                  <a:pt x="200637" y="2557490"/>
                </a:lnTo>
                <a:lnTo>
                  <a:pt x="210272" y="2500823"/>
                </a:lnTo>
                <a:cubicBezTo>
                  <a:pt x="210821" y="2477149"/>
                  <a:pt x="233533" y="2498323"/>
                  <a:pt x="235189" y="2456370"/>
                </a:cubicBezTo>
                <a:cubicBezTo>
                  <a:pt x="241238" y="2390087"/>
                  <a:pt x="270663" y="2342381"/>
                  <a:pt x="270108" y="2307778"/>
                </a:cubicBezTo>
                <a:cubicBezTo>
                  <a:pt x="279775" y="2252634"/>
                  <a:pt x="274008" y="2281735"/>
                  <a:pt x="270232" y="2227103"/>
                </a:cubicBezTo>
                <a:cubicBezTo>
                  <a:pt x="277898" y="2187203"/>
                  <a:pt x="273018" y="2179895"/>
                  <a:pt x="278972" y="2138456"/>
                </a:cubicBezTo>
                <a:cubicBezTo>
                  <a:pt x="286874" y="2113373"/>
                  <a:pt x="293454" y="2098825"/>
                  <a:pt x="284204" y="2092747"/>
                </a:cubicBezTo>
                <a:cubicBezTo>
                  <a:pt x="285267" y="2080110"/>
                  <a:pt x="308510" y="2021121"/>
                  <a:pt x="306856" y="2003128"/>
                </a:cubicBezTo>
                <a:lnTo>
                  <a:pt x="296216" y="1944367"/>
                </a:lnTo>
                <a:lnTo>
                  <a:pt x="316030" y="1836128"/>
                </a:lnTo>
                <a:cubicBezTo>
                  <a:pt x="300726" y="1810623"/>
                  <a:pt x="342411" y="1768654"/>
                  <a:pt x="329496" y="1735241"/>
                </a:cubicBezTo>
                <a:cubicBezTo>
                  <a:pt x="331336" y="1711720"/>
                  <a:pt x="339485" y="1722162"/>
                  <a:pt x="343347" y="1679383"/>
                </a:cubicBezTo>
                <a:cubicBezTo>
                  <a:pt x="349669" y="1616089"/>
                  <a:pt x="356013" y="1614119"/>
                  <a:pt x="360800" y="1554542"/>
                </a:cubicBezTo>
                <a:cubicBezTo>
                  <a:pt x="361799" y="1491472"/>
                  <a:pt x="380405" y="1496141"/>
                  <a:pt x="377978" y="1470595"/>
                </a:cubicBezTo>
                <a:cubicBezTo>
                  <a:pt x="371480" y="1445071"/>
                  <a:pt x="407310" y="1366942"/>
                  <a:pt x="396801" y="1354553"/>
                </a:cubicBezTo>
                <a:cubicBezTo>
                  <a:pt x="387984" y="1324635"/>
                  <a:pt x="389939" y="1306198"/>
                  <a:pt x="378799" y="1292983"/>
                </a:cubicBezTo>
                <a:cubicBezTo>
                  <a:pt x="368230" y="1254082"/>
                  <a:pt x="380918" y="1242866"/>
                  <a:pt x="362697" y="1241293"/>
                </a:cubicBezTo>
                <a:lnTo>
                  <a:pt x="339388" y="1147085"/>
                </a:lnTo>
                <a:cubicBezTo>
                  <a:pt x="350485" y="1118433"/>
                  <a:pt x="353159" y="1072754"/>
                  <a:pt x="339952" y="1071934"/>
                </a:cubicBezTo>
                <a:cubicBezTo>
                  <a:pt x="327895" y="1004911"/>
                  <a:pt x="358371" y="924985"/>
                  <a:pt x="347188" y="889800"/>
                </a:cubicBezTo>
                <a:cubicBezTo>
                  <a:pt x="334220" y="804597"/>
                  <a:pt x="342717" y="786582"/>
                  <a:pt x="338803" y="749936"/>
                </a:cubicBezTo>
                <a:cubicBezTo>
                  <a:pt x="334890" y="713292"/>
                  <a:pt x="337271" y="707557"/>
                  <a:pt x="323706" y="669931"/>
                </a:cubicBezTo>
                <a:lnTo>
                  <a:pt x="313326" y="559992"/>
                </a:lnTo>
                <a:cubicBezTo>
                  <a:pt x="314747" y="543769"/>
                  <a:pt x="268004" y="450294"/>
                  <a:pt x="272650" y="451529"/>
                </a:cubicBezTo>
                <a:lnTo>
                  <a:pt x="256593" y="392499"/>
                </a:lnTo>
                <a:cubicBezTo>
                  <a:pt x="276778" y="343341"/>
                  <a:pt x="246535" y="361906"/>
                  <a:pt x="249583" y="321981"/>
                </a:cubicBezTo>
                <a:cubicBezTo>
                  <a:pt x="256450" y="297359"/>
                  <a:pt x="256557" y="284789"/>
                  <a:pt x="245172" y="280016"/>
                </a:cubicBezTo>
                <a:cubicBezTo>
                  <a:pt x="279102" y="164139"/>
                  <a:pt x="241674" y="235649"/>
                  <a:pt x="249784" y="152538"/>
                </a:cubicBezTo>
                <a:cubicBezTo>
                  <a:pt x="254846" y="115053"/>
                  <a:pt x="258144" y="77317"/>
                  <a:pt x="264479" y="3659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8846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3540C-9516-9C75-9058-2B95863F883F}"/>
              </a:ext>
            </a:extLst>
          </p:cNvPr>
          <p:cNvSpPr>
            <a:spLocks noGrp="1"/>
          </p:cNvSpPr>
          <p:nvPr>
            <p:ph type="title"/>
          </p:nvPr>
        </p:nvSpPr>
        <p:spPr>
          <a:xfrm>
            <a:off x="572493" y="538978"/>
            <a:ext cx="11018520" cy="1133976"/>
          </a:xfrm>
        </p:spPr>
        <p:txBody>
          <a:bodyPr anchor="b">
            <a:normAutofit fontScale="90000"/>
          </a:bodyPr>
          <a:lstStyle/>
          <a:p>
            <a:br>
              <a:rPr lang="en-IE" sz="4600" dirty="0"/>
            </a:br>
            <a:br>
              <a:rPr lang="en-IE" sz="4600" dirty="0"/>
            </a:br>
            <a:br>
              <a:rPr lang="en-IE" sz="4600" dirty="0"/>
            </a:br>
            <a:br>
              <a:rPr lang="en-IE" sz="4600" dirty="0"/>
            </a:br>
            <a:r>
              <a:rPr lang="en-IE" sz="4600" dirty="0"/>
              <a:t>Who Can Make a Capacity Application?</a:t>
            </a:r>
            <a:br>
              <a:rPr lang="en-IE" sz="4600" dirty="0"/>
            </a:br>
            <a:endParaRPr lang="en-IE" sz="4600" dirty="0"/>
          </a:p>
        </p:txBody>
      </p:sp>
      <p:sp>
        <p:nvSpPr>
          <p:cNvPr id="3" name="Content Placeholder 2">
            <a:extLst>
              <a:ext uri="{FF2B5EF4-FFF2-40B4-BE49-F238E27FC236}">
                <a16:creationId xmlns:a16="http://schemas.microsoft.com/office/drawing/2014/main" id="{E622135F-19D6-C223-88CF-FF17AC267921}"/>
              </a:ext>
            </a:extLst>
          </p:cNvPr>
          <p:cNvSpPr>
            <a:spLocks noGrp="1"/>
          </p:cNvSpPr>
          <p:nvPr>
            <p:ph idx="1"/>
          </p:nvPr>
        </p:nvSpPr>
        <p:spPr>
          <a:xfrm>
            <a:off x="572493" y="1708421"/>
            <a:ext cx="6713552" cy="4911039"/>
          </a:xfrm>
        </p:spPr>
        <p:txBody>
          <a:bodyPr anchor="t">
            <a:noAutofit/>
          </a:bodyPr>
          <a:lstStyle/>
          <a:p>
            <a:pPr algn="l"/>
            <a:r>
              <a:rPr lang="en-GB" sz="2400" u="sng" dirty="0">
                <a:solidFill>
                  <a:srgbClr val="000000"/>
                </a:solidFill>
                <a:highlight>
                  <a:srgbClr val="FFFFFF"/>
                </a:highlight>
                <a:latin typeface="Nunito Sans" pitchFamily="2" charset="0"/>
              </a:rPr>
              <a:t>Includes the following persons</a:t>
            </a:r>
            <a:r>
              <a:rPr lang="en-GB" sz="2400" dirty="0">
                <a:solidFill>
                  <a:srgbClr val="000000"/>
                </a:solidFill>
                <a:highlight>
                  <a:srgbClr val="FFFFFF"/>
                </a:highlight>
                <a:latin typeface="Nunito Sans" pitchFamily="2" charset="0"/>
              </a:rPr>
              <a:t>:</a:t>
            </a:r>
            <a:endParaRPr lang="en-GB" sz="2400" b="0" i="0" dirty="0">
              <a:solidFill>
                <a:srgbClr val="000000"/>
              </a:solidFill>
              <a:effectLst/>
              <a:highlight>
                <a:srgbClr val="FFFFFF"/>
              </a:highlight>
              <a:latin typeface="Nunito Sans" pitchFamily="2" charset="0"/>
            </a:endParaRPr>
          </a:p>
          <a:p>
            <a:pPr algn="l">
              <a:buFont typeface="Arial" panose="020B0604020202020204" pitchFamily="34" charset="0"/>
              <a:buChar char="•"/>
            </a:pPr>
            <a:r>
              <a:rPr lang="en-GB" sz="2400" b="0" i="0" dirty="0">
                <a:solidFill>
                  <a:srgbClr val="000000"/>
                </a:solidFill>
                <a:effectLst/>
                <a:highlight>
                  <a:srgbClr val="FFFFFF"/>
                </a:highlight>
                <a:latin typeface="Nunito Sans" pitchFamily="2" charset="0"/>
              </a:rPr>
              <a:t>the relevant person</a:t>
            </a:r>
          </a:p>
          <a:p>
            <a:pPr algn="l">
              <a:buFont typeface="Arial" panose="020B0604020202020204" pitchFamily="34" charset="0"/>
              <a:buChar char="•"/>
            </a:pPr>
            <a:r>
              <a:rPr lang="en-GB" sz="2400" b="0" i="0" dirty="0">
                <a:solidFill>
                  <a:srgbClr val="000000"/>
                </a:solidFill>
                <a:effectLst/>
                <a:highlight>
                  <a:srgbClr val="FFFFFF"/>
                </a:highlight>
                <a:latin typeface="Nunito Sans" pitchFamily="2" charset="0"/>
              </a:rPr>
              <a:t>the Decision Support Service</a:t>
            </a:r>
          </a:p>
          <a:p>
            <a:pPr algn="l">
              <a:buFont typeface="Arial" panose="020B0604020202020204" pitchFamily="34" charset="0"/>
              <a:buChar char="•"/>
            </a:pPr>
            <a:r>
              <a:rPr lang="en-GB" sz="2400" b="0" i="0" dirty="0">
                <a:solidFill>
                  <a:srgbClr val="000000"/>
                </a:solidFill>
                <a:effectLst/>
                <a:highlight>
                  <a:srgbClr val="FFFFFF"/>
                </a:highlight>
                <a:latin typeface="Nunito Sans" pitchFamily="2" charset="0"/>
              </a:rPr>
              <a:t>the person's spouse, civil partner or cohabitant</a:t>
            </a:r>
          </a:p>
          <a:p>
            <a:pPr algn="l">
              <a:buFont typeface="Arial" panose="020B0604020202020204" pitchFamily="34" charset="0"/>
              <a:buChar char="•"/>
            </a:pPr>
            <a:r>
              <a:rPr lang="en-GB" sz="2400" b="0" i="0" dirty="0">
                <a:solidFill>
                  <a:srgbClr val="000000"/>
                </a:solidFill>
                <a:effectLst/>
                <a:highlight>
                  <a:srgbClr val="FFFFFF"/>
                </a:highlight>
                <a:latin typeface="Nunito Sans" pitchFamily="2" charset="0"/>
              </a:rPr>
              <a:t>the person's adult child</a:t>
            </a:r>
          </a:p>
          <a:p>
            <a:pPr algn="l">
              <a:buFont typeface="Arial" panose="020B0604020202020204" pitchFamily="34" charset="0"/>
              <a:buChar char="•"/>
            </a:pPr>
            <a:r>
              <a:rPr lang="en-GB" sz="2400" b="0" i="0" dirty="0">
                <a:solidFill>
                  <a:srgbClr val="000000"/>
                </a:solidFill>
                <a:effectLst/>
                <a:highlight>
                  <a:srgbClr val="FFFFFF"/>
                </a:highlight>
                <a:latin typeface="Nunito Sans" pitchFamily="2" charset="0"/>
              </a:rPr>
              <a:t>an existing decision supporter for the person</a:t>
            </a:r>
            <a:endParaRPr lang="en-GB" sz="2400" b="0" i="0" dirty="0">
              <a:effectLst/>
              <a:latin typeface="Ubuntu" panose="020B0504030602030204" pitchFamily="34" charset="0"/>
            </a:endParaRPr>
          </a:p>
          <a:p>
            <a:r>
              <a:rPr lang="en-GB" sz="2400" b="0" i="0" dirty="0">
                <a:solidFill>
                  <a:srgbClr val="000000"/>
                </a:solidFill>
                <a:effectLst/>
                <a:highlight>
                  <a:srgbClr val="FFFFFF"/>
                </a:highlight>
                <a:latin typeface="Nunito Sans" pitchFamily="2" charset="0"/>
              </a:rPr>
              <a:t>Any other adult with a genuine interest in the welfare of the person can make an application to court, but they must get the permission of the court first.</a:t>
            </a:r>
            <a:endParaRPr lang="en-IE" sz="2400" dirty="0"/>
          </a:p>
        </p:txBody>
      </p:sp>
      <p:pic>
        <p:nvPicPr>
          <p:cNvPr id="6146" name="Picture 2" descr="Stickman Question Mark Thinking | Great PowerPoint ClipArt for  Presentations - PresenterMedia.com">
            <a:extLst>
              <a:ext uri="{FF2B5EF4-FFF2-40B4-BE49-F238E27FC236}">
                <a16:creationId xmlns:a16="http://schemas.microsoft.com/office/drawing/2014/main" id="{20822296-61FA-FFCA-20E4-453434228EA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049"/>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5030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BBB1A-71C2-19BF-C3A3-F5CA154D4024}"/>
              </a:ext>
            </a:extLst>
          </p:cNvPr>
          <p:cNvSpPr>
            <a:spLocks noGrp="1"/>
          </p:cNvSpPr>
          <p:nvPr>
            <p:ph type="title"/>
          </p:nvPr>
        </p:nvSpPr>
        <p:spPr>
          <a:xfrm>
            <a:off x="572493" y="238539"/>
            <a:ext cx="11018520" cy="1434415"/>
          </a:xfrm>
        </p:spPr>
        <p:txBody>
          <a:bodyPr anchor="b">
            <a:normAutofit/>
          </a:bodyPr>
          <a:lstStyle/>
          <a:p>
            <a:r>
              <a:rPr lang="en-IE" sz="5400" dirty="0"/>
              <a:t>Leave of the Court</a:t>
            </a:r>
          </a:p>
        </p:txBody>
      </p:sp>
      <p:sp>
        <p:nvSpPr>
          <p:cNvPr id="3" name="Content Placeholder 2">
            <a:extLst>
              <a:ext uri="{FF2B5EF4-FFF2-40B4-BE49-F238E27FC236}">
                <a16:creationId xmlns:a16="http://schemas.microsoft.com/office/drawing/2014/main" id="{EA811AFB-F99D-5C1C-544F-49A5D1AA97B6}"/>
              </a:ext>
            </a:extLst>
          </p:cNvPr>
          <p:cNvSpPr>
            <a:spLocks noGrp="1"/>
          </p:cNvSpPr>
          <p:nvPr>
            <p:ph idx="1"/>
          </p:nvPr>
        </p:nvSpPr>
        <p:spPr>
          <a:xfrm>
            <a:off x="572493" y="2071316"/>
            <a:ext cx="6713552" cy="4119172"/>
          </a:xfrm>
        </p:spPr>
        <p:txBody>
          <a:bodyPr anchor="t">
            <a:normAutofit/>
          </a:bodyPr>
          <a:lstStyle/>
          <a:p>
            <a:r>
              <a:rPr lang="en-IE" sz="1500" dirty="0"/>
              <a:t>Anyone not included in the list of persons set out in s.36(4) (b) to (</a:t>
            </a:r>
            <a:r>
              <a:rPr lang="en-IE" sz="1500" dirty="0" err="1"/>
              <a:t>i</a:t>
            </a:r>
            <a:r>
              <a:rPr lang="en-IE" sz="1500" dirty="0"/>
              <a:t>) must make an </a:t>
            </a:r>
            <a:r>
              <a:rPr lang="en-IE" sz="1500" i="1" dirty="0"/>
              <a:t>ex </a:t>
            </a:r>
            <a:r>
              <a:rPr lang="en-IE" sz="1500" i="1" dirty="0" err="1"/>
              <a:t>parte</a:t>
            </a:r>
            <a:r>
              <a:rPr lang="en-IE" sz="1500" dirty="0"/>
              <a:t> application seeking the leave of the court. Must complete the following:</a:t>
            </a:r>
          </a:p>
          <a:p>
            <a:r>
              <a:rPr lang="en-IE" sz="1500" dirty="0">
                <a:effectLst/>
                <a:ea typeface="Calibri" panose="020F0502020204030204" pitchFamily="34" charset="0"/>
              </a:rPr>
              <a:t>Form 55G (Consent Application Notice of Motion)</a:t>
            </a:r>
          </a:p>
          <a:p>
            <a:pPr>
              <a:buFont typeface="Arial" panose="020B0604020202020204" pitchFamily="34" charset="0"/>
              <a:buChar char="•"/>
            </a:pPr>
            <a:r>
              <a:rPr lang="en-IE" sz="1500" dirty="0">
                <a:ea typeface="Calibri" panose="020F0502020204030204" pitchFamily="34" charset="0"/>
              </a:rPr>
              <a:t>Grounding Affidavit: </a:t>
            </a:r>
            <a:r>
              <a:rPr lang="en-GB" sz="1500" b="0" i="0" dirty="0">
                <a:effectLst/>
              </a:rPr>
              <a:t>This must include details of any existing decision support arrangements and provide information as to why the application cannot be made by one of the persons who do not need the consent of the court to make an application.</a:t>
            </a:r>
          </a:p>
          <a:p>
            <a:pPr>
              <a:buFont typeface="Arial" panose="020B0604020202020204" pitchFamily="34" charset="0"/>
              <a:buChar char="•"/>
            </a:pPr>
            <a:r>
              <a:rPr lang="en-GB" sz="1500" b="0" i="0" dirty="0">
                <a:effectLst/>
              </a:rPr>
              <a:t>The grounding affidavit must </a:t>
            </a:r>
            <a:r>
              <a:rPr lang="en-GB" sz="1500" b="1" i="0" dirty="0">
                <a:effectLst/>
              </a:rPr>
              <a:t>exhibit</a:t>
            </a:r>
            <a:r>
              <a:rPr lang="en-GB" sz="1500" b="0" i="0" dirty="0">
                <a:effectLst/>
              </a:rPr>
              <a:t> the draft Capacity Application (Form 55A) and Statement of Particulars (Form 55B) intended to be filed if consent is given.</a:t>
            </a:r>
          </a:p>
          <a:p>
            <a:pPr>
              <a:buFont typeface="Arial" panose="020B0604020202020204" pitchFamily="34" charset="0"/>
              <a:buChar char="•"/>
            </a:pPr>
            <a:r>
              <a:rPr lang="en-GB" sz="1500" dirty="0"/>
              <a:t>Y</a:t>
            </a:r>
            <a:r>
              <a:rPr lang="en-GB" sz="1500" b="0" i="0" dirty="0">
                <a:effectLst/>
              </a:rPr>
              <a:t>ou do not need to notify anyone that you are making the </a:t>
            </a:r>
            <a:r>
              <a:rPr lang="en-GB" sz="1500" b="0" i="1" dirty="0">
                <a:effectLst/>
              </a:rPr>
              <a:t>ex </a:t>
            </a:r>
            <a:r>
              <a:rPr lang="en-GB" sz="1500" b="0" i="1" dirty="0" err="1">
                <a:effectLst/>
              </a:rPr>
              <a:t>parte</a:t>
            </a:r>
            <a:r>
              <a:rPr lang="en-GB" sz="1500" b="0" i="1" dirty="0">
                <a:effectLst/>
              </a:rPr>
              <a:t> </a:t>
            </a:r>
            <a:r>
              <a:rPr lang="en-GB" sz="1500" b="0" i="0" dirty="0">
                <a:effectLst/>
              </a:rPr>
              <a:t>application.  </a:t>
            </a:r>
          </a:p>
          <a:p>
            <a:pPr>
              <a:buFont typeface="Arial" panose="020B0604020202020204" pitchFamily="34" charset="0"/>
              <a:buChar char="•"/>
            </a:pPr>
            <a:r>
              <a:rPr lang="en-GB" sz="1500" dirty="0"/>
              <a:t>Court tends to give directions at the point as to independent legal aid, advocacy, service, notice parties.</a:t>
            </a:r>
            <a:endParaRPr lang="en-GB" sz="1500" b="0" i="0" dirty="0">
              <a:effectLst/>
            </a:endParaRPr>
          </a:p>
          <a:p>
            <a:pPr marL="0" indent="0">
              <a:buNone/>
            </a:pPr>
            <a:endParaRPr lang="en-GB" sz="1500" b="0" i="0" dirty="0">
              <a:effectLst/>
            </a:endParaRPr>
          </a:p>
          <a:p>
            <a:pPr marL="0" indent="0">
              <a:buNone/>
            </a:pPr>
            <a:endParaRPr lang="en-IE" sz="1500" dirty="0">
              <a:effectLst/>
              <a:latin typeface="Calibri" panose="020F0502020204030204" pitchFamily="34" charset="0"/>
              <a:ea typeface="Calibri" panose="020F0502020204030204" pitchFamily="34" charset="0"/>
            </a:endParaRPr>
          </a:p>
          <a:p>
            <a:endParaRPr lang="en-IE" sz="1500" dirty="0"/>
          </a:p>
        </p:txBody>
      </p:sp>
      <p:pic>
        <p:nvPicPr>
          <p:cNvPr id="8194" name="Picture 2" descr="Historic Cork courthouse hears last criminal trial before move to new  premises – The Irish Times">
            <a:extLst>
              <a:ext uri="{FF2B5EF4-FFF2-40B4-BE49-F238E27FC236}">
                <a16:creationId xmlns:a16="http://schemas.microsoft.com/office/drawing/2014/main" id="{2F403058-F1A1-5091-C68E-7351526E213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1203" r="17571" b="1"/>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0996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73B38-416F-B75D-D835-D514C4EE8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6DB202-E88C-1DCC-6DC6-6E91BB3F0922}"/>
              </a:ext>
            </a:extLst>
          </p:cNvPr>
          <p:cNvSpPr>
            <a:spLocks noGrp="1"/>
          </p:cNvSpPr>
          <p:nvPr>
            <p:ph type="title"/>
          </p:nvPr>
        </p:nvSpPr>
        <p:spPr>
          <a:xfrm>
            <a:off x="1137034" y="609598"/>
            <a:ext cx="9392421" cy="840512"/>
          </a:xfrm>
        </p:spPr>
        <p:txBody>
          <a:bodyPr>
            <a:normAutofit fontScale="90000"/>
          </a:bodyPr>
          <a:lstStyle/>
          <a:p>
            <a:r>
              <a:rPr lang="en-GB" dirty="0"/>
              <a:t>Capacity Applications Under Part V 2015 Act</a:t>
            </a:r>
            <a:endParaRPr lang="en-IE" dirty="0"/>
          </a:p>
        </p:txBody>
      </p:sp>
      <p:sp>
        <p:nvSpPr>
          <p:cNvPr id="3" name="Content Placeholder 2">
            <a:extLst>
              <a:ext uri="{FF2B5EF4-FFF2-40B4-BE49-F238E27FC236}">
                <a16:creationId xmlns:a16="http://schemas.microsoft.com/office/drawing/2014/main" id="{4CCE14DF-9DDE-0656-27CE-A008B237A38A}"/>
              </a:ext>
            </a:extLst>
          </p:cNvPr>
          <p:cNvSpPr>
            <a:spLocks noGrp="1"/>
          </p:cNvSpPr>
          <p:nvPr>
            <p:ph idx="1"/>
          </p:nvPr>
        </p:nvSpPr>
        <p:spPr>
          <a:xfrm>
            <a:off x="341744" y="1551817"/>
            <a:ext cx="6114473" cy="4858219"/>
          </a:xfrm>
        </p:spPr>
        <p:txBody>
          <a:bodyPr>
            <a:normAutofit/>
          </a:bodyPr>
          <a:lstStyle/>
          <a:p>
            <a:r>
              <a:rPr lang="en-IE" sz="2000" u="sng" dirty="0"/>
              <a:t>Jurisdiction</a:t>
            </a:r>
            <a:r>
              <a:rPr lang="en-IE" sz="2000" dirty="0"/>
              <a:t>: where RP resides or carries on a business or has resided at any time within the 3 years prior to the application</a:t>
            </a:r>
          </a:p>
          <a:p>
            <a:pPr marL="285750" indent="-285750">
              <a:buFont typeface="Arial" panose="020B0604020202020204" pitchFamily="34" charset="0"/>
              <a:buChar char="•"/>
            </a:pPr>
            <a:r>
              <a:rPr lang="en-IE" sz="2000" dirty="0"/>
              <a:t>Stage 1: Declaration (s. 37) [Power of court to make declarations as to capacity]</a:t>
            </a:r>
          </a:p>
          <a:p>
            <a:pPr marL="742950" lvl="1" indent="-285750">
              <a:buFont typeface="Arial" panose="020B0604020202020204" pitchFamily="34" charset="0"/>
              <a:buChar char="•"/>
            </a:pPr>
            <a:r>
              <a:rPr lang="en-IE" sz="2000" dirty="0"/>
              <a:t>Person lacks capacity </a:t>
            </a:r>
            <a:r>
              <a:rPr lang="en-IE" sz="2000" b="1" dirty="0"/>
              <a:t>unless</a:t>
            </a:r>
            <a:r>
              <a:rPr lang="en-IE" sz="2000" dirty="0"/>
              <a:t> Co-Decision Maker appointed</a:t>
            </a:r>
          </a:p>
          <a:p>
            <a:pPr marL="742950" lvl="1" indent="-285750">
              <a:buFont typeface="Arial" panose="020B0604020202020204" pitchFamily="34" charset="0"/>
              <a:buChar char="•"/>
            </a:pPr>
            <a:r>
              <a:rPr lang="en-IE" sz="2000" dirty="0"/>
              <a:t>Person lacks capacity </a:t>
            </a:r>
            <a:r>
              <a:rPr lang="en-IE" sz="2000" b="1" dirty="0"/>
              <a:t>even if</a:t>
            </a:r>
            <a:r>
              <a:rPr lang="en-IE" sz="2000" dirty="0"/>
              <a:t> CDM appointed</a:t>
            </a:r>
          </a:p>
          <a:p>
            <a:endParaRPr lang="en-IE" sz="2000" dirty="0"/>
          </a:p>
          <a:p>
            <a:pPr marL="285750" indent="-285750">
              <a:buFont typeface="Arial" panose="020B0604020202020204" pitchFamily="34" charset="0"/>
              <a:buChar char="•"/>
            </a:pPr>
            <a:r>
              <a:rPr lang="en-IE" sz="2000" dirty="0"/>
              <a:t>Stage 2: (s. 38) [Power of court to appoint Decision-Making Representative]</a:t>
            </a:r>
          </a:p>
          <a:p>
            <a:pPr marL="742950" lvl="1" indent="-285750">
              <a:buFont typeface="Arial" panose="020B0604020202020204" pitchFamily="34" charset="0"/>
              <a:buChar char="•"/>
            </a:pPr>
            <a:r>
              <a:rPr lang="en-IE" sz="2000" dirty="0"/>
              <a:t>Court Decision</a:t>
            </a:r>
          </a:p>
          <a:p>
            <a:pPr marL="742950" lvl="1" indent="-285750">
              <a:buFont typeface="Arial" panose="020B0604020202020204" pitchFamily="34" charset="0"/>
              <a:buChar char="•"/>
            </a:pPr>
            <a:r>
              <a:rPr lang="en-IE" sz="2000" dirty="0"/>
              <a:t>Appointment of Decision-Making Representative</a:t>
            </a:r>
          </a:p>
          <a:p>
            <a:endParaRPr lang="en-IE" sz="2000" dirty="0"/>
          </a:p>
        </p:txBody>
      </p:sp>
      <p:pic>
        <p:nvPicPr>
          <p:cNvPr id="5122" name="Picture 2" descr="1,581 Word Capacity Stock Photos - Free &amp; Royalty-Free Stock Photos from  Dreamstime">
            <a:extLst>
              <a:ext uri="{FF2B5EF4-FFF2-40B4-BE49-F238E27FC236}">
                <a16:creationId xmlns:a16="http://schemas.microsoft.com/office/drawing/2014/main" id="{1F032A50-E28D-420B-B370-5E725FAB5B7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19367" y="2891851"/>
            <a:ext cx="4788505" cy="23420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4147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D7D83D5-1FF0-420E-83BB-BEF8E367B780}"/>
              </a:ext>
            </a:extLst>
          </p:cNvPr>
          <p:cNvSpPr/>
          <p:nvPr/>
        </p:nvSpPr>
        <p:spPr>
          <a:xfrm>
            <a:off x="480120" y="1376958"/>
            <a:ext cx="6188824" cy="5324535"/>
          </a:xfrm>
          <a:prstGeom prst="rect">
            <a:avLst/>
          </a:prstGeom>
        </p:spPr>
        <p:txBody>
          <a:bodyPr wrap="square">
            <a:spAutoFit/>
          </a:bodyPr>
          <a:lstStyle/>
          <a:p>
            <a:pPr lvl="1" hangingPunct="0"/>
            <a:r>
              <a:rPr lang="en-GB" sz="2000" dirty="0">
                <a:ea typeface="Times New Roman" panose="02020603050405020304" pitchFamily="18" charset="0"/>
              </a:rPr>
              <a:t>All decisions except:</a:t>
            </a:r>
          </a:p>
          <a:p>
            <a:pPr marL="742950" lvl="1" indent="-285750" hangingPunct="0">
              <a:buFont typeface="Courier New" panose="02070309020205020404" pitchFamily="49" charset="0"/>
              <a:buChar char="o"/>
            </a:pPr>
            <a:endParaRPr lang="en-GB" sz="2000" dirty="0">
              <a:ea typeface="Times New Roman" panose="02020603050405020304" pitchFamily="18" charset="0"/>
            </a:endParaRPr>
          </a:p>
          <a:p>
            <a:pPr marL="742950" lvl="1" indent="-285750" hangingPunct="0">
              <a:buFont typeface="Courier New" panose="02070309020205020404" pitchFamily="49" charset="0"/>
              <a:buChar char="o"/>
            </a:pPr>
            <a:r>
              <a:rPr lang="en-GB" sz="2000" dirty="0">
                <a:ea typeface="Times New Roman" panose="02020603050405020304" pitchFamily="18" charset="0"/>
              </a:rPr>
              <a:t>Marriage/ Civil partnership</a:t>
            </a:r>
          </a:p>
          <a:p>
            <a:pPr marL="742950" lvl="1" indent="-285750" hangingPunct="0">
              <a:buFont typeface="Courier New" panose="02070309020205020404" pitchFamily="49" charset="0"/>
              <a:buChar char="o"/>
            </a:pPr>
            <a:endParaRPr lang="en-IE" sz="2000" dirty="0">
              <a:ea typeface="Times New Roman" panose="02020603050405020304" pitchFamily="18" charset="0"/>
            </a:endParaRPr>
          </a:p>
          <a:p>
            <a:pPr marL="742950" lvl="1" indent="-285750" hangingPunct="0">
              <a:buFont typeface="Courier New" panose="02070309020205020404" pitchFamily="49" charset="0"/>
              <a:buChar char="o"/>
            </a:pPr>
            <a:r>
              <a:rPr lang="en-GB" sz="2000" dirty="0">
                <a:ea typeface="Times New Roman" panose="02020603050405020304" pitchFamily="18" charset="0"/>
              </a:rPr>
              <a:t>Judicial separation/Divorce/dissolution of civil partnership</a:t>
            </a:r>
          </a:p>
          <a:p>
            <a:pPr marL="742950" lvl="1" indent="-285750" hangingPunct="0">
              <a:buFont typeface="Courier New" panose="02070309020205020404" pitchFamily="49" charset="0"/>
              <a:buChar char="o"/>
            </a:pPr>
            <a:endParaRPr lang="en-IE" sz="2000" dirty="0">
              <a:ea typeface="Times New Roman" panose="02020603050405020304" pitchFamily="18" charset="0"/>
            </a:endParaRPr>
          </a:p>
          <a:p>
            <a:pPr marL="742950" lvl="1" indent="-285750" hangingPunct="0">
              <a:buFont typeface="Courier New" panose="02070309020205020404" pitchFamily="49" charset="0"/>
              <a:buChar char="o"/>
            </a:pPr>
            <a:r>
              <a:rPr lang="en-GB" sz="2000" dirty="0">
                <a:ea typeface="Times New Roman" panose="02020603050405020304" pitchFamily="18" charset="0"/>
              </a:rPr>
              <a:t>Placing of child for adopting/making of adoption order</a:t>
            </a:r>
          </a:p>
          <a:p>
            <a:pPr marL="742950" lvl="1" indent="-285750" hangingPunct="0">
              <a:buFont typeface="Courier New" panose="02070309020205020404" pitchFamily="49" charset="0"/>
              <a:buChar char="o"/>
            </a:pPr>
            <a:endParaRPr lang="en-IE" sz="2000" dirty="0">
              <a:ea typeface="Times New Roman" panose="02020603050405020304" pitchFamily="18" charset="0"/>
            </a:endParaRPr>
          </a:p>
          <a:p>
            <a:pPr marL="742950" lvl="1" indent="-285750" hangingPunct="0">
              <a:buFont typeface="Courier New" panose="02070309020205020404" pitchFamily="49" charset="0"/>
              <a:buChar char="o"/>
            </a:pPr>
            <a:r>
              <a:rPr lang="en-GB" sz="2000" dirty="0">
                <a:ea typeface="Times New Roman" panose="02020603050405020304" pitchFamily="18" charset="0"/>
              </a:rPr>
              <a:t>Decisions in respect of Guardianship</a:t>
            </a:r>
          </a:p>
          <a:p>
            <a:pPr marL="742950" lvl="1" indent="-285750" hangingPunct="0">
              <a:buFont typeface="Courier New" panose="02070309020205020404" pitchFamily="49" charset="0"/>
              <a:buChar char="o"/>
            </a:pPr>
            <a:endParaRPr lang="en-IE" sz="2000" dirty="0">
              <a:ea typeface="Times New Roman" panose="02020603050405020304" pitchFamily="18" charset="0"/>
            </a:endParaRPr>
          </a:p>
          <a:p>
            <a:pPr marL="742950" lvl="1" indent="-285750" hangingPunct="0">
              <a:buFont typeface="Courier New" panose="02070309020205020404" pitchFamily="49" charset="0"/>
              <a:buChar char="o"/>
            </a:pPr>
            <a:r>
              <a:rPr lang="en-GB" sz="2000" dirty="0">
                <a:ea typeface="Times New Roman" panose="02020603050405020304" pitchFamily="18" charset="0"/>
              </a:rPr>
              <a:t>Consent to sexual relations</a:t>
            </a:r>
          </a:p>
          <a:p>
            <a:pPr marL="742950" lvl="1" indent="-285750" hangingPunct="0">
              <a:buFont typeface="Courier New" panose="02070309020205020404" pitchFamily="49" charset="0"/>
              <a:buChar char="o"/>
            </a:pPr>
            <a:endParaRPr lang="en-IE" sz="2000" dirty="0">
              <a:ea typeface="Times New Roman" panose="02020603050405020304" pitchFamily="18" charset="0"/>
            </a:endParaRPr>
          </a:p>
          <a:p>
            <a:pPr marL="742950" lvl="1" indent="-285750" hangingPunct="0">
              <a:buFont typeface="Courier New" panose="02070309020205020404" pitchFamily="49" charset="0"/>
              <a:buChar char="o"/>
            </a:pPr>
            <a:r>
              <a:rPr lang="en-GB" sz="2000" dirty="0">
                <a:ea typeface="Times New Roman" panose="02020603050405020304" pitchFamily="18" charset="0"/>
              </a:rPr>
              <a:t>Serving as a member of jury</a:t>
            </a:r>
          </a:p>
          <a:p>
            <a:pPr marL="742950" lvl="1" indent="-285750" hangingPunct="0">
              <a:buFont typeface="Courier New" panose="02070309020205020404" pitchFamily="49" charset="0"/>
              <a:buChar char="o"/>
            </a:pPr>
            <a:endParaRPr lang="en-IE" sz="2000" dirty="0">
              <a:ea typeface="Times New Roman" panose="02020603050405020304" pitchFamily="18" charset="0"/>
            </a:endParaRPr>
          </a:p>
          <a:p>
            <a:pPr marL="742950" lvl="1" indent="-285750" hangingPunct="0">
              <a:buFont typeface="Courier New" panose="02070309020205020404" pitchFamily="49" charset="0"/>
              <a:buChar char="o"/>
            </a:pPr>
            <a:r>
              <a:rPr lang="en-GB" sz="2000" dirty="0">
                <a:ea typeface="Times New Roman" panose="02020603050405020304" pitchFamily="18" charset="0"/>
              </a:rPr>
              <a:t>Making a will</a:t>
            </a:r>
            <a:endParaRPr lang="en-IE" sz="2000" dirty="0">
              <a:ea typeface="Times New Roman" panose="02020603050405020304" pitchFamily="18" charset="0"/>
            </a:endParaRPr>
          </a:p>
        </p:txBody>
      </p:sp>
      <p:sp>
        <p:nvSpPr>
          <p:cNvPr id="3" name="Rectangle 2">
            <a:extLst>
              <a:ext uri="{FF2B5EF4-FFF2-40B4-BE49-F238E27FC236}">
                <a16:creationId xmlns:a16="http://schemas.microsoft.com/office/drawing/2014/main" id="{89718F6F-FE28-4A3A-944A-03AF0641DDAC}"/>
              </a:ext>
            </a:extLst>
          </p:cNvPr>
          <p:cNvSpPr/>
          <p:nvPr/>
        </p:nvSpPr>
        <p:spPr>
          <a:xfrm>
            <a:off x="480121" y="620688"/>
            <a:ext cx="7864574" cy="461665"/>
          </a:xfrm>
          <a:prstGeom prst="rect">
            <a:avLst/>
          </a:prstGeom>
        </p:spPr>
        <p:txBody>
          <a:bodyPr wrap="square">
            <a:spAutoFit/>
          </a:bodyPr>
          <a:lstStyle/>
          <a:p>
            <a:pPr hangingPunct="0"/>
            <a:r>
              <a:rPr lang="en-GB" sz="2400" b="1" dirty="0">
                <a:ea typeface="Times New Roman" panose="02020603050405020304" pitchFamily="18" charset="0"/>
              </a:rPr>
              <a:t>Decisions Not covered by the ADMCA</a:t>
            </a:r>
            <a:endParaRPr lang="en-IE" sz="2400" b="1" dirty="0">
              <a:ea typeface="Times New Roman" panose="02020603050405020304" pitchFamily="18" charset="0"/>
            </a:endParaRPr>
          </a:p>
        </p:txBody>
      </p:sp>
      <p:pic>
        <p:nvPicPr>
          <p:cNvPr id="4100" name="Picture 4" descr="Should External Doors Open Inwards Or Outwards?">
            <a:extLst>
              <a:ext uri="{FF2B5EF4-FFF2-40B4-BE49-F238E27FC236}">
                <a16:creationId xmlns:a16="http://schemas.microsoft.com/office/drawing/2014/main" id="{B5BF57DB-27CF-4C88-A2B3-76AC9FE4720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26219" y="1429704"/>
            <a:ext cx="3558523" cy="33723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50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72493" y="238539"/>
            <a:ext cx="11018520" cy="1434415"/>
          </a:xfrm>
        </p:spPr>
        <p:txBody>
          <a:bodyPr anchor="b">
            <a:normAutofit/>
          </a:bodyPr>
          <a:lstStyle/>
          <a:p>
            <a:r>
              <a:rPr lang="en-IE" sz="5400" dirty="0"/>
              <a:t>The Functional Approach to Capacity</a:t>
            </a:r>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Mental Health | Rialto Medical Centre">
            <a:extLst>
              <a:ext uri="{FF2B5EF4-FFF2-40B4-BE49-F238E27FC236}">
                <a16:creationId xmlns:a16="http://schemas.microsoft.com/office/drawing/2014/main" id="{58642DAE-F90E-58BE-CDEE-DA2936FBDD4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795" r="2" b="2"/>
          <a:stretch>
            <a:fillRect/>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Content Placeholder 2">
            <a:extLst>
              <a:ext uri="{FF2B5EF4-FFF2-40B4-BE49-F238E27FC236}">
                <a16:creationId xmlns:a16="http://schemas.microsoft.com/office/drawing/2014/main" id="{B50327A0-69C4-4CCE-989C-C0E44BF53D2C}"/>
              </a:ext>
            </a:extLst>
          </p:cNvPr>
          <p:cNvGraphicFramePr>
            <a:graphicFrameLocks noGrp="1"/>
          </p:cNvGraphicFramePr>
          <p:nvPr>
            <p:ph idx="1"/>
            <p:extLst>
              <p:ext uri="{D42A27DB-BD31-4B8C-83A1-F6EECF244321}">
                <p14:modId xmlns:p14="http://schemas.microsoft.com/office/powerpoint/2010/main" val="2740016737"/>
              </p:ext>
            </p:extLst>
          </p:nvPr>
        </p:nvGraphicFramePr>
        <p:xfrm>
          <a:off x="572493" y="2071316"/>
          <a:ext cx="6713552" cy="41191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28036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01BA5-6C35-6E83-2C74-BB89E9ED11CA}"/>
              </a:ext>
            </a:extLst>
          </p:cNvPr>
          <p:cNvSpPr>
            <a:spLocks noGrp="1"/>
          </p:cNvSpPr>
          <p:nvPr>
            <p:ph type="title"/>
          </p:nvPr>
        </p:nvSpPr>
        <p:spPr>
          <a:xfrm>
            <a:off x="572493" y="238539"/>
            <a:ext cx="11018520" cy="1434415"/>
          </a:xfrm>
        </p:spPr>
        <p:txBody>
          <a:bodyPr anchor="b">
            <a:normAutofit/>
          </a:bodyPr>
          <a:lstStyle/>
          <a:p>
            <a:r>
              <a:rPr lang="en-IE" sz="5400" dirty="0"/>
              <a:t>Statement of Particulars – Form 55B</a:t>
            </a:r>
          </a:p>
        </p:txBody>
      </p:sp>
      <p:sp>
        <p:nvSpPr>
          <p:cNvPr id="3" name="Content Placeholder 2">
            <a:extLst>
              <a:ext uri="{FF2B5EF4-FFF2-40B4-BE49-F238E27FC236}">
                <a16:creationId xmlns:a16="http://schemas.microsoft.com/office/drawing/2014/main" id="{7E383873-DA3E-42EA-E701-C15378D9F12C}"/>
              </a:ext>
            </a:extLst>
          </p:cNvPr>
          <p:cNvSpPr>
            <a:spLocks noGrp="1"/>
          </p:cNvSpPr>
          <p:nvPr>
            <p:ph idx="1"/>
          </p:nvPr>
        </p:nvSpPr>
        <p:spPr>
          <a:xfrm>
            <a:off x="572493" y="2071316"/>
            <a:ext cx="6713552" cy="4119172"/>
          </a:xfrm>
        </p:spPr>
        <p:txBody>
          <a:bodyPr anchor="t">
            <a:normAutofit/>
          </a:bodyPr>
          <a:lstStyle/>
          <a:p>
            <a:r>
              <a:rPr lang="en-GB" sz="1200" b="0" i="0" dirty="0">
                <a:effectLst/>
                <a:latin typeface="Roboto" panose="02000000000000000000" pitchFamily="2" charset="0"/>
              </a:rPr>
              <a:t>The Statement of Particulars includes information about:</a:t>
            </a:r>
          </a:p>
          <a:p>
            <a:pPr>
              <a:buFont typeface="Arial" panose="020B0604020202020204" pitchFamily="34" charset="0"/>
              <a:buChar char="•"/>
            </a:pPr>
            <a:r>
              <a:rPr lang="en-GB" sz="1200" b="0" i="0" dirty="0">
                <a:effectLst/>
                <a:latin typeface="Roboto" panose="02000000000000000000" pitchFamily="2" charset="0"/>
              </a:rPr>
              <a:t>Who is making the application and their connection to the relevant person</a:t>
            </a:r>
          </a:p>
          <a:p>
            <a:pPr>
              <a:buFont typeface="Arial" panose="020B0604020202020204" pitchFamily="34" charset="0"/>
              <a:buChar char="•"/>
            </a:pPr>
            <a:r>
              <a:rPr lang="en-GB" sz="1200" b="0" i="0" dirty="0">
                <a:effectLst/>
                <a:latin typeface="Roboto" panose="02000000000000000000" pitchFamily="2" charset="0"/>
              </a:rPr>
              <a:t>The reason for the application</a:t>
            </a:r>
          </a:p>
          <a:p>
            <a:pPr>
              <a:buFont typeface="Arial" panose="020B0604020202020204" pitchFamily="34" charset="0"/>
              <a:buChar char="•"/>
            </a:pPr>
            <a:r>
              <a:rPr lang="en-GB" sz="1200" b="0" i="0" dirty="0">
                <a:effectLst/>
                <a:latin typeface="Roboto" panose="02000000000000000000" pitchFamily="2" charset="0"/>
              </a:rPr>
              <a:t>The benefit to the relevant person in making the application</a:t>
            </a:r>
          </a:p>
          <a:p>
            <a:pPr>
              <a:buFont typeface="Arial" panose="020B0604020202020204" pitchFamily="34" charset="0"/>
              <a:buChar char="•"/>
            </a:pPr>
            <a:r>
              <a:rPr lang="en-GB" sz="1200" b="0" i="0" dirty="0">
                <a:effectLst/>
                <a:latin typeface="Roboto" panose="02000000000000000000" pitchFamily="2" charset="0"/>
              </a:rPr>
              <a:t>An explanation as to why less intrusive options (for example a lower tier of support) cannot be taken</a:t>
            </a:r>
          </a:p>
          <a:p>
            <a:pPr>
              <a:buFont typeface="Arial" panose="020B0604020202020204" pitchFamily="34" charset="0"/>
              <a:buChar char="•"/>
            </a:pPr>
            <a:r>
              <a:rPr lang="en-GB" sz="1200" b="0" i="0" dirty="0">
                <a:effectLst/>
                <a:latin typeface="Roboto" panose="02000000000000000000" pitchFamily="2" charset="0"/>
              </a:rPr>
              <a:t>Details of any relevant support agreements, instrument or court orders affecting the relevant person</a:t>
            </a:r>
          </a:p>
          <a:p>
            <a:pPr>
              <a:buFont typeface="Arial" panose="020B0604020202020204" pitchFamily="34" charset="0"/>
              <a:buChar char="•"/>
            </a:pPr>
            <a:r>
              <a:rPr lang="en-GB" sz="1200" b="0" i="0" dirty="0">
                <a:effectLst/>
                <a:latin typeface="Roboto" panose="02000000000000000000" pitchFamily="2" charset="0"/>
              </a:rPr>
              <a:t>Details of the relevant persons past and present will and preference in relation to the decisions concerned</a:t>
            </a:r>
          </a:p>
          <a:p>
            <a:pPr>
              <a:buFont typeface="Arial" panose="020B0604020202020204" pitchFamily="34" charset="0"/>
              <a:buChar char="•"/>
            </a:pPr>
            <a:r>
              <a:rPr lang="en-GB" sz="1200" b="0" i="0" dirty="0">
                <a:effectLst/>
                <a:latin typeface="Roboto" panose="02000000000000000000" pitchFamily="2" charset="0"/>
              </a:rPr>
              <a:t>Details of any particular needs the relevant person may have in relation to the decisions concerned</a:t>
            </a:r>
          </a:p>
          <a:p>
            <a:pPr>
              <a:buFont typeface="Arial" panose="020B0604020202020204" pitchFamily="34" charset="0"/>
              <a:buChar char="•"/>
            </a:pPr>
            <a:r>
              <a:rPr lang="en-GB" sz="1200" b="0" i="0" dirty="0">
                <a:effectLst/>
                <a:latin typeface="Roboto" panose="02000000000000000000" pitchFamily="2" charset="0"/>
              </a:rPr>
              <a:t>Where the decision concerned relates to the relevant persons property and affairs – details of their assets, liabilities, income and expenditure.</a:t>
            </a:r>
          </a:p>
          <a:p>
            <a:pPr>
              <a:buFont typeface="Arial" panose="020B0604020202020204" pitchFamily="34" charset="0"/>
              <a:buChar char="•"/>
            </a:pPr>
            <a:r>
              <a:rPr lang="en-GB" sz="1200" b="0" i="0" dirty="0">
                <a:effectLst/>
                <a:latin typeface="Roboto" panose="02000000000000000000" pitchFamily="2" charset="0"/>
              </a:rPr>
              <a:t>Details of any proposed co-decision-maker or decision-making representative</a:t>
            </a:r>
          </a:p>
          <a:p>
            <a:pPr>
              <a:buFont typeface="Arial" panose="020B0604020202020204" pitchFamily="34" charset="0"/>
              <a:buChar char="•"/>
            </a:pPr>
            <a:r>
              <a:rPr lang="en-GB" sz="1200" dirty="0">
                <a:latin typeface="Roboto" panose="02000000000000000000" pitchFamily="2" charset="0"/>
              </a:rPr>
              <a:t>[information from courts.ie]</a:t>
            </a:r>
            <a:endParaRPr lang="en-GB" sz="1200" b="0" i="0" dirty="0">
              <a:effectLst/>
              <a:latin typeface="Roboto" panose="02000000000000000000" pitchFamily="2" charset="0"/>
            </a:endParaRPr>
          </a:p>
          <a:p>
            <a:endParaRPr lang="en-IE" sz="1200" dirty="0"/>
          </a:p>
        </p:txBody>
      </p:sp>
      <p:pic>
        <p:nvPicPr>
          <p:cNvPr id="9218" name="Picture 2" descr="Details Complex Like a Puzzle - Pictured As Word Details on a Puzzle Pieces  To Show that Details Can Be Difficult and Needs Stock Illustration -  Illustration of icon, dilemma: 164222155">
            <a:extLst>
              <a:ext uri="{FF2B5EF4-FFF2-40B4-BE49-F238E27FC236}">
                <a16:creationId xmlns:a16="http://schemas.microsoft.com/office/drawing/2014/main" id="{F514117E-8E02-679B-22F2-741D16076F0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854" r="24271"/>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7507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142E15-660A-BABD-64D3-8141613BEE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453602-5D1F-B749-1004-1934975A7093}"/>
              </a:ext>
            </a:extLst>
          </p:cNvPr>
          <p:cNvSpPr>
            <a:spLocks noGrp="1"/>
          </p:cNvSpPr>
          <p:nvPr>
            <p:ph type="title"/>
          </p:nvPr>
        </p:nvSpPr>
        <p:spPr>
          <a:xfrm>
            <a:off x="1137033" y="670559"/>
            <a:ext cx="4683321" cy="2148841"/>
          </a:xfrm>
        </p:spPr>
        <p:txBody>
          <a:bodyPr anchor="t">
            <a:normAutofit/>
          </a:bodyPr>
          <a:lstStyle/>
          <a:p>
            <a:r>
              <a:rPr lang="en-IE" dirty="0"/>
              <a:t>Personal Welfare Decisions</a:t>
            </a:r>
          </a:p>
        </p:txBody>
      </p:sp>
      <p:pic>
        <p:nvPicPr>
          <p:cNvPr id="11266" name="Picture 2" descr="Health and Wellbeing - Corribview Safety Services">
            <a:extLst>
              <a:ext uri="{FF2B5EF4-FFF2-40B4-BE49-F238E27FC236}">
                <a16:creationId xmlns:a16="http://schemas.microsoft.com/office/drawing/2014/main" id="{BDE9E8AE-BAC8-CD24-A36C-E3D39C4C20D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9601" b="5605"/>
          <a:stretch/>
        </p:blipFill>
        <p:spPr bwMode="auto">
          <a:xfrm>
            <a:off x="1" y="3105151"/>
            <a:ext cx="6448424" cy="3752849"/>
          </a:xfrm>
          <a:custGeom>
            <a:avLst/>
            <a:gdLst/>
            <a:ahLst/>
            <a:cxnLst/>
            <a:rect l="l" t="t" r="r" b="b"/>
            <a:pathLst>
              <a:path w="6448424" h="3752849">
                <a:moveTo>
                  <a:pt x="0" y="0"/>
                </a:moveTo>
                <a:lnTo>
                  <a:pt x="137978" y="22215"/>
                </a:lnTo>
                <a:cubicBezTo>
                  <a:pt x="196046" y="32277"/>
                  <a:pt x="252469" y="42437"/>
                  <a:pt x="295660" y="49771"/>
                </a:cubicBezTo>
                <a:cubicBezTo>
                  <a:pt x="364885" y="66610"/>
                  <a:pt x="403214" y="32071"/>
                  <a:pt x="456941" y="65635"/>
                </a:cubicBezTo>
                <a:cubicBezTo>
                  <a:pt x="529612" y="69090"/>
                  <a:pt x="662508" y="71245"/>
                  <a:pt x="731691" y="70501"/>
                </a:cubicBezTo>
                <a:cubicBezTo>
                  <a:pt x="768741" y="62400"/>
                  <a:pt x="808263" y="64633"/>
                  <a:pt x="841820" y="61171"/>
                </a:cubicBezTo>
                <a:cubicBezTo>
                  <a:pt x="958973" y="43639"/>
                  <a:pt x="1009730" y="45863"/>
                  <a:pt x="1068219" y="39136"/>
                </a:cubicBezTo>
                <a:cubicBezTo>
                  <a:pt x="1104329" y="33447"/>
                  <a:pt x="1156536" y="44203"/>
                  <a:pt x="1174190" y="38808"/>
                </a:cubicBezTo>
                <a:cubicBezTo>
                  <a:pt x="1188943" y="36385"/>
                  <a:pt x="1213832" y="14880"/>
                  <a:pt x="1225923" y="34507"/>
                </a:cubicBezTo>
                <a:cubicBezTo>
                  <a:pt x="1305283" y="8501"/>
                  <a:pt x="1319617" y="30839"/>
                  <a:pt x="1385617" y="18003"/>
                </a:cubicBezTo>
                <a:cubicBezTo>
                  <a:pt x="1461876" y="-26747"/>
                  <a:pt x="1519510" y="56342"/>
                  <a:pt x="1563967" y="4638"/>
                </a:cubicBezTo>
                <a:lnTo>
                  <a:pt x="1676634" y="10582"/>
                </a:lnTo>
                <a:lnTo>
                  <a:pt x="1769429" y="20265"/>
                </a:lnTo>
                <a:cubicBezTo>
                  <a:pt x="1790625" y="23534"/>
                  <a:pt x="1880369" y="18448"/>
                  <a:pt x="1900584" y="27732"/>
                </a:cubicBezTo>
                <a:cubicBezTo>
                  <a:pt x="2072430" y="22762"/>
                  <a:pt x="2014935" y="5831"/>
                  <a:pt x="2127041" y="22101"/>
                </a:cubicBezTo>
                <a:cubicBezTo>
                  <a:pt x="2168847" y="65820"/>
                  <a:pt x="2153052" y="28773"/>
                  <a:pt x="2211644" y="44507"/>
                </a:cubicBezTo>
                <a:cubicBezTo>
                  <a:pt x="2211201" y="9921"/>
                  <a:pt x="2277596" y="73686"/>
                  <a:pt x="2299605" y="38004"/>
                </a:cubicBezTo>
                <a:cubicBezTo>
                  <a:pt x="2309570" y="41997"/>
                  <a:pt x="2318531" y="46991"/>
                  <a:pt x="2327359" y="52270"/>
                </a:cubicBezTo>
                <a:lnTo>
                  <a:pt x="2331995" y="55017"/>
                </a:lnTo>
                <a:lnTo>
                  <a:pt x="2353777" y="59755"/>
                </a:lnTo>
                <a:lnTo>
                  <a:pt x="2355893" y="68914"/>
                </a:lnTo>
                <a:lnTo>
                  <a:pt x="2385794" y="81650"/>
                </a:lnTo>
                <a:cubicBezTo>
                  <a:pt x="2397613" y="85211"/>
                  <a:pt x="2411061" y="87627"/>
                  <a:pt x="2427010" y="88184"/>
                </a:cubicBezTo>
                <a:cubicBezTo>
                  <a:pt x="2486314" y="76422"/>
                  <a:pt x="2553170" y="126870"/>
                  <a:pt x="2627153" y="110451"/>
                </a:cubicBezTo>
                <a:cubicBezTo>
                  <a:pt x="2653722" y="107383"/>
                  <a:pt x="2732043" y="116068"/>
                  <a:pt x="2744462" y="128780"/>
                </a:cubicBezTo>
                <a:cubicBezTo>
                  <a:pt x="2760299" y="132873"/>
                  <a:pt x="2780248" y="130843"/>
                  <a:pt x="2785202" y="143610"/>
                </a:cubicBezTo>
                <a:cubicBezTo>
                  <a:pt x="2794558" y="159316"/>
                  <a:pt x="2856498" y="142821"/>
                  <a:pt x="2844667" y="159029"/>
                </a:cubicBezTo>
                <a:cubicBezTo>
                  <a:pt x="2888530" y="147871"/>
                  <a:pt x="2914187" y="181391"/>
                  <a:pt x="2946649" y="192330"/>
                </a:cubicBezTo>
                <a:cubicBezTo>
                  <a:pt x="2981872" y="180417"/>
                  <a:pt x="3015239" y="215115"/>
                  <a:pt x="3088812" y="226485"/>
                </a:cubicBezTo>
                <a:cubicBezTo>
                  <a:pt x="3127734" y="212524"/>
                  <a:pt x="3138301" y="234381"/>
                  <a:pt x="3208669" y="217774"/>
                </a:cubicBezTo>
                <a:cubicBezTo>
                  <a:pt x="3242208" y="219284"/>
                  <a:pt x="3229623" y="233297"/>
                  <a:pt x="3290045" y="235553"/>
                </a:cubicBezTo>
                <a:cubicBezTo>
                  <a:pt x="3399655" y="215239"/>
                  <a:pt x="3444518" y="245862"/>
                  <a:pt x="3529335" y="249571"/>
                </a:cubicBezTo>
                <a:cubicBezTo>
                  <a:pt x="3623697" y="257405"/>
                  <a:pt x="3587652" y="268832"/>
                  <a:pt x="3716766" y="252690"/>
                </a:cubicBezTo>
                <a:cubicBezTo>
                  <a:pt x="3723469" y="267318"/>
                  <a:pt x="3737863" y="269842"/>
                  <a:pt x="3765333" y="266823"/>
                </a:cubicBezTo>
                <a:cubicBezTo>
                  <a:pt x="3810754" y="271601"/>
                  <a:pt x="3792745" y="303866"/>
                  <a:pt x="3846897" y="290090"/>
                </a:cubicBezTo>
                <a:cubicBezTo>
                  <a:pt x="3830941" y="306608"/>
                  <a:pt x="3929114" y="308026"/>
                  <a:pt x="3900217" y="323590"/>
                </a:cubicBezTo>
                <a:cubicBezTo>
                  <a:pt x="3922367" y="343425"/>
                  <a:pt x="3948574" y="318948"/>
                  <a:pt x="3971444" y="336662"/>
                </a:cubicBezTo>
                <a:cubicBezTo>
                  <a:pt x="4002781" y="344193"/>
                  <a:pt x="3960997" y="315419"/>
                  <a:pt x="3997868" y="318867"/>
                </a:cubicBezTo>
                <a:cubicBezTo>
                  <a:pt x="4041159" y="326219"/>
                  <a:pt x="4055435" y="293981"/>
                  <a:pt x="4070852" y="339615"/>
                </a:cubicBezTo>
                <a:cubicBezTo>
                  <a:pt x="4121286" y="335828"/>
                  <a:pt x="4121920" y="355506"/>
                  <a:pt x="4180483" y="373369"/>
                </a:cubicBezTo>
                <a:cubicBezTo>
                  <a:pt x="4211379" y="366707"/>
                  <a:pt x="4230171" y="374664"/>
                  <a:pt x="4246264" y="387458"/>
                </a:cubicBezTo>
                <a:cubicBezTo>
                  <a:pt x="4308508" y="393310"/>
                  <a:pt x="4357326" y="416142"/>
                  <a:pt x="4423169" y="431783"/>
                </a:cubicBezTo>
                <a:lnTo>
                  <a:pt x="4446752" y="435383"/>
                </a:lnTo>
                <a:lnTo>
                  <a:pt x="4446954" y="435566"/>
                </a:lnTo>
                <a:cubicBezTo>
                  <a:pt x="4508528" y="480137"/>
                  <a:pt x="4617740" y="529869"/>
                  <a:pt x="4662523" y="553169"/>
                </a:cubicBezTo>
                <a:cubicBezTo>
                  <a:pt x="4720320" y="547046"/>
                  <a:pt x="4678644" y="560102"/>
                  <a:pt x="4715641" y="575354"/>
                </a:cubicBezTo>
                <a:cubicBezTo>
                  <a:pt x="4682056" y="593278"/>
                  <a:pt x="4768370" y="586520"/>
                  <a:pt x="4742071" y="614016"/>
                </a:cubicBezTo>
                <a:cubicBezTo>
                  <a:pt x="4749637" y="615922"/>
                  <a:pt x="4757797" y="616899"/>
                  <a:pt x="4766183" y="617675"/>
                </a:cubicBezTo>
                <a:lnTo>
                  <a:pt x="4770562" y="618094"/>
                </a:lnTo>
                <a:lnTo>
                  <a:pt x="4783240" y="624350"/>
                </a:lnTo>
                <a:lnTo>
                  <a:pt x="4792882" y="620401"/>
                </a:lnTo>
                <a:lnTo>
                  <a:pt x="4816310" y="625721"/>
                </a:lnTo>
                <a:cubicBezTo>
                  <a:pt x="4824144" y="628595"/>
                  <a:pt x="4831482" y="632720"/>
                  <a:pt x="4837953" y="638824"/>
                </a:cubicBezTo>
                <a:cubicBezTo>
                  <a:pt x="4848645" y="668753"/>
                  <a:pt x="4922266" y="669148"/>
                  <a:pt x="4933914" y="707398"/>
                </a:cubicBezTo>
                <a:cubicBezTo>
                  <a:pt x="4940833" y="719653"/>
                  <a:pt x="4978358" y="746502"/>
                  <a:pt x="4995259" y="744825"/>
                </a:cubicBezTo>
                <a:cubicBezTo>
                  <a:pt x="5005107" y="749034"/>
                  <a:pt x="5010567" y="758092"/>
                  <a:pt x="5024744" y="753396"/>
                </a:cubicBezTo>
                <a:cubicBezTo>
                  <a:pt x="5047511" y="761361"/>
                  <a:pt x="5109162" y="783016"/>
                  <a:pt x="5131877" y="792613"/>
                </a:cubicBezTo>
                <a:cubicBezTo>
                  <a:pt x="5132671" y="802792"/>
                  <a:pt x="5144554" y="806683"/>
                  <a:pt x="5161031" y="810975"/>
                </a:cubicBezTo>
                <a:lnTo>
                  <a:pt x="5176815" y="815342"/>
                </a:lnTo>
                <a:lnTo>
                  <a:pt x="5180064" y="831233"/>
                </a:lnTo>
                <a:cubicBezTo>
                  <a:pt x="5202966" y="819270"/>
                  <a:pt x="5188976" y="863361"/>
                  <a:pt x="5215059" y="865080"/>
                </a:cubicBezTo>
                <a:cubicBezTo>
                  <a:pt x="5235765" y="864786"/>
                  <a:pt x="5236347" y="878098"/>
                  <a:pt x="5245643" y="887119"/>
                </a:cubicBezTo>
                <a:cubicBezTo>
                  <a:pt x="5267660" y="891609"/>
                  <a:pt x="5295742" y="939348"/>
                  <a:pt x="5295952" y="957174"/>
                </a:cubicBezTo>
                <a:cubicBezTo>
                  <a:pt x="5284322" y="1008946"/>
                  <a:pt x="5374979" y="1038019"/>
                  <a:pt x="5367826" y="1079140"/>
                </a:cubicBezTo>
                <a:cubicBezTo>
                  <a:pt x="5371668" y="1089190"/>
                  <a:pt x="5377921" y="1097135"/>
                  <a:pt x="5385646" y="1103730"/>
                </a:cubicBezTo>
                <a:lnTo>
                  <a:pt x="5410965" y="1119397"/>
                </a:lnTo>
                <a:lnTo>
                  <a:pt x="5436960" y="1130910"/>
                </a:lnTo>
                <a:lnTo>
                  <a:pt x="5442083" y="1133134"/>
                </a:lnTo>
                <a:cubicBezTo>
                  <a:pt x="5451910" y="1137346"/>
                  <a:pt x="5457170" y="1169188"/>
                  <a:pt x="5465219" y="1174479"/>
                </a:cubicBezTo>
                <a:cubicBezTo>
                  <a:pt x="5488744" y="1195184"/>
                  <a:pt x="5467141" y="1223401"/>
                  <a:pt x="5488171" y="1238604"/>
                </a:cubicBezTo>
                <a:cubicBezTo>
                  <a:pt x="5523491" y="1271811"/>
                  <a:pt x="5486623" y="1305961"/>
                  <a:pt x="5562172" y="1320840"/>
                </a:cubicBezTo>
                <a:cubicBezTo>
                  <a:pt x="5601634" y="1385316"/>
                  <a:pt x="5636528" y="1453139"/>
                  <a:pt x="5686905" y="1512529"/>
                </a:cubicBezTo>
                <a:cubicBezTo>
                  <a:pt x="5729049" y="1575678"/>
                  <a:pt x="5699691" y="1553768"/>
                  <a:pt x="5748726" y="1623716"/>
                </a:cubicBezTo>
                <a:cubicBezTo>
                  <a:pt x="5783098" y="1689734"/>
                  <a:pt x="5789710" y="1639740"/>
                  <a:pt x="5842593" y="1726595"/>
                </a:cubicBezTo>
                <a:cubicBezTo>
                  <a:pt x="5837824" y="1733043"/>
                  <a:pt x="5862023" y="1845188"/>
                  <a:pt x="5861042" y="1851837"/>
                </a:cubicBezTo>
                <a:cubicBezTo>
                  <a:pt x="5874156" y="1887981"/>
                  <a:pt x="5901790" y="1919218"/>
                  <a:pt x="5921290" y="1943460"/>
                </a:cubicBezTo>
                <a:lnTo>
                  <a:pt x="5978046" y="1997284"/>
                </a:lnTo>
                <a:lnTo>
                  <a:pt x="5992479" y="2056720"/>
                </a:lnTo>
                <a:cubicBezTo>
                  <a:pt x="6011078" y="2079033"/>
                  <a:pt x="6072687" y="2117397"/>
                  <a:pt x="6089639" y="2131171"/>
                </a:cubicBezTo>
                <a:lnTo>
                  <a:pt x="6094199" y="2139379"/>
                </a:lnTo>
                <a:lnTo>
                  <a:pt x="6094822" y="2139386"/>
                </a:lnTo>
                <a:cubicBezTo>
                  <a:pt x="6096947" y="2140841"/>
                  <a:pt x="6098876" y="2143416"/>
                  <a:pt x="6100692" y="2147736"/>
                </a:cubicBezTo>
                <a:lnTo>
                  <a:pt x="6102516" y="2154343"/>
                </a:lnTo>
                <a:lnTo>
                  <a:pt x="6111361" y="2170264"/>
                </a:lnTo>
                <a:lnTo>
                  <a:pt x="6215475" y="2270153"/>
                </a:lnTo>
                <a:lnTo>
                  <a:pt x="6255966" y="2335401"/>
                </a:lnTo>
                <a:lnTo>
                  <a:pt x="6272711" y="2385144"/>
                </a:lnTo>
                <a:cubicBezTo>
                  <a:pt x="6282320" y="2406495"/>
                  <a:pt x="6299066" y="2405139"/>
                  <a:pt x="6304347" y="2439388"/>
                </a:cubicBezTo>
                <a:cubicBezTo>
                  <a:pt x="6297131" y="2486231"/>
                  <a:pt x="6325530" y="2500962"/>
                  <a:pt x="6326729" y="2549400"/>
                </a:cubicBezTo>
                <a:cubicBezTo>
                  <a:pt x="6325926" y="2572066"/>
                  <a:pt x="6339111" y="2599957"/>
                  <a:pt x="6344663" y="2628839"/>
                </a:cubicBezTo>
                <a:lnTo>
                  <a:pt x="6375811" y="2639204"/>
                </a:lnTo>
                <a:cubicBezTo>
                  <a:pt x="6375427" y="2643533"/>
                  <a:pt x="6375041" y="2647863"/>
                  <a:pt x="6374657" y="2652193"/>
                </a:cubicBezTo>
                <a:cubicBezTo>
                  <a:pt x="6373555" y="2658134"/>
                  <a:pt x="6371943" y="2662665"/>
                  <a:pt x="6369740" y="2664642"/>
                </a:cubicBezTo>
                <a:cubicBezTo>
                  <a:pt x="6368032" y="2674540"/>
                  <a:pt x="6371528" y="2686899"/>
                  <a:pt x="6361964" y="2690172"/>
                </a:cubicBezTo>
                <a:cubicBezTo>
                  <a:pt x="6350507" y="2696218"/>
                  <a:pt x="6369375" y="2734440"/>
                  <a:pt x="6355511" y="2727335"/>
                </a:cubicBezTo>
                <a:cubicBezTo>
                  <a:pt x="6358746" y="2734104"/>
                  <a:pt x="6360434" y="2742096"/>
                  <a:pt x="6361058" y="2750592"/>
                </a:cubicBezTo>
                <a:cubicBezTo>
                  <a:pt x="6361013" y="2751998"/>
                  <a:pt x="6360970" y="2753408"/>
                  <a:pt x="6360926" y="2754814"/>
                </a:cubicBezTo>
                <a:lnTo>
                  <a:pt x="6339285" y="2810353"/>
                </a:lnTo>
                <a:cubicBezTo>
                  <a:pt x="6360091" y="2854187"/>
                  <a:pt x="6313103" y="2870086"/>
                  <a:pt x="6325672" y="2908809"/>
                </a:cubicBezTo>
                <a:cubicBezTo>
                  <a:pt x="6341563" y="2966972"/>
                  <a:pt x="6291836" y="2935388"/>
                  <a:pt x="6333498" y="3009772"/>
                </a:cubicBezTo>
                <a:cubicBezTo>
                  <a:pt x="6345476" y="3039254"/>
                  <a:pt x="6345955" y="3068963"/>
                  <a:pt x="6334947" y="3095405"/>
                </a:cubicBezTo>
                <a:lnTo>
                  <a:pt x="6344768" y="3155941"/>
                </a:lnTo>
                <a:cubicBezTo>
                  <a:pt x="6348643" y="3153663"/>
                  <a:pt x="6311793" y="3186588"/>
                  <a:pt x="6314754" y="3197987"/>
                </a:cubicBezTo>
                <a:cubicBezTo>
                  <a:pt x="6318695" y="3221971"/>
                  <a:pt x="6319257" y="3226752"/>
                  <a:pt x="6304230" y="3239690"/>
                </a:cubicBezTo>
                <a:cubicBezTo>
                  <a:pt x="6306321" y="3248567"/>
                  <a:pt x="6307305" y="3254005"/>
                  <a:pt x="6308837" y="3264003"/>
                </a:cubicBezTo>
                <a:cubicBezTo>
                  <a:pt x="6301812" y="3288243"/>
                  <a:pt x="6298529" y="3302527"/>
                  <a:pt x="6309285" y="3324103"/>
                </a:cubicBezTo>
                <a:cubicBezTo>
                  <a:pt x="6301188" y="3343007"/>
                  <a:pt x="6329285" y="3359307"/>
                  <a:pt x="6342503" y="3405661"/>
                </a:cubicBezTo>
                <a:cubicBezTo>
                  <a:pt x="6338012" y="3447477"/>
                  <a:pt x="6408325" y="3505721"/>
                  <a:pt x="6401531" y="3550593"/>
                </a:cubicBezTo>
                <a:cubicBezTo>
                  <a:pt x="6395655" y="3579549"/>
                  <a:pt x="6423437" y="3594758"/>
                  <a:pt x="6427705" y="3624684"/>
                </a:cubicBezTo>
                <a:cubicBezTo>
                  <a:pt x="6416402" y="3629199"/>
                  <a:pt x="6435787" y="3639516"/>
                  <a:pt x="6448424" y="3657106"/>
                </a:cubicBezTo>
                <a:lnTo>
                  <a:pt x="6444014" y="3752742"/>
                </a:lnTo>
                <a:cubicBezTo>
                  <a:pt x="6443990" y="3752777"/>
                  <a:pt x="6443967" y="3752813"/>
                  <a:pt x="6443946" y="3752849"/>
                </a:cubicBezTo>
                <a:lnTo>
                  <a:pt x="0" y="3752849"/>
                </a:ln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FE0D4114-DDBC-AB96-0FB3-A9B295509F69}"/>
              </a:ext>
            </a:extLst>
          </p:cNvPr>
          <p:cNvSpPr>
            <a:spLocks noGrp="1"/>
          </p:cNvSpPr>
          <p:nvPr>
            <p:ph idx="1"/>
          </p:nvPr>
        </p:nvSpPr>
        <p:spPr>
          <a:xfrm>
            <a:off x="6797004" y="670559"/>
            <a:ext cx="4555782" cy="5445076"/>
          </a:xfrm>
        </p:spPr>
        <p:txBody>
          <a:bodyPr anchor="t">
            <a:normAutofit/>
          </a:bodyPr>
          <a:lstStyle/>
          <a:p>
            <a:pPr marL="0" indent="0">
              <a:buNone/>
            </a:pPr>
            <a:endParaRPr lang="en-GB" sz="2000" b="0" i="0">
              <a:effectLst/>
              <a:latin typeface="Roboto" panose="02000000000000000000" pitchFamily="2" charset="0"/>
            </a:endParaRPr>
          </a:p>
          <a:p>
            <a:r>
              <a:rPr lang="en-GB" sz="2000" b="0" i="0">
                <a:effectLst/>
              </a:rPr>
              <a:t>Decisions about a person’s interests, health and wellbeing.  These types of decisions can include:</a:t>
            </a:r>
          </a:p>
          <a:p>
            <a:pPr>
              <a:buFont typeface="Arial" panose="020B0604020202020204" pitchFamily="34" charset="0"/>
              <a:buChar char="•"/>
            </a:pPr>
            <a:r>
              <a:rPr lang="en-GB" sz="2000" b="0" i="0">
                <a:effectLst/>
              </a:rPr>
              <a:t>Accommodation</a:t>
            </a:r>
          </a:p>
          <a:p>
            <a:pPr>
              <a:buFont typeface="Arial" panose="020B0604020202020204" pitchFamily="34" charset="0"/>
              <a:buChar char="•"/>
            </a:pPr>
            <a:r>
              <a:rPr lang="en-GB" sz="2000" b="0" i="0">
                <a:effectLst/>
              </a:rPr>
              <a:t>Employment</a:t>
            </a:r>
          </a:p>
          <a:p>
            <a:pPr>
              <a:buFont typeface="Arial" panose="020B0604020202020204" pitchFamily="34" charset="0"/>
              <a:buChar char="•"/>
            </a:pPr>
            <a:r>
              <a:rPr lang="en-GB" sz="2000" b="0" i="0">
                <a:effectLst/>
              </a:rPr>
              <a:t>Education and training</a:t>
            </a:r>
          </a:p>
          <a:p>
            <a:pPr>
              <a:buFont typeface="Arial" panose="020B0604020202020204" pitchFamily="34" charset="0"/>
              <a:buChar char="•"/>
            </a:pPr>
            <a:r>
              <a:rPr lang="en-GB" sz="2000" b="0" i="0">
                <a:effectLst/>
              </a:rPr>
              <a:t>Social activities</a:t>
            </a:r>
          </a:p>
          <a:p>
            <a:pPr>
              <a:buFont typeface="Arial" panose="020B0604020202020204" pitchFamily="34" charset="0"/>
              <a:buChar char="•"/>
            </a:pPr>
            <a:r>
              <a:rPr lang="en-GB" sz="2000" b="0" i="0">
                <a:effectLst/>
              </a:rPr>
              <a:t>Social services</a:t>
            </a:r>
          </a:p>
          <a:p>
            <a:pPr>
              <a:buFont typeface="Arial" panose="020B0604020202020204" pitchFamily="34" charset="0"/>
              <a:buChar char="•"/>
            </a:pPr>
            <a:r>
              <a:rPr lang="en-GB" sz="2000" b="0" i="0">
                <a:effectLst/>
              </a:rPr>
              <a:t>Healthcare</a:t>
            </a:r>
          </a:p>
          <a:p>
            <a:pPr>
              <a:buFont typeface="Arial" panose="020B0604020202020204" pitchFamily="34" charset="0"/>
              <a:buChar char="•"/>
            </a:pPr>
            <a:r>
              <a:rPr lang="en-GB" sz="2000" b="0" i="0">
                <a:effectLst/>
              </a:rPr>
              <a:t>Participation by the Relevant Person in healthcare research and social care research</a:t>
            </a:r>
          </a:p>
          <a:p>
            <a:pPr>
              <a:buFont typeface="Arial" panose="020B0604020202020204" pitchFamily="34" charset="0"/>
              <a:buChar char="•"/>
            </a:pPr>
            <a:r>
              <a:rPr lang="en-GB" sz="2000" b="0" i="0">
                <a:effectLst/>
              </a:rPr>
              <a:t>Other matters about a person’s wellbeing</a:t>
            </a:r>
          </a:p>
          <a:p>
            <a:endParaRPr lang="en-IE" sz="2000"/>
          </a:p>
        </p:txBody>
      </p:sp>
    </p:spTree>
    <p:extLst>
      <p:ext uri="{BB962C8B-B14F-4D97-AF65-F5344CB8AC3E}">
        <p14:creationId xmlns:p14="http://schemas.microsoft.com/office/powerpoint/2010/main" val="1002204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5656</TotalTime>
  <Words>1731</Words>
  <Application>Microsoft Office PowerPoint</Application>
  <PresentationFormat>Widescreen</PresentationFormat>
  <Paragraphs>162</Paragraphs>
  <Slides>17</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17</vt:i4>
      </vt:variant>
    </vt:vector>
  </HeadingPairs>
  <TitlesOfParts>
    <vt:vector size="28" baseType="lpstr">
      <vt:lpstr>Aptos</vt:lpstr>
      <vt:lpstr>Arial</vt:lpstr>
      <vt:lpstr>Calibri</vt:lpstr>
      <vt:lpstr>Calibri Light</vt:lpstr>
      <vt:lpstr>Courier New</vt:lpstr>
      <vt:lpstr>Nunito Sans</vt:lpstr>
      <vt:lpstr>Roboto</vt:lpstr>
      <vt:lpstr>Times New Roman</vt:lpstr>
      <vt:lpstr>Ubuntu</vt:lpstr>
      <vt:lpstr>Wingdings</vt:lpstr>
      <vt:lpstr>Office Theme</vt:lpstr>
      <vt:lpstr>Capacity Applications and Wardship Discharge Applications  A Practitioner’s Perspective </vt:lpstr>
      <vt:lpstr>  Assisted Decision-Making (Capacity) Act 2015  General Principles  </vt:lpstr>
      <vt:lpstr>    Who Can Make a Capacity Application? </vt:lpstr>
      <vt:lpstr>Leave of the Court</vt:lpstr>
      <vt:lpstr>Capacity Applications Under Part V 2015 Act</vt:lpstr>
      <vt:lpstr>PowerPoint Presentation</vt:lpstr>
      <vt:lpstr>The Functional Approach to Capacity</vt:lpstr>
      <vt:lpstr>Statement of Particulars – Form 55B</vt:lpstr>
      <vt:lpstr>Personal Welfare Decisions</vt:lpstr>
      <vt:lpstr>Property &amp; Affairs</vt:lpstr>
      <vt:lpstr>Suitability of Proposed Decision-Making Representative</vt:lpstr>
      <vt:lpstr>Decisions which DMR cannot make</vt:lpstr>
      <vt:lpstr>Decision-Making Representative Applications Some Further Considerations </vt:lpstr>
      <vt:lpstr>Wardship No More </vt:lpstr>
      <vt:lpstr>Wardship Discharge – Process</vt:lpstr>
      <vt:lpstr> Discharge Hearing Process</vt:lpstr>
      <vt:lpstr>Professional Bio Details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Assisted Decision-Making (Capacity) Act 2015 – Implications for Circuit Court Practitioners</dc:title>
  <dc:creator>Joanna Ralston</dc:creator>
  <cp:lastModifiedBy>Joanna Ralston</cp:lastModifiedBy>
  <cp:revision>10</cp:revision>
  <dcterms:created xsi:type="dcterms:W3CDTF">2023-05-15T08:18:18Z</dcterms:created>
  <dcterms:modified xsi:type="dcterms:W3CDTF">2025-09-02T15:24:36Z</dcterms:modified>
</cp:coreProperties>
</file>